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83" r:id="rId1"/>
  </p:sldMasterIdLst>
  <p:notesMasterIdLst>
    <p:notesMasterId r:id="rId6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1762" r:id="rId10"/>
    <p:sldId id="265" r:id="rId11"/>
    <p:sldId id="257" r:id="rId12"/>
    <p:sldId id="266" r:id="rId13"/>
    <p:sldId id="1761" r:id="rId14"/>
    <p:sldId id="267" r:id="rId15"/>
    <p:sldId id="1760" r:id="rId16"/>
    <p:sldId id="268" r:id="rId17"/>
    <p:sldId id="1759" r:id="rId18"/>
    <p:sldId id="269" r:id="rId19"/>
    <p:sldId id="1758" r:id="rId20"/>
    <p:sldId id="270" r:id="rId21"/>
    <p:sldId id="1749" r:id="rId22"/>
    <p:sldId id="271" r:id="rId23"/>
    <p:sldId id="272" r:id="rId24"/>
    <p:sldId id="273" r:id="rId25"/>
    <p:sldId id="1757" r:id="rId26"/>
    <p:sldId id="274" r:id="rId27"/>
    <p:sldId id="1756" r:id="rId28"/>
    <p:sldId id="275" r:id="rId29"/>
    <p:sldId id="276" r:id="rId30"/>
    <p:sldId id="1755" r:id="rId31"/>
    <p:sldId id="277" r:id="rId32"/>
    <p:sldId id="1754" r:id="rId33"/>
    <p:sldId id="278" r:id="rId34"/>
    <p:sldId id="279" r:id="rId35"/>
    <p:sldId id="280" r:id="rId36"/>
    <p:sldId id="281" r:id="rId37"/>
    <p:sldId id="1753" r:id="rId38"/>
    <p:sldId id="282" r:id="rId39"/>
    <p:sldId id="1752" r:id="rId40"/>
    <p:sldId id="283" r:id="rId41"/>
    <p:sldId id="1751" r:id="rId42"/>
    <p:sldId id="284" r:id="rId43"/>
    <p:sldId id="285" r:id="rId44"/>
    <p:sldId id="1750" r:id="rId45"/>
    <p:sldId id="286" r:id="rId46"/>
    <p:sldId id="287" r:id="rId47"/>
    <p:sldId id="288" r:id="rId48"/>
    <p:sldId id="289" r:id="rId49"/>
    <p:sldId id="290" r:id="rId50"/>
    <p:sldId id="291" r:id="rId51"/>
    <p:sldId id="1745" r:id="rId52"/>
    <p:sldId id="435" r:id="rId53"/>
    <p:sldId id="1746" r:id="rId54"/>
    <p:sldId id="1747" r:id="rId55"/>
    <p:sldId id="368" r:id="rId56"/>
    <p:sldId id="370" r:id="rId57"/>
    <p:sldId id="369" r:id="rId58"/>
    <p:sldId id="292" r:id="rId59"/>
    <p:sldId id="1748" r:id="rId60"/>
    <p:sldId id="294" r:id="rId61"/>
    <p:sldId id="295" r:id="rId62"/>
    <p:sldId id="296" r:id="rId63"/>
    <p:sldId id="297" r:id="rId64"/>
    <p:sldId id="1744" r:id="rId65"/>
    <p:sldId id="306" r:id="rId6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CCCD9F-38EE-4A11-BF31-69898BED2803}">
  <a:tblStyle styleId="{A3CCCD9F-38EE-4A11-BF31-69898BED28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68" autoAdjust="0"/>
    <p:restoredTop sz="91626" autoAdjust="0"/>
  </p:normalViewPr>
  <p:slideViewPr>
    <p:cSldViewPr snapToGrid="0">
      <p:cViewPr varScale="1">
        <p:scale>
          <a:sx n="87" d="100"/>
          <a:sy n="87" d="100"/>
        </p:scale>
        <p:origin x="6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a1242414e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a1242414e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a1242414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a1242414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a1242414e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a1242414e1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a1242414e1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a1242414e1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a1242414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a1242414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a1242414e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a1242414e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a1242414e1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a1242414e1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d9419fa6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d9419fa6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a1242414e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a1242414e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a1242414e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a1242414e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a1242414e1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a1242414e1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1242414e1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1242414e1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8b385fd27f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8b385fd27f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7" name="Google Shape;8957;ga3f787908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8" name="Google Shape;8958;ga3f787908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A786-AD8F-4DF8-8584-6ECC5688770B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6045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4" name="Google Shape;9454;ga3f787908b_3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5" name="Google Shape;9455;ga3f787908b_3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7" name="Google Shape;10067;ga3f787908b_3_1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8" name="Google Shape;10068;ga3f787908b_3_1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55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30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35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176abbfc273_2_13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176abbfc273_2_13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6" name="Google Shape;12246;ge25dcd4b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7" name="Google Shape;12247;ge25dcd4b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5" name="Google Shape;7445;g176abbfc273_2_20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6" name="Google Shape;7446;g176abbfc273_2_20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2" name="Google Shape;7872;g176abbfc273_2_20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3" name="Google Shape;7873;g176abbfc273_2_20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5" name="Google Shape;8035;g176abbfc273_2_20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6" name="Google Shape;8036;g176abbfc273_2_20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" name="Google Shape;8437;g176abbfc273_2_2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8" name="Google Shape;8438;g176abbfc273_2_2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64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a1242414e1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a1242414e1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1" name="Google Shape;13881;ge25dcd4bc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2" name="Google Shape;13882;ge25dcd4bc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a1242414e1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a1242414e1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81850" y="1033475"/>
            <a:ext cx="4593000" cy="14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081850" y="2571750"/>
            <a:ext cx="4545600" cy="42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2154913" y="2341021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2" hasCustomPrompt="1"/>
          </p:nvPr>
        </p:nvSpPr>
        <p:spPr>
          <a:xfrm>
            <a:off x="2709261" y="1399475"/>
            <a:ext cx="1035300" cy="439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3"/>
          </p:nvPr>
        </p:nvSpPr>
        <p:spPr>
          <a:xfrm>
            <a:off x="4844798" y="2341030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4" hasCustomPrompt="1"/>
          </p:nvPr>
        </p:nvSpPr>
        <p:spPr>
          <a:xfrm>
            <a:off x="5399186" y="1399425"/>
            <a:ext cx="1035300" cy="439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5"/>
          </p:nvPr>
        </p:nvSpPr>
        <p:spPr>
          <a:xfrm>
            <a:off x="2154913" y="4012680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6" hasCustomPrompt="1"/>
          </p:nvPr>
        </p:nvSpPr>
        <p:spPr>
          <a:xfrm>
            <a:off x="2709250" y="3071102"/>
            <a:ext cx="1035300" cy="439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7"/>
          </p:nvPr>
        </p:nvSpPr>
        <p:spPr>
          <a:xfrm>
            <a:off x="4844775" y="4012682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8" hasCustomPrompt="1"/>
          </p:nvPr>
        </p:nvSpPr>
        <p:spPr>
          <a:xfrm>
            <a:off x="5399186" y="3071123"/>
            <a:ext cx="1035300" cy="439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9"/>
          </p:nvPr>
        </p:nvSpPr>
        <p:spPr>
          <a:xfrm>
            <a:off x="2154925" y="199137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3"/>
          </p:nvPr>
        </p:nvSpPr>
        <p:spPr>
          <a:xfrm>
            <a:off x="4844752" y="199137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4"/>
          </p:nvPr>
        </p:nvSpPr>
        <p:spPr>
          <a:xfrm>
            <a:off x="2155050" y="366302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5"/>
          </p:nvPr>
        </p:nvSpPr>
        <p:spPr>
          <a:xfrm>
            <a:off x="4844877" y="366302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1079750" y="2901400"/>
            <a:ext cx="4519200" cy="42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1079750" y="1104950"/>
            <a:ext cx="4519200" cy="169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1398275" y="2202050"/>
            <a:ext cx="2808000" cy="87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2" hasCustomPrompt="1"/>
          </p:nvPr>
        </p:nvSpPr>
        <p:spPr>
          <a:xfrm>
            <a:off x="2941175" y="1346675"/>
            <a:ext cx="1265100" cy="85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1398275" y="3128775"/>
            <a:ext cx="2808000" cy="719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_2_1_1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68000" y="2206822"/>
            <a:ext cx="2808000" cy="8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2" hasCustomPrompt="1"/>
          </p:nvPr>
        </p:nvSpPr>
        <p:spPr>
          <a:xfrm>
            <a:off x="3939475" y="1319400"/>
            <a:ext cx="1265100" cy="85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3168000" y="3094329"/>
            <a:ext cx="2808000" cy="61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926975" y="1927950"/>
            <a:ext cx="3514800" cy="59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>
            <a:off x="926975" y="2452504"/>
            <a:ext cx="3514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2038575" y="1805925"/>
            <a:ext cx="26511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2038550" y="2356883"/>
            <a:ext cx="26511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4951650" y="1818538"/>
            <a:ext cx="25008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4951650" y="2369763"/>
            <a:ext cx="25008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152225" y="2424088"/>
            <a:ext cx="3409800" cy="8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152225" y="1206113"/>
            <a:ext cx="1265100" cy="85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5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152225" y="3329863"/>
            <a:ext cx="3409800" cy="607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1254438" y="1197013"/>
            <a:ext cx="2950500" cy="178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ubTitle" idx="1"/>
          </p:nvPr>
        </p:nvSpPr>
        <p:spPr>
          <a:xfrm>
            <a:off x="1254438" y="2900538"/>
            <a:ext cx="29505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" name="Google Shape;124;p23"/>
          <p:cNvSpPr>
            <a:spLocks noGrp="1"/>
          </p:cNvSpPr>
          <p:nvPr>
            <p:ph type="pic" idx="2"/>
          </p:nvPr>
        </p:nvSpPr>
        <p:spPr>
          <a:xfrm>
            <a:off x="4774063" y="1011600"/>
            <a:ext cx="3115500" cy="312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1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vvic"/>
              <a:buChar char="●"/>
              <a:defRPr sz="2400">
                <a:latin typeface="Itim"/>
                <a:ea typeface="Itim"/>
                <a:cs typeface="Itim"/>
                <a:sym typeface="Iti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5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"/>
          </p:nvPr>
        </p:nvSpPr>
        <p:spPr>
          <a:xfrm>
            <a:off x="720000" y="1655575"/>
            <a:ext cx="3665700" cy="23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subTitle" idx="2"/>
          </p:nvPr>
        </p:nvSpPr>
        <p:spPr>
          <a:xfrm>
            <a:off x="4758289" y="1655575"/>
            <a:ext cx="3665700" cy="23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7_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1"/>
          </p:nvPr>
        </p:nvSpPr>
        <p:spPr>
          <a:xfrm>
            <a:off x="1085801" y="2981184"/>
            <a:ext cx="202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ubTitle" idx="2"/>
          </p:nvPr>
        </p:nvSpPr>
        <p:spPr>
          <a:xfrm>
            <a:off x="6031905" y="2981184"/>
            <a:ext cx="202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ubTitle" idx="3"/>
          </p:nvPr>
        </p:nvSpPr>
        <p:spPr>
          <a:xfrm>
            <a:off x="3558848" y="2981184"/>
            <a:ext cx="202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4"/>
          </p:nvPr>
        </p:nvSpPr>
        <p:spPr>
          <a:xfrm>
            <a:off x="1085800" y="2585475"/>
            <a:ext cx="2026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ubTitle" idx="5"/>
          </p:nvPr>
        </p:nvSpPr>
        <p:spPr>
          <a:xfrm>
            <a:off x="3558850" y="2585475"/>
            <a:ext cx="2026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6"/>
          </p:nvPr>
        </p:nvSpPr>
        <p:spPr>
          <a:xfrm>
            <a:off x="6031912" y="2585475"/>
            <a:ext cx="2026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1_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7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1"/>
          </p:nvPr>
        </p:nvSpPr>
        <p:spPr>
          <a:xfrm>
            <a:off x="772200" y="3783491"/>
            <a:ext cx="25332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2"/>
          </p:nvPr>
        </p:nvSpPr>
        <p:spPr>
          <a:xfrm>
            <a:off x="3305398" y="3783491"/>
            <a:ext cx="25332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subTitle" idx="3"/>
          </p:nvPr>
        </p:nvSpPr>
        <p:spPr>
          <a:xfrm>
            <a:off x="772200" y="3374675"/>
            <a:ext cx="2533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4"/>
          </p:nvPr>
        </p:nvSpPr>
        <p:spPr>
          <a:xfrm>
            <a:off x="3305395" y="3374675"/>
            <a:ext cx="2533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subTitle" idx="5"/>
          </p:nvPr>
        </p:nvSpPr>
        <p:spPr>
          <a:xfrm>
            <a:off x="5838598" y="3783491"/>
            <a:ext cx="25332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subTitle" idx="6"/>
          </p:nvPr>
        </p:nvSpPr>
        <p:spPr>
          <a:xfrm>
            <a:off x="5838595" y="3374675"/>
            <a:ext cx="2533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0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8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subTitle" idx="1"/>
          </p:nvPr>
        </p:nvSpPr>
        <p:spPr>
          <a:xfrm>
            <a:off x="2798788" y="1747823"/>
            <a:ext cx="3546900" cy="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subTitle" idx="2"/>
          </p:nvPr>
        </p:nvSpPr>
        <p:spPr>
          <a:xfrm>
            <a:off x="2798735" y="2544665"/>
            <a:ext cx="3546900" cy="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ubTitle" idx="3"/>
          </p:nvPr>
        </p:nvSpPr>
        <p:spPr>
          <a:xfrm>
            <a:off x="2798638" y="4138350"/>
            <a:ext cx="3546900" cy="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subTitle" idx="4"/>
          </p:nvPr>
        </p:nvSpPr>
        <p:spPr>
          <a:xfrm>
            <a:off x="2798455" y="3341508"/>
            <a:ext cx="3546900" cy="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5"/>
          </p:nvPr>
        </p:nvSpPr>
        <p:spPr>
          <a:xfrm>
            <a:off x="2798563" y="1346926"/>
            <a:ext cx="35469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subTitle" idx="6"/>
          </p:nvPr>
        </p:nvSpPr>
        <p:spPr>
          <a:xfrm>
            <a:off x="2798397" y="2139419"/>
            <a:ext cx="35469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7"/>
          </p:nvPr>
        </p:nvSpPr>
        <p:spPr>
          <a:xfrm>
            <a:off x="2798563" y="3724405"/>
            <a:ext cx="35469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subTitle" idx="8"/>
          </p:nvPr>
        </p:nvSpPr>
        <p:spPr>
          <a:xfrm>
            <a:off x="2798322" y="2931912"/>
            <a:ext cx="35469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subTitle" idx="1"/>
          </p:nvPr>
        </p:nvSpPr>
        <p:spPr>
          <a:xfrm>
            <a:off x="872426" y="209268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subTitle" idx="2"/>
          </p:nvPr>
        </p:nvSpPr>
        <p:spPr>
          <a:xfrm>
            <a:off x="3412848" y="209268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subTitle" idx="3"/>
          </p:nvPr>
        </p:nvSpPr>
        <p:spPr>
          <a:xfrm>
            <a:off x="5953271" y="209268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4"/>
          </p:nvPr>
        </p:nvSpPr>
        <p:spPr>
          <a:xfrm>
            <a:off x="872426" y="354973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5"/>
          </p:nvPr>
        </p:nvSpPr>
        <p:spPr>
          <a:xfrm>
            <a:off x="3412848" y="354973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6"/>
          </p:nvPr>
        </p:nvSpPr>
        <p:spPr>
          <a:xfrm>
            <a:off x="5953271" y="354973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7"/>
          </p:nvPr>
        </p:nvSpPr>
        <p:spPr>
          <a:xfrm>
            <a:off x="872426" y="1687525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8"/>
          </p:nvPr>
        </p:nvSpPr>
        <p:spPr>
          <a:xfrm>
            <a:off x="3412854" y="1687525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ubTitle" idx="9"/>
          </p:nvPr>
        </p:nvSpPr>
        <p:spPr>
          <a:xfrm>
            <a:off x="5953296" y="1687525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subTitle" idx="13"/>
          </p:nvPr>
        </p:nvSpPr>
        <p:spPr>
          <a:xfrm>
            <a:off x="872426" y="3139922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ubTitle" idx="14"/>
          </p:nvPr>
        </p:nvSpPr>
        <p:spPr>
          <a:xfrm>
            <a:off x="3412854" y="3139922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15"/>
          </p:nvPr>
        </p:nvSpPr>
        <p:spPr>
          <a:xfrm>
            <a:off x="5953296" y="3139922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0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title" hasCustomPrompt="1"/>
          </p:nvPr>
        </p:nvSpPr>
        <p:spPr>
          <a:xfrm>
            <a:off x="2315250" y="642088"/>
            <a:ext cx="45135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1"/>
          </p:nvPr>
        </p:nvSpPr>
        <p:spPr>
          <a:xfrm>
            <a:off x="2315200" y="1449688"/>
            <a:ext cx="4513500" cy="42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title" idx="2" hasCustomPrompt="1"/>
          </p:nvPr>
        </p:nvSpPr>
        <p:spPr>
          <a:xfrm>
            <a:off x="2315325" y="1965222"/>
            <a:ext cx="45135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90" name="Google Shape;190;p30"/>
          <p:cNvSpPr txBox="1">
            <a:spLocks noGrp="1"/>
          </p:cNvSpPr>
          <p:nvPr>
            <p:ph type="subTitle" idx="3"/>
          </p:nvPr>
        </p:nvSpPr>
        <p:spPr>
          <a:xfrm>
            <a:off x="2315175" y="2758795"/>
            <a:ext cx="4513500" cy="42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 idx="4" hasCustomPrompt="1"/>
          </p:nvPr>
        </p:nvSpPr>
        <p:spPr>
          <a:xfrm>
            <a:off x="2315325" y="3268603"/>
            <a:ext cx="45135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92" name="Google Shape;192;p30"/>
          <p:cNvSpPr txBox="1">
            <a:spLocks noGrp="1"/>
          </p:cNvSpPr>
          <p:nvPr>
            <p:ph type="subTitle" idx="5"/>
          </p:nvPr>
        </p:nvSpPr>
        <p:spPr>
          <a:xfrm>
            <a:off x="2315200" y="4077817"/>
            <a:ext cx="4513500" cy="42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7_1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1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subTitle" idx="1"/>
          </p:nvPr>
        </p:nvSpPr>
        <p:spPr>
          <a:xfrm>
            <a:off x="3771750" y="1648525"/>
            <a:ext cx="1922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subTitle" idx="2"/>
          </p:nvPr>
        </p:nvSpPr>
        <p:spPr>
          <a:xfrm>
            <a:off x="3771875" y="3484525"/>
            <a:ext cx="1922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subTitle" idx="3"/>
          </p:nvPr>
        </p:nvSpPr>
        <p:spPr>
          <a:xfrm>
            <a:off x="3771800" y="2566525"/>
            <a:ext cx="1922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subTitle" idx="4"/>
          </p:nvPr>
        </p:nvSpPr>
        <p:spPr>
          <a:xfrm>
            <a:off x="2079150" y="1648525"/>
            <a:ext cx="1692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subTitle" idx="5"/>
          </p:nvPr>
        </p:nvSpPr>
        <p:spPr>
          <a:xfrm>
            <a:off x="2079150" y="2566525"/>
            <a:ext cx="1692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subTitle" idx="6"/>
          </p:nvPr>
        </p:nvSpPr>
        <p:spPr>
          <a:xfrm>
            <a:off x="2079260" y="3484525"/>
            <a:ext cx="1692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title" idx="7" hasCustomPrompt="1"/>
          </p:nvPr>
        </p:nvSpPr>
        <p:spPr>
          <a:xfrm>
            <a:off x="1171166" y="1648513"/>
            <a:ext cx="908100" cy="47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04" name="Google Shape;204;p31"/>
          <p:cNvSpPr txBox="1">
            <a:spLocks noGrp="1"/>
          </p:cNvSpPr>
          <p:nvPr>
            <p:ph type="title" idx="8" hasCustomPrompt="1"/>
          </p:nvPr>
        </p:nvSpPr>
        <p:spPr>
          <a:xfrm>
            <a:off x="1171169" y="2566513"/>
            <a:ext cx="908100" cy="47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05" name="Google Shape;205;p31"/>
          <p:cNvSpPr txBox="1">
            <a:spLocks noGrp="1"/>
          </p:cNvSpPr>
          <p:nvPr>
            <p:ph type="title" idx="9" hasCustomPrompt="1"/>
          </p:nvPr>
        </p:nvSpPr>
        <p:spPr>
          <a:xfrm>
            <a:off x="1171184" y="3484513"/>
            <a:ext cx="908100" cy="477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subTitle" idx="1"/>
          </p:nvPr>
        </p:nvSpPr>
        <p:spPr>
          <a:xfrm>
            <a:off x="4749300" y="1669602"/>
            <a:ext cx="34974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ctrTitle"/>
          </p:nvPr>
        </p:nvSpPr>
        <p:spPr>
          <a:xfrm flipH="1">
            <a:off x="4749300" y="749000"/>
            <a:ext cx="3497400" cy="10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1" name="Google Shape;211;p32"/>
          <p:cNvSpPr txBox="1"/>
          <p:nvPr/>
        </p:nvSpPr>
        <p:spPr>
          <a:xfrm>
            <a:off x="4749300" y="3424375"/>
            <a:ext cx="34974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854264" y="2781557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4734039" y="2781557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1854263" y="2389488"/>
            <a:ext cx="255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4734038" y="2389488"/>
            <a:ext cx="255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5" name="Google Shape;215;p33"/>
          <p:cNvPicPr preferRelativeResize="0"/>
          <p:nvPr/>
        </p:nvPicPr>
        <p:blipFill rotWithShape="1">
          <a:blip r:embed="rId3">
            <a:alphaModFix/>
          </a:blip>
          <a:srcRect r="2600" b="1642"/>
          <a:stretch/>
        </p:blipFill>
        <p:spPr>
          <a:xfrm flipH="1">
            <a:off x="314475" y="2471700"/>
            <a:ext cx="3599999" cy="24925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216" name="Google Shape;216;p33"/>
          <p:cNvPicPr preferRelativeResize="0"/>
          <p:nvPr/>
        </p:nvPicPr>
        <p:blipFill rotWithShape="1">
          <a:blip r:embed="rId4">
            <a:alphaModFix/>
          </a:blip>
          <a:srcRect b="5159"/>
          <a:stretch/>
        </p:blipFill>
        <p:spPr>
          <a:xfrm flipH="1">
            <a:off x="1872752" y="3335350"/>
            <a:ext cx="2384874" cy="1686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64000"/>
              </a:schemeClr>
            </a:outerShdw>
          </a:effectLst>
        </p:spPr>
      </p:pic>
      <p:pic>
        <p:nvPicPr>
          <p:cNvPr id="217" name="Google Shape;217;p33"/>
          <p:cNvPicPr preferRelativeResize="0"/>
          <p:nvPr/>
        </p:nvPicPr>
        <p:blipFill rotWithShape="1">
          <a:blip r:embed="rId5">
            <a:alphaModFix/>
          </a:blip>
          <a:srcRect l="6410" t="7341" b="4630"/>
          <a:stretch/>
        </p:blipFill>
        <p:spPr>
          <a:xfrm>
            <a:off x="-3" y="3421679"/>
            <a:ext cx="2041022" cy="16362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4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824" y="2268525"/>
            <a:ext cx="2155603" cy="269066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222" name="Google Shape;22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2704" y="2940596"/>
            <a:ext cx="1250685" cy="20185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223" name="Google Shape;22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1773" y="3046408"/>
            <a:ext cx="1348877" cy="201859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052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7261851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6879E5-6761-1A98-5F22-0ECF902CE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24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360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9EF795-53E6-C598-D4D1-D06D9E2C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C10CC-0428-4C81-8A8B-1DD8B65D8FD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03707-264F-003C-04AD-E4D05AE87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3A945-322D-8170-97C5-B447FB2B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5799-112A-4B48-ACE4-A9F8BB0BA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95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037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 flipH="1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10" y="53896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2399100" y="1685025"/>
            <a:ext cx="4345800" cy="20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080000" y="1460550"/>
            <a:ext cx="4300800" cy="22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134575" y="1080124"/>
            <a:ext cx="4875000" cy="126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134438" y="2298100"/>
            <a:ext cx="4875000" cy="746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>
            <a:spLocks noGrp="1"/>
          </p:cNvSpPr>
          <p:nvPr>
            <p:ph type="pic" idx="2"/>
          </p:nvPr>
        </p:nvSpPr>
        <p:spPr>
          <a:xfrm>
            <a:off x="-7200" y="-7200"/>
            <a:ext cx="9151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1232850" y="3866750"/>
            <a:ext cx="6671100" cy="612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1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10800000">
            <a:off x="0" y="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/>
          <p:nvPr/>
        </p:nvSpPr>
        <p:spPr>
          <a:xfrm>
            <a:off x="720000" y="540150"/>
            <a:ext cx="7704000" cy="4063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2020624" y="1297125"/>
            <a:ext cx="5102700" cy="11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subTitle" idx="1"/>
          </p:nvPr>
        </p:nvSpPr>
        <p:spPr>
          <a:xfrm>
            <a:off x="2020625" y="2493550"/>
            <a:ext cx="5102700" cy="42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erif Display"/>
              <a:buNone/>
              <a:defRPr sz="3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●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○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■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●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○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■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●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○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■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4" r:id="rId32"/>
    <p:sldLayoutId id="2147483685" r:id="rId33"/>
    <p:sldLayoutId id="2147483686" r:id="rId34"/>
    <p:sldLayoutId id="2147483687" r:id="rId35"/>
    <p:sldLayoutId id="214748368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56.png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hyperlink" Target="https://docs.google.com/spreadsheets/d/11QJgJlUzoMyQdQEGECUL_LztTcthytxoAfA6z_e8_SQ/copy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ctrTitle"/>
          </p:nvPr>
        </p:nvSpPr>
        <p:spPr>
          <a:xfrm>
            <a:off x="1081850" y="1532064"/>
            <a:ext cx="5658919" cy="767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500" dirty="0">
                <a:cs typeface="B Nazanin" panose="00000700000000000000" pitchFamily="2" charset="-78"/>
              </a:rPr>
              <a:t>تم : درمان طبیعی</a:t>
            </a:r>
            <a:endParaRPr sz="4700" i="1" dirty="0">
              <a:cs typeface="B Nazanin" panose="00000700000000000000" pitchFamily="2" charset="-78"/>
            </a:endParaRPr>
          </a:p>
        </p:txBody>
      </p:sp>
      <p:sp>
        <p:nvSpPr>
          <p:cNvPr id="235" name="Google Shape;235;p38"/>
          <p:cNvSpPr txBox="1">
            <a:spLocks noGrp="1"/>
          </p:cNvSpPr>
          <p:nvPr>
            <p:ph type="subTitle" idx="1"/>
          </p:nvPr>
        </p:nvSpPr>
        <p:spPr>
          <a:xfrm>
            <a:off x="1081850" y="2571750"/>
            <a:ext cx="4545600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a-IR" dirty="0">
                <a:cs typeface="B Nazanin" panose="00000700000000000000" pitchFamily="2" charset="-78"/>
              </a:rPr>
              <a:t>اینجا جایی است که ارائه شما شروع می شود</a:t>
            </a:r>
            <a:endParaRPr dirty="0">
              <a:cs typeface="B Nazanin" panose="00000700000000000000" pitchFamily="2" charset="-78"/>
            </a:endParaRPr>
          </a:p>
        </p:txBody>
      </p:sp>
      <p:pic>
        <p:nvPicPr>
          <p:cNvPr id="236" name="Google Shape;2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1139" y="1553298"/>
            <a:ext cx="1449874" cy="3194025"/>
          </a:xfrm>
          <a:prstGeom prst="rect">
            <a:avLst/>
          </a:prstGeom>
          <a:noFill/>
          <a:ln>
            <a:noFill/>
          </a:ln>
          <a:effectLst>
            <a:outerShdw blurRad="100013" dist="57150" dir="4560000" algn="bl" rotWithShape="0">
              <a:schemeClr val="dk2">
                <a:alpha val="36000"/>
              </a:schemeClr>
            </a:outerShdw>
          </a:effectLst>
        </p:spPr>
      </p:pic>
      <p:pic>
        <p:nvPicPr>
          <p:cNvPr id="237" name="Google Shape;237;p38"/>
          <p:cNvPicPr preferRelativeResize="0"/>
          <p:nvPr/>
        </p:nvPicPr>
        <p:blipFill rotWithShape="1">
          <a:blip r:embed="rId4">
            <a:alphaModFix/>
          </a:blip>
          <a:srcRect r="11645"/>
          <a:stretch/>
        </p:blipFill>
        <p:spPr>
          <a:xfrm>
            <a:off x="7511002" y="3555449"/>
            <a:ext cx="1449850" cy="1406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8" name="Google Shape;23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891412" y="3695218"/>
            <a:ext cx="2064163" cy="12080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61000"/>
              </a:schemeClr>
            </a:outerShdw>
          </a:effectLst>
        </p:spPr>
      </p:pic>
      <p:pic>
        <p:nvPicPr>
          <p:cNvPr id="239" name="Google Shape;239;p38"/>
          <p:cNvPicPr preferRelativeResize="0"/>
          <p:nvPr/>
        </p:nvPicPr>
        <p:blipFill rotWithShape="1">
          <a:blip r:embed="rId6">
            <a:alphaModFix/>
          </a:blip>
          <a:srcRect b="5159"/>
          <a:stretch/>
        </p:blipFill>
        <p:spPr>
          <a:xfrm flipH="1">
            <a:off x="5715062" y="3045349"/>
            <a:ext cx="2627201" cy="18578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64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آیا طب جایگزین برای شما مناسب است؟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366" name="Google Shape;366;p47"/>
          <p:cNvSpPr txBox="1">
            <a:spLocks noGrp="1"/>
          </p:cNvSpPr>
          <p:nvPr>
            <p:ph type="title" idx="4294967295"/>
          </p:nvPr>
        </p:nvSpPr>
        <p:spPr>
          <a:xfrm>
            <a:off x="4041300" y="1499025"/>
            <a:ext cx="1061400" cy="719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02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67" name="Google Shape;367;p47"/>
          <p:cNvSpPr txBox="1">
            <a:spLocks noGrp="1"/>
          </p:cNvSpPr>
          <p:nvPr>
            <p:ph type="title" idx="4294967295"/>
          </p:nvPr>
        </p:nvSpPr>
        <p:spPr>
          <a:xfrm>
            <a:off x="1637425" y="1499025"/>
            <a:ext cx="1061400" cy="719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01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68" name="Google Shape;368;p47"/>
          <p:cNvSpPr txBox="1">
            <a:spLocks noGrp="1"/>
          </p:cNvSpPr>
          <p:nvPr>
            <p:ph type="title" idx="4294967295"/>
          </p:nvPr>
        </p:nvSpPr>
        <p:spPr>
          <a:xfrm>
            <a:off x="6445175" y="1499025"/>
            <a:ext cx="1061400" cy="719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03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69" name="Google Shape;369;p47"/>
          <p:cNvSpPr txBox="1">
            <a:spLocks noGrp="1"/>
          </p:cNvSpPr>
          <p:nvPr>
            <p:ph type="subTitle" idx="4294967295"/>
          </p:nvPr>
        </p:nvSpPr>
        <p:spPr>
          <a:xfrm>
            <a:off x="1085875" y="3190414"/>
            <a:ext cx="2164500" cy="9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70" name="Google Shape;370;p47"/>
          <p:cNvSpPr txBox="1">
            <a:spLocks noGrp="1"/>
          </p:cNvSpPr>
          <p:nvPr>
            <p:ph type="title" idx="4294967295"/>
          </p:nvPr>
        </p:nvSpPr>
        <p:spPr>
          <a:xfrm>
            <a:off x="1085889" y="2726350"/>
            <a:ext cx="21645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371" name="Google Shape;371;p47"/>
          <p:cNvSpPr txBox="1">
            <a:spLocks noGrp="1"/>
          </p:cNvSpPr>
          <p:nvPr>
            <p:ph type="subTitle" idx="4294967295"/>
          </p:nvPr>
        </p:nvSpPr>
        <p:spPr>
          <a:xfrm>
            <a:off x="3489750" y="3190429"/>
            <a:ext cx="2164500" cy="9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72" name="Google Shape;372;p47"/>
          <p:cNvSpPr txBox="1">
            <a:spLocks noGrp="1"/>
          </p:cNvSpPr>
          <p:nvPr>
            <p:ph type="title" idx="4294967295"/>
          </p:nvPr>
        </p:nvSpPr>
        <p:spPr>
          <a:xfrm>
            <a:off x="3489763" y="2726350"/>
            <a:ext cx="21645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373" name="Google Shape;373;p47"/>
          <p:cNvSpPr txBox="1">
            <a:spLocks noGrp="1"/>
          </p:cNvSpPr>
          <p:nvPr>
            <p:ph type="subTitle" idx="4294967295"/>
          </p:nvPr>
        </p:nvSpPr>
        <p:spPr>
          <a:xfrm>
            <a:off x="5893600" y="3190429"/>
            <a:ext cx="2164500" cy="9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74" name="Google Shape;374;p47"/>
          <p:cNvSpPr txBox="1">
            <a:spLocks noGrp="1"/>
          </p:cNvSpPr>
          <p:nvPr>
            <p:ph type="title" idx="4294967295"/>
          </p:nvPr>
        </p:nvSpPr>
        <p:spPr>
          <a:xfrm>
            <a:off x="5893613" y="2726350"/>
            <a:ext cx="21645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cxnSp>
        <p:nvCxnSpPr>
          <p:cNvPr id="375" name="Google Shape;375;p47"/>
          <p:cNvCxnSpPr>
            <a:stCxn id="367" idx="2"/>
            <a:endCxn id="370" idx="0"/>
          </p:cNvCxnSpPr>
          <p:nvPr/>
        </p:nvCxnSpPr>
        <p:spPr>
          <a:xfrm>
            <a:off x="2168125" y="2218725"/>
            <a:ext cx="0" cy="50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6" name="Google Shape;376;p47"/>
          <p:cNvCxnSpPr>
            <a:stCxn id="366" idx="2"/>
            <a:endCxn id="372" idx="0"/>
          </p:cNvCxnSpPr>
          <p:nvPr/>
        </p:nvCxnSpPr>
        <p:spPr>
          <a:xfrm>
            <a:off x="4572000" y="2218725"/>
            <a:ext cx="0" cy="50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47"/>
          <p:cNvCxnSpPr>
            <a:stCxn id="368" idx="2"/>
            <a:endCxn id="374" idx="0"/>
          </p:cNvCxnSpPr>
          <p:nvPr/>
        </p:nvCxnSpPr>
        <p:spPr>
          <a:xfrm>
            <a:off x="6975875" y="2218725"/>
            <a:ext cx="0" cy="50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8" name="Google Shape;378;p47"/>
          <p:cNvPicPr preferRelativeResize="0"/>
          <p:nvPr/>
        </p:nvPicPr>
        <p:blipFill rotWithShape="1">
          <a:blip r:embed="rId3">
            <a:alphaModFix/>
          </a:blip>
          <a:srcRect l="2806" t="13696" r="8082"/>
          <a:stretch/>
        </p:blipFill>
        <p:spPr>
          <a:xfrm rot="8712473">
            <a:off x="-137960" y="14097"/>
            <a:ext cx="1847669" cy="105180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AB71190-95B8-41B7-8DEB-B9999DB07808}"/>
              </a:ext>
            </a:extLst>
          </p:cNvPr>
          <p:cNvSpPr txBox="1"/>
          <p:nvPr/>
        </p:nvSpPr>
        <p:spPr>
          <a:xfrm>
            <a:off x="26720" y="13360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latin typeface="Georgia" panose="02040502050405020303" pitchFamily="18" charset="0"/>
                <a:cs typeface="B Nazanin" panose="00000400000000000000" pitchFamily="2" charset="-78"/>
              </a:rPr>
              <a:t>عنوان گیاه دارویی</a:t>
            </a:r>
            <a:endParaRPr lang="en-US" sz="3600" b="1" dirty="0">
              <a:latin typeface="Georgia" panose="02040502050405020303" pitchFamily="18" charset="0"/>
              <a:cs typeface="B Nazanin" panose="00000400000000000000" pitchFamily="2" charset="-78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CDFFAC-66EE-488B-87F0-38752FD29BC3}"/>
              </a:ext>
            </a:extLst>
          </p:cNvPr>
          <p:cNvGrpSpPr/>
          <p:nvPr/>
        </p:nvGrpSpPr>
        <p:grpSpPr>
          <a:xfrm>
            <a:off x="433449" y="812139"/>
            <a:ext cx="8277104" cy="4055948"/>
            <a:chOff x="577932" y="1082851"/>
            <a:chExt cx="11036138" cy="5407930"/>
          </a:xfrm>
        </p:grpSpPr>
        <p:sp>
          <p:nvSpPr>
            <p:cNvPr id="26" name="Bent Arrow 9">
              <a:extLst>
                <a:ext uri="{FF2B5EF4-FFF2-40B4-BE49-F238E27FC236}">
                  <a16:creationId xmlns:a16="http://schemas.microsoft.com/office/drawing/2014/main" id="{5AA5F52F-B010-4CBC-934F-92A94D3FF476}"/>
                </a:ext>
              </a:extLst>
            </p:cNvPr>
            <p:cNvSpPr/>
            <p:nvPr/>
          </p:nvSpPr>
          <p:spPr>
            <a:xfrm rot="16200000">
              <a:off x="4186439" y="3825911"/>
              <a:ext cx="822610" cy="1809752"/>
            </a:xfrm>
            <a:prstGeom prst="bentArrow">
              <a:avLst>
                <a:gd name="adj1" fmla="val 15772"/>
                <a:gd name="adj2" fmla="val 17802"/>
                <a:gd name="adj3" fmla="val 28740"/>
                <a:gd name="adj4" fmla="val 27522"/>
              </a:avLst>
            </a:prstGeom>
            <a:pattFill prst="dk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 dirty="0">
                <a:solidFill>
                  <a:schemeClr val="tx1"/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C5B78D7-3957-48AB-A3DC-D2520121D9C8}"/>
                </a:ext>
              </a:extLst>
            </p:cNvPr>
            <p:cNvGrpSpPr/>
            <p:nvPr/>
          </p:nvGrpSpPr>
          <p:grpSpPr>
            <a:xfrm rot="16200000">
              <a:off x="5631221" y="1117315"/>
              <a:ext cx="939089" cy="5417061"/>
              <a:chOff x="5655835" y="1245347"/>
              <a:chExt cx="763052" cy="4401591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231554B-4C8E-4EE7-940A-DF537EC7FE3C}"/>
                  </a:ext>
                </a:extLst>
              </p:cNvPr>
              <p:cNvSpPr/>
              <p:nvPr/>
            </p:nvSpPr>
            <p:spPr>
              <a:xfrm>
                <a:off x="5655835" y="1245347"/>
                <a:ext cx="763052" cy="7630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 dirty="0">
                  <a:cs typeface="B Nazanin" panose="00000400000000000000" pitchFamily="2" charset="-78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EDBA8E4-CB0E-4F78-85F1-3316E5D1C18B}"/>
                  </a:ext>
                </a:extLst>
              </p:cNvPr>
              <p:cNvSpPr/>
              <p:nvPr/>
            </p:nvSpPr>
            <p:spPr>
              <a:xfrm>
                <a:off x="5655835" y="4883887"/>
                <a:ext cx="763052" cy="76305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25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21F944B-DC3D-4646-9230-500DAA2AAE20}"/>
                </a:ext>
              </a:extLst>
            </p:cNvPr>
            <p:cNvSpPr/>
            <p:nvPr/>
          </p:nvSpPr>
          <p:spPr>
            <a:xfrm rot="16200000">
              <a:off x="5632796" y="4603074"/>
              <a:ext cx="939089" cy="9390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cs typeface="B Nazanin" panose="00000400000000000000" pitchFamily="2" charset="-78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DFE3A3-9FF8-4571-BEBE-8BBD4F56436F}"/>
                </a:ext>
              </a:extLst>
            </p:cNvPr>
            <p:cNvSpPr/>
            <p:nvPr/>
          </p:nvSpPr>
          <p:spPr>
            <a:xfrm rot="16200000">
              <a:off x="5632796" y="2078484"/>
              <a:ext cx="939089" cy="9390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cs typeface="B Nazanin" panose="00000400000000000000" pitchFamily="2" charset="-78"/>
              </a:endParaRPr>
            </a:p>
          </p:txBody>
        </p:sp>
        <p:sp>
          <p:nvSpPr>
            <p:cNvPr id="29" name="Bent Arrow 52">
              <a:extLst>
                <a:ext uri="{FF2B5EF4-FFF2-40B4-BE49-F238E27FC236}">
                  <a16:creationId xmlns:a16="http://schemas.microsoft.com/office/drawing/2014/main" id="{28588CA2-656F-4DD6-A070-F0A91D714D10}"/>
                </a:ext>
              </a:extLst>
            </p:cNvPr>
            <p:cNvSpPr/>
            <p:nvPr/>
          </p:nvSpPr>
          <p:spPr>
            <a:xfrm rot="10800000">
              <a:off x="6645621" y="4396489"/>
              <a:ext cx="1809752" cy="822610"/>
            </a:xfrm>
            <a:prstGeom prst="bentArrow">
              <a:avLst>
                <a:gd name="adj1" fmla="val 15909"/>
                <a:gd name="adj2" fmla="val 18319"/>
                <a:gd name="adj3" fmla="val 28663"/>
                <a:gd name="adj4" fmla="val 29876"/>
              </a:avLst>
            </a:prstGeom>
            <a:pattFill prst="dk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" name="Bent Arrow 9">
              <a:extLst>
                <a:ext uri="{FF2B5EF4-FFF2-40B4-BE49-F238E27FC236}">
                  <a16:creationId xmlns:a16="http://schemas.microsoft.com/office/drawing/2014/main" id="{92DCFC13-B27E-4FCF-9C10-8E8454B371B6}"/>
                </a:ext>
              </a:extLst>
            </p:cNvPr>
            <p:cNvSpPr/>
            <p:nvPr/>
          </p:nvSpPr>
          <p:spPr>
            <a:xfrm rot="5400000">
              <a:off x="7208220" y="1975965"/>
              <a:ext cx="822610" cy="1809752"/>
            </a:xfrm>
            <a:prstGeom prst="bentArrow">
              <a:avLst>
                <a:gd name="adj1" fmla="val 15772"/>
                <a:gd name="adj2" fmla="val 17802"/>
                <a:gd name="adj3" fmla="val 28740"/>
                <a:gd name="adj4" fmla="val 27522"/>
              </a:avLst>
            </a:prstGeom>
            <a:pattFill prst="dk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 dirty="0">
                <a:solidFill>
                  <a:schemeClr val="tx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" name="Bent Arrow 52">
              <a:extLst>
                <a:ext uri="{FF2B5EF4-FFF2-40B4-BE49-F238E27FC236}">
                  <a16:creationId xmlns:a16="http://schemas.microsoft.com/office/drawing/2014/main" id="{C0E76004-5F07-488A-B979-1900E2E13735}"/>
                </a:ext>
              </a:extLst>
            </p:cNvPr>
            <p:cNvSpPr/>
            <p:nvPr/>
          </p:nvSpPr>
          <p:spPr>
            <a:xfrm>
              <a:off x="3769629" y="2411078"/>
              <a:ext cx="1809752" cy="822610"/>
            </a:xfrm>
            <a:prstGeom prst="bentArrow">
              <a:avLst>
                <a:gd name="adj1" fmla="val 15909"/>
                <a:gd name="adj2" fmla="val 18319"/>
                <a:gd name="adj3" fmla="val 28663"/>
                <a:gd name="adj4" fmla="val 29876"/>
              </a:avLst>
            </a:prstGeom>
            <a:pattFill prst="dk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EE2EBF-7EA2-4748-810B-1091864AFBD6}"/>
                </a:ext>
              </a:extLst>
            </p:cNvPr>
            <p:cNvSpPr/>
            <p:nvPr/>
          </p:nvSpPr>
          <p:spPr>
            <a:xfrm>
              <a:off x="5886052" y="4812581"/>
              <a:ext cx="477477" cy="460723"/>
            </a:xfrm>
            <a:custGeom>
              <a:avLst/>
              <a:gdLst>
                <a:gd name="connsiteX0" fmla="*/ 434340 w 1628775"/>
                <a:gd name="connsiteY0" fmla="*/ 348984 h 1571625"/>
                <a:gd name="connsiteX1" fmla="*/ 708660 w 1628775"/>
                <a:gd name="connsiteY1" fmla="*/ 18466 h 1571625"/>
                <a:gd name="connsiteX2" fmla="*/ 1204913 w 1628775"/>
                <a:gd name="connsiteY2" fmla="*/ 308979 h 1571625"/>
                <a:gd name="connsiteX3" fmla="*/ 1258253 w 1628775"/>
                <a:gd name="connsiteY3" fmla="*/ 349936 h 1571625"/>
                <a:gd name="connsiteX4" fmla="*/ 1463040 w 1628775"/>
                <a:gd name="connsiteY4" fmla="*/ 348984 h 1571625"/>
                <a:gd name="connsiteX5" fmla="*/ 1636395 w 1628775"/>
                <a:gd name="connsiteY5" fmla="*/ 520434 h 1571625"/>
                <a:gd name="connsiteX6" fmla="*/ 1636395 w 1628775"/>
                <a:gd name="connsiteY6" fmla="*/ 1411021 h 1571625"/>
                <a:gd name="connsiteX7" fmla="*/ 1470660 w 1628775"/>
                <a:gd name="connsiteY7" fmla="*/ 1579613 h 1571625"/>
                <a:gd name="connsiteX8" fmla="*/ 165735 w 1628775"/>
                <a:gd name="connsiteY8" fmla="*/ 1579613 h 1571625"/>
                <a:gd name="connsiteX9" fmla="*/ 0 w 1628775"/>
                <a:gd name="connsiteY9" fmla="*/ 1411974 h 1571625"/>
                <a:gd name="connsiteX10" fmla="*/ 0 w 1628775"/>
                <a:gd name="connsiteY10" fmla="*/ 516624 h 1571625"/>
                <a:gd name="connsiteX11" fmla="*/ 166688 w 1628775"/>
                <a:gd name="connsiteY11" fmla="*/ 348984 h 1571625"/>
                <a:gd name="connsiteX12" fmla="*/ 434340 w 1628775"/>
                <a:gd name="connsiteY12" fmla="*/ 348984 h 1571625"/>
                <a:gd name="connsiteX13" fmla="*/ 504825 w 1628775"/>
                <a:gd name="connsiteY13" fmla="*/ 881431 h 1571625"/>
                <a:gd name="connsiteX14" fmla="*/ 504825 w 1628775"/>
                <a:gd name="connsiteY14" fmla="*/ 1051929 h 1571625"/>
                <a:gd name="connsiteX15" fmla="*/ 670560 w 1628775"/>
                <a:gd name="connsiteY15" fmla="*/ 1050976 h 1571625"/>
                <a:gd name="connsiteX16" fmla="*/ 732472 w 1628775"/>
                <a:gd name="connsiteY16" fmla="*/ 1112888 h 1571625"/>
                <a:gd name="connsiteX17" fmla="*/ 732472 w 1628775"/>
                <a:gd name="connsiteY17" fmla="*/ 1279576 h 1571625"/>
                <a:gd name="connsiteX18" fmla="*/ 902970 w 1628775"/>
                <a:gd name="connsiteY18" fmla="*/ 1279576 h 1571625"/>
                <a:gd name="connsiteX19" fmla="*/ 902970 w 1628775"/>
                <a:gd name="connsiteY19" fmla="*/ 1154799 h 1571625"/>
                <a:gd name="connsiteX20" fmla="*/ 1002983 w 1628775"/>
                <a:gd name="connsiteY20" fmla="*/ 1051929 h 1571625"/>
                <a:gd name="connsiteX21" fmla="*/ 1131570 w 1628775"/>
                <a:gd name="connsiteY21" fmla="*/ 1051929 h 1571625"/>
                <a:gd name="connsiteX22" fmla="*/ 1131570 w 1628775"/>
                <a:gd name="connsiteY22" fmla="*/ 881431 h 1571625"/>
                <a:gd name="connsiteX23" fmla="*/ 962025 w 1628775"/>
                <a:gd name="connsiteY23" fmla="*/ 881431 h 1571625"/>
                <a:gd name="connsiteX24" fmla="*/ 902018 w 1628775"/>
                <a:gd name="connsiteY24" fmla="*/ 820471 h 1571625"/>
                <a:gd name="connsiteX25" fmla="*/ 902018 w 1628775"/>
                <a:gd name="connsiteY25" fmla="*/ 652831 h 1571625"/>
                <a:gd name="connsiteX26" fmla="*/ 731520 w 1628775"/>
                <a:gd name="connsiteY26" fmla="*/ 652831 h 1571625"/>
                <a:gd name="connsiteX27" fmla="*/ 731520 w 1628775"/>
                <a:gd name="connsiteY27" fmla="*/ 812851 h 1571625"/>
                <a:gd name="connsiteX28" fmla="*/ 665797 w 1628775"/>
                <a:gd name="connsiteY28" fmla="*/ 880479 h 1571625"/>
                <a:gd name="connsiteX29" fmla="*/ 504825 w 1628775"/>
                <a:gd name="connsiteY29" fmla="*/ 881431 h 1571625"/>
                <a:gd name="connsiteX30" fmla="*/ 516255 w 1628775"/>
                <a:gd name="connsiteY30" fmla="*/ 346126 h 1571625"/>
                <a:gd name="connsiteX31" fmla="*/ 1129665 w 1628775"/>
                <a:gd name="connsiteY31" fmla="*/ 346126 h 1571625"/>
                <a:gd name="connsiteX32" fmla="*/ 850583 w 1628775"/>
                <a:gd name="connsiteY32" fmla="*/ 79426 h 1571625"/>
                <a:gd name="connsiteX33" fmla="*/ 516255 w 1628775"/>
                <a:gd name="connsiteY33" fmla="*/ 346126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28775" h="1571625">
                  <a:moveTo>
                    <a:pt x="434340" y="348984"/>
                  </a:moveTo>
                  <a:cubicBezTo>
                    <a:pt x="464820" y="181343"/>
                    <a:pt x="552450" y="67996"/>
                    <a:pt x="708660" y="18466"/>
                  </a:cubicBezTo>
                  <a:cubicBezTo>
                    <a:pt x="929640" y="-51066"/>
                    <a:pt x="1155383" y="82284"/>
                    <a:pt x="1204913" y="308979"/>
                  </a:cubicBezTo>
                  <a:cubicBezTo>
                    <a:pt x="1212533" y="344221"/>
                    <a:pt x="1225868" y="350888"/>
                    <a:pt x="1258253" y="349936"/>
                  </a:cubicBezTo>
                  <a:cubicBezTo>
                    <a:pt x="1326833" y="348031"/>
                    <a:pt x="1394460" y="348984"/>
                    <a:pt x="1463040" y="348984"/>
                  </a:cubicBezTo>
                  <a:cubicBezTo>
                    <a:pt x="1568768" y="349936"/>
                    <a:pt x="1636395" y="415659"/>
                    <a:pt x="1636395" y="520434"/>
                  </a:cubicBezTo>
                  <a:cubicBezTo>
                    <a:pt x="1636395" y="817613"/>
                    <a:pt x="1636395" y="1113841"/>
                    <a:pt x="1636395" y="1411021"/>
                  </a:cubicBezTo>
                  <a:cubicBezTo>
                    <a:pt x="1636395" y="1511986"/>
                    <a:pt x="1569720" y="1579613"/>
                    <a:pt x="1470660" y="1579613"/>
                  </a:cubicBezTo>
                  <a:cubicBezTo>
                    <a:pt x="1035368" y="1580566"/>
                    <a:pt x="601028" y="1580566"/>
                    <a:pt x="165735" y="1579613"/>
                  </a:cubicBezTo>
                  <a:cubicBezTo>
                    <a:pt x="63818" y="1579613"/>
                    <a:pt x="0" y="1513891"/>
                    <a:pt x="0" y="1411974"/>
                  </a:cubicBezTo>
                  <a:cubicBezTo>
                    <a:pt x="0" y="1113841"/>
                    <a:pt x="0" y="814756"/>
                    <a:pt x="0" y="516624"/>
                  </a:cubicBezTo>
                  <a:cubicBezTo>
                    <a:pt x="0" y="415659"/>
                    <a:pt x="65722" y="348984"/>
                    <a:pt x="166688" y="348984"/>
                  </a:cubicBezTo>
                  <a:cubicBezTo>
                    <a:pt x="254318" y="348031"/>
                    <a:pt x="342900" y="348984"/>
                    <a:pt x="434340" y="348984"/>
                  </a:cubicBezTo>
                  <a:close/>
                  <a:moveTo>
                    <a:pt x="504825" y="881431"/>
                  </a:moveTo>
                  <a:cubicBezTo>
                    <a:pt x="504825" y="941438"/>
                    <a:pt x="504825" y="994779"/>
                    <a:pt x="504825" y="1051929"/>
                  </a:cubicBezTo>
                  <a:cubicBezTo>
                    <a:pt x="562928" y="1051929"/>
                    <a:pt x="617220" y="1053834"/>
                    <a:pt x="670560" y="1050976"/>
                  </a:cubicBezTo>
                  <a:cubicBezTo>
                    <a:pt x="716280" y="1049071"/>
                    <a:pt x="733425" y="1068121"/>
                    <a:pt x="732472" y="1112888"/>
                  </a:cubicBezTo>
                  <a:cubicBezTo>
                    <a:pt x="730568" y="1168134"/>
                    <a:pt x="732472" y="1222426"/>
                    <a:pt x="732472" y="1279576"/>
                  </a:cubicBezTo>
                  <a:cubicBezTo>
                    <a:pt x="791528" y="1279576"/>
                    <a:pt x="844868" y="1279576"/>
                    <a:pt x="902970" y="1279576"/>
                  </a:cubicBezTo>
                  <a:cubicBezTo>
                    <a:pt x="902970" y="1235761"/>
                    <a:pt x="902970" y="1194804"/>
                    <a:pt x="902970" y="1154799"/>
                  </a:cubicBezTo>
                  <a:cubicBezTo>
                    <a:pt x="902970" y="1051929"/>
                    <a:pt x="902970" y="1051929"/>
                    <a:pt x="1002983" y="1051929"/>
                  </a:cubicBezTo>
                  <a:cubicBezTo>
                    <a:pt x="1044893" y="1051929"/>
                    <a:pt x="1087755" y="1051929"/>
                    <a:pt x="1131570" y="1051929"/>
                  </a:cubicBezTo>
                  <a:cubicBezTo>
                    <a:pt x="1131570" y="992874"/>
                    <a:pt x="1131570" y="938581"/>
                    <a:pt x="1131570" y="881431"/>
                  </a:cubicBezTo>
                  <a:cubicBezTo>
                    <a:pt x="1072515" y="881431"/>
                    <a:pt x="1017270" y="881431"/>
                    <a:pt x="962025" y="881431"/>
                  </a:cubicBezTo>
                  <a:cubicBezTo>
                    <a:pt x="921068" y="881431"/>
                    <a:pt x="901065" y="863334"/>
                    <a:pt x="902018" y="820471"/>
                  </a:cubicBezTo>
                  <a:cubicBezTo>
                    <a:pt x="903922" y="765226"/>
                    <a:pt x="902018" y="709981"/>
                    <a:pt x="902018" y="652831"/>
                  </a:cubicBezTo>
                  <a:cubicBezTo>
                    <a:pt x="842010" y="652831"/>
                    <a:pt x="787718" y="652831"/>
                    <a:pt x="731520" y="652831"/>
                  </a:cubicBezTo>
                  <a:cubicBezTo>
                    <a:pt x="731520" y="709029"/>
                    <a:pt x="731520" y="760463"/>
                    <a:pt x="731520" y="812851"/>
                  </a:cubicBezTo>
                  <a:cubicBezTo>
                    <a:pt x="731520" y="869049"/>
                    <a:pt x="720090" y="880479"/>
                    <a:pt x="665797" y="880479"/>
                  </a:cubicBezTo>
                  <a:cubicBezTo>
                    <a:pt x="612458" y="881431"/>
                    <a:pt x="559118" y="881431"/>
                    <a:pt x="504825" y="881431"/>
                  </a:cubicBezTo>
                  <a:close/>
                  <a:moveTo>
                    <a:pt x="516255" y="346126"/>
                  </a:moveTo>
                  <a:cubicBezTo>
                    <a:pt x="722947" y="346126"/>
                    <a:pt x="925830" y="346126"/>
                    <a:pt x="1129665" y="346126"/>
                  </a:cubicBezTo>
                  <a:cubicBezTo>
                    <a:pt x="1119188" y="208966"/>
                    <a:pt x="989647" y="86093"/>
                    <a:pt x="850583" y="79426"/>
                  </a:cubicBezTo>
                  <a:cubicBezTo>
                    <a:pt x="679133" y="70854"/>
                    <a:pt x="543878" y="176581"/>
                    <a:pt x="516255" y="34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cs typeface="B Nazanin" panose="00000400000000000000" pitchFamily="2" charset="-78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C8B6B49-A26A-44AD-A8B3-E2A6C571650A}"/>
                </a:ext>
              </a:extLst>
            </p:cNvPr>
            <p:cNvSpPr/>
            <p:nvPr/>
          </p:nvSpPr>
          <p:spPr>
            <a:xfrm>
              <a:off x="5975894" y="2271985"/>
              <a:ext cx="282018" cy="586375"/>
            </a:xfrm>
            <a:custGeom>
              <a:avLst/>
              <a:gdLst>
                <a:gd name="connsiteX0" fmla="*/ 727844 w 962025"/>
                <a:gd name="connsiteY0" fmla="*/ 368617 h 2000250"/>
                <a:gd name="connsiteX1" fmla="*/ 727844 w 962025"/>
                <a:gd name="connsiteY1" fmla="*/ 436245 h 2000250"/>
                <a:gd name="connsiteX2" fmla="*/ 812617 w 962025"/>
                <a:gd name="connsiteY2" fmla="*/ 436245 h 2000250"/>
                <a:gd name="connsiteX3" fmla="*/ 870719 w 962025"/>
                <a:gd name="connsiteY3" fmla="*/ 488632 h 2000250"/>
                <a:gd name="connsiteX4" fmla="*/ 943109 w 962025"/>
                <a:gd name="connsiteY4" fmla="*/ 1503998 h 2000250"/>
                <a:gd name="connsiteX5" fmla="*/ 962159 w 962025"/>
                <a:gd name="connsiteY5" fmla="*/ 1750695 h 2000250"/>
                <a:gd name="connsiteX6" fmla="*/ 905009 w 962025"/>
                <a:gd name="connsiteY6" fmla="*/ 1847850 h 2000250"/>
                <a:gd name="connsiteX7" fmla="*/ 905009 w 962025"/>
                <a:gd name="connsiteY7" fmla="*/ 1941195 h 2000250"/>
                <a:gd name="connsiteX8" fmla="*/ 847859 w 962025"/>
                <a:gd name="connsiteY8" fmla="*/ 2000250 h 2000250"/>
                <a:gd name="connsiteX9" fmla="*/ 114434 w 962025"/>
                <a:gd name="connsiteY9" fmla="*/ 2000250 h 2000250"/>
                <a:gd name="connsiteX10" fmla="*/ 60142 w 962025"/>
                <a:gd name="connsiteY10" fmla="*/ 1944053 h 2000250"/>
                <a:gd name="connsiteX11" fmla="*/ 60142 w 962025"/>
                <a:gd name="connsiteY11" fmla="*/ 1844040 h 2000250"/>
                <a:gd name="connsiteX12" fmla="*/ 2039 w 962025"/>
                <a:gd name="connsiteY12" fmla="*/ 1744028 h 2000250"/>
                <a:gd name="connsiteX13" fmla="*/ 91574 w 962025"/>
                <a:gd name="connsiteY13" fmla="*/ 516255 h 2000250"/>
                <a:gd name="connsiteX14" fmla="*/ 175394 w 962025"/>
                <a:gd name="connsiteY14" fmla="*/ 436245 h 2000250"/>
                <a:gd name="connsiteX15" fmla="*/ 234449 w 962025"/>
                <a:gd name="connsiteY15" fmla="*/ 436245 h 2000250"/>
                <a:gd name="connsiteX16" fmla="*/ 234449 w 962025"/>
                <a:gd name="connsiteY16" fmla="*/ 369570 h 2000250"/>
                <a:gd name="connsiteX17" fmla="*/ 208732 w 962025"/>
                <a:gd name="connsiteY17" fmla="*/ 365760 h 2000250"/>
                <a:gd name="connsiteX18" fmla="*/ 153487 w 962025"/>
                <a:gd name="connsiteY18" fmla="*/ 311467 h 2000250"/>
                <a:gd name="connsiteX19" fmla="*/ 153487 w 962025"/>
                <a:gd name="connsiteY19" fmla="*/ 54292 h 2000250"/>
                <a:gd name="connsiteX20" fmla="*/ 209684 w 962025"/>
                <a:gd name="connsiteY20" fmla="*/ 0 h 2000250"/>
                <a:gd name="connsiteX21" fmla="*/ 752609 w 962025"/>
                <a:gd name="connsiteY21" fmla="*/ 0 h 2000250"/>
                <a:gd name="connsiteX22" fmla="*/ 808807 w 962025"/>
                <a:gd name="connsiteY22" fmla="*/ 57150 h 2000250"/>
                <a:gd name="connsiteX23" fmla="*/ 808807 w 962025"/>
                <a:gd name="connsiteY23" fmla="*/ 280988 h 2000250"/>
                <a:gd name="connsiteX24" fmla="*/ 727844 w 962025"/>
                <a:gd name="connsiteY24" fmla="*/ 368617 h 2000250"/>
                <a:gd name="connsiteX25" fmla="*/ 141104 w 962025"/>
                <a:gd name="connsiteY25" fmla="*/ 1912620 h 2000250"/>
                <a:gd name="connsiteX26" fmla="*/ 820237 w 962025"/>
                <a:gd name="connsiteY26" fmla="*/ 1912620 h 2000250"/>
                <a:gd name="connsiteX27" fmla="*/ 820237 w 962025"/>
                <a:gd name="connsiteY27" fmla="*/ 1837373 h 2000250"/>
                <a:gd name="connsiteX28" fmla="*/ 141104 w 962025"/>
                <a:gd name="connsiteY28" fmla="*/ 1837373 h 2000250"/>
                <a:gd name="connsiteX29" fmla="*/ 141104 w 962025"/>
                <a:gd name="connsiteY29" fmla="*/ 1912620 h 2000250"/>
                <a:gd name="connsiteX30" fmla="*/ 644976 w 962025"/>
                <a:gd name="connsiteY30" fmla="*/ 365760 h 2000250"/>
                <a:gd name="connsiteX31" fmla="*/ 321126 w 962025"/>
                <a:gd name="connsiteY31" fmla="*/ 365760 h 2000250"/>
                <a:gd name="connsiteX32" fmla="*/ 321126 w 962025"/>
                <a:gd name="connsiteY32" fmla="*/ 435292 h 2000250"/>
                <a:gd name="connsiteX33" fmla="*/ 644976 w 962025"/>
                <a:gd name="connsiteY33" fmla="*/ 435292 h 2000250"/>
                <a:gd name="connsiteX34" fmla="*/ 644976 w 962025"/>
                <a:gd name="connsiteY34" fmla="*/ 365760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62025" h="2000250">
                  <a:moveTo>
                    <a:pt x="727844" y="368617"/>
                  </a:moveTo>
                  <a:cubicBezTo>
                    <a:pt x="727844" y="390525"/>
                    <a:pt x="727844" y="408622"/>
                    <a:pt x="727844" y="436245"/>
                  </a:cubicBezTo>
                  <a:cubicBezTo>
                    <a:pt x="757372" y="436245"/>
                    <a:pt x="784994" y="436245"/>
                    <a:pt x="812617" y="436245"/>
                  </a:cubicBezTo>
                  <a:cubicBezTo>
                    <a:pt x="847859" y="436245"/>
                    <a:pt x="867862" y="449580"/>
                    <a:pt x="870719" y="488632"/>
                  </a:cubicBezTo>
                  <a:cubicBezTo>
                    <a:pt x="894532" y="826770"/>
                    <a:pt x="918344" y="1164907"/>
                    <a:pt x="943109" y="1503998"/>
                  </a:cubicBezTo>
                  <a:cubicBezTo>
                    <a:pt x="948824" y="1585913"/>
                    <a:pt x="955492" y="1668780"/>
                    <a:pt x="962159" y="1750695"/>
                  </a:cubicBezTo>
                  <a:cubicBezTo>
                    <a:pt x="967874" y="1820228"/>
                    <a:pt x="967874" y="1820228"/>
                    <a:pt x="905009" y="1847850"/>
                  </a:cubicBezTo>
                  <a:cubicBezTo>
                    <a:pt x="905009" y="1878330"/>
                    <a:pt x="905009" y="1909763"/>
                    <a:pt x="905009" y="1941195"/>
                  </a:cubicBezTo>
                  <a:cubicBezTo>
                    <a:pt x="905962" y="1980248"/>
                    <a:pt x="887864" y="2000250"/>
                    <a:pt x="847859" y="2000250"/>
                  </a:cubicBezTo>
                  <a:cubicBezTo>
                    <a:pt x="603067" y="2000250"/>
                    <a:pt x="359226" y="2000250"/>
                    <a:pt x="114434" y="2000250"/>
                  </a:cubicBezTo>
                  <a:cubicBezTo>
                    <a:pt x="77287" y="2000250"/>
                    <a:pt x="59189" y="1981200"/>
                    <a:pt x="60142" y="1944053"/>
                  </a:cubicBezTo>
                  <a:cubicBezTo>
                    <a:pt x="60142" y="1912620"/>
                    <a:pt x="60142" y="1881188"/>
                    <a:pt x="60142" y="1844040"/>
                  </a:cubicBezTo>
                  <a:cubicBezTo>
                    <a:pt x="-7486" y="1839278"/>
                    <a:pt x="-1771" y="1793557"/>
                    <a:pt x="2039" y="1744028"/>
                  </a:cubicBezTo>
                  <a:cubicBezTo>
                    <a:pt x="32519" y="1334453"/>
                    <a:pt x="62047" y="925830"/>
                    <a:pt x="91574" y="516255"/>
                  </a:cubicBezTo>
                  <a:cubicBezTo>
                    <a:pt x="97289" y="439103"/>
                    <a:pt x="100147" y="436245"/>
                    <a:pt x="175394" y="436245"/>
                  </a:cubicBezTo>
                  <a:cubicBezTo>
                    <a:pt x="194444" y="436245"/>
                    <a:pt x="212542" y="436245"/>
                    <a:pt x="234449" y="436245"/>
                  </a:cubicBezTo>
                  <a:cubicBezTo>
                    <a:pt x="234449" y="412432"/>
                    <a:pt x="234449" y="392430"/>
                    <a:pt x="234449" y="369570"/>
                  </a:cubicBezTo>
                  <a:cubicBezTo>
                    <a:pt x="226829" y="368617"/>
                    <a:pt x="217304" y="364807"/>
                    <a:pt x="208732" y="365760"/>
                  </a:cubicBezTo>
                  <a:cubicBezTo>
                    <a:pt x="168726" y="368617"/>
                    <a:pt x="153487" y="346710"/>
                    <a:pt x="153487" y="311467"/>
                  </a:cubicBezTo>
                  <a:cubicBezTo>
                    <a:pt x="153487" y="225742"/>
                    <a:pt x="153487" y="140017"/>
                    <a:pt x="153487" y="54292"/>
                  </a:cubicBezTo>
                  <a:cubicBezTo>
                    <a:pt x="153487" y="18097"/>
                    <a:pt x="169679" y="0"/>
                    <a:pt x="209684" y="0"/>
                  </a:cubicBezTo>
                  <a:cubicBezTo>
                    <a:pt x="390659" y="952"/>
                    <a:pt x="571634" y="952"/>
                    <a:pt x="752609" y="0"/>
                  </a:cubicBezTo>
                  <a:cubicBezTo>
                    <a:pt x="793567" y="0"/>
                    <a:pt x="809759" y="17145"/>
                    <a:pt x="808807" y="57150"/>
                  </a:cubicBezTo>
                  <a:cubicBezTo>
                    <a:pt x="807854" y="131445"/>
                    <a:pt x="808807" y="206692"/>
                    <a:pt x="808807" y="280988"/>
                  </a:cubicBezTo>
                  <a:cubicBezTo>
                    <a:pt x="806901" y="360045"/>
                    <a:pt x="806901" y="360045"/>
                    <a:pt x="727844" y="368617"/>
                  </a:cubicBezTo>
                  <a:close/>
                  <a:moveTo>
                    <a:pt x="141104" y="1912620"/>
                  </a:moveTo>
                  <a:cubicBezTo>
                    <a:pt x="371609" y="1912620"/>
                    <a:pt x="595447" y="1912620"/>
                    <a:pt x="820237" y="1912620"/>
                  </a:cubicBezTo>
                  <a:cubicBezTo>
                    <a:pt x="820237" y="1885950"/>
                    <a:pt x="820237" y="1862138"/>
                    <a:pt x="820237" y="1837373"/>
                  </a:cubicBezTo>
                  <a:cubicBezTo>
                    <a:pt x="592589" y="1837373"/>
                    <a:pt x="367799" y="1837373"/>
                    <a:pt x="141104" y="1837373"/>
                  </a:cubicBezTo>
                  <a:cubicBezTo>
                    <a:pt x="141104" y="1863090"/>
                    <a:pt x="141104" y="1886903"/>
                    <a:pt x="141104" y="1912620"/>
                  </a:cubicBezTo>
                  <a:close/>
                  <a:moveTo>
                    <a:pt x="644976" y="365760"/>
                  </a:moveTo>
                  <a:cubicBezTo>
                    <a:pt x="536392" y="365760"/>
                    <a:pt x="429712" y="365760"/>
                    <a:pt x="321126" y="365760"/>
                  </a:cubicBezTo>
                  <a:cubicBezTo>
                    <a:pt x="321126" y="389572"/>
                    <a:pt x="321126" y="411480"/>
                    <a:pt x="321126" y="435292"/>
                  </a:cubicBezTo>
                  <a:cubicBezTo>
                    <a:pt x="429712" y="435292"/>
                    <a:pt x="536392" y="435292"/>
                    <a:pt x="644976" y="435292"/>
                  </a:cubicBezTo>
                  <a:cubicBezTo>
                    <a:pt x="644976" y="411480"/>
                    <a:pt x="644976" y="390525"/>
                    <a:pt x="644976" y="36576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cs typeface="B Nazanin" panose="00000400000000000000" pitchFamily="2" charset="-78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C9DC22-EAED-4F38-8C20-9987CE9A1208}"/>
                </a:ext>
              </a:extLst>
            </p:cNvPr>
            <p:cNvSpPr txBox="1"/>
            <p:nvPr/>
          </p:nvSpPr>
          <p:spPr>
            <a:xfrm>
              <a:off x="9029059" y="3395084"/>
              <a:ext cx="2585011" cy="79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rtl="1">
                <a:spcBef>
                  <a:spcPts val="450"/>
                </a:spcBef>
                <a:buClrTx/>
                <a:defRPr/>
              </a:pPr>
              <a:r>
                <a:rPr lang="fa-IR" sz="1050" b="1" kern="1200" dirty="0">
                  <a:solidFill>
                    <a:prstClr val="black"/>
                  </a:solidFill>
                  <a:latin typeface="Georgia" panose="02040502050405020303" pitchFamily="18" charset="0"/>
                  <a:ea typeface="+mn-ea"/>
                  <a:cs typeface="B Nazanin" panose="00000400000000000000" pitchFamily="2" charset="-78"/>
                </a:rPr>
                <a:t>عنوان</a:t>
              </a:r>
              <a:r>
                <a:rPr lang="en-US" sz="1050" b="1" kern="1200" dirty="0">
                  <a:solidFill>
                    <a:prstClr val="black"/>
                  </a:solidFill>
                  <a:latin typeface="Georgia Pro cond" panose="02040506050405020303" pitchFamily="18" charset="0"/>
                  <a:ea typeface="+mn-ea"/>
                  <a:cs typeface="B Nazanin" panose="00000400000000000000" pitchFamily="2" charset="-78"/>
                </a:rPr>
                <a:t> 2</a:t>
              </a:r>
            </a:p>
            <a:p>
              <a:pPr algn="r" defTabSz="685800" rtl="1">
                <a:spcBef>
                  <a:spcPts val="450"/>
                </a:spcBef>
                <a:buClrTx/>
                <a:defRPr/>
              </a:pPr>
              <a:r>
                <a:rPr lang="fa-IR" sz="900" kern="1200" dirty="0">
                  <a:solidFill>
                    <a:srgbClr val="263238"/>
                  </a:solidFill>
                  <a:latin typeface="Georgia Pro Light" panose="02040302050405020303" pitchFamily="18" charset="0"/>
                  <a:ea typeface="+mn-ea"/>
                  <a:cs typeface="B Nazanin" panose="00000400000000000000" pitchFamily="2" charset="-78"/>
                </a:rPr>
                <a:t>این اسلاید یک اسلاید قابل ویرایش با تمام نیازهای شماست.</a:t>
              </a:r>
              <a:endPara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B Nazanin" panose="00000400000000000000" pitchFamily="2" charset="-7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5D7B2BA-10DA-4537-A257-0DB4637DC254}"/>
                </a:ext>
              </a:extLst>
            </p:cNvPr>
            <p:cNvSpPr txBox="1"/>
            <p:nvPr/>
          </p:nvSpPr>
          <p:spPr>
            <a:xfrm>
              <a:off x="577932" y="3395084"/>
              <a:ext cx="2585011" cy="79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spcBef>
                  <a:spcPts val="450"/>
                </a:spcBef>
                <a:buClrTx/>
                <a:defRPr/>
              </a:pPr>
              <a:r>
                <a:rPr lang="fa-IR" sz="1050" b="1" kern="1200" dirty="0">
                  <a:solidFill>
                    <a:prstClr val="black"/>
                  </a:solidFill>
                  <a:latin typeface="Georgia" panose="02040502050405020303" pitchFamily="18" charset="0"/>
                  <a:ea typeface="+mn-ea"/>
                  <a:cs typeface="B Nazanin" panose="00000400000000000000" pitchFamily="2" charset="-78"/>
                </a:rPr>
                <a:t>عنوان</a:t>
              </a:r>
              <a:r>
                <a:rPr lang="en-US" sz="1050" b="1" kern="1200" dirty="0">
                  <a:solidFill>
                    <a:prstClr val="black"/>
                  </a:solidFill>
                  <a:latin typeface="Georgia Pro cond" panose="02040506050405020303" pitchFamily="18" charset="0"/>
                  <a:ea typeface="+mn-ea"/>
                  <a:cs typeface="B Nazanin" panose="00000400000000000000" pitchFamily="2" charset="-78"/>
                </a:rPr>
                <a:t> 4</a:t>
              </a:r>
            </a:p>
            <a:p>
              <a:pPr algn="r" defTabSz="685800">
                <a:spcBef>
                  <a:spcPts val="450"/>
                </a:spcBef>
                <a:buClrTx/>
                <a:defRPr/>
              </a:pPr>
              <a:r>
                <a:rPr lang="fa-IR" sz="900" kern="1200" dirty="0">
                  <a:solidFill>
                    <a:srgbClr val="263238"/>
                  </a:solidFill>
                  <a:latin typeface="Georgia Pro Light" panose="02040302050405020303" pitchFamily="18" charset="0"/>
                  <a:ea typeface="+mn-ea"/>
                  <a:cs typeface="B Nazanin" panose="00000400000000000000" pitchFamily="2" charset="-78"/>
                </a:rPr>
                <a:t>این اسلاید یک اسلاید قابل ویرایش با تمام نیازهای شماست.</a:t>
              </a:r>
              <a:endPara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B Nazanin" panose="00000400000000000000" pitchFamily="2" charset="-7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9E9860-8E57-448E-A9B2-95062740F345}"/>
                </a:ext>
              </a:extLst>
            </p:cNvPr>
            <p:cNvSpPr txBox="1"/>
            <p:nvPr/>
          </p:nvSpPr>
          <p:spPr>
            <a:xfrm>
              <a:off x="4808258" y="1082851"/>
              <a:ext cx="2585011" cy="79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1050" b="1" kern="1200" dirty="0">
                  <a:solidFill>
                    <a:prstClr val="black"/>
                  </a:solidFill>
                  <a:latin typeface="Georgia" panose="02040502050405020303" pitchFamily="18" charset="0"/>
                  <a:ea typeface="+mn-ea"/>
                  <a:cs typeface="B Nazanin" panose="00000400000000000000" pitchFamily="2" charset="-78"/>
                </a:rPr>
                <a:t>عنوان</a:t>
              </a:r>
              <a:r>
                <a:rPr lang="en-US" sz="1050" b="1" kern="1200" dirty="0">
                  <a:solidFill>
                    <a:prstClr val="black"/>
                  </a:solidFill>
                  <a:latin typeface="Georgia Pro cond" panose="02040506050405020303" pitchFamily="18" charset="0"/>
                  <a:ea typeface="+mn-ea"/>
                  <a:cs typeface="B Nazanin" panose="00000400000000000000" pitchFamily="2" charset="-78"/>
                </a:rPr>
                <a:t> 1</a:t>
              </a:r>
            </a:p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900" kern="1200" dirty="0">
                  <a:solidFill>
                    <a:srgbClr val="263238"/>
                  </a:solidFill>
                  <a:latin typeface="Georgia Pro Light" panose="02040302050405020303" pitchFamily="18" charset="0"/>
                  <a:ea typeface="+mn-ea"/>
                  <a:cs typeface="B Nazanin" panose="00000400000000000000" pitchFamily="2" charset="-78"/>
                </a:rPr>
                <a:t>این اسلاید یک اسلاید قابل ویرایش با تمام نیازهای شماست.</a:t>
              </a:r>
              <a:endPara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B Nazanin" panose="00000400000000000000" pitchFamily="2" charset="-78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A689F71-999E-45F4-B526-173BBB9F6218}"/>
                </a:ext>
              </a:extLst>
            </p:cNvPr>
            <p:cNvSpPr txBox="1"/>
            <p:nvPr/>
          </p:nvSpPr>
          <p:spPr>
            <a:xfrm>
              <a:off x="4848962" y="5697401"/>
              <a:ext cx="2585011" cy="79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1050" b="1" kern="1200" dirty="0">
                  <a:solidFill>
                    <a:prstClr val="black"/>
                  </a:solidFill>
                  <a:latin typeface="Georgia" panose="02040502050405020303" pitchFamily="18" charset="0"/>
                  <a:ea typeface="+mn-ea"/>
                  <a:cs typeface="B Nazanin" panose="00000400000000000000" pitchFamily="2" charset="-78"/>
                </a:rPr>
                <a:t>عنوان</a:t>
              </a:r>
              <a:r>
                <a:rPr lang="en-US" sz="1050" b="1" kern="1200" dirty="0">
                  <a:solidFill>
                    <a:prstClr val="black"/>
                  </a:solidFill>
                  <a:latin typeface="Georgia Pro cond" panose="02040506050405020303" pitchFamily="18" charset="0"/>
                  <a:ea typeface="+mn-ea"/>
                  <a:cs typeface="B Nazanin" panose="00000400000000000000" pitchFamily="2" charset="-78"/>
                </a:rPr>
                <a:t> 3</a:t>
              </a:r>
            </a:p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900" kern="1200" dirty="0">
                  <a:solidFill>
                    <a:srgbClr val="263238"/>
                  </a:solidFill>
                  <a:latin typeface="Georgia Pro Light" panose="02040302050405020303" pitchFamily="18" charset="0"/>
                  <a:ea typeface="+mn-ea"/>
                  <a:cs typeface="B Nazanin" panose="00000400000000000000" pitchFamily="2" charset="-78"/>
                </a:rPr>
                <a:t>این اسلاید یک اسلاید قابل ویرایش با تمام نیازهای شماست.</a:t>
              </a:r>
              <a:endPara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B Nazanin" panose="00000400000000000000" pitchFamily="2" charset="-78"/>
              </a:endParaRPr>
            </a:p>
          </p:txBody>
        </p:sp>
      </p:grpSp>
      <p:sp>
        <p:nvSpPr>
          <p:cNvPr id="2" name="Freeform 10">
            <a:extLst>
              <a:ext uri="{FF2B5EF4-FFF2-40B4-BE49-F238E27FC236}">
                <a16:creationId xmlns:a16="http://schemas.microsoft.com/office/drawing/2014/main" id="{ED2C9A85-F29D-D914-4868-78332126F393}"/>
              </a:ext>
            </a:extLst>
          </p:cNvPr>
          <p:cNvSpPr>
            <a:spLocks noEditPoints="1"/>
          </p:cNvSpPr>
          <p:nvPr/>
        </p:nvSpPr>
        <p:spPr bwMode="auto">
          <a:xfrm>
            <a:off x="4184536" y="2580654"/>
            <a:ext cx="989410" cy="511969"/>
          </a:xfrm>
          <a:custGeom>
            <a:avLst/>
            <a:gdLst>
              <a:gd name="T0" fmla="*/ 206 w 968"/>
              <a:gd name="T1" fmla="*/ 247 h 502"/>
              <a:gd name="T2" fmla="*/ 306 w 968"/>
              <a:gd name="T3" fmla="*/ 247 h 502"/>
              <a:gd name="T4" fmla="*/ 319 w 968"/>
              <a:gd name="T5" fmla="*/ 244 h 502"/>
              <a:gd name="T6" fmla="*/ 312 w 968"/>
              <a:gd name="T7" fmla="*/ 234 h 502"/>
              <a:gd name="T8" fmla="*/ 306 w 968"/>
              <a:gd name="T9" fmla="*/ 59 h 502"/>
              <a:gd name="T10" fmla="*/ 465 w 968"/>
              <a:gd name="T11" fmla="*/ 32 h 502"/>
              <a:gd name="T12" fmla="*/ 666 w 968"/>
              <a:gd name="T13" fmla="*/ 141 h 502"/>
              <a:gd name="T14" fmla="*/ 894 w 968"/>
              <a:gd name="T15" fmla="*/ 265 h 502"/>
              <a:gd name="T16" fmla="*/ 932 w 968"/>
              <a:gd name="T17" fmla="*/ 433 h 502"/>
              <a:gd name="T18" fmla="*/ 849 w 968"/>
              <a:gd name="T19" fmla="*/ 496 h 502"/>
              <a:gd name="T20" fmla="*/ 768 w 968"/>
              <a:gd name="T21" fmla="*/ 484 h 502"/>
              <a:gd name="T22" fmla="*/ 719 w 968"/>
              <a:gd name="T23" fmla="*/ 458 h 502"/>
              <a:gd name="T24" fmla="*/ 699 w 968"/>
              <a:gd name="T25" fmla="*/ 462 h 502"/>
              <a:gd name="T26" fmla="*/ 616 w 968"/>
              <a:gd name="T27" fmla="*/ 499 h 502"/>
              <a:gd name="T28" fmla="*/ 116 w 968"/>
              <a:gd name="T29" fmla="*/ 499 h 502"/>
              <a:gd name="T30" fmla="*/ 1 w 968"/>
              <a:gd name="T31" fmla="*/ 383 h 502"/>
              <a:gd name="T32" fmla="*/ 56 w 968"/>
              <a:gd name="T33" fmla="*/ 264 h 502"/>
              <a:gd name="T34" fmla="*/ 110 w 968"/>
              <a:gd name="T35" fmla="*/ 247 h 502"/>
              <a:gd name="T36" fmla="*/ 206 w 968"/>
              <a:gd name="T37" fmla="*/ 247 h 502"/>
              <a:gd name="T38" fmla="*/ 206 w 968"/>
              <a:gd name="T39" fmla="*/ 247 h 502"/>
              <a:gd name="T40" fmla="*/ 377 w 968"/>
              <a:gd name="T41" fmla="*/ 279 h 502"/>
              <a:gd name="T42" fmla="*/ 377 w 968"/>
              <a:gd name="T43" fmla="*/ 280 h 502"/>
              <a:gd name="T44" fmla="*/ 137 w 968"/>
              <a:gd name="T45" fmla="*/ 280 h 502"/>
              <a:gd name="T46" fmla="*/ 49 w 968"/>
              <a:gd name="T47" fmla="*/ 361 h 502"/>
              <a:gd name="T48" fmla="*/ 61 w 968"/>
              <a:gd name="T49" fmla="*/ 378 h 502"/>
              <a:gd name="T50" fmla="*/ 73 w 968"/>
              <a:gd name="T51" fmla="*/ 363 h 502"/>
              <a:gd name="T52" fmla="*/ 143 w 968"/>
              <a:gd name="T53" fmla="*/ 304 h 502"/>
              <a:gd name="T54" fmla="*/ 359 w 968"/>
              <a:gd name="T55" fmla="*/ 302 h 502"/>
              <a:gd name="T56" fmla="*/ 378 w 968"/>
              <a:gd name="T57" fmla="*/ 323 h 502"/>
              <a:gd name="T58" fmla="*/ 378 w 968"/>
              <a:gd name="T59" fmla="*/ 449 h 502"/>
              <a:gd name="T60" fmla="*/ 395 w 968"/>
              <a:gd name="T61" fmla="*/ 468 h 502"/>
              <a:gd name="T62" fmla="*/ 615 w 968"/>
              <a:gd name="T63" fmla="*/ 467 h 502"/>
              <a:gd name="T64" fmla="*/ 697 w 968"/>
              <a:gd name="T65" fmla="*/ 398 h 502"/>
              <a:gd name="T66" fmla="*/ 603 w 968"/>
              <a:gd name="T67" fmla="*/ 278 h 502"/>
              <a:gd name="T68" fmla="*/ 377 w 968"/>
              <a:gd name="T69" fmla="*/ 279 h 502"/>
              <a:gd name="T70" fmla="*/ 305 w 968"/>
              <a:gd name="T71" fmla="*/ 144 h 502"/>
              <a:gd name="T72" fmla="*/ 411 w 968"/>
              <a:gd name="T73" fmla="*/ 246 h 502"/>
              <a:gd name="T74" fmla="*/ 576 w 968"/>
              <a:gd name="T75" fmla="*/ 247 h 502"/>
              <a:gd name="T76" fmla="*/ 617 w 968"/>
              <a:gd name="T77" fmla="*/ 223 h 502"/>
              <a:gd name="T78" fmla="*/ 667 w 968"/>
              <a:gd name="T79" fmla="*/ 206 h 502"/>
              <a:gd name="T80" fmla="*/ 675 w 968"/>
              <a:gd name="T81" fmla="*/ 210 h 502"/>
              <a:gd name="T82" fmla="*/ 853 w 968"/>
              <a:gd name="T83" fmla="*/ 309 h 502"/>
              <a:gd name="T84" fmla="*/ 876 w 968"/>
              <a:gd name="T85" fmla="*/ 383 h 502"/>
              <a:gd name="T86" fmla="*/ 880 w 968"/>
              <a:gd name="T87" fmla="*/ 406 h 502"/>
              <a:gd name="T88" fmla="*/ 899 w 968"/>
              <a:gd name="T89" fmla="*/ 392 h 502"/>
              <a:gd name="T90" fmla="*/ 857 w 968"/>
              <a:gd name="T91" fmla="*/ 283 h 502"/>
              <a:gd name="T92" fmla="*/ 446 w 968"/>
              <a:gd name="T93" fmla="*/ 58 h 502"/>
              <a:gd name="T94" fmla="*/ 305 w 968"/>
              <a:gd name="T95" fmla="*/ 144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67" h="502">
                <a:moveTo>
                  <a:pt x="206" y="247"/>
                </a:moveTo>
                <a:cubicBezTo>
                  <a:pt x="239" y="247"/>
                  <a:pt x="273" y="247"/>
                  <a:pt x="306" y="247"/>
                </a:cubicBezTo>
                <a:cubicBezTo>
                  <a:pt x="310" y="247"/>
                  <a:pt x="316" y="249"/>
                  <a:pt x="319" y="244"/>
                </a:cubicBezTo>
                <a:cubicBezTo>
                  <a:pt x="321" y="239"/>
                  <a:pt x="315" y="237"/>
                  <a:pt x="312" y="234"/>
                </a:cubicBezTo>
                <a:cubicBezTo>
                  <a:pt x="262" y="185"/>
                  <a:pt x="260" y="120"/>
                  <a:pt x="306" y="59"/>
                </a:cubicBezTo>
                <a:cubicBezTo>
                  <a:pt x="342" y="10"/>
                  <a:pt x="407" y="0"/>
                  <a:pt x="465" y="32"/>
                </a:cubicBezTo>
                <a:cubicBezTo>
                  <a:pt x="532" y="69"/>
                  <a:pt x="599" y="105"/>
                  <a:pt x="666" y="141"/>
                </a:cubicBezTo>
                <a:cubicBezTo>
                  <a:pt x="742" y="183"/>
                  <a:pt x="819" y="223"/>
                  <a:pt x="894" y="265"/>
                </a:cubicBezTo>
                <a:cubicBezTo>
                  <a:pt x="954" y="298"/>
                  <a:pt x="968" y="375"/>
                  <a:pt x="932" y="433"/>
                </a:cubicBezTo>
                <a:cubicBezTo>
                  <a:pt x="911" y="466"/>
                  <a:pt x="887" y="488"/>
                  <a:pt x="849" y="496"/>
                </a:cubicBezTo>
                <a:cubicBezTo>
                  <a:pt x="820" y="502"/>
                  <a:pt x="793" y="497"/>
                  <a:pt x="768" y="484"/>
                </a:cubicBezTo>
                <a:cubicBezTo>
                  <a:pt x="751" y="475"/>
                  <a:pt x="735" y="466"/>
                  <a:pt x="719" y="458"/>
                </a:cubicBezTo>
                <a:cubicBezTo>
                  <a:pt x="710" y="453"/>
                  <a:pt x="705" y="455"/>
                  <a:pt x="699" y="462"/>
                </a:cubicBezTo>
                <a:cubicBezTo>
                  <a:pt x="677" y="486"/>
                  <a:pt x="649" y="499"/>
                  <a:pt x="616" y="499"/>
                </a:cubicBezTo>
                <a:cubicBezTo>
                  <a:pt x="449" y="499"/>
                  <a:pt x="283" y="500"/>
                  <a:pt x="116" y="499"/>
                </a:cubicBezTo>
                <a:cubicBezTo>
                  <a:pt x="50" y="498"/>
                  <a:pt x="4" y="449"/>
                  <a:pt x="1" y="383"/>
                </a:cubicBezTo>
                <a:cubicBezTo>
                  <a:pt x="0" y="334"/>
                  <a:pt x="11" y="292"/>
                  <a:pt x="56" y="264"/>
                </a:cubicBezTo>
                <a:cubicBezTo>
                  <a:pt x="72" y="254"/>
                  <a:pt x="90" y="247"/>
                  <a:pt x="110" y="247"/>
                </a:cubicBezTo>
                <a:cubicBezTo>
                  <a:pt x="142" y="247"/>
                  <a:pt x="174" y="247"/>
                  <a:pt x="206" y="247"/>
                </a:cubicBezTo>
                <a:cubicBezTo>
                  <a:pt x="206" y="247"/>
                  <a:pt x="206" y="247"/>
                  <a:pt x="206" y="247"/>
                </a:cubicBezTo>
                <a:close/>
                <a:moveTo>
                  <a:pt x="377" y="279"/>
                </a:moveTo>
                <a:cubicBezTo>
                  <a:pt x="377" y="279"/>
                  <a:pt x="377" y="280"/>
                  <a:pt x="377" y="280"/>
                </a:cubicBezTo>
                <a:cubicBezTo>
                  <a:pt x="297" y="280"/>
                  <a:pt x="217" y="280"/>
                  <a:pt x="137" y="280"/>
                </a:cubicBezTo>
                <a:cubicBezTo>
                  <a:pt x="85" y="281"/>
                  <a:pt x="48" y="315"/>
                  <a:pt x="49" y="361"/>
                </a:cubicBezTo>
                <a:cubicBezTo>
                  <a:pt x="49" y="370"/>
                  <a:pt x="51" y="378"/>
                  <a:pt x="61" y="378"/>
                </a:cubicBezTo>
                <a:cubicBezTo>
                  <a:pt x="69" y="379"/>
                  <a:pt x="73" y="372"/>
                  <a:pt x="73" y="363"/>
                </a:cubicBezTo>
                <a:cubicBezTo>
                  <a:pt x="73" y="321"/>
                  <a:pt x="105" y="304"/>
                  <a:pt x="143" y="304"/>
                </a:cubicBezTo>
                <a:cubicBezTo>
                  <a:pt x="215" y="304"/>
                  <a:pt x="287" y="304"/>
                  <a:pt x="359" y="302"/>
                </a:cubicBezTo>
                <a:cubicBezTo>
                  <a:pt x="375" y="302"/>
                  <a:pt x="379" y="307"/>
                  <a:pt x="378" y="323"/>
                </a:cubicBezTo>
                <a:cubicBezTo>
                  <a:pt x="377" y="365"/>
                  <a:pt x="378" y="407"/>
                  <a:pt x="378" y="449"/>
                </a:cubicBezTo>
                <a:cubicBezTo>
                  <a:pt x="377" y="461"/>
                  <a:pt x="380" y="468"/>
                  <a:pt x="395" y="468"/>
                </a:cubicBezTo>
                <a:cubicBezTo>
                  <a:pt x="468" y="467"/>
                  <a:pt x="541" y="468"/>
                  <a:pt x="615" y="467"/>
                </a:cubicBezTo>
                <a:cubicBezTo>
                  <a:pt x="658" y="467"/>
                  <a:pt x="689" y="441"/>
                  <a:pt x="697" y="398"/>
                </a:cubicBezTo>
                <a:cubicBezTo>
                  <a:pt x="711" y="330"/>
                  <a:pt x="672" y="275"/>
                  <a:pt x="603" y="278"/>
                </a:cubicBezTo>
                <a:cubicBezTo>
                  <a:pt x="528" y="281"/>
                  <a:pt x="452" y="279"/>
                  <a:pt x="377" y="279"/>
                </a:cubicBezTo>
                <a:close/>
                <a:moveTo>
                  <a:pt x="305" y="144"/>
                </a:moveTo>
                <a:cubicBezTo>
                  <a:pt x="299" y="202"/>
                  <a:pt x="365" y="243"/>
                  <a:pt x="411" y="246"/>
                </a:cubicBezTo>
                <a:cubicBezTo>
                  <a:pt x="466" y="250"/>
                  <a:pt x="521" y="246"/>
                  <a:pt x="576" y="247"/>
                </a:cubicBezTo>
                <a:cubicBezTo>
                  <a:pt x="597" y="248"/>
                  <a:pt x="608" y="242"/>
                  <a:pt x="617" y="223"/>
                </a:cubicBezTo>
                <a:cubicBezTo>
                  <a:pt x="633" y="188"/>
                  <a:pt x="634" y="188"/>
                  <a:pt x="667" y="206"/>
                </a:cubicBezTo>
                <a:cubicBezTo>
                  <a:pt x="670" y="207"/>
                  <a:pt x="673" y="209"/>
                  <a:pt x="675" y="210"/>
                </a:cubicBezTo>
                <a:cubicBezTo>
                  <a:pt x="735" y="243"/>
                  <a:pt x="794" y="275"/>
                  <a:pt x="853" y="309"/>
                </a:cubicBezTo>
                <a:cubicBezTo>
                  <a:pt x="882" y="327"/>
                  <a:pt x="889" y="353"/>
                  <a:pt x="876" y="383"/>
                </a:cubicBezTo>
                <a:cubicBezTo>
                  <a:pt x="873" y="392"/>
                  <a:pt x="866" y="401"/>
                  <a:pt x="880" y="406"/>
                </a:cubicBezTo>
                <a:cubicBezTo>
                  <a:pt x="892" y="411"/>
                  <a:pt x="895" y="400"/>
                  <a:pt x="899" y="392"/>
                </a:cubicBezTo>
                <a:cubicBezTo>
                  <a:pt x="918" y="351"/>
                  <a:pt x="902" y="308"/>
                  <a:pt x="857" y="283"/>
                </a:cubicBezTo>
                <a:cubicBezTo>
                  <a:pt x="720" y="208"/>
                  <a:pt x="582" y="134"/>
                  <a:pt x="446" y="58"/>
                </a:cubicBezTo>
                <a:cubicBezTo>
                  <a:pt x="369" y="15"/>
                  <a:pt x="308" y="82"/>
                  <a:pt x="305" y="14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3" name="Freeform 21">
            <a:extLst>
              <a:ext uri="{FF2B5EF4-FFF2-40B4-BE49-F238E27FC236}">
                <a16:creationId xmlns:a16="http://schemas.microsoft.com/office/drawing/2014/main" id="{783A43EE-4A44-1AC2-DCA7-1F48D9AA41DF}"/>
              </a:ext>
            </a:extLst>
          </p:cNvPr>
          <p:cNvSpPr/>
          <p:nvPr/>
        </p:nvSpPr>
        <p:spPr bwMode="auto">
          <a:xfrm>
            <a:off x="3945222" y="2547315"/>
            <a:ext cx="375047" cy="235744"/>
          </a:xfrm>
          <a:custGeom>
            <a:avLst/>
            <a:gdLst>
              <a:gd name="T0" fmla="*/ 367 w 367"/>
              <a:gd name="T1" fmla="*/ 193 h 230"/>
              <a:gd name="T2" fmla="*/ 183 w 367"/>
              <a:gd name="T3" fmla="*/ 71 h 230"/>
              <a:gd name="T4" fmla="*/ 360 w 367"/>
              <a:gd name="T5" fmla="*/ 230 h 230"/>
              <a:gd name="T6" fmla="*/ 175 w 367"/>
              <a:gd name="T7" fmla="*/ 206 h 230"/>
              <a:gd name="T8" fmla="*/ 85 w 367"/>
              <a:gd name="T9" fmla="*/ 132 h 230"/>
              <a:gd name="T10" fmla="*/ 7 w 367"/>
              <a:gd name="T11" fmla="*/ 23 h 230"/>
              <a:gd name="T12" fmla="*/ 9 w 367"/>
              <a:gd name="T13" fmla="*/ 12 h 230"/>
              <a:gd name="T14" fmla="*/ 254 w 367"/>
              <a:gd name="T15" fmla="*/ 39 h 230"/>
              <a:gd name="T16" fmla="*/ 367 w 367"/>
              <a:gd name="T17" fmla="*/ 193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7" h="230">
                <a:moveTo>
                  <a:pt x="367" y="193"/>
                </a:moveTo>
                <a:cubicBezTo>
                  <a:pt x="320" y="126"/>
                  <a:pt x="261" y="85"/>
                  <a:pt x="183" y="71"/>
                </a:cubicBezTo>
                <a:cubicBezTo>
                  <a:pt x="254" y="111"/>
                  <a:pt x="321" y="155"/>
                  <a:pt x="360" y="230"/>
                </a:cubicBezTo>
                <a:cubicBezTo>
                  <a:pt x="299" y="211"/>
                  <a:pt x="235" y="223"/>
                  <a:pt x="175" y="206"/>
                </a:cubicBezTo>
                <a:cubicBezTo>
                  <a:pt x="134" y="195"/>
                  <a:pt x="105" y="168"/>
                  <a:pt x="85" y="132"/>
                </a:cubicBezTo>
                <a:cubicBezTo>
                  <a:pt x="63" y="93"/>
                  <a:pt x="42" y="53"/>
                  <a:pt x="7" y="23"/>
                </a:cubicBezTo>
                <a:cubicBezTo>
                  <a:pt x="0" y="17"/>
                  <a:pt x="0" y="13"/>
                  <a:pt x="9" y="12"/>
                </a:cubicBezTo>
                <a:cubicBezTo>
                  <a:pt x="93" y="5"/>
                  <a:pt x="175" y="0"/>
                  <a:pt x="254" y="39"/>
                </a:cubicBezTo>
                <a:cubicBezTo>
                  <a:pt x="312" y="69"/>
                  <a:pt x="361" y="133"/>
                  <a:pt x="367" y="193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554767D4-6A71-2FD6-5829-4F055893C9B9}"/>
              </a:ext>
            </a:extLst>
          </p:cNvPr>
          <p:cNvSpPr/>
          <p:nvPr/>
        </p:nvSpPr>
        <p:spPr bwMode="auto">
          <a:xfrm>
            <a:off x="4321459" y="2544934"/>
            <a:ext cx="136922" cy="232172"/>
          </a:xfrm>
          <a:custGeom>
            <a:avLst/>
            <a:gdLst>
              <a:gd name="T0" fmla="*/ 134 w 134"/>
              <a:gd name="T1" fmla="*/ 0 h 228"/>
              <a:gd name="T2" fmla="*/ 101 w 134"/>
              <a:gd name="T3" fmla="*/ 92 h 228"/>
              <a:gd name="T4" fmla="*/ 56 w 134"/>
              <a:gd name="T5" fmla="*/ 211 h 228"/>
              <a:gd name="T6" fmla="*/ 42 w 134"/>
              <a:gd name="T7" fmla="*/ 222 h 228"/>
              <a:gd name="T8" fmla="*/ 24 w 134"/>
              <a:gd name="T9" fmla="*/ 214 h 228"/>
              <a:gd name="T10" fmla="*/ 9 w 134"/>
              <a:gd name="T11" fmla="*/ 159 h 228"/>
              <a:gd name="T12" fmla="*/ 78 w 134"/>
              <a:gd name="T13" fmla="*/ 27 h 228"/>
              <a:gd name="T14" fmla="*/ 134 w 134"/>
              <a:gd name="T1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" h="228">
                <a:moveTo>
                  <a:pt x="134" y="0"/>
                </a:moveTo>
                <a:cubicBezTo>
                  <a:pt x="105" y="28"/>
                  <a:pt x="101" y="59"/>
                  <a:pt x="101" y="92"/>
                </a:cubicBezTo>
                <a:cubicBezTo>
                  <a:pt x="101" y="137"/>
                  <a:pt x="92" y="179"/>
                  <a:pt x="56" y="211"/>
                </a:cubicBezTo>
                <a:cubicBezTo>
                  <a:pt x="52" y="215"/>
                  <a:pt x="47" y="218"/>
                  <a:pt x="42" y="222"/>
                </a:cubicBezTo>
                <a:cubicBezTo>
                  <a:pt x="33" y="228"/>
                  <a:pt x="27" y="227"/>
                  <a:pt x="24" y="214"/>
                </a:cubicBezTo>
                <a:cubicBezTo>
                  <a:pt x="20" y="195"/>
                  <a:pt x="12" y="177"/>
                  <a:pt x="9" y="159"/>
                </a:cubicBezTo>
                <a:cubicBezTo>
                  <a:pt x="0" y="99"/>
                  <a:pt x="33" y="59"/>
                  <a:pt x="78" y="27"/>
                </a:cubicBezTo>
                <a:cubicBezTo>
                  <a:pt x="94" y="17"/>
                  <a:pt x="110" y="6"/>
                  <a:pt x="134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C1EB24B3-8938-B085-E037-2C45366B962B}"/>
              </a:ext>
            </a:extLst>
          </p:cNvPr>
          <p:cNvSpPr/>
          <p:nvPr/>
        </p:nvSpPr>
        <p:spPr>
          <a:xfrm>
            <a:off x="2653337" y="2650093"/>
            <a:ext cx="485998" cy="4385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2"/>
              <a:gd name="f7" fmla="val 289"/>
              <a:gd name="f8" fmla="val 30"/>
              <a:gd name="f9" fmla="val 41"/>
              <a:gd name="f10" fmla="val 63"/>
              <a:gd name="f11" fmla="val 55"/>
              <a:gd name="f12" fmla="val 92"/>
              <a:gd name="f13" fmla="val 72"/>
              <a:gd name="f14" fmla="val 118"/>
              <a:gd name="f15" fmla="val 97"/>
              <a:gd name="f16" fmla="val 151"/>
              <a:gd name="f17" fmla="val 52"/>
              <a:gd name="f18" fmla="val 197"/>
              <a:gd name="f19" fmla="val 23"/>
              <a:gd name="f20" fmla="val 248"/>
              <a:gd name="f21" fmla="val 253"/>
              <a:gd name="f22" fmla="val 11"/>
              <a:gd name="f23" fmla="val 257"/>
              <a:gd name="f24" fmla="val 262"/>
              <a:gd name="f25" fmla="val 34"/>
              <a:gd name="f26" fmla="val 274"/>
              <a:gd name="f27" fmla="val 68"/>
              <a:gd name="f28" fmla="val 103"/>
              <a:gd name="f29" fmla="val 280"/>
              <a:gd name="f30" fmla="val 140"/>
              <a:gd name="f31" fmla="val 279"/>
              <a:gd name="f32" fmla="val 176"/>
              <a:gd name="f33" fmla="val 271"/>
              <a:gd name="f34" fmla="val 210"/>
              <a:gd name="f35" fmla="val 239"/>
              <a:gd name="f36" fmla="val 228"/>
              <a:gd name="f37" fmla="val 264"/>
              <a:gd name="f38" fmla="val 203"/>
              <a:gd name="f39" fmla="val 276"/>
              <a:gd name="f40" fmla="val 171"/>
              <a:gd name="f41" fmla="val 275"/>
              <a:gd name="f42" fmla="val 158"/>
              <a:gd name="f43" fmla="val 147"/>
              <a:gd name="f44" fmla="val 270"/>
              <a:gd name="f45" fmla="val 135"/>
              <a:gd name="f46" fmla="val 265"/>
              <a:gd name="f47" fmla="val 134"/>
              <a:gd name="f48" fmla="val 131"/>
              <a:gd name="f49" fmla="val 130"/>
              <a:gd name="f50" fmla="val 86"/>
              <a:gd name="f51" fmla="val 40"/>
              <a:gd name="f52" fmla="val 269"/>
              <a:gd name="f53" fmla="val 19"/>
              <a:gd name="f54" fmla="val 226"/>
              <a:gd name="f55" fmla="val 4"/>
              <a:gd name="f56" fmla="val 196"/>
              <a:gd name="f57" fmla="val 165"/>
              <a:gd name="f58" fmla="val 132"/>
              <a:gd name="f59" fmla="val 7"/>
              <a:gd name="f60" fmla="val 100"/>
              <a:gd name="f61" fmla="val 17"/>
              <a:gd name="f62" fmla="val 70"/>
              <a:gd name="f63" fmla="val 163"/>
              <a:gd name="f64" fmla="val 255"/>
              <a:gd name="f65" fmla="val 164"/>
              <a:gd name="f66" fmla="val 256"/>
              <a:gd name="f67" fmla="val 166"/>
              <a:gd name="f68" fmla="val 168"/>
              <a:gd name="f69" fmla="val 191"/>
              <a:gd name="f70" fmla="val 258"/>
              <a:gd name="f71" fmla="val 211"/>
              <a:gd name="f72" fmla="val 251"/>
              <a:gd name="f73" fmla="val 227"/>
              <a:gd name="f74" fmla="val 235"/>
              <a:gd name="f75" fmla="val 250"/>
              <a:gd name="f76" fmla="val 213"/>
              <a:gd name="f77" fmla="val 259"/>
              <a:gd name="f78" fmla="val 185"/>
              <a:gd name="f79" fmla="val 156"/>
              <a:gd name="f80" fmla="val 266"/>
              <a:gd name="f81" fmla="val 129"/>
              <a:gd name="f82" fmla="val 102"/>
              <a:gd name="f83" fmla="val 76"/>
              <a:gd name="f84" fmla="val 252"/>
              <a:gd name="f85" fmla="val 58"/>
              <a:gd name="f86" fmla="val 246"/>
              <a:gd name="f87" fmla="val 240"/>
              <a:gd name="f88" fmla="val 22"/>
              <a:gd name="f89" fmla="val 28"/>
              <a:gd name="f90" fmla="val 218"/>
              <a:gd name="f91" fmla="val 33"/>
              <a:gd name="f92" fmla="val 209"/>
              <a:gd name="f93" fmla="val 39"/>
              <a:gd name="f94" fmla="val 82"/>
              <a:gd name="f95" fmla="val 127"/>
              <a:gd name="f96" fmla="val 115"/>
              <a:gd name="f97" fmla="val 111"/>
              <a:gd name="f98" fmla="val 141"/>
              <a:gd name="f99" fmla="val 101"/>
              <a:gd name="f100" fmla="val 169"/>
              <a:gd name="f101" fmla="val 107"/>
              <a:gd name="f102" fmla="val 200"/>
              <a:gd name="f103" fmla="val 220"/>
              <a:gd name="f104" fmla="val 122"/>
              <a:gd name="f105" fmla="val 236"/>
              <a:gd name="f106" fmla="val 247"/>
              <a:gd name="f107" fmla="val 161"/>
              <a:gd name="f108" fmla="val 183"/>
              <a:gd name="f109" fmla="val 154"/>
              <a:gd name="f110" fmla="val 205"/>
              <a:gd name="f111" fmla="val 108"/>
              <a:gd name="f112" fmla="val 206"/>
              <a:gd name="f113" fmla="val 207"/>
              <a:gd name="f114" fmla="val 208"/>
              <a:gd name="f115" fmla="val 109"/>
              <a:gd name="f116" fmla="val 193"/>
              <a:gd name="f117" fmla="val 178"/>
              <a:gd name="f118" fmla="val 37"/>
              <a:gd name="f119" fmla="val 60"/>
              <a:gd name="f120" fmla="val 32"/>
              <a:gd name="f121" fmla="val 26"/>
              <a:gd name="f122" fmla="val 13"/>
              <a:gd name="f123" fmla="val 144"/>
              <a:gd name="f124" fmla="val 14"/>
              <a:gd name="f125" fmla="val 29"/>
              <a:gd name="f126" fmla="val 215"/>
              <a:gd name="f127" fmla="val 53"/>
              <a:gd name="f128" fmla="val 75"/>
              <a:gd name="f129" fmla="val 85"/>
              <a:gd name="f130" fmla="val 260"/>
              <a:gd name="f131" fmla="val 94"/>
              <a:gd name="f132" fmla="val 90"/>
              <a:gd name="f133" fmla="val 216"/>
              <a:gd name="f134" fmla="val 77"/>
              <a:gd name="f135" fmla="val 175"/>
              <a:gd name="f136" fmla="val 64"/>
              <a:gd name="f137" fmla="val 65"/>
              <a:gd name="f138" fmla="val 66"/>
              <a:gd name="f139" fmla="val 67"/>
              <a:gd name="f140" fmla="val 133"/>
              <a:gd name="f141" fmla="val 73"/>
              <a:gd name="f142" fmla="val 80"/>
              <a:gd name="f143" fmla="val 160"/>
              <a:gd name="f144" fmla="val 87"/>
              <a:gd name="f145" fmla="val 173"/>
              <a:gd name="f146" fmla="val 88"/>
              <a:gd name="f147" fmla="val 172"/>
              <a:gd name="f148" fmla="val 91"/>
              <a:gd name="f149" fmla="val 150"/>
              <a:gd name="f150" fmla="val 99"/>
              <a:gd name="f151" fmla="val 112"/>
              <a:gd name="f152" fmla="val 110"/>
              <a:gd name="f153" fmla="+- 0 0 -90"/>
              <a:gd name="f154" fmla="*/ f3 1 282"/>
              <a:gd name="f155" fmla="*/ f4 1 289"/>
              <a:gd name="f156" fmla="val f5"/>
              <a:gd name="f157" fmla="val f6"/>
              <a:gd name="f158" fmla="val f7"/>
              <a:gd name="f159" fmla="*/ f153 f0 1"/>
              <a:gd name="f160" fmla="+- f158 0 f156"/>
              <a:gd name="f161" fmla="+- f157 0 f156"/>
              <a:gd name="f162" fmla="*/ f159 1 f2"/>
              <a:gd name="f163" fmla="*/ f161 1 282"/>
              <a:gd name="f164" fmla="*/ f160 1 289"/>
              <a:gd name="f165" fmla="*/ 30 f161 1"/>
              <a:gd name="f166" fmla="*/ 41 f160 1"/>
              <a:gd name="f167" fmla="*/ 118 f161 1"/>
              <a:gd name="f168" fmla="*/ 97 f160 1"/>
              <a:gd name="f169" fmla="*/ 248 f161 1"/>
              <a:gd name="f170" fmla="*/ 0 f160 1"/>
              <a:gd name="f171" fmla="*/ 262 f161 1"/>
              <a:gd name="f172" fmla="*/ 34 f160 1"/>
              <a:gd name="f173" fmla="*/ 280 f161 1"/>
              <a:gd name="f174" fmla="*/ 140 f160 1"/>
              <a:gd name="f175" fmla="*/ 239 f160 1"/>
              <a:gd name="f176" fmla="*/ 171 f161 1"/>
              <a:gd name="f177" fmla="*/ 275 f160 1"/>
              <a:gd name="f178" fmla="*/ 135 f161 1"/>
              <a:gd name="f179" fmla="*/ 265 f160 1"/>
              <a:gd name="f180" fmla="*/ 130 f161 1"/>
              <a:gd name="f181" fmla="*/ 19 f161 1"/>
              <a:gd name="f182" fmla="*/ 226 f160 1"/>
              <a:gd name="f183" fmla="*/ 4 f161 1"/>
              <a:gd name="f184" fmla="*/ 132 f160 1"/>
              <a:gd name="f185" fmla="*/ 163 f161 1"/>
              <a:gd name="f186" fmla="*/ 255 f160 1"/>
              <a:gd name="f187" fmla="*/ 168 f161 1"/>
              <a:gd name="f188" fmla="*/ 256 f160 1"/>
              <a:gd name="f189" fmla="*/ 227 f161 1"/>
              <a:gd name="f190" fmla="*/ 235 f160 1"/>
              <a:gd name="f191" fmla="*/ 156 f160 1"/>
              <a:gd name="f192" fmla="*/ 256 f161 1"/>
              <a:gd name="f193" fmla="*/ 76 f160 1"/>
              <a:gd name="f194" fmla="*/ 240 f161 1"/>
              <a:gd name="f195" fmla="*/ 22 f160 1"/>
              <a:gd name="f196" fmla="*/ 209 f161 1"/>
              <a:gd name="f197" fmla="*/ 39 f160 1"/>
              <a:gd name="f198" fmla="*/ 127 f161 1"/>
              <a:gd name="f199" fmla="*/ 115 f160 1"/>
              <a:gd name="f200" fmla="*/ 107 f161 1"/>
              <a:gd name="f201" fmla="*/ 200 f160 1"/>
              <a:gd name="f202" fmla="*/ 140 f161 1"/>
              <a:gd name="f203" fmla="*/ 247 f160 1"/>
              <a:gd name="f204" fmla="*/ 205 f161 1"/>
              <a:gd name="f205" fmla="*/ 108 f160 1"/>
              <a:gd name="f206" fmla="*/ 208 f161 1"/>
              <a:gd name="f207" fmla="*/ 109 f160 1"/>
              <a:gd name="f208" fmla="*/ 37 f161 1"/>
              <a:gd name="f209" fmla="*/ 60 f160 1"/>
              <a:gd name="f210" fmla="*/ 22 f161 1"/>
              <a:gd name="f211" fmla="*/ 29 f161 1"/>
              <a:gd name="f212" fmla="*/ 215 f160 1"/>
              <a:gd name="f213" fmla="*/ 75 f161 1"/>
              <a:gd name="f214" fmla="*/ 257 f160 1"/>
              <a:gd name="f215" fmla="*/ 103 f161 1"/>
              <a:gd name="f216" fmla="*/ 258 f160 1"/>
              <a:gd name="f217" fmla="*/ 64 f161 1"/>
              <a:gd name="f218" fmla="*/ 134 f160 1"/>
              <a:gd name="f219" fmla="*/ 67 f161 1"/>
              <a:gd name="f220" fmla="*/ 133 f160 1"/>
              <a:gd name="f221" fmla="*/ 87 f161 1"/>
              <a:gd name="f222" fmla="*/ 173 f160 1"/>
              <a:gd name="f223" fmla="*/ 88 f161 1"/>
              <a:gd name="f224" fmla="*/ 171 f160 1"/>
              <a:gd name="f225" fmla="*/ 109 f161 1"/>
              <a:gd name="f226" fmla="*/ 112 f160 1"/>
              <a:gd name="f227" fmla="*/ 108 f161 1"/>
              <a:gd name="f228" fmla="*/ 107 f160 1"/>
              <a:gd name="f229" fmla="+- f162 0 f1"/>
              <a:gd name="f230" fmla="*/ f165 1 282"/>
              <a:gd name="f231" fmla="*/ f166 1 289"/>
              <a:gd name="f232" fmla="*/ f167 1 282"/>
              <a:gd name="f233" fmla="*/ f168 1 289"/>
              <a:gd name="f234" fmla="*/ f169 1 282"/>
              <a:gd name="f235" fmla="*/ f170 1 289"/>
              <a:gd name="f236" fmla="*/ f171 1 282"/>
              <a:gd name="f237" fmla="*/ f172 1 289"/>
              <a:gd name="f238" fmla="*/ f173 1 282"/>
              <a:gd name="f239" fmla="*/ f174 1 289"/>
              <a:gd name="f240" fmla="*/ f175 1 289"/>
              <a:gd name="f241" fmla="*/ f176 1 282"/>
              <a:gd name="f242" fmla="*/ f177 1 289"/>
              <a:gd name="f243" fmla="*/ f178 1 282"/>
              <a:gd name="f244" fmla="*/ f179 1 289"/>
              <a:gd name="f245" fmla="*/ f180 1 282"/>
              <a:gd name="f246" fmla="*/ f181 1 282"/>
              <a:gd name="f247" fmla="*/ f182 1 289"/>
              <a:gd name="f248" fmla="*/ f183 1 282"/>
              <a:gd name="f249" fmla="*/ f184 1 289"/>
              <a:gd name="f250" fmla="*/ f185 1 282"/>
              <a:gd name="f251" fmla="*/ f186 1 289"/>
              <a:gd name="f252" fmla="*/ f187 1 282"/>
              <a:gd name="f253" fmla="*/ f188 1 289"/>
              <a:gd name="f254" fmla="*/ f189 1 282"/>
              <a:gd name="f255" fmla="*/ f190 1 289"/>
              <a:gd name="f256" fmla="*/ f191 1 289"/>
              <a:gd name="f257" fmla="*/ f192 1 282"/>
              <a:gd name="f258" fmla="*/ f193 1 289"/>
              <a:gd name="f259" fmla="*/ f194 1 282"/>
              <a:gd name="f260" fmla="*/ f195 1 289"/>
              <a:gd name="f261" fmla="*/ f196 1 282"/>
              <a:gd name="f262" fmla="*/ f197 1 289"/>
              <a:gd name="f263" fmla="*/ f198 1 282"/>
              <a:gd name="f264" fmla="*/ f199 1 289"/>
              <a:gd name="f265" fmla="*/ f200 1 282"/>
              <a:gd name="f266" fmla="*/ f201 1 289"/>
              <a:gd name="f267" fmla="*/ f202 1 282"/>
              <a:gd name="f268" fmla="*/ f203 1 289"/>
              <a:gd name="f269" fmla="*/ f204 1 282"/>
              <a:gd name="f270" fmla="*/ f205 1 289"/>
              <a:gd name="f271" fmla="*/ f206 1 282"/>
              <a:gd name="f272" fmla="*/ f207 1 289"/>
              <a:gd name="f273" fmla="*/ f208 1 282"/>
              <a:gd name="f274" fmla="*/ f209 1 289"/>
              <a:gd name="f275" fmla="*/ f210 1 282"/>
              <a:gd name="f276" fmla="*/ f211 1 282"/>
              <a:gd name="f277" fmla="*/ f212 1 289"/>
              <a:gd name="f278" fmla="*/ f213 1 282"/>
              <a:gd name="f279" fmla="*/ f214 1 289"/>
              <a:gd name="f280" fmla="*/ f215 1 282"/>
              <a:gd name="f281" fmla="*/ f216 1 289"/>
              <a:gd name="f282" fmla="*/ f217 1 282"/>
              <a:gd name="f283" fmla="*/ f218 1 289"/>
              <a:gd name="f284" fmla="*/ f219 1 282"/>
              <a:gd name="f285" fmla="*/ f220 1 289"/>
              <a:gd name="f286" fmla="*/ f221 1 282"/>
              <a:gd name="f287" fmla="*/ f222 1 289"/>
              <a:gd name="f288" fmla="*/ f223 1 282"/>
              <a:gd name="f289" fmla="*/ f224 1 289"/>
              <a:gd name="f290" fmla="*/ f225 1 282"/>
              <a:gd name="f291" fmla="*/ f226 1 289"/>
              <a:gd name="f292" fmla="*/ f227 1 282"/>
              <a:gd name="f293" fmla="*/ f228 1 289"/>
              <a:gd name="f294" fmla="*/ 0 1 f163"/>
              <a:gd name="f295" fmla="*/ f157 1 f163"/>
              <a:gd name="f296" fmla="*/ 0 1 f164"/>
              <a:gd name="f297" fmla="*/ f158 1 f164"/>
              <a:gd name="f298" fmla="*/ f230 1 f163"/>
              <a:gd name="f299" fmla="*/ f231 1 f164"/>
              <a:gd name="f300" fmla="*/ f232 1 f163"/>
              <a:gd name="f301" fmla="*/ f233 1 f164"/>
              <a:gd name="f302" fmla="*/ f234 1 f163"/>
              <a:gd name="f303" fmla="*/ f235 1 f164"/>
              <a:gd name="f304" fmla="*/ f236 1 f163"/>
              <a:gd name="f305" fmla="*/ f237 1 f164"/>
              <a:gd name="f306" fmla="*/ f238 1 f163"/>
              <a:gd name="f307" fmla="*/ f239 1 f164"/>
              <a:gd name="f308" fmla="*/ f240 1 f164"/>
              <a:gd name="f309" fmla="*/ f241 1 f163"/>
              <a:gd name="f310" fmla="*/ f242 1 f164"/>
              <a:gd name="f311" fmla="*/ f243 1 f163"/>
              <a:gd name="f312" fmla="*/ f244 1 f164"/>
              <a:gd name="f313" fmla="*/ f245 1 f163"/>
              <a:gd name="f314" fmla="*/ f246 1 f163"/>
              <a:gd name="f315" fmla="*/ f247 1 f164"/>
              <a:gd name="f316" fmla="*/ f248 1 f163"/>
              <a:gd name="f317" fmla="*/ f249 1 f164"/>
              <a:gd name="f318" fmla="*/ f250 1 f163"/>
              <a:gd name="f319" fmla="*/ f251 1 f164"/>
              <a:gd name="f320" fmla="*/ f252 1 f163"/>
              <a:gd name="f321" fmla="*/ f253 1 f164"/>
              <a:gd name="f322" fmla="*/ f254 1 f163"/>
              <a:gd name="f323" fmla="*/ f255 1 f164"/>
              <a:gd name="f324" fmla="*/ f256 1 f164"/>
              <a:gd name="f325" fmla="*/ f257 1 f163"/>
              <a:gd name="f326" fmla="*/ f258 1 f164"/>
              <a:gd name="f327" fmla="*/ f259 1 f163"/>
              <a:gd name="f328" fmla="*/ f260 1 f164"/>
              <a:gd name="f329" fmla="*/ f261 1 f163"/>
              <a:gd name="f330" fmla="*/ f262 1 f164"/>
              <a:gd name="f331" fmla="*/ f263 1 f163"/>
              <a:gd name="f332" fmla="*/ f264 1 f164"/>
              <a:gd name="f333" fmla="*/ f265 1 f163"/>
              <a:gd name="f334" fmla="*/ f266 1 f164"/>
              <a:gd name="f335" fmla="*/ f267 1 f163"/>
              <a:gd name="f336" fmla="*/ f268 1 f164"/>
              <a:gd name="f337" fmla="*/ f269 1 f163"/>
              <a:gd name="f338" fmla="*/ f270 1 f164"/>
              <a:gd name="f339" fmla="*/ f271 1 f163"/>
              <a:gd name="f340" fmla="*/ f272 1 f164"/>
              <a:gd name="f341" fmla="*/ f273 1 f163"/>
              <a:gd name="f342" fmla="*/ f274 1 f164"/>
              <a:gd name="f343" fmla="*/ f275 1 f163"/>
              <a:gd name="f344" fmla="*/ f276 1 f163"/>
              <a:gd name="f345" fmla="*/ f277 1 f164"/>
              <a:gd name="f346" fmla="*/ f278 1 f163"/>
              <a:gd name="f347" fmla="*/ f279 1 f164"/>
              <a:gd name="f348" fmla="*/ f280 1 f163"/>
              <a:gd name="f349" fmla="*/ f281 1 f164"/>
              <a:gd name="f350" fmla="*/ f282 1 f163"/>
              <a:gd name="f351" fmla="*/ f283 1 f164"/>
              <a:gd name="f352" fmla="*/ f284 1 f163"/>
              <a:gd name="f353" fmla="*/ f285 1 f164"/>
              <a:gd name="f354" fmla="*/ f286 1 f163"/>
              <a:gd name="f355" fmla="*/ f287 1 f164"/>
              <a:gd name="f356" fmla="*/ f288 1 f163"/>
              <a:gd name="f357" fmla="*/ f289 1 f164"/>
              <a:gd name="f358" fmla="*/ f290 1 f163"/>
              <a:gd name="f359" fmla="*/ f291 1 f164"/>
              <a:gd name="f360" fmla="*/ f292 1 f163"/>
              <a:gd name="f361" fmla="*/ f293 1 f164"/>
              <a:gd name="f362" fmla="*/ f294 f154 1"/>
              <a:gd name="f363" fmla="*/ f295 f154 1"/>
              <a:gd name="f364" fmla="*/ f297 f155 1"/>
              <a:gd name="f365" fmla="*/ f296 f155 1"/>
              <a:gd name="f366" fmla="*/ f298 f154 1"/>
              <a:gd name="f367" fmla="*/ f299 f155 1"/>
              <a:gd name="f368" fmla="*/ f300 f154 1"/>
              <a:gd name="f369" fmla="*/ f301 f155 1"/>
              <a:gd name="f370" fmla="*/ f302 f154 1"/>
              <a:gd name="f371" fmla="*/ f303 f155 1"/>
              <a:gd name="f372" fmla="*/ f304 f154 1"/>
              <a:gd name="f373" fmla="*/ f305 f155 1"/>
              <a:gd name="f374" fmla="*/ f306 f154 1"/>
              <a:gd name="f375" fmla="*/ f307 f155 1"/>
              <a:gd name="f376" fmla="*/ f308 f155 1"/>
              <a:gd name="f377" fmla="*/ f309 f154 1"/>
              <a:gd name="f378" fmla="*/ f310 f155 1"/>
              <a:gd name="f379" fmla="*/ f311 f154 1"/>
              <a:gd name="f380" fmla="*/ f312 f155 1"/>
              <a:gd name="f381" fmla="*/ f313 f154 1"/>
              <a:gd name="f382" fmla="*/ f314 f154 1"/>
              <a:gd name="f383" fmla="*/ f315 f155 1"/>
              <a:gd name="f384" fmla="*/ f316 f154 1"/>
              <a:gd name="f385" fmla="*/ f317 f155 1"/>
              <a:gd name="f386" fmla="*/ f318 f154 1"/>
              <a:gd name="f387" fmla="*/ f319 f155 1"/>
              <a:gd name="f388" fmla="*/ f320 f154 1"/>
              <a:gd name="f389" fmla="*/ f321 f155 1"/>
              <a:gd name="f390" fmla="*/ f322 f154 1"/>
              <a:gd name="f391" fmla="*/ f323 f155 1"/>
              <a:gd name="f392" fmla="*/ f324 f155 1"/>
              <a:gd name="f393" fmla="*/ f325 f154 1"/>
              <a:gd name="f394" fmla="*/ f326 f155 1"/>
              <a:gd name="f395" fmla="*/ f327 f154 1"/>
              <a:gd name="f396" fmla="*/ f328 f155 1"/>
              <a:gd name="f397" fmla="*/ f329 f154 1"/>
              <a:gd name="f398" fmla="*/ f330 f155 1"/>
              <a:gd name="f399" fmla="*/ f331 f154 1"/>
              <a:gd name="f400" fmla="*/ f332 f155 1"/>
              <a:gd name="f401" fmla="*/ f333 f154 1"/>
              <a:gd name="f402" fmla="*/ f334 f155 1"/>
              <a:gd name="f403" fmla="*/ f335 f154 1"/>
              <a:gd name="f404" fmla="*/ f336 f155 1"/>
              <a:gd name="f405" fmla="*/ f337 f154 1"/>
              <a:gd name="f406" fmla="*/ f338 f155 1"/>
              <a:gd name="f407" fmla="*/ f339 f154 1"/>
              <a:gd name="f408" fmla="*/ f340 f155 1"/>
              <a:gd name="f409" fmla="*/ f341 f154 1"/>
              <a:gd name="f410" fmla="*/ f342 f155 1"/>
              <a:gd name="f411" fmla="*/ f343 f154 1"/>
              <a:gd name="f412" fmla="*/ f344 f154 1"/>
              <a:gd name="f413" fmla="*/ f345 f155 1"/>
              <a:gd name="f414" fmla="*/ f346 f154 1"/>
              <a:gd name="f415" fmla="*/ f347 f155 1"/>
              <a:gd name="f416" fmla="*/ f348 f154 1"/>
              <a:gd name="f417" fmla="*/ f349 f155 1"/>
              <a:gd name="f418" fmla="*/ f350 f154 1"/>
              <a:gd name="f419" fmla="*/ f351 f155 1"/>
              <a:gd name="f420" fmla="*/ f352 f154 1"/>
              <a:gd name="f421" fmla="*/ f353 f155 1"/>
              <a:gd name="f422" fmla="*/ f354 f154 1"/>
              <a:gd name="f423" fmla="*/ f355 f155 1"/>
              <a:gd name="f424" fmla="*/ f356 f154 1"/>
              <a:gd name="f425" fmla="*/ f357 f155 1"/>
              <a:gd name="f426" fmla="*/ f358 f154 1"/>
              <a:gd name="f427" fmla="*/ f359 f155 1"/>
              <a:gd name="f428" fmla="*/ f360 f154 1"/>
              <a:gd name="f429" fmla="*/ f361 f15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9">
                <a:pos x="f366" y="f367"/>
              </a:cxn>
              <a:cxn ang="f229">
                <a:pos x="f368" y="f369"/>
              </a:cxn>
              <a:cxn ang="f229">
                <a:pos x="f370" y="f371"/>
              </a:cxn>
              <a:cxn ang="f229">
                <a:pos x="f372" y="f373"/>
              </a:cxn>
              <a:cxn ang="f229">
                <a:pos x="f374" y="f375"/>
              </a:cxn>
              <a:cxn ang="f229">
                <a:pos x="f370" y="f376"/>
              </a:cxn>
              <a:cxn ang="f229">
                <a:pos x="f377" y="f378"/>
              </a:cxn>
              <a:cxn ang="f229">
                <a:pos x="f379" y="f380"/>
              </a:cxn>
              <a:cxn ang="f229">
                <a:pos x="f381" y="f380"/>
              </a:cxn>
              <a:cxn ang="f229">
                <a:pos x="f382" y="f383"/>
              </a:cxn>
              <a:cxn ang="f229">
                <a:pos x="f384" y="f385"/>
              </a:cxn>
              <a:cxn ang="f229">
                <a:pos x="f366" y="f367"/>
              </a:cxn>
              <a:cxn ang="f229">
                <a:pos x="f386" y="f387"/>
              </a:cxn>
              <a:cxn ang="f229">
                <a:pos x="f388" y="f389"/>
              </a:cxn>
              <a:cxn ang="f229">
                <a:pos x="f390" y="f391"/>
              </a:cxn>
              <a:cxn ang="f229">
                <a:pos x="f372" y="f392"/>
              </a:cxn>
              <a:cxn ang="f229">
                <a:pos x="f393" y="f394"/>
              </a:cxn>
              <a:cxn ang="f229">
                <a:pos x="f395" y="f396"/>
              </a:cxn>
              <a:cxn ang="f229">
                <a:pos x="f397" y="f398"/>
              </a:cxn>
              <a:cxn ang="f229">
                <a:pos x="f399" y="f400"/>
              </a:cxn>
              <a:cxn ang="f229">
                <a:pos x="f401" y="f402"/>
              </a:cxn>
              <a:cxn ang="f229">
                <a:pos x="f403" y="f404"/>
              </a:cxn>
              <a:cxn ang="f229">
                <a:pos x="f405" y="f406"/>
              </a:cxn>
              <a:cxn ang="f229">
                <a:pos x="f407" y="f408"/>
              </a:cxn>
              <a:cxn ang="f229">
                <a:pos x="f386" y="f387"/>
              </a:cxn>
              <a:cxn ang="f229">
                <a:pos x="f409" y="f410"/>
              </a:cxn>
              <a:cxn ang="f229">
                <a:pos x="f411" y="f406"/>
              </a:cxn>
              <a:cxn ang="f229">
                <a:pos x="f412" y="f413"/>
              </a:cxn>
              <a:cxn ang="f229">
                <a:pos x="f414" y="f415"/>
              </a:cxn>
              <a:cxn ang="f229">
                <a:pos x="f416" y="f417"/>
              </a:cxn>
              <a:cxn ang="f229">
                <a:pos x="f418" y="f419"/>
              </a:cxn>
              <a:cxn ang="f229">
                <a:pos x="f420" y="f421"/>
              </a:cxn>
              <a:cxn ang="f229">
                <a:pos x="f422" y="f423"/>
              </a:cxn>
              <a:cxn ang="f229">
                <a:pos x="f424" y="f425"/>
              </a:cxn>
              <a:cxn ang="f229">
                <a:pos x="f426" y="f427"/>
              </a:cxn>
              <a:cxn ang="f229">
                <a:pos x="f428" y="f429"/>
              </a:cxn>
              <a:cxn ang="f229">
                <a:pos x="f409" y="f410"/>
              </a:cxn>
            </a:cxnLst>
            <a:rect l="f362" t="f365" r="f363" b="f364"/>
            <a:pathLst>
              <a:path w="282" h="289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5"/>
                </a:cubicBezTo>
                <a:cubicBezTo>
                  <a:pt x="f21" y="f22"/>
                  <a:pt x="f23" y="f19"/>
                  <a:pt x="f24" y="f25"/>
                </a:cubicBezTo>
                <a:cubicBezTo>
                  <a:pt x="f26" y="f27"/>
                  <a:pt x="f6" y="f28"/>
                  <a:pt x="f29" y="f30"/>
                </a:cubicBezTo>
                <a:cubicBezTo>
                  <a:pt x="f31" y="f32"/>
                  <a:pt x="f33" y="f34"/>
                  <a:pt x="f20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26"/>
                  <a:pt x="f43" y="f44"/>
                  <a:pt x="f45" y="f46"/>
                </a:cubicBezTo>
                <a:cubicBezTo>
                  <a:pt x="f47" y="f37"/>
                  <a:pt x="f48" y="f37"/>
                  <a:pt x="f49" y="f46"/>
                </a:cubicBezTo>
                <a:cubicBezTo>
                  <a:pt x="f50" y="f7"/>
                  <a:pt x="f51" y="f52"/>
                  <a:pt x="f53" y="f54"/>
                </a:cubicBezTo>
                <a:cubicBezTo>
                  <a:pt x="f55" y="f56"/>
                  <a:pt x="f5" y="f57"/>
                  <a:pt x="f55" y="f58"/>
                </a:cubicBezTo>
                <a:cubicBezTo>
                  <a:pt x="f59" y="f60"/>
                  <a:pt x="f61" y="f62"/>
                  <a:pt x="f8" y="f9"/>
                </a:cubicBezTo>
                <a:close/>
                <a:moveTo>
                  <a:pt x="f63" y="f64"/>
                </a:moveTo>
                <a:cubicBezTo>
                  <a:pt x="f65" y="f66"/>
                  <a:pt x="f67" y="f66"/>
                  <a:pt x="f68" y="f66"/>
                </a:cubicBez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24" y="f79"/>
                </a:cubicBezTo>
                <a:cubicBezTo>
                  <a:pt x="f80" y="f81"/>
                  <a:pt x="f37" y="f82"/>
                  <a:pt x="f66" y="f83"/>
                </a:cubicBezTo>
                <a:cubicBezTo>
                  <a:pt x="f84" y="f85"/>
                  <a:pt x="f86" y="f9"/>
                  <a:pt x="f87" y="f88"/>
                </a:cubicBezTo>
                <a:cubicBezTo>
                  <a:pt x="f36" y="f89"/>
                  <a:pt x="f90" y="f91"/>
                  <a:pt x="f92" y="f93"/>
                </a:cubicBezTo>
                <a:cubicBezTo>
                  <a:pt x="f32" y="f85"/>
                  <a:pt x="f4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97" y="f103"/>
                  <a:pt x="f104" y="f105"/>
                  <a:pt x="f30" y="f106"/>
                </a:cubicBezTo>
                <a:cubicBezTo>
                  <a:pt x="f107" y="f102"/>
                  <a:pt x="f108" y="f109"/>
                  <a:pt x="f110" y="f111"/>
                </a:cubicBezTo>
                <a:cubicBezTo>
                  <a:pt x="f112" y="f111"/>
                  <a:pt x="f113" y="f111"/>
                  <a:pt x="f114" y="f115"/>
                </a:cubicBezTo>
                <a:cubicBezTo>
                  <a:pt x="f116" y="f42"/>
                  <a:pt x="f117" y="f112"/>
                  <a:pt x="f63" y="f64"/>
                </a:cubicBezTo>
                <a:close/>
                <a:moveTo>
                  <a:pt x="f118" y="f119"/>
                </a:moveTo>
                <a:cubicBezTo>
                  <a:pt x="f120" y="f83"/>
                  <a:pt x="f121" y="f12"/>
                  <a:pt x="f88" y="f111"/>
                </a:cubicBezTo>
                <a:cubicBezTo>
                  <a:pt x="f122" y="f123"/>
                  <a:pt x="f124" y="f2"/>
                  <a:pt x="f125" y="f126"/>
                </a:cubicBezTo>
                <a:cubicBezTo>
                  <a:pt x="f93" y="f74"/>
                  <a:pt x="f127" y="f72"/>
                  <a:pt x="f128" y="f23"/>
                </a:cubicBezTo>
                <a:cubicBezTo>
                  <a:pt x="f129" y="f130"/>
                  <a:pt x="f131" y="f130"/>
                  <a:pt x="f28" y="f70"/>
                </a:cubicBezTo>
                <a:cubicBezTo>
                  <a:pt x="f132" y="f133"/>
                  <a:pt x="f134" y="f135"/>
                  <a:pt x="f136" y="f47"/>
                </a:cubicBezTo>
                <a:cubicBezTo>
                  <a:pt x="f137" y="f47"/>
                  <a:pt x="f138" y="f47"/>
                  <a:pt x="f139" y="f140"/>
                </a:cubicBezTo>
                <a:cubicBezTo>
                  <a:pt x="f141" y="f43"/>
                  <a:pt x="f142" y="f143"/>
                  <a:pt x="f144" y="f145"/>
                </a:cubicBezTo>
                <a:cubicBezTo>
                  <a:pt x="f146" y="f145"/>
                  <a:pt x="f146" y="f147"/>
                  <a:pt x="f146" y="f40"/>
                </a:cubicBezTo>
                <a:cubicBezTo>
                  <a:pt x="f148" y="f149"/>
                  <a:pt x="f150" y="f48"/>
                  <a:pt x="f115" y="f151"/>
                </a:cubicBezTo>
                <a:cubicBezTo>
                  <a:pt x="f152" y="f97"/>
                  <a:pt x="f115" y="f111"/>
                  <a:pt x="f111" y="f101"/>
                </a:cubicBezTo>
                <a:cubicBezTo>
                  <a:pt x="f144" y="f144"/>
                  <a:pt x="f136" y="f13"/>
                  <a:pt x="f118" y="f11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cs typeface="B Nazanin" panose="00000400000000000000" pitchFamily="2" charset="-78"/>
            </a:endParaRPr>
          </a:p>
        </p:txBody>
      </p:sp>
      <p:sp>
        <p:nvSpPr>
          <p:cNvPr id="7" name="Freeform 39">
            <a:extLst>
              <a:ext uri="{FF2B5EF4-FFF2-40B4-BE49-F238E27FC236}">
                <a16:creationId xmlns:a16="http://schemas.microsoft.com/office/drawing/2014/main" id="{FC78A07F-ED85-6ECF-B286-34C10AA79ACB}"/>
              </a:ext>
            </a:extLst>
          </p:cNvPr>
          <p:cNvSpPr/>
          <p:nvPr/>
        </p:nvSpPr>
        <p:spPr>
          <a:xfrm>
            <a:off x="6052187" y="2600187"/>
            <a:ext cx="405253" cy="52559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77"/>
              <a:gd name="f7" fmla="val 303"/>
              <a:gd name="f8" fmla="val 176"/>
              <a:gd name="f9" fmla="val 126"/>
              <a:gd name="f10" fmla="val 145"/>
              <a:gd name="f11" fmla="val 163"/>
              <a:gd name="f12" fmla="val 181"/>
              <a:gd name="f13" fmla="val 175"/>
              <a:gd name="f14" fmla="val 174"/>
              <a:gd name="f15" fmla="val 173"/>
              <a:gd name="f16" fmla="val 162"/>
              <a:gd name="f17" fmla="val 182"/>
              <a:gd name="f18" fmla="val 159"/>
              <a:gd name="f19" fmla="val 193"/>
              <a:gd name="f20" fmla="val 151"/>
              <a:gd name="f21" fmla="val 225"/>
              <a:gd name="f22" fmla="val 144"/>
              <a:gd name="f23" fmla="val 256"/>
              <a:gd name="f24" fmla="val 136"/>
              <a:gd name="f25" fmla="val 289"/>
              <a:gd name="f26" fmla="val 141"/>
              <a:gd name="f27" fmla="val 147"/>
              <a:gd name="f28" fmla="val 152"/>
              <a:gd name="f29" fmla="val 294"/>
              <a:gd name="f30" fmla="val 299"/>
              <a:gd name="f31" fmla="val 111"/>
              <a:gd name="f32" fmla="val 69"/>
              <a:gd name="f33" fmla="val 27"/>
              <a:gd name="f34" fmla="val 33"/>
              <a:gd name="f35" fmla="val 39"/>
              <a:gd name="f36" fmla="val 46"/>
              <a:gd name="f37" fmla="val 37"/>
              <a:gd name="f38" fmla="val 253"/>
              <a:gd name="f39" fmla="val 29"/>
              <a:gd name="f40" fmla="val 217"/>
              <a:gd name="f41" fmla="val 20"/>
              <a:gd name="f42" fmla="val 15"/>
              <a:gd name="f43" fmla="val 11"/>
              <a:gd name="f44" fmla="val 6"/>
              <a:gd name="f45" fmla="val 32"/>
              <a:gd name="f46" fmla="val 58"/>
              <a:gd name="f47" fmla="val 83"/>
              <a:gd name="f48" fmla="val 91"/>
              <a:gd name="f49" fmla="val 113"/>
              <a:gd name="f50" fmla="val 86"/>
              <a:gd name="f51" fmla="val 101"/>
              <a:gd name="f52" fmla="val 80"/>
              <a:gd name="f53" fmla="val 89"/>
              <a:gd name="f54" fmla="val 79"/>
              <a:gd name="f55" fmla="val 88"/>
              <a:gd name="f56" fmla="val 77"/>
              <a:gd name="f57" fmla="val 87"/>
              <a:gd name="f58" fmla="val 76"/>
              <a:gd name="f59" fmla="val 44"/>
              <a:gd name="f60" fmla="val 97"/>
              <a:gd name="f61" fmla="val 24"/>
              <a:gd name="f62" fmla="val 53"/>
              <a:gd name="f63" fmla="val 12"/>
              <a:gd name="f64" fmla="val 10"/>
              <a:gd name="f65" fmla="val 8"/>
              <a:gd name="f66" fmla="val 22"/>
              <a:gd name="f67" fmla="val 3"/>
              <a:gd name="f68" fmla="val 30"/>
              <a:gd name="f69" fmla="val 9"/>
              <a:gd name="f70" fmla="val 14"/>
              <a:gd name="f71" fmla="val 56"/>
              <a:gd name="f72" fmla="val 21"/>
              <a:gd name="f73" fmla="val 67"/>
              <a:gd name="f74" fmla="val 31"/>
              <a:gd name="f75" fmla="val 59"/>
              <a:gd name="f76" fmla="val 82"/>
              <a:gd name="f77" fmla="val 81"/>
              <a:gd name="f78" fmla="val 85"/>
              <a:gd name="f79" fmla="val 92"/>
              <a:gd name="f80" fmla="val 94"/>
              <a:gd name="f81" fmla="val 90"/>
              <a:gd name="f82" fmla="val 100"/>
              <a:gd name="f83" fmla="val 95"/>
              <a:gd name="f84" fmla="val 93"/>
              <a:gd name="f85" fmla="val 98"/>
              <a:gd name="f86" fmla="val 84"/>
              <a:gd name="f87" fmla="val 102"/>
              <a:gd name="f88" fmla="val 105"/>
              <a:gd name="f89" fmla="val 78"/>
              <a:gd name="f90" fmla="val 107"/>
              <a:gd name="f91" fmla="val 75"/>
              <a:gd name="f92" fmla="val 74"/>
              <a:gd name="f93" fmla="val 54"/>
              <a:gd name="f94" fmla="val 118"/>
              <a:gd name="f95" fmla="val 42"/>
              <a:gd name="f96" fmla="val 135"/>
              <a:gd name="f97" fmla="val 34"/>
              <a:gd name="f98" fmla="val 148"/>
              <a:gd name="f99" fmla="val 168"/>
              <a:gd name="f100" fmla="val 164"/>
              <a:gd name="f101" fmla="val 63"/>
              <a:gd name="f102" fmla="val 123"/>
              <a:gd name="f103" fmla="val 109"/>
              <a:gd name="f104" fmla="val 96"/>
              <a:gd name="f105" fmla="val 149"/>
              <a:gd name="f106" fmla="val 195"/>
              <a:gd name="f107" fmla="val 43"/>
              <a:gd name="f108" fmla="val 219"/>
              <a:gd name="f109" fmla="val 48"/>
              <a:gd name="f110" fmla="val 242"/>
              <a:gd name="f111" fmla="val 57"/>
              <a:gd name="f112" fmla="val 264"/>
              <a:gd name="f113" fmla="val 240"/>
              <a:gd name="f114" fmla="val 51"/>
              <a:gd name="f115" fmla="val 61"/>
              <a:gd name="f116" fmla="val 72"/>
              <a:gd name="f117" fmla="val 68"/>
              <a:gd name="f118" fmla="val 65"/>
              <a:gd name="f119" fmla="val 62"/>
              <a:gd name="f120" fmla="val 52"/>
              <a:gd name="f121" fmla="val 40"/>
              <a:gd name="f122" fmla="val 45"/>
              <a:gd name="f123" fmla="val 49"/>
              <a:gd name="f124" fmla="val 41"/>
              <a:gd name="f125" fmla="val 38"/>
              <a:gd name="f126" fmla="val 23"/>
              <a:gd name="f127" fmla="val 25"/>
              <a:gd name="f128" fmla="val 19"/>
              <a:gd name="f129" fmla="val 17"/>
              <a:gd name="f130" fmla="val 16"/>
              <a:gd name="f131" fmla="val 18"/>
              <a:gd name="f132" fmla="val 28"/>
              <a:gd name="f133" fmla="val 36"/>
              <a:gd name="f134" fmla="val 47"/>
              <a:gd name="f135" fmla="val 50"/>
              <a:gd name="f136" fmla="val 156"/>
              <a:gd name="f137" fmla="val 127"/>
              <a:gd name="f138" fmla="val 122"/>
              <a:gd name="f139" fmla="val 125"/>
              <a:gd name="f140" fmla="val 64"/>
              <a:gd name="f141" fmla="val 128"/>
              <a:gd name="f142" fmla="val 131"/>
              <a:gd name="f143" fmla="val 130"/>
              <a:gd name="f144" fmla="val 129"/>
              <a:gd name="f145" fmla="val 138"/>
              <a:gd name="f146" fmla="+- 0 0 -90"/>
              <a:gd name="f147" fmla="*/ f3 1 177"/>
              <a:gd name="f148" fmla="*/ f4 1 303"/>
              <a:gd name="f149" fmla="val f5"/>
              <a:gd name="f150" fmla="val f6"/>
              <a:gd name="f151" fmla="val f7"/>
              <a:gd name="f152" fmla="*/ f146 f0 1"/>
              <a:gd name="f153" fmla="+- f151 0 f149"/>
              <a:gd name="f154" fmla="+- f150 0 f149"/>
              <a:gd name="f155" fmla="*/ f152 1 f2"/>
              <a:gd name="f156" fmla="*/ f154 1 177"/>
              <a:gd name="f157" fmla="*/ f153 1 303"/>
              <a:gd name="f158" fmla="*/ 176 f154 1"/>
              <a:gd name="f159" fmla="*/ 126 f153 1"/>
              <a:gd name="f160" fmla="*/ 181 f153 1"/>
              <a:gd name="f161" fmla="*/ 173 f154 1"/>
              <a:gd name="f162" fmla="*/ 159 f154 1"/>
              <a:gd name="f163" fmla="*/ 193 f153 1"/>
              <a:gd name="f164" fmla="*/ 136 f154 1"/>
              <a:gd name="f165" fmla="*/ 289 f153 1"/>
              <a:gd name="f166" fmla="*/ 152 f154 1"/>
              <a:gd name="f167" fmla="*/ 303 f153 1"/>
              <a:gd name="f168" fmla="*/ 27 f154 1"/>
              <a:gd name="f169" fmla="*/ 46 f154 1"/>
              <a:gd name="f170" fmla="*/ 20 f154 1"/>
              <a:gd name="f171" fmla="*/ 182 f153 1"/>
              <a:gd name="f172" fmla="*/ 6 f154 1"/>
              <a:gd name="f173" fmla="*/ 83 f154 1"/>
              <a:gd name="f174" fmla="*/ 80 f154 1"/>
              <a:gd name="f175" fmla="*/ 89 f153 1"/>
              <a:gd name="f176" fmla="*/ 76 f154 1"/>
              <a:gd name="f177" fmla="*/ 88 f153 1"/>
              <a:gd name="f178" fmla="*/ 15 f154 1"/>
              <a:gd name="f179" fmla="*/ 53 f153 1"/>
              <a:gd name="f180" fmla="*/ 8 f154 1"/>
              <a:gd name="f181" fmla="*/ 32 f153 1"/>
              <a:gd name="f182" fmla="*/ 0 f154 1"/>
              <a:gd name="f183" fmla="*/ 0 f153 1"/>
              <a:gd name="f184" fmla="*/ 30 f154 1"/>
              <a:gd name="f185" fmla="*/ 9 f153 1"/>
              <a:gd name="f186" fmla="*/ 67 f154 1"/>
              <a:gd name="f187" fmla="*/ 31 f153 1"/>
              <a:gd name="f188" fmla="*/ 82 f154 1"/>
              <a:gd name="f189" fmla="*/ 77 f153 1"/>
              <a:gd name="f190" fmla="*/ 85 f154 1"/>
              <a:gd name="f191" fmla="*/ 92 f153 1"/>
              <a:gd name="f192" fmla="*/ 90 f154 1"/>
              <a:gd name="f193" fmla="*/ 100 f153 1"/>
              <a:gd name="f194" fmla="*/ 94 f154 1"/>
              <a:gd name="f195" fmla="*/ 105 f154 1"/>
              <a:gd name="f196" fmla="*/ 78 f153 1"/>
              <a:gd name="f197" fmla="*/ 107 f154 1"/>
              <a:gd name="f198" fmla="*/ 74 f153 1"/>
              <a:gd name="f199" fmla="*/ 135 f154 1"/>
              <a:gd name="f200" fmla="*/ 34 f153 1"/>
              <a:gd name="f201" fmla="*/ 177 f154 1"/>
              <a:gd name="f202" fmla="*/ 27 f153 1"/>
              <a:gd name="f203" fmla="*/ 148 f154 1"/>
              <a:gd name="f204" fmla="*/ 75 f153 1"/>
              <a:gd name="f205" fmla="*/ 109 f154 1"/>
              <a:gd name="f206" fmla="*/ 96 f154 1"/>
              <a:gd name="f207" fmla="*/ 42 f154 1"/>
              <a:gd name="f208" fmla="*/ 195 f153 1"/>
              <a:gd name="f209" fmla="*/ 57 f154 1"/>
              <a:gd name="f210" fmla="*/ 264 f153 1"/>
              <a:gd name="f211" fmla="*/ 51 f154 1"/>
              <a:gd name="f212" fmla="*/ 59 f153 1"/>
              <a:gd name="f213" fmla="*/ 69 f154 1"/>
              <a:gd name="f214" fmla="*/ 72 f153 1"/>
              <a:gd name="f215" fmla="*/ 62 f153 1"/>
              <a:gd name="f216" fmla="*/ 54 f153 1"/>
              <a:gd name="f217" fmla="*/ 68 f154 1"/>
              <a:gd name="f218" fmla="*/ 67 f153 1"/>
              <a:gd name="f219" fmla="*/ 52 f154 1"/>
              <a:gd name="f220" fmla="*/ 40 f153 1"/>
              <a:gd name="f221" fmla="*/ 49 f153 1"/>
              <a:gd name="f222" fmla="*/ 32 f154 1"/>
              <a:gd name="f223" fmla="*/ 25 f154 1"/>
              <a:gd name="f224" fmla="*/ 21 f153 1"/>
              <a:gd name="f225" fmla="*/ 16 f154 1"/>
              <a:gd name="f226" fmla="*/ 15 f153 1"/>
              <a:gd name="f227" fmla="*/ 16 f153 1"/>
              <a:gd name="f228" fmla="*/ 20 f153 1"/>
              <a:gd name="f229" fmla="*/ 17 f154 1"/>
              <a:gd name="f230" fmla="*/ 41 f154 1"/>
              <a:gd name="f231" fmla="*/ 36 f154 1"/>
              <a:gd name="f232" fmla="*/ 41 f153 1"/>
              <a:gd name="f233" fmla="*/ 156 f154 1"/>
              <a:gd name="f234" fmla="*/ 122 f154 1"/>
              <a:gd name="f235" fmla="*/ 65 f153 1"/>
              <a:gd name="f236" fmla="*/ 131 f154 1"/>
              <a:gd name="f237" fmla="*/ 129 f154 1"/>
              <a:gd name="f238" fmla="*/ 61 f153 1"/>
              <a:gd name="f239" fmla="+- f155 0 f1"/>
              <a:gd name="f240" fmla="*/ f158 1 177"/>
              <a:gd name="f241" fmla="*/ f159 1 303"/>
              <a:gd name="f242" fmla="*/ f160 1 303"/>
              <a:gd name="f243" fmla="*/ f161 1 177"/>
              <a:gd name="f244" fmla="*/ f162 1 177"/>
              <a:gd name="f245" fmla="*/ f163 1 303"/>
              <a:gd name="f246" fmla="*/ f164 1 177"/>
              <a:gd name="f247" fmla="*/ f165 1 303"/>
              <a:gd name="f248" fmla="*/ f166 1 177"/>
              <a:gd name="f249" fmla="*/ f167 1 303"/>
              <a:gd name="f250" fmla="*/ f168 1 177"/>
              <a:gd name="f251" fmla="*/ f169 1 177"/>
              <a:gd name="f252" fmla="*/ f170 1 177"/>
              <a:gd name="f253" fmla="*/ f171 1 303"/>
              <a:gd name="f254" fmla="*/ f172 1 177"/>
              <a:gd name="f255" fmla="*/ f173 1 177"/>
              <a:gd name="f256" fmla="*/ f174 1 177"/>
              <a:gd name="f257" fmla="*/ f175 1 303"/>
              <a:gd name="f258" fmla="*/ f176 1 177"/>
              <a:gd name="f259" fmla="*/ f177 1 303"/>
              <a:gd name="f260" fmla="*/ f178 1 177"/>
              <a:gd name="f261" fmla="*/ f179 1 303"/>
              <a:gd name="f262" fmla="*/ f180 1 177"/>
              <a:gd name="f263" fmla="*/ f181 1 303"/>
              <a:gd name="f264" fmla="*/ f182 1 177"/>
              <a:gd name="f265" fmla="*/ f183 1 303"/>
              <a:gd name="f266" fmla="*/ f184 1 177"/>
              <a:gd name="f267" fmla="*/ f185 1 303"/>
              <a:gd name="f268" fmla="*/ f186 1 177"/>
              <a:gd name="f269" fmla="*/ f187 1 303"/>
              <a:gd name="f270" fmla="*/ f188 1 177"/>
              <a:gd name="f271" fmla="*/ f189 1 303"/>
              <a:gd name="f272" fmla="*/ f190 1 177"/>
              <a:gd name="f273" fmla="*/ f191 1 303"/>
              <a:gd name="f274" fmla="*/ f192 1 177"/>
              <a:gd name="f275" fmla="*/ f193 1 303"/>
              <a:gd name="f276" fmla="*/ f194 1 177"/>
              <a:gd name="f277" fmla="*/ f195 1 177"/>
              <a:gd name="f278" fmla="*/ f196 1 303"/>
              <a:gd name="f279" fmla="*/ f197 1 177"/>
              <a:gd name="f280" fmla="*/ f198 1 303"/>
              <a:gd name="f281" fmla="*/ f199 1 177"/>
              <a:gd name="f282" fmla="*/ f200 1 303"/>
              <a:gd name="f283" fmla="*/ f201 1 177"/>
              <a:gd name="f284" fmla="*/ f202 1 303"/>
              <a:gd name="f285" fmla="*/ f203 1 177"/>
              <a:gd name="f286" fmla="*/ f204 1 303"/>
              <a:gd name="f287" fmla="*/ f205 1 177"/>
              <a:gd name="f288" fmla="*/ f206 1 177"/>
              <a:gd name="f289" fmla="*/ f207 1 177"/>
              <a:gd name="f290" fmla="*/ f208 1 303"/>
              <a:gd name="f291" fmla="*/ f209 1 177"/>
              <a:gd name="f292" fmla="*/ f210 1 303"/>
              <a:gd name="f293" fmla="*/ f211 1 177"/>
              <a:gd name="f294" fmla="*/ f212 1 303"/>
              <a:gd name="f295" fmla="*/ f213 1 177"/>
              <a:gd name="f296" fmla="*/ f214 1 303"/>
              <a:gd name="f297" fmla="*/ f215 1 303"/>
              <a:gd name="f298" fmla="*/ f216 1 303"/>
              <a:gd name="f299" fmla="*/ f217 1 177"/>
              <a:gd name="f300" fmla="*/ f218 1 303"/>
              <a:gd name="f301" fmla="*/ f219 1 177"/>
              <a:gd name="f302" fmla="*/ f220 1 303"/>
              <a:gd name="f303" fmla="*/ f221 1 303"/>
              <a:gd name="f304" fmla="*/ f222 1 177"/>
              <a:gd name="f305" fmla="*/ f223 1 177"/>
              <a:gd name="f306" fmla="*/ f224 1 303"/>
              <a:gd name="f307" fmla="*/ f225 1 177"/>
              <a:gd name="f308" fmla="*/ f226 1 303"/>
              <a:gd name="f309" fmla="*/ f227 1 303"/>
              <a:gd name="f310" fmla="*/ f228 1 303"/>
              <a:gd name="f311" fmla="*/ f229 1 177"/>
              <a:gd name="f312" fmla="*/ f230 1 177"/>
              <a:gd name="f313" fmla="*/ f231 1 177"/>
              <a:gd name="f314" fmla="*/ f232 1 303"/>
              <a:gd name="f315" fmla="*/ f233 1 177"/>
              <a:gd name="f316" fmla="*/ f234 1 177"/>
              <a:gd name="f317" fmla="*/ f235 1 303"/>
              <a:gd name="f318" fmla="*/ f236 1 177"/>
              <a:gd name="f319" fmla="*/ f237 1 177"/>
              <a:gd name="f320" fmla="*/ f238 1 303"/>
              <a:gd name="f321" fmla="*/ 0 1 f156"/>
              <a:gd name="f322" fmla="*/ f150 1 f156"/>
              <a:gd name="f323" fmla="*/ 0 1 f157"/>
              <a:gd name="f324" fmla="*/ f151 1 f157"/>
              <a:gd name="f325" fmla="*/ f240 1 f156"/>
              <a:gd name="f326" fmla="*/ f241 1 f157"/>
              <a:gd name="f327" fmla="*/ f242 1 f157"/>
              <a:gd name="f328" fmla="*/ f243 1 f156"/>
              <a:gd name="f329" fmla="*/ f244 1 f156"/>
              <a:gd name="f330" fmla="*/ f245 1 f157"/>
              <a:gd name="f331" fmla="*/ f246 1 f156"/>
              <a:gd name="f332" fmla="*/ f247 1 f157"/>
              <a:gd name="f333" fmla="*/ f248 1 f156"/>
              <a:gd name="f334" fmla="*/ f249 1 f157"/>
              <a:gd name="f335" fmla="*/ f250 1 f156"/>
              <a:gd name="f336" fmla="*/ f251 1 f156"/>
              <a:gd name="f337" fmla="*/ f252 1 f156"/>
              <a:gd name="f338" fmla="*/ f253 1 f157"/>
              <a:gd name="f339" fmla="*/ f254 1 f156"/>
              <a:gd name="f340" fmla="*/ f255 1 f156"/>
              <a:gd name="f341" fmla="*/ f256 1 f156"/>
              <a:gd name="f342" fmla="*/ f257 1 f157"/>
              <a:gd name="f343" fmla="*/ f258 1 f156"/>
              <a:gd name="f344" fmla="*/ f259 1 f157"/>
              <a:gd name="f345" fmla="*/ f260 1 f156"/>
              <a:gd name="f346" fmla="*/ f261 1 f157"/>
              <a:gd name="f347" fmla="*/ f262 1 f156"/>
              <a:gd name="f348" fmla="*/ f263 1 f157"/>
              <a:gd name="f349" fmla="*/ f264 1 f156"/>
              <a:gd name="f350" fmla="*/ f265 1 f157"/>
              <a:gd name="f351" fmla="*/ f266 1 f156"/>
              <a:gd name="f352" fmla="*/ f267 1 f157"/>
              <a:gd name="f353" fmla="*/ f268 1 f156"/>
              <a:gd name="f354" fmla="*/ f269 1 f157"/>
              <a:gd name="f355" fmla="*/ f270 1 f156"/>
              <a:gd name="f356" fmla="*/ f271 1 f157"/>
              <a:gd name="f357" fmla="*/ f272 1 f156"/>
              <a:gd name="f358" fmla="*/ f273 1 f157"/>
              <a:gd name="f359" fmla="*/ f274 1 f156"/>
              <a:gd name="f360" fmla="*/ f275 1 f157"/>
              <a:gd name="f361" fmla="*/ f276 1 f156"/>
              <a:gd name="f362" fmla="*/ f277 1 f156"/>
              <a:gd name="f363" fmla="*/ f278 1 f157"/>
              <a:gd name="f364" fmla="*/ f279 1 f156"/>
              <a:gd name="f365" fmla="*/ f280 1 f157"/>
              <a:gd name="f366" fmla="*/ f281 1 f156"/>
              <a:gd name="f367" fmla="*/ f282 1 f157"/>
              <a:gd name="f368" fmla="*/ f283 1 f156"/>
              <a:gd name="f369" fmla="*/ f284 1 f157"/>
              <a:gd name="f370" fmla="*/ f285 1 f156"/>
              <a:gd name="f371" fmla="*/ f286 1 f157"/>
              <a:gd name="f372" fmla="*/ f287 1 f156"/>
              <a:gd name="f373" fmla="*/ f288 1 f156"/>
              <a:gd name="f374" fmla="*/ f289 1 f156"/>
              <a:gd name="f375" fmla="*/ f290 1 f157"/>
              <a:gd name="f376" fmla="*/ f291 1 f156"/>
              <a:gd name="f377" fmla="*/ f292 1 f157"/>
              <a:gd name="f378" fmla="*/ f293 1 f156"/>
              <a:gd name="f379" fmla="*/ f294 1 f157"/>
              <a:gd name="f380" fmla="*/ f295 1 f156"/>
              <a:gd name="f381" fmla="*/ f296 1 f157"/>
              <a:gd name="f382" fmla="*/ f297 1 f157"/>
              <a:gd name="f383" fmla="*/ f298 1 f157"/>
              <a:gd name="f384" fmla="*/ f299 1 f156"/>
              <a:gd name="f385" fmla="*/ f300 1 f157"/>
              <a:gd name="f386" fmla="*/ f301 1 f156"/>
              <a:gd name="f387" fmla="*/ f302 1 f157"/>
              <a:gd name="f388" fmla="*/ f303 1 f157"/>
              <a:gd name="f389" fmla="*/ f304 1 f156"/>
              <a:gd name="f390" fmla="*/ f305 1 f156"/>
              <a:gd name="f391" fmla="*/ f306 1 f157"/>
              <a:gd name="f392" fmla="*/ f307 1 f156"/>
              <a:gd name="f393" fmla="*/ f308 1 f157"/>
              <a:gd name="f394" fmla="*/ f309 1 f157"/>
              <a:gd name="f395" fmla="*/ f310 1 f157"/>
              <a:gd name="f396" fmla="*/ f311 1 f156"/>
              <a:gd name="f397" fmla="*/ f312 1 f156"/>
              <a:gd name="f398" fmla="*/ f313 1 f156"/>
              <a:gd name="f399" fmla="*/ f314 1 f157"/>
              <a:gd name="f400" fmla="*/ f315 1 f156"/>
              <a:gd name="f401" fmla="*/ f316 1 f156"/>
              <a:gd name="f402" fmla="*/ f317 1 f157"/>
              <a:gd name="f403" fmla="*/ f318 1 f156"/>
              <a:gd name="f404" fmla="*/ f319 1 f156"/>
              <a:gd name="f405" fmla="*/ f320 1 f157"/>
              <a:gd name="f406" fmla="*/ f321 f147 1"/>
              <a:gd name="f407" fmla="*/ f322 f147 1"/>
              <a:gd name="f408" fmla="*/ f324 f148 1"/>
              <a:gd name="f409" fmla="*/ f323 f148 1"/>
              <a:gd name="f410" fmla="*/ f325 f147 1"/>
              <a:gd name="f411" fmla="*/ f326 f148 1"/>
              <a:gd name="f412" fmla="*/ f327 f148 1"/>
              <a:gd name="f413" fmla="*/ f328 f147 1"/>
              <a:gd name="f414" fmla="*/ f329 f147 1"/>
              <a:gd name="f415" fmla="*/ f330 f148 1"/>
              <a:gd name="f416" fmla="*/ f331 f147 1"/>
              <a:gd name="f417" fmla="*/ f332 f148 1"/>
              <a:gd name="f418" fmla="*/ f333 f147 1"/>
              <a:gd name="f419" fmla="*/ f334 f148 1"/>
              <a:gd name="f420" fmla="*/ f335 f147 1"/>
              <a:gd name="f421" fmla="*/ f336 f147 1"/>
              <a:gd name="f422" fmla="*/ f337 f147 1"/>
              <a:gd name="f423" fmla="*/ f338 f148 1"/>
              <a:gd name="f424" fmla="*/ f339 f147 1"/>
              <a:gd name="f425" fmla="*/ f340 f147 1"/>
              <a:gd name="f426" fmla="*/ f341 f147 1"/>
              <a:gd name="f427" fmla="*/ f342 f148 1"/>
              <a:gd name="f428" fmla="*/ f343 f147 1"/>
              <a:gd name="f429" fmla="*/ f344 f148 1"/>
              <a:gd name="f430" fmla="*/ f345 f147 1"/>
              <a:gd name="f431" fmla="*/ f346 f148 1"/>
              <a:gd name="f432" fmla="*/ f347 f147 1"/>
              <a:gd name="f433" fmla="*/ f348 f148 1"/>
              <a:gd name="f434" fmla="*/ f349 f147 1"/>
              <a:gd name="f435" fmla="*/ f350 f148 1"/>
              <a:gd name="f436" fmla="*/ f351 f147 1"/>
              <a:gd name="f437" fmla="*/ f352 f148 1"/>
              <a:gd name="f438" fmla="*/ f353 f147 1"/>
              <a:gd name="f439" fmla="*/ f354 f148 1"/>
              <a:gd name="f440" fmla="*/ f355 f147 1"/>
              <a:gd name="f441" fmla="*/ f356 f148 1"/>
              <a:gd name="f442" fmla="*/ f357 f147 1"/>
              <a:gd name="f443" fmla="*/ f358 f148 1"/>
              <a:gd name="f444" fmla="*/ f359 f147 1"/>
              <a:gd name="f445" fmla="*/ f360 f148 1"/>
              <a:gd name="f446" fmla="*/ f361 f147 1"/>
              <a:gd name="f447" fmla="*/ f362 f147 1"/>
              <a:gd name="f448" fmla="*/ f363 f148 1"/>
              <a:gd name="f449" fmla="*/ f364 f147 1"/>
              <a:gd name="f450" fmla="*/ f365 f148 1"/>
              <a:gd name="f451" fmla="*/ f366 f147 1"/>
              <a:gd name="f452" fmla="*/ f367 f148 1"/>
              <a:gd name="f453" fmla="*/ f368 f147 1"/>
              <a:gd name="f454" fmla="*/ f369 f148 1"/>
              <a:gd name="f455" fmla="*/ f370 f147 1"/>
              <a:gd name="f456" fmla="*/ f371 f148 1"/>
              <a:gd name="f457" fmla="*/ f372 f147 1"/>
              <a:gd name="f458" fmla="*/ f373 f147 1"/>
              <a:gd name="f459" fmla="*/ f374 f147 1"/>
              <a:gd name="f460" fmla="*/ f375 f148 1"/>
              <a:gd name="f461" fmla="*/ f376 f147 1"/>
              <a:gd name="f462" fmla="*/ f377 f148 1"/>
              <a:gd name="f463" fmla="*/ f378 f147 1"/>
              <a:gd name="f464" fmla="*/ f379 f148 1"/>
              <a:gd name="f465" fmla="*/ f380 f147 1"/>
              <a:gd name="f466" fmla="*/ f381 f148 1"/>
              <a:gd name="f467" fmla="*/ f382 f148 1"/>
              <a:gd name="f468" fmla="*/ f383 f148 1"/>
              <a:gd name="f469" fmla="*/ f384 f147 1"/>
              <a:gd name="f470" fmla="*/ f385 f148 1"/>
              <a:gd name="f471" fmla="*/ f386 f147 1"/>
              <a:gd name="f472" fmla="*/ f387 f148 1"/>
              <a:gd name="f473" fmla="*/ f388 f148 1"/>
              <a:gd name="f474" fmla="*/ f389 f147 1"/>
              <a:gd name="f475" fmla="*/ f390 f147 1"/>
              <a:gd name="f476" fmla="*/ f391 f148 1"/>
              <a:gd name="f477" fmla="*/ f392 f147 1"/>
              <a:gd name="f478" fmla="*/ f393 f148 1"/>
              <a:gd name="f479" fmla="*/ f394 f148 1"/>
              <a:gd name="f480" fmla="*/ f395 f148 1"/>
              <a:gd name="f481" fmla="*/ f396 f147 1"/>
              <a:gd name="f482" fmla="*/ f397 f147 1"/>
              <a:gd name="f483" fmla="*/ f398 f147 1"/>
              <a:gd name="f484" fmla="*/ f399 f148 1"/>
              <a:gd name="f485" fmla="*/ f400 f147 1"/>
              <a:gd name="f486" fmla="*/ f401 f147 1"/>
              <a:gd name="f487" fmla="*/ f402 f148 1"/>
              <a:gd name="f488" fmla="*/ f403 f147 1"/>
              <a:gd name="f489" fmla="*/ f404 f147 1"/>
              <a:gd name="f490" fmla="*/ f405 f1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9">
                <a:pos x="f410" y="f411"/>
              </a:cxn>
              <a:cxn ang="f239">
                <a:pos x="f410" y="f412"/>
              </a:cxn>
              <a:cxn ang="f239">
                <a:pos x="f413" y="f412"/>
              </a:cxn>
              <a:cxn ang="f239">
                <a:pos x="f414" y="f415"/>
              </a:cxn>
              <a:cxn ang="f239">
                <a:pos x="f416" y="f417"/>
              </a:cxn>
              <a:cxn ang="f239">
                <a:pos x="f418" y="f417"/>
              </a:cxn>
              <a:cxn ang="f239">
                <a:pos x="f418" y="f419"/>
              </a:cxn>
              <a:cxn ang="f239">
                <a:pos x="f420" y="f419"/>
              </a:cxn>
              <a:cxn ang="f239">
                <a:pos x="f420" y="f417"/>
              </a:cxn>
              <a:cxn ang="f239">
                <a:pos x="f421" y="f417"/>
              </a:cxn>
              <a:cxn ang="f239">
                <a:pos x="f422" y="f423"/>
              </a:cxn>
              <a:cxn ang="f239">
                <a:pos x="f424" y="f423"/>
              </a:cxn>
              <a:cxn ang="f239">
                <a:pos x="f424" y="f411"/>
              </a:cxn>
              <a:cxn ang="f239">
                <a:pos x="f425" y="f411"/>
              </a:cxn>
              <a:cxn ang="f239">
                <a:pos x="f426" y="f427"/>
              </a:cxn>
              <a:cxn ang="f239">
                <a:pos x="f428" y="f429"/>
              </a:cxn>
              <a:cxn ang="f239">
                <a:pos x="f430" y="f431"/>
              </a:cxn>
              <a:cxn ang="f239">
                <a:pos x="f432" y="f433"/>
              </a:cxn>
              <a:cxn ang="f239">
                <a:pos x="f434" y="f435"/>
              </a:cxn>
              <a:cxn ang="f239">
                <a:pos x="f436" y="f437"/>
              </a:cxn>
              <a:cxn ang="f239">
                <a:pos x="f438" y="f439"/>
              </a:cxn>
              <a:cxn ang="f239">
                <a:pos x="f440" y="f441"/>
              </a:cxn>
              <a:cxn ang="f239">
                <a:pos x="f442" y="f443"/>
              </a:cxn>
              <a:cxn ang="f239">
                <a:pos x="f444" y="f445"/>
              </a:cxn>
              <a:cxn ang="f239">
                <a:pos x="f446" y="f429"/>
              </a:cxn>
              <a:cxn ang="f239">
                <a:pos x="f447" y="f448"/>
              </a:cxn>
              <a:cxn ang="f239">
                <a:pos x="f449" y="f450"/>
              </a:cxn>
              <a:cxn ang="f239">
                <a:pos x="f451" y="f452"/>
              </a:cxn>
              <a:cxn ang="f239">
                <a:pos x="f453" y="f454"/>
              </a:cxn>
              <a:cxn ang="f239">
                <a:pos x="f455" y="f456"/>
              </a:cxn>
              <a:cxn ang="f239">
                <a:pos x="f457" y="f448"/>
              </a:cxn>
              <a:cxn ang="f239">
                <a:pos x="f458" y="f411"/>
              </a:cxn>
              <a:cxn ang="f239">
                <a:pos x="f410" y="f411"/>
              </a:cxn>
              <a:cxn ang="f239">
                <a:pos x="f459" y="f460"/>
              </a:cxn>
              <a:cxn ang="f239">
                <a:pos x="f461" y="f462"/>
              </a:cxn>
              <a:cxn ang="f239">
                <a:pos x="f459" y="f460"/>
              </a:cxn>
              <a:cxn ang="f239">
                <a:pos x="f463" y="f464"/>
              </a:cxn>
              <a:cxn ang="f239">
                <a:pos x="f465" y="f466"/>
              </a:cxn>
              <a:cxn ang="f239">
                <a:pos x="f465" y="f467"/>
              </a:cxn>
              <a:cxn ang="f239">
                <a:pos x="f465" y="f468"/>
              </a:cxn>
              <a:cxn ang="f239">
                <a:pos x="f469" y="f468"/>
              </a:cxn>
              <a:cxn ang="f239">
                <a:pos x="f469" y="f470"/>
              </a:cxn>
              <a:cxn ang="f239">
                <a:pos x="f471" y="f472"/>
              </a:cxn>
              <a:cxn ang="f239">
                <a:pos x="f471" y="f473"/>
              </a:cxn>
              <a:cxn ang="f239">
                <a:pos x="f474" y="f454"/>
              </a:cxn>
              <a:cxn ang="f239">
                <a:pos x="f475" y="f476"/>
              </a:cxn>
              <a:cxn ang="f239">
                <a:pos x="f477" y="f478"/>
              </a:cxn>
              <a:cxn ang="f239">
                <a:pos x="f477" y="f479"/>
              </a:cxn>
              <a:cxn ang="f239">
                <a:pos x="f422" y="f480"/>
              </a:cxn>
              <a:cxn ang="f239">
                <a:pos x="f481" y="f476"/>
              </a:cxn>
              <a:cxn ang="f239">
                <a:pos x="f482" y="f472"/>
              </a:cxn>
              <a:cxn ang="f239">
                <a:pos x="f483" y="f484"/>
              </a:cxn>
              <a:cxn ang="f239">
                <a:pos x="f461" y="f464"/>
              </a:cxn>
              <a:cxn ang="f239">
                <a:pos x="f463" y="f464"/>
              </a:cxn>
              <a:cxn ang="f239">
                <a:pos x="f485" y="f484"/>
              </a:cxn>
              <a:cxn ang="f239">
                <a:pos x="f486" y="f487"/>
              </a:cxn>
              <a:cxn ang="f239">
                <a:pos x="f488" y="f467"/>
              </a:cxn>
              <a:cxn ang="f239">
                <a:pos x="f489" y="f490"/>
              </a:cxn>
              <a:cxn ang="f239">
                <a:pos x="f485" y="f484"/>
              </a:cxn>
            </a:cxnLst>
            <a:rect l="f406" t="f409" r="f407" b="f408"/>
            <a:pathLst>
              <a:path w="177" h="303">
                <a:moveTo>
                  <a:pt x="f8" y="f9"/>
                </a:moveTo>
                <a:cubicBezTo>
                  <a:pt x="f8" y="f10"/>
                  <a:pt x="f8" y="f11"/>
                  <a:pt x="f8" y="f12"/>
                </a:cubicBezTo>
                <a:cubicBezTo>
                  <a:pt x="f13" y="f12"/>
                  <a:pt x="f14" y="f12"/>
                  <a:pt x="f15" y="f12"/>
                </a:cubicBezTo>
                <a:cubicBezTo>
                  <a:pt x="f16" y="f17"/>
                  <a:pt x="f16" y="f17"/>
                  <a:pt x="f18" y="f19"/>
                </a:cubicBezTo>
                <a:cubicBezTo>
                  <a:pt x="f20" y="f21"/>
                  <a:pt x="f22" y="f23"/>
                  <a:pt x="f24" y="f25"/>
                </a:cubicBezTo>
                <a:cubicBezTo>
                  <a:pt x="f26" y="f25"/>
                  <a:pt x="f27" y="f25"/>
                  <a:pt x="f28" y="f25"/>
                </a:cubicBezTo>
                <a:cubicBezTo>
                  <a:pt x="f28" y="f29"/>
                  <a:pt x="f28" y="f30"/>
                  <a:pt x="f28" y="f7"/>
                </a:cubicBezTo>
                <a:cubicBezTo>
                  <a:pt x="f31" y="f7"/>
                  <a:pt x="f32" y="f7"/>
                  <a:pt x="f33" y="f7"/>
                </a:cubicBezTo>
                <a:cubicBezTo>
                  <a:pt x="f33" y="f30"/>
                  <a:pt x="f33" y="f29"/>
                  <a:pt x="f33" y="f25"/>
                </a:cubicBezTo>
                <a:cubicBezTo>
                  <a:pt x="f34" y="f25"/>
                  <a:pt x="f35" y="f25"/>
                  <a:pt x="f36" y="f25"/>
                </a:cubicBezTo>
                <a:cubicBezTo>
                  <a:pt x="f37" y="f38"/>
                  <a:pt x="f39" y="f40"/>
                  <a:pt x="f41" y="f17"/>
                </a:cubicBezTo>
                <a:cubicBezTo>
                  <a:pt x="f42" y="f17"/>
                  <a:pt x="f43" y="f17"/>
                  <a:pt x="f44" y="f17"/>
                </a:cubicBezTo>
                <a:cubicBezTo>
                  <a:pt x="f44" y="f11"/>
                  <a:pt x="f44" y="f10"/>
                  <a:pt x="f44" y="f9"/>
                </a:cubicBezTo>
                <a:cubicBezTo>
                  <a:pt x="f45" y="f9"/>
                  <a:pt x="f46" y="f9"/>
                  <a:pt x="f47" y="f9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5"/>
                </a:cubicBezTo>
                <a:cubicBezTo>
                  <a:pt x="f59" y="f60"/>
                  <a:pt x="f61" y="f58"/>
                  <a:pt x="f42" y="f62"/>
                </a:cubicBezTo>
                <a:cubicBezTo>
                  <a:pt x="f63" y="f36"/>
                  <a:pt x="f64" y="f35"/>
                  <a:pt x="f65" y="f45"/>
                </a:cubicBezTo>
                <a:cubicBezTo>
                  <a:pt x="f44" y="f66"/>
                  <a:pt x="f67" y="f63"/>
                  <a:pt x="f5" y="f5"/>
                </a:cubicBezTo>
                <a:cubicBezTo>
                  <a:pt x="f64" y="f67"/>
                  <a:pt x="f41" y="f44"/>
                  <a:pt x="f68" y="f69"/>
                </a:cubicBezTo>
                <a:cubicBezTo>
                  <a:pt x="f59" y="f70"/>
                  <a:pt x="f71" y="f72"/>
                  <a:pt x="f73" y="f74"/>
                </a:cubicBezTo>
                <a:cubicBezTo>
                  <a:pt x="f52" y="f59"/>
                  <a:pt x="f50" y="f75"/>
                  <a:pt x="f76" y="f56"/>
                </a:cubicBezTo>
                <a:cubicBezTo>
                  <a:pt x="f77" y="f47"/>
                  <a:pt x="f76" y="f57"/>
                  <a:pt x="f78" y="f79"/>
                </a:cubicBezTo>
                <a:cubicBezTo>
                  <a:pt x="f57" y="f80"/>
                  <a:pt x="f55" y="f60"/>
                  <a:pt x="f81" y="f82"/>
                </a:cubicBezTo>
                <a:cubicBezTo>
                  <a:pt x="f79" y="f83"/>
                  <a:pt x="f84" y="f81"/>
                  <a:pt x="f80" y="f55"/>
                </a:cubicBezTo>
                <a:cubicBezTo>
                  <a:pt x="f85" y="f86"/>
                  <a:pt x="f87" y="f77"/>
                  <a:pt x="f88" y="f89"/>
                </a:cubicBezTo>
                <a:cubicBezTo>
                  <a:pt x="f90" y="f56"/>
                  <a:pt x="f90" y="f91"/>
                  <a:pt x="f90" y="f92"/>
                </a:cubicBezTo>
                <a:cubicBezTo>
                  <a:pt x="f90" y="f93"/>
                  <a:pt x="f94" y="f95"/>
                  <a:pt x="f96" y="f97"/>
                </a:cubicBezTo>
                <a:cubicBezTo>
                  <a:pt x="f98" y="f39"/>
                  <a:pt x="f16" y="f33"/>
                  <a:pt x="f6" y="f33"/>
                </a:cubicBezTo>
                <a:cubicBezTo>
                  <a:pt x="f99" y="f59"/>
                  <a:pt x="f100" y="f101"/>
                  <a:pt x="f98" y="f91"/>
                </a:cubicBezTo>
                <a:cubicBezTo>
                  <a:pt x="f24" y="f78"/>
                  <a:pt x="f102" y="f78"/>
                  <a:pt x="f103" y="f89"/>
                </a:cubicBezTo>
                <a:cubicBezTo>
                  <a:pt x="f60" y="f79"/>
                  <a:pt x="f85" y="f103"/>
                  <a:pt x="f104" y="f9"/>
                </a:cubicBezTo>
                <a:cubicBezTo>
                  <a:pt x="f102" y="f9"/>
                  <a:pt x="f105" y="f9"/>
                  <a:pt x="f8" y="f9"/>
                </a:cubicBezTo>
                <a:close/>
                <a:moveTo>
                  <a:pt x="f95" y="f106"/>
                </a:moveTo>
                <a:cubicBezTo>
                  <a:pt x="f107" y="f108"/>
                  <a:pt x="f109" y="f110"/>
                  <a:pt x="f111" y="f112"/>
                </a:cubicBezTo>
                <a:cubicBezTo>
                  <a:pt x="f71" y="f113"/>
                  <a:pt x="f114" y="f40"/>
                  <a:pt x="f95" y="f106"/>
                </a:cubicBezTo>
                <a:close/>
                <a:moveTo>
                  <a:pt x="f114" y="f75"/>
                </a:moveTo>
                <a:cubicBezTo>
                  <a:pt x="f115" y="f46"/>
                  <a:pt x="f101" y="f73"/>
                  <a:pt x="f32" y="f116"/>
                </a:cubicBezTo>
                <a:cubicBezTo>
                  <a:pt x="f32" y="f117"/>
                  <a:pt x="f32" y="f118"/>
                  <a:pt x="f32" y="f119"/>
                </a:cubicBezTo>
                <a:cubicBezTo>
                  <a:pt x="f32" y="f75"/>
                  <a:pt x="f32" y="f71"/>
                  <a:pt x="f32" y="f93"/>
                </a:cubicBezTo>
                <a:cubicBezTo>
                  <a:pt x="f117" y="f93"/>
                  <a:pt x="f117" y="f93"/>
                  <a:pt x="f117" y="f93"/>
                </a:cubicBezTo>
                <a:cubicBezTo>
                  <a:pt x="f117" y="f46"/>
                  <a:pt x="f117" y="f119"/>
                  <a:pt x="f117" y="f73"/>
                </a:cubicBezTo>
                <a:cubicBezTo>
                  <a:pt x="f71" y="f111"/>
                  <a:pt x="f93" y="f62"/>
                  <a:pt x="f120" y="f121"/>
                </a:cubicBezTo>
                <a:cubicBezTo>
                  <a:pt x="f120" y="f95"/>
                  <a:pt x="f120" y="f122"/>
                  <a:pt x="f120" y="f123"/>
                </a:cubicBezTo>
                <a:cubicBezTo>
                  <a:pt x="f122" y="f124"/>
                  <a:pt x="f125" y="f97"/>
                  <a:pt x="f45" y="f33"/>
                </a:cubicBezTo>
                <a:cubicBezTo>
                  <a:pt x="f39" y="f33"/>
                  <a:pt x="f33" y="f126"/>
                  <a:pt x="f127" y="f72"/>
                </a:cubicBezTo>
                <a:cubicBezTo>
                  <a:pt x="f66" y="f128"/>
                  <a:pt x="f128" y="f129"/>
                  <a:pt x="f130" y="f42"/>
                </a:cubicBezTo>
                <a:cubicBezTo>
                  <a:pt x="f130" y="f42"/>
                  <a:pt x="f130" y="f42"/>
                  <a:pt x="f130" y="f130"/>
                </a:cubicBezTo>
                <a:cubicBezTo>
                  <a:pt x="f129" y="f129"/>
                  <a:pt x="f128" y="f131"/>
                  <a:pt x="f41" y="f41"/>
                </a:cubicBezTo>
                <a:cubicBezTo>
                  <a:pt x="f128" y="f41"/>
                  <a:pt x="f131" y="f72"/>
                  <a:pt x="f129" y="f72"/>
                </a:cubicBezTo>
                <a:cubicBezTo>
                  <a:pt x="f132" y="f126"/>
                  <a:pt x="f45" y="f97"/>
                  <a:pt x="f124" y="f121"/>
                </a:cubicBezTo>
                <a:cubicBezTo>
                  <a:pt x="f35" y="f124"/>
                  <a:pt x="f125" y="f124"/>
                  <a:pt x="f133" y="f124"/>
                </a:cubicBezTo>
                <a:cubicBezTo>
                  <a:pt x="f134" y="f107"/>
                  <a:pt x="f135" y="f120"/>
                  <a:pt x="f111" y="f75"/>
                </a:cubicBezTo>
                <a:cubicBezTo>
                  <a:pt x="f93" y="f75"/>
                  <a:pt x="f62" y="f75"/>
                  <a:pt x="f114" y="f75"/>
                </a:cubicBezTo>
                <a:close/>
                <a:moveTo>
                  <a:pt x="f136" y="f124"/>
                </a:moveTo>
                <a:cubicBezTo>
                  <a:pt x="f98" y="f107"/>
                  <a:pt x="f137" y="f75"/>
                  <a:pt x="f138" y="f118"/>
                </a:cubicBezTo>
                <a:cubicBezTo>
                  <a:pt x="f139" y="f140"/>
                  <a:pt x="f141" y="f101"/>
                  <a:pt x="f142" y="f119"/>
                </a:cubicBezTo>
                <a:cubicBezTo>
                  <a:pt x="f142" y="f115"/>
                  <a:pt x="f143" y="f115"/>
                  <a:pt x="f144" y="f115"/>
                </a:cubicBezTo>
                <a:cubicBezTo>
                  <a:pt x="f145" y="f93"/>
                  <a:pt x="f27" y="f134"/>
                  <a:pt x="f136" y="f124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5349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چیدمان چهار بلوک به این صورت؟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84" name="Google Shape;384;p48"/>
          <p:cNvSpPr txBox="1">
            <a:spLocks noGrp="1"/>
          </p:cNvSpPr>
          <p:nvPr>
            <p:ph type="subTitle" idx="1"/>
          </p:nvPr>
        </p:nvSpPr>
        <p:spPr>
          <a:xfrm>
            <a:off x="2798788" y="1747823"/>
            <a:ext cx="3546900" cy="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85" name="Google Shape;385;p48"/>
          <p:cNvSpPr txBox="1">
            <a:spLocks noGrp="1"/>
          </p:cNvSpPr>
          <p:nvPr>
            <p:ph type="subTitle" idx="2"/>
          </p:nvPr>
        </p:nvSpPr>
        <p:spPr>
          <a:xfrm>
            <a:off x="2798735" y="2544665"/>
            <a:ext cx="3546900" cy="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86" name="Google Shape;386;p48"/>
          <p:cNvSpPr txBox="1">
            <a:spLocks noGrp="1"/>
          </p:cNvSpPr>
          <p:nvPr>
            <p:ph type="subTitle" idx="3"/>
          </p:nvPr>
        </p:nvSpPr>
        <p:spPr>
          <a:xfrm>
            <a:off x="2798638" y="4138350"/>
            <a:ext cx="3546900" cy="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87" name="Google Shape;387;p48"/>
          <p:cNvSpPr txBox="1">
            <a:spLocks noGrp="1"/>
          </p:cNvSpPr>
          <p:nvPr>
            <p:ph type="subTitle" idx="4"/>
          </p:nvPr>
        </p:nvSpPr>
        <p:spPr>
          <a:xfrm>
            <a:off x="2798455" y="3341508"/>
            <a:ext cx="3546900" cy="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88" name="Google Shape;388;p48"/>
          <p:cNvSpPr txBox="1">
            <a:spLocks noGrp="1"/>
          </p:cNvSpPr>
          <p:nvPr>
            <p:ph type="subTitle" idx="5"/>
          </p:nvPr>
        </p:nvSpPr>
        <p:spPr>
          <a:xfrm>
            <a:off x="2798563" y="1346926"/>
            <a:ext cx="35469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89" name="Google Shape;389;p48"/>
          <p:cNvSpPr txBox="1">
            <a:spLocks noGrp="1"/>
          </p:cNvSpPr>
          <p:nvPr>
            <p:ph type="subTitle" idx="6"/>
          </p:nvPr>
        </p:nvSpPr>
        <p:spPr>
          <a:xfrm>
            <a:off x="2798397" y="2139419"/>
            <a:ext cx="35469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subTitle" idx="7"/>
          </p:nvPr>
        </p:nvSpPr>
        <p:spPr>
          <a:xfrm>
            <a:off x="2798563" y="3724405"/>
            <a:ext cx="35469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91" name="Google Shape;391;p48"/>
          <p:cNvSpPr txBox="1">
            <a:spLocks noGrp="1"/>
          </p:cNvSpPr>
          <p:nvPr>
            <p:ph type="subTitle" idx="8"/>
          </p:nvPr>
        </p:nvSpPr>
        <p:spPr>
          <a:xfrm>
            <a:off x="2798322" y="2931912"/>
            <a:ext cx="35469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392" name="Google Shape;392;p48"/>
          <p:cNvPicPr preferRelativeResize="0"/>
          <p:nvPr/>
        </p:nvPicPr>
        <p:blipFill rotWithShape="1">
          <a:blip r:embed="rId3">
            <a:alphaModFix/>
          </a:blip>
          <a:srcRect l="8036" t="6900" r="5172" b="5747"/>
          <a:stretch/>
        </p:blipFill>
        <p:spPr>
          <a:xfrm>
            <a:off x="70275" y="3329500"/>
            <a:ext cx="2007625" cy="1722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393" name="Google Shape;39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00948" y="2958902"/>
            <a:ext cx="1401775" cy="2097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C2810F97-839C-4B46-B889-AADCECC224DD}"/>
              </a:ext>
            </a:extLst>
          </p:cNvPr>
          <p:cNvGrpSpPr/>
          <p:nvPr/>
        </p:nvGrpSpPr>
        <p:grpSpPr>
          <a:xfrm>
            <a:off x="833691" y="1481950"/>
            <a:ext cx="7476619" cy="1197968"/>
            <a:chOff x="972001" y="1694611"/>
            <a:chExt cx="10247997" cy="164202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5B1229D-C4B9-40E0-8213-4495E0124475}"/>
                </a:ext>
              </a:extLst>
            </p:cNvPr>
            <p:cNvGrpSpPr/>
            <p:nvPr/>
          </p:nvGrpSpPr>
          <p:grpSpPr>
            <a:xfrm>
              <a:off x="1923673" y="3148034"/>
              <a:ext cx="8344655" cy="188598"/>
              <a:chOff x="1923673" y="3988294"/>
              <a:chExt cx="8344655" cy="188598"/>
            </a:xfrm>
          </p:grpSpPr>
          <p:sp>
            <p:nvSpPr>
              <p:cNvPr id="53" name="Triangle 4">
                <a:extLst>
                  <a:ext uri="{FF2B5EF4-FFF2-40B4-BE49-F238E27FC236}">
                    <a16:creationId xmlns:a16="http://schemas.microsoft.com/office/drawing/2014/main" id="{FEEBB5FE-72C4-4098-8726-84F10535C68C}"/>
                  </a:ext>
                </a:extLst>
              </p:cNvPr>
              <p:cNvSpPr/>
              <p:nvPr/>
            </p:nvSpPr>
            <p:spPr>
              <a:xfrm rot="10800000">
                <a:off x="1923673" y="3988294"/>
                <a:ext cx="218773" cy="188598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 sz="675">
                  <a:cs typeface="B Nazanin" panose="00000400000000000000" pitchFamily="2" charset="-78"/>
                </a:endParaRPr>
              </a:p>
            </p:txBody>
          </p:sp>
          <p:sp>
            <p:nvSpPr>
              <p:cNvPr id="54" name="Triangle 57">
                <a:extLst>
                  <a:ext uri="{FF2B5EF4-FFF2-40B4-BE49-F238E27FC236}">
                    <a16:creationId xmlns:a16="http://schemas.microsoft.com/office/drawing/2014/main" id="{C46E32BE-EE42-4713-A9A9-D7E273289D90}"/>
                  </a:ext>
                </a:extLst>
              </p:cNvPr>
              <p:cNvSpPr/>
              <p:nvPr/>
            </p:nvSpPr>
            <p:spPr>
              <a:xfrm rot="10800000">
                <a:off x="4632300" y="3988294"/>
                <a:ext cx="218773" cy="188598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 sz="675">
                  <a:cs typeface="B Nazanin" panose="00000400000000000000" pitchFamily="2" charset="-78"/>
                </a:endParaRPr>
              </a:p>
            </p:txBody>
          </p:sp>
          <p:sp>
            <p:nvSpPr>
              <p:cNvPr id="55" name="Triangle 58">
                <a:extLst>
                  <a:ext uri="{FF2B5EF4-FFF2-40B4-BE49-F238E27FC236}">
                    <a16:creationId xmlns:a16="http://schemas.microsoft.com/office/drawing/2014/main" id="{4B1B5ACF-64EB-4F5C-A070-5A9638C9CABE}"/>
                  </a:ext>
                </a:extLst>
              </p:cNvPr>
              <p:cNvSpPr/>
              <p:nvPr/>
            </p:nvSpPr>
            <p:spPr>
              <a:xfrm rot="10800000">
                <a:off x="7340928" y="3988294"/>
                <a:ext cx="218773" cy="188598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 sz="675">
                  <a:cs typeface="B Nazanin" panose="00000400000000000000" pitchFamily="2" charset="-78"/>
                </a:endParaRPr>
              </a:p>
            </p:txBody>
          </p:sp>
          <p:sp>
            <p:nvSpPr>
              <p:cNvPr id="56" name="Triangle 59">
                <a:extLst>
                  <a:ext uri="{FF2B5EF4-FFF2-40B4-BE49-F238E27FC236}">
                    <a16:creationId xmlns:a16="http://schemas.microsoft.com/office/drawing/2014/main" id="{714FACCC-B555-4141-86A4-C6423B93F8B3}"/>
                  </a:ext>
                </a:extLst>
              </p:cNvPr>
              <p:cNvSpPr/>
              <p:nvPr/>
            </p:nvSpPr>
            <p:spPr>
              <a:xfrm rot="10800000">
                <a:off x="10049555" y="3988294"/>
                <a:ext cx="218773" cy="188598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en-US" sz="675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3BE0348-D11C-4A55-9ABD-ECC32B810A11}"/>
                </a:ext>
              </a:extLst>
            </p:cNvPr>
            <p:cNvSpPr txBox="1"/>
            <p:nvPr/>
          </p:nvSpPr>
          <p:spPr>
            <a:xfrm>
              <a:off x="972001" y="1694611"/>
              <a:ext cx="2122116" cy="973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1">
                <a:spcBef>
                  <a:spcPts val="450"/>
                </a:spcBef>
              </a:pPr>
              <a:r>
                <a:rPr lang="fa-IR" sz="1050" b="1" dirty="0">
                  <a:latin typeface="Georgia" panose="02040502050405020303" pitchFamily="18" charset="0"/>
                  <a:cs typeface="B Nazanin" panose="00000400000000000000" pitchFamily="2" charset="-78"/>
                </a:rPr>
                <a:t>مراقبت از دندان </a:t>
              </a:r>
              <a:r>
                <a:rPr lang="en-US" sz="1050" b="1" dirty="0">
                  <a:latin typeface="Georgia" panose="02040502050405020303" pitchFamily="18" charset="0"/>
                  <a:cs typeface="B Nazanin" panose="00000400000000000000" pitchFamily="2" charset="-78"/>
                </a:rPr>
                <a:t>1</a:t>
              </a:r>
            </a:p>
            <a:p>
              <a:pPr algn="ctr" rtl="1">
                <a:spcBef>
                  <a:spcPts val="450"/>
                </a:spcBef>
              </a:pPr>
              <a:r>
                <a:rPr lang="en-GB" sz="1050" dirty="0">
                  <a:latin typeface="Georgia Pro Light" panose="02040302050405020303" pitchFamily="18" charset="0"/>
                  <a:cs typeface="B Nazanin" panose="00000400000000000000" pitchFamily="2" charset="-78"/>
                </a:rPr>
                <a:t>Lorem ipsum </a:t>
              </a:r>
              <a:r>
                <a:rPr lang="fa-IR" sz="1050" dirty="0">
                  <a:latin typeface="Georgia Pro Light" panose="02040302050405020303" pitchFamily="18" charset="0"/>
                  <a:cs typeface="B Nazanin" panose="00000400000000000000" pitchFamily="2" charset="-78"/>
                </a:rPr>
                <a:t>به سادگی متن ساختگی صنعت چاپ و حروفچینی است.</a:t>
              </a:r>
              <a:endParaRPr lang="en-US" sz="1050" dirty="0">
                <a:latin typeface="Georgia Pro Light" panose="02040302050405020303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B556A2F-0EC9-4A61-8092-770CD064C0B1}"/>
                </a:ext>
              </a:extLst>
            </p:cNvPr>
            <p:cNvSpPr txBox="1"/>
            <p:nvPr/>
          </p:nvSpPr>
          <p:spPr>
            <a:xfrm>
              <a:off x="3680627" y="1694611"/>
              <a:ext cx="2122116" cy="973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1">
                <a:spcBef>
                  <a:spcPts val="450"/>
                </a:spcBef>
              </a:pPr>
              <a:r>
                <a:rPr lang="fa-IR" sz="1050" b="1" dirty="0">
                  <a:latin typeface="Georgia" panose="02040502050405020303" pitchFamily="18" charset="0"/>
                  <a:cs typeface="B Nazanin" panose="00000400000000000000" pitchFamily="2" charset="-78"/>
                </a:rPr>
                <a:t>مراقبت از دندان </a:t>
              </a:r>
              <a:r>
                <a:rPr lang="en-US" sz="1050" b="1" dirty="0">
                  <a:latin typeface="Georgia" panose="02040502050405020303" pitchFamily="18" charset="0"/>
                  <a:cs typeface="B Nazanin" panose="00000400000000000000" pitchFamily="2" charset="-78"/>
                </a:rPr>
                <a:t>2</a:t>
              </a:r>
            </a:p>
            <a:p>
              <a:pPr algn="ctr" rtl="1">
                <a:spcBef>
                  <a:spcPts val="450"/>
                </a:spcBef>
              </a:pPr>
              <a:r>
                <a:rPr lang="en-GB" sz="1050" dirty="0">
                  <a:latin typeface="Georgia Pro Light" panose="02040302050405020303" pitchFamily="18" charset="0"/>
                  <a:cs typeface="B Nazanin" panose="00000400000000000000" pitchFamily="2" charset="-78"/>
                </a:rPr>
                <a:t>Lorem ipsum </a:t>
              </a:r>
              <a:r>
                <a:rPr lang="fa-IR" sz="1050" dirty="0">
                  <a:latin typeface="Georgia Pro Light" panose="02040302050405020303" pitchFamily="18" charset="0"/>
                  <a:cs typeface="B Nazanin" panose="00000400000000000000" pitchFamily="2" charset="-78"/>
                </a:rPr>
                <a:t>به سادگی متن ساختگی صنعت چاپ و حروفچینی است.</a:t>
              </a:r>
              <a:endParaRPr lang="en-US" sz="1050" dirty="0">
                <a:latin typeface="Georgia Pro Light" panose="02040302050405020303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7F9D67D-BE6B-406F-A60C-CA6564CCB992}"/>
                </a:ext>
              </a:extLst>
            </p:cNvPr>
            <p:cNvSpPr txBox="1"/>
            <p:nvPr/>
          </p:nvSpPr>
          <p:spPr>
            <a:xfrm>
              <a:off x="6389256" y="1694611"/>
              <a:ext cx="2122116" cy="973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1">
                <a:spcBef>
                  <a:spcPts val="450"/>
                </a:spcBef>
              </a:pPr>
              <a:r>
                <a:rPr lang="fa-IR" sz="1050" b="1" dirty="0">
                  <a:latin typeface="Georgia" panose="02040502050405020303" pitchFamily="18" charset="0"/>
                  <a:cs typeface="B Nazanin" panose="00000400000000000000" pitchFamily="2" charset="-78"/>
                </a:rPr>
                <a:t>مراقبت از دندان 3</a:t>
              </a:r>
            </a:p>
            <a:p>
              <a:pPr algn="ctr" rtl="1">
                <a:spcBef>
                  <a:spcPts val="450"/>
                </a:spcBef>
              </a:pPr>
              <a:r>
                <a:rPr lang="en-GB" sz="1050" dirty="0">
                  <a:latin typeface="Georgia Pro Light" panose="02040302050405020303" pitchFamily="18" charset="0"/>
                  <a:cs typeface="B Nazanin" panose="00000400000000000000" pitchFamily="2" charset="-78"/>
                </a:rPr>
                <a:t>Lorem ipsum </a:t>
              </a:r>
              <a:r>
                <a:rPr lang="fa-IR" sz="1050" dirty="0">
                  <a:latin typeface="Georgia Pro Light" panose="02040302050405020303" pitchFamily="18" charset="0"/>
                  <a:cs typeface="B Nazanin" panose="00000400000000000000" pitchFamily="2" charset="-78"/>
                </a:rPr>
                <a:t>به سادگی متن ساختگی صنعت چاپ و حروفچینی است.</a:t>
              </a:r>
              <a:endParaRPr lang="en-US" sz="1050" dirty="0">
                <a:latin typeface="Georgia Pro Light" panose="02040302050405020303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1A8E7BC-86FE-4062-806F-B92A70DAB880}"/>
                </a:ext>
              </a:extLst>
            </p:cNvPr>
            <p:cNvSpPr txBox="1"/>
            <p:nvPr/>
          </p:nvSpPr>
          <p:spPr>
            <a:xfrm>
              <a:off x="9097882" y="1694611"/>
              <a:ext cx="2122116" cy="973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1">
                <a:spcBef>
                  <a:spcPts val="450"/>
                </a:spcBef>
              </a:pPr>
              <a:r>
                <a:rPr lang="fa-IR" sz="1050" b="1" dirty="0">
                  <a:latin typeface="Georgia" panose="02040502050405020303" pitchFamily="18" charset="0"/>
                  <a:cs typeface="B Nazanin" panose="00000400000000000000" pitchFamily="2" charset="-78"/>
                </a:rPr>
                <a:t>مراقبت از دندان </a:t>
              </a:r>
              <a:r>
                <a:rPr lang="en-US" sz="1050" b="1" dirty="0">
                  <a:latin typeface="Georgia" panose="02040502050405020303" pitchFamily="18" charset="0"/>
                  <a:cs typeface="B Nazanin" panose="00000400000000000000" pitchFamily="2" charset="-78"/>
                </a:rPr>
                <a:t>4</a:t>
              </a:r>
            </a:p>
            <a:p>
              <a:pPr algn="ctr" rtl="1">
                <a:spcBef>
                  <a:spcPts val="450"/>
                </a:spcBef>
              </a:pPr>
              <a:r>
                <a:rPr lang="en-GB" sz="1050" dirty="0">
                  <a:latin typeface="Georgia Pro Light" panose="02040302050405020303" pitchFamily="18" charset="0"/>
                  <a:cs typeface="B Nazanin" panose="00000400000000000000" pitchFamily="2" charset="-78"/>
                </a:rPr>
                <a:t>Lorem ipsum </a:t>
              </a:r>
              <a:r>
                <a:rPr lang="fa-IR" sz="1050" dirty="0">
                  <a:latin typeface="Georgia Pro Light" panose="02040302050405020303" pitchFamily="18" charset="0"/>
                  <a:cs typeface="B Nazanin" panose="00000400000000000000" pitchFamily="2" charset="-78"/>
                </a:rPr>
                <a:t>به سادگی متن ساختگی صنعت چاپ و حروفچینی است.</a:t>
              </a:r>
              <a:endParaRPr lang="en-US" sz="1050" dirty="0">
                <a:latin typeface="Georgia Pro Light" panose="02040302050405020303" pitchFamily="18" charset="0"/>
                <a:cs typeface="B Nazanin" panose="00000400000000000000" pitchFamily="2" charset="-78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3DF9BE9-0BE3-4793-8F52-FC5A457598A0}"/>
              </a:ext>
            </a:extLst>
          </p:cNvPr>
          <p:cNvSpPr txBox="1"/>
          <p:nvPr/>
        </p:nvSpPr>
        <p:spPr>
          <a:xfrm>
            <a:off x="0" y="324364"/>
            <a:ext cx="9144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250" dirty="0">
                <a:latin typeface="Georgia" panose="02040502050405020303" pitchFamily="18" charset="0"/>
                <a:ea typeface="Cambria" panose="02040503050406030204" pitchFamily="18" charset="0"/>
                <a:cs typeface="B Nazanin" panose="00000400000000000000" pitchFamily="2" charset="-78"/>
              </a:rPr>
              <a:t>عنوان گیاه دارویی</a:t>
            </a:r>
            <a:endParaRPr lang="en-US" sz="2250" dirty="0">
              <a:latin typeface="Georgia" panose="02040502050405020303" pitchFamily="18" charset="0"/>
              <a:ea typeface="Cambria" panose="02040503050406030204" pitchFamily="18" charset="0"/>
              <a:cs typeface="B Nazanin" panose="00000400000000000000" pitchFamily="2" charset="-78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DC3DBB5C-C670-776B-3E22-1A24DFE915D7}"/>
              </a:ext>
            </a:extLst>
          </p:cNvPr>
          <p:cNvSpPr/>
          <p:nvPr/>
        </p:nvSpPr>
        <p:spPr bwMode="auto">
          <a:xfrm>
            <a:off x="145429" y="3417640"/>
            <a:ext cx="976313" cy="634604"/>
          </a:xfrm>
          <a:custGeom>
            <a:avLst/>
            <a:gdLst>
              <a:gd name="T0" fmla="*/ 467 w 921"/>
              <a:gd name="T1" fmla="*/ 188 h 598"/>
              <a:gd name="T2" fmla="*/ 725 w 921"/>
              <a:gd name="T3" fmla="*/ 156 h 598"/>
              <a:gd name="T4" fmla="*/ 817 w 921"/>
              <a:gd name="T5" fmla="*/ 113 h 598"/>
              <a:gd name="T6" fmla="*/ 816 w 921"/>
              <a:gd name="T7" fmla="*/ 39 h 598"/>
              <a:gd name="T8" fmla="*/ 799 w 921"/>
              <a:gd name="T9" fmla="*/ 15 h 598"/>
              <a:gd name="T10" fmla="*/ 830 w 921"/>
              <a:gd name="T11" fmla="*/ 17 h 598"/>
              <a:gd name="T12" fmla="*/ 864 w 921"/>
              <a:gd name="T13" fmla="*/ 33 h 598"/>
              <a:gd name="T14" fmla="*/ 916 w 921"/>
              <a:gd name="T15" fmla="*/ 132 h 598"/>
              <a:gd name="T16" fmla="*/ 745 w 921"/>
              <a:gd name="T17" fmla="*/ 512 h 598"/>
              <a:gd name="T18" fmla="*/ 575 w 921"/>
              <a:gd name="T19" fmla="*/ 587 h 598"/>
              <a:gd name="T20" fmla="*/ 313 w 921"/>
              <a:gd name="T21" fmla="*/ 578 h 598"/>
              <a:gd name="T22" fmla="*/ 180 w 921"/>
              <a:gd name="T23" fmla="*/ 503 h 598"/>
              <a:gd name="T24" fmla="*/ 22 w 921"/>
              <a:gd name="T25" fmla="*/ 231 h 598"/>
              <a:gd name="T26" fmla="*/ 3 w 921"/>
              <a:gd name="T27" fmla="*/ 123 h 598"/>
              <a:gd name="T28" fmla="*/ 39 w 921"/>
              <a:gd name="T29" fmla="*/ 44 h 598"/>
              <a:gd name="T30" fmla="*/ 101 w 921"/>
              <a:gd name="T31" fmla="*/ 12 h 598"/>
              <a:gd name="T32" fmla="*/ 122 w 921"/>
              <a:gd name="T33" fmla="*/ 20 h 598"/>
              <a:gd name="T34" fmla="*/ 114 w 921"/>
              <a:gd name="T35" fmla="*/ 35 h 598"/>
              <a:gd name="T36" fmla="*/ 121 w 921"/>
              <a:gd name="T37" fmla="*/ 122 h 598"/>
              <a:gd name="T38" fmla="*/ 262 w 921"/>
              <a:gd name="T39" fmla="*/ 171 h 598"/>
              <a:gd name="T40" fmla="*/ 467 w 921"/>
              <a:gd name="T41" fmla="*/ 18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1" h="598">
                <a:moveTo>
                  <a:pt x="467" y="188"/>
                </a:moveTo>
                <a:cubicBezTo>
                  <a:pt x="554" y="187"/>
                  <a:pt x="641" y="180"/>
                  <a:pt x="725" y="156"/>
                </a:cubicBezTo>
                <a:cubicBezTo>
                  <a:pt x="758" y="146"/>
                  <a:pt x="790" y="135"/>
                  <a:pt x="817" y="113"/>
                </a:cubicBezTo>
                <a:cubicBezTo>
                  <a:pt x="845" y="90"/>
                  <a:pt x="844" y="62"/>
                  <a:pt x="816" y="39"/>
                </a:cubicBezTo>
                <a:cubicBezTo>
                  <a:pt x="809" y="33"/>
                  <a:pt x="790" y="30"/>
                  <a:pt x="799" y="15"/>
                </a:cubicBezTo>
                <a:cubicBezTo>
                  <a:pt x="807" y="0"/>
                  <a:pt x="820" y="13"/>
                  <a:pt x="830" y="17"/>
                </a:cubicBezTo>
                <a:cubicBezTo>
                  <a:pt x="842" y="22"/>
                  <a:pt x="853" y="27"/>
                  <a:pt x="864" y="33"/>
                </a:cubicBezTo>
                <a:cubicBezTo>
                  <a:pt x="901" y="55"/>
                  <a:pt x="921" y="85"/>
                  <a:pt x="916" y="132"/>
                </a:cubicBezTo>
                <a:cubicBezTo>
                  <a:pt x="901" y="278"/>
                  <a:pt x="855" y="409"/>
                  <a:pt x="745" y="512"/>
                </a:cubicBezTo>
                <a:cubicBezTo>
                  <a:pt x="697" y="557"/>
                  <a:pt x="640" y="578"/>
                  <a:pt x="575" y="587"/>
                </a:cubicBezTo>
                <a:cubicBezTo>
                  <a:pt x="487" y="598"/>
                  <a:pt x="401" y="594"/>
                  <a:pt x="313" y="578"/>
                </a:cubicBezTo>
                <a:cubicBezTo>
                  <a:pt x="259" y="568"/>
                  <a:pt x="219" y="537"/>
                  <a:pt x="180" y="503"/>
                </a:cubicBezTo>
                <a:cubicBezTo>
                  <a:pt x="99" y="429"/>
                  <a:pt x="51" y="335"/>
                  <a:pt x="22" y="231"/>
                </a:cubicBezTo>
                <a:cubicBezTo>
                  <a:pt x="12" y="196"/>
                  <a:pt x="6" y="160"/>
                  <a:pt x="3" y="123"/>
                </a:cubicBezTo>
                <a:cubicBezTo>
                  <a:pt x="0" y="88"/>
                  <a:pt x="12" y="64"/>
                  <a:pt x="39" y="44"/>
                </a:cubicBezTo>
                <a:cubicBezTo>
                  <a:pt x="58" y="30"/>
                  <a:pt x="79" y="20"/>
                  <a:pt x="101" y="12"/>
                </a:cubicBezTo>
                <a:cubicBezTo>
                  <a:pt x="111" y="8"/>
                  <a:pt x="117" y="11"/>
                  <a:pt x="122" y="20"/>
                </a:cubicBezTo>
                <a:cubicBezTo>
                  <a:pt x="128" y="29"/>
                  <a:pt x="118" y="32"/>
                  <a:pt x="114" y="35"/>
                </a:cubicBezTo>
                <a:cubicBezTo>
                  <a:pt x="71" y="67"/>
                  <a:pt x="87" y="101"/>
                  <a:pt x="121" y="122"/>
                </a:cubicBezTo>
                <a:cubicBezTo>
                  <a:pt x="164" y="149"/>
                  <a:pt x="213" y="161"/>
                  <a:pt x="262" y="171"/>
                </a:cubicBezTo>
                <a:cubicBezTo>
                  <a:pt x="330" y="184"/>
                  <a:pt x="398" y="189"/>
                  <a:pt x="467" y="18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3" name="Freeform 43">
            <a:extLst>
              <a:ext uri="{FF2B5EF4-FFF2-40B4-BE49-F238E27FC236}">
                <a16:creationId xmlns:a16="http://schemas.microsoft.com/office/drawing/2014/main" id="{A38C399A-FBB8-FA27-8823-E6C4BF796E15}"/>
              </a:ext>
            </a:extLst>
          </p:cNvPr>
          <p:cNvSpPr/>
          <p:nvPr/>
        </p:nvSpPr>
        <p:spPr bwMode="auto">
          <a:xfrm>
            <a:off x="633585" y="3164037"/>
            <a:ext cx="456010" cy="400050"/>
          </a:xfrm>
          <a:custGeom>
            <a:avLst/>
            <a:gdLst>
              <a:gd name="T0" fmla="*/ 55 w 431"/>
              <a:gd name="T1" fmla="*/ 374 h 377"/>
              <a:gd name="T2" fmla="*/ 19 w 431"/>
              <a:gd name="T3" fmla="*/ 374 h 377"/>
              <a:gd name="T4" fmla="*/ 3 w 431"/>
              <a:gd name="T5" fmla="*/ 369 h 377"/>
              <a:gd name="T6" fmla="*/ 10 w 431"/>
              <a:gd name="T7" fmla="*/ 357 h 377"/>
              <a:gd name="T8" fmla="*/ 130 w 431"/>
              <a:gd name="T9" fmla="*/ 225 h 377"/>
              <a:gd name="T10" fmla="*/ 234 w 431"/>
              <a:gd name="T11" fmla="*/ 107 h 377"/>
              <a:gd name="T12" fmla="*/ 242 w 431"/>
              <a:gd name="T13" fmla="*/ 71 h 377"/>
              <a:gd name="T14" fmla="*/ 300 w 431"/>
              <a:gd name="T15" fmla="*/ 10 h 377"/>
              <a:gd name="T16" fmla="*/ 408 w 431"/>
              <a:gd name="T17" fmla="*/ 89 h 377"/>
              <a:gd name="T18" fmla="*/ 368 w 431"/>
              <a:gd name="T19" fmla="*/ 163 h 377"/>
              <a:gd name="T20" fmla="*/ 336 w 431"/>
              <a:gd name="T21" fmla="*/ 181 h 377"/>
              <a:gd name="T22" fmla="*/ 245 w 431"/>
              <a:gd name="T23" fmla="*/ 335 h 377"/>
              <a:gd name="T24" fmla="*/ 215 w 431"/>
              <a:gd name="T25" fmla="*/ 356 h 377"/>
              <a:gd name="T26" fmla="*/ 55 w 431"/>
              <a:gd name="T27" fmla="*/ 37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1" h="377">
                <a:moveTo>
                  <a:pt x="55" y="374"/>
                </a:moveTo>
                <a:cubicBezTo>
                  <a:pt x="43" y="374"/>
                  <a:pt x="31" y="374"/>
                  <a:pt x="19" y="374"/>
                </a:cubicBezTo>
                <a:cubicBezTo>
                  <a:pt x="13" y="373"/>
                  <a:pt x="6" y="377"/>
                  <a:pt x="3" y="369"/>
                </a:cubicBezTo>
                <a:cubicBezTo>
                  <a:pt x="0" y="364"/>
                  <a:pt x="7" y="360"/>
                  <a:pt x="10" y="357"/>
                </a:cubicBezTo>
                <a:cubicBezTo>
                  <a:pt x="50" y="313"/>
                  <a:pt x="90" y="269"/>
                  <a:pt x="130" y="225"/>
                </a:cubicBezTo>
                <a:cubicBezTo>
                  <a:pt x="165" y="186"/>
                  <a:pt x="199" y="146"/>
                  <a:pt x="234" y="107"/>
                </a:cubicBezTo>
                <a:cubicBezTo>
                  <a:pt x="244" y="96"/>
                  <a:pt x="247" y="86"/>
                  <a:pt x="242" y="71"/>
                </a:cubicBezTo>
                <a:cubicBezTo>
                  <a:pt x="229" y="32"/>
                  <a:pt x="260" y="0"/>
                  <a:pt x="300" y="10"/>
                </a:cubicBezTo>
                <a:cubicBezTo>
                  <a:pt x="346" y="22"/>
                  <a:pt x="383" y="49"/>
                  <a:pt x="408" y="89"/>
                </a:cubicBezTo>
                <a:cubicBezTo>
                  <a:pt x="431" y="125"/>
                  <a:pt x="410" y="163"/>
                  <a:pt x="368" y="163"/>
                </a:cubicBezTo>
                <a:cubicBezTo>
                  <a:pt x="352" y="163"/>
                  <a:pt x="344" y="168"/>
                  <a:pt x="336" y="181"/>
                </a:cubicBezTo>
                <a:cubicBezTo>
                  <a:pt x="306" y="233"/>
                  <a:pt x="275" y="283"/>
                  <a:pt x="245" y="335"/>
                </a:cubicBezTo>
                <a:cubicBezTo>
                  <a:pt x="238" y="347"/>
                  <a:pt x="229" y="353"/>
                  <a:pt x="215" y="356"/>
                </a:cubicBezTo>
                <a:cubicBezTo>
                  <a:pt x="162" y="366"/>
                  <a:pt x="109" y="371"/>
                  <a:pt x="55" y="37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4" name="Freeform 44">
            <a:extLst>
              <a:ext uri="{FF2B5EF4-FFF2-40B4-BE49-F238E27FC236}">
                <a16:creationId xmlns:a16="http://schemas.microsoft.com/office/drawing/2014/main" id="{49C83CF8-CF6C-99F7-D6EB-D307F210FEE3}"/>
              </a:ext>
            </a:extLst>
          </p:cNvPr>
          <p:cNvSpPr/>
          <p:nvPr/>
        </p:nvSpPr>
        <p:spPr bwMode="auto">
          <a:xfrm>
            <a:off x="260919" y="3109269"/>
            <a:ext cx="314325" cy="445294"/>
          </a:xfrm>
          <a:custGeom>
            <a:avLst/>
            <a:gdLst>
              <a:gd name="T0" fmla="*/ 160 w 297"/>
              <a:gd name="T1" fmla="*/ 341 h 420"/>
              <a:gd name="T2" fmla="*/ 75 w 297"/>
              <a:gd name="T3" fmla="*/ 289 h 420"/>
              <a:gd name="T4" fmla="*/ 9 w 297"/>
              <a:gd name="T5" fmla="*/ 111 h 420"/>
              <a:gd name="T6" fmla="*/ 30 w 297"/>
              <a:gd name="T7" fmla="*/ 23 h 420"/>
              <a:gd name="T8" fmla="*/ 61 w 297"/>
              <a:gd name="T9" fmla="*/ 16 h 420"/>
              <a:gd name="T10" fmla="*/ 127 w 297"/>
              <a:gd name="T11" fmla="*/ 79 h 420"/>
              <a:gd name="T12" fmla="*/ 228 w 297"/>
              <a:gd name="T13" fmla="*/ 149 h 420"/>
              <a:gd name="T14" fmla="*/ 228 w 297"/>
              <a:gd name="T15" fmla="*/ 150 h 420"/>
              <a:gd name="T16" fmla="*/ 238 w 297"/>
              <a:gd name="T17" fmla="*/ 160 h 420"/>
              <a:gd name="T18" fmla="*/ 239 w 297"/>
              <a:gd name="T19" fmla="*/ 159 h 420"/>
              <a:gd name="T20" fmla="*/ 238 w 297"/>
              <a:gd name="T21" fmla="*/ 160 h 420"/>
              <a:gd name="T22" fmla="*/ 283 w 297"/>
              <a:gd name="T23" fmla="*/ 239 h 420"/>
              <a:gd name="T24" fmla="*/ 282 w 297"/>
              <a:gd name="T25" fmla="*/ 317 h 420"/>
              <a:gd name="T26" fmla="*/ 276 w 297"/>
              <a:gd name="T27" fmla="*/ 308 h 420"/>
              <a:gd name="T28" fmla="*/ 148 w 297"/>
              <a:gd name="T29" fmla="*/ 173 h 420"/>
              <a:gd name="T30" fmla="*/ 96 w 297"/>
              <a:gd name="T31" fmla="*/ 134 h 420"/>
              <a:gd name="T32" fmla="*/ 81 w 297"/>
              <a:gd name="T33" fmla="*/ 124 h 420"/>
              <a:gd name="T34" fmla="*/ 82 w 297"/>
              <a:gd name="T35" fmla="*/ 145 h 420"/>
              <a:gd name="T36" fmla="*/ 87 w 297"/>
              <a:gd name="T37" fmla="*/ 155 h 420"/>
              <a:gd name="T38" fmla="*/ 161 w 297"/>
              <a:gd name="T39" fmla="*/ 232 h 420"/>
              <a:gd name="T40" fmla="*/ 263 w 297"/>
              <a:gd name="T41" fmla="*/ 322 h 420"/>
              <a:gd name="T42" fmla="*/ 268 w 297"/>
              <a:gd name="T43" fmla="*/ 334 h 420"/>
              <a:gd name="T44" fmla="*/ 281 w 297"/>
              <a:gd name="T45" fmla="*/ 420 h 420"/>
              <a:gd name="T46" fmla="*/ 160 w 297"/>
              <a:gd name="T47" fmla="*/ 34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7" h="420">
                <a:moveTo>
                  <a:pt x="160" y="341"/>
                </a:moveTo>
                <a:cubicBezTo>
                  <a:pt x="132" y="323"/>
                  <a:pt x="102" y="310"/>
                  <a:pt x="75" y="289"/>
                </a:cubicBezTo>
                <a:cubicBezTo>
                  <a:pt x="18" y="242"/>
                  <a:pt x="0" y="182"/>
                  <a:pt x="9" y="111"/>
                </a:cubicBezTo>
                <a:cubicBezTo>
                  <a:pt x="13" y="81"/>
                  <a:pt x="21" y="52"/>
                  <a:pt x="30" y="23"/>
                </a:cubicBezTo>
                <a:cubicBezTo>
                  <a:pt x="37" y="3"/>
                  <a:pt x="46" y="0"/>
                  <a:pt x="61" y="16"/>
                </a:cubicBezTo>
                <a:cubicBezTo>
                  <a:pt x="82" y="37"/>
                  <a:pt x="100" y="63"/>
                  <a:pt x="127" y="79"/>
                </a:cubicBezTo>
                <a:cubicBezTo>
                  <a:pt x="160" y="102"/>
                  <a:pt x="194" y="126"/>
                  <a:pt x="228" y="149"/>
                </a:cubicBezTo>
                <a:cubicBezTo>
                  <a:pt x="228" y="149"/>
                  <a:pt x="228" y="150"/>
                  <a:pt x="228" y="150"/>
                </a:cubicBezTo>
                <a:cubicBezTo>
                  <a:pt x="230" y="155"/>
                  <a:pt x="233" y="158"/>
                  <a:pt x="238" y="160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8" y="160"/>
                  <a:pt x="238" y="160"/>
                </a:cubicBezTo>
                <a:cubicBezTo>
                  <a:pt x="255" y="185"/>
                  <a:pt x="274" y="209"/>
                  <a:pt x="283" y="239"/>
                </a:cubicBezTo>
                <a:cubicBezTo>
                  <a:pt x="291" y="264"/>
                  <a:pt x="297" y="290"/>
                  <a:pt x="282" y="317"/>
                </a:cubicBezTo>
                <a:cubicBezTo>
                  <a:pt x="279" y="313"/>
                  <a:pt x="277" y="311"/>
                  <a:pt x="276" y="308"/>
                </a:cubicBezTo>
                <a:cubicBezTo>
                  <a:pt x="250" y="247"/>
                  <a:pt x="205" y="205"/>
                  <a:pt x="148" y="173"/>
                </a:cubicBezTo>
                <a:cubicBezTo>
                  <a:pt x="129" y="162"/>
                  <a:pt x="111" y="150"/>
                  <a:pt x="96" y="134"/>
                </a:cubicBezTo>
                <a:cubicBezTo>
                  <a:pt x="92" y="130"/>
                  <a:pt x="87" y="120"/>
                  <a:pt x="81" y="124"/>
                </a:cubicBezTo>
                <a:cubicBezTo>
                  <a:pt x="75" y="129"/>
                  <a:pt x="79" y="138"/>
                  <a:pt x="82" y="145"/>
                </a:cubicBezTo>
                <a:cubicBezTo>
                  <a:pt x="83" y="148"/>
                  <a:pt x="85" y="152"/>
                  <a:pt x="87" y="155"/>
                </a:cubicBezTo>
                <a:cubicBezTo>
                  <a:pt x="106" y="187"/>
                  <a:pt x="131" y="213"/>
                  <a:pt x="161" y="232"/>
                </a:cubicBezTo>
                <a:cubicBezTo>
                  <a:pt x="199" y="258"/>
                  <a:pt x="238" y="282"/>
                  <a:pt x="263" y="322"/>
                </a:cubicBezTo>
                <a:cubicBezTo>
                  <a:pt x="263" y="327"/>
                  <a:pt x="264" y="331"/>
                  <a:pt x="268" y="334"/>
                </a:cubicBezTo>
                <a:cubicBezTo>
                  <a:pt x="274" y="361"/>
                  <a:pt x="283" y="387"/>
                  <a:pt x="281" y="420"/>
                </a:cubicBezTo>
                <a:cubicBezTo>
                  <a:pt x="248" y="377"/>
                  <a:pt x="205" y="358"/>
                  <a:pt x="160" y="34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5" name="Freeform 46">
            <a:extLst>
              <a:ext uri="{FF2B5EF4-FFF2-40B4-BE49-F238E27FC236}">
                <a16:creationId xmlns:a16="http://schemas.microsoft.com/office/drawing/2014/main" id="{90DC6C95-EBFB-C3D9-B54C-59EA134E1C52}"/>
              </a:ext>
            </a:extLst>
          </p:cNvPr>
          <p:cNvSpPr/>
          <p:nvPr/>
        </p:nvSpPr>
        <p:spPr bwMode="auto">
          <a:xfrm>
            <a:off x="563338" y="3081883"/>
            <a:ext cx="215504" cy="357188"/>
          </a:xfrm>
          <a:custGeom>
            <a:avLst/>
            <a:gdLst>
              <a:gd name="T0" fmla="*/ 180 w 204"/>
              <a:gd name="T1" fmla="*/ 64 h 337"/>
              <a:gd name="T2" fmla="*/ 181 w 204"/>
              <a:gd name="T3" fmla="*/ 69 h 337"/>
              <a:gd name="T4" fmla="*/ 189 w 204"/>
              <a:gd name="T5" fmla="*/ 200 h 337"/>
              <a:gd name="T6" fmla="*/ 186 w 204"/>
              <a:gd name="T7" fmla="*/ 207 h 337"/>
              <a:gd name="T8" fmla="*/ 69 w 204"/>
              <a:gd name="T9" fmla="*/ 326 h 337"/>
              <a:gd name="T10" fmla="*/ 54 w 204"/>
              <a:gd name="T11" fmla="*/ 321 h 337"/>
              <a:gd name="T12" fmla="*/ 19 w 204"/>
              <a:gd name="T13" fmla="*/ 210 h 337"/>
              <a:gd name="T14" fmla="*/ 27 w 204"/>
              <a:gd name="T15" fmla="*/ 138 h 337"/>
              <a:gd name="T16" fmla="*/ 41 w 204"/>
              <a:gd name="T17" fmla="*/ 123 h 337"/>
              <a:gd name="T18" fmla="*/ 130 w 204"/>
              <a:gd name="T19" fmla="*/ 4 h 337"/>
              <a:gd name="T20" fmla="*/ 130 w 204"/>
              <a:gd name="T21" fmla="*/ 4 h 337"/>
              <a:gd name="T22" fmla="*/ 153 w 204"/>
              <a:gd name="T23" fmla="*/ 18 h 337"/>
              <a:gd name="T24" fmla="*/ 180 w 204"/>
              <a:gd name="T25" fmla="*/ 64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337">
                <a:moveTo>
                  <a:pt x="180" y="64"/>
                </a:moveTo>
                <a:cubicBezTo>
                  <a:pt x="180" y="65"/>
                  <a:pt x="181" y="67"/>
                  <a:pt x="181" y="69"/>
                </a:cubicBezTo>
                <a:cubicBezTo>
                  <a:pt x="196" y="112"/>
                  <a:pt x="204" y="155"/>
                  <a:pt x="189" y="200"/>
                </a:cubicBezTo>
                <a:cubicBezTo>
                  <a:pt x="188" y="203"/>
                  <a:pt x="187" y="205"/>
                  <a:pt x="186" y="207"/>
                </a:cubicBezTo>
                <a:cubicBezTo>
                  <a:pt x="159" y="259"/>
                  <a:pt x="114" y="292"/>
                  <a:pt x="69" y="326"/>
                </a:cubicBezTo>
                <a:cubicBezTo>
                  <a:pt x="63" y="330"/>
                  <a:pt x="55" y="337"/>
                  <a:pt x="54" y="321"/>
                </a:cubicBezTo>
                <a:cubicBezTo>
                  <a:pt x="53" y="281"/>
                  <a:pt x="37" y="245"/>
                  <a:pt x="19" y="210"/>
                </a:cubicBezTo>
                <a:cubicBezTo>
                  <a:pt x="0" y="175"/>
                  <a:pt x="1" y="168"/>
                  <a:pt x="27" y="138"/>
                </a:cubicBezTo>
                <a:cubicBezTo>
                  <a:pt x="31" y="133"/>
                  <a:pt x="36" y="128"/>
                  <a:pt x="41" y="123"/>
                </a:cubicBezTo>
                <a:cubicBezTo>
                  <a:pt x="76" y="88"/>
                  <a:pt x="109" y="51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43" y="0"/>
                  <a:pt x="148" y="10"/>
                  <a:pt x="153" y="18"/>
                </a:cubicBezTo>
                <a:cubicBezTo>
                  <a:pt x="162" y="33"/>
                  <a:pt x="171" y="48"/>
                  <a:pt x="180" y="6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6" name="Freeform 32">
            <a:extLst>
              <a:ext uri="{FF2B5EF4-FFF2-40B4-BE49-F238E27FC236}">
                <a16:creationId xmlns:a16="http://schemas.microsoft.com/office/drawing/2014/main" id="{0E5ABB26-907B-2387-9EAA-AE1B4BD1E3ED}"/>
              </a:ext>
            </a:extLst>
          </p:cNvPr>
          <p:cNvSpPr/>
          <p:nvPr/>
        </p:nvSpPr>
        <p:spPr bwMode="auto">
          <a:xfrm>
            <a:off x="1147936" y="3417640"/>
            <a:ext cx="976313" cy="634604"/>
          </a:xfrm>
          <a:custGeom>
            <a:avLst/>
            <a:gdLst>
              <a:gd name="T0" fmla="*/ 467 w 921"/>
              <a:gd name="T1" fmla="*/ 188 h 598"/>
              <a:gd name="T2" fmla="*/ 725 w 921"/>
              <a:gd name="T3" fmla="*/ 156 h 598"/>
              <a:gd name="T4" fmla="*/ 817 w 921"/>
              <a:gd name="T5" fmla="*/ 113 h 598"/>
              <a:gd name="T6" fmla="*/ 816 w 921"/>
              <a:gd name="T7" fmla="*/ 39 h 598"/>
              <a:gd name="T8" fmla="*/ 799 w 921"/>
              <a:gd name="T9" fmla="*/ 15 h 598"/>
              <a:gd name="T10" fmla="*/ 830 w 921"/>
              <a:gd name="T11" fmla="*/ 17 h 598"/>
              <a:gd name="T12" fmla="*/ 864 w 921"/>
              <a:gd name="T13" fmla="*/ 33 h 598"/>
              <a:gd name="T14" fmla="*/ 916 w 921"/>
              <a:gd name="T15" fmla="*/ 132 h 598"/>
              <a:gd name="T16" fmla="*/ 745 w 921"/>
              <a:gd name="T17" fmla="*/ 512 h 598"/>
              <a:gd name="T18" fmla="*/ 575 w 921"/>
              <a:gd name="T19" fmla="*/ 587 h 598"/>
              <a:gd name="T20" fmla="*/ 313 w 921"/>
              <a:gd name="T21" fmla="*/ 578 h 598"/>
              <a:gd name="T22" fmla="*/ 180 w 921"/>
              <a:gd name="T23" fmla="*/ 503 h 598"/>
              <a:gd name="T24" fmla="*/ 22 w 921"/>
              <a:gd name="T25" fmla="*/ 231 h 598"/>
              <a:gd name="T26" fmla="*/ 3 w 921"/>
              <a:gd name="T27" fmla="*/ 123 h 598"/>
              <a:gd name="T28" fmla="*/ 39 w 921"/>
              <a:gd name="T29" fmla="*/ 44 h 598"/>
              <a:gd name="T30" fmla="*/ 101 w 921"/>
              <a:gd name="T31" fmla="*/ 12 h 598"/>
              <a:gd name="T32" fmla="*/ 122 w 921"/>
              <a:gd name="T33" fmla="*/ 20 h 598"/>
              <a:gd name="T34" fmla="*/ 114 w 921"/>
              <a:gd name="T35" fmla="*/ 35 h 598"/>
              <a:gd name="T36" fmla="*/ 121 w 921"/>
              <a:gd name="T37" fmla="*/ 122 h 598"/>
              <a:gd name="T38" fmla="*/ 262 w 921"/>
              <a:gd name="T39" fmla="*/ 171 h 598"/>
              <a:gd name="T40" fmla="*/ 467 w 921"/>
              <a:gd name="T41" fmla="*/ 18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1" h="598">
                <a:moveTo>
                  <a:pt x="467" y="188"/>
                </a:moveTo>
                <a:cubicBezTo>
                  <a:pt x="554" y="187"/>
                  <a:pt x="641" y="180"/>
                  <a:pt x="725" y="156"/>
                </a:cubicBezTo>
                <a:cubicBezTo>
                  <a:pt x="758" y="146"/>
                  <a:pt x="790" y="135"/>
                  <a:pt x="817" y="113"/>
                </a:cubicBezTo>
                <a:cubicBezTo>
                  <a:pt x="845" y="90"/>
                  <a:pt x="844" y="62"/>
                  <a:pt x="816" y="39"/>
                </a:cubicBezTo>
                <a:cubicBezTo>
                  <a:pt x="809" y="33"/>
                  <a:pt x="790" y="30"/>
                  <a:pt x="799" y="15"/>
                </a:cubicBezTo>
                <a:cubicBezTo>
                  <a:pt x="807" y="0"/>
                  <a:pt x="820" y="13"/>
                  <a:pt x="830" y="17"/>
                </a:cubicBezTo>
                <a:cubicBezTo>
                  <a:pt x="842" y="22"/>
                  <a:pt x="853" y="27"/>
                  <a:pt x="864" y="33"/>
                </a:cubicBezTo>
                <a:cubicBezTo>
                  <a:pt x="901" y="55"/>
                  <a:pt x="921" y="85"/>
                  <a:pt x="916" y="132"/>
                </a:cubicBezTo>
                <a:cubicBezTo>
                  <a:pt x="901" y="278"/>
                  <a:pt x="855" y="409"/>
                  <a:pt x="745" y="512"/>
                </a:cubicBezTo>
                <a:cubicBezTo>
                  <a:pt x="697" y="557"/>
                  <a:pt x="640" y="578"/>
                  <a:pt x="575" y="587"/>
                </a:cubicBezTo>
                <a:cubicBezTo>
                  <a:pt x="487" y="598"/>
                  <a:pt x="401" y="594"/>
                  <a:pt x="313" y="578"/>
                </a:cubicBezTo>
                <a:cubicBezTo>
                  <a:pt x="259" y="568"/>
                  <a:pt x="219" y="537"/>
                  <a:pt x="180" y="503"/>
                </a:cubicBezTo>
                <a:cubicBezTo>
                  <a:pt x="99" y="429"/>
                  <a:pt x="51" y="335"/>
                  <a:pt x="22" y="231"/>
                </a:cubicBezTo>
                <a:cubicBezTo>
                  <a:pt x="12" y="196"/>
                  <a:pt x="6" y="160"/>
                  <a:pt x="3" y="123"/>
                </a:cubicBezTo>
                <a:cubicBezTo>
                  <a:pt x="0" y="88"/>
                  <a:pt x="12" y="64"/>
                  <a:pt x="39" y="44"/>
                </a:cubicBezTo>
                <a:cubicBezTo>
                  <a:pt x="58" y="30"/>
                  <a:pt x="79" y="20"/>
                  <a:pt x="101" y="12"/>
                </a:cubicBezTo>
                <a:cubicBezTo>
                  <a:pt x="111" y="8"/>
                  <a:pt x="117" y="11"/>
                  <a:pt x="122" y="20"/>
                </a:cubicBezTo>
                <a:cubicBezTo>
                  <a:pt x="128" y="29"/>
                  <a:pt x="118" y="32"/>
                  <a:pt x="114" y="35"/>
                </a:cubicBezTo>
                <a:cubicBezTo>
                  <a:pt x="71" y="67"/>
                  <a:pt x="87" y="101"/>
                  <a:pt x="121" y="122"/>
                </a:cubicBezTo>
                <a:cubicBezTo>
                  <a:pt x="164" y="149"/>
                  <a:pt x="213" y="161"/>
                  <a:pt x="262" y="171"/>
                </a:cubicBezTo>
                <a:cubicBezTo>
                  <a:pt x="330" y="184"/>
                  <a:pt x="398" y="189"/>
                  <a:pt x="467" y="1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" name="Freeform 43">
            <a:extLst>
              <a:ext uri="{FF2B5EF4-FFF2-40B4-BE49-F238E27FC236}">
                <a16:creationId xmlns:a16="http://schemas.microsoft.com/office/drawing/2014/main" id="{3D0D69BD-A34B-614B-C1D9-30EF82F48831}"/>
              </a:ext>
            </a:extLst>
          </p:cNvPr>
          <p:cNvSpPr/>
          <p:nvPr/>
        </p:nvSpPr>
        <p:spPr bwMode="auto">
          <a:xfrm>
            <a:off x="1636093" y="3164037"/>
            <a:ext cx="456010" cy="400050"/>
          </a:xfrm>
          <a:custGeom>
            <a:avLst/>
            <a:gdLst>
              <a:gd name="T0" fmla="*/ 55 w 431"/>
              <a:gd name="T1" fmla="*/ 374 h 377"/>
              <a:gd name="T2" fmla="*/ 19 w 431"/>
              <a:gd name="T3" fmla="*/ 374 h 377"/>
              <a:gd name="T4" fmla="*/ 3 w 431"/>
              <a:gd name="T5" fmla="*/ 369 h 377"/>
              <a:gd name="T6" fmla="*/ 10 w 431"/>
              <a:gd name="T7" fmla="*/ 357 h 377"/>
              <a:gd name="T8" fmla="*/ 130 w 431"/>
              <a:gd name="T9" fmla="*/ 225 h 377"/>
              <a:gd name="T10" fmla="*/ 234 w 431"/>
              <a:gd name="T11" fmla="*/ 107 h 377"/>
              <a:gd name="T12" fmla="*/ 242 w 431"/>
              <a:gd name="T13" fmla="*/ 71 h 377"/>
              <a:gd name="T14" fmla="*/ 300 w 431"/>
              <a:gd name="T15" fmla="*/ 10 h 377"/>
              <a:gd name="T16" fmla="*/ 408 w 431"/>
              <a:gd name="T17" fmla="*/ 89 h 377"/>
              <a:gd name="T18" fmla="*/ 368 w 431"/>
              <a:gd name="T19" fmla="*/ 163 h 377"/>
              <a:gd name="T20" fmla="*/ 336 w 431"/>
              <a:gd name="T21" fmla="*/ 181 h 377"/>
              <a:gd name="T22" fmla="*/ 245 w 431"/>
              <a:gd name="T23" fmla="*/ 335 h 377"/>
              <a:gd name="T24" fmla="*/ 215 w 431"/>
              <a:gd name="T25" fmla="*/ 356 h 377"/>
              <a:gd name="T26" fmla="*/ 55 w 431"/>
              <a:gd name="T27" fmla="*/ 37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1" h="377">
                <a:moveTo>
                  <a:pt x="55" y="374"/>
                </a:moveTo>
                <a:cubicBezTo>
                  <a:pt x="43" y="374"/>
                  <a:pt x="31" y="374"/>
                  <a:pt x="19" y="374"/>
                </a:cubicBezTo>
                <a:cubicBezTo>
                  <a:pt x="13" y="373"/>
                  <a:pt x="6" y="377"/>
                  <a:pt x="3" y="369"/>
                </a:cubicBezTo>
                <a:cubicBezTo>
                  <a:pt x="0" y="364"/>
                  <a:pt x="7" y="360"/>
                  <a:pt x="10" y="357"/>
                </a:cubicBezTo>
                <a:cubicBezTo>
                  <a:pt x="50" y="313"/>
                  <a:pt x="90" y="269"/>
                  <a:pt x="130" y="225"/>
                </a:cubicBezTo>
                <a:cubicBezTo>
                  <a:pt x="165" y="186"/>
                  <a:pt x="199" y="146"/>
                  <a:pt x="234" y="107"/>
                </a:cubicBezTo>
                <a:cubicBezTo>
                  <a:pt x="244" y="96"/>
                  <a:pt x="247" y="86"/>
                  <a:pt x="242" y="71"/>
                </a:cubicBezTo>
                <a:cubicBezTo>
                  <a:pt x="229" y="32"/>
                  <a:pt x="260" y="0"/>
                  <a:pt x="300" y="10"/>
                </a:cubicBezTo>
                <a:cubicBezTo>
                  <a:pt x="346" y="22"/>
                  <a:pt x="383" y="49"/>
                  <a:pt x="408" y="89"/>
                </a:cubicBezTo>
                <a:cubicBezTo>
                  <a:pt x="431" y="125"/>
                  <a:pt x="410" y="163"/>
                  <a:pt x="368" y="163"/>
                </a:cubicBezTo>
                <a:cubicBezTo>
                  <a:pt x="352" y="163"/>
                  <a:pt x="344" y="168"/>
                  <a:pt x="336" y="181"/>
                </a:cubicBezTo>
                <a:cubicBezTo>
                  <a:pt x="306" y="233"/>
                  <a:pt x="275" y="283"/>
                  <a:pt x="245" y="335"/>
                </a:cubicBezTo>
                <a:cubicBezTo>
                  <a:pt x="238" y="347"/>
                  <a:pt x="229" y="353"/>
                  <a:pt x="215" y="356"/>
                </a:cubicBezTo>
                <a:cubicBezTo>
                  <a:pt x="162" y="366"/>
                  <a:pt x="109" y="371"/>
                  <a:pt x="55" y="3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" name="Freeform 44">
            <a:extLst>
              <a:ext uri="{FF2B5EF4-FFF2-40B4-BE49-F238E27FC236}">
                <a16:creationId xmlns:a16="http://schemas.microsoft.com/office/drawing/2014/main" id="{1D3BA289-34F6-7AA0-7F59-0BDCBEC534CC}"/>
              </a:ext>
            </a:extLst>
          </p:cNvPr>
          <p:cNvSpPr/>
          <p:nvPr/>
        </p:nvSpPr>
        <p:spPr bwMode="auto">
          <a:xfrm>
            <a:off x="1263427" y="3109269"/>
            <a:ext cx="314325" cy="445294"/>
          </a:xfrm>
          <a:custGeom>
            <a:avLst/>
            <a:gdLst>
              <a:gd name="T0" fmla="*/ 160 w 297"/>
              <a:gd name="T1" fmla="*/ 341 h 420"/>
              <a:gd name="T2" fmla="*/ 75 w 297"/>
              <a:gd name="T3" fmla="*/ 289 h 420"/>
              <a:gd name="T4" fmla="*/ 9 w 297"/>
              <a:gd name="T5" fmla="*/ 111 h 420"/>
              <a:gd name="T6" fmla="*/ 30 w 297"/>
              <a:gd name="T7" fmla="*/ 23 h 420"/>
              <a:gd name="T8" fmla="*/ 61 w 297"/>
              <a:gd name="T9" fmla="*/ 16 h 420"/>
              <a:gd name="T10" fmla="*/ 127 w 297"/>
              <a:gd name="T11" fmla="*/ 79 h 420"/>
              <a:gd name="T12" fmla="*/ 228 w 297"/>
              <a:gd name="T13" fmla="*/ 149 h 420"/>
              <a:gd name="T14" fmla="*/ 228 w 297"/>
              <a:gd name="T15" fmla="*/ 150 h 420"/>
              <a:gd name="T16" fmla="*/ 238 w 297"/>
              <a:gd name="T17" fmla="*/ 160 h 420"/>
              <a:gd name="T18" fmla="*/ 239 w 297"/>
              <a:gd name="T19" fmla="*/ 159 h 420"/>
              <a:gd name="T20" fmla="*/ 238 w 297"/>
              <a:gd name="T21" fmla="*/ 160 h 420"/>
              <a:gd name="T22" fmla="*/ 283 w 297"/>
              <a:gd name="T23" fmla="*/ 239 h 420"/>
              <a:gd name="T24" fmla="*/ 282 w 297"/>
              <a:gd name="T25" fmla="*/ 317 h 420"/>
              <a:gd name="T26" fmla="*/ 276 w 297"/>
              <a:gd name="T27" fmla="*/ 308 h 420"/>
              <a:gd name="T28" fmla="*/ 148 w 297"/>
              <a:gd name="T29" fmla="*/ 173 h 420"/>
              <a:gd name="T30" fmla="*/ 96 w 297"/>
              <a:gd name="T31" fmla="*/ 134 h 420"/>
              <a:gd name="T32" fmla="*/ 81 w 297"/>
              <a:gd name="T33" fmla="*/ 124 h 420"/>
              <a:gd name="T34" fmla="*/ 82 w 297"/>
              <a:gd name="T35" fmla="*/ 145 h 420"/>
              <a:gd name="T36" fmla="*/ 87 w 297"/>
              <a:gd name="T37" fmla="*/ 155 h 420"/>
              <a:gd name="T38" fmla="*/ 161 w 297"/>
              <a:gd name="T39" fmla="*/ 232 h 420"/>
              <a:gd name="T40" fmla="*/ 263 w 297"/>
              <a:gd name="T41" fmla="*/ 322 h 420"/>
              <a:gd name="T42" fmla="*/ 268 w 297"/>
              <a:gd name="T43" fmla="*/ 334 h 420"/>
              <a:gd name="T44" fmla="*/ 281 w 297"/>
              <a:gd name="T45" fmla="*/ 420 h 420"/>
              <a:gd name="T46" fmla="*/ 160 w 297"/>
              <a:gd name="T47" fmla="*/ 34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7" h="420">
                <a:moveTo>
                  <a:pt x="160" y="341"/>
                </a:moveTo>
                <a:cubicBezTo>
                  <a:pt x="132" y="323"/>
                  <a:pt x="102" y="310"/>
                  <a:pt x="75" y="289"/>
                </a:cubicBezTo>
                <a:cubicBezTo>
                  <a:pt x="18" y="242"/>
                  <a:pt x="0" y="182"/>
                  <a:pt x="9" y="111"/>
                </a:cubicBezTo>
                <a:cubicBezTo>
                  <a:pt x="13" y="81"/>
                  <a:pt x="21" y="52"/>
                  <a:pt x="30" y="23"/>
                </a:cubicBezTo>
                <a:cubicBezTo>
                  <a:pt x="37" y="3"/>
                  <a:pt x="46" y="0"/>
                  <a:pt x="61" y="16"/>
                </a:cubicBezTo>
                <a:cubicBezTo>
                  <a:pt x="82" y="37"/>
                  <a:pt x="100" y="63"/>
                  <a:pt x="127" y="79"/>
                </a:cubicBezTo>
                <a:cubicBezTo>
                  <a:pt x="160" y="102"/>
                  <a:pt x="194" y="126"/>
                  <a:pt x="228" y="149"/>
                </a:cubicBezTo>
                <a:cubicBezTo>
                  <a:pt x="228" y="149"/>
                  <a:pt x="228" y="150"/>
                  <a:pt x="228" y="150"/>
                </a:cubicBezTo>
                <a:cubicBezTo>
                  <a:pt x="230" y="155"/>
                  <a:pt x="233" y="158"/>
                  <a:pt x="238" y="160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8" y="160"/>
                  <a:pt x="238" y="160"/>
                </a:cubicBezTo>
                <a:cubicBezTo>
                  <a:pt x="255" y="185"/>
                  <a:pt x="274" y="209"/>
                  <a:pt x="283" y="239"/>
                </a:cubicBezTo>
                <a:cubicBezTo>
                  <a:pt x="291" y="264"/>
                  <a:pt x="297" y="290"/>
                  <a:pt x="282" y="317"/>
                </a:cubicBezTo>
                <a:cubicBezTo>
                  <a:pt x="279" y="313"/>
                  <a:pt x="277" y="311"/>
                  <a:pt x="276" y="308"/>
                </a:cubicBezTo>
                <a:cubicBezTo>
                  <a:pt x="250" y="247"/>
                  <a:pt x="205" y="205"/>
                  <a:pt x="148" y="173"/>
                </a:cubicBezTo>
                <a:cubicBezTo>
                  <a:pt x="129" y="162"/>
                  <a:pt x="111" y="150"/>
                  <a:pt x="96" y="134"/>
                </a:cubicBezTo>
                <a:cubicBezTo>
                  <a:pt x="92" y="130"/>
                  <a:pt x="87" y="120"/>
                  <a:pt x="81" y="124"/>
                </a:cubicBezTo>
                <a:cubicBezTo>
                  <a:pt x="75" y="129"/>
                  <a:pt x="79" y="138"/>
                  <a:pt x="82" y="145"/>
                </a:cubicBezTo>
                <a:cubicBezTo>
                  <a:pt x="83" y="148"/>
                  <a:pt x="85" y="152"/>
                  <a:pt x="87" y="155"/>
                </a:cubicBezTo>
                <a:cubicBezTo>
                  <a:pt x="106" y="187"/>
                  <a:pt x="131" y="213"/>
                  <a:pt x="161" y="232"/>
                </a:cubicBezTo>
                <a:cubicBezTo>
                  <a:pt x="199" y="258"/>
                  <a:pt x="238" y="282"/>
                  <a:pt x="263" y="322"/>
                </a:cubicBezTo>
                <a:cubicBezTo>
                  <a:pt x="263" y="327"/>
                  <a:pt x="264" y="331"/>
                  <a:pt x="268" y="334"/>
                </a:cubicBezTo>
                <a:cubicBezTo>
                  <a:pt x="274" y="361"/>
                  <a:pt x="283" y="387"/>
                  <a:pt x="281" y="420"/>
                </a:cubicBezTo>
                <a:cubicBezTo>
                  <a:pt x="248" y="377"/>
                  <a:pt x="205" y="358"/>
                  <a:pt x="160" y="3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" name="Freeform 46">
            <a:extLst>
              <a:ext uri="{FF2B5EF4-FFF2-40B4-BE49-F238E27FC236}">
                <a16:creationId xmlns:a16="http://schemas.microsoft.com/office/drawing/2014/main" id="{C27A3AAC-CDBF-611E-EFDF-3D8500B801AA}"/>
              </a:ext>
            </a:extLst>
          </p:cNvPr>
          <p:cNvSpPr/>
          <p:nvPr/>
        </p:nvSpPr>
        <p:spPr bwMode="auto">
          <a:xfrm>
            <a:off x="1565846" y="3081883"/>
            <a:ext cx="215504" cy="357188"/>
          </a:xfrm>
          <a:custGeom>
            <a:avLst/>
            <a:gdLst>
              <a:gd name="T0" fmla="*/ 180 w 204"/>
              <a:gd name="T1" fmla="*/ 64 h 337"/>
              <a:gd name="T2" fmla="*/ 181 w 204"/>
              <a:gd name="T3" fmla="*/ 69 h 337"/>
              <a:gd name="T4" fmla="*/ 189 w 204"/>
              <a:gd name="T5" fmla="*/ 200 h 337"/>
              <a:gd name="T6" fmla="*/ 186 w 204"/>
              <a:gd name="T7" fmla="*/ 207 h 337"/>
              <a:gd name="T8" fmla="*/ 69 w 204"/>
              <a:gd name="T9" fmla="*/ 326 h 337"/>
              <a:gd name="T10" fmla="*/ 54 w 204"/>
              <a:gd name="T11" fmla="*/ 321 h 337"/>
              <a:gd name="T12" fmla="*/ 19 w 204"/>
              <a:gd name="T13" fmla="*/ 210 h 337"/>
              <a:gd name="T14" fmla="*/ 27 w 204"/>
              <a:gd name="T15" fmla="*/ 138 h 337"/>
              <a:gd name="T16" fmla="*/ 41 w 204"/>
              <a:gd name="T17" fmla="*/ 123 h 337"/>
              <a:gd name="T18" fmla="*/ 130 w 204"/>
              <a:gd name="T19" fmla="*/ 4 h 337"/>
              <a:gd name="T20" fmla="*/ 130 w 204"/>
              <a:gd name="T21" fmla="*/ 4 h 337"/>
              <a:gd name="T22" fmla="*/ 153 w 204"/>
              <a:gd name="T23" fmla="*/ 18 h 337"/>
              <a:gd name="T24" fmla="*/ 180 w 204"/>
              <a:gd name="T25" fmla="*/ 64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337">
                <a:moveTo>
                  <a:pt x="180" y="64"/>
                </a:moveTo>
                <a:cubicBezTo>
                  <a:pt x="180" y="65"/>
                  <a:pt x="181" y="67"/>
                  <a:pt x="181" y="69"/>
                </a:cubicBezTo>
                <a:cubicBezTo>
                  <a:pt x="196" y="112"/>
                  <a:pt x="204" y="155"/>
                  <a:pt x="189" y="200"/>
                </a:cubicBezTo>
                <a:cubicBezTo>
                  <a:pt x="188" y="203"/>
                  <a:pt x="187" y="205"/>
                  <a:pt x="186" y="207"/>
                </a:cubicBezTo>
                <a:cubicBezTo>
                  <a:pt x="159" y="259"/>
                  <a:pt x="114" y="292"/>
                  <a:pt x="69" y="326"/>
                </a:cubicBezTo>
                <a:cubicBezTo>
                  <a:pt x="63" y="330"/>
                  <a:pt x="55" y="337"/>
                  <a:pt x="54" y="321"/>
                </a:cubicBezTo>
                <a:cubicBezTo>
                  <a:pt x="53" y="281"/>
                  <a:pt x="37" y="245"/>
                  <a:pt x="19" y="210"/>
                </a:cubicBezTo>
                <a:cubicBezTo>
                  <a:pt x="0" y="175"/>
                  <a:pt x="1" y="168"/>
                  <a:pt x="27" y="138"/>
                </a:cubicBezTo>
                <a:cubicBezTo>
                  <a:pt x="31" y="133"/>
                  <a:pt x="36" y="128"/>
                  <a:pt x="41" y="123"/>
                </a:cubicBezTo>
                <a:cubicBezTo>
                  <a:pt x="76" y="88"/>
                  <a:pt x="109" y="51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43" y="0"/>
                  <a:pt x="148" y="10"/>
                  <a:pt x="153" y="18"/>
                </a:cubicBezTo>
                <a:cubicBezTo>
                  <a:pt x="162" y="33"/>
                  <a:pt x="171" y="48"/>
                  <a:pt x="180" y="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0" name="Freeform 32">
            <a:extLst>
              <a:ext uri="{FF2B5EF4-FFF2-40B4-BE49-F238E27FC236}">
                <a16:creationId xmlns:a16="http://schemas.microsoft.com/office/drawing/2014/main" id="{3216F5A0-61A0-7815-5FB6-AF1AEF9C7C8E}"/>
              </a:ext>
            </a:extLst>
          </p:cNvPr>
          <p:cNvSpPr/>
          <p:nvPr/>
        </p:nvSpPr>
        <p:spPr bwMode="auto">
          <a:xfrm>
            <a:off x="2150444" y="3417640"/>
            <a:ext cx="976313" cy="634604"/>
          </a:xfrm>
          <a:custGeom>
            <a:avLst/>
            <a:gdLst>
              <a:gd name="T0" fmla="*/ 467 w 921"/>
              <a:gd name="T1" fmla="*/ 188 h 598"/>
              <a:gd name="T2" fmla="*/ 725 w 921"/>
              <a:gd name="T3" fmla="*/ 156 h 598"/>
              <a:gd name="T4" fmla="*/ 817 w 921"/>
              <a:gd name="T5" fmla="*/ 113 h 598"/>
              <a:gd name="T6" fmla="*/ 816 w 921"/>
              <a:gd name="T7" fmla="*/ 39 h 598"/>
              <a:gd name="T8" fmla="*/ 799 w 921"/>
              <a:gd name="T9" fmla="*/ 15 h 598"/>
              <a:gd name="T10" fmla="*/ 830 w 921"/>
              <a:gd name="T11" fmla="*/ 17 h 598"/>
              <a:gd name="T12" fmla="*/ 864 w 921"/>
              <a:gd name="T13" fmla="*/ 33 h 598"/>
              <a:gd name="T14" fmla="*/ 916 w 921"/>
              <a:gd name="T15" fmla="*/ 132 h 598"/>
              <a:gd name="T16" fmla="*/ 745 w 921"/>
              <a:gd name="T17" fmla="*/ 512 h 598"/>
              <a:gd name="T18" fmla="*/ 575 w 921"/>
              <a:gd name="T19" fmla="*/ 587 h 598"/>
              <a:gd name="T20" fmla="*/ 313 w 921"/>
              <a:gd name="T21" fmla="*/ 578 h 598"/>
              <a:gd name="T22" fmla="*/ 180 w 921"/>
              <a:gd name="T23" fmla="*/ 503 h 598"/>
              <a:gd name="T24" fmla="*/ 22 w 921"/>
              <a:gd name="T25" fmla="*/ 231 h 598"/>
              <a:gd name="T26" fmla="*/ 3 w 921"/>
              <a:gd name="T27" fmla="*/ 123 h 598"/>
              <a:gd name="T28" fmla="*/ 39 w 921"/>
              <a:gd name="T29" fmla="*/ 44 h 598"/>
              <a:gd name="T30" fmla="*/ 101 w 921"/>
              <a:gd name="T31" fmla="*/ 12 h 598"/>
              <a:gd name="T32" fmla="*/ 122 w 921"/>
              <a:gd name="T33" fmla="*/ 20 h 598"/>
              <a:gd name="T34" fmla="*/ 114 w 921"/>
              <a:gd name="T35" fmla="*/ 35 h 598"/>
              <a:gd name="T36" fmla="*/ 121 w 921"/>
              <a:gd name="T37" fmla="*/ 122 h 598"/>
              <a:gd name="T38" fmla="*/ 262 w 921"/>
              <a:gd name="T39" fmla="*/ 171 h 598"/>
              <a:gd name="T40" fmla="*/ 467 w 921"/>
              <a:gd name="T41" fmla="*/ 18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1" h="598">
                <a:moveTo>
                  <a:pt x="467" y="188"/>
                </a:moveTo>
                <a:cubicBezTo>
                  <a:pt x="554" y="187"/>
                  <a:pt x="641" y="180"/>
                  <a:pt x="725" y="156"/>
                </a:cubicBezTo>
                <a:cubicBezTo>
                  <a:pt x="758" y="146"/>
                  <a:pt x="790" y="135"/>
                  <a:pt x="817" y="113"/>
                </a:cubicBezTo>
                <a:cubicBezTo>
                  <a:pt x="845" y="90"/>
                  <a:pt x="844" y="62"/>
                  <a:pt x="816" y="39"/>
                </a:cubicBezTo>
                <a:cubicBezTo>
                  <a:pt x="809" y="33"/>
                  <a:pt x="790" y="30"/>
                  <a:pt x="799" y="15"/>
                </a:cubicBezTo>
                <a:cubicBezTo>
                  <a:pt x="807" y="0"/>
                  <a:pt x="820" y="13"/>
                  <a:pt x="830" y="17"/>
                </a:cubicBezTo>
                <a:cubicBezTo>
                  <a:pt x="842" y="22"/>
                  <a:pt x="853" y="27"/>
                  <a:pt x="864" y="33"/>
                </a:cubicBezTo>
                <a:cubicBezTo>
                  <a:pt x="901" y="55"/>
                  <a:pt x="921" y="85"/>
                  <a:pt x="916" y="132"/>
                </a:cubicBezTo>
                <a:cubicBezTo>
                  <a:pt x="901" y="278"/>
                  <a:pt x="855" y="409"/>
                  <a:pt x="745" y="512"/>
                </a:cubicBezTo>
                <a:cubicBezTo>
                  <a:pt x="697" y="557"/>
                  <a:pt x="640" y="578"/>
                  <a:pt x="575" y="587"/>
                </a:cubicBezTo>
                <a:cubicBezTo>
                  <a:pt x="487" y="598"/>
                  <a:pt x="401" y="594"/>
                  <a:pt x="313" y="578"/>
                </a:cubicBezTo>
                <a:cubicBezTo>
                  <a:pt x="259" y="568"/>
                  <a:pt x="219" y="537"/>
                  <a:pt x="180" y="503"/>
                </a:cubicBezTo>
                <a:cubicBezTo>
                  <a:pt x="99" y="429"/>
                  <a:pt x="51" y="335"/>
                  <a:pt x="22" y="231"/>
                </a:cubicBezTo>
                <a:cubicBezTo>
                  <a:pt x="12" y="196"/>
                  <a:pt x="6" y="160"/>
                  <a:pt x="3" y="123"/>
                </a:cubicBezTo>
                <a:cubicBezTo>
                  <a:pt x="0" y="88"/>
                  <a:pt x="12" y="64"/>
                  <a:pt x="39" y="44"/>
                </a:cubicBezTo>
                <a:cubicBezTo>
                  <a:pt x="58" y="30"/>
                  <a:pt x="79" y="20"/>
                  <a:pt x="101" y="12"/>
                </a:cubicBezTo>
                <a:cubicBezTo>
                  <a:pt x="111" y="8"/>
                  <a:pt x="117" y="11"/>
                  <a:pt x="122" y="20"/>
                </a:cubicBezTo>
                <a:cubicBezTo>
                  <a:pt x="128" y="29"/>
                  <a:pt x="118" y="32"/>
                  <a:pt x="114" y="35"/>
                </a:cubicBezTo>
                <a:cubicBezTo>
                  <a:pt x="71" y="67"/>
                  <a:pt x="87" y="101"/>
                  <a:pt x="121" y="122"/>
                </a:cubicBezTo>
                <a:cubicBezTo>
                  <a:pt x="164" y="149"/>
                  <a:pt x="213" y="161"/>
                  <a:pt x="262" y="171"/>
                </a:cubicBezTo>
                <a:cubicBezTo>
                  <a:pt x="330" y="184"/>
                  <a:pt x="398" y="189"/>
                  <a:pt x="467" y="18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1" name="Freeform 43">
            <a:extLst>
              <a:ext uri="{FF2B5EF4-FFF2-40B4-BE49-F238E27FC236}">
                <a16:creationId xmlns:a16="http://schemas.microsoft.com/office/drawing/2014/main" id="{D45F265C-995D-16ED-F19C-1EB60C531B48}"/>
              </a:ext>
            </a:extLst>
          </p:cNvPr>
          <p:cNvSpPr/>
          <p:nvPr/>
        </p:nvSpPr>
        <p:spPr bwMode="auto">
          <a:xfrm>
            <a:off x="2638601" y="3164037"/>
            <a:ext cx="456010" cy="400050"/>
          </a:xfrm>
          <a:custGeom>
            <a:avLst/>
            <a:gdLst>
              <a:gd name="T0" fmla="*/ 55 w 431"/>
              <a:gd name="T1" fmla="*/ 374 h 377"/>
              <a:gd name="T2" fmla="*/ 19 w 431"/>
              <a:gd name="T3" fmla="*/ 374 h 377"/>
              <a:gd name="T4" fmla="*/ 3 w 431"/>
              <a:gd name="T5" fmla="*/ 369 h 377"/>
              <a:gd name="T6" fmla="*/ 10 w 431"/>
              <a:gd name="T7" fmla="*/ 357 h 377"/>
              <a:gd name="T8" fmla="*/ 130 w 431"/>
              <a:gd name="T9" fmla="*/ 225 h 377"/>
              <a:gd name="T10" fmla="*/ 234 w 431"/>
              <a:gd name="T11" fmla="*/ 107 h 377"/>
              <a:gd name="T12" fmla="*/ 242 w 431"/>
              <a:gd name="T13" fmla="*/ 71 h 377"/>
              <a:gd name="T14" fmla="*/ 300 w 431"/>
              <a:gd name="T15" fmla="*/ 10 h 377"/>
              <a:gd name="T16" fmla="*/ 408 w 431"/>
              <a:gd name="T17" fmla="*/ 89 h 377"/>
              <a:gd name="T18" fmla="*/ 368 w 431"/>
              <a:gd name="T19" fmla="*/ 163 h 377"/>
              <a:gd name="T20" fmla="*/ 336 w 431"/>
              <a:gd name="T21" fmla="*/ 181 h 377"/>
              <a:gd name="T22" fmla="*/ 245 w 431"/>
              <a:gd name="T23" fmla="*/ 335 h 377"/>
              <a:gd name="T24" fmla="*/ 215 w 431"/>
              <a:gd name="T25" fmla="*/ 356 h 377"/>
              <a:gd name="T26" fmla="*/ 55 w 431"/>
              <a:gd name="T27" fmla="*/ 37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1" h="377">
                <a:moveTo>
                  <a:pt x="55" y="374"/>
                </a:moveTo>
                <a:cubicBezTo>
                  <a:pt x="43" y="374"/>
                  <a:pt x="31" y="374"/>
                  <a:pt x="19" y="374"/>
                </a:cubicBezTo>
                <a:cubicBezTo>
                  <a:pt x="13" y="373"/>
                  <a:pt x="6" y="377"/>
                  <a:pt x="3" y="369"/>
                </a:cubicBezTo>
                <a:cubicBezTo>
                  <a:pt x="0" y="364"/>
                  <a:pt x="7" y="360"/>
                  <a:pt x="10" y="357"/>
                </a:cubicBezTo>
                <a:cubicBezTo>
                  <a:pt x="50" y="313"/>
                  <a:pt x="90" y="269"/>
                  <a:pt x="130" y="225"/>
                </a:cubicBezTo>
                <a:cubicBezTo>
                  <a:pt x="165" y="186"/>
                  <a:pt x="199" y="146"/>
                  <a:pt x="234" y="107"/>
                </a:cubicBezTo>
                <a:cubicBezTo>
                  <a:pt x="244" y="96"/>
                  <a:pt x="247" y="86"/>
                  <a:pt x="242" y="71"/>
                </a:cubicBezTo>
                <a:cubicBezTo>
                  <a:pt x="229" y="32"/>
                  <a:pt x="260" y="0"/>
                  <a:pt x="300" y="10"/>
                </a:cubicBezTo>
                <a:cubicBezTo>
                  <a:pt x="346" y="22"/>
                  <a:pt x="383" y="49"/>
                  <a:pt x="408" y="89"/>
                </a:cubicBezTo>
                <a:cubicBezTo>
                  <a:pt x="431" y="125"/>
                  <a:pt x="410" y="163"/>
                  <a:pt x="368" y="163"/>
                </a:cubicBezTo>
                <a:cubicBezTo>
                  <a:pt x="352" y="163"/>
                  <a:pt x="344" y="168"/>
                  <a:pt x="336" y="181"/>
                </a:cubicBezTo>
                <a:cubicBezTo>
                  <a:pt x="306" y="233"/>
                  <a:pt x="275" y="283"/>
                  <a:pt x="245" y="335"/>
                </a:cubicBezTo>
                <a:cubicBezTo>
                  <a:pt x="238" y="347"/>
                  <a:pt x="229" y="353"/>
                  <a:pt x="215" y="356"/>
                </a:cubicBezTo>
                <a:cubicBezTo>
                  <a:pt x="162" y="366"/>
                  <a:pt x="109" y="371"/>
                  <a:pt x="55" y="37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2" name="Freeform 44">
            <a:extLst>
              <a:ext uri="{FF2B5EF4-FFF2-40B4-BE49-F238E27FC236}">
                <a16:creationId xmlns:a16="http://schemas.microsoft.com/office/drawing/2014/main" id="{67FBD711-46E7-6D7C-B908-5014862CA0C8}"/>
              </a:ext>
            </a:extLst>
          </p:cNvPr>
          <p:cNvSpPr/>
          <p:nvPr/>
        </p:nvSpPr>
        <p:spPr bwMode="auto">
          <a:xfrm>
            <a:off x="2265935" y="3109269"/>
            <a:ext cx="314325" cy="445294"/>
          </a:xfrm>
          <a:custGeom>
            <a:avLst/>
            <a:gdLst>
              <a:gd name="T0" fmla="*/ 160 w 297"/>
              <a:gd name="T1" fmla="*/ 341 h 420"/>
              <a:gd name="T2" fmla="*/ 75 w 297"/>
              <a:gd name="T3" fmla="*/ 289 h 420"/>
              <a:gd name="T4" fmla="*/ 9 w 297"/>
              <a:gd name="T5" fmla="*/ 111 h 420"/>
              <a:gd name="T6" fmla="*/ 30 w 297"/>
              <a:gd name="T7" fmla="*/ 23 h 420"/>
              <a:gd name="T8" fmla="*/ 61 w 297"/>
              <a:gd name="T9" fmla="*/ 16 h 420"/>
              <a:gd name="T10" fmla="*/ 127 w 297"/>
              <a:gd name="T11" fmla="*/ 79 h 420"/>
              <a:gd name="T12" fmla="*/ 228 w 297"/>
              <a:gd name="T13" fmla="*/ 149 h 420"/>
              <a:gd name="T14" fmla="*/ 228 w 297"/>
              <a:gd name="T15" fmla="*/ 150 h 420"/>
              <a:gd name="T16" fmla="*/ 238 w 297"/>
              <a:gd name="T17" fmla="*/ 160 h 420"/>
              <a:gd name="T18" fmla="*/ 239 w 297"/>
              <a:gd name="T19" fmla="*/ 159 h 420"/>
              <a:gd name="T20" fmla="*/ 238 w 297"/>
              <a:gd name="T21" fmla="*/ 160 h 420"/>
              <a:gd name="T22" fmla="*/ 283 w 297"/>
              <a:gd name="T23" fmla="*/ 239 h 420"/>
              <a:gd name="T24" fmla="*/ 282 w 297"/>
              <a:gd name="T25" fmla="*/ 317 h 420"/>
              <a:gd name="T26" fmla="*/ 276 w 297"/>
              <a:gd name="T27" fmla="*/ 308 h 420"/>
              <a:gd name="T28" fmla="*/ 148 w 297"/>
              <a:gd name="T29" fmla="*/ 173 h 420"/>
              <a:gd name="T30" fmla="*/ 96 w 297"/>
              <a:gd name="T31" fmla="*/ 134 h 420"/>
              <a:gd name="T32" fmla="*/ 81 w 297"/>
              <a:gd name="T33" fmla="*/ 124 h 420"/>
              <a:gd name="T34" fmla="*/ 82 w 297"/>
              <a:gd name="T35" fmla="*/ 145 h 420"/>
              <a:gd name="T36" fmla="*/ 87 w 297"/>
              <a:gd name="T37" fmla="*/ 155 h 420"/>
              <a:gd name="T38" fmla="*/ 161 w 297"/>
              <a:gd name="T39" fmla="*/ 232 h 420"/>
              <a:gd name="T40" fmla="*/ 263 w 297"/>
              <a:gd name="T41" fmla="*/ 322 h 420"/>
              <a:gd name="T42" fmla="*/ 268 w 297"/>
              <a:gd name="T43" fmla="*/ 334 h 420"/>
              <a:gd name="T44" fmla="*/ 281 w 297"/>
              <a:gd name="T45" fmla="*/ 420 h 420"/>
              <a:gd name="T46" fmla="*/ 160 w 297"/>
              <a:gd name="T47" fmla="*/ 34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7" h="420">
                <a:moveTo>
                  <a:pt x="160" y="341"/>
                </a:moveTo>
                <a:cubicBezTo>
                  <a:pt x="132" y="323"/>
                  <a:pt x="102" y="310"/>
                  <a:pt x="75" y="289"/>
                </a:cubicBezTo>
                <a:cubicBezTo>
                  <a:pt x="18" y="242"/>
                  <a:pt x="0" y="182"/>
                  <a:pt x="9" y="111"/>
                </a:cubicBezTo>
                <a:cubicBezTo>
                  <a:pt x="13" y="81"/>
                  <a:pt x="21" y="52"/>
                  <a:pt x="30" y="23"/>
                </a:cubicBezTo>
                <a:cubicBezTo>
                  <a:pt x="37" y="3"/>
                  <a:pt x="46" y="0"/>
                  <a:pt x="61" y="16"/>
                </a:cubicBezTo>
                <a:cubicBezTo>
                  <a:pt x="82" y="37"/>
                  <a:pt x="100" y="63"/>
                  <a:pt x="127" y="79"/>
                </a:cubicBezTo>
                <a:cubicBezTo>
                  <a:pt x="160" y="102"/>
                  <a:pt x="194" y="126"/>
                  <a:pt x="228" y="149"/>
                </a:cubicBezTo>
                <a:cubicBezTo>
                  <a:pt x="228" y="149"/>
                  <a:pt x="228" y="150"/>
                  <a:pt x="228" y="150"/>
                </a:cubicBezTo>
                <a:cubicBezTo>
                  <a:pt x="230" y="155"/>
                  <a:pt x="233" y="158"/>
                  <a:pt x="238" y="160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8" y="160"/>
                  <a:pt x="238" y="160"/>
                </a:cubicBezTo>
                <a:cubicBezTo>
                  <a:pt x="255" y="185"/>
                  <a:pt x="274" y="209"/>
                  <a:pt x="283" y="239"/>
                </a:cubicBezTo>
                <a:cubicBezTo>
                  <a:pt x="291" y="264"/>
                  <a:pt x="297" y="290"/>
                  <a:pt x="282" y="317"/>
                </a:cubicBezTo>
                <a:cubicBezTo>
                  <a:pt x="279" y="313"/>
                  <a:pt x="277" y="311"/>
                  <a:pt x="276" y="308"/>
                </a:cubicBezTo>
                <a:cubicBezTo>
                  <a:pt x="250" y="247"/>
                  <a:pt x="205" y="205"/>
                  <a:pt x="148" y="173"/>
                </a:cubicBezTo>
                <a:cubicBezTo>
                  <a:pt x="129" y="162"/>
                  <a:pt x="111" y="150"/>
                  <a:pt x="96" y="134"/>
                </a:cubicBezTo>
                <a:cubicBezTo>
                  <a:pt x="92" y="130"/>
                  <a:pt x="87" y="120"/>
                  <a:pt x="81" y="124"/>
                </a:cubicBezTo>
                <a:cubicBezTo>
                  <a:pt x="75" y="129"/>
                  <a:pt x="79" y="138"/>
                  <a:pt x="82" y="145"/>
                </a:cubicBezTo>
                <a:cubicBezTo>
                  <a:pt x="83" y="148"/>
                  <a:pt x="85" y="152"/>
                  <a:pt x="87" y="155"/>
                </a:cubicBezTo>
                <a:cubicBezTo>
                  <a:pt x="106" y="187"/>
                  <a:pt x="131" y="213"/>
                  <a:pt x="161" y="232"/>
                </a:cubicBezTo>
                <a:cubicBezTo>
                  <a:pt x="199" y="258"/>
                  <a:pt x="238" y="282"/>
                  <a:pt x="263" y="322"/>
                </a:cubicBezTo>
                <a:cubicBezTo>
                  <a:pt x="263" y="327"/>
                  <a:pt x="264" y="331"/>
                  <a:pt x="268" y="334"/>
                </a:cubicBezTo>
                <a:cubicBezTo>
                  <a:pt x="274" y="361"/>
                  <a:pt x="283" y="387"/>
                  <a:pt x="281" y="420"/>
                </a:cubicBezTo>
                <a:cubicBezTo>
                  <a:pt x="248" y="377"/>
                  <a:pt x="205" y="358"/>
                  <a:pt x="160" y="34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4DA057A1-1E08-A4B2-4720-F6BE5E3356DA}"/>
              </a:ext>
            </a:extLst>
          </p:cNvPr>
          <p:cNvSpPr/>
          <p:nvPr/>
        </p:nvSpPr>
        <p:spPr bwMode="auto">
          <a:xfrm>
            <a:off x="2568354" y="3081883"/>
            <a:ext cx="215504" cy="357188"/>
          </a:xfrm>
          <a:custGeom>
            <a:avLst/>
            <a:gdLst>
              <a:gd name="T0" fmla="*/ 180 w 204"/>
              <a:gd name="T1" fmla="*/ 64 h 337"/>
              <a:gd name="T2" fmla="*/ 181 w 204"/>
              <a:gd name="T3" fmla="*/ 69 h 337"/>
              <a:gd name="T4" fmla="*/ 189 w 204"/>
              <a:gd name="T5" fmla="*/ 200 h 337"/>
              <a:gd name="T6" fmla="*/ 186 w 204"/>
              <a:gd name="T7" fmla="*/ 207 h 337"/>
              <a:gd name="T8" fmla="*/ 69 w 204"/>
              <a:gd name="T9" fmla="*/ 326 h 337"/>
              <a:gd name="T10" fmla="*/ 54 w 204"/>
              <a:gd name="T11" fmla="*/ 321 h 337"/>
              <a:gd name="T12" fmla="*/ 19 w 204"/>
              <a:gd name="T13" fmla="*/ 210 h 337"/>
              <a:gd name="T14" fmla="*/ 27 w 204"/>
              <a:gd name="T15" fmla="*/ 138 h 337"/>
              <a:gd name="T16" fmla="*/ 41 w 204"/>
              <a:gd name="T17" fmla="*/ 123 h 337"/>
              <a:gd name="T18" fmla="*/ 130 w 204"/>
              <a:gd name="T19" fmla="*/ 4 h 337"/>
              <a:gd name="T20" fmla="*/ 130 w 204"/>
              <a:gd name="T21" fmla="*/ 4 h 337"/>
              <a:gd name="T22" fmla="*/ 153 w 204"/>
              <a:gd name="T23" fmla="*/ 18 h 337"/>
              <a:gd name="T24" fmla="*/ 180 w 204"/>
              <a:gd name="T25" fmla="*/ 64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337">
                <a:moveTo>
                  <a:pt x="180" y="64"/>
                </a:moveTo>
                <a:cubicBezTo>
                  <a:pt x="180" y="65"/>
                  <a:pt x="181" y="67"/>
                  <a:pt x="181" y="69"/>
                </a:cubicBezTo>
                <a:cubicBezTo>
                  <a:pt x="196" y="112"/>
                  <a:pt x="204" y="155"/>
                  <a:pt x="189" y="200"/>
                </a:cubicBezTo>
                <a:cubicBezTo>
                  <a:pt x="188" y="203"/>
                  <a:pt x="187" y="205"/>
                  <a:pt x="186" y="207"/>
                </a:cubicBezTo>
                <a:cubicBezTo>
                  <a:pt x="159" y="259"/>
                  <a:pt x="114" y="292"/>
                  <a:pt x="69" y="326"/>
                </a:cubicBezTo>
                <a:cubicBezTo>
                  <a:pt x="63" y="330"/>
                  <a:pt x="55" y="337"/>
                  <a:pt x="54" y="321"/>
                </a:cubicBezTo>
                <a:cubicBezTo>
                  <a:pt x="53" y="281"/>
                  <a:pt x="37" y="245"/>
                  <a:pt x="19" y="210"/>
                </a:cubicBezTo>
                <a:cubicBezTo>
                  <a:pt x="0" y="175"/>
                  <a:pt x="1" y="168"/>
                  <a:pt x="27" y="138"/>
                </a:cubicBezTo>
                <a:cubicBezTo>
                  <a:pt x="31" y="133"/>
                  <a:pt x="36" y="128"/>
                  <a:pt x="41" y="123"/>
                </a:cubicBezTo>
                <a:cubicBezTo>
                  <a:pt x="76" y="88"/>
                  <a:pt x="109" y="51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43" y="0"/>
                  <a:pt x="148" y="10"/>
                  <a:pt x="153" y="18"/>
                </a:cubicBezTo>
                <a:cubicBezTo>
                  <a:pt x="162" y="33"/>
                  <a:pt x="171" y="48"/>
                  <a:pt x="180" y="6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4" name="Freeform 32">
            <a:extLst>
              <a:ext uri="{FF2B5EF4-FFF2-40B4-BE49-F238E27FC236}">
                <a16:creationId xmlns:a16="http://schemas.microsoft.com/office/drawing/2014/main" id="{6F76F73D-CFA4-4829-F313-86A06B737226}"/>
              </a:ext>
            </a:extLst>
          </p:cNvPr>
          <p:cNvSpPr/>
          <p:nvPr/>
        </p:nvSpPr>
        <p:spPr bwMode="auto">
          <a:xfrm>
            <a:off x="3185098" y="3417640"/>
            <a:ext cx="976313" cy="634604"/>
          </a:xfrm>
          <a:custGeom>
            <a:avLst/>
            <a:gdLst>
              <a:gd name="T0" fmla="*/ 467 w 921"/>
              <a:gd name="T1" fmla="*/ 188 h 598"/>
              <a:gd name="T2" fmla="*/ 725 w 921"/>
              <a:gd name="T3" fmla="*/ 156 h 598"/>
              <a:gd name="T4" fmla="*/ 817 w 921"/>
              <a:gd name="T5" fmla="*/ 113 h 598"/>
              <a:gd name="T6" fmla="*/ 816 w 921"/>
              <a:gd name="T7" fmla="*/ 39 h 598"/>
              <a:gd name="T8" fmla="*/ 799 w 921"/>
              <a:gd name="T9" fmla="*/ 15 h 598"/>
              <a:gd name="T10" fmla="*/ 830 w 921"/>
              <a:gd name="T11" fmla="*/ 17 h 598"/>
              <a:gd name="T12" fmla="*/ 864 w 921"/>
              <a:gd name="T13" fmla="*/ 33 h 598"/>
              <a:gd name="T14" fmla="*/ 916 w 921"/>
              <a:gd name="T15" fmla="*/ 132 h 598"/>
              <a:gd name="T16" fmla="*/ 745 w 921"/>
              <a:gd name="T17" fmla="*/ 512 h 598"/>
              <a:gd name="T18" fmla="*/ 575 w 921"/>
              <a:gd name="T19" fmla="*/ 587 h 598"/>
              <a:gd name="T20" fmla="*/ 313 w 921"/>
              <a:gd name="T21" fmla="*/ 578 h 598"/>
              <a:gd name="T22" fmla="*/ 180 w 921"/>
              <a:gd name="T23" fmla="*/ 503 h 598"/>
              <a:gd name="T24" fmla="*/ 22 w 921"/>
              <a:gd name="T25" fmla="*/ 231 h 598"/>
              <a:gd name="T26" fmla="*/ 3 w 921"/>
              <a:gd name="T27" fmla="*/ 123 h 598"/>
              <a:gd name="T28" fmla="*/ 39 w 921"/>
              <a:gd name="T29" fmla="*/ 44 h 598"/>
              <a:gd name="T30" fmla="*/ 101 w 921"/>
              <a:gd name="T31" fmla="*/ 12 h 598"/>
              <a:gd name="T32" fmla="*/ 122 w 921"/>
              <a:gd name="T33" fmla="*/ 20 h 598"/>
              <a:gd name="T34" fmla="*/ 114 w 921"/>
              <a:gd name="T35" fmla="*/ 35 h 598"/>
              <a:gd name="T36" fmla="*/ 121 w 921"/>
              <a:gd name="T37" fmla="*/ 122 h 598"/>
              <a:gd name="T38" fmla="*/ 262 w 921"/>
              <a:gd name="T39" fmla="*/ 171 h 598"/>
              <a:gd name="T40" fmla="*/ 467 w 921"/>
              <a:gd name="T41" fmla="*/ 18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1" h="598">
                <a:moveTo>
                  <a:pt x="467" y="188"/>
                </a:moveTo>
                <a:cubicBezTo>
                  <a:pt x="554" y="187"/>
                  <a:pt x="641" y="180"/>
                  <a:pt x="725" y="156"/>
                </a:cubicBezTo>
                <a:cubicBezTo>
                  <a:pt x="758" y="146"/>
                  <a:pt x="790" y="135"/>
                  <a:pt x="817" y="113"/>
                </a:cubicBezTo>
                <a:cubicBezTo>
                  <a:pt x="845" y="90"/>
                  <a:pt x="844" y="62"/>
                  <a:pt x="816" y="39"/>
                </a:cubicBezTo>
                <a:cubicBezTo>
                  <a:pt x="809" y="33"/>
                  <a:pt x="790" y="30"/>
                  <a:pt x="799" y="15"/>
                </a:cubicBezTo>
                <a:cubicBezTo>
                  <a:pt x="807" y="0"/>
                  <a:pt x="820" y="13"/>
                  <a:pt x="830" y="17"/>
                </a:cubicBezTo>
                <a:cubicBezTo>
                  <a:pt x="842" y="22"/>
                  <a:pt x="853" y="27"/>
                  <a:pt x="864" y="33"/>
                </a:cubicBezTo>
                <a:cubicBezTo>
                  <a:pt x="901" y="55"/>
                  <a:pt x="921" y="85"/>
                  <a:pt x="916" y="132"/>
                </a:cubicBezTo>
                <a:cubicBezTo>
                  <a:pt x="901" y="278"/>
                  <a:pt x="855" y="409"/>
                  <a:pt x="745" y="512"/>
                </a:cubicBezTo>
                <a:cubicBezTo>
                  <a:pt x="697" y="557"/>
                  <a:pt x="640" y="578"/>
                  <a:pt x="575" y="587"/>
                </a:cubicBezTo>
                <a:cubicBezTo>
                  <a:pt x="487" y="598"/>
                  <a:pt x="401" y="594"/>
                  <a:pt x="313" y="578"/>
                </a:cubicBezTo>
                <a:cubicBezTo>
                  <a:pt x="259" y="568"/>
                  <a:pt x="219" y="537"/>
                  <a:pt x="180" y="503"/>
                </a:cubicBezTo>
                <a:cubicBezTo>
                  <a:pt x="99" y="429"/>
                  <a:pt x="51" y="335"/>
                  <a:pt x="22" y="231"/>
                </a:cubicBezTo>
                <a:cubicBezTo>
                  <a:pt x="12" y="196"/>
                  <a:pt x="6" y="160"/>
                  <a:pt x="3" y="123"/>
                </a:cubicBezTo>
                <a:cubicBezTo>
                  <a:pt x="0" y="88"/>
                  <a:pt x="12" y="64"/>
                  <a:pt x="39" y="44"/>
                </a:cubicBezTo>
                <a:cubicBezTo>
                  <a:pt x="58" y="30"/>
                  <a:pt x="79" y="20"/>
                  <a:pt x="101" y="12"/>
                </a:cubicBezTo>
                <a:cubicBezTo>
                  <a:pt x="111" y="8"/>
                  <a:pt x="117" y="11"/>
                  <a:pt x="122" y="20"/>
                </a:cubicBezTo>
                <a:cubicBezTo>
                  <a:pt x="128" y="29"/>
                  <a:pt x="118" y="32"/>
                  <a:pt x="114" y="35"/>
                </a:cubicBezTo>
                <a:cubicBezTo>
                  <a:pt x="71" y="67"/>
                  <a:pt x="87" y="101"/>
                  <a:pt x="121" y="122"/>
                </a:cubicBezTo>
                <a:cubicBezTo>
                  <a:pt x="164" y="149"/>
                  <a:pt x="213" y="161"/>
                  <a:pt x="262" y="171"/>
                </a:cubicBezTo>
                <a:cubicBezTo>
                  <a:pt x="330" y="184"/>
                  <a:pt x="398" y="189"/>
                  <a:pt x="467" y="18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5" name="Freeform 43">
            <a:extLst>
              <a:ext uri="{FF2B5EF4-FFF2-40B4-BE49-F238E27FC236}">
                <a16:creationId xmlns:a16="http://schemas.microsoft.com/office/drawing/2014/main" id="{B5387D33-6BEF-7483-D13D-40729534726A}"/>
              </a:ext>
            </a:extLst>
          </p:cNvPr>
          <p:cNvSpPr/>
          <p:nvPr/>
        </p:nvSpPr>
        <p:spPr bwMode="auto">
          <a:xfrm>
            <a:off x="3673255" y="3164037"/>
            <a:ext cx="456010" cy="400050"/>
          </a:xfrm>
          <a:custGeom>
            <a:avLst/>
            <a:gdLst>
              <a:gd name="T0" fmla="*/ 55 w 431"/>
              <a:gd name="T1" fmla="*/ 374 h 377"/>
              <a:gd name="T2" fmla="*/ 19 w 431"/>
              <a:gd name="T3" fmla="*/ 374 h 377"/>
              <a:gd name="T4" fmla="*/ 3 w 431"/>
              <a:gd name="T5" fmla="*/ 369 h 377"/>
              <a:gd name="T6" fmla="*/ 10 w 431"/>
              <a:gd name="T7" fmla="*/ 357 h 377"/>
              <a:gd name="T8" fmla="*/ 130 w 431"/>
              <a:gd name="T9" fmla="*/ 225 h 377"/>
              <a:gd name="T10" fmla="*/ 234 w 431"/>
              <a:gd name="T11" fmla="*/ 107 h 377"/>
              <a:gd name="T12" fmla="*/ 242 w 431"/>
              <a:gd name="T13" fmla="*/ 71 h 377"/>
              <a:gd name="T14" fmla="*/ 300 w 431"/>
              <a:gd name="T15" fmla="*/ 10 h 377"/>
              <a:gd name="T16" fmla="*/ 408 w 431"/>
              <a:gd name="T17" fmla="*/ 89 h 377"/>
              <a:gd name="T18" fmla="*/ 368 w 431"/>
              <a:gd name="T19" fmla="*/ 163 h 377"/>
              <a:gd name="T20" fmla="*/ 336 w 431"/>
              <a:gd name="T21" fmla="*/ 181 h 377"/>
              <a:gd name="T22" fmla="*/ 245 w 431"/>
              <a:gd name="T23" fmla="*/ 335 h 377"/>
              <a:gd name="T24" fmla="*/ 215 w 431"/>
              <a:gd name="T25" fmla="*/ 356 h 377"/>
              <a:gd name="T26" fmla="*/ 55 w 431"/>
              <a:gd name="T27" fmla="*/ 37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1" h="377">
                <a:moveTo>
                  <a:pt x="55" y="374"/>
                </a:moveTo>
                <a:cubicBezTo>
                  <a:pt x="43" y="374"/>
                  <a:pt x="31" y="374"/>
                  <a:pt x="19" y="374"/>
                </a:cubicBezTo>
                <a:cubicBezTo>
                  <a:pt x="13" y="373"/>
                  <a:pt x="6" y="377"/>
                  <a:pt x="3" y="369"/>
                </a:cubicBezTo>
                <a:cubicBezTo>
                  <a:pt x="0" y="364"/>
                  <a:pt x="7" y="360"/>
                  <a:pt x="10" y="357"/>
                </a:cubicBezTo>
                <a:cubicBezTo>
                  <a:pt x="50" y="313"/>
                  <a:pt x="90" y="269"/>
                  <a:pt x="130" y="225"/>
                </a:cubicBezTo>
                <a:cubicBezTo>
                  <a:pt x="165" y="186"/>
                  <a:pt x="199" y="146"/>
                  <a:pt x="234" y="107"/>
                </a:cubicBezTo>
                <a:cubicBezTo>
                  <a:pt x="244" y="96"/>
                  <a:pt x="247" y="86"/>
                  <a:pt x="242" y="71"/>
                </a:cubicBezTo>
                <a:cubicBezTo>
                  <a:pt x="229" y="32"/>
                  <a:pt x="260" y="0"/>
                  <a:pt x="300" y="10"/>
                </a:cubicBezTo>
                <a:cubicBezTo>
                  <a:pt x="346" y="22"/>
                  <a:pt x="383" y="49"/>
                  <a:pt x="408" y="89"/>
                </a:cubicBezTo>
                <a:cubicBezTo>
                  <a:pt x="431" y="125"/>
                  <a:pt x="410" y="163"/>
                  <a:pt x="368" y="163"/>
                </a:cubicBezTo>
                <a:cubicBezTo>
                  <a:pt x="352" y="163"/>
                  <a:pt x="344" y="168"/>
                  <a:pt x="336" y="181"/>
                </a:cubicBezTo>
                <a:cubicBezTo>
                  <a:pt x="306" y="233"/>
                  <a:pt x="275" y="283"/>
                  <a:pt x="245" y="335"/>
                </a:cubicBezTo>
                <a:cubicBezTo>
                  <a:pt x="238" y="347"/>
                  <a:pt x="229" y="353"/>
                  <a:pt x="215" y="356"/>
                </a:cubicBezTo>
                <a:cubicBezTo>
                  <a:pt x="162" y="366"/>
                  <a:pt x="109" y="371"/>
                  <a:pt x="55" y="37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BA857228-911B-3903-03FC-04C8BAA7EE09}"/>
              </a:ext>
            </a:extLst>
          </p:cNvPr>
          <p:cNvSpPr/>
          <p:nvPr/>
        </p:nvSpPr>
        <p:spPr bwMode="auto">
          <a:xfrm>
            <a:off x="3300589" y="3109269"/>
            <a:ext cx="314325" cy="445294"/>
          </a:xfrm>
          <a:custGeom>
            <a:avLst/>
            <a:gdLst>
              <a:gd name="T0" fmla="*/ 160 w 297"/>
              <a:gd name="T1" fmla="*/ 341 h 420"/>
              <a:gd name="T2" fmla="*/ 75 w 297"/>
              <a:gd name="T3" fmla="*/ 289 h 420"/>
              <a:gd name="T4" fmla="*/ 9 w 297"/>
              <a:gd name="T5" fmla="*/ 111 h 420"/>
              <a:gd name="T6" fmla="*/ 30 w 297"/>
              <a:gd name="T7" fmla="*/ 23 h 420"/>
              <a:gd name="T8" fmla="*/ 61 w 297"/>
              <a:gd name="T9" fmla="*/ 16 h 420"/>
              <a:gd name="T10" fmla="*/ 127 w 297"/>
              <a:gd name="T11" fmla="*/ 79 h 420"/>
              <a:gd name="T12" fmla="*/ 228 w 297"/>
              <a:gd name="T13" fmla="*/ 149 h 420"/>
              <a:gd name="T14" fmla="*/ 228 w 297"/>
              <a:gd name="T15" fmla="*/ 150 h 420"/>
              <a:gd name="T16" fmla="*/ 238 w 297"/>
              <a:gd name="T17" fmla="*/ 160 h 420"/>
              <a:gd name="T18" fmla="*/ 239 w 297"/>
              <a:gd name="T19" fmla="*/ 159 h 420"/>
              <a:gd name="T20" fmla="*/ 238 w 297"/>
              <a:gd name="T21" fmla="*/ 160 h 420"/>
              <a:gd name="T22" fmla="*/ 283 w 297"/>
              <a:gd name="T23" fmla="*/ 239 h 420"/>
              <a:gd name="T24" fmla="*/ 282 w 297"/>
              <a:gd name="T25" fmla="*/ 317 h 420"/>
              <a:gd name="T26" fmla="*/ 276 w 297"/>
              <a:gd name="T27" fmla="*/ 308 h 420"/>
              <a:gd name="T28" fmla="*/ 148 w 297"/>
              <a:gd name="T29" fmla="*/ 173 h 420"/>
              <a:gd name="T30" fmla="*/ 96 w 297"/>
              <a:gd name="T31" fmla="*/ 134 h 420"/>
              <a:gd name="T32" fmla="*/ 81 w 297"/>
              <a:gd name="T33" fmla="*/ 124 h 420"/>
              <a:gd name="T34" fmla="*/ 82 w 297"/>
              <a:gd name="T35" fmla="*/ 145 h 420"/>
              <a:gd name="T36" fmla="*/ 87 w 297"/>
              <a:gd name="T37" fmla="*/ 155 h 420"/>
              <a:gd name="T38" fmla="*/ 161 w 297"/>
              <a:gd name="T39" fmla="*/ 232 h 420"/>
              <a:gd name="T40" fmla="*/ 263 w 297"/>
              <a:gd name="T41" fmla="*/ 322 h 420"/>
              <a:gd name="T42" fmla="*/ 268 w 297"/>
              <a:gd name="T43" fmla="*/ 334 h 420"/>
              <a:gd name="T44" fmla="*/ 281 w 297"/>
              <a:gd name="T45" fmla="*/ 420 h 420"/>
              <a:gd name="T46" fmla="*/ 160 w 297"/>
              <a:gd name="T47" fmla="*/ 34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7" h="420">
                <a:moveTo>
                  <a:pt x="160" y="341"/>
                </a:moveTo>
                <a:cubicBezTo>
                  <a:pt x="132" y="323"/>
                  <a:pt x="102" y="310"/>
                  <a:pt x="75" y="289"/>
                </a:cubicBezTo>
                <a:cubicBezTo>
                  <a:pt x="18" y="242"/>
                  <a:pt x="0" y="182"/>
                  <a:pt x="9" y="111"/>
                </a:cubicBezTo>
                <a:cubicBezTo>
                  <a:pt x="13" y="81"/>
                  <a:pt x="21" y="52"/>
                  <a:pt x="30" y="23"/>
                </a:cubicBezTo>
                <a:cubicBezTo>
                  <a:pt x="37" y="3"/>
                  <a:pt x="46" y="0"/>
                  <a:pt x="61" y="16"/>
                </a:cubicBezTo>
                <a:cubicBezTo>
                  <a:pt x="82" y="37"/>
                  <a:pt x="100" y="63"/>
                  <a:pt x="127" y="79"/>
                </a:cubicBezTo>
                <a:cubicBezTo>
                  <a:pt x="160" y="102"/>
                  <a:pt x="194" y="126"/>
                  <a:pt x="228" y="149"/>
                </a:cubicBezTo>
                <a:cubicBezTo>
                  <a:pt x="228" y="149"/>
                  <a:pt x="228" y="150"/>
                  <a:pt x="228" y="150"/>
                </a:cubicBezTo>
                <a:cubicBezTo>
                  <a:pt x="230" y="155"/>
                  <a:pt x="233" y="158"/>
                  <a:pt x="238" y="160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8" y="160"/>
                  <a:pt x="238" y="160"/>
                </a:cubicBezTo>
                <a:cubicBezTo>
                  <a:pt x="255" y="185"/>
                  <a:pt x="274" y="209"/>
                  <a:pt x="283" y="239"/>
                </a:cubicBezTo>
                <a:cubicBezTo>
                  <a:pt x="291" y="264"/>
                  <a:pt x="297" y="290"/>
                  <a:pt x="282" y="317"/>
                </a:cubicBezTo>
                <a:cubicBezTo>
                  <a:pt x="279" y="313"/>
                  <a:pt x="277" y="311"/>
                  <a:pt x="276" y="308"/>
                </a:cubicBezTo>
                <a:cubicBezTo>
                  <a:pt x="250" y="247"/>
                  <a:pt x="205" y="205"/>
                  <a:pt x="148" y="173"/>
                </a:cubicBezTo>
                <a:cubicBezTo>
                  <a:pt x="129" y="162"/>
                  <a:pt x="111" y="150"/>
                  <a:pt x="96" y="134"/>
                </a:cubicBezTo>
                <a:cubicBezTo>
                  <a:pt x="92" y="130"/>
                  <a:pt x="87" y="120"/>
                  <a:pt x="81" y="124"/>
                </a:cubicBezTo>
                <a:cubicBezTo>
                  <a:pt x="75" y="129"/>
                  <a:pt x="79" y="138"/>
                  <a:pt x="82" y="145"/>
                </a:cubicBezTo>
                <a:cubicBezTo>
                  <a:pt x="83" y="148"/>
                  <a:pt x="85" y="152"/>
                  <a:pt x="87" y="155"/>
                </a:cubicBezTo>
                <a:cubicBezTo>
                  <a:pt x="106" y="187"/>
                  <a:pt x="131" y="213"/>
                  <a:pt x="161" y="232"/>
                </a:cubicBezTo>
                <a:cubicBezTo>
                  <a:pt x="199" y="258"/>
                  <a:pt x="238" y="282"/>
                  <a:pt x="263" y="322"/>
                </a:cubicBezTo>
                <a:cubicBezTo>
                  <a:pt x="263" y="327"/>
                  <a:pt x="264" y="331"/>
                  <a:pt x="268" y="334"/>
                </a:cubicBezTo>
                <a:cubicBezTo>
                  <a:pt x="274" y="361"/>
                  <a:pt x="283" y="387"/>
                  <a:pt x="281" y="420"/>
                </a:cubicBezTo>
                <a:cubicBezTo>
                  <a:pt x="248" y="377"/>
                  <a:pt x="205" y="358"/>
                  <a:pt x="160" y="3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B0022935-0043-94E9-1941-C7E8A8C05E31}"/>
              </a:ext>
            </a:extLst>
          </p:cNvPr>
          <p:cNvSpPr/>
          <p:nvPr/>
        </p:nvSpPr>
        <p:spPr bwMode="auto">
          <a:xfrm>
            <a:off x="3603008" y="3081883"/>
            <a:ext cx="215504" cy="357188"/>
          </a:xfrm>
          <a:custGeom>
            <a:avLst/>
            <a:gdLst>
              <a:gd name="T0" fmla="*/ 180 w 204"/>
              <a:gd name="T1" fmla="*/ 64 h 337"/>
              <a:gd name="T2" fmla="*/ 181 w 204"/>
              <a:gd name="T3" fmla="*/ 69 h 337"/>
              <a:gd name="T4" fmla="*/ 189 w 204"/>
              <a:gd name="T5" fmla="*/ 200 h 337"/>
              <a:gd name="T6" fmla="*/ 186 w 204"/>
              <a:gd name="T7" fmla="*/ 207 h 337"/>
              <a:gd name="T8" fmla="*/ 69 w 204"/>
              <a:gd name="T9" fmla="*/ 326 h 337"/>
              <a:gd name="T10" fmla="*/ 54 w 204"/>
              <a:gd name="T11" fmla="*/ 321 h 337"/>
              <a:gd name="T12" fmla="*/ 19 w 204"/>
              <a:gd name="T13" fmla="*/ 210 h 337"/>
              <a:gd name="T14" fmla="*/ 27 w 204"/>
              <a:gd name="T15" fmla="*/ 138 h 337"/>
              <a:gd name="T16" fmla="*/ 41 w 204"/>
              <a:gd name="T17" fmla="*/ 123 h 337"/>
              <a:gd name="T18" fmla="*/ 130 w 204"/>
              <a:gd name="T19" fmla="*/ 4 h 337"/>
              <a:gd name="T20" fmla="*/ 130 w 204"/>
              <a:gd name="T21" fmla="*/ 4 h 337"/>
              <a:gd name="T22" fmla="*/ 153 w 204"/>
              <a:gd name="T23" fmla="*/ 18 h 337"/>
              <a:gd name="T24" fmla="*/ 180 w 204"/>
              <a:gd name="T25" fmla="*/ 64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337">
                <a:moveTo>
                  <a:pt x="180" y="64"/>
                </a:moveTo>
                <a:cubicBezTo>
                  <a:pt x="180" y="65"/>
                  <a:pt x="181" y="67"/>
                  <a:pt x="181" y="69"/>
                </a:cubicBezTo>
                <a:cubicBezTo>
                  <a:pt x="196" y="112"/>
                  <a:pt x="204" y="155"/>
                  <a:pt x="189" y="200"/>
                </a:cubicBezTo>
                <a:cubicBezTo>
                  <a:pt x="188" y="203"/>
                  <a:pt x="187" y="205"/>
                  <a:pt x="186" y="207"/>
                </a:cubicBezTo>
                <a:cubicBezTo>
                  <a:pt x="159" y="259"/>
                  <a:pt x="114" y="292"/>
                  <a:pt x="69" y="326"/>
                </a:cubicBezTo>
                <a:cubicBezTo>
                  <a:pt x="63" y="330"/>
                  <a:pt x="55" y="337"/>
                  <a:pt x="54" y="321"/>
                </a:cubicBezTo>
                <a:cubicBezTo>
                  <a:pt x="53" y="281"/>
                  <a:pt x="37" y="245"/>
                  <a:pt x="19" y="210"/>
                </a:cubicBezTo>
                <a:cubicBezTo>
                  <a:pt x="0" y="175"/>
                  <a:pt x="1" y="168"/>
                  <a:pt x="27" y="138"/>
                </a:cubicBezTo>
                <a:cubicBezTo>
                  <a:pt x="31" y="133"/>
                  <a:pt x="36" y="128"/>
                  <a:pt x="41" y="123"/>
                </a:cubicBezTo>
                <a:cubicBezTo>
                  <a:pt x="76" y="88"/>
                  <a:pt x="109" y="51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43" y="0"/>
                  <a:pt x="148" y="10"/>
                  <a:pt x="153" y="18"/>
                </a:cubicBezTo>
                <a:cubicBezTo>
                  <a:pt x="162" y="33"/>
                  <a:pt x="171" y="48"/>
                  <a:pt x="180" y="6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8" name="Freeform 32">
            <a:extLst>
              <a:ext uri="{FF2B5EF4-FFF2-40B4-BE49-F238E27FC236}">
                <a16:creationId xmlns:a16="http://schemas.microsoft.com/office/drawing/2014/main" id="{C97C27B5-D592-D62D-FBD6-EB050DC6D7B3}"/>
              </a:ext>
            </a:extLst>
          </p:cNvPr>
          <p:cNvSpPr/>
          <p:nvPr/>
        </p:nvSpPr>
        <p:spPr bwMode="auto">
          <a:xfrm>
            <a:off x="4188802" y="3396208"/>
            <a:ext cx="976313" cy="634604"/>
          </a:xfrm>
          <a:custGeom>
            <a:avLst/>
            <a:gdLst>
              <a:gd name="T0" fmla="*/ 467 w 921"/>
              <a:gd name="T1" fmla="*/ 188 h 598"/>
              <a:gd name="T2" fmla="*/ 725 w 921"/>
              <a:gd name="T3" fmla="*/ 156 h 598"/>
              <a:gd name="T4" fmla="*/ 817 w 921"/>
              <a:gd name="T5" fmla="*/ 113 h 598"/>
              <a:gd name="T6" fmla="*/ 816 w 921"/>
              <a:gd name="T7" fmla="*/ 39 h 598"/>
              <a:gd name="T8" fmla="*/ 799 w 921"/>
              <a:gd name="T9" fmla="*/ 15 h 598"/>
              <a:gd name="T10" fmla="*/ 830 w 921"/>
              <a:gd name="T11" fmla="*/ 17 h 598"/>
              <a:gd name="T12" fmla="*/ 864 w 921"/>
              <a:gd name="T13" fmla="*/ 33 h 598"/>
              <a:gd name="T14" fmla="*/ 916 w 921"/>
              <a:gd name="T15" fmla="*/ 132 h 598"/>
              <a:gd name="T16" fmla="*/ 745 w 921"/>
              <a:gd name="T17" fmla="*/ 512 h 598"/>
              <a:gd name="T18" fmla="*/ 575 w 921"/>
              <a:gd name="T19" fmla="*/ 587 h 598"/>
              <a:gd name="T20" fmla="*/ 313 w 921"/>
              <a:gd name="T21" fmla="*/ 578 h 598"/>
              <a:gd name="T22" fmla="*/ 180 w 921"/>
              <a:gd name="T23" fmla="*/ 503 h 598"/>
              <a:gd name="T24" fmla="*/ 22 w 921"/>
              <a:gd name="T25" fmla="*/ 231 h 598"/>
              <a:gd name="T26" fmla="*/ 3 w 921"/>
              <a:gd name="T27" fmla="*/ 123 h 598"/>
              <a:gd name="T28" fmla="*/ 39 w 921"/>
              <a:gd name="T29" fmla="*/ 44 h 598"/>
              <a:gd name="T30" fmla="*/ 101 w 921"/>
              <a:gd name="T31" fmla="*/ 12 h 598"/>
              <a:gd name="T32" fmla="*/ 122 w 921"/>
              <a:gd name="T33" fmla="*/ 20 h 598"/>
              <a:gd name="T34" fmla="*/ 114 w 921"/>
              <a:gd name="T35" fmla="*/ 35 h 598"/>
              <a:gd name="T36" fmla="*/ 121 w 921"/>
              <a:gd name="T37" fmla="*/ 122 h 598"/>
              <a:gd name="T38" fmla="*/ 262 w 921"/>
              <a:gd name="T39" fmla="*/ 171 h 598"/>
              <a:gd name="T40" fmla="*/ 467 w 921"/>
              <a:gd name="T41" fmla="*/ 18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1" h="598">
                <a:moveTo>
                  <a:pt x="467" y="188"/>
                </a:moveTo>
                <a:cubicBezTo>
                  <a:pt x="554" y="187"/>
                  <a:pt x="641" y="180"/>
                  <a:pt x="725" y="156"/>
                </a:cubicBezTo>
                <a:cubicBezTo>
                  <a:pt x="758" y="146"/>
                  <a:pt x="790" y="135"/>
                  <a:pt x="817" y="113"/>
                </a:cubicBezTo>
                <a:cubicBezTo>
                  <a:pt x="845" y="90"/>
                  <a:pt x="844" y="62"/>
                  <a:pt x="816" y="39"/>
                </a:cubicBezTo>
                <a:cubicBezTo>
                  <a:pt x="809" y="33"/>
                  <a:pt x="790" y="30"/>
                  <a:pt x="799" y="15"/>
                </a:cubicBezTo>
                <a:cubicBezTo>
                  <a:pt x="807" y="0"/>
                  <a:pt x="820" y="13"/>
                  <a:pt x="830" y="17"/>
                </a:cubicBezTo>
                <a:cubicBezTo>
                  <a:pt x="842" y="22"/>
                  <a:pt x="853" y="27"/>
                  <a:pt x="864" y="33"/>
                </a:cubicBezTo>
                <a:cubicBezTo>
                  <a:pt x="901" y="55"/>
                  <a:pt x="921" y="85"/>
                  <a:pt x="916" y="132"/>
                </a:cubicBezTo>
                <a:cubicBezTo>
                  <a:pt x="901" y="278"/>
                  <a:pt x="855" y="409"/>
                  <a:pt x="745" y="512"/>
                </a:cubicBezTo>
                <a:cubicBezTo>
                  <a:pt x="697" y="557"/>
                  <a:pt x="640" y="578"/>
                  <a:pt x="575" y="587"/>
                </a:cubicBezTo>
                <a:cubicBezTo>
                  <a:pt x="487" y="598"/>
                  <a:pt x="401" y="594"/>
                  <a:pt x="313" y="578"/>
                </a:cubicBezTo>
                <a:cubicBezTo>
                  <a:pt x="259" y="568"/>
                  <a:pt x="219" y="537"/>
                  <a:pt x="180" y="503"/>
                </a:cubicBezTo>
                <a:cubicBezTo>
                  <a:pt x="99" y="429"/>
                  <a:pt x="51" y="335"/>
                  <a:pt x="22" y="231"/>
                </a:cubicBezTo>
                <a:cubicBezTo>
                  <a:pt x="12" y="196"/>
                  <a:pt x="6" y="160"/>
                  <a:pt x="3" y="123"/>
                </a:cubicBezTo>
                <a:cubicBezTo>
                  <a:pt x="0" y="88"/>
                  <a:pt x="12" y="64"/>
                  <a:pt x="39" y="44"/>
                </a:cubicBezTo>
                <a:cubicBezTo>
                  <a:pt x="58" y="30"/>
                  <a:pt x="79" y="20"/>
                  <a:pt x="101" y="12"/>
                </a:cubicBezTo>
                <a:cubicBezTo>
                  <a:pt x="111" y="8"/>
                  <a:pt x="117" y="11"/>
                  <a:pt x="122" y="20"/>
                </a:cubicBezTo>
                <a:cubicBezTo>
                  <a:pt x="128" y="29"/>
                  <a:pt x="118" y="32"/>
                  <a:pt x="114" y="35"/>
                </a:cubicBezTo>
                <a:cubicBezTo>
                  <a:pt x="71" y="67"/>
                  <a:pt x="87" y="101"/>
                  <a:pt x="121" y="122"/>
                </a:cubicBezTo>
                <a:cubicBezTo>
                  <a:pt x="164" y="149"/>
                  <a:pt x="213" y="161"/>
                  <a:pt x="262" y="171"/>
                </a:cubicBezTo>
                <a:cubicBezTo>
                  <a:pt x="330" y="184"/>
                  <a:pt x="398" y="189"/>
                  <a:pt x="467" y="18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9" name="Freeform 43">
            <a:extLst>
              <a:ext uri="{FF2B5EF4-FFF2-40B4-BE49-F238E27FC236}">
                <a16:creationId xmlns:a16="http://schemas.microsoft.com/office/drawing/2014/main" id="{B680953F-3085-B55B-1BF7-B66E21C5F14D}"/>
              </a:ext>
            </a:extLst>
          </p:cNvPr>
          <p:cNvSpPr/>
          <p:nvPr/>
        </p:nvSpPr>
        <p:spPr bwMode="auto">
          <a:xfrm>
            <a:off x="4676958" y="3142605"/>
            <a:ext cx="456010" cy="400050"/>
          </a:xfrm>
          <a:custGeom>
            <a:avLst/>
            <a:gdLst>
              <a:gd name="T0" fmla="*/ 55 w 431"/>
              <a:gd name="T1" fmla="*/ 374 h 377"/>
              <a:gd name="T2" fmla="*/ 19 w 431"/>
              <a:gd name="T3" fmla="*/ 374 h 377"/>
              <a:gd name="T4" fmla="*/ 3 w 431"/>
              <a:gd name="T5" fmla="*/ 369 h 377"/>
              <a:gd name="T6" fmla="*/ 10 w 431"/>
              <a:gd name="T7" fmla="*/ 357 h 377"/>
              <a:gd name="T8" fmla="*/ 130 w 431"/>
              <a:gd name="T9" fmla="*/ 225 h 377"/>
              <a:gd name="T10" fmla="*/ 234 w 431"/>
              <a:gd name="T11" fmla="*/ 107 h 377"/>
              <a:gd name="T12" fmla="*/ 242 w 431"/>
              <a:gd name="T13" fmla="*/ 71 h 377"/>
              <a:gd name="T14" fmla="*/ 300 w 431"/>
              <a:gd name="T15" fmla="*/ 10 h 377"/>
              <a:gd name="T16" fmla="*/ 408 w 431"/>
              <a:gd name="T17" fmla="*/ 89 h 377"/>
              <a:gd name="T18" fmla="*/ 368 w 431"/>
              <a:gd name="T19" fmla="*/ 163 h 377"/>
              <a:gd name="T20" fmla="*/ 336 w 431"/>
              <a:gd name="T21" fmla="*/ 181 h 377"/>
              <a:gd name="T22" fmla="*/ 245 w 431"/>
              <a:gd name="T23" fmla="*/ 335 h 377"/>
              <a:gd name="T24" fmla="*/ 215 w 431"/>
              <a:gd name="T25" fmla="*/ 356 h 377"/>
              <a:gd name="T26" fmla="*/ 55 w 431"/>
              <a:gd name="T27" fmla="*/ 37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1" h="377">
                <a:moveTo>
                  <a:pt x="55" y="374"/>
                </a:moveTo>
                <a:cubicBezTo>
                  <a:pt x="43" y="374"/>
                  <a:pt x="31" y="374"/>
                  <a:pt x="19" y="374"/>
                </a:cubicBezTo>
                <a:cubicBezTo>
                  <a:pt x="13" y="373"/>
                  <a:pt x="6" y="377"/>
                  <a:pt x="3" y="369"/>
                </a:cubicBezTo>
                <a:cubicBezTo>
                  <a:pt x="0" y="364"/>
                  <a:pt x="7" y="360"/>
                  <a:pt x="10" y="357"/>
                </a:cubicBezTo>
                <a:cubicBezTo>
                  <a:pt x="50" y="313"/>
                  <a:pt x="90" y="269"/>
                  <a:pt x="130" y="225"/>
                </a:cubicBezTo>
                <a:cubicBezTo>
                  <a:pt x="165" y="186"/>
                  <a:pt x="199" y="146"/>
                  <a:pt x="234" y="107"/>
                </a:cubicBezTo>
                <a:cubicBezTo>
                  <a:pt x="244" y="96"/>
                  <a:pt x="247" y="86"/>
                  <a:pt x="242" y="71"/>
                </a:cubicBezTo>
                <a:cubicBezTo>
                  <a:pt x="229" y="32"/>
                  <a:pt x="260" y="0"/>
                  <a:pt x="300" y="10"/>
                </a:cubicBezTo>
                <a:cubicBezTo>
                  <a:pt x="346" y="22"/>
                  <a:pt x="383" y="49"/>
                  <a:pt x="408" y="89"/>
                </a:cubicBezTo>
                <a:cubicBezTo>
                  <a:pt x="431" y="125"/>
                  <a:pt x="410" y="163"/>
                  <a:pt x="368" y="163"/>
                </a:cubicBezTo>
                <a:cubicBezTo>
                  <a:pt x="352" y="163"/>
                  <a:pt x="344" y="168"/>
                  <a:pt x="336" y="181"/>
                </a:cubicBezTo>
                <a:cubicBezTo>
                  <a:pt x="306" y="233"/>
                  <a:pt x="275" y="283"/>
                  <a:pt x="245" y="335"/>
                </a:cubicBezTo>
                <a:cubicBezTo>
                  <a:pt x="238" y="347"/>
                  <a:pt x="229" y="353"/>
                  <a:pt x="215" y="356"/>
                </a:cubicBezTo>
                <a:cubicBezTo>
                  <a:pt x="162" y="366"/>
                  <a:pt x="109" y="371"/>
                  <a:pt x="55" y="37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0" name="Freeform 44">
            <a:extLst>
              <a:ext uri="{FF2B5EF4-FFF2-40B4-BE49-F238E27FC236}">
                <a16:creationId xmlns:a16="http://schemas.microsoft.com/office/drawing/2014/main" id="{D5AC8358-68F0-84EA-DA5A-0542F25078B9}"/>
              </a:ext>
            </a:extLst>
          </p:cNvPr>
          <p:cNvSpPr/>
          <p:nvPr/>
        </p:nvSpPr>
        <p:spPr bwMode="auto">
          <a:xfrm>
            <a:off x="4304292" y="3087837"/>
            <a:ext cx="314325" cy="445294"/>
          </a:xfrm>
          <a:custGeom>
            <a:avLst/>
            <a:gdLst>
              <a:gd name="T0" fmla="*/ 160 w 297"/>
              <a:gd name="T1" fmla="*/ 341 h 420"/>
              <a:gd name="T2" fmla="*/ 75 w 297"/>
              <a:gd name="T3" fmla="*/ 289 h 420"/>
              <a:gd name="T4" fmla="*/ 9 w 297"/>
              <a:gd name="T5" fmla="*/ 111 h 420"/>
              <a:gd name="T6" fmla="*/ 30 w 297"/>
              <a:gd name="T7" fmla="*/ 23 h 420"/>
              <a:gd name="T8" fmla="*/ 61 w 297"/>
              <a:gd name="T9" fmla="*/ 16 h 420"/>
              <a:gd name="T10" fmla="*/ 127 w 297"/>
              <a:gd name="T11" fmla="*/ 79 h 420"/>
              <a:gd name="T12" fmla="*/ 228 w 297"/>
              <a:gd name="T13" fmla="*/ 149 h 420"/>
              <a:gd name="T14" fmla="*/ 228 w 297"/>
              <a:gd name="T15" fmla="*/ 150 h 420"/>
              <a:gd name="T16" fmla="*/ 238 w 297"/>
              <a:gd name="T17" fmla="*/ 160 h 420"/>
              <a:gd name="T18" fmla="*/ 239 w 297"/>
              <a:gd name="T19" fmla="*/ 159 h 420"/>
              <a:gd name="T20" fmla="*/ 238 w 297"/>
              <a:gd name="T21" fmla="*/ 160 h 420"/>
              <a:gd name="T22" fmla="*/ 283 w 297"/>
              <a:gd name="T23" fmla="*/ 239 h 420"/>
              <a:gd name="T24" fmla="*/ 282 w 297"/>
              <a:gd name="T25" fmla="*/ 317 h 420"/>
              <a:gd name="T26" fmla="*/ 276 w 297"/>
              <a:gd name="T27" fmla="*/ 308 h 420"/>
              <a:gd name="T28" fmla="*/ 148 w 297"/>
              <a:gd name="T29" fmla="*/ 173 h 420"/>
              <a:gd name="T30" fmla="*/ 96 w 297"/>
              <a:gd name="T31" fmla="*/ 134 h 420"/>
              <a:gd name="T32" fmla="*/ 81 w 297"/>
              <a:gd name="T33" fmla="*/ 124 h 420"/>
              <a:gd name="T34" fmla="*/ 82 w 297"/>
              <a:gd name="T35" fmla="*/ 145 h 420"/>
              <a:gd name="T36" fmla="*/ 87 w 297"/>
              <a:gd name="T37" fmla="*/ 155 h 420"/>
              <a:gd name="T38" fmla="*/ 161 w 297"/>
              <a:gd name="T39" fmla="*/ 232 h 420"/>
              <a:gd name="T40" fmla="*/ 263 w 297"/>
              <a:gd name="T41" fmla="*/ 322 h 420"/>
              <a:gd name="T42" fmla="*/ 268 w 297"/>
              <a:gd name="T43" fmla="*/ 334 h 420"/>
              <a:gd name="T44" fmla="*/ 281 w 297"/>
              <a:gd name="T45" fmla="*/ 420 h 420"/>
              <a:gd name="T46" fmla="*/ 160 w 297"/>
              <a:gd name="T47" fmla="*/ 34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7" h="420">
                <a:moveTo>
                  <a:pt x="160" y="341"/>
                </a:moveTo>
                <a:cubicBezTo>
                  <a:pt x="132" y="323"/>
                  <a:pt x="102" y="310"/>
                  <a:pt x="75" y="289"/>
                </a:cubicBezTo>
                <a:cubicBezTo>
                  <a:pt x="18" y="242"/>
                  <a:pt x="0" y="182"/>
                  <a:pt x="9" y="111"/>
                </a:cubicBezTo>
                <a:cubicBezTo>
                  <a:pt x="13" y="81"/>
                  <a:pt x="21" y="52"/>
                  <a:pt x="30" y="23"/>
                </a:cubicBezTo>
                <a:cubicBezTo>
                  <a:pt x="37" y="3"/>
                  <a:pt x="46" y="0"/>
                  <a:pt x="61" y="16"/>
                </a:cubicBezTo>
                <a:cubicBezTo>
                  <a:pt x="82" y="37"/>
                  <a:pt x="100" y="63"/>
                  <a:pt x="127" y="79"/>
                </a:cubicBezTo>
                <a:cubicBezTo>
                  <a:pt x="160" y="102"/>
                  <a:pt x="194" y="126"/>
                  <a:pt x="228" y="149"/>
                </a:cubicBezTo>
                <a:cubicBezTo>
                  <a:pt x="228" y="149"/>
                  <a:pt x="228" y="150"/>
                  <a:pt x="228" y="150"/>
                </a:cubicBezTo>
                <a:cubicBezTo>
                  <a:pt x="230" y="155"/>
                  <a:pt x="233" y="158"/>
                  <a:pt x="238" y="160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8" y="160"/>
                  <a:pt x="238" y="160"/>
                </a:cubicBezTo>
                <a:cubicBezTo>
                  <a:pt x="255" y="185"/>
                  <a:pt x="274" y="209"/>
                  <a:pt x="283" y="239"/>
                </a:cubicBezTo>
                <a:cubicBezTo>
                  <a:pt x="291" y="264"/>
                  <a:pt x="297" y="290"/>
                  <a:pt x="282" y="317"/>
                </a:cubicBezTo>
                <a:cubicBezTo>
                  <a:pt x="279" y="313"/>
                  <a:pt x="277" y="311"/>
                  <a:pt x="276" y="308"/>
                </a:cubicBezTo>
                <a:cubicBezTo>
                  <a:pt x="250" y="247"/>
                  <a:pt x="205" y="205"/>
                  <a:pt x="148" y="173"/>
                </a:cubicBezTo>
                <a:cubicBezTo>
                  <a:pt x="129" y="162"/>
                  <a:pt x="111" y="150"/>
                  <a:pt x="96" y="134"/>
                </a:cubicBezTo>
                <a:cubicBezTo>
                  <a:pt x="92" y="130"/>
                  <a:pt x="87" y="120"/>
                  <a:pt x="81" y="124"/>
                </a:cubicBezTo>
                <a:cubicBezTo>
                  <a:pt x="75" y="129"/>
                  <a:pt x="79" y="138"/>
                  <a:pt x="82" y="145"/>
                </a:cubicBezTo>
                <a:cubicBezTo>
                  <a:pt x="83" y="148"/>
                  <a:pt x="85" y="152"/>
                  <a:pt x="87" y="155"/>
                </a:cubicBezTo>
                <a:cubicBezTo>
                  <a:pt x="106" y="187"/>
                  <a:pt x="131" y="213"/>
                  <a:pt x="161" y="232"/>
                </a:cubicBezTo>
                <a:cubicBezTo>
                  <a:pt x="199" y="258"/>
                  <a:pt x="238" y="282"/>
                  <a:pt x="263" y="322"/>
                </a:cubicBezTo>
                <a:cubicBezTo>
                  <a:pt x="263" y="327"/>
                  <a:pt x="264" y="331"/>
                  <a:pt x="268" y="334"/>
                </a:cubicBezTo>
                <a:cubicBezTo>
                  <a:pt x="274" y="361"/>
                  <a:pt x="283" y="387"/>
                  <a:pt x="281" y="420"/>
                </a:cubicBezTo>
                <a:cubicBezTo>
                  <a:pt x="248" y="377"/>
                  <a:pt x="205" y="358"/>
                  <a:pt x="160" y="34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9D7C1F9C-F640-43ED-B950-1F1BF18BDCC6}"/>
              </a:ext>
            </a:extLst>
          </p:cNvPr>
          <p:cNvSpPr/>
          <p:nvPr/>
        </p:nvSpPr>
        <p:spPr bwMode="auto">
          <a:xfrm>
            <a:off x="4606711" y="3060451"/>
            <a:ext cx="215504" cy="357188"/>
          </a:xfrm>
          <a:custGeom>
            <a:avLst/>
            <a:gdLst>
              <a:gd name="T0" fmla="*/ 180 w 204"/>
              <a:gd name="T1" fmla="*/ 64 h 337"/>
              <a:gd name="T2" fmla="*/ 181 w 204"/>
              <a:gd name="T3" fmla="*/ 69 h 337"/>
              <a:gd name="T4" fmla="*/ 189 w 204"/>
              <a:gd name="T5" fmla="*/ 200 h 337"/>
              <a:gd name="T6" fmla="*/ 186 w 204"/>
              <a:gd name="T7" fmla="*/ 207 h 337"/>
              <a:gd name="T8" fmla="*/ 69 w 204"/>
              <a:gd name="T9" fmla="*/ 326 h 337"/>
              <a:gd name="T10" fmla="*/ 54 w 204"/>
              <a:gd name="T11" fmla="*/ 321 h 337"/>
              <a:gd name="T12" fmla="*/ 19 w 204"/>
              <a:gd name="T13" fmla="*/ 210 h 337"/>
              <a:gd name="T14" fmla="*/ 27 w 204"/>
              <a:gd name="T15" fmla="*/ 138 h 337"/>
              <a:gd name="T16" fmla="*/ 41 w 204"/>
              <a:gd name="T17" fmla="*/ 123 h 337"/>
              <a:gd name="T18" fmla="*/ 130 w 204"/>
              <a:gd name="T19" fmla="*/ 4 h 337"/>
              <a:gd name="T20" fmla="*/ 130 w 204"/>
              <a:gd name="T21" fmla="*/ 4 h 337"/>
              <a:gd name="T22" fmla="*/ 153 w 204"/>
              <a:gd name="T23" fmla="*/ 18 h 337"/>
              <a:gd name="T24" fmla="*/ 180 w 204"/>
              <a:gd name="T25" fmla="*/ 64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337">
                <a:moveTo>
                  <a:pt x="180" y="64"/>
                </a:moveTo>
                <a:cubicBezTo>
                  <a:pt x="180" y="65"/>
                  <a:pt x="181" y="67"/>
                  <a:pt x="181" y="69"/>
                </a:cubicBezTo>
                <a:cubicBezTo>
                  <a:pt x="196" y="112"/>
                  <a:pt x="204" y="155"/>
                  <a:pt x="189" y="200"/>
                </a:cubicBezTo>
                <a:cubicBezTo>
                  <a:pt x="188" y="203"/>
                  <a:pt x="187" y="205"/>
                  <a:pt x="186" y="207"/>
                </a:cubicBezTo>
                <a:cubicBezTo>
                  <a:pt x="159" y="259"/>
                  <a:pt x="114" y="292"/>
                  <a:pt x="69" y="326"/>
                </a:cubicBezTo>
                <a:cubicBezTo>
                  <a:pt x="63" y="330"/>
                  <a:pt x="55" y="337"/>
                  <a:pt x="54" y="321"/>
                </a:cubicBezTo>
                <a:cubicBezTo>
                  <a:pt x="53" y="281"/>
                  <a:pt x="37" y="245"/>
                  <a:pt x="19" y="210"/>
                </a:cubicBezTo>
                <a:cubicBezTo>
                  <a:pt x="0" y="175"/>
                  <a:pt x="1" y="168"/>
                  <a:pt x="27" y="138"/>
                </a:cubicBezTo>
                <a:cubicBezTo>
                  <a:pt x="31" y="133"/>
                  <a:pt x="36" y="128"/>
                  <a:pt x="41" y="123"/>
                </a:cubicBezTo>
                <a:cubicBezTo>
                  <a:pt x="76" y="88"/>
                  <a:pt x="109" y="51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43" y="0"/>
                  <a:pt x="148" y="10"/>
                  <a:pt x="153" y="18"/>
                </a:cubicBezTo>
                <a:cubicBezTo>
                  <a:pt x="162" y="33"/>
                  <a:pt x="171" y="48"/>
                  <a:pt x="180" y="6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2" name="Freeform 32">
            <a:extLst>
              <a:ext uri="{FF2B5EF4-FFF2-40B4-BE49-F238E27FC236}">
                <a16:creationId xmlns:a16="http://schemas.microsoft.com/office/drawing/2014/main" id="{3E27F994-14FD-F6AC-2194-9EED20CEC76C}"/>
              </a:ext>
            </a:extLst>
          </p:cNvPr>
          <p:cNvSpPr/>
          <p:nvPr/>
        </p:nvSpPr>
        <p:spPr bwMode="auto">
          <a:xfrm>
            <a:off x="5243176" y="3362616"/>
            <a:ext cx="976313" cy="634604"/>
          </a:xfrm>
          <a:custGeom>
            <a:avLst/>
            <a:gdLst>
              <a:gd name="T0" fmla="*/ 467 w 921"/>
              <a:gd name="T1" fmla="*/ 188 h 598"/>
              <a:gd name="T2" fmla="*/ 725 w 921"/>
              <a:gd name="T3" fmla="*/ 156 h 598"/>
              <a:gd name="T4" fmla="*/ 817 w 921"/>
              <a:gd name="T5" fmla="*/ 113 h 598"/>
              <a:gd name="T6" fmla="*/ 816 w 921"/>
              <a:gd name="T7" fmla="*/ 39 h 598"/>
              <a:gd name="T8" fmla="*/ 799 w 921"/>
              <a:gd name="T9" fmla="*/ 15 h 598"/>
              <a:gd name="T10" fmla="*/ 830 w 921"/>
              <a:gd name="T11" fmla="*/ 17 h 598"/>
              <a:gd name="T12" fmla="*/ 864 w 921"/>
              <a:gd name="T13" fmla="*/ 33 h 598"/>
              <a:gd name="T14" fmla="*/ 916 w 921"/>
              <a:gd name="T15" fmla="*/ 132 h 598"/>
              <a:gd name="T16" fmla="*/ 745 w 921"/>
              <a:gd name="T17" fmla="*/ 512 h 598"/>
              <a:gd name="T18" fmla="*/ 575 w 921"/>
              <a:gd name="T19" fmla="*/ 587 h 598"/>
              <a:gd name="T20" fmla="*/ 313 w 921"/>
              <a:gd name="T21" fmla="*/ 578 h 598"/>
              <a:gd name="T22" fmla="*/ 180 w 921"/>
              <a:gd name="T23" fmla="*/ 503 h 598"/>
              <a:gd name="T24" fmla="*/ 22 w 921"/>
              <a:gd name="T25" fmla="*/ 231 h 598"/>
              <a:gd name="T26" fmla="*/ 3 w 921"/>
              <a:gd name="T27" fmla="*/ 123 h 598"/>
              <a:gd name="T28" fmla="*/ 39 w 921"/>
              <a:gd name="T29" fmla="*/ 44 h 598"/>
              <a:gd name="T30" fmla="*/ 101 w 921"/>
              <a:gd name="T31" fmla="*/ 12 h 598"/>
              <a:gd name="T32" fmla="*/ 122 w 921"/>
              <a:gd name="T33" fmla="*/ 20 h 598"/>
              <a:gd name="T34" fmla="*/ 114 w 921"/>
              <a:gd name="T35" fmla="*/ 35 h 598"/>
              <a:gd name="T36" fmla="*/ 121 w 921"/>
              <a:gd name="T37" fmla="*/ 122 h 598"/>
              <a:gd name="T38" fmla="*/ 262 w 921"/>
              <a:gd name="T39" fmla="*/ 171 h 598"/>
              <a:gd name="T40" fmla="*/ 467 w 921"/>
              <a:gd name="T41" fmla="*/ 18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1" h="598">
                <a:moveTo>
                  <a:pt x="467" y="188"/>
                </a:moveTo>
                <a:cubicBezTo>
                  <a:pt x="554" y="187"/>
                  <a:pt x="641" y="180"/>
                  <a:pt x="725" y="156"/>
                </a:cubicBezTo>
                <a:cubicBezTo>
                  <a:pt x="758" y="146"/>
                  <a:pt x="790" y="135"/>
                  <a:pt x="817" y="113"/>
                </a:cubicBezTo>
                <a:cubicBezTo>
                  <a:pt x="845" y="90"/>
                  <a:pt x="844" y="62"/>
                  <a:pt x="816" y="39"/>
                </a:cubicBezTo>
                <a:cubicBezTo>
                  <a:pt x="809" y="33"/>
                  <a:pt x="790" y="30"/>
                  <a:pt x="799" y="15"/>
                </a:cubicBezTo>
                <a:cubicBezTo>
                  <a:pt x="807" y="0"/>
                  <a:pt x="820" y="13"/>
                  <a:pt x="830" y="17"/>
                </a:cubicBezTo>
                <a:cubicBezTo>
                  <a:pt x="842" y="22"/>
                  <a:pt x="853" y="27"/>
                  <a:pt x="864" y="33"/>
                </a:cubicBezTo>
                <a:cubicBezTo>
                  <a:pt x="901" y="55"/>
                  <a:pt x="921" y="85"/>
                  <a:pt x="916" y="132"/>
                </a:cubicBezTo>
                <a:cubicBezTo>
                  <a:pt x="901" y="278"/>
                  <a:pt x="855" y="409"/>
                  <a:pt x="745" y="512"/>
                </a:cubicBezTo>
                <a:cubicBezTo>
                  <a:pt x="697" y="557"/>
                  <a:pt x="640" y="578"/>
                  <a:pt x="575" y="587"/>
                </a:cubicBezTo>
                <a:cubicBezTo>
                  <a:pt x="487" y="598"/>
                  <a:pt x="401" y="594"/>
                  <a:pt x="313" y="578"/>
                </a:cubicBezTo>
                <a:cubicBezTo>
                  <a:pt x="259" y="568"/>
                  <a:pt x="219" y="537"/>
                  <a:pt x="180" y="503"/>
                </a:cubicBezTo>
                <a:cubicBezTo>
                  <a:pt x="99" y="429"/>
                  <a:pt x="51" y="335"/>
                  <a:pt x="22" y="231"/>
                </a:cubicBezTo>
                <a:cubicBezTo>
                  <a:pt x="12" y="196"/>
                  <a:pt x="6" y="160"/>
                  <a:pt x="3" y="123"/>
                </a:cubicBezTo>
                <a:cubicBezTo>
                  <a:pt x="0" y="88"/>
                  <a:pt x="12" y="64"/>
                  <a:pt x="39" y="44"/>
                </a:cubicBezTo>
                <a:cubicBezTo>
                  <a:pt x="58" y="30"/>
                  <a:pt x="79" y="20"/>
                  <a:pt x="101" y="12"/>
                </a:cubicBezTo>
                <a:cubicBezTo>
                  <a:pt x="111" y="8"/>
                  <a:pt x="117" y="11"/>
                  <a:pt x="122" y="20"/>
                </a:cubicBezTo>
                <a:cubicBezTo>
                  <a:pt x="128" y="29"/>
                  <a:pt x="118" y="32"/>
                  <a:pt x="114" y="35"/>
                </a:cubicBezTo>
                <a:cubicBezTo>
                  <a:pt x="71" y="67"/>
                  <a:pt x="87" y="101"/>
                  <a:pt x="121" y="122"/>
                </a:cubicBezTo>
                <a:cubicBezTo>
                  <a:pt x="164" y="149"/>
                  <a:pt x="213" y="161"/>
                  <a:pt x="262" y="171"/>
                </a:cubicBezTo>
                <a:cubicBezTo>
                  <a:pt x="330" y="184"/>
                  <a:pt x="398" y="189"/>
                  <a:pt x="467" y="18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3" name="Freeform 43">
            <a:extLst>
              <a:ext uri="{FF2B5EF4-FFF2-40B4-BE49-F238E27FC236}">
                <a16:creationId xmlns:a16="http://schemas.microsoft.com/office/drawing/2014/main" id="{0DB663B9-8739-6672-AAF1-CD0AEB8E3019}"/>
              </a:ext>
            </a:extLst>
          </p:cNvPr>
          <p:cNvSpPr/>
          <p:nvPr/>
        </p:nvSpPr>
        <p:spPr bwMode="auto">
          <a:xfrm>
            <a:off x="5731332" y="3109013"/>
            <a:ext cx="456010" cy="400050"/>
          </a:xfrm>
          <a:custGeom>
            <a:avLst/>
            <a:gdLst>
              <a:gd name="T0" fmla="*/ 55 w 431"/>
              <a:gd name="T1" fmla="*/ 374 h 377"/>
              <a:gd name="T2" fmla="*/ 19 w 431"/>
              <a:gd name="T3" fmla="*/ 374 h 377"/>
              <a:gd name="T4" fmla="*/ 3 w 431"/>
              <a:gd name="T5" fmla="*/ 369 h 377"/>
              <a:gd name="T6" fmla="*/ 10 w 431"/>
              <a:gd name="T7" fmla="*/ 357 h 377"/>
              <a:gd name="T8" fmla="*/ 130 w 431"/>
              <a:gd name="T9" fmla="*/ 225 h 377"/>
              <a:gd name="T10" fmla="*/ 234 w 431"/>
              <a:gd name="T11" fmla="*/ 107 h 377"/>
              <a:gd name="T12" fmla="*/ 242 w 431"/>
              <a:gd name="T13" fmla="*/ 71 h 377"/>
              <a:gd name="T14" fmla="*/ 300 w 431"/>
              <a:gd name="T15" fmla="*/ 10 h 377"/>
              <a:gd name="T16" fmla="*/ 408 w 431"/>
              <a:gd name="T17" fmla="*/ 89 h 377"/>
              <a:gd name="T18" fmla="*/ 368 w 431"/>
              <a:gd name="T19" fmla="*/ 163 h 377"/>
              <a:gd name="T20" fmla="*/ 336 w 431"/>
              <a:gd name="T21" fmla="*/ 181 h 377"/>
              <a:gd name="T22" fmla="*/ 245 w 431"/>
              <a:gd name="T23" fmla="*/ 335 h 377"/>
              <a:gd name="T24" fmla="*/ 215 w 431"/>
              <a:gd name="T25" fmla="*/ 356 h 377"/>
              <a:gd name="T26" fmla="*/ 55 w 431"/>
              <a:gd name="T27" fmla="*/ 37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1" h="377">
                <a:moveTo>
                  <a:pt x="55" y="374"/>
                </a:moveTo>
                <a:cubicBezTo>
                  <a:pt x="43" y="374"/>
                  <a:pt x="31" y="374"/>
                  <a:pt x="19" y="374"/>
                </a:cubicBezTo>
                <a:cubicBezTo>
                  <a:pt x="13" y="373"/>
                  <a:pt x="6" y="377"/>
                  <a:pt x="3" y="369"/>
                </a:cubicBezTo>
                <a:cubicBezTo>
                  <a:pt x="0" y="364"/>
                  <a:pt x="7" y="360"/>
                  <a:pt x="10" y="357"/>
                </a:cubicBezTo>
                <a:cubicBezTo>
                  <a:pt x="50" y="313"/>
                  <a:pt x="90" y="269"/>
                  <a:pt x="130" y="225"/>
                </a:cubicBezTo>
                <a:cubicBezTo>
                  <a:pt x="165" y="186"/>
                  <a:pt x="199" y="146"/>
                  <a:pt x="234" y="107"/>
                </a:cubicBezTo>
                <a:cubicBezTo>
                  <a:pt x="244" y="96"/>
                  <a:pt x="247" y="86"/>
                  <a:pt x="242" y="71"/>
                </a:cubicBezTo>
                <a:cubicBezTo>
                  <a:pt x="229" y="32"/>
                  <a:pt x="260" y="0"/>
                  <a:pt x="300" y="10"/>
                </a:cubicBezTo>
                <a:cubicBezTo>
                  <a:pt x="346" y="22"/>
                  <a:pt x="383" y="49"/>
                  <a:pt x="408" y="89"/>
                </a:cubicBezTo>
                <a:cubicBezTo>
                  <a:pt x="431" y="125"/>
                  <a:pt x="410" y="163"/>
                  <a:pt x="368" y="163"/>
                </a:cubicBezTo>
                <a:cubicBezTo>
                  <a:pt x="352" y="163"/>
                  <a:pt x="344" y="168"/>
                  <a:pt x="336" y="181"/>
                </a:cubicBezTo>
                <a:cubicBezTo>
                  <a:pt x="306" y="233"/>
                  <a:pt x="275" y="283"/>
                  <a:pt x="245" y="335"/>
                </a:cubicBezTo>
                <a:cubicBezTo>
                  <a:pt x="238" y="347"/>
                  <a:pt x="229" y="353"/>
                  <a:pt x="215" y="356"/>
                </a:cubicBezTo>
                <a:cubicBezTo>
                  <a:pt x="162" y="366"/>
                  <a:pt x="109" y="371"/>
                  <a:pt x="55" y="37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4" name="Freeform 44">
            <a:extLst>
              <a:ext uri="{FF2B5EF4-FFF2-40B4-BE49-F238E27FC236}">
                <a16:creationId xmlns:a16="http://schemas.microsoft.com/office/drawing/2014/main" id="{5506823A-AA5A-4741-6F99-42A992B5BDD2}"/>
              </a:ext>
            </a:extLst>
          </p:cNvPr>
          <p:cNvSpPr/>
          <p:nvPr/>
        </p:nvSpPr>
        <p:spPr bwMode="auto">
          <a:xfrm>
            <a:off x="5358666" y="3054245"/>
            <a:ext cx="314325" cy="445294"/>
          </a:xfrm>
          <a:custGeom>
            <a:avLst/>
            <a:gdLst>
              <a:gd name="T0" fmla="*/ 160 w 297"/>
              <a:gd name="T1" fmla="*/ 341 h 420"/>
              <a:gd name="T2" fmla="*/ 75 w 297"/>
              <a:gd name="T3" fmla="*/ 289 h 420"/>
              <a:gd name="T4" fmla="*/ 9 w 297"/>
              <a:gd name="T5" fmla="*/ 111 h 420"/>
              <a:gd name="T6" fmla="*/ 30 w 297"/>
              <a:gd name="T7" fmla="*/ 23 h 420"/>
              <a:gd name="T8" fmla="*/ 61 w 297"/>
              <a:gd name="T9" fmla="*/ 16 h 420"/>
              <a:gd name="T10" fmla="*/ 127 w 297"/>
              <a:gd name="T11" fmla="*/ 79 h 420"/>
              <a:gd name="T12" fmla="*/ 228 w 297"/>
              <a:gd name="T13" fmla="*/ 149 h 420"/>
              <a:gd name="T14" fmla="*/ 228 w 297"/>
              <a:gd name="T15" fmla="*/ 150 h 420"/>
              <a:gd name="T16" fmla="*/ 238 w 297"/>
              <a:gd name="T17" fmla="*/ 160 h 420"/>
              <a:gd name="T18" fmla="*/ 239 w 297"/>
              <a:gd name="T19" fmla="*/ 159 h 420"/>
              <a:gd name="T20" fmla="*/ 238 w 297"/>
              <a:gd name="T21" fmla="*/ 160 h 420"/>
              <a:gd name="T22" fmla="*/ 283 w 297"/>
              <a:gd name="T23" fmla="*/ 239 h 420"/>
              <a:gd name="T24" fmla="*/ 282 w 297"/>
              <a:gd name="T25" fmla="*/ 317 h 420"/>
              <a:gd name="T26" fmla="*/ 276 w 297"/>
              <a:gd name="T27" fmla="*/ 308 h 420"/>
              <a:gd name="T28" fmla="*/ 148 w 297"/>
              <a:gd name="T29" fmla="*/ 173 h 420"/>
              <a:gd name="T30" fmla="*/ 96 w 297"/>
              <a:gd name="T31" fmla="*/ 134 h 420"/>
              <a:gd name="T32" fmla="*/ 81 w 297"/>
              <a:gd name="T33" fmla="*/ 124 h 420"/>
              <a:gd name="T34" fmla="*/ 82 w 297"/>
              <a:gd name="T35" fmla="*/ 145 h 420"/>
              <a:gd name="T36" fmla="*/ 87 w 297"/>
              <a:gd name="T37" fmla="*/ 155 h 420"/>
              <a:gd name="T38" fmla="*/ 161 w 297"/>
              <a:gd name="T39" fmla="*/ 232 h 420"/>
              <a:gd name="T40" fmla="*/ 263 w 297"/>
              <a:gd name="T41" fmla="*/ 322 h 420"/>
              <a:gd name="T42" fmla="*/ 268 w 297"/>
              <a:gd name="T43" fmla="*/ 334 h 420"/>
              <a:gd name="T44" fmla="*/ 281 w 297"/>
              <a:gd name="T45" fmla="*/ 420 h 420"/>
              <a:gd name="T46" fmla="*/ 160 w 297"/>
              <a:gd name="T47" fmla="*/ 34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7" h="420">
                <a:moveTo>
                  <a:pt x="160" y="341"/>
                </a:moveTo>
                <a:cubicBezTo>
                  <a:pt x="132" y="323"/>
                  <a:pt x="102" y="310"/>
                  <a:pt x="75" y="289"/>
                </a:cubicBezTo>
                <a:cubicBezTo>
                  <a:pt x="18" y="242"/>
                  <a:pt x="0" y="182"/>
                  <a:pt x="9" y="111"/>
                </a:cubicBezTo>
                <a:cubicBezTo>
                  <a:pt x="13" y="81"/>
                  <a:pt x="21" y="52"/>
                  <a:pt x="30" y="23"/>
                </a:cubicBezTo>
                <a:cubicBezTo>
                  <a:pt x="37" y="3"/>
                  <a:pt x="46" y="0"/>
                  <a:pt x="61" y="16"/>
                </a:cubicBezTo>
                <a:cubicBezTo>
                  <a:pt x="82" y="37"/>
                  <a:pt x="100" y="63"/>
                  <a:pt x="127" y="79"/>
                </a:cubicBezTo>
                <a:cubicBezTo>
                  <a:pt x="160" y="102"/>
                  <a:pt x="194" y="126"/>
                  <a:pt x="228" y="149"/>
                </a:cubicBezTo>
                <a:cubicBezTo>
                  <a:pt x="228" y="149"/>
                  <a:pt x="228" y="150"/>
                  <a:pt x="228" y="150"/>
                </a:cubicBezTo>
                <a:cubicBezTo>
                  <a:pt x="230" y="155"/>
                  <a:pt x="233" y="158"/>
                  <a:pt x="238" y="160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8" y="160"/>
                  <a:pt x="238" y="160"/>
                </a:cubicBezTo>
                <a:cubicBezTo>
                  <a:pt x="255" y="185"/>
                  <a:pt x="274" y="209"/>
                  <a:pt x="283" y="239"/>
                </a:cubicBezTo>
                <a:cubicBezTo>
                  <a:pt x="291" y="264"/>
                  <a:pt x="297" y="290"/>
                  <a:pt x="282" y="317"/>
                </a:cubicBezTo>
                <a:cubicBezTo>
                  <a:pt x="279" y="313"/>
                  <a:pt x="277" y="311"/>
                  <a:pt x="276" y="308"/>
                </a:cubicBezTo>
                <a:cubicBezTo>
                  <a:pt x="250" y="247"/>
                  <a:pt x="205" y="205"/>
                  <a:pt x="148" y="173"/>
                </a:cubicBezTo>
                <a:cubicBezTo>
                  <a:pt x="129" y="162"/>
                  <a:pt x="111" y="150"/>
                  <a:pt x="96" y="134"/>
                </a:cubicBezTo>
                <a:cubicBezTo>
                  <a:pt x="92" y="130"/>
                  <a:pt x="87" y="120"/>
                  <a:pt x="81" y="124"/>
                </a:cubicBezTo>
                <a:cubicBezTo>
                  <a:pt x="75" y="129"/>
                  <a:pt x="79" y="138"/>
                  <a:pt x="82" y="145"/>
                </a:cubicBezTo>
                <a:cubicBezTo>
                  <a:pt x="83" y="148"/>
                  <a:pt x="85" y="152"/>
                  <a:pt x="87" y="155"/>
                </a:cubicBezTo>
                <a:cubicBezTo>
                  <a:pt x="106" y="187"/>
                  <a:pt x="131" y="213"/>
                  <a:pt x="161" y="232"/>
                </a:cubicBezTo>
                <a:cubicBezTo>
                  <a:pt x="199" y="258"/>
                  <a:pt x="238" y="282"/>
                  <a:pt x="263" y="322"/>
                </a:cubicBezTo>
                <a:cubicBezTo>
                  <a:pt x="263" y="327"/>
                  <a:pt x="264" y="331"/>
                  <a:pt x="268" y="334"/>
                </a:cubicBezTo>
                <a:cubicBezTo>
                  <a:pt x="274" y="361"/>
                  <a:pt x="283" y="387"/>
                  <a:pt x="281" y="420"/>
                </a:cubicBezTo>
                <a:cubicBezTo>
                  <a:pt x="248" y="377"/>
                  <a:pt x="205" y="358"/>
                  <a:pt x="160" y="34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5" name="Freeform 46">
            <a:extLst>
              <a:ext uri="{FF2B5EF4-FFF2-40B4-BE49-F238E27FC236}">
                <a16:creationId xmlns:a16="http://schemas.microsoft.com/office/drawing/2014/main" id="{F9FAE9EA-8930-D9CE-8127-23BE2BB18990}"/>
              </a:ext>
            </a:extLst>
          </p:cNvPr>
          <p:cNvSpPr/>
          <p:nvPr/>
        </p:nvSpPr>
        <p:spPr bwMode="auto">
          <a:xfrm>
            <a:off x="5661085" y="3026860"/>
            <a:ext cx="215504" cy="357188"/>
          </a:xfrm>
          <a:custGeom>
            <a:avLst/>
            <a:gdLst>
              <a:gd name="T0" fmla="*/ 180 w 204"/>
              <a:gd name="T1" fmla="*/ 64 h 337"/>
              <a:gd name="T2" fmla="*/ 181 w 204"/>
              <a:gd name="T3" fmla="*/ 69 h 337"/>
              <a:gd name="T4" fmla="*/ 189 w 204"/>
              <a:gd name="T5" fmla="*/ 200 h 337"/>
              <a:gd name="T6" fmla="*/ 186 w 204"/>
              <a:gd name="T7" fmla="*/ 207 h 337"/>
              <a:gd name="T8" fmla="*/ 69 w 204"/>
              <a:gd name="T9" fmla="*/ 326 h 337"/>
              <a:gd name="T10" fmla="*/ 54 w 204"/>
              <a:gd name="T11" fmla="*/ 321 h 337"/>
              <a:gd name="T12" fmla="*/ 19 w 204"/>
              <a:gd name="T13" fmla="*/ 210 h 337"/>
              <a:gd name="T14" fmla="*/ 27 w 204"/>
              <a:gd name="T15" fmla="*/ 138 h 337"/>
              <a:gd name="T16" fmla="*/ 41 w 204"/>
              <a:gd name="T17" fmla="*/ 123 h 337"/>
              <a:gd name="T18" fmla="*/ 130 w 204"/>
              <a:gd name="T19" fmla="*/ 4 h 337"/>
              <a:gd name="T20" fmla="*/ 130 w 204"/>
              <a:gd name="T21" fmla="*/ 4 h 337"/>
              <a:gd name="T22" fmla="*/ 153 w 204"/>
              <a:gd name="T23" fmla="*/ 18 h 337"/>
              <a:gd name="T24" fmla="*/ 180 w 204"/>
              <a:gd name="T25" fmla="*/ 64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337">
                <a:moveTo>
                  <a:pt x="180" y="64"/>
                </a:moveTo>
                <a:cubicBezTo>
                  <a:pt x="180" y="65"/>
                  <a:pt x="181" y="67"/>
                  <a:pt x="181" y="69"/>
                </a:cubicBezTo>
                <a:cubicBezTo>
                  <a:pt x="196" y="112"/>
                  <a:pt x="204" y="155"/>
                  <a:pt x="189" y="200"/>
                </a:cubicBezTo>
                <a:cubicBezTo>
                  <a:pt x="188" y="203"/>
                  <a:pt x="187" y="205"/>
                  <a:pt x="186" y="207"/>
                </a:cubicBezTo>
                <a:cubicBezTo>
                  <a:pt x="159" y="259"/>
                  <a:pt x="114" y="292"/>
                  <a:pt x="69" y="326"/>
                </a:cubicBezTo>
                <a:cubicBezTo>
                  <a:pt x="63" y="330"/>
                  <a:pt x="55" y="337"/>
                  <a:pt x="54" y="321"/>
                </a:cubicBezTo>
                <a:cubicBezTo>
                  <a:pt x="53" y="281"/>
                  <a:pt x="37" y="245"/>
                  <a:pt x="19" y="210"/>
                </a:cubicBezTo>
                <a:cubicBezTo>
                  <a:pt x="0" y="175"/>
                  <a:pt x="1" y="168"/>
                  <a:pt x="27" y="138"/>
                </a:cubicBezTo>
                <a:cubicBezTo>
                  <a:pt x="31" y="133"/>
                  <a:pt x="36" y="128"/>
                  <a:pt x="41" y="123"/>
                </a:cubicBezTo>
                <a:cubicBezTo>
                  <a:pt x="76" y="88"/>
                  <a:pt x="109" y="51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43" y="0"/>
                  <a:pt x="148" y="10"/>
                  <a:pt x="153" y="18"/>
                </a:cubicBezTo>
                <a:cubicBezTo>
                  <a:pt x="162" y="33"/>
                  <a:pt x="171" y="48"/>
                  <a:pt x="180" y="6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22FA0950-7DAC-464C-506A-4B9F13191176}"/>
              </a:ext>
            </a:extLst>
          </p:cNvPr>
          <p:cNvSpPr/>
          <p:nvPr/>
        </p:nvSpPr>
        <p:spPr bwMode="auto">
          <a:xfrm>
            <a:off x="6930451" y="3407992"/>
            <a:ext cx="976313" cy="634604"/>
          </a:xfrm>
          <a:custGeom>
            <a:avLst/>
            <a:gdLst>
              <a:gd name="T0" fmla="*/ 467 w 921"/>
              <a:gd name="T1" fmla="*/ 188 h 598"/>
              <a:gd name="T2" fmla="*/ 725 w 921"/>
              <a:gd name="T3" fmla="*/ 156 h 598"/>
              <a:gd name="T4" fmla="*/ 817 w 921"/>
              <a:gd name="T5" fmla="*/ 113 h 598"/>
              <a:gd name="T6" fmla="*/ 816 w 921"/>
              <a:gd name="T7" fmla="*/ 39 h 598"/>
              <a:gd name="T8" fmla="*/ 799 w 921"/>
              <a:gd name="T9" fmla="*/ 15 h 598"/>
              <a:gd name="T10" fmla="*/ 830 w 921"/>
              <a:gd name="T11" fmla="*/ 17 h 598"/>
              <a:gd name="T12" fmla="*/ 864 w 921"/>
              <a:gd name="T13" fmla="*/ 33 h 598"/>
              <a:gd name="T14" fmla="*/ 916 w 921"/>
              <a:gd name="T15" fmla="*/ 132 h 598"/>
              <a:gd name="T16" fmla="*/ 745 w 921"/>
              <a:gd name="T17" fmla="*/ 512 h 598"/>
              <a:gd name="T18" fmla="*/ 575 w 921"/>
              <a:gd name="T19" fmla="*/ 587 h 598"/>
              <a:gd name="T20" fmla="*/ 313 w 921"/>
              <a:gd name="T21" fmla="*/ 578 h 598"/>
              <a:gd name="T22" fmla="*/ 180 w 921"/>
              <a:gd name="T23" fmla="*/ 503 h 598"/>
              <a:gd name="T24" fmla="*/ 22 w 921"/>
              <a:gd name="T25" fmla="*/ 231 h 598"/>
              <a:gd name="T26" fmla="*/ 3 w 921"/>
              <a:gd name="T27" fmla="*/ 123 h 598"/>
              <a:gd name="T28" fmla="*/ 39 w 921"/>
              <a:gd name="T29" fmla="*/ 44 h 598"/>
              <a:gd name="T30" fmla="*/ 101 w 921"/>
              <a:gd name="T31" fmla="*/ 12 h 598"/>
              <a:gd name="T32" fmla="*/ 122 w 921"/>
              <a:gd name="T33" fmla="*/ 20 h 598"/>
              <a:gd name="T34" fmla="*/ 114 w 921"/>
              <a:gd name="T35" fmla="*/ 35 h 598"/>
              <a:gd name="T36" fmla="*/ 121 w 921"/>
              <a:gd name="T37" fmla="*/ 122 h 598"/>
              <a:gd name="T38" fmla="*/ 262 w 921"/>
              <a:gd name="T39" fmla="*/ 171 h 598"/>
              <a:gd name="T40" fmla="*/ 467 w 921"/>
              <a:gd name="T41" fmla="*/ 18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1" h="598">
                <a:moveTo>
                  <a:pt x="467" y="188"/>
                </a:moveTo>
                <a:cubicBezTo>
                  <a:pt x="554" y="187"/>
                  <a:pt x="641" y="180"/>
                  <a:pt x="725" y="156"/>
                </a:cubicBezTo>
                <a:cubicBezTo>
                  <a:pt x="758" y="146"/>
                  <a:pt x="790" y="135"/>
                  <a:pt x="817" y="113"/>
                </a:cubicBezTo>
                <a:cubicBezTo>
                  <a:pt x="845" y="90"/>
                  <a:pt x="844" y="62"/>
                  <a:pt x="816" y="39"/>
                </a:cubicBezTo>
                <a:cubicBezTo>
                  <a:pt x="809" y="33"/>
                  <a:pt x="790" y="30"/>
                  <a:pt x="799" y="15"/>
                </a:cubicBezTo>
                <a:cubicBezTo>
                  <a:pt x="807" y="0"/>
                  <a:pt x="820" y="13"/>
                  <a:pt x="830" y="17"/>
                </a:cubicBezTo>
                <a:cubicBezTo>
                  <a:pt x="842" y="22"/>
                  <a:pt x="853" y="27"/>
                  <a:pt x="864" y="33"/>
                </a:cubicBezTo>
                <a:cubicBezTo>
                  <a:pt x="901" y="55"/>
                  <a:pt x="921" y="85"/>
                  <a:pt x="916" y="132"/>
                </a:cubicBezTo>
                <a:cubicBezTo>
                  <a:pt x="901" y="278"/>
                  <a:pt x="855" y="409"/>
                  <a:pt x="745" y="512"/>
                </a:cubicBezTo>
                <a:cubicBezTo>
                  <a:pt x="697" y="557"/>
                  <a:pt x="640" y="578"/>
                  <a:pt x="575" y="587"/>
                </a:cubicBezTo>
                <a:cubicBezTo>
                  <a:pt x="487" y="598"/>
                  <a:pt x="401" y="594"/>
                  <a:pt x="313" y="578"/>
                </a:cubicBezTo>
                <a:cubicBezTo>
                  <a:pt x="259" y="568"/>
                  <a:pt x="219" y="537"/>
                  <a:pt x="180" y="503"/>
                </a:cubicBezTo>
                <a:cubicBezTo>
                  <a:pt x="99" y="429"/>
                  <a:pt x="51" y="335"/>
                  <a:pt x="22" y="231"/>
                </a:cubicBezTo>
                <a:cubicBezTo>
                  <a:pt x="12" y="196"/>
                  <a:pt x="6" y="160"/>
                  <a:pt x="3" y="123"/>
                </a:cubicBezTo>
                <a:cubicBezTo>
                  <a:pt x="0" y="88"/>
                  <a:pt x="12" y="64"/>
                  <a:pt x="39" y="44"/>
                </a:cubicBezTo>
                <a:cubicBezTo>
                  <a:pt x="58" y="30"/>
                  <a:pt x="79" y="20"/>
                  <a:pt x="101" y="12"/>
                </a:cubicBezTo>
                <a:cubicBezTo>
                  <a:pt x="111" y="8"/>
                  <a:pt x="117" y="11"/>
                  <a:pt x="122" y="20"/>
                </a:cubicBezTo>
                <a:cubicBezTo>
                  <a:pt x="128" y="29"/>
                  <a:pt x="118" y="32"/>
                  <a:pt x="114" y="35"/>
                </a:cubicBezTo>
                <a:cubicBezTo>
                  <a:pt x="71" y="67"/>
                  <a:pt x="87" y="101"/>
                  <a:pt x="121" y="122"/>
                </a:cubicBezTo>
                <a:cubicBezTo>
                  <a:pt x="164" y="149"/>
                  <a:pt x="213" y="161"/>
                  <a:pt x="262" y="171"/>
                </a:cubicBezTo>
                <a:cubicBezTo>
                  <a:pt x="330" y="184"/>
                  <a:pt x="398" y="189"/>
                  <a:pt x="467" y="18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D4BE8F9F-7929-4CEC-C8FB-A75C7000B05D}"/>
              </a:ext>
            </a:extLst>
          </p:cNvPr>
          <p:cNvSpPr/>
          <p:nvPr/>
        </p:nvSpPr>
        <p:spPr bwMode="auto">
          <a:xfrm>
            <a:off x="7418607" y="3154390"/>
            <a:ext cx="456010" cy="400050"/>
          </a:xfrm>
          <a:custGeom>
            <a:avLst/>
            <a:gdLst>
              <a:gd name="T0" fmla="*/ 55 w 431"/>
              <a:gd name="T1" fmla="*/ 374 h 377"/>
              <a:gd name="T2" fmla="*/ 19 w 431"/>
              <a:gd name="T3" fmla="*/ 374 h 377"/>
              <a:gd name="T4" fmla="*/ 3 w 431"/>
              <a:gd name="T5" fmla="*/ 369 h 377"/>
              <a:gd name="T6" fmla="*/ 10 w 431"/>
              <a:gd name="T7" fmla="*/ 357 h 377"/>
              <a:gd name="T8" fmla="*/ 130 w 431"/>
              <a:gd name="T9" fmla="*/ 225 h 377"/>
              <a:gd name="T10" fmla="*/ 234 w 431"/>
              <a:gd name="T11" fmla="*/ 107 h 377"/>
              <a:gd name="T12" fmla="*/ 242 w 431"/>
              <a:gd name="T13" fmla="*/ 71 h 377"/>
              <a:gd name="T14" fmla="*/ 300 w 431"/>
              <a:gd name="T15" fmla="*/ 10 h 377"/>
              <a:gd name="T16" fmla="*/ 408 w 431"/>
              <a:gd name="T17" fmla="*/ 89 h 377"/>
              <a:gd name="T18" fmla="*/ 368 w 431"/>
              <a:gd name="T19" fmla="*/ 163 h 377"/>
              <a:gd name="T20" fmla="*/ 336 w 431"/>
              <a:gd name="T21" fmla="*/ 181 h 377"/>
              <a:gd name="T22" fmla="*/ 245 w 431"/>
              <a:gd name="T23" fmla="*/ 335 h 377"/>
              <a:gd name="T24" fmla="*/ 215 w 431"/>
              <a:gd name="T25" fmla="*/ 356 h 377"/>
              <a:gd name="T26" fmla="*/ 55 w 431"/>
              <a:gd name="T27" fmla="*/ 37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1" h="377">
                <a:moveTo>
                  <a:pt x="55" y="374"/>
                </a:moveTo>
                <a:cubicBezTo>
                  <a:pt x="43" y="374"/>
                  <a:pt x="31" y="374"/>
                  <a:pt x="19" y="374"/>
                </a:cubicBezTo>
                <a:cubicBezTo>
                  <a:pt x="13" y="373"/>
                  <a:pt x="6" y="377"/>
                  <a:pt x="3" y="369"/>
                </a:cubicBezTo>
                <a:cubicBezTo>
                  <a:pt x="0" y="364"/>
                  <a:pt x="7" y="360"/>
                  <a:pt x="10" y="357"/>
                </a:cubicBezTo>
                <a:cubicBezTo>
                  <a:pt x="50" y="313"/>
                  <a:pt x="90" y="269"/>
                  <a:pt x="130" y="225"/>
                </a:cubicBezTo>
                <a:cubicBezTo>
                  <a:pt x="165" y="186"/>
                  <a:pt x="199" y="146"/>
                  <a:pt x="234" y="107"/>
                </a:cubicBezTo>
                <a:cubicBezTo>
                  <a:pt x="244" y="96"/>
                  <a:pt x="247" y="86"/>
                  <a:pt x="242" y="71"/>
                </a:cubicBezTo>
                <a:cubicBezTo>
                  <a:pt x="229" y="32"/>
                  <a:pt x="260" y="0"/>
                  <a:pt x="300" y="10"/>
                </a:cubicBezTo>
                <a:cubicBezTo>
                  <a:pt x="346" y="22"/>
                  <a:pt x="383" y="49"/>
                  <a:pt x="408" y="89"/>
                </a:cubicBezTo>
                <a:cubicBezTo>
                  <a:pt x="431" y="125"/>
                  <a:pt x="410" y="163"/>
                  <a:pt x="368" y="163"/>
                </a:cubicBezTo>
                <a:cubicBezTo>
                  <a:pt x="352" y="163"/>
                  <a:pt x="344" y="168"/>
                  <a:pt x="336" y="181"/>
                </a:cubicBezTo>
                <a:cubicBezTo>
                  <a:pt x="306" y="233"/>
                  <a:pt x="275" y="283"/>
                  <a:pt x="245" y="335"/>
                </a:cubicBezTo>
                <a:cubicBezTo>
                  <a:pt x="238" y="347"/>
                  <a:pt x="229" y="353"/>
                  <a:pt x="215" y="356"/>
                </a:cubicBezTo>
                <a:cubicBezTo>
                  <a:pt x="162" y="366"/>
                  <a:pt x="109" y="371"/>
                  <a:pt x="55" y="37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05437815-D95C-6555-ED24-5CF0BC56FB72}"/>
              </a:ext>
            </a:extLst>
          </p:cNvPr>
          <p:cNvSpPr/>
          <p:nvPr/>
        </p:nvSpPr>
        <p:spPr bwMode="auto">
          <a:xfrm>
            <a:off x="7045941" y="3099621"/>
            <a:ext cx="314325" cy="445294"/>
          </a:xfrm>
          <a:custGeom>
            <a:avLst/>
            <a:gdLst>
              <a:gd name="T0" fmla="*/ 160 w 297"/>
              <a:gd name="T1" fmla="*/ 341 h 420"/>
              <a:gd name="T2" fmla="*/ 75 w 297"/>
              <a:gd name="T3" fmla="*/ 289 h 420"/>
              <a:gd name="T4" fmla="*/ 9 w 297"/>
              <a:gd name="T5" fmla="*/ 111 h 420"/>
              <a:gd name="T6" fmla="*/ 30 w 297"/>
              <a:gd name="T7" fmla="*/ 23 h 420"/>
              <a:gd name="T8" fmla="*/ 61 w 297"/>
              <a:gd name="T9" fmla="*/ 16 h 420"/>
              <a:gd name="T10" fmla="*/ 127 w 297"/>
              <a:gd name="T11" fmla="*/ 79 h 420"/>
              <a:gd name="T12" fmla="*/ 228 w 297"/>
              <a:gd name="T13" fmla="*/ 149 h 420"/>
              <a:gd name="T14" fmla="*/ 228 w 297"/>
              <a:gd name="T15" fmla="*/ 150 h 420"/>
              <a:gd name="T16" fmla="*/ 238 w 297"/>
              <a:gd name="T17" fmla="*/ 160 h 420"/>
              <a:gd name="T18" fmla="*/ 239 w 297"/>
              <a:gd name="T19" fmla="*/ 159 h 420"/>
              <a:gd name="T20" fmla="*/ 238 w 297"/>
              <a:gd name="T21" fmla="*/ 160 h 420"/>
              <a:gd name="T22" fmla="*/ 283 w 297"/>
              <a:gd name="T23" fmla="*/ 239 h 420"/>
              <a:gd name="T24" fmla="*/ 282 w 297"/>
              <a:gd name="T25" fmla="*/ 317 h 420"/>
              <a:gd name="T26" fmla="*/ 276 w 297"/>
              <a:gd name="T27" fmla="*/ 308 h 420"/>
              <a:gd name="T28" fmla="*/ 148 w 297"/>
              <a:gd name="T29" fmla="*/ 173 h 420"/>
              <a:gd name="T30" fmla="*/ 96 w 297"/>
              <a:gd name="T31" fmla="*/ 134 h 420"/>
              <a:gd name="T32" fmla="*/ 81 w 297"/>
              <a:gd name="T33" fmla="*/ 124 h 420"/>
              <a:gd name="T34" fmla="*/ 82 w 297"/>
              <a:gd name="T35" fmla="*/ 145 h 420"/>
              <a:gd name="T36" fmla="*/ 87 w 297"/>
              <a:gd name="T37" fmla="*/ 155 h 420"/>
              <a:gd name="T38" fmla="*/ 161 w 297"/>
              <a:gd name="T39" fmla="*/ 232 h 420"/>
              <a:gd name="T40" fmla="*/ 263 w 297"/>
              <a:gd name="T41" fmla="*/ 322 h 420"/>
              <a:gd name="T42" fmla="*/ 268 w 297"/>
              <a:gd name="T43" fmla="*/ 334 h 420"/>
              <a:gd name="T44" fmla="*/ 281 w 297"/>
              <a:gd name="T45" fmla="*/ 420 h 420"/>
              <a:gd name="T46" fmla="*/ 160 w 297"/>
              <a:gd name="T47" fmla="*/ 34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7" h="420">
                <a:moveTo>
                  <a:pt x="160" y="341"/>
                </a:moveTo>
                <a:cubicBezTo>
                  <a:pt x="132" y="323"/>
                  <a:pt x="102" y="310"/>
                  <a:pt x="75" y="289"/>
                </a:cubicBezTo>
                <a:cubicBezTo>
                  <a:pt x="18" y="242"/>
                  <a:pt x="0" y="182"/>
                  <a:pt x="9" y="111"/>
                </a:cubicBezTo>
                <a:cubicBezTo>
                  <a:pt x="13" y="81"/>
                  <a:pt x="21" y="52"/>
                  <a:pt x="30" y="23"/>
                </a:cubicBezTo>
                <a:cubicBezTo>
                  <a:pt x="37" y="3"/>
                  <a:pt x="46" y="0"/>
                  <a:pt x="61" y="16"/>
                </a:cubicBezTo>
                <a:cubicBezTo>
                  <a:pt x="82" y="37"/>
                  <a:pt x="100" y="63"/>
                  <a:pt x="127" y="79"/>
                </a:cubicBezTo>
                <a:cubicBezTo>
                  <a:pt x="160" y="102"/>
                  <a:pt x="194" y="126"/>
                  <a:pt x="228" y="149"/>
                </a:cubicBezTo>
                <a:cubicBezTo>
                  <a:pt x="228" y="149"/>
                  <a:pt x="228" y="150"/>
                  <a:pt x="228" y="150"/>
                </a:cubicBezTo>
                <a:cubicBezTo>
                  <a:pt x="230" y="155"/>
                  <a:pt x="233" y="158"/>
                  <a:pt x="238" y="160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8" y="160"/>
                  <a:pt x="238" y="160"/>
                </a:cubicBezTo>
                <a:cubicBezTo>
                  <a:pt x="255" y="185"/>
                  <a:pt x="274" y="209"/>
                  <a:pt x="283" y="239"/>
                </a:cubicBezTo>
                <a:cubicBezTo>
                  <a:pt x="291" y="264"/>
                  <a:pt x="297" y="290"/>
                  <a:pt x="282" y="317"/>
                </a:cubicBezTo>
                <a:cubicBezTo>
                  <a:pt x="279" y="313"/>
                  <a:pt x="277" y="311"/>
                  <a:pt x="276" y="308"/>
                </a:cubicBezTo>
                <a:cubicBezTo>
                  <a:pt x="250" y="247"/>
                  <a:pt x="205" y="205"/>
                  <a:pt x="148" y="173"/>
                </a:cubicBezTo>
                <a:cubicBezTo>
                  <a:pt x="129" y="162"/>
                  <a:pt x="111" y="150"/>
                  <a:pt x="96" y="134"/>
                </a:cubicBezTo>
                <a:cubicBezTo>
                  <a:pt x="92" y="130"/>
                  <a:pt x="87" y="120"/>
                  <a:pt x="81" y="124"/>
                </a:cubicBezTo>
                <a:cubicBezTo>
                  <a:pt x="75" y="129"/>
                  <a:pt x="79" y="138"/>
                  <a:pt x="82" y="145"/>
                </a:cubicBezTo>
                <a:cubicBezTo>
                  <a:pt x="83" y="148"/>
                  <a:pt x="85" y="152"/>
                  <a:pt x="87" y="155"/>
                </a:cubicBezTo>
                <a:cubicBezTo>
                  <a:pt x="106" y="187"/>
                  <a:pt x="131" y="213"/>
                  <a:pt x="161" y="232"/>
                </a:cubicBezTo>
                <a:cubicBezTo>
                  <a:pt x="199" y="258"/>
                  <a:pt x="238" y="282"/>
                  <a:pt x="263" y="322"/>
                </a:cubicBezTo>
                <a:cubicBezTo>
                  <a:pt x="263" y="327"/>
                  <a:pt x="264" y="331"/>
                  <a:pt x="268" y="334"/>
                </a:cubicBezTo>
                <a:cubicBezTo>
                  <a:pt x="274" y="361"/>
                  <a:pt x="283" y="387"/>
                  <a:pt x="281" y="420"/>
                </a:cubicBezTo>
                <a:cubicBezTo>
                  <a:pt x="248" y="377"/>
                  <a:pt x="205" y="358"/>
                  <a:pt x="160" y="34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43" name="Freeform 46">
            <a:extLst>
              <a:ext uri="{FF2B5EF4-FFF2-40B4-BE49-F238E27FC236}">
                <a16:creationId xmlns:a16="http://schemas.microsoft.com/office/drawing/2014/main" id="{F81D42EA-B86A-14B1-0670-D4299E85D5B5}"/>
              </a:ext>
            </a:extLst>
          </p:cNvPr>
          <p:cNvSpPr/>
          <p:nvPr/>
        </p:nvSpPr>
        <p:spPr bwMode="auto">
          <a:xfrm>
            <a:off x="7348360" y="3072236"/>
            <a:ext cx="215504" cy="357188"/>
          </a:xfrm>
          <a:custGeom>
            <a:avLst/>
            <a:gdLst>
              <a:gd name="T0" fmla="*/ 180 w 204"/>
              <a:gd name="T1" fmla="*/ 64 h 337"/>
              <a:gd name="T2" fmla="*/ 181 w 204"/>
              <a:gd name="T3" fmla="*/ 69 h 337"/>
              <a:gd name="T4" fmla="*/ 189 w 204"/>
              <a:gd name="T5" fmla="*/ 200 h 337"/>
              <a:gd name="T6" fmla="*/ 186 w 204"/>
              <a:gd name="T7" fmla="*/ 207 h 337"/>
              <a:gd name="T8" fmla="*/ 69 w 204"/>
              <a:gd name="T9" fmla="*/ 326 h 337"/>
              <a:gd name="T10" fmla="*/ 54 w 204"/>
              <a:gd name="T11" fmla="*/ 321 h 337"/>
              <a:gd name="T12" fmla="*/ 19 w 204"/>
              <a:gd name="T13" fmla="*/ 210 h 337"/>
              <a:gd name="T14" fmla="*/ 27 w 204"/>
              <a:gd name="T15" fmla="*/ 138 h 337"/>
              <a:gd name="T16" fmla="*/ 41 w 204"/>
              <a:gd name="T17" fmla="*/ 123 h 337"/>
              <a:gd name="T18" fmla="*/ 130 w 204"/>
              <a:gd name="T19" fmla="*/ 4 h 337"/>
              <a:gd name="T20" fmla="*/ 130 w 204"/>
              <a:gd name="T21" fmla="*/ 4 h 337"/>
              <a:gd name="T22" fmla="*/ 153 w 204"/>
              <a:gd name="T23" fmla="*/ 18 h 337"/>
              <a:gd name="T24" fmla="*/ 180 w 204"/>
              <a:gd name="T25" fmla="*/ 64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337">
                <a:moveTo>
                  <a:pt x="180" y="64"/>
                </a:moveTo>
                <a:cubicBezTo>
                  <a:pt x="180" y="65"/>
                  <a:pt x="181" y="67"/>
                  <a:pt x="181" y="69"/>
                </a:cubicBezTo>
                <a:cubicBezTo>
                  <a:pt x="196" y="112"/>
                  <a:pt x="204" y="155"/>
                  <a:pt x="189" y="200"/>
                </a:cubicBezTo>
                <a:cubicBezTo>
                  <a:pt x="188" y="203"/>
                  <a:pt x="187" y="205"/>
                  <a:pt x="186" y="207"/>
                </a:cubicBezTo>
                <a:cubicBezTo>
                  <a:pt x="159" y="259"/>
                  <a:pt x="114" y="292"/>
                  <a:pt x="69" y="326"/>
                </a:cubicBezTo>
                <a:cubicBezTo>
                  <a:pt x="63" y="330"/>
                  <a:pt x="55" y="337"/>
                  <a:pt x="54" y="321"/>
                </a:cubicBezTo>
                <a:cubicBezTo>
                  <a:pt x="53" y="281"/>
                  <a:pt x="37" y="245"/>
                  <a:pt x="19" y="210"/>
                </a:cubicBezTo>
                <a:cubicBezTo>
                  <a:pt x="0" y="175"/>
                  <a:pt x="1" y="168"/>
                  <a:pt x="27" y="138"/>
                </a:cubicBezTo>
                <a:cubicBezTo>
                  <a:pt x="31" y="133"/>
                  <a:pt x="36" y="128"/>
                  <a:pt x="41" y="123"/>
                </a:cubicBezTo>
                <a:cubicBezTo>
                  <a:pt x="76" y="88"/>
                  <a:pt x="109" y="51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43" y="0"/>
                  <a:pt x="148" y="10"/>
                  <a:pt x="153" y="18"/>
                </a:cubicBezTo>
                <a:cubicBezTo>
                  <a:pt x="162" y="33"/>
                  <a:pt x="171" y="48"/>
                  <a:pt x="180" y="6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44" name="Freeform 32">
            <a:extLst>
              <a:ext uri="{FF2B5EF4-FFF2-40B4-BE49-F238E27FC236}">
                <a16:creationId xmlns:a16="http://schemas.microsoft.com/office/drawing/2014/main" id="{C6B4F20D-C47A-7B8A-F14B-894B05205FDC}"/>
              </a:ext>
            </a:extLst>
          </p:cNvPr>
          <p:cNvSpPr/>
          <p:nvPr/>
        </p:nvSpPr>
        <p:spPr bwMode="auto">
          <a:xfrm>
            <a:off x="8018727" y="3418575"/>
            <a:ext cx="976313" cy="634604"/>
          </a:xfrm>
          <a:custGeom>
            <a:avLst/>
            <a:gdLst>
              <a:gd name="T0" fmla="*/ 467 w 921"/>
              <a:gd name="T1" fmla="*/ 188 h 598"/>
              <a:gd name="T2" fmla="*/ 725 w 921"/>
              <a:gd name="T3" fmla="*/ 156 h 598"/>
              <a:gd name="T4" fmla="*/ 817 w 921"/>
              <a:gd name="T5" fmla="*/ 113 h 598"/>
              <a:gd name="T6" fmla="*/ 816 w 921"/>
              <a:gd name="T7" fmla="*/ 39 h 598"/>
              <a:gd name="T8" fmla="*/ 799 w 921"/>
              <a:gd name="T9" fmla="*/ 15 h 598"/>
              <a:gd name="T10" fmla="*/ 830 w 921"/>
              <a:gd name="T11" fmla="*/ 17 h 598"/>
              <a:gd name="T12" fmla="*/ 864 w 921"/>
              <a:gd name="T13" fmla="*/ 33 h 598"/>
              <a:gd name="T14" fmla="*/ 916 w 921"/>
              <a:gd name="T15" fmla="*/ 132 h 598"/>
              <a:gd name="T16" fmla="*/ 745 w 921"/>
              <a:gd name="T17" fmla="*/ 512 h 598"/>
              <a:gd name="T18" fmla="*/ 575 w 921"/>
              <a:gd name="T19" fmla="*/ 587 h 598"/>
              <a:gd name="T20" fmla="*/ 313 w 921"/>
              <a:gd name="T21" fmla="*/ 578 h 598"/>
              <a:gd name="T22" fmla="*/ 180 w 921"/>
              <a:gd name="T23" fmla="*/ 503 h 598"/>
              <a:gd name="T24" fmla="*/ 22 w 921"/>
              <a:gd name="T25" fmla="*/ 231 h 598"/>
              <a:gd name="T26" fmla="*/ 3 w 921"/>
              <a:gd name="T27" fmla="*/ 123 h 598"/>
              <a:gd name="T28" fmla="*/ 39 w 921"/>
              <a:gd name="T29" fmla="*/ 44 h 598"/>
              <a:gd name="T30" fmla="*/ 101 w 921"/>
              <a:gd name="T31" fmla="*/ 12 h 598"/>
              <a:gd name="T32" fmla="*/ 122 w 921"/>
              <a:gd name="T33" fmla="*/ 20 h 598"/>
              <a:gd name="T34" fmla="*/ 114 w 921"/>
              <a:gd name="T35" fmla="*/ 35 h 598"/>
              <a:gd name="T36" fmla="*/ 121 w 921"/>
              <a:gd name="T37" fmla="*/ 122 h 598"/>
              <a:gd name="T38" fmla="*/ 262 w 921"/>
              <a:gd name="T39" fmla="*/ 171 h 598"/>
              <a:gd name="T40" fmla="*/ 467 w 921"/>
              <a:gd name="T41" fmla="*/ 18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1" h="598">
                <a:moveTo>
                  <a:pt x="467" y="188"/>
                </a:moveTo>
                <a:cubicBezTo>
                  <a:pt x="554" y="187"/>
                  <a:pt x="641" y="180"/>
                  <a:pt x="725" y="156"/>
                </a:cubicBezTo>
                <a:cubicBezTo>
                  <a:pt x="758" y="146"/>
                  <a:pt x="790" y="135"/>
                  <a:pt x="817" y="113"/>
                </a:cubicBezTo>
                <a:cubicBezTo>
                  <a:pt x="845" y="90"/>
                  <a:pt x="844" y="62"/>
                  <a:pt x="816" y="39"/>
                </a:cubicBezTo>
                <a:cubicBezTo>
                  <a:pt x="809" y="33"/>
                  <a:pt x="790" y="30"/>
                  <a:pt x="799" y="15"/>
                </a:cubicBezTo>
                <a:cubicBezTo>
                  <a:pt x="807" y="0"/>
                  <a:pt x="820" y="13"/>
                  <a:pt x="830" y="17"/>
                </a:cubicBezTo>
                <a:cubicBezTo>
                  <a:pt x="842" y="22"/>
                  <a:pt x="853" y="27"/>
                  <a:pt x="864" y="33"/>
                </a:cubicBezTo>
                <a:cubicBezTo>
                  <a:pt x="901" y="55"/>
                  <a:pt x="921" y="85"/>
                  <a:pt x="916" y="132"/>
                </a:cubicBezTo>
                <a:cubicBezTo>
                  <a:pt x="901" y="278"/>
                  <a:pt x="855" y="409"/>
                  <a:pt x="745" y="512"/>
                </a:cubicBezTo>
                <a:cubicBezTo>
                  <a:pt x="697" y="557"/>
                  <a:pt x="640" y="578"/>
                  <a:pt x="575" y="587"/>
                </a:cubicBezTo>
                <a:cubicBezTo>
                  <a:pt x="487" y="598"/>
                  <a:pt x="401" y="594"/>
                  <a:pt x="313" y="578"/>
                </a:cubicBezTo>
                <a:cubicBezTo>
                  <a:pt x="259" y="568"/>
                  <a:pt x="219" y="537"/>
                  <a:pt x="180" y="503"/>
                </a:cubicBezTo>
                <a:cubicBezTo>
                  <a:pt x="99" y="429"/>
                  <a:pt x="51" y="335"/>
                  <a:pt x="22" y="231"/>
                </a:cubicBezTo>
                <a:cubicBezTo>
                  <a:pt x="12" y="196"/>
                  <a:pt x="6" y="160"/>
                  <a:pt x="3" y="123"/>
                </a:cubicBezTo>
                <a:cubicBezTo>
                  <a:pt x="0" y="88"/>
                  <a:pt x="12" y="64"/>
                  <a:pt x="39" y="44"/>
                </a:cubicBezTo>
                <a:cubicBezTo>
                  <a:pt x="58" y="30"/>
                  <a:pt x="79" y="20"/>
                  <a:pt x="101" y="12"/>
                </a:cubicBezTo>
                <a:cubicBezTo>
                  <a:pt x="111" y="8"/>
                  <a:pt x="117" y="11"/>
                  <a:pt x="122" y="20"/>
                </a:cubicBezTo>
                <a:cubicBezTo>
                  <a:pt x="128" y="29"/>
                  <a:pt x="118" y="32"/>
                  <a:pt x="114" y="35"/>
                </a:cubicBezTo>
                <a:cubicBezTo>
                  <a:pt x="71" y="67"/>
                  <a:pt x="87" y="101"/>
                  <a:pt x="121" y="122"/>
                </a:cubicBezTo>
                <a:cubicBezTo>
                  <a:pt x="164" y="149"/>
                  <a:pt x="213" y="161"/>
                  <a:pt x="262" y="171"/>
                </a:cubicBezTo>
                <a:cubicBezTo>
                  <a:pt x="330" y="184"/>
                  <a:pt x="398" y="189"/>
                  <a:pt x="467" y="18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45" name="Freeform 43">
            <a:extLst>
              <a:ext uri="{FF2B5EF4-FFF2-40B4-BE49-F238E27FC236}">
                <a16:creationId xmlns:a16="http://schemas.microsoft.com/office/drawing/2014/main" id="{556D4D03-AD6C-E705-934A-BB7DBC0A12FF}"/>
              </a:ext>
            </a:extLst>
          </p:cNvPr>
          <p:cNvSpPr/>
          <p:nvPr/>
        </p:nvSpPr>
        <p:spPr bwMode="auto">
          <a:xfrm>
            <a:off x="8506884" y="3164972"/>
            <a:ext cx="456010" cy="400050"/>
          </a:xfrm>
          <a:custGeom>
            <a:avLst/>
            <a:gdLst>
              <a:gd name="T0" fmla="*/ 55 w 431"/>
              <a:gd name="T1" fmla="*/ 374 h 377"/>
              <a:gd name="T2" fmla="*/ 19 w 431"/>
              <a:gd name="T3" fmla="*/ 374 h 377"/>
              <a:gd name="T4" fmla="*/ 3 w 431"/>
              <a:gd name="T5" fmla="*/ 369 h 377"/>
              <a:gd name="T6" fmla="*/ 10 w 431"/>
              <a:gd name="T7" fmla="*/ 357 h 377"/>
              <a:gd name="T8" fmla="*/ 130 w 431"/>
              <a:gd name="T9" fmla="*/ 225 h 377"/>
              <a:gd name="T10" fmla="*/ 234 w 431"/>
              <a:gd name="T11" fmla="*/ 107 h 377"/>
              <a:gd name="T12" fmla="*/ 242 w 431"/>
              <a:gd name="T13" fmla="*/ 71 h 377"/>
              <a:gd name="T14" fmla="*/ 300 w 431"/>
              <a:gd name="T15" fmla="*/ 10 h 377"/>
              <a:gd name="T16" fmla="*/ 408 w 431"/>
              <a:gd name="T17" fmla="*/ 89 h 377"/>
              <a:gd name="T18" fmla="*/ 368 w 431"/>
              <a:gd name="T19" fmla="*/ 163 h 377"/>
              <a:gd name="T20" fmla="*/ 336 w 431"/>
              <a:gd name="T21" fmla="*/ 181 h 377"/>
              <a:gd name="T22" fmla="*/ 245 w 431"/>
              <a:gd name="T23" fmla="*/ 335 h 377"/>
              <a:gd name="T24" fmla="*/ 215 w 431"/>
              <a:gd name="T25" fmla="*/ 356 h 377"/>
              <a:gd name="T26" fmla="*/ 55 w 431"/>
              <a:gd name="T27" fmla="*/ 37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1" h="377">
                <a:moveTo>
                  <a:pt x="55" y="374"/>
                </a:moveTo>
                <a:cubicBezTo>
                  <a:pt x="43" y="374"/>
                  <a:pt x="31" y="374"/>
                  <a:pt x="19" y="374"/>
                </a:cubicBezTo>
                <a:cubicBezTo>
                  <a:pt x="13" y="373"/>
                  <a:pt x="6" y="377"/>
                  <a:pt x="3" y="369"/>
                </a:cubicBezTo>
                <a:cubicBezTo>
                  <a:pt x="0" y="364"/>
                  <a:pt x="7" y="360"/>
                  <a:pt x="10" y="357"/>
                </a:cubicBezTo>
                <a:cubicBezTo>
                  <a:pt x="50" y="313"/>
                  <a:pt x="90" y="269"/>
                  <a:pt x="130" y="225"/>
                </a:cubicBezTo>
                <a:cubicBezTo>
                  <a:pt x="165" y="186"/>
                  <a:pt x="199" y="146"/>
                  <a:pt x="234" y="107"/>
                </a:cubicBezTo>
                <a:cubicBezTo>
                  <a:pt x="244" y="96"/>
                  <a:pt x="247" y="86"/>
                  <a:pt x="242" y="71"/>
                </a:cubicBezTo>
                <a:cubicBezTo>
                  <a:pt x="229" y="32"/>
                  <a:pt x="260" y="0"/>
                  <a:pt x="300" y="10"/>
                </a:cubicBezTo>
                <a:cubicBezTo>
                  <a:pt x="346" y="22"/>
                  <a:pt x="383" y="49"/>
                  <a:pt x="408" y="89"/>
                </a:cubicBezTo>
                <a:cubicBezTo>
                  <a:pt x="431" y="125"/>
                  <a:pt x="410" y="163"/>
                  <a:pt x="368" y="163"/>
                </a:cubicBezTo>
                <a:cubicBezTo>
                  <a:pt x="352" y="163"/>
                  <a:pt x="344" y="168"/>
                  <a:pt x="336" y="181"/>
                </a:cubicBezTo>
                <a:cubicBezTo>
                  <a:pt x="306" y="233"/>
                  <a:pt x="275" y="283"/>
                  <a:pt x="245" y="335"/>
                </a:cubicBezTo>
                <a:cubicBezTo>
                  <a:pt x="238" y="347"/>
                  <a:pt x="229" y="353"/>
                  <a:pt x="215" y="356"/>
                </a:cubicBezTo>
                <a:cubicBezTo>
                  <a:pt x="162" y="366"/>
                  <a:pt x="109" y="371"/>
                  <a:pt x="55" y="37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46" name="Freeform 44">
            <a:extLst>
              <a:ext uri="{FF2B5EF4-FFF2-40B4-BE49-F238E27FC236}">
                <a16:creationId xmlns:a16="http://schemas.microsoft.com/office/drawing/2014/main" id="{11C742EF-9F07-9256-0DEB-B5CF27646D77}"/>
              </a:ext>
            </a:extLst>
          </p:cNvPr>
          <p:cNvSpPr/>
          <p:nvPr/>
        </p:nvSpPr>
        <p:spPr bwMode="auto">
          <a:xfrm>
            <a:off x="8134217" y="3110204"/>
            <a:ext cx="314325" cy="445294"/>
          </a:xfrm>
          <a:custGeom>
            <a:avLst/>
            <a:gdLst>
              <a:gd name="T0" fmla="*/ 160 w 297"/>
              <a:gd name="T1" fmla="*/ 341 h 420"/>
              <a:gd name="T2" fmla="*/ 75 w 297"/>
              <a:gd name="T3" fmla="*/ 289 h 420"/>
              <a:gd name="T4" fmla="*/ 9 w 297"/>
              <a:gd name="T5" fmla="*/ 111 h 420"/>
              <a:gd name="T6" fmla="*/ 30 w 297"/>
              <a:gd name="T7" fmla="*/ 23 h 420"/>
              <a:gd name="T8" fmla="*/ 61 w 297"/>
              <a:gd name="T9" fmla="*/ 16 h 420"/>
              <a:gd name="T10" fmla="*/ 127 w 297"/>
              <a:gd name="T11" fmla="*/ 79 h 420"/>
              <a:gd name="T12" fmla="*/ 228 w 297"/>
              <a:gd name="T13" fmla="*/ 149 h 420"/>
              <a:gd name="T14" fmla="*/ 228 w 297"/>
              <a:gd name="T15" fmla="*/ 150 h 420"/>
              <a:gd name="T16" fmla="*/ 238 w 297"/>
              <a:gd name="T17" fmla="*/ 160 h 420"/>
              <a:gd name="T18" fmla="*/ 239 w 297"/>
              <a:gd name="T19" fmla="*/ 159 h 420"/>
              <a:gd name="T20" fmla="*/ 238 w 297"/>
              <a:gd name="T21" fmla="*/ 160 h 420"/>
              <a:gd name="T22" fmla="*/ 283 w 297"/>
              <a:gd name="T23" fmla="*/ 239 h 420"/>
              <a:gd name="T24" fmla="*/ 282 w 297"/>
              <a:gd name="T25" fmla="*/ 317 h 420"/>
              <a:gd name="T26" fmla="*/ 276 w 297"/>
              <a:gd name="T27" fmla="*/ 308 h 420"/>
              <a:gd name="T28" fmla="*/ 148 w 297"/>
              <a:gd name="T29" fmla="*/ 173 h 420"/>
              <a:gd name="T30" fmla="*/ 96 w 297"/>
              <a:gd name="T31" fmla="*/ 134 h 420"/>
              <a:gd name="T32" fmla="*/ 81 w 297"/>
              <a:gd name="T33" fmla="*/ 124 h 420"/>
              <a:gd name="T34" fmla="*/ 82 w 297"/>
              <a:gd name="T35" fmla="*/ 145 h 420"/>
              <a:gd name="T36" fmla="*/ 87 w 297"/>
              <a:gd name="T37" fmla="*/ 155 h 420"/>
              <a:gd name="T38" fmla="*/ 161 w 297"/>
              <a:gd name="T39" fmla="*/ 232 h 420"/>
              <a:gd name="T40" fmla="*/ 263 w 297"/>
              <a:gd name="T41" fmla="*/ 322 h 420"/>
              <a:gd name="T42" fmla="*/ 268 w 297"/>
              <a:gd name="T43" fmla="*/ 334 h 420"/>
              <a:gd name="T44" fmla="*/ 281 w 297"/>
              <a:gd name="T45" fmla="*/ 420 h 420"/>
              <a:gd name="T46" fmla="*/ 160 w 297"/>
              <a:gd name="T47" fmla="*/ 34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7" h="420">
                <a:moveTo>
                  <a:pt x="160" y="341"/>
                </a:moveTo>
                <a:cubicBezTo>
                  <a:pt x="132" y="323"/>
                  <a:pt x="102" y="310"/>
                  <a:pt x="75" y="289"/>
                </a:cubicBezTo>
                <a:cubicBezTo>
                  <a:pt x="18" y="242"/>
                  <a:pt x="0" y="182"/>
                  <a:pt x="9" y="111"/>
                </a:cubicBezTo>
                <a:cubicBezTo>
                  <a:pt x="13" y="81"/>
                  <a:pt x="21" y="52"/>
                  <a:pt x="30" y="23"/>
                </a:cubicBezTo>
                <a:cubicBezTo>
                  <a:pt x="37" y="3"/>
                  <a:pt x="46" y="0"/>
                  <a:pt x="61" y="16"/>
                </a:cubicBezTo>
                <a:cubicBezTo>
                  <a:pt x="82" y="37"/>
                  <a:pt x="100" y="63"/>
                  <a:pt x="127" y="79"/>
                </a:cubicBezTo>
                <a:cubicBezTo>
                  <a:pt x="160" y="102"/>
                  <a:pt x="194" y="126"/>
                  <a:pt x="228" y="149"/>
                </a:cubicBezTo>
                <a:cubicBezTo>
                  <a:pt x="228" y="149"/>
                  <a:pt x="228" y="150"/>
                  <a:pt x="228" y="150"/>
                </a:cubicBezTo>
                <a:cubicBezTo>
                  <a:pt x="230" y="155"/>
                  <a:pt x="233" y="158"/>
                  <a:pt x="238" y="160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8" y="160"/>
                  <a:pt x="238" y="160"/>
                </a:cubicBezTo>
                <a:cubicBezTo>
                  <a:pt x="255" y="185"/>
                  <a:pt x="274" y="209"/>
                  <a:pt x="283" y="239"/>
                </a:cubicBezTo>
                <a:cubicBezTo>
                  <a:pt x="291" y="264"/>
                  <a:pt x="297" y="290"/>
                  <a:pt x="282" y="317"/>
                </a:cubicBezTo>
                <a:cubicBezTo>
                  <a:pt x="279" y="313"/>
                  <a:pt x="277" y="311"/>
                  <a:pt x="276" y="308"/>
                </a:cubicBezTo>
                <a:cubicBezTo>
                  <a:pt x="250" y="247"/>
                  <a:pt x="205" y="205"/>
                  <a:pt x="148" y="173"/>
                </a:cubicBezTo>
                <a:cubicBezTo>
                  <a:pt x="129" y="162"/>
                  <a:pt x="111" y="150"/>
                  <a:pt x="96" y="134"/>
                </a:cubicBezTo>
                <a:cubicBezTo>
                  <a:pt x="92" y="130"/>
                  <a:pt x="87" y="120"/>
                  <a:pt x="81" y="124"/>
                </a:cubicBezTo>
                <a:cubicBezTo>
                  <a:pt x="75" y="129"/>
                  <a:pt x="79" y="138"/>
                  <a:pt x="82" y="145"/>
                </a:cubicBezTo>
                <a:cubicBezTo>
                  <a:pt x="83" y="148"/>
                  <a:pt x="85" y="152"/>
                  <a:pt x="87" y="155"/>
                </a:cubicBezTo>
                <a:cubicBezTo>
                  <a:pt x="106" y="187"/>
                  <a:pt x="131" y="213"/>
                  <a:pt x="161" y="232"/>
                </a:cubicBezTo>
                <a:cubicBezTo>
                  <a:pt x="199" y="258"/>
                  <a:pt x="238" y="282"/>
                  <a:pt x="263" y="322"/>
                </a:cubicBezTo>
                <a:cubicBezTo>
                  <a:pt x="263" y="327"/>
                  <a:pt x="264" y="331"/>
                  <a:pt x="268" y="334"/>
                </a:cubicBezTo>
                <a:cubicBezTo>
                  <a:pt x="274" y="361"/>
                  <a:pt x="283" y="387"/>
                  <a:pt x="281" y="420"/>
                </a:cubicBezTo>
                <a:cubicBezTo>
                  <a:pt x="248" y="377"/>
                  <a:pt x="205" y="358"/>
                  <a:pt x="160" y="34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463700FE-5EF0-3190-9E3E-25B2AE25B676}"/>
              </a:ext>
            </a:extLst>
          </p:cNvPr>
          <p:cNvSpPr/>
          <p:nvPr/>
        </p:nvSpPr>
        <p:spPr bwMode="auto">
          <a:xfrm>
            <a:off x="8436637" y="3082819"/>
            <a:ext cx="215504" cy="357188"/>
          </a:xfrm>
          <a:custGeom>
            <a:avLst/>
            <a:gdLst>
              <a:gd name="T0" fmla="*/ 180 w 204"/>
              <a:gd name="T1" fmla="*/ 64 h 337"/>
              <a:gd name="T2" fmla="*/ 181 w 204"/>
              <a:gd name="T3" fmla="*/ 69 h 337"/>
              <a:gd name="T4" fmla="*/ 189 w 204"/>
              <a:gd name="T5" fmla="*/ 200 h 337"/>
              <a:gd name="T6" fmla="*/ 186 w 204"/>
              <a:gd name="T7" fmla="*/ 207 h 337"/>
              <a:gd name="T8" fmla="*/ 69 w 204"/>
              <a:gd name="T9" fmla="*/ 326 h 337"/>
              <a:gd name="T10" fmla="*/ 54 w 204"/>
              <a:gd name="T11" fmla="*/ 321 h 337"/>
              <a:gd name="T12" fmla="*/ 19 w 204"/>
              <a:gd name="T13" fmla="*/ 210 h 337"/>
              <a:gd name="T14" fmla="*/ 27 w 204"/>
              <a:gd name="T15" fmla="*/ 138 h 337"/>
              <a:gd name="T16" fmla="*/ 41 w 204"/>
              <a:gd name="T17" fmla="*/ 123 h 337"/>
              <a:gd name="T18" fmla="*/ 130 w 204"/>
              <a:gd name="T19" fmla="*/ 4 h 337"/>
              <a:gd name="T20" fmla="*/ 130 w 204"/>
              <a:gd name="T21" fmla="*/ 4 h 337"/>
              <a:gd name="T22" fmla="*/ 153 w 204"/>
              <a:gd name="T23" fmla="*/ 18 h 337"/>
              <a:gd name="T24" fmla="*/ 180 w 204"/>
              <a:gd name="T25" fmla="*/ 64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337">
                <a:moveTo>
                  <a:pt x="180" y="64"/>
                </a:moveTo>
                <a:cubicBezTo>
                  <a:pt x="180" y="65"/>
                  <a:pt x="181" y="67"/>
                  <a:pt x="181" y="69"/>
                </a:cubicBezTo>
                <a:cubicBezTo>
                  <a:pt x="196" y="112"/>
                  <a:pt x="204" y="155"/>
                  <a:pt x="189" y="200"/>
                </a:cubicBezTo>
                <a:cubicBezTo>
                  <a:pt x="188" y="203"/>
                  <a:pt x="187" y="205"/>
                  <a:pt x="186" y="207"/>
                </a:cubicBezTo>
                <a:cubicBezTo>
                  <a:pt x="159" y="259"/>
                  <a:pt x="114" y="292"/>
                  <a:pt x="69" y="326"/>
                </a:cubicBezTo>
                <a:cubicBezTo>
                  <a:pt x="63" y="330"/>
                  <a:pt x="55" y="337"/>
                  <a:pt x="54" y="321"/>
                </a:cubicBezTo>
                <a:cubicBezTo>
                  <a:pt x="53" y="281"/>
                  <a:pt x="37" y="245"/>
                  <a:pt x="19" y="210"/>
                </a:cubicBezTo>
                <a:cubicBezTo>
                  <a:pt x="0" y="175"/>
                  <a:pt x="1" y="168"/>
                  <a:pt x="27" y="138"/>
                </a:cubicBezTo>
                <a:cubicBezTo>
                  <a:pt x="31" y="133"/>
                  <a:pt x="36" y="128"/>
                  <a:pt x="41" y="123"/>
                </a:cubicBezTo>
                <a:cubicBezTo>
                  <a:pt x="76" y="88"/>
                  <a:pt x="109" y="51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43" y="0"/>
                  <a:pt x="148" y="10"/>
                  <a:pt x="153" y="18"/>
                </a:cubicBezTo>
                <a:cubicBezTo>
                  <a:pt x="162" y="33"/>
                  <a:pt x="171" y="48"/>
                  <a:pt x="180" y="6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28177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مرور مفاهیم ایده خوبی است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99" name="Google Shape;399;p49"/>
          <p:cNvSpPr txBox="1">
            <a:spLocks noGrp="1"/>
          </p:cNvSpPr>
          <p:nvPr>
            <p:ph type="subTitle" idx="1"/>
          </p:nvPr>
        </p:nvSpPr>
        <p:spPr>
          <a:xfrm>
            <a:off x="872426" y="209268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00" name="Google Shape;400;p49"/>
          <p:cNvSpPr txBox="1">
            <a:spLocks noGrp="1"/>
          </p:cNvSpPr>
          <p:nvPr>
            <p:ph type="subTitle" idx="2"/>
          </p:nvPr>
        </p:nvSpPr>
        <p:spPr>
          <a:xfrm>
            <a:off x="3412848" y="209268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01" name="Google Shape;401;p49"/>
          <p:cNvSpPr txBox="1">
            <a:spLocks noGrp="1"/>
          </p:cNvSpPr>
          <p:nvPr>
            <p:ph type="subTitle" idx="3"/>
          </p:nvPr>
        </p:nvSpPr>
        <p:spPr>
          <a:xfrm>
            <a:off x="5953271" y="209268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02" name="Google Shape;402;p49"/>
          <p:cNvSpPr txBox="1">
            <a:spLocks noGrp="1"/>
          </p:cNvSpPr>
          <p:nvPr>
            <p:ph type="subTitle" idx="4"/>
          </p:nvPr>
        </p:nvSpPr>
        <p:spPr>
          <a:xfrm>
            <a:off x="872426" y="354973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03" name="Google Shape;403;p49"/>
          <p:cNvSpPr txBox="1">
            <a:spLocks noGrp="1"/>
          </p:cNvSpPr>
          <p:nvPr>
            <p:ph type="subTitle" idx="5"/>
          </p:nvPr>
        </p:nvSpPr>
        <p:spPr>
          <a:xfrm>
            <a:off x="3412848" y="354973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04" name="Google Shape;404;p49"/>
          <p:cNvSpPr txBox="1">
            <a:spLocks noGrp="1"/>
          </p:cNvSpPr>
          <p:nvPr>
            <p:ph type="subTitle" idx="6"/>
          </p:nvPr>
        </p:nvSpPr>
        <p:spPr>
          <a:xfrm>
            <a:off x="5953271" y="3549738"/>
            <a:ext cx="23184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05" name="Google Shape;405;p49"/>
          <p:cNvSpPr txBox="1">
            <a:spLocks noGrp="1"/>
          </p:cNvSpPr>
          <p:nvPr>
            <p:ph type="subTitle" idx="7"/>
          </p:nvPr>
        </p:nvSpPr>
        <p:spPr>
          <a:xfrm>
            <a:off x="1148316" y="1687525"/>
            <a:ext cx="1733107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406" name="Google Shape;406;p49"/>
          <p:cNvSpPr txBox="1">
            <a:spLocks noGrp="1"/>
          </p:cNvSpPr>
          <p:nvPr>
            <p:ph type="subTitle" idx="8"/>
          </p:nvPr>
        </p:nvSpPr>
        <p:spPr>
          <a:xfrm>
            <a:off x="3412854" y="1687525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407" name="Google Shape;407;p49"/>
          <p:cNvSpPr txBox="1">
            <a:spLocks noGrp="1"/>
          </p:cNvSpPr>
          <p:nvPr>
            <p:ph type="subTitle" idx="9"/>
          </p:nvPr>
        </p:nvSpPr>
        <p:spPr>
          <a:xfrm>
            <a:off x="5953296" y="1687525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408" name="Google Shape;408;p49"/>
          <p:cNvSpPr txBox="1">
            <a:spLocks noGrp="1"/>
          </p:cNvSpPr>
          <p:nvPr>
            <p:ph type="subTitle" idx="13"/>
          </p:nvPr>
        </p:nvSpPr>
        <p:spPr>
          <a:xfrm>
            <a:off x="872426" y="3139922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409" name="Google Shape;409;p49"/>
          <p:cNvSpPr txBox="1">
            <a:spLocks noGrp="1"/>
          </p:cNvSpPr>
          <p:nvPr>
            <p:ph type="subTitle" idx="14"/>
          </p:nvPr>
        </p:nvSpPr>
        <p:spPr>
          <a:xfrm>
            <a:off x="3412854" y="3139922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410" name="Google Shape;410;p49"/>
          <p:cNvSpPr txBox="1">
            <a:spLocks noGrp="1"/>
          </p:cNvSpPr>
          <p:nvPr>
            <p:ph type="subTitle" idx="15"/>
          </p:nvPr>
        </p:nvSpPr>
        <p:spPr>
          <a:xfrm>
            <a:off x="5953296" y="3139922"/>
            <a:ext cx="2318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pic>
        <p:nvPicPr>
          <p:cNvPr id="411" name="Google Shape;411;p49"/>
          <p:cNvPicPr preferRelativeResize="0"/>
          <p:nvPr/>
        </p:nvPicPr>
        <p:blipFill rotWithShape="1">
          <a:blip r:embed="rId3">
            <a:alphaModFix/>
          </a:blip>
          <a:srcRect l="6732" t="9115" r="5378"/>
          <a:stretch/>
        </p:blipFill>
        <p:spPr>
          <a:xfrm rot="1901777" flipH="1">
            <a:off x="7516917" y="229856"/>
            <a:ext cx="1814166" cy="10978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61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D772A1F9-5EF4-09FB-5957-F5EFE5839761}"/>
              </a:ext>
            </a:extLst>
          </p:cNvPr>
          <p:cNvSpPr txBox="1"/>
          <p:nvPr/>
        </p:nvSpPr>
        <p:spPr>
          <a:xfrm>
            <a:off x="0" y="314524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2700" b="1" dirty="0">
                <a:solidFill>
                  <a:schemeClr val="bg1">
                    <a:lumMod val="10000"/>
                  </a:schemeClr>
                </a:solidFill>
                <a:latin typeface="Lora" pitchFamily="2" charset="0"/>
                <a:cs typeface="B Nazanin" panose="00000400000000000000" pitchFamily="2" charset="-78"/>
              </a:rPr>
              <a:t>عنوان گیاه دارویی</a:t>
            </a:r>
            <a:endParaRPr lang="en-US" sz="2700" b="1" dirty="0">
              <a:solidFill>
                <a:schemeClr val="bg1">
                  <a:lumMod val="10000"/>
                </a:schemeClr>
              </a:solidFill>
              <a:latin typeface="Lora" pitchFamily="2" charset="0"/>
              <a:cs typeface="B Nazanin" panose="00000400000000000000" pitchFamily="2" charset="-78"/>
            </a:endParaRPr>
          </a:p>
        </p:txBody>
      </p:sp>
      <p:sp>
        <p:nvSpPr>
          <p:cNvPr id="34" name="Google Shape;21;p5">
            <a:extLst>
              <a:ext uri="{FF2B5EF4-FFF2-40B4-BE49-F238E27FC236}">
                <a16:creationId xmlns:a16="http://schemas.microsoft.com/office/drawing/2014/main" id="{AEE67240-0E30-6FBA-1372-48C17C965A0E}"/>
              </a:ext>
            </a:extLst>
          </p:cNvPr>
          <p:cNvSpPr/>
          <p:nvPr/>
        </p:nvSpPr>
        <p:spPr>
          <a:xfrm rot="10800000">
            <a:off x="8223715" y="0"/>
            <a:ext cx="920285" cy="740228"/>
          </a:xfrm>
          <a:custGeom>
            <a:avLst/>
            <a:gdLst/>
            <a:ahLst/>
            <a:cxnLst/>
            <a:rect l="l" t="t" r="r" b="b"/>
            <a:pathLst>
              <a:path w="192689" h="135235" extrusionOk="0">
                <a:moveTo>
                  <a:pt x="1382" y="0"/>
                </a:moveTo>
                <a:cubicBezTo>
                  <a:pt x="485" y="0"/>
                  <a:pt x="1" y="23"/>
                  <a:pt x="1" y="23"/>
                </a:cubicBezTo>
                <a:lnTo>
                  <a:pt x="28" y="23"/>
                </a:lnTo>
                <a:lnTo>
                  <a:pt x="28" y="135235"/>
                </a:lnTo>
                <a:lnTo>
                  <a:pt x="191766" y="135235"/>
                </a:lnTo>
                <a:cubicBezTo>
                  <a:pt x="191766" y="135235"/>
                  <a:pt x="192689" y="117903"/>
                  <a:pt x="167789" y="101466"/>
                </a:cubicBezTo>
                <a:cubicBezTo>
                  <a:pt x="142916" y="85029"/>
                  <a:pt x="101552" y="83130"/>
                  <a:pt x="75703" y="40383"/>
                </a:cubicBezTo>
                <a:cubicBezTo>
                  <a:pt x="52425" y="1896"/>
                  <a:pt x="9595" y="0"/>
                  <a:pt x="1382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r" rtl="1"/>
            <a:endParaRPr sz="1050">
              <a:solidFill>
                <a:schemeClr val="bg1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5" name="Google Shape;21;p5">
            <a:extLst>
              <a:ext uri="{FF2B5EF4-FFF2-40B4-BE49-F238E27FC236}">
                <a16:creationId xmlns:a16="http://schemas.microsoft.com/office/drawing/2014/main" id="{3B2D3F99-EDCD-7CF5-DB37-1DB8C85FE976}"/>
              </a:ext>
            </a:extLst>
          </p:cNvPr>
          <p:cNvSpPr/>
          <p:nvPr/>
        </p:nvSpPr>
        <p:spPr>
          <a:xfrm rot="10800000" flipV="1">
            <a:off x="8223715" y="4403272"/>
            <a:ext cx="920285" cy="740228"/>
          </a:xfrm>
          <a:custGeom>
            <a:avLst/>
            <a:gdLst/>
            <a:ahLst/>
            <a:cxnLst/>
            <a:rect l="l" t="t" r="r" b="b"/>
            <a:pathLst>
              <a:path w="192689" h="135235" extrusionOk="0">
                <a:moveTo>
                  <a:pt x="1382" y="0"/>
                </a:moveTo>
                <a:cubicBezTo>
                  <a:pt x="485" y="0"/>
                  <a:pt x="1" y="23"/>
                  <a:pt x="1" y="23"/>
                </a:cubicBezTo>
                <a:lnTo>
                  <a:pt x="28" y="23"/>
                </a:lnTo>
                <a:lnTo>
                  <a:pt x="28" y="135235"/>
                </a:lnTo>
                <a:lnTo>
                  <a:pt x="191766" y="135235"/>
                </a:lnTo>
                <a:cubicBezTo>
                  <a:pt x="191766" y="135235"/>
                  <a:pt x="192689" y="117903"/>
                  <a:pt x="167789" y="101466"/>
                </a:cubicBezTo>
                <a:cubicBezTo>
                  <a:pt x="142916" y="85029"/>
                  <a:pt x="101552" y="83130"/>
                  <a:pt x="75703" y="40383"/>
                </a:cubicBezTo>
                <a:cubicBezTo>
                  <a:pt x="52425" y="1896"/>
                  <a:pt x="9595" y="0"/>
                  <a:pt x="1382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r" rtl="1"/>
            <a:endParaRPr sz="1050">
              <a:solidFill>
                <a:schemeClr val="bg1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6" name="Google Shape;21;p5">
            <a:extLst>
              <a:ext uri="{FF2B5EF4-FFF2-40B4-BE49-F238E27FC236}">
                <a16:creationId xmlns:a16="http://schemas.microsoft.com/office/drawing/2014/main" id="{A6FEDE97-CBEB-7F6F-2703-5C79C472D5A6}"/>
              </a:ext>
            </a:extLst>
          </p:cNvPr>
          <p:cNvSpPr/>
          <p:nvPr/>
        </p:nvSpPr>
        <p:spPr>
          <a:xfrm rot="10800000" flipH="1">
            <a:off x="1" y="1"/>
            <a:ext cx="920285" cy="740228"/>
          </a:xfrm>
          <a:custGeom>
            <a:avLst/>
            <a:gdLst/>
            <a:ahLst/>
            <a:cxnLst/>
            <a:rect l="l" t="t" r="r" b="b"/>
            <a:pathLst>
              <a:path w="192689" h="135235" extrusionOk="0">
                <a:moveTo>
                  <a:pt x="1382" y="0"/>
                </a:moveTo>
                <a:cubicBezTo>
                  <a:pt x="485" y="0"/>
                  <a:pt x="1" y="23"/>
                  <a:pt x="1" y="23"/>
                </a:cubicBezTo>
                <a:lnTo>
                  <a:pt x="28" y="23"/>
                </a:lnTo>
                <a:lnTo>
                  <a:pt x="28" y="135235"/>
                </a:lnTo>
                <a:lnTo>
                  <a:pt x="191766" y="135235"/>
                </a:lnTo>
                <a:cubicBezTo>
                  <a:pt x="191766" y="135235"/>
                  <a:pt x="192689" y="117903"/>
                  <a:pt x="167789" y="101466"/>
                </a:cubicBezTo>
                <a:cubicBezTo>
                  <a:pt x="142916" y="85029"/>
                  <a:pt x="101552" y="83130"/>
                  <a:pt x="75703" y="40383"/>
                </a:cubicBezTo>
                <a:cubicBezTo>
                  <a:pt x="52425" y="1896"/>
                  <a:pt x="9595" y="0"/>
                  <a:pt x="1382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r" rtl="1"/>
            <a:endParaRPr sz="1050">
              <a:solidFill>
                <a:schemeClr val="bg1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7" name="Google Shape;21;p5">
            <a:extLst>
              <a:ext uri="{FF2B5EF4-FFF2-40B4-BE49-F238E27FC236}">
                <a16:creationId xmlns:a16="http://schemas.microsoft.com/office/drawing/2014/main" id="{567D320F-5829-BEF6-9BE8-F3B186C8CE0C}"/>
              </a:ext>
            </a:extLst>
          </p:cNvPr>
          <p:cNvSpPr/>
          <p:nvPr/>
        </p:nvSpPr>
        <p:spPr>
          <a:xfrm rot="10800000" flipH="1" flipV="1">
            <a:off x="1" y="4403273"/>
            <a:ext cx="920285" cy="740228"/>
          </a:xfrm>
          <a:custGeom>
            <a:avLst/>
            <a:gdLst/>
            <a:ahLst/>
            <a:cxnLst/>
            <a:rect l="l" t="t" r="r" b="b"/>
            <a:pathLst>
              <a:path w="192689" h="135235" extrusionOk="0">
                <a:moveTo>
                  <a:pt x="1382" y="0"/>
                </a:moveTo>
                <a:cubicBezTo>
                  <a:pt x="485" y="0"/>
                  <a:pt x="1" y="23"/>
                  <a:pt x="1" y="23"/>
                </a:cubicBezTo>
                <a:lnTo>
                  <a:pt x="28" y="23"/>
                </a:lnTo>
                <a:lnTo>
                  <a:pt x="28" y="135235"/>
                </a:lnTo>
                <a:lnTo>
                  <a:pt x="191766" y="135235"/>
                </a:lnTo>
                <a:cubicBezTo>
                  <a:pt x="191766" y="135235"/>
                  <a:pt x="192689" y="117903"/>
                  <a:pt x="167789" y="101466"/>
                </a:cubicBezTo>
                <a:cubicBezTo>
                  <a:pt x="142916" y="85029"/>
                  <a:pt x="101552" y="83130"/>
                  <a:pt x="75703" y="40383"/>
                </a:cubicBezTo>
                <a:cubicBezTo>
                  <a:pt x="52425" y="1896"/>
                  <a:pt x="9595" y="0"/>
                  <a:pt x="1382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r" rtl="1"/>
            <a:endParaRPr sz="1050">
              <a:solidFill>
                <a:schemeClr val="bg1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5F775C-C456-D550-104B-5E6A2DBD4C2B}"/>
              </a:ext>
            </a:extLst>
          </p:cNvPr>
          <p:cNvGrpSpPr/>
          <p:nvPr/>
        </p:nvGrpSpPr>
        <p:grpSpPr>
          <a:xfrm>
            <a:off x="448326" y="1495989"/>
            <a:ext cx="8247349" cy="3030364"/>
            <a:chOff x="564746" y="1762424"/>
            <a:chExt cx="10996465" cy="404048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0A8F696-361C-01ED-8FD7-866D96D096C9}"/>
                </a:ext>
              </a:extLst>
            </p:cNvPr>
            <p:cNvSpPr/>
            <p:nvPr/>
          </p:nvSpPr>
          <p:spPr>
            <a:xfrm rot="18900000">
              <a:off x="3228505" y="1762508"/>
              <a:ext cx="1048109" cy="1048109"/>
            </a:xfrm>
            <a:custGeom>
              <a:avLst/>
              <a:gdLst>
                <a:gd name="connsiteX0" fmla="*/ 832620 w 832574"/>
                <a:gd name="connsiteY0" fmla="*/ 416370 h 832574"/>
                <a:gd name="connsiteX1" fmla="*/ 416333 w 832574"/>
                <a:gd name="connsiteY1" fmla="*/ 832657 h 832574"/>
                <a:gd name="connsiteX2" fmla="*/ 46 w 832574"/>
                <a:gd name="connsiteY2" fmla="*/ 416370 h 832574"/>
                <a:gd name="connsiteX3" fmla="*/ 416333 w 832574"/>
                <a:gd name="connsiteY3" fmla="*/ 83 h 832574"/>
                <a:gd name="connsiteX4" fmla="*/ 832620 w 832574"/>
                <a:gd name="connsiteY4" fmla="*/ 416370 h 83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574" h="832574">
                  <a:moveTo>
                    <a:pt x="832620" y="416370"/>
                  </a:moveTo>
                  <a:cubicBezTo>
                    <a:pt x="832620" y="646279"/>
                    <a:pt x="646242" y="832657"/>
                    <a:pt x="416333" y="832657"/>
                  </a:cubicBezTo>
                  <a:cubicBezTo>
                    <a:pt x="186424" y="832657"/>
                    <a:pt x="46" y="646279"/>
                    <a:pt x="46" y="416370"/>
                  </a:cubicBezTo>
                  <a:cubicBezTo>
                    <a:pt x="46" y="186461"/>
                    <a:pt x="186424" y="83"/>
                    <a:pt x="416333" y="83"/>
                  </a:cubicBezTo>
                  <a:cubicBezTo>
                    <a:pt x="646242" y="83"/>
                    <a:pt x="832620" y="186461"/>
                    <a:pt x="832620" y="416370"/>
                  </a:cubicBezTo>
                  <a:close/>
                </a:path>
              </a:pathLst>
            </a:custGeom>
            <a:solidFill>
              <a:schemeClr val="accent2"/>
            </a:solidFill>
            <a:ln w="127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solidFill>
                  <a:schemeClr val="bg1">
                    <a:lumMod val="1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D692B8-5297-755F-EDFB-D5A44D4BB1A4}"/>
                </a:ext>
              </a:extLst>
            </p:cNvPr>
            <p:cNvSpPr/>
            <p:nvPr/>
          </p:nvSpPr>
          <p:spPr>
            <a:xfrm rot="18900000">
              <a:off x="3942910" y="3151482"/>
              <a:ext cx="1048109" cy="1048109"/>
            </a:xfrm>
            <a:custGeom>
              <a:avLst/>
              <a:gdLst>
                <a:gd name="connsiteX0" fmla="*/ 832620 w 832574"/>
                <a:gd name="connsiteY0" fmla="*/ 416370 h 832574"/>
                <a:gd name="connsiteX1" fmla="*/ 416333 w 832574"/>
                <a:gd name="connsiteY1" fmla="*/ 832657 h 832574"/>
                <a:gd name="connsiteX2" fmla="*/ 46 w 832574"/>
                <a:gd name="connsiteY2" fmla="*/ 416370 h 832574"/>
                <a:gd name="connsiteX3" fmla="*/ 416333 w 832574"/>
                <a:gd name="connsiteY3" fmla="*/ 83 h 832574"/>
                <a:gd name="connsiteX4" fmla="*/ 832620 w 832574"/>
                <a:gd name="connsiteY4" fmla="*/ 416370 h 83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574" h="832574">
                  <a:moveTo>
                    <a:pt x="832620" y="416370"/>
                  </a:moveTo>
                  <a:cubicBezTo>
                    <a:pt x="832620" y="646279"/>
                    <a:pt x="646242" y="832657"/>
                    <a:pt x="416333" y="832657"/>
                  </a:cubicBezTo>
                  <a:cubicBezTo>
                    <a:pt x="186424" y="832657"/>
                    <a:pt x="46" y="646279"/>
                    <a:pt x="46" y="416370"/>
                  </a:cubicBezTo>
                  <a:cubicBezTo>
                    <a:pt x="46" y="186461"/>
                    <a:pt x="186424" y="83"/>
                    <a:pt x="416333" y="83"/>
                  </a:cubicBezTo>
                  <a:cubicBezTo>
                    <a:pt x="646242" y="83"/>
                    <a:pt x="832620" y="186461"/>
                    <a:pt x="832620" y="416370"/>
                  </a:cubicBezTo>
                  <a:close/>
                </a:path>
              </a:pathLst>
            </a:custGeom>
            <a:solidFill>
              <a:schemeClr val="accent2"/>
            </a:solidFill>
            <a:ln w="127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solidFill>
                  <a:schemeClr val="bg1">
                    <a:lumMod val="1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D8FA566-B47A-63F5-9FB9-BD82C329D930}"/>
                </a:ext>
              </a:extLst>
            </p:cNvPr>
            <p:cNvSpPr/>
            <p:nvPr/>
          </p:nvSpPr>
          <p:spPr>
            <a:xfrm>
              <a:off x="3950927" y="4582304"/>
              <a:ext cx="1048109" cy="1048109"/>
            </a:xfrm>
            <a:custGeom>
              <a:avLst/>
              <a:gdLst>
                <a:gd name="connsiteX0" fmla="*/ 832574 w 832574"/>
                <a:gd name="connsiteY0" fmla="*/ 416287 h 832574"/>
                <a:gd name="connsiteX1" fmla="*/ 416287 w 832574"/>
                <a:gd name="connsiteY1" fmla="*/ 832574 h 832574"/>
                <a:gd name="connsiteX2" fmla="*/ 0 w 832574"/>
                <a:gd name="connsiteY2" fmla="*/ 416287 h 832574"/>
                <a:gd name="connsiteX3" fmla="*/ 416287 w 832574"/>
                <a:gd name="connsiteY3" fmla="*/ 0 h 832574"/>
                <a:gd name="connsiteX4" fmla="*/ 832574 w 832574"/>
                <a:gd name="connsiteY4" fmla="*/ 416287 h 83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574" h="832574">
                  <a:moveTo>
                    <a:pt x="832574" y="416287"/>
                  </a:moveTo>
                  <a:cubicBezTo>
                    <a:pt x="832574" y="646196"/>
                    <a:pt x="646196" y="832574"/>
                    <a:pt x="416287" y="832574"/>
                  </a:cubicBezTo>
                  <a:cubicBezTo>
                    <a:pt x="186378" y="832574"/>
                    <a:pt x="0" y="646196"/>
                    <a:pt x="0" y="416287"/>
                  </a:cubicBezTo>
                  <a:cubicBezTo>
                    <a:pt x="0" y="186378"/>
                    <a:pt x="186378" y="0"/>
                    <a:pt x="416287" y="0"/>
                  </a:cubicBezTo>
                  <a:cubicBezTo>
                    <a:pt x="646196" y="0"/>
                    <a:pt x="832574" y="186378"/>
                    <a:pt x="832574" y="416287"/>
                  </a:cubicBezTo>
                  <a:close/>
                </a:path>
              </a:pathLst>
            </a:custGeom>
            <a:solidFill>
              <a:schemeClr val="accent2"/>
            </a:solidFill>
            <a:ln w="127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solidFill>
                  <a:schemeClr val="bg1">
                    <a:lumMod val="1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9E34233-671E-B51E-E813-5C1BE3420462}"/>
                </a:ext>
              </a:extLst>
            </p:cNvPr>
            <p:cNvSpPr/>
            <p:nvPr/>
          </p:nvSpPr>
          <p:spPr>
            <a:xfrm rot="18900000">
              <a:off x="7915388" y="1762424"/>
              <a:ext cx="1048109" cy="1048109"/>
            </a:xfrm>
            <a:custGeom>
              <a:avLst/>
              <a:gdLst>
                <a:gd name="connsiteX0" fmla="*/ 832620 w 832574"/>
                <a:gd name="connsiteY0" fmla="*/ 416370 h 832574"/>
                <a:gd name="connsiteX1" fmla="*/ 416332 w 832574"/>
                <a:gd name="connsiteY1" fmla="*/ 832657 h 832574"/>
                <a:gd name="connsiteX2" fmla="*/ 45 w 832574"/>
                <a:gd name="connsiteY2" fmla="*/ 416370 h 832574"/>
                <a:gd name="connsiteX3" fmla="*/ 416332 w 832574"/>
                <a:gd name="connsiteY3" fmla="*/ 83 h 832574"/>
                <a:gd name="connsiteX4" fmla="*/ 832620 w 832574"/>
                <a:gd name="connsiteY4" fmla="*/ 416370 h 83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574" h="832574">
                  <a:moveTo>
                    <a:pt x="832620" y="416370"/>
                  </a:moveTo>
                  <a:cubicBezTo>
                    <a:pt x="832620" y="646279"/>
                    <a:pt x="646241" y="832657"/>
                    <a:pt x="416332" y="832657"/>
                  </a:cubicBezTo>
                  <a:cubicBezTo>
                    <a:pt x="186423" y="832657"/>
                    <a:pt x="45" y="646279"/>
                    <a:pt x="45" y="416370"/>
                  </a:cubicBezTo>
                  <a:cubicBezTo>
                    <a:pt x="45" y="186461"/>
                    <a:pt x="186423" y="83"/>
                    <a:pt x="416332" y="83"/>
                  </a:cubicBezTo>
                  <a:cubicBezTo>
                    <a:pt x="646241" y="83"/>
                    <a:pt x="832620" y="186461"/>
                    <a:pt x="832620" y="416370"/>
                  </a:cubicBezTo>
                  <a:close/>
                </a:path>
              </a:pathLst>
            </a:custGeom>
            <a:solidFill>
              <a:schemeClr val="accent2"/>
            </a:solidFill>
            <a:ln w="127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solidFill>
                  <a:schemeClr val="bg1">
                    <a:lumMod val="1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852F59-036E-D038-C701-EBAA9DBCEDF6}"/>
                </a:ext>
              </a:extLst>
            </p:cNvPr>
            <p:cNvSpPr/>
            <p:nvPr/>
          </p:nvSpPr>
          <p:spPr>
            <a:xfrm rot="17008199">
              <a:off x="7259495" y="3151135"/>
              <a:ext cx="1048109" cy="1048108"/>
            </a:xfrm>
            <a:custGeom>
              <a:avLst/>
              <a:gdLst>
                <a:gd name="connsiteX0" fmla="*/ 832620 w 832574"/>
                <a:gd name="connsiteY0" fmla="*/ 416370 h 832573"/>
                <a:gd name="connsiteX1" fmla="*/ 416333 w 832574"/>
                <a:gd name="connsiteY1" fmla="*/ 832657 h 832573"/>
                <a:gd name="connsiteX2" fmla="*/ 46 w 832574"/>
                <a:gd name="connsiteY2" fmla="*/ 416370 h 832573"/>
                <a:gd name="connsiteX3" fmla="*/ 416333 w 832574"/>
                <a:gd name="connsiteY3" fmla="*/ 83 h 832573"/>
                <a:gd name="connsiteX4" fmla="*/ 832620 w 832574"/>
                <a:gd name="connsiteY4" fmla="*/ 416370 h 83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574" h="832573">
                  <a:moveTo>
                    <a:pt x="832620" y="416370"/>
                  </a:moveTo>
                  <a:cubicBezTo>
                    <a:pt x="832620" y="646279"/>
                    <a:pt x="646242" y="832657"/>
                    <a:pt x="416333" y="832657"/>
                  </a:cubicBezTo>
                  <a:cubicBezTo>
                    <a:pt x="186424" y="832657"/>
                    <a:pt x="46" y="646279"/>
                    <a:pt x="46" y="416370"/>
                  </a:cubicBezTo>
                  <a:cubicBezTo>
                    <a:pt x="46" y="186461"/>
                    <a:pt x="186424" y="83"/>
                    <a:pt x="416333" y="83"/>
                  </a:cubicBezTo>
                  <a:cubicBezTo>
                    <a:pt x="646242" y="83"/>
                    <a:pt x="832620" y="186461"/>
                    <a:pt x="832620" y="416370"/>
                  </a:cubicBezTo>
                  <a:close/>
                </a:path>
              </a:pathLst>
            </a:custGeom>
            <a:solidFill>
              <a:schemeClr val="accent2"/>
            </a:solidFill>
            <a:ln w="127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solidFill>
                  <a:schemeClr val="bg1">
                    <a:lumMod val="1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8F1C4CA-6C56-90DE-8272-CA8D80E961DC}"/>
                </a:ext>
              </a:extLst>
            </p:cNvPr>
            <p:cNvSpPr/>
            <p:nvPr/>
          </p:nvSpPr>
          <p:spPr>
            <a:xfrm>
              <a:off x="7203919" y="4582304"/>
              <a:ext cx="1048109" cy="1048109"/>
            </a:xfrm>
            <a:custGeom>
              <a:avLst/>
              <a:gdLst>
                <a:gd name="connsiteX0" fmla="*/ 832574 w 832574"/>
                <a:gd name="connsiteY0" fmla="*/ 416287 h 832574"/>
                <a:gd name="connsiteX1" fmla="*/ 416287 w 832574"/>
                <a:gd name="connsiteY1" fmla="*/ 832574 h 832574"/>
                <a:gd name="connsiteX2" fmla="*/ 0 w 832574"/>
                <a:gd name="connsiteY2" fmla="*/ 416287 h 832574"/>
                <a:gd name="connsiteX3" fmla="*/ 416287 w 832574"/>
                <a:gd name="connsiteY3" fmla="*/ 0 h 832574"/>
                <a:gd name="connsiteX4" fmla="*/ 832574 w 832574"/>
                <a:gd name="connsiteY4" fmla="*/ 416287 h 83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574" h="832574">
                  <a:moveTo>
                    <a:pt x="832574" y="416287"/>
                  </a:moveTo>
                  <a:cubicBezTo>
                    <a:pt x="832574" y="646196"/>
                    <a:pt x="646196" y="832574"/>
                    <a:pt x="416287" y="832574"/>
                  </a:cubicBezTo>
                  <a:cubicBezTo>
                    <a:pt x="186378" y="832574"/>
                    <a:pt x="0" y="646196"/>
                    <a:pt x="0" y="416287"/>
                  </a:cubicBezTo>
                  <a:cubicBezTo>
                    <a:pt x="0" y="186378"/>
                    <a:pt x="186378" y="0"/>
                    <a:pt x="416287" y="0"/>
                  </a:cubicBezTo>
                  <a:cubicBezTo>
                    <a:pt x="646196" y="0"/>
                    <a:pt x="832574" y="186378"/>
                    <a:pt x="832574" y="416287"/>
                  </a:cubicBezTo>
                  <a:close/>
                </a:path>
              </a:pathLst>
            </a:custGeom>
            <a:solidFill>
              <a:schemeClr val="accent2"/>
            </a:solidFill>
            <a:ln w="127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solidFill>
                  <a:schemeClr val="bg1">
                    <a:lumMod val="1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965E0A-95A7-4C8B-C7B7-C7BEEAAAE116}"/>
                </a:ext>
              </a:extLst>
            </p:cNvPr>
            <p:cNvSpPr txBox="1"/>
            <p:nvPr/>
          </p:nvSpPr>
          <p:spPr>
            <a:xfrm>
              <a:off x="9035700" y="1816196"/>
              <a:ext cx="2525511" cy="854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بهداشت دندان</a:t>
              </a:r>
            </a:p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این به سلامت و مراقبت کلی از دهان، از جمله دندان ها و لثه ها اشاره دارد.</a:t>
              </a:r>
              <a:endParaRPr lang="en-US" sz="900" dirty="0">
                <a:solidFill>
                  <a:schemeClr val="bg1">
                    <a:lumMod val="10000"/>
                  </a:schemeClr>
                </a:solidFill>
                <a:latin typeface="Lora" pitchFamily="2" charset="0"/>
                <a:cs typeface="B Nazanin" panose="00000400000000000000" pitchFamily="2" charset="-7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3372A6-737A-7FB2-FE63-7416FCF903A9}"/>
                </a:ext>
              </a:extLst>
            </p:cNvPr>
            <p:cNvSpPr txBox="1"/>
            <p:nvPr/>
          </p:nvSpPr>
          <p:spPr>
            <a:xfrm>
              <a:off x="8439442" y="3189268"/>
              <a:ext cx="2525511" cy="1070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روش های دندانپزشکی</a:t>
              </a:r>
            </a:p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این می تواند به درمان ها یا عمل های مختلفی که دندانپزشکان انجام می دهند اشاره داشته باشد</a:t>
              </a:r>
              <a:endParaRPr lang="en-US" sz="900" dirty="0">
                <a:solidFill>
                  <a:schemeClr val="bg1">
                    <a:lumMod val="10000"/>
                  </a:schemeClr>
                </a:solidFill>
                <a:latin typeface="Lora" pitchFamily="2" charset="0"/>
                <a:cs typeface="B Nazanin" panose="00000400000000000000" pitchFamily="2" charset="-78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DE6CD4-3126-9080-DCF7-AC07E05EF03B}"/>
                </a:ext>
              </a:extLst>
            </p:cNvPr>
            <p:cNvSpPr txBox="1"/>
            <p:nvPr/>
          </p:nvSpPr>
          <p:spPr>
            <a:xfrm>
              <a:off x="8439442" y="4732530"/>
              <a:ext cx="2525511" cy="854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بهداشت دندان</a:t>
              </a:r>
            </a:p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این تمرین حفظ تمیزی دندان ها برای جلوگیری از پوسیدگی دندان است</a:t>
              </a:r>
              <a:endParaRPr lang="en-US" sz="900" dirty="0">
                <a:solidFill>
                  <a:schemeClr val="bg1">
                    <a:lumMod val="10000"/>
                  </a:schemeClr>
                </a:solidFill>
                <a:latin typeface="Lora" pitchFamily="2" charset="0"/>
                <a:cs typeface="B Nazanin" panose="00000400000000000000" pitchFamily="2" charset="-7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5861D7-2C3D-554D-639D-4E7D17427354}"/>
                </a:ext>
              </a:extLst>
            </p:cNvPr>
            <p:cNvSpPr txBox="1"/>
            <p:nvPr/>
          </p:nvSpPr>
          <p:spPr>
            <a:xfrm>
              <a:off x="1293189" y="3189268"/>
              <a:ext cx="2525511" cy="1070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بیمه ی دندان پزشکی</a:t>
              </a:r>
            </a:p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این یک نوع بیمه درمانی است که بخشی از هزینه های مراقبت از دندان را پوشش می دهد.</a:t>
              </a:r>
              <a:endParaRPr lang="en-US" sz="900" dirty="0">
                <a:solidFill>
                  <a:schemeClr val="bg1">
                    <a:lumMod val="10000"/>
                  </a:schemeClr>
                </a:solidFill>
                <a:latin typeface="Lora" pitchFamily="2" charset="0"/>
                <a:cs typeface="B Nazanin" panose="00000400000000000000" pitchFamily="2" charset="-78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58AC8A-E9C5-C9AE-7DC8-6396ECA611ED}"/>
                </a:ext>
              </a:extLst>
            </p:cNvPr>
            <p:cNvSpPr txBox="1"/>
            <p:nvPr/>
          </p:nvSpPr>
          <p:spPr>
            <a:xfrm>
              <a:off x="1293189" y="4732530"/>
              <a:ext cx="2525511" cy="1070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دانشکده دندانپزشکی</a:t>
              </a:r>
            </a:p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این یک برنامه تخصصی در دانشگاه است که در آن دندانپزشکان آینده آموزش می بینند.</a:t>
              </a:r>
              <a:endParaRPr lang="en-US" sz="900" dirty="0">
                <a:solidFill>
                  <a:schemeClr val="bg1">
                    <a:lumMod val="10000"/>
                  </a:schemeClr>
                </a:solidFill>
                <a:latin typeface="Lora" pitchFamily="2" charset="0"/>
                <a:cs typeface="B Nazanin" panose="00000400000000000000" pitchFamily="2" charset="-7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6B1776-4EAB-0DC1-A645-E1D1911B2F5A}"/>
                </a:ext>
              </a:extLst>
            </p:cNvPr>
            <p:cNvSpPr txBox="1"/>
            <p:nvPr/>
          </p:nvSpPr>
          <p:spPr>
            <a:xfrm>
              <a:off x="564746" y="1816196"/>
              <a:ext cx="2525511" cy="1070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حرفه دندانپزشکی</a:t>
              </a:r>
            </a:p>
            <a:p>
              <a:pPr algn="r" rtl="1">
                <a:spcBef>
                  <a:spcPts val="450"/>
                </a:spcBef>
              </a:pPr>
              <a:r>
                <a:rPr lang="fa-IR" sz="105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این به حرفه دندانپزشکی از جمله دندانپزشکان، دستیاران دندانپزشکی اشاره دارد</a:t>
              </a:r>
              <a:endParaRPr lang="en-US" sz="900" dirty="0">
                <a:solidFill>
                  <a:schemeClr val="bg1">
                    <a:lumMod val="10000"/>
                  </a:schemeClr>
                </a:solidFill>
                <a:latin typeface="Lora" pitchFamily="2" charset="0"/>
                <a:cs typeface="B Nazanin" panose="00000400000000000000" pitchFamily="2" charset="-7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DD0402-FDA2-9DD8-D314-C51175132237}"/>
                </a:ext>
              </a:extLst>
            </p:cNvPr>
            <p:cNvSpPr txBox="1"/>
            <p:nvPr/>
          </p:nvSpPr>
          <p:spPr>
            <a:xfrm>
              <a:off x="3515059" y="2024952"/>
              <a:ext cx="47500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10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C16F95-DF3B-E682-6511-0E4ACD9C5C49}"/>
                </a:ext>
              </a:extLst>
            </p:cNvPr>
            <p:cNvSpPr txBox="1"/>
            <p:nvPr/>
          </p:nvSpPr>
          <p:spPr>
            <a:xfrm>
              <a:off x="8201942" y="2024868"/>
              <a:ext cx="47500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10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EE6C3D3-CF62-7995-D2EC-3D5D211EDAFC}"/>
                </a:ext>
              </a:extLst>
            </p:cNvPr>
            <p:cNvSpPr txBox="1"/>
            <p:nvPr/>
          </p:nvSpPr>
          <p:spPr>
            <a:xfrm>
              <a:off x="7532815" y="3397016"/>
              <a:ext cx="47500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10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420CDE-C165-3475-A8E2-4E000BDB6F7F}"/>
                </a:ext>
              </a:extLst>
            </p:cNvPr>
            <p:cNvSpPr txBox="1"/>
            <p:nvPr/>
          </p:nvSpPr>
          <p:spPr>
            <a:xfrm>
              <a:off x="7490472" y="4844749"/>
              <a:ext cx="47500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10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2D10B2-4728-5694-7955-50C9D6C72C56}"/>
                </a:ext>
              </a:extLst>
            </p:cNvPr>
            <p:cNvSpPr txBox="1"/>
            <p:nvPr/>
          </p:nvSpPr>
          <p:spPr>
            <a:xfrm>
              <a:off x="4229463" y="3426928"/>
              <a:ext cx="47500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10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3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5D423F0-C513-D98B-8AA6-FD9F6A82B925}"/>
                </a:ext>
              </a:extLst>
            </p:cNvPr>
            <p:cNvSpPr txBox="1"/>
            <p:nvPr/>
          </p:nvSpPr>
          <p:spPr>
            <a:xfrm>
              <a:off x="4237481" y="4831643"/>
              <a:ext cx="47500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2100" b="1" dirty="0">
                  <a:solidFill>
                    <a:schemeClr val="bg1">
                      <a:lumMod val="10000"/>
                    </a:schemeClr>
                  </a:solidFill>
                  <a:latin typeface="Lora" pitchFamily="2" charset="0"/>
                  <a:cs typeface="B Nazanin" panose="00000400000000000000" pitchFamily="2" charset="-78"/>
                </a:rPr>
                <a:t>5</a:t>
              </a:r>
            </a:p>
          </p:txBody>
        </p:sp>
      </p:grpSp>
      <p:sp>
        <p:nvSpPr>
          <p:cNvPr id="2" name="Freeform 35">
            <a:extLst>
              <a:ext uri="{FF2B5EF4-FFF2-40B4-BE49-F238E27FC236}">
                <a16:creationId xmlns:a16="http://schemas.microsoft.com/office/drawing/2014/main" id="{983403DF-8EA1-29D6-7653-8AC44B9A6575}"/>
              </a:ext>
            </a:extLst>
          </p:cNvPr>
          <p:cNvSpPr/>
          <p:nvPr/>
        </p:nvSpPr>
        <p:spPr bwMode="auto">
          <a:xfrm>
            <a:off x="3566571" y="2085237"/>
            <a:ext cx="1768022" cy="2311744"/>
          </a:xfrm>
          <a:custGeom>
            <a:avLst/>
            <a:gdLst>
              <a:gd name="T0" fmla="*/ 314 w 685"/>
              <a:gd name="T1" fmla="*/ 0 h 706"/>
              <a:gd name="T2" fmla="*/ 565 w 685"/>
              <a:gd name="T3" fmla="*/ 0 h 706"/>
              <a:gd name="T4" fmla="*/ 619 w 685"/>
              <a:gd name="T5" fmla="*/ 58 h 706"/>
              <a:gd name="T6" fmla="*/ 487 w 685"/>
              <a:gd name="T7" fmla="*/ 258 h 706"/>
              <a:gd name="T8" fmla="*/ 434 w 685"/>
              <a:gd name="T9" fmla="*/ 281 h 706"/>
              <a:gd name="T10" fmla="*/ 350 w 685"/>
              <a:gd name="T11" fmla="*/ 406 h 706"/>
              <a:gd name="T12" fmla="*/ 354 w 685"/>
              <a:gd name="T13" fmla="*/ 518 h 706"/>
              <a:gd name="T14" fmla="*/ 373 w 685"/>
              <a:gd name="T15" fmla="*/ 536 h 706"/>
              <a:gd name="T16" fmla="*/ 574 w 685"/>
              <a:gd name="T17" fmla="*/ 575 h 706"/>
              <a:gd name="T18" fmla="*/ 673 w 685"/>
              <a:gd name="T19" fmla="*/ 644 h 706"/>
              <a:gd name="T20" fmla="*/ 675 w 685"/>
              <a:gd name="T21" fmla="*/ 677 h 706"/>
              <a:gd name="T22" fmla="*/ 642 w 685"/>
              <a:gd name="T23" fmla="*/ 674 h 706"/>
              <a:gd name="T24" fmla="*/ 379 w 685"/>
              <a:gd name="T25" fmla="*/ 605 h 706"/>
              <a:gd name="T26" fmla="*/ 368 w 685"/>
              <a:gd name="T27" fmla="*/ 608 h 706"/>
              <a:gd name="T28" fmla="*/ 374 w 685"/>
              <a:gd name="T29" fmla="*/ 619 h 706"/>
              <a:gd name="T30" fmla="*/ 423 w 685"/>
              <a:gd name="T31" fmla="*/ 644 h 706"/>
              <a:gd name="T32" fmla="*/ 476 w 685"/>
              <a:gd name="T33" fmla="*/ 661 h 706"/>
              <a:gd name="T34" fmla="*/ 493 w 685"/>
              <a:gd name="T35" fmla="*/ 689 h 706"/>
              <a:gd name="T36" fmla="*/ 467 w 685"/>
              <a:gd name="T37" fmla="*/ 705 h 706"/>
              <a:gd name="T38" fmla="*/ 151 w 685"/>
              <a:gd name="T39" fmla="*/ 706 h 706"/>
              <a:gd name="T40" fmla="*/ 129 w 685"/>
              <a:gd name="T41" fmla="*/ 692 h 706"/>
              <a:gd name="T42" fmla="*/ 137 w 685"/>
              <a:gd name="T43" fmla="*/ 665 h 706"/>
              <a:gd name="T44" fmla="*/ 170 w 685"/>
              <a:gd name="T45" fmla="*/ 650 h 706"/>
              <a:gd name="T46" fmla="*/ 230 w 685"/>
              <a:gd name="T47" fmla="*/ 625 h 706"/>
              <a:gd name="T48" fmla="*/ 245 w 685"/>
              <a:gd name="T49" fmla="*/ 603 h 706"/>
              <a:gd name="T50" fmla="*/ 226 w 685"/>
              <a:gd name="T51" fmla="*/ 596 h 706"/>
              <a:gd name="T52" fmla="*/ 149 w 685"/>
              <a:gd name="T53" fmla="*/ 564 h 706"/>
              <a:gd name="T54" fmla="*/ 147 w 685"/>
              <a:gd name="T55" fmla="*/ 416 h 706"/>
              <a:gd name="T56" fmla="*/ 210 w 685"/>
              <a:gd name="T57" fmla="*/ 390 h 706"/>
              <a:gd name="T58" fmla="*/ 223 w 685"/>
              <a:gd name="T59" fmla="*/ 399 h 706"/>
              <a:gd name="T60" fmla="*/ 220 w 685"/>
              <a:gd name="T61" fmla="*/ 459 h 706"/>
              <a:gd name="T62" fmla="*/ 209 w 685"/>
              <a:gd name="T63" fmla="*/ 474 h 706"/>
              <a:gd name="T64" fmla="*/ 209 w 685"/>
              <a:gd name="T65" fmla="*/ 502 h 706"/>
              <a:gd name="T66" fmla="*/ 212 w 685"/>
              <a:gd name="T67" fmla="*/ 505 h 706"/>
              <a:gd name="T68" fmla="*/ 250 w 685"/>
              <a:gd name="T69" fmla="*/ 517 h 706"/>
              <a:gd name="T70" fmla="*/ 256 w 685"/>
              <a:gd name="T71" fmla="*/ 484 h 706"/>
              <a:gd name="T72" fmla="*/ 260 w 685"/>
              <a:gd name="T73" fmla="*/ 400 h 706"/>
              <a:gd name="T74" fmla="*/ 224 w 685"/>
              <a:gd name="T75" fmla="*/ 314 h 706"/>
              <a:gd name="T76" fmla="*/ 157 w 685"/>
              <a:gd name="T77" fmla="*/ 270 h 706"/>
              <a:gd name="T78" fmla="*/ 5 w 685"/>
              <a:gd name="T79" fmla="*/ 92 h 706"/>
              <a:gd name="T80" fmla="*/ 1 w 685"/>
              <a:gd name="T81" fmla="*/ 37 h 706"/>
              <a:gd name="T82" fmla="*/ 50 w 685"/>
              <a:gd name="T83" fmla="*/ 0 h 706"/>
              <a:gd name="T84" fmla="*/ 224 w 685"/>
              <a:gd name="T85" fmla="*/ 0 h 706"/>
              <a:gd name="T86" fmla="*/ 314 w 685"/>
              <a:gd name="T87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85" h="706">
                <a:moveTo>
                  <a:pt x="314" y="0"/>
                </a:moveTo>
                <a:cubicBezTo>
                  <a:pt x="398" y="0"/>
                  <a:pt x="482" y="0"/>
                  <a:pt x="565" y="0"/>
                </a:cubicBezTo>
                <a:cubicBezTo>
                  <a:pt x="610" y="0"/>
                  <a:pt x="623" y="15"/>
                  <a:pt x="619" y="58"/>
                </a:cubicBezTo>
                <a:cubicBezTo>
                  <a:pt x="613" y="150"/>
                  <a:pt x="566" y="215"/>
                  <a:pt x="487" y="258"/>
                </a:cubicBezTo>
                <a:cubicBezTo>
                  <a:pt x="470" y="268"/>
                  <a:pt x="453" y="276"/>
                  <a:pt x="434" y="281"/>
                </a:cubicBezTo>
                <a:cubicBezTo>
                  <a:pt x="384" y="297"/>
                  <a:pt x="347" y="353"/>
                  <a:pt x="350" y="406"/>
                </a:cubicBezTo>
                <a:cubicBezTo>
                  <a:pt x="352" y="443"/>
                  <a:pt x="353" y="480"/>
                  <a:pt x="354" y="518"/>
                </a:cubicBezTo>
                <a:cubicBezTo>
                  <a:pt x="354" y="531"/>
                  <a:pt x="359" y="536"/>
                  <a:pt x="373" y="536"/>
                </a:cubicBezTo>
                <a:cubicBezTo>
                  <a:pt x="441" y="540"/>
                  <a:pt x="509" y="551"/>
                  <a:pt x="574" y="575"/>
                </a:cubicBezTo>
                <a:cubicBezTo>
                  <a:pt x="613" y="589"/>
                  <a:pt x="650" y="607"/>
                  <a:pt x="673" y="644"/>
                </a:cubicBezTo>
                <a:cubicBezTo>
                  <a:pt x="680" y="655"/>
                  <a:pt x="685" y="667"/>
                  <a:pt x="675" y="677"/>
                </a:cubicBezTo>
                <a:cubicBezTo>
                  <a:pt x="664" y="688"/>
                  <a:pt x="652" y="681"/>
                  <a:pt x="642" y="674"/>
                </a:cubicBezTo>
                <a:cubicBezTo>
                  <a:pt x="564" y="614"/>
                  <a:pt x="473" y="605"/>
                  <a:pt x="379" y="605"/>
                </a:cubicBezTo>
                <a:cubicBezTo>
                  <a:pt x="375" y="605"/>
                  <a:pt x="371" y="604"/>
                  <a:pt x="368" y="608"/>
                </a:cubicBezTo>
                <a:cubicBezTo>
                  <a:pt x="365" y="613"/>
                  <a:pt x="371" y="616"/>
                  <a:pt x="374" y="619"/>
                </a:cubicBezTo>
                <a:cubicBezTo>
                  <a:pt x="388" y="632"/>
                  <a:pt x="404" y="641"/>
                  <a:pt x="423" y="644"/>
                </a:cubicBezTo>
                <a:cubicBezTo>
                  <a:pt x="441" y="647"/>
                  <a:pt x="459" y="652"/>
                  <a:pt x="476" y="661"/>
                </a:cubicBezTo>
                <a:cubicBezTo>
                  <a:pt x="487" y="667"/>
                  <a:pt x="496" y="675"/>
                  <a:pt x="493" y="689"/>
                </a:cubicBezTo>
                <a:cubicBezTo>
                  <a:pt x="490" y="703"/>
                  <a:pt x="478" y="705"/>
                  <a:pt x="467" y="705"/>
                </a:cubicBezTo>
                <a:cubicBezTo>
                  <a:pt x="361" y="706"/>
                  <a:pt x="256" y="706"/>
                  <a:pt x="151" y="706"/>
                </a:cubicBezTo>
                <a:cubicBezTo>
                  <a:pt x="141" y="706"/>
                  <a:pt x="133" y="703"/>
                  <a:pt x="129" y="692"/>
                </a:cubicBezTo>
                <a:cubicBezTo>
                  <a:pt x="126" y="681"/>
                  <a:pt x="129" y="673"/>
                  <a:pt x="137" y="665"/>
                </a:cubicBezTo>
                <a:cubicBezTo>
                  <a:pt x="147" y="657"/>
                  <a:pt x="158" y="653"/>
                  <a:pt x="170" y="650"/>
                </a:cubicBezTo>
                <a:cubicBezTo>
                  <a:pt x="191" y="646"/>
                  <a:pt x="211" y="636"/>
                  <a:pt x="230" y="625"/>
                </a:cubicBezTo>
                <a:cubicBezTo>
                  <a:pt x="239" y="621"/>
                  <a:pt x="246" y="613"/>
                  <a:pt x="245" y="603"/>
                </a:cubicBezTo>
                <a:cubicBezTo>
                  <a:pt x="243" y="594"/>
                  <a:pt x="233" y="597"/>
                  <a:pt x="226" y="596"/>
                </a:cubicBezTo>
                <a:cubicBezTo>
                  <a:pt x="198" y="590"/>
                  <a:pt x="173" y="579"/>
                  <a:pt x="149" y="564"/>
                </a:cubicBezTo>
                <a:cubicBezTo>
                  <a:pt x="98" y="531"/>
                  <a:pt x="97" y="450"/>
                  <a:pt x="147" y="416"/>
                </a:cubicBezTo>
                <a:cubicBezTo>
                  <a:pt x="166" y="403"/>
                  <a:pt x="188" y="396"/>
                  <a:pt x="210" y="390"/>
                </a:cubicBezTo>
                <a:cubicBezTo>
                  <a:pt x="219" y="387"/>
                  <a:pt x="223" y="389"/>
                  <a:pt x="223" y="399"/>
                </a:cubicBezTo>
                <a:cubicBezTo>
                  <a:pt x="221" y="419"/>
                  <a:pt x="220" y="439"/>
                  <a:pt x="220" y="459"/>
                </a:cubicBezTo>
                <a:cubicBezTo>
                  <a:pt x="220" y="468"/>
                  <a:pt x="215" y="470"/>
                  <a:pt x="209" y="474"/>
                </a:cubicBezTo>
                <a:cubicBezTo>
                  <a:pt x="198" y="483"/>
                  <a:pt x="198" y="493"/>
                  <a:pt x="209" y="502"/>
                </a:cubicBezTo>
                <a:cubicBezTo>
                  <a:pt x="210" y="503"/>
                  <a:pt x="211" y="504"/>
                  <a:pt x="212" y="505"/>
                </a:cubicBezTo>
                <a:cubicBezTo>
                  <a:pt x="224" y="510"/>
                  <a:pt x="237" y="523"/>
                  <a:pt x="250" y="517"/>
                </a:cubicBezTo>
                <a:cubicBezTo>
                  <a:pt x="262" y="511"/>
                  <a:pt x="255" y="495"/>
                  <a:pt x="256" y="484"/>
                </a:cubicBezTo>
                <a:cubicBezTo>
                  <a:pt x="258" y="456"/>
                  <a:pt x="258" y="428"/>
                  <a:pt x="260" y="400"/>
                </a:cubicBezTo>
                <a:cubicBezTo>
                  <a:pt x="262" y="365"/>
                  <a:pt x="248" y="338"/>
                  <a:pt x="224" y="314"/>
                </a:cubicBezTo>
                <a:cubicBezTo>
                  <a:pt x="205" y="295"/>
                  <a:pt x="182" y="281"/>
                  <a:pt x="157" y="270"/>
                </a:cubicBezTo>
                <a:cubicBezTo>
                  <a:pt x="77" y="236"/>
                  <a:pt x="24" y="179"/>
                  <a:pt x="5" y="92"/>
                </a:cubicBezTo>
                <a:cubicBezTo>
                  <a:pt x="1" y="74"/>
                  <a:pt x="0" y="55"/>
                  <a:pt x="1" y="37"/>
                </a:cubicBezTo>
                <a:cubicBezTo>
                  <a:pt x="2" y="14"/>
                  <a:pt x="20" y="0"/>
                  <a:pt x="50" y="0"/>
                </a:cubicBezTo>
                <a:cubicBezTo>
                  <a:pt x="108" y="0"/>
                  <a:pt x="166" y="0"/>
                  <a:pt x="224" y="0"/>
                </a:cubicBezTo>
                <a:cubicBezTo>
                  <a:pt x="254" y="0"/>
                  <a:pt x="284" y="0"/>
                  <a:pt x="31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rtl="1"/>
            <a:endParaRPr lang="es-ES" sz="1050">
              <a:solidFill>
                <a:schemeClr val="bg1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" name="Freeform 38">
            <a:extLst>
              <a:ext uri="{FF2B5EF4-FFF2-40B4-BE49-F238E27FC236}">
                <a16:creationId xmlns:a16="http://schemas.microsoft.com/office/drawing/2014/main" id="{B91BB725-0486-467D-BA16-81CDCDE499ED}"/>
              </a:ext>
            </a:extLst>
          </p:cNvPr>
          <p:cNvSpPr/>
          <p:nvPr/>
        </p:nvSpPr>
        <p:spPr bwMode="auto">
          <a:xfrm>
            <a:off x="4125952" y="1388511"/>
            <a:ext cx="1483694" cy="2002640"/>
          </a:xfrm>
          <a:custGeom>
            <a:avLst/>
            <a:gdLst>
              <a:gd name="T0" fmla="*/ 378 w 625"/>
              <a:gd name="T1" fmla="*/ 673 h 705"/>
              <a:gd name="T2" fmla="*/ 370 w 625"/>
              <a:gd name="T3" fmla="*/ 675 h 705"/>
              <a:gd name="T4" fmla="*/ 275 w 625"/>
              <a:gd name="T5" fmla="*/ 696 h 705"/>
              <a:gd name="T6" fmla="*/ 206 w 625"/>
              <a:gd name="T7" fmla="*/ 705 h 705"/>
              <a:gd name="T8" fmla="*/ 205 w 625"/>
              <a:gd name="T9" fmla="*/ 705 h 705"/>
              <a:gd name="T10" fmla="*/ 203 w 625"/>
              <a:gd name="T11" fmla="*/ 705 h 705"/>
              <a:gd name="T12" fmla="*/ 199 w 625"/>
              <a:gd name="T13" fmla="*/ 626 h 705"/>
              <a:gd name="T14" fmla="*/ 199 w 625"/>
              <a:gd name="T15" fmla="*/ 626 h 705"/>
              <a:gd name="T16" fmla="*/ 250 w 625"/>
              <a:gd name="T17" fmla="*/ 617 h 705"/>
              <a:gd name="T18" fmla="*/ 258 w 625"/>
              <a:gd name="T19" fmla="*/ 615 h 705"/>
              <a:gd name="T20" fmla="*/ 278 w 625"/>
              <a:gd name="T21" fmla="*/ 609 h 705"/>
              <a:gd name="T22" fmla="*/ 286 w 625"/>
              <a:gd name="T23" fmla="*/ 608 h 705"/>
              <a:gd name="T24" fmla="*/ 307 w 625"/>
              <a:gd name="T25" fmla="*/ 601 h 705"/>
              <a:gd name="T26" fmla="*/ 493 w 625"/>
              <a:gd name="T27" fmla="*/ 455 h 705"/>
              <a:gd name="T28" fmla="*/ 509 w 625"/>
              <a:gd name="T29" fmla="*/ 302 h 705"/>
              <a:gd name="T30" fmla="*/ 389 w 625"/>
              <a:gd name="T31" fmla="*/ 195 h 705"/>
              <a:gd name="T32" fmla="*/ 266 w 625"/>
              <a:gd name="T33" fmla="*/ 197 h 705"/>
              <a:gd name="T34" fmla="*/ 125 w 625"/>
              <a:gd name="T35" fmla="*/ 196 h 705"/>
              <a:gd name="T36" fmla="*/ 71 w 625"/>
              <a:gd name="T37" fmla="*/ 204 h 705"/>
              <a:gd name="T38" fmla="*/ 33 w 625"/>
              <a:gd name="T39" fmla="*/ 224 h 705"/>
              <a:gd name="T40" fmla="*/ 6 w 625"/>
              <a:gd name="T41" fmla="*/ 209 h 705"/>
              <a:gd name="T42" fmla="*/ 19 w 625"/>
              <a:gd name="T43" fmla="*/ 190 h 705"/>
              <a:gd name="T44" fmla="*/ 37 w 625"/>
              <a:gd name="T45" fmla="*/ 178 h 705"/>
              <a:gd name="T46" fmla="*/ 73 w 625"/>
              <a:gd name="T47" fmla="*/ 124 h 705"/>
              <a:gd name="T48" fmla="*/ 126 w 625"/>
              <a:gd name="T49" fmla="*/ 54 h 705"/>
              <a:gd name="T50" fmla="*/ 150 w 625"/>
              <a:gd name="T51" fmla="*/ 69 h 705"/>
              <a:gd name="T52" fmla="*/ 154 w 625"/>
              <a:gd name="T53" fmla="*/ 71 h 705"/>
              <a:gd name="T54" fmla="*/ 162 w 625"/>
              <a:gd name="T55" fmla="*/ 73 h 705"/>
              <a:gd name="T56" fmla="*/ 196 w 625"/>
              <a:gd name="T57" fmla="*/ 64 h 705"/>
              <a:gd name="T58" fmla="*/ 197 w 625"/>
              <a:gd name="T59" fmla="*/ 63 h 705"/>
              <a:gd name="T60" fmla="*/ 207 w 625"/>
              <a:gd name="T61" fmla="*/ 33 h 705"/>
              <a:gd name="T62" fmla="*/ 220 w 625"/>
              <a:gd name="T63" fmla="*/ 16 h 705"/>
              <a:gd name="T64" fmla="*/ 452 w 625"/>
              <a:gd name="T65" fmla="*/ 46 h 705"/>
              <a:gd name="T66" fmla="*/ 530 w 625"/>
              <a:gd name="T67" fmla="*/ 98 h 705"/>
              <a:gd name="T68" fmla="*/ 530 w 625"/>
              <a:gd name="T69" fmla="*/ 98 h 705"/>
              <a:gd name="T70" fmla="*/ 550 w 625"/>
              <a:gd name="T71" fmla="*/ 119 h 705"/>
              <a:gd name="T72" fmla="*/ 553 w 625"/>
              <a:gd name="T73" fmla="*/ 122 h 705"/>
              <a:gd name="T74" fmla="*/ 613 w 625"/>
              <a:gd name="T75" fmla="*/ 238 h 705"/>
              <a:gd name="T76" fmla="*/ 614 w 625"/>
              <a:gd name="T77" fmla="*/ 245 h 705"/>
              <a:gd name="T78" fmla="*/ 625 w 625"/>
              <a:gd name="T79" fmla="*/ 290 h 705"/>
              <a:gd name="T80" fmla="*/ 625 w 625"/>
              <a:gd name="T81" fmla="*/ 369 h 705"/>
              <a:gd name="T82" fmla="*/ 622 w 625"/>
              <a:gd name="T83" fmla="*/ 393 h 705"/>
              <a:gd name="T84" fmla="*/ 620 w 625"/>
              <a:gd name="T85" fmla="*/ 402 h 705"/>
              <a:gd name="T86" fmla="*/ 605 w 625"/>
              <a:gd name="T87" fmla="*/ 449 h 705"/>
              <a:gd name="T88" fmla="*/ 553 w 625"/>
              <a:gd name="T89" fmla="*/ 548 h 705"/>
              <a:gd name="T90" fmla="*/ 554 w 625"/>
              <a:gd name="T91" fmla="*/ 549 h 705"/>
              <a:gd name="T92" fmla="*/ 553 w 625"/>
              <a:gd name="T93" fmla="*/ 548 h 705"/>
              <a:gd name="T94" fmla="*/ 510 w 625"/>
              <a:gd name="T95" fmla="*/ 592 h 705"/>
              <a:gd name="T96" fmla="*/ 378 w 625"/>
              <a:gd name="T97" fmla="*/ 673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5" h="705">
                <a:moveTo>
                  <a:pt x="378" y="673"/>
                </a:moveTo>
                <a:cubicBezTo>
                  <a:pt x="376" y="674"/>
                  <a:pt x="373" y="674"/>
                  <a:pt x="370" y="675"/>
                </a:cubicBezTo>
                <a:cubicBezTo>
                  <a:pt x="339" y="683"/>
                  <a:pt x="307" y="692"/>
                  <a:pt x="275" y="696"/>
                </a:cubicBezTo>
                <a:cubicBezTo>
                  <a:pt x="252" y="699"/>
                  <a:pt x="229" y="702"/>
                  <a:pt x="206" y="705"/>
                </a:cubicBezTo>
                <a:cubicBezTo>
                  <a:pt x="205" y="705"/>
                  <a:pt x="205" y="705"/>
                  <a:pt x="205" y="705"/>
                </a:cubicBezTo>
                <a:cubicBezTo>
                  <a:pt x="205" y="705"/>
                  <a:pt x="203" y="705"/>
                  <a:pt x="203" y="705"/>
                </a:cubicBezTo>
                <a:cubicBezTo>
                  <a:pt x="198" y="679"/>
                  <a:pt x="196" y="652"/>
                  <a:pt x="199" y="626"/>
                </a:cubicBezTo>
                <a:cubicBezTo>
                  <a:pt x="199" y="626"/>
                  <a:pt x="199" y="626"/>
                  <a:pt x="199" y="626"/>
                </a:cubicBezTo>
                <a:cubicBezTo>
                  <a:pt x="216" y="624"/>
                  <a:pt x="233" y="623"/>
                  <a:pt x="250" y="617"/>
                </a:cubicBezTo>
                <a:cubicBezTo>
                  <a:pt x="253" y="616"/>
                  <a:pt x="255" y="615"/>
                  <a:pt x="258" y="615"/>
                </a:cubicBezTo>
                <a:cubicBezTo>
                  <a:pt x="266" y="616"/>
                  <a:pt x="272" y="614"/>
                  <a:pt x="278" y="609"/>
                </a:cubicBezTo>
                <a:cubicBezTo>
                  <a:pt x="281" y="609"/>
                  <a:pt x="284" y="609"/>
                  <a:pt x="286" y="608"/>
                </a:cubicBezTo>
                <a:cubicBezTo>
                  <a:pt x="294" y="609"/>
                  <a:pt x="301" y="607"/>
                  <a:pt x="307" y="601"/>
                </a:cubicBezTo>
                <a:cubicBezTo>
                  <a:pt x="390" y="579"/>
                  <a:pt x="456" y="535"/>
                  <a:pt x="493" y="455"/>
                </a:cubicBezTo>
                <a:cubicBezTo>
                  <a:pt x="516" y="407"/>
                  <a:pt x="524" y="355"/>
                  <a:pt x="509" y="302"/>
                </a:cubicBezTo>
                <a:cubicBezTo>
                  <a:pt x="492" y="241"/>
                  <a:pt x="448" y="208"/>
                  <a:pt x="389" y="195"/>
                </a:cubicBezTo>
                <a:cubicBezTo>
                  <a:pt x="348" y="186"/>
                  <a:pt x="306" y="187"/>
                  <a:pt x="266" y="197"/>
                </a:cubicBezTo>
                <a:cubicBezTo>
                  <a:pt x="218" y="209"/>
                  <a:pt x="171" y="215"/>
                  <a:pt x="125" y="196"/>
                </a:cubicBezTo>
                <a:cubicBezTo>
                  <a:pt x="102" y="186"/>
                  <a:pt x="88" y="187"/>
                  <a:pt x="71" y="204"/>
                </a:cubicBezTo>
                <a:cubicBezTo>
                  <a:pt x="62" y="214"/>
                  <a:pt x="50" y="223"/>
                  <a:pt x="33" y="224"/>
                </a:cubicBezTo>
                <a:cubicBezTo>
                  <a:pt x="20" y="225"/>
                  <a:pt x="11" y="220"/>
                  <a:pt x="6" y="209"/>
                </a:cubicBezTo>
                <a:cubicBezTo>
                  <a:pt x="0" y="197"/>
                  <a:pt x="14" y="196"/>
                  <a:pt x="19" y="190"/>
                </a:cubicBezTo>
                <a:cubicBezTo>
                  <a:pt x="24" y="185"/>
                  <a:pt x="31" y="182"/>
                  <a:pt x="37" y="178"/>
                </a:cubicBezTo>
                <a:cubicBezTo>
                  <a:pt x="60" y="168"/>
                  <a:pt x="75" y="156"/>
                  <a:pt x="73" y="124"/>
                </a:cubicBezTo>
                <a:cubicBezTo>
                  <a:pt x="71" y="90"/>
                  <a:pt x="100" y="71"/>
                  <a:pt x="126" y="54"/>
                </a:cubicBezTo>
                <a:cubicBezTo>
                  <a:pt x="136" y="47"/>
                  <a:pt x="140" y="67"/>
                  <a:pt x="150" y="69"/>
                </a:cubicBezTo>
                <a:cubicBezTo>
                  <a:pt x="151" y="70"/>
                  <a:pt x="153" y="70"/>
                  <a:pt x="154" y="71"/>
                </a:cubicBezTo>
                <a:cubicBezTo>
                  <a:pt x="157" y="72"/>
                  <a:pt x="160" y="72"/>
                  <a:pt x="162" y="73"/>
                </a:cubicBezTo>
                <a:cubicBezTo>
                  <a:pt x="176" y="79"/>
                  <a:pt x="186" y="72"/>
                  <a:pt x="196" y="64"/>
                </a:cubicBezTo>
                <a:cubicBezTo>
                  <a:pt x="196" y="64"/>
                  <a:pt x="197" y="63"/>
                  <a:pt x="197" y="63"/>
                </a:cubicBezTo>
                <a:cubicBezTo>
                  <a:pt x="206" y="55"/>
                  <a:pt x="209" y="44"/>
                  <a:pt x="207" y="33"/>
                </a:cubicBezTo>
                <a:cubicBezTo>
                  <a:pt x="206" y="22"/>
                  <a:pt x="209" y="18"/>
                  <a:pt x="220" y="16"/>
                </a:cubicBezTo>
                <a:cubicBezTo>
                  <a:pt x="301" y="0"/>
                  <a:pt x="378" y="10"/>
                  <a:pt x="452" y="46"/>
                </a:cubicBezTo>
                <a:cubicBezTo>
                  <a:pt x="481" y="60"/>
                  <a:pt x="504" y="80"/>
                  <a:pt x="530" y="98"/>
                </a:cubicBezTo>
                <a:cubicBezTo>
                  <a:pt x="530" y="98"/>
                  <a:pt x="530" y="98"/>
                  <a:pt x="530" y="98"/>
                </a:cubicBezTo>
                <a:cubicBezTo>
                  <a:pt x="535" y="107"/>
                  <a:pt x="541" y="114"/>
                  <a:pt x="550" y="119"/>
                </a:cubicBezTo>
                <a:cubicBezTo>
                  <a:pt x="551" y="120"/>
                  <a:pt x="552" y="121"/>
                  <a:pt x="553" y="122"/>
                </a:cubicBezTo>
                <a:cubicBezTo>
                  <a:pt x="579" y="157"/>
                  <a:pt x="596" y="197"/>
                  <a:pt x="613" y="238"/>
                </a:cubicBezTo>
                <a:cubicBezTo>
                  <a:pt x="613" y="240"/>
                  <a:pt x="614" y="243"/>
                  <a:pt x="614" y="245"/>
                </a:cubicBezTo>
                <a:cubicBezTo>
                  <a:pt x="615" y="261"/>
                  <a:pt x="621" y="275"/>
                  <a:pt x="625" y="290"/>
                </a:cubicBezTo>
                <a:cubicBezTo>
                  <a:pt x="625" y="316"/>
                  <a:pt x="625" y="342"/>
                  <a:pt x="625" y="369"/>
                </a:cubicBezTo>
                <a:cubicBezTo>
                  <a:pt x="621" y="377"/>
                  <a:pt x="622" y="385"/>
                  <a:pt x="622" y="393"/>
                </a:cubicBezTo>
                <a:cubicBezTo>
                  <a:pt x="620" y="396"/>
                  <a:pt x="619" y="399"/>
                  <a:pt x="620" y="402"/>
                </a:cubicBezTo>
                <a:cubicBezTo>
                  <a:pt x="610" y="416"/>
                  <a:pt x="611" y="433"/>
                  <a:pt x="605" y="449"/>
                </a:cubicBezTo>
                <a:cubicBezTo>
                  <a:pt x="592" y="484"/>
                  <a:pt x="572" y="516"/>
                  <a:pt x="553" y="548"/>
                </a:cubicBezTo>
                <a:cubicBezTo>
                  <a:pt x="554" y="549"/>
                  <a:pt x="554" y="549"/>
                  <a:pt x="554" y="549"/>
                </a:cubicBezTo>
                <a:cubicBezTo>
                  <a:pt x="554" y="549"/>
                  <a:pt x="553" y="548"/>
                  <a:pt x="553" y="548"/>
                </a:cubicBezTo>
                <a:cubicBezTo>
                  <a:pt x="537" y="561"/>
                  <a:pt x="526" y="578"/>
                  <a:pt x="510" y="592"/>
                </a:cubicBezTo>
                <a:cubicBezTo>
                  <a:pt x="470" y="626"/>
                  <a:pt x="425" y="651"/>
                  <a:pt x="378" y="67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rtl="1"/>
            <a:endParaRPr lang="es-ES" sz="1050">
              <a:solidFill>
                <a:schemeClr val="bg1">
                  <a:lumMod val="1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9417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0"/>
          <p:cNvSpPr txBox="1">
            <a:spLocks noGrp="1"/>
          </p:cNvSpPr>
          <p:nvPr>
            <p:ph type="title"/>
          </p:nvPr>
        </p:nvSpPr>
        <p:spPr>
          <a:xfrm>
            <a:off x="374029" y="1744035"/>
            <a:ext cx="6141415" cy="1367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کلمات فوق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 العاده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417" name="Google Shape;4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5578" y="2828325"/>
            <a:ext cx="2708675" cy="18680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18" name="Google Shape;418;p50"/>
          <p:cNvPicPr preferRelativeResize="0"/>
          <p:nvPr/>
        </p:nvPicPr>
        <p:blipFill rotWithShape="1">
          <a:blip r:embed="rId4">
            <a:alphaModFix/>
          </a:blip>
          <a:srcRect l="5602" t="9933" r="8464" b="7489"/>
          <a:stretch/>
        </p:blipFill>
        <p:spPr>
          <a:xfrm>
            <a:off x="5586803" y="3454559"/>
            <a:ext cx="2857972" cy="15400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19" name="Google Shape;419;p50"/>
          <p:cNvPicPr preferRelativeResize="0"/>
          <p:nvPr/>
        </p:nvPicPr>
        <p:blipFill rotWithShape="1">
          <a:blip r:embed="rId5">
            <a:alphaModFix/>
          </a:blip>
          <a:srcRect l="10458"/>
          <a:stretch/>
        </p:blipFill>
        <p:spPr>
          <a:xfrm>
            <a:off x="4779875" y="3824816"/>
            <a:ext cx="1602916" cy="12142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20" name="Google Shape;420;p50"/>
          <p:cNvPicPr preferRelativeResize="0"/>
          <p:nvPr/>
        </p:nvPicPr>
        <p:blipFill rotWithShape="1">
          <a:blip r:embed="rId6">
            <a:alphaModFix/>
          </a:blip>
          <a:srcRect t="7180" b="12225"/>
          <a:stretch/>
        </p:blipFill>
        <p:spPr>
          <a:xfrm>
            <a:off x="234350" y="211450"/>
            <a:ext cx="1361350" cy="1168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21" name="Google Shape;421;p50"/>
          <p:cNvPicPr preferRelativeResize="0"/>
          <p:nvPr/>
        </p:nvPicPr>
        <p:blipFill rotWithShape="1">
          <a:blip r:embed="rId6">
            <a:alphaModFix/>
          </a:blip>
          <a:srcRect t="7180" b="12225"/>
          <a:stretch/>
        </p:blipFill>
        <p:spPr>
          <a:xfrm rot="-9900000">
            <a:off x="7599000" y="729825"/>
            <a:ext cx="1361350" cy="11685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عنوان گیاه دارویی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/>
        <p:txBody>
          <a:bodyPr>
            <a:noAutofit/>
          </a:bodyPr>
          <a:lstStyle/>
          <a:p>
            <a:pPr rtl="1"/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می توانید نمودارهای پاورپوینت حرفه ای دانلود کنید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111" name="Group 2">
            <a:extLst>
              <a:ext uri="{FF2B5EF4-FFF2-40B4-BE49-F238E27FC236}">
                <a16:creationId xmlns:a16="http://schemas.microsoft.com/office/drawing/2014/main" id="{59ACC679-5D89-447D-810F-0A54AA46AB47}"/>
              </a:ext>
            </a:extLst>
          </p:cNvPr>
          <p:cNvGrpSpPr/>
          <p:nvPr/>
        </p:nvGrpSpPr>
        <p:grpSpPr>
          <a:xfrm>
            <a:off x="1099127" y="1087325"/>
            <a:ext cx="1373010" cy="1465770"/>
            <a:chOff x="3975087" y="1937022"/>
            <a:chExt cx="1830680" cy="1954360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7AFCBFF-73EF-4A7B-9F22-146A28B6EB24}"/>
                </a:ext>
              </a:extLst>
            </p:cNvPr>
            <p:cNvSpPr txBox="1"/>
            <p:nvPr/>
          </p:nvSpPr>
          <p:spPr>
            <a:xfrm>
              <a:off x="3975087" y="1937022"/>
              <a:ext cx="183068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altLang="ko-KR" sz="2025" b="1" dirty="0">
                  <a:solidFill>
                    <a:schemeClr val="accent6"/>
                  </a:solidFill>
                  <a:cs typeface="B Nazanin" panose="00000400000000000000" pitchFamily="2" charset="-78"/>
                </a:rPr>
                <a:t>2020</a:t>
              </a:r>
              <a:endParaRPr lang="ko-KR" altLang="en-US" sz="2025" b="1" dirty="0">
                <a:solidFill>
                  <a:schemeClr val="accent6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26F8656-6756-4DD6-ACB7-30ED8EFE00E7}"/>
                </a:ext>
              </a:extLst>
            </p:cNvPr>
            <p:cNvSpPr txBox="1"/>
            <p:nvPr/>
          </p:nvSpPr>
          <p:spPr>
            <a:xfrm>
              <a:off x="3975087" y="2406361"/>
              <a:ext cx="1789152" cy="1485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گزارش های خود جذابیت و زیبایی بی نظیری اضافه کنید.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4" name="Rectangle 5">
              <a:extLst>
                <a:ext uri="{FF2B5EF4-FFF2-40B4-BE49-F238E27FC236}">
                  <a16:creationId xmlns:a16="http://schemas.microsoft.com/office/drawing/2014/main" id="{D21234BF-B533-4AD5-8D2C-1388581540EA}"/>
                </a:ext>
              </a:extLst>
            </p:cNvPr>
            <p:cNvSpPr/>
            <p:nvPr/>
          </p:nvSpPr>
          <p:spPr>
            <a:xfrm>
              <a:off x="4016613" y="2370166"/>
              <a:ext cx="1737360" cy="457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050">
                <a:cs typeface="B Nazanin" panose="00000400000000000000" pitchFamily="2" charset="-78"/>
              </a:endParaRPr>
            </a:p>
          </p:txBody>
        </p:sp>
      </p:grpSp>
      <p:grpSp>
        <p:nvGrpSpPr>
          <p:cNvPr id="115" name="Group 6">
            <a:extLst>
              <a:ext uri="{FF2B5EF4-FFF2-40B4-BE49-F238E27FC236}">
                <a16:creationId xmlns:a16="http://schemas.microsoft.com/office/drawing/2014/main" id="{34E0755B-5953-4CF2-AF0C-4FC784808970}"/>
              </a:ext>
            </a:extLst>
          </p:cNvPr>
          <p:cNvGrpSpPr/>
          <p:nvPr/>
        </p:nvGrpSpPr>
        <p:grpSpPr>
          <a:xfrm>
            <a:off x="3943513" y="1068570"/>
            <a:ext cx="1373010" cy="1794708"/>
            <a:chOff x="6668697" y="1937022"/>
            <a:chExt cx="1830680" cy="2392943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28AC25C-61DB-447D-B080-A82557810B7F}"/>
                </a:ext>
              </a:extLst>
            </p:cNvPr>
            <p:cNvSpPr txBox="1"/>
            <p:nvPr/>
          </p:nvSpPr>
          <p:spPr>
            <a:xfrm>
              <a:off x="6668697" y="1937022"/>
              <a:ext cx="183068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altLang="ko-KR" sz="2025" b="1" dirty="0">
                  <a:solidFill>
                    <a:schemeClr val="accent2"/>
                  </a:solidFill>
                  <a:cs typeface="B Nazanin" panose="00000400000000000000" pitchFamily="2" charset="-78"/>
                </a:rPr>
                <a:t>2022</a:t>
              </a:r>
              <a:endParaRPr lang="ko-KR" altLang="en-US" sz="2025" b="1" dirty="0">
                <a:solidFill>
                  <a:schemeClr val="accent2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01217CC-613E-45CB-81A3-D2C8806860E7}"/>
                </a:ext>
              </a:extLst>
            </p:cNvPr>
            <p:cNvSpPr txBox="1"/>
            <p:nvPr/>
          </p:nvSpPr>
          <p:spPr>
            <a:xfrm>
              <a:off x="6668697" y="2406361"/>
              <a:ext cx="1789152" cy="19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200000"/>
                </a:lnSpc>
              </a:pPr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گزارش های خود جذابیت و زیبایی بی نظیری اضافه کنید.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8" name="Rectangle 9">
              <a:extLst>
                <a:ext uri="{FF2B5EF4-FFF2-40B4-BE49-F238E27FC236}">
                  <a16:creationId xmlns:a16="http://schemas.microsoft.com/office/drawing/2014/main" id="{1A4F670E-5BBC-4B64-B478-66CAD8920E5A}"/>
                </a:ext>
              </a:extLst>
            </p:cNvPr>
            <p:cNvSpPr/>
            <p:nvPr/>
          </p:nvSpPr>
          <p:spPr>
            <a:xfrm>
              <a:off x="6706927" y="2370166"/>
              <a:ext cx="1737360" cy="457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050">
                <a:cs typeface="B Nazanin" panose="00000400000000000000" pitchFamily="2" charset="-78"/>
              </a:endParaRPr>
            </a:p>
          </p:txBody>
        </p:sp>
      </p:grpSp>
      <p:grpSp>
        <p:nvGrpSpPr>
          <p:cNvPr id="119" name="Group 10">
            <a:extLst>
              <a:ext uri="{FF2B5EF4-FFF2-40B4-BE49-F238E27FC236}">
                <a16:creationId xmlns:a16="http://schemas.microsoft.com/office/drawing/2014/main" id="{9994DE50-772E-41C2-977E-EEEC0F69052D}"/>
              </a:ext>
            </a:extLst>
          </p:cNvPr>
          <p:cNvGrpSpPr/>
          <p:nvPr/>
        </p:nvGrpSpPr>
        <p:grpSpPr>
          <a:xfrm>
            <a:off x="6773403" y="1127342"/>
            <a:ext cx="1373010" cy="1465770"/>
            <a:chOff x="9362305" y="1937022"/>
            <a:chExt cx="1830680" cy="1954360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EE1E4D9-9FBF-42C7-9630-844EB0577372}"/>
                </a:ext>
              </a:extLst>
            </p:cNvPr>
            <p:cNvSpPr txBox="1"/>
            <p:nvPr/>
          </p:nvSpPr>
          <p:spPr>
            <a:xfrm>
              <a:off x="9362305" y="1937022"/>
              <a:ext cx="183068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altLang="ko-KR" sz="2025" b="1" dirty="0">
                  <a:solidFill>
                    <a:schemeClr val="accent4"/>
                  </a:solidFill>
                  <a:cs typeface="B Nazanin" panose="00000400000000000000" pitchFamily="2" charset="-78"/>
                </a:rPr>
                <a:t>2024</a:t>
              </a:r>
              <a:endParaRPr lang="ko-KR" altLang="en-US" sz="2025" b="1" dirty="0">
                <a:solidFill>
                  <a:schemeClr val="accent4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9B850A0-C51E-4382-BD53-517659189798}"/>
                </a:ext>
              </a:extLst>
            </p:cNvPr>
            <p:cNvSpPr txBox="1"/>
            <p:nvPr/>
          </p:nvSpPr>
          <p:spPr>
            <a:xfrm>
              <a:off x="9362305" y="2406361"/>
              <a:ext cx="1789152" cy="1485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گزارش های خود جذابیت و زیبایی بی نظیری اضافه کنید.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2" name="Rectangle 13">
              <a:extLst>
                <a:ext uri="{FF2B5EF4-FFF2-40B4-BE49-F238E27FC236}">
                  <a16:creationId xmlns:a16="http://schemas.microsoft.com/office/drawing/2014/main" id="{91D315E0-C78F-4E68-92F5-2F3CA34B5B94}"/>
                </a:ext>
              </a:extLst>
            </p:cNvPr>
            <p:cNvSpPr/>
            <p:nvPr/>
          </p:nvSpPr>
          <p:spPr>
            <a:xfrm>
              <a:off x="9397241" y="2370166"/>
              <a:ext cx="1737360" cy="457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050">
                <a:cs typeface="B Nazanin" panose="00000400000000000000" pitchFamily="2" charset="-78"/>
              </a:endParaRPr>
            </a:p>
          </p:txBody>
        </p:sp>
      </p:grpSp>
      <p:grpSp>
        <p:nvGrpSpPr>
          <p:cNvPr id="123" name="Group 14">
            <a:extLst>
              <a:ext uri="{FF2B5EF4-FFF2-40B4-BE49-F238E27FC236}">
                <a16:creationId xmlns:a16="http://schemas.microsoft.com/office/drawing/2014/main" id="{F74734D6-CED4-41EF-AF3F-97340F8746BB}"/>
              </a:ext>
            </a:extLst>
          </p:cNvPr>
          <p:cNvGrpSpPr/>
          <p:nvPr/>
        </p:nvGrpSpPr>
        <p:grpSpPr>
          <a:xfrm>
            <a:off x="2533660" y="3101639"/>
            <a:ext cx="1373010" cy="1445832"/>
            <a:chOff x="5321892" y="4678198"/>
            <a:chExt cx="1830680" cy="192777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7E25725-AE12-47BE-9C3C-3220F5460B1A}"/>
                </a:ext>
              </a:extLst>
            </p:cNvPr>
            <p:cNvSpPr txBox="1"/>
            <p:nvPr/>
          </p:nvSpPr>
          <p:spPr>
            <a:xfrm>
              <a:off x="5321892" y="4678198"/>
              <a:ext cx="183068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altLang="ko-KR" sz="2025" b="1" dirty="0">
                  <a:solidFill>
                    <a:schemeClr val="accent1"/>
                  </a:solidFill>
                  <a:cs typeface="B Nazanin" panose="00000400000000000000" pitchFamily="2" charset="-78"/>
                </a:rPr>
                <a:t>2021</a:t>
              </a:r>
              <a:endParaRPr lang="ko-KR" altLang="en-US" sz="2025" b="1" dirty="0">
                <a:solidFill>
                  <a:schemeClr val="accent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2239517-947E-4C63-83E1-0037CFB0179D}"/>
                </a:ext>
              </a:extLst>
            </p:cNvPr>
            <p:cNvSpPr txBox="1"/>
            <p:nvPr/>
          </p:nvSpPr>
          <p:spPr>
            <a:xfrm>
              <a:off x="5321892" y="5120953"/>
              <a:ext cx="1789152" cy="1485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گزارش های خود جذابیت و زیبایی بی نظیری اضافه کنید.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6" name="Rectangle 17">
              <a:extLst>
                <a:ext uri="{FF2B5EF4-FFF2-40B4-BE49-F238E27FC236}">
                  <a16:creationId xmlns:a16="http://schemas.microsoft.com/office/drawing/2014/main" id="{B5A31219-1D3D-4557-A199-DA2AD45CFBEA}"/>
                </a:ext>
              </a:extLst>
            </p:cNvPr>
            <p:cNvSpPr/>
            <p:nvPr/>
          </p:nvSpPr>
          <p:spPr>
            <a:xfrm>
              <a:off x="5363094" y="5120953"/>
              <a:ext cx="1737360" cy="457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050">
                <a:cs typeface="B Nazanin" panose="00000400000000000000" pitchFamily="2" charset="-78"/>
              </a:endParaRPr>
            </a:p>
          </p:txBody>
        </p:sp>
      </p:grpSp>
      <p:grpSp>
        <p:nvGrpSpPr>
          <p:cNvPr id="127" name="Group 18">
            <a:extLst>
              <a:ext uri="{FF2B5EF4-FFF2-40B4-BE49-F238E27FC236}">
                <a16:creationId xmlns:a16="http://schemas.microsoft.com/office/drawing/2014/main" id="{793F57EE-9D6F-4A5E-B698-95B666BB9E53}"/>
              </a:ext>
            </a:extLst>
          </p:cNvPr>
          <p:cNvGrpSpPr/>
          <p:nvPr/>
        </p:nvGrpSpPr>
        <p:grpSpPr>
          <a:xfrm>
            <a:off x="5397747" y="3151557"/>
            <a:ext cx="1373010" cy="1445832"/>
            <a:chOff x="8015502" y="4678198"/>
            <a:chExt cx="1830680" cy="1927776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D425FD0-865C-4D36-A868-805CFAFE09CB}"/>
                </a:ext>
              </a:extLst>
            </p:cNvPr>
            <p:cNvSpPr txBox="1"/>
            <p:nvPr/>
          </p:nvSpPr>
          <p:spPr>
            <a:xfrm>
              <a:off x="8015502" y="4678198"/>
              <a:ext cx="183068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altLang="ko-KR" sz="2025" b="1" dirty="0">
                  <a:solidFill>
                    <a:schemeClr val="accent3"/>
                  </a:solidFill>
                  <a:cs typeface="B Nazanin" panose="00000400000000000000" pitchFamily="2" charset="-78"/>
                </a:rPr>
                <a:t>2023</a:t>
              </a:r>
              <a:endParaRPr lang="ko-KR" altLang="en-US" sz="2025" b="1" dirty="0">
                <a:solidFill>
                  <a:schemeClr val="accent3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B7CA89E-6CB5-444A-BBF3-95BB3D43E60A}"/>
                </a:ext>
              </a:extLst>
            </p:cNvPr>
            <p:cNvSpPr txBox="1"/>
            <p:nvPr/>
          </p:nvSpPr>
          <p:spPr>
            <a:xfrm>
              <a:off x="8015502" y="5120953"/>
              <a:ext cx="1789152" cy="1485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گزارش های خود جذابیت و زیبایی بی نظیری اضافه کنید.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0" name="Rectangle 21">
              <a:extLst>
                <a:ext uri="{FF2B5EF4-FFF2-40B4-BE49-F238E27FC236}">
                  <a16:creationId xmlns:a16="http://schemas.microsoft.com/office/drawing/2014/main" id="{A5F8468B-69EA-48B0-AED7-1B826CE192CB}"/>
                </a:ext>
              </a:extLst>
            </p:cNvPr>
            <p:cNvSpPr/>
            <p:nvPr/>
          </p:nvSpPr>
          <p:spPr>
            <a:xfrm>
              <a:off x="8058966" y="5109861"/>
              <a:ext cx="1737360" cy="457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1050">
                <a:cs typeface="B Nazanin" panose="00000400000000000000" pitchFamily="2" charset="-78"/>
              </a:endParaRPr>
            </a:p>
          </p:txBody>
        </p:sp>
      </p:grpSp>
      <p:grpSp>
        <p:nvGrpSpPr>
          <p:cNvPr id="131" name="Group 22">
            <a:extLst>
              <a:ext uri="{FF2B5EF4-FFF2-40B4-BE49-F238E27FC236}">
                <a16:creationId xmlns:a16="http://schemas.microsoft.com/office/drawing/2014/main" id="{BC08A579-8988-4BED-A5B5-6A04D80F3B75}"/>
              </a:ext>
            </a:extLst>
          </p:cNvPr>
          <p:cNvGrpSpPr/>
          <p:nvPr/>
        </p:nvGrpSpPr>
        <p:grpSpPr>
          <a:xfrm>
            <a:off x="554660" y="2729837"/>
            <a:ext cx="8034682" cy="412782"/>
            <a:chOff x="843327" y="3639782"/>
            <a:chExt cx="10712909" cy="550376"/>
          </a:xfrm>
        </p:grpSpPr>
        <p:sp>
          <p:nvSpPr>
            <p:cNvPr id="132" name="Oval 28">
              <a:extLst>
                <a:ext uri="{FF2B5EF4-FFF2-40B4-BE49-F238E27FC236}">
                  <a16:creationId xmlns:a16="http://schemas.microsoft.com/office/drawing/2014/main" id="{DF3D4D16-D3EF-4052-B7CE-45BAD7288EB9}"/>
                </a:ext>
              </a:extLst>
            </p:cNvPr>
            <p:cNvSpPr/>
            <p:nvPr/>
          </p:nvSpPr>
          <p:spPr>
            <a:xfrm>
              <a:off x="843327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33" name="Oval 29">
              <a:extLst>
                <a:ext uri="{FF2B5EF4-FFF2-40B4-BE49-F238E27FC236}">
                  <a16:creationId xmlns:a16="http://schemas.microsoft.com/office/drawing/2014/main" id="{D9073BDB-3183-45E3-8369-7765C9EFFEE0}"/>
                </a:ext>
              </a:extLst>
            </p:cNvPr>
            <p:cNvSpPr/>
            <p:nvPr/>
          </p:nvSpPr>
          <p:spPr>
            <a:xfrm>
              <a:off x="1131308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35" name="Oval 31">
              <a:extLst>
                <a:ext uri="{FF2B5EF4-FFF2-40B4-BE49-F238E27FC236}">
                  <a16:creationId xmlns:a16="http://schemas.microsoft.com/office/drawing/2014/main" id="{DC7E4613-EE9A-4692-AE66-F17572BBE3C2}"/>
                </a:ext>
              </a:extLst>
            </p:cNvPr>
            <p:cNvSpPr/>
            <p:nvPr/>
          </p:nvSpPr>
          <p:spPr>
            <a:xfrm>
              <a:off x="2503728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36" name="Oval 32">
              <a:extLst>
                <a:ext uri="{FF2B5EF4-FFF2-40B4-BE49-F238E27FC236}">
                  <a16:creationId xmlns:a16="http://schemas.microsoft.com/office/drawing/2014/main" id="{AFDFC4B6-D4EF-4399-B30E-2DF96714B929}"/>
                </a:ext>
              </a:extLst>
            </p:cNvPr>
            <p:cNvSpPr/>
            <p:nvPr/>
          </p:nvSpPr>
          <p:spPr>
            <a:xfrm>
              <a:off x="2791709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37" name="Oval 33">
              <a:extLst>
                <a:ext uri="{FF2B5EF4-FFF2-40B4-BE49-F238E27FC236}">
                  <a16:creationId xmlns:a16="http://schemas.microsoft.com/office/drawing/2014/main" id="{777BCDB9-76EA-44E1-BDC2-0BFCEE2C8A47}"/>
                </a:ext>
              </a:extLst>
            </p:cNvPr>
            <p:cNvSpPr/>
            <p:nvPr/>
          </p:nvSpPr>
          <p:spPr>
            <a:xfrm>
              <a:off x="3079690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39" name="Oval 35">
              <a:extLst>
                <a:ext uri="{FF2B5EF4-FFF2-40B4-BE49-F238E27FC236}">
                  <a16:creationId xmlns:a16="http://schemas.microsoft.com/office/drawing/2014/main" id="{00DC3396-4F2B-4799-A713-36BDFBFDC680}"/>
                </a:ext>
              </a:extLst>
            </p:cNvPr>
            <p:cNvSpPr/>
            <p:nvPr/>
          </p:nvSpPr>
          <p:spPr>
            <a:xfrm>
              <a:off x="4452110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40" name="Oval 36">
              <a:extLst>
                <a:ext uri="{FF2B5EF4-FFF2-40B4-BE49-F238E27FC236}">
                  <a16:creationId xmlns:a16="http://schemas.microsoft.com/office/drawing/2014/main" id="{57DF5AF3-B04C-46F7-9108-A843EA208101}"/>
                </a:ext>
              </a:extLst>
            </p:cNvPr>
            <p:cNvSpPr/>
            <p:nvPr/>
          </p:nvSpPr>
          <p:spPr>
            <a:xfrm>
              <a:off x="4740091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41" name="Oval 37">
              <a:extLst>
                <a:ext uri="{FF2B5EF4-FFF2-40B4-BE49-F238E27FC236}">
                  <a16:creationId xmlns:a16="http://schemas.microsoft.com/office/drawing/2014/main" id="{612BFD48-3518-4857-B2C2-89A39D3C32FF}"/>
                </a:ext>
              </a:extLst>
            </p:cNvPr>
            <p:cNvSpPr/>
            <p:nvPr/>
          </p:nvSpPr>
          <p:spPr>
            <a:xfrm>
              <a:off x="5028072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43" name="Oval 39">
              <a:extLst>
                <a:ext uri="{FF2B5EF4-FFF2-40B4-BE49-F238E27FC236}">
                  <a16:creationId xmlns:a16="http://schemas.microsoft.com/office/drawing/2014/main" id="{1CF9DBD5-2A4E-4693-A73B-B8237775E66E}"/>
                </a:ext>
              </a:extLst>
            </p:cNvPr>
            <p:cNvSpPr/>
            <p:nvPr/>
          </p:nvSpPr>
          <p:spPr>
            <a:xfrm>
              <a:off x="6400492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44" name="Oval 40">
              <a:extLst>
                <a:ext uri="{FF2B5EF4-FFF2-40B4-BE49-F238E27FC236}">
                  <a16:creationId xmlns:a16="http://schemas.microsoft.com/office/drawing/2014/main" id="{5B176DA5-F170-4ED6-AACD-EBE8B7F27F5C}"/>
                </a:ext>
              </a:extLst>
            </p:cNvPr>
            <p:cNvSpPr/>
            <p:nvPr/>
          </p:nvSpPr>
          <p:spPr>
            <a:xfrm>
              <a:off x="6688473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45" name="Oval 41">
              <a:extLst>
                <a:ext uri="{FF2B5EF4-FFF2-40B4-BE49-F238E27FC236}">
                  <a16:creationId xmlns:a16="http://schemas.microsoft.com/office/drawing/2014/main" id="{F755EF5E-6B62-4158-86BF-8CD84C5B359C}"/>
                </a:ext>
              </a:extLst>
            </p:cNvPr>
            <p:cNvSpPr/>
            <p:nvPr/>
          </p:nvSpPr>
          <p:spPr>
            <a:xfrm>
              <a:off x="6976454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47" name="Oval 43">
              <a:extLst>
                <a:ext uri="{FF2B5EF4-FFF2-40B4-BE49-F238E27FC236}">
                  <a16:creationId xmlns:a16="http://schemas.microsoft.com/office/drawing/2014/main" id="{C1875575-B314-4E92-955E-ECF4ED906DF2}"/>
                </a:ext>
              </a:extLst>
            </p:cNvPr>
            <p:cNvSpPr/>
            <p:nvPr/>
          </p:nvSpPr>
          <p:spPr>
            <a:xfrm>
              <a:off x="8348874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48" name="Oval 44">
              <a:extLst>
                <a:ext uri="{FF2B5EF4-FFF2-40B4-BE49-F238E27FC236}">
                  <a16:creationId xmlns:a16="http://schemas.microsoft.com/office/drawing/2014/main" id="{C02E70D6-D78E-4553-B590-EC1DC0AA1E2C}"/>
                </a:ext>
              </a:extLst>
            </p:cNvPr>
            <p:cNvSpPr/>
            <p:nvPr/>
          </p:nvSpPr>
          <p:spPr>
            <a:xfrm>
              <a:off x="8636855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49" name="Oval 45">
              <a:extLst>
                <a:ext uri="{FF2B5EF4-FFF2-40B4-BE49-F238E27FC236}">
                  <a16:creationId xmlns:a16="http://schemas.microsoft.com/office/drawing/2014/main" id="{FB63EF1F-56E4-42F9-ADD4-0C1C5C7ADC61}"/>
                </a:ext>
              </a:extLst>
            </p:cNvPr>
            <p:cNvSpPr/>
            <p:nvPr/>
          </p:nvSpPr>
          <p:spPr>
            <a:xfrm>
              <a:off x="8924836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grpSp>
          <p:nvGrpSpPr>
            <p:cNvPr id="151" name="Group 47">
              <a:extLst>
                <a:ext uri="{FF2B5EF4-FFF2-40B4-BE49-F238E27FC236}">
                  <a16:creationId xmlns:a16="http://schemas.microsoft.com/office/drawing/2014/main" id="{AA4ACB0B-B79B-4219-868D-EF48E9F81452}"/>
                </a:ext>
              </a:extLst>
            </p:cNvPr>
            <p:cNvGrpSpPr/>
            <p:nvPr/>
          </p:nvGrpSpPr>
          <p:grpSpPr>
            <a:xfrm>
              <a:off x="10864750" y="3639782"/>
              <a:ext cx="691486" cy="550376"/>
              <a:chOff x="6546734" y="4469326"/>
              <a:chExt cx="691486" cy="550376"/>
            </a:xfrm>
            <a:solidFill>
              <a:schemeClr val="bg1">
                <a:lumMod val="75000"/>
              </a:schemeClr>
            </a:solidFill>
          </p:grpSpPr>
          <p:sp>
            <p:nvSpPr>
              <p:cNvPr id="160" name="Rounded Rectangle 25">
                <a:extLst>
                  <a:ext uri="{FF2B5EF4-FFF2-40B4-BE49-F238E27FC236}">
                    <a16:creationId xmlns:a16="http://schemas.microsoft.com/office/drawing/2014/main" id="{F1251C21-2D96-4128-9B85-AC5C3EA967D7}"/>
                  </a:ext>
                </a:extLst>
              </p:cNvPr>
              <p:cNvSpPr/>
              <p:nvPr/>
            </p:nvSpPr>
            <p:spPr>
              <a:xfrm rot="2624939">
                <a:off x="6546734" y="4469326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ko-KR" altLang="en-US" sz="2025" dirty="0">
                  <a:cs typeface="B Nazanin" panose="00000400000000000000" pitchFamily="2" charset="-78"/>
                </a:endParaRPr>
              </a:p>
            </p:txBody>
          </p:sp>
          <p:sp>
            <p:nvSpPr>
              <p:cNvPr id="161" name="Rounded Rectangle 26">
                <a:extLst>
                  <a:ext uri="{FF2B5EF4-FFF2-40B4-BE49-F238E27FC236}">
                    <a16:creationId xmlns:a16="http://schemas.microsoft.com/office/drawing/2014/main" id="{33C69401-2F0D-4BCE-95A3-D7E641F4ABC9}"/>
                  </a:ext>
                </a:extLst>
              </p:cNvPr>
              <p:cNvSpPr/>
              <p:nvPr/>
            </p:nvSpPr>
            <p:spPr>
              <a:xfrm rot="18900000">
                <a:off x="6555378" y="483970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ko-KR" altLang="en-US" sz="2025" dirty="0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52" name="Oval 48">
              <a:extLst>
                <a:ext uri="{FF2B5EF4-FFF2-40B4-BE49-F238E27FC236}">
                  <a16:creationId xmlns:a16="http://schemas.microsoft.com/office/drawing/2014/main" id="{3065F132-DA66-4327-8D99-0379F233B4C3}"/>
                </a:ext>
              </a:extLst>
            </p:cNvPr>
            <p:cNvSpPr/>
            <p:nvPr/>
          </p:nvSpPr>
          <p:spPr>
            <a:xfrm>
              <a:off x="10277800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53" name="Oval 49">
              <a:extLst>
                <a:ext uri="{FF2B5EF4-FFF2-40B4-BE49-F238E27FC236}">
                  <a16:creationId xmlns:a16="http://schemas.microsoft.com/office/drawing/2014/main" id="{BA4516DD-82E4-4091-A74F-5983CBA0BA45}"/>
                </a:ext>
              </a:extLst>
            </p:cNvPr>
            <p:cNvSpPr/>
            <p:nvPr/>
          </p:nvSpPr>
          <p:spPr>
            <a:xfrm>
              <a:off x="10565781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54" name="Oval 50">
              <a:extLst>
                <a:ext uri="{FF2B5EF4-FFF2-40B4-BE49-F238E27FC236}">
                  <a16:creationId xmlns:a16="http://schemas.microsoft.com/office/drawing/2014/main" id="{0997CF84-77FE-43C9-A9DB-F2277AD28D2F}"/>
                </a:ext>
              </a:extLst>
            </p:cNvPr>
            <p:cNvSpPr/>
            <p:nvPr/>
          </p:nvSpPr>
          <p:spPr>
            <a:xfrm>
              <a:off x="10853756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55" name="Oval 5">
              <a:extLst>
                <a:ext uri="{FF2B5EF4-FFF2-40B4-BE49-F238E27FC236}">
                  <a16:creationId xmlns:a16="http://schemas.microsoft.com/office/drawing/2014/main" id="{8898E2C2-8FFF-4AB7-A7C0-24DCD717DB85}"/>
                </a:ext>
              </a:extLst>
            </p:cNvPr>
            <p:cNvSpPr/>
            <p:nvPr/>
          </p:nvSpPr>
          <p:spPr>
            <a:xfrm>
              <a:off x="2215747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56" name="Oval 9">
              <a:extLst>
                <a:ext uri="{FF2B5EF4-FFF2-40B4-BE49-F238E27FC236}">
                  <a16:creationId xmlns:a16="http://schemas.microsoft.com/office/drawing/2014/main" id="{09841B5E-5856-454D-A7ED-AFF8498C3AB9}"/>
                </a:ext>
              </a:extLst>
            </p:cNvPr>
            <p:cNvSpPr/>
            <p:nvPr/>
          </p:nvSpPr>
          <p:spPr>
            <a:xfrm>
              <a:off x="4164129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57" name="Oval 13">
              <a:extLst>
                <a:ext uri="{FF2B5EF4-FFF2-40B4-BE49-F238E27FC236}">
                  <a16:creationId xmlns:a16="http://schemas.microsoft.com/office/drawing/2014/main" id="{60845B5B-A365-4A79-9843-0079F6E7F0AC}"/>
                </a:ext>
              </a:extLst>
            </p:cNvPr>
            <p:cNvSpPr/>
            <p:nvPr/>
          </p:nvSpPr>
          <p:spPr>
            <a:xfrm>
              <a:off x="6112511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58" name="Oval 17">
              <a:extLst>
                <a:ext uri="{FF2B5EF4-FFF2-40B4-BE49-F238E27FC236}">
                  <a16:creationId xmlns:a16="http://schemas.microsoft.com/office/drawing/2014/main" id="{4A93DB12-E8E9-4CA9-9002-63822279B0D3}"/>
                </a:ext>
              </a:extLst>
            </p:cNvPr>
            <p:cNvSpPr/>
            <p:nvPr/>
          </p:nvSpPr>
          <p:spPr>
            <a:xfrm>
              <a:off x="8060893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  <p:sp>
          <p:nvSpPr>
            <p:cNvPr id="159" name="Oval 21">
              <a:extLst>
                <a:ext uri="{FF2B5EF4-FFF2-40B4-BE49-F238E27FC236}">
                  <a16:creationId xmlns:a16="http://schemas.microsoft.com/office/drawing/2014/main" id="{E709F21B-A43F-4577-8074-47AFB0AA6C8B}"/>
                </a:ext>
              </a:extLst>
            </p:cNvPr>
            <p:cNvSpPr/>
            <p:nvPr/>
          </p:nvSpPr>
          <p:spPr>
            <a:xfrm>
              <a:off x="9989819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 dirty="0">
                <a:cs typeface="B Nazanin" panose="00000400000000000000" pitchFamily="2" charset="-78"/>
              </a:endParaRPr>
            </a:p>
          </p:txBody>
        </p:sp>
      </p:grpSp>
      <p:sp>
        <p:nvSpPr>
          <p:cNvPr id="75" name="Freeform 13">
            <a:extLst>
              <a:ext uri="{FF2B5EF4-FFF2-40B4-BE49-F238E27FC236}">
                <a16:creationId xmlns:a16="http://schemas.microsoft.com/office/drawing/2014/main" id="{2A4539F8-2504-8325-8540-42D28A59EFF8}"/>
              </a:ext>
            </a:extLst>
          </p:cNvPr>
          <p:cNvSpPr/>
          <p:nvPr/>
        </p:nvSpPr>
        <p:spPr bwMode="auto">
          <a:xfrm>
            <a:off x="953965" y="2540112"/>
            <a:ext cx="575072" cy="579835"/>
          </a:xfrm>
          <a:custGeom>
            <a:avLst/>
            <a:gdLst>
              <a:gd name="T0" fmla="*/ 0 w 562"/>
              <a:gd name="T1" fmla="*/ 392 h 567"/>
              <a:gd name="T2" fmla="*/ 0 w 562"/>
              <a:gd name="T3" fmla="*/ 282 h 567"/>
              <a:gd name="T4" fmla="*/ 60 w 562"/>
              <a:gd name="T5" fmla="*/ 222 h 567"/>
              <a:gd name="T6" fmla="*/ 200 w 562"/>
              <a:gd name="T7" fmla="*/ 222 h 567"/>
              <a:gd name="T8" fmla="*/ 222 w 562"/>
              <a:gd name="T9" fmla="*/ 200 h 567"/>
              <a:gd name="T10" fmla="*/ 222 w 562"/>
              <a:gd name="T11" fmla="*/ 60 h 567"/>
              <a:gd name="T12" fmla="*/ 282 w 562"/>
              <a:gd name="T13" fmla="*/ 1 h 567"/>
              <a:gd name="T14" fmla="*/ 502 w 562"/>
              <a:gd name="T15" fmla="*/ 0 h 567"/>
              <a:gd name="T16" fmla="*/ 562 w 562"/>
              <a:gd name="T17" fmla="*/ 58 h 567"/>
              <a:gd name="T18" fmla="*/ 502 w 562"/>
              <a:gd name="T19" fmla="*/ 182 h 567"/>
              <a:gd name="T20" fmla="*/ 324 w 562"/>
              <a:gd name="T21" fmla="*/ 277 h 567"/>
              <a:gd name="T22" fmla="*/ 149 w 562"/>
              <a:gd name="T23" fmla="*/ 398 h 567"/>
              <a:gd name="T24" fmla="*/ 97 w 562"/>
              <a:gd name="T25" fmla="*/ 550 h 567"/>
              <a:gd name="T26" fmla="*/ 92 w 562"/>
              <a:gd name="T27" fmla="*/ 562 h 567"/>
              <a:gd name="T28" fmla="*/ 18 w 562"/>
              <a:gd name="T29" fmla="*/ 547 h 567"/>
              <a:gd name="T30" fmla="*/ 0 w 562"/>
              <a:gd name="T31" fmla="*/ 502 h 567"/>
              <a:gd name="T32" fmla="*/ 0 w 562"/>
              <a:gd name="T33" fmla="*/ 392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2" h="567">
                <a:moveTo>
                  <a:pt x="0" y="392"/>
                </a:moveTo>
                <a:cubicBezTo>
                  <a:pt x="0" y="355"/>
                  <a:pt x="0" y="318"/>
                  <a:pt x="0" y="282"/>
                </a:cubicBezTo>
                <a:cubicBezTo>
                  <a:pt x="1" y="245"/>
                  <a:pt x="23" y="222"/>
                  <a:pt x="60" y="222"/>
                </a:cubicBezTo>
                <a:cubicBezTo>
                  <a:pt x="107" y="222"/>
                  <a:pt x="153" y="221"/>
                  <a:pt x="200" y="222"/>
                </a:cubicBezTo>
                <a:cubicBezTo>
                  <a:pt x="218" y="223"/>
                  <a:pt x="222" y="217"/>
                  <a:pt x="222" y="200"/>
                </a:cubicBezTo>
                <a:cubicBezTo>
                  <a:pt x="221" y="153"/>
                  <a:pt x="221" y="106"/>
                  <a:pt x="222" y="60"/>
                </a:cubicBezTo>
                <a:cubicBezTo>
                  <a:pt x="222" y="22"/>
                  <a:pt x="244" y="1"/>
                  <a:pt x="282" y="1"/>
                </a:cubicBezTo>
                <a:cubicBezTo>
                  <a:pt x="355" y="0"/>
                  <a:pt x="429" y="1"/>
                  <a:pt x="502" y="0"/>
                </a:cubicBezTo>
                <a:cubicBezTo>
                  <a:pt x="533" y="0"/>
                  <a:pt x="562" y="26"/>
                  <a:pt x="562" y="58"/>
                </a:cubicBezTo>
                <a:cubicBezTo>
                  <a:pt x="562" y="110"/>
                  <a:pt x="541" y="150"/>
                  <a:pt x="502" y="182"/>
                </a:cubicBezTo>
                <a:cubicBezTo>
                  <a:pt x="449" y="226"/>
                  <a:pt x="385" y="247"/>
                  <a:pt x="324" y="277"/>
                </a:cubicBezTo>
                <a:cubicBezTo>
                  <a:pt x="260" y="308"/>
                  <a:pt x="195" y="339"/>
                  <a:pt x="149" y="398"/>
                </a:cubicBezTo>
                <a:cubicBezTo>
                  <a:pt x="115" y="443"/>
                  <a:pt x="96" y="493"/>
                  <a:pt x="97" y="550"/>
                </a:cubicBezTo>
                <a:cubicBezTo>
                  <a:pt x="97" y="555"/>
                  <a:pt x="100" y="562"/>
                  <a:pt x="92" y="562"/>
                </a:cubicBezTo>
                <a:cubicBezTo>
                  <a:pt x="66" y="562"/>
                  <a:pt x="39" y="567"/>
                  <a:pt x="18" y="547"/>
                </a:cubicBezTo>
                <a:cubicBezTo>
                  <a:pt x="5" y="535"/>
                  <a:pt x="0" y="519"/>
                  <a:pt x="0" y="502"/>
                </a:cubicBezTo>
                <a:cubicBezTo>
                  <a:pt x="1" y="465"/>
                  <a:pt x="0" y="428"/>
                  <a:pt x="0" y="392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6" name="Freeform 14">
            <a:extLst>
              <a:ext uri="{FF2B5EF4-FFF2-40B4-BE49-F238E27FC236}">
                <a16:creationId xmlns:a16="http://schemas.microsoft.com/office/drawing/2014/main" id="{9901A956-B3BC-2230-FFC8-9C893279C4D5}"/>
              </a:ext>
            </a:extLst>
          </p:cNvPr>
          <p:cNvSpPr/>
          <p:nvPr/>
        </p:nvSpPr>
        <p:spPr bwMode="auto">
          <a:xfrm>
            <a:off x="1082553" y="2686559"/>
            <a:ext cx="528638" cy="683419"/>
          </a:xfrm>
          <a:custGeom>
            <a:avLst/>
            <a:gdLst>
              <a:gd name="T0" fmla="*/ 275 w 518"/>
              <a:gd name="T1" fmla="*/ 217 h 669"/>
              <a:gd name="T2" fmla="*/ 10 w 518"/>
              <a:gd name="T3" fmla="*/ 429 h 669"/>
              <a:gd name="T4" fmla="*/ 33 w 518"/>
              <a:gd name="T5" fmla="*/ 314 h 669"/>
              <a:gd name="T6" fmla="*/ 203 w 518"/>
              <a:gd name="T7" fmla="*/ 170 h 669"/>
              <a:gd name="T8" fmla="*/ 360 w 518"/>
              <a:gd name="T9" fmla="*/ 100 h 669"/>
              <a:gd name="T10" fmla="*/ 457 w 518"/>
              <a:gd name="T11" fmla="*/ 10 h 669"/>
              <a:gd name="T12" fmla="*/ 462 w 518"/>
              <a:gd name="T13" fmla="*/ 0 h 669"/>
              <a:gd name="T14" fmla="*/ 491 w 518"/>
              <a:gd name="T15" fmla="*/ 85 h 669"/>
              <a:gd name="T16" fmla="*/ 283 w 518"/>
              <a:gd name="T17" fmla="*/ 431 h 669"/>
              <a:gd name="T18" fmla="*/ 128 w 518"/>
              <a:gd name="T19" fmla="*/ 484 h 669"/>
              <a:gd name="T20" fmla="*/ 70 w 518"/>
              <a:gd name="T21" fmla="*/ 542 h 669"/>
              <a:gd name="T22" fmla="*/ 113 w 518"/>
              <a:gd name="T23" fmla="*/ 637 h 669"/>
              <a:gd name="T24" fmla="*/ 130 w 518"/>
              <a:gd name="T25" fmla="*/ 651 h 669"/>
              <a:gd name="T26" fmla="*/ 116 w 518"/>
              <a:gd name="T27" fmla="*/ 667 h 669"/>
              <a:gd name="T28" fmla="*/ 90 w 518"/>
              <a:gd name="T29" fmla="*/ 659 h 669"/>
              <a:gd name="T30" fmla="*/ 71 w 518"/>
              <a:gd name="T31" fmla="*/ 386 h 669"/>
              <a:gd name="T32" fmla="*/ 194 w 518"/>
              <a:gd name="T33" fmla="*/ 277 h 669"/>
              <a:gd name="T34" fmla="*/ 264 w 518"/>
              <a:gd name="T35" fmla="*/ 231 h 669"/>
              <a:gd name="T36" fmla="*/ 275 w 518"/>
              <a:gd name="T37" fmla="*/ 217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18" h="669">
                <a:moveTo>
                  <a:pt x="275" y="217"/>
                </a:moveTo>
                <a:cubicBezTo>
                  <a:pt x="161" y="258"/>
                  <a:pt x="64" y="314"/>
                  <a:pt x="10" y="429"/>
                </a:cubicBezTo>
                <a:cubicBezTo>
                  <a:pt x="4" y="387"/>
                  <a:pt x="13" y="349"/>
                  <a:pt x="33" y="314"/>
                </a:cubicBezTo>
                <a:cubicBezTo>
                  <a:pt x="72" y="246"/>
                  <a:pt x="132" y="202"/>
                  <a:pt x="203" y="170"/>
                </a:cubicBezTo>
                <a:cubicBezTo>
                  <a:pt x="255" y="147"/>
                  <a:pt x="309" y="128"/>
                  <a:pt x="360" y="100"/>
                </a:cubicBezTo>
                <a:cubicBezTo>
                  <a:pt x="400" y="78"/>
                  <a:pt x="436" y="52"/>
                  <a:pt x="457" y="10"/>
                </a:cubicBezTo>
                <a:cubicBezTo>
                  <a:pt x="459" y="8"/>
                  <a:pt x="460" y="5"/>
                  <a:pt x="462" y="0"/>
                </a:cubicBezTo>
                <a:cubicBezTo>
                  <a:pt x="479" y="29"/>
                  <a:pt x="486" y="57"/>
                  <a:pt x="491" y="85"/>
                </a:cubicBezTo>
                <a:cubicBezTo>
                  <a:pt x="518" y="236"/>
                  <a:pt x="429" y="382"/>
                  <a:pt x="283" y="431"/>
                </a:cubicBezTo>
                <a:cubicBezTo>
                  <a:pt x="231" y="448"/>
                  <a:pt x="180" y="466"/>
                  <a:pt x="128" y="484"/>
                </a:cubicBezTo>
                <a:cubicBezTo>
                  <a:pt x="100" y="494"/>
                  <a:pt x="74" y="508"/>
                  <a:pt x="70" y="542"/>
                </a:cubicBezTo>
                <a:cubicBezTo>
                  <a:pt x="66" y="581"/>
                  <a:pt x="79" y="614"/>
                  <a:pt x="113" y="637"/>
                </a:cubicBezTo>
                <a:cubicBezTo>
                  <a:pt x="119" y="641"/>
                  <a:pt x="130" y="641"/>
                  <a:pt x="130" y="651"/>
                </a:cubicBezTo>
                <a:cubicBezTo>
                  <a:pt x="129" y="659"/>
                  <a:pt x="123" y="665"/>
                  <a:pt x="116" y="667"/>
                </a:cubicBezTo>
                <a:cubicBezTo>
                  <a:pt x="106" y="669"/>
                  <a:pt x="97" y="668"/>
                  <a:pt x="90" y="659"/>
                </a:cubicBezTo>
                <a:cubicBezTo>
                  <a:pt x="22" y="576"/>
                  <a:pt x="0" y="487"/>
                  <a:pt x="71" y="386"/>
                </a:cubicBezTo>
                <a:cubicBezTo>
                  <a:pt x="104" y="340"/>
                  <a:pt x="149" y="308"/>
                  <a:pt x="194" y="277"/>
                </a:cubicBezTo>
                <a:cubicBezTo>
                  <a:pt x="217" y="261"/>
                  <a:pt x="241" y="246"/>
                  <a:pt x="264" y="231"/>
                </a:cubicBezTo>
                <a:cubicBezTo>
                  <a:pt x="268" y="228"/>
                  <a:pt x="274" y="227"/>
                  <a:pt x="275" y="217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7" name="Freeform 16">
            <a:extLst>
              <a:ext uri="{FF2B5EF4-FFF2-40B4-BE49-F238E27FC236}">
                <a16:creationId xmlns:a16="http://schemas.microsoft.com/office/drawing/2014/main" id="{E1136B70-75C0-9759-AE2D-32F0E438C9FB}"/>
              </a:ext>
            </a:extLst>
          </p:cNvPr>
          <p:cNvSpPr/>
          <p:nvPr/>
        </p:nvSpPr>
        <p:spPr bwMode="auto">
          <a:xfrm>
            <a:off x="1187328" y="2766330"/>
            <a:ext cx="567929" cy="575072"/>
          </a:xfrm>
          <a:custGeom>
            <a:avLst/>
            <a:gdLst>
              <a:gd name="T0" fmla="*/ 555 w 556"/>
              <a:gd name="T1" fmla="*/ 170 h 563"/>
              <a:gd name="T2" fmla="*/ 555 w 556"/>
              <a:gd name="T3" fmla="*/ 280 h 563"/>
              <a:gd name="T4" fmla="*/ 494 w 556"/>
              <a:gd name="T5" fmla="*/ 341 h 563"/>
              <a:gd name="T6" fmla="*/ 350 w 556"/>
              <a:gd name="T7" fmla="*/ 341 h 563"/>
              <a:gd name="T8" fmla="*/ 333 w 556"/>
              <a:gd name="T9" fmla="*/ 359 h 563"/>
              <a:gd name="T10" fmla="*/ 332 w 556"/>
              <a:gd name="T11" fmla="*/ 511 h 563"/>
              <a:gd name="T12" fmla="*/ 282 w 556"/>
              <a:gd name="T13" fmla="*/ 562 h 563"/>
              <a:gd name="T14" fmla="*/ 88 w 556"/>
              <a:gd name="T15" fmla="*/ 562 h 563"/>
              <a:gd name="T16" fmla="*/ 7 w 556"/>
              <a:gd name="T17" fmla="*/ 495 h 563"/>
              <a:gd name="T18" fmla="*/ 43 w 556"/>
              <a:gd name="T19" fmla="*/ 435 h 563"/>
              <a:gd name="T20" fmla="*/ 136 w 556"/>
              <a:gd name="T21" fmla="*/ 405 h 563"/>
              <a:gd name="T22" fmla="*/ 311 w 556"/>
              <a:gd name="T23" fmla="*/ 316 h 563"/>
              <a:gd name="T24" fmla="*/ 424 w 556"/>
              <a:gd name="T25" fmla="*/ 68 h 563"/>
              <a:gd name="T26" fmla="*/ 422 w 556"/>
              <a:gd name="T27" fmla="*/ 14 h 563"/>
              <a:gd name="T28" fmla="*/ 435 w 556"/>
              <a:gd name="T29" fmla="*/ 1 h 563"/>
              <a:gd name="T30" fmla="*/ 499 w 556"/>
              <a:gd name="T31" fmla="*/ 1 h 563"/>
              <a:gd name="T32" fmla="*/ 555 w 556"/>
              <a:gd name="T33" fmla="*/ 58 h 563"/>
              <a:gd name="T34" fmla="*/ 555 w 556"/>
              <a:gd name="T35" fmla="*/ 170 h 563"/>
              <a:gd name="T36" fmla="*/ 555 w 556"/>
              <a:gd name="T37" fmla="*/ 170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56" h="563">
                <a:moveTo>
                  <a:pt x="555" y="170"/>
                </a:moveTo>
                <a:cubicBezTo>
                  <a:pt x="555" y="207"/>
                  <a:pt x="556" y="244"/>
                  <a:pt x="555" y="280"/>
                </a:cubicBezTo>
                <a:cubicBezTo>
                  <a:pt x="555" y="319"/>
                  <a:pt x="533" y="341"/>
                  <a:pt x="494" y="341"/>
                </a:cubicBezTo>
                <a:cubicBezTo>
                  <a:pt x="446" y="342"/>
                  <a:pt x="398" y="342"/>
                  <a:pt x="350" y="341"/>
                </a:cubicBezTo>
                <a:cubicBezTo>
                  <a:pt x="336" y="341"/>
                  <a:pt x="333" y="345"/>
                  <a:pt x="333" y="359"/>
                </a:cubicBezTo>
                <a:cubicBezTo>
                  <a:pt x="334" y="410"/>
                  <a:pt x="333" y="460"/>
                  <a:pt x="332" y="511"/>
                </a:cubicBezTo>
                <a:cubicBezTo>
                  <a:pt x="332" y="540"/>
                  <a:pt x="311" y="561"/>
                  <a:pt x="282" y="562"/>
                </a:cubicBezTo>
                <a:cubicBezTo>
                  <a:pt x="217" y="563"/>
                  <a:pt x="153" y="563"/>
                  <a:pt x="88" y="562"/>
                </a:cubicBezTo>
                <a:cubicBezTo>
                  <a:pt x="53" y="561"/>
                  <a:pt x="15" y="528"/>
                  <a:pt x="7" y="495"/>
                </a:cubicBezTo>
                <a:cubicBezTo>
                  <a:pt x="0" y="468"/>
                  <a:pt x="13" y="446"/>
                  <a:pt x="43" y="435"/>
                </a:cubicBezTo>
                <a:cubicBezTo>
                  <a:pt x="74" y="425"/>
                  <a:pt x="106" y="417"/>
                  <a:pt x="136" y="405"/>
                </a:cubicBezTo>
                <a:cubicBezTo>
                  <a:pt x="198" y="382"/>
                  <a:pt x="260" y="360"/>
                  <a:pt x="311" y="316"/>
                </a:cubicBezTo>
                <a:cubicBezTo>
                  <a:pt x="388" y="251"/>
                  <a:pt x="421" y="166"/>
                  <a:pt x="424" y="68"/>
                </a:cubicBezTo>
                <a:cubicBezTo>
                  <a:pt x="425" y="50"/>
                  <a:pt x="425" y="32"/>
                  <a:pt x="422" y="14"/>
                </a:cubicBezTo>
                <a:cubicBezTo>
                  <a:pt x="420" y="2"/>
                  <a:pt x="426" y="1"/>
                  <a:pt x="435" y="1"/>
                </a:cubicBezTo>
                <a:cubicBezTo>
                  <a:pt x="456" y="1"/>
                  <a:pt x="478" y="0"/>
                  <a:pt x="499" y="1"/>
                </a:cubicBezTo>
                <a:cubicBezTo>
                  <a:pt x="532" y="2"/>
                  <a:pt x="555" y="25"/>
                  <a:pt x="555" y="58"/>
                </a:cubicBezTo>
                <a:cubicBezTo>
                  <a:pt x="555" y="96"/>
                  <a:pt x="555" y="133"/>
                  <a:pt x="555" y="170"/>
                </a:cubicBezTo>
                <a:cubicBezTo>
                  <a:pt x="555" y="170"/>
                  <a:pt x="555" y="170"/>
                  <a:pt x="555" y="17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8" name="Freeform 8">
            <a:extLst>
              <a:ext uri="{FF2B5EF4-FFF2-40B4-BE49-F238E27FC236}">
                <a16:creationId xmlns:a16="http://schemas.microsoft.com/office/drawing/2014/main" id="{BD0376E5-F7ED-3230-0FB3-BD6672894517}"/>
              </a:ext>
            </a:extLst>
          </p:cNvPr>
          <p:cNvSpPr>
            <a:spLocks noEditPoints="1"/>
          </p:cNvSpPr>
          <p:nvPr/>
        </p:nvSpPr>
        <p:spPr bwMode="auto">
          <a:xfrm>
            <a:off x="2390134" y="2769323"/>
            <a:ext cx="888206" cy="534591"/>
          </a:xfrm>
          <a:custGeom>
            <a:avLst/>
            <a:gdLst>
              <a:gd name="T0" fmla="*/ 125 w 869"/>
              <a:gd name="T1" fmla="*/ 0 h 524"/>
              <a:gd name="T2" fmla="*/ 77 w 869"/>
              <a:gd name="T3" fmla="*/ 30 h 524"/>
              <a:gd name="T4" fmla="*/ 83 w 869"/>
              <a:gd name="T5" fmla="*/ 80 h 524"/>
              <a:gd name="T6" fmla="*/ 189 w 869"/>
              <a:gd name="T7" fmla="*/ 114 h 524"/>
              <a:gd name="T8" fmla="*/ 709 w 869"/>
              <a:gd name="T9" fmla="*/ 108 h 524"/>
              <a:gd name="T10" fmla="*/ 784 w 869"/>
              <a:gd name="T11" fmla="*/ 82 h 524"/>
              <a:gd name="T12" fmla="*/ 788 w 869"/>
              <a:gd name="T13" fmla="*/ 27 h 524"/>
              <a:gd name="T14" fmla="*/ 759 w 869"/>
              <a:gd name="T15" fmla="*/ 7 h 524"/>
              <a:gd name="T16" fmla="*/ 863 w 869"/>
              <a:gd name="T17" fmla="*/ 44 h 524"/>
              <a:gd name="T18" fmla="*/ 869 w 869"/>
              <a:gd name="T19" fmla="*/ 71 h 524"/>
              <a:gd name="T20" fmla="*/ 592 w 869"/>
              <a:gd name="T21" fmla="*/ 457 h 524"/>
              <a:gd name="T22" fmla="*/ 94 w 869"/>
              <a:gd name="T23" fmla="*/ 324 h 524"/>
              <a:gd name="T24" fmla="*/ 0 w 869"/>
              <a:gd name="T25" fmla="*/ 66 h 524"/>
              <a:gd name="T26" fmla="*/ 17 w 869"/>
              <a:gd name="T27" fmla="*/ 34 h 524"/>
              <a:gd name="T28" fmla="*/ 125 w 869"/>
              <a:gd name="T29" fmla="*/ 0 h 524"/>
              <a:gd name="T30" fmla="*/ 412 w 869"/>
              <a:gd name="T31" fmla="*/ 211 h 524"/>
              <a:gd name="T32" fmla="*/ 714 w 869"/>
              <a:gd name="T33" fmla="*/ 208 h 524"/>
              <a:gd name="T34" fmla="*/ 731 w 869"/>
              <a:gd name="T35" fmla="*/ 208 h 524"/>
              <a:gd name="T36" fmla="*/ 728 w 869"/>
              <a:gd name="T37" fmla="*/ 225 h 524"/>
              <a:gd name="T38" fmla="*/ 629 w 869"/>
              <a:gd name="T39" fmla="*/ 356 h 524"/>
              <a:gd name="T40" fmla="*/ 552 w 869"/>
              <a:gd name="T41" fmla="*/ 417 h 524"/>
              <a:gd name="T42" fmla="*/ 791 w 869"/>
              <a:gd name="T43" fmla="*/ 160 h 524"/>
              <a:gd name="T44" fmla="*/ 412 w 869"/>
              <a:gd name="T45" fmla="*/ 211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69" h="524">
                <a:moveTo>
                  <a:pt x="125" y="0"/>
                </a:moveTo>
                <a:cubicBezTo>
                  <a:pt x="107" y="10"/>
                  <a:pt x="91" y="18"/>
                  <a:pt x="77" y="30"/>
                </a:cubicBezTo>
                <a:cubicBezTo>
                  <a:pt x="56" y="49"/>
                  <a:pt x="58" y="66"/>
                  <a:pt x="83" y="80"/>
                </a:cubicBezTo>
                <a:cubicBezTo>
                  <a:pt x="116" y="99"/>
                  <a:pt x="152" y="108"/>
                  <a:pt x="189" y="114"/>
                </a:cubicBezTo>
                <a:cubicBezTo>
                  <a:pt x="362" y="142"/>
                  <a:pt x="536" y="143"/>
                  <a:pt x="709" y="108"/>
                </a:cubicBezTo>
                <a:cubicBezTo>
                  <a:pt x="735" y="103"/>
                  <a:pt x="760" y="95"/>
                  <a:pt x="784" y="82"/>
                </a:cubicBezTo>
                <a:cubicBezTo>
                  <a:pt x="813" y="66"/>
                  <a:pt x="814" y="48"/>
                  <a:pt x="788" y="27"/>
                </a:cubicBezTo>
                <a:cubicBezTo>
                  <a:pt x="779" y="20"/>
                  <a:pt x="769" y="14"/>
                  <a:pt x="759" y="7"/>
                </a:cubicBezTo>
                <a:cubicBezTo>
                  <a:pt x="785" y="0"/>
                  <a:pt x="850" y="24"/>
                  <a:pt x="863" y="44"/>
                </a:cubicBezTo>
                <a:cubicBezTo>
                  <a:pt x="869" y="53"/>
                  <a:pt x="869" y="62"/>
                  <a:pt x="869" y="71"/>
                </a:cubicBezTo>
                <a:cubicBezTo>
                  <a:pt x="862" y="244"/>
                  <a:pt x="754" y="395"/>
                  <a:pt x="592" y="457"/>
                </a:cubicBezTo>
                <a:cubicBezTo>
                  <a:pt x="416" y="524"/>
                  <a:pt x="213" y="470"/>
                  <a:pt x="94" y="324"/>
                </a:cubicBezTo>
                <a:cubicBezTo>
                  <a:pt x="33" y="249"/>
                  <a:pt x="3" y="162"/>
                  <a:pt x="0" y="66"/>
                </a:cubicBezTo>
                <a:cubicBezTo>
                  <a:pt x="0" y="52"/>
                  <a:pt x="5" y="42"/>
                  <a:pt x="17" y="34"/>
                </a:cubicBezTo>
                <a:cubicBezTo>
                  <a:pt x="40" y="18"/>
                  <a:pt x="87" y="2"/>
                  <a:pt x="125" y="0"/>
                </a:cubicBezTo>
                <a:close/>
                <a:moveTo>
                  <a:pt x="412" y="211"/>
                </a:moveTo>
                <a:cubicBezTo>
                  <a:pt x="513" y="223"/>
                  <a:pt x="614" y="223"/>
                  <a:pt x="714" y="208"/>
                </a:cubicBezTo>
                <a:cubicBezTo>
                  <a:pt x="720" y="207"/>
                  <a:pt x="727" y="203"/>
                  <a:pt x="731" y="208"/>
                </a:cubicBezTo>
                <a:cubicBezTo>
                  <a:pt x="736" y="214"/>
                  <a:pt x="730" y="220"/>
                  <a:pt x="728" y="225"/>
                </a:cubicBezTo>
                <a:cubicBezTo>
                  <a:pt x="704" y="276"/>
                  <a:pt x="669" y="318"/>
                  <a:pt x="629" y="356"/>
                </a:cubicBezTo>
                <a:cubicBezTo>
                  <a:pt x="606" y="378"/>
                  <a:pt x="580" y="397"/>
                  <a:pt x="552" y="417"/>
                </a:cubicBezTo>
                <a:cubicBezTo>
                  <a:pt x="682" y="386"/>
                  <a:pt x="775" y="245"/>
                  <a:pt x="791" y="160"/>
                </a:cubicBezTo>
                <a:cubicBezTo>
                  <a:pt x="667" y="198"/>
                  <a:pt x="540" y="204"/>
                  <a:pt x="412" y="21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9" name="Freeform 20">
            <a:extLst>
              <a:ext uri="{FF2B5EF4-FFF2-40B4-BE49-F238E27FC236}">
                <a16:creationId xmlns:a16="http://schemas.microsoft.com/office/drawing/2014/main" id="{D0D18B97-DD63-9CF5-8255-26C9A325347E}"/>
              </a:ext>
            </a:extLst>
          </p:cNvPr>
          <p:cNvSpPr>
            <a:spLocks noEditPoints="1"/>
          </p:cNvSpPr>
          <p:nvPr/>
        </p:nvSpPr>
        <p:spPr bwMode="auto">
          <a:xfrm>
            <a:off x="2890197" y="2502623"/>
            <a:ext cx="389335" cy="361950"/>
          </a:xfrm>
          <a:custGeom>
            <a:avLst/>
            <a:gdLst>
              <a:gd name="T0" fmla="*/ 163 w 381"/>
              <a:gd name="T1" fmla="*/ 126 h 354"/>
              <a:gd name="T2" fmla="*/ 106 w 381"/>
              <a:gd name="T3" fmla="*/ 161 h 354"/>
              <a:gd name="T4" fmla="*/ 44 w 381"/>
              <a:gd name="T5" fmla="*/ 228 h 354"/>
              <a:gd name="T6" fmla="*/ 3 w 381"/>
              <a:gd name="T7" fmla="*/ 306 h 354"/>
              <a:gd name="T8" fmla="*/ 103 w 381"/>
              <a:gd name="T9" fmla="*/ 90 h 354"/>
              <a:gd name="T10" fmla="*/ 286 w 381"/>
              <a:gd name="T11" fmla="*/ 14 h 354"/>
              <a:gd name="T12" fmla="*/ 354 w 381"/>
              <a:gd name="T13" fmla="*/ 3 h 354"/>
              <a:gd name="T14" fmla="*/ 381 w 381"/>
              <a:gd name="T15" fmla="*/ 0 h 354"/>
              <a:gd name="T16" fmla="*/ 309 w 381"/>
              <a:gd name="T17" fmla="*/ 168 h 354"/>
              <a:gd name="T18" fmla="*/ 170 w 381"/>
              <a:gd name="T19" fmla="*/ 296 h 354"/>
              <a:gd name="T20" fmla="*/ 44 w 381"/>
              <a:gd name="T21" fmla="*/ 340 h 354"/>
              <a:gd name="T22" fmla="*/ 21 w 381"/>
              <a:gd name="T23" fmla="*/ 354 h 354"/>
              <a:gd name="T24" fmla="*/ 32 w 381"/>
              <a:gd name="T25" fmla="*/ 309 h 354"/>
              <a:gd name="T26" fmla="*/ 111 w 381"/>
              <a:gd name="T27" fmla="*/ 190 h 354"/>
              <a:gd name="T28" fmla="*/ 168 w 381"/>
              <a:gd name="T29" fmla="*/ 131 h 354"/>
              <a:gd name="T30" fmla="*/ 184 w 381"/>
              <a:gd name="T31" fmla="*/ 113 h 354"/>
              <a:gd name="T32" fmla="*/ 163 w 381"/>
              <a:gd name="T33" fmla="*/ 126 h 354"/>
              <a:gd name="T34" fmla="*/ 199 w 381"/>
              <a:gd name="T35" fmla="*/ 107 h 354"/>
              <a:gd name="T36" fmla="*/ 193 w 381"/>
              <a:gd name="T37" fmla="*/ 105 h 354"/>
              <a:gd name="T38" fmla="*/ 189 w 381"/>
              <a:gd name="T39" fmla="*/ 109 h 354"/>
              <a:gd name="T40" fmla="*/ 192 w 381"/>
              <a:gd name="T41" fmla="*/ 112 h 354"/>
              <a:gd name="T42" fmla="*/ 199 w 381"/>
              <a:gd name="T43" fmla="*/ 107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81" h="354">
                <a:moveTo>
                  <a:pt x="163" y="126"/>
                </a:moveTo>
                <a:cubicBezTo>
                  <a:pt x="140" y="132"/>
                  <a:pt x="123" y="146"/>
                  <a:pt x="106" y="161"/>
                </a:cubicBezTo>
                <a:cubicBezTo>
                  <a:pt x="83" y="181"/>
                  <a:pt x="62" y="203"/>
                  <a:pt x="44" y="228"/>
                </a:cubicBezTo>
                <a:cubicBezTo>
                  <a:pt x="27" y="252"/>
                  <a:pt x="16" y="279"/>
                  <a:pt x="3" y="306"/>
                </a:cubicBezTo>
                <a:cubicBezTo>
                  <a:pt x="0" y="217"/>
                  <a:pt x="33" y="145"/>
                  <a:pt x="103" y="90"/>
                </a:cubicBezTo>
                <a:cubicBezTo>
                  <a:pt x="157" y="48"/>
                  <a:pt x="219" y="25"/>
                  <a:pt x="286" y="14"/>
                </a:cubicBezTo>
                <a:cubicBezTo>
                  <a:pt x="308" y="10"/>
                  <a:pt x="331" y="6"/>
                  <a:pt x="354" y="3"/>
                </a:cubicBezTo>
                <a:cubicBezTo>
                  <a:pt x="361" y="2"/>
                  <a:pt x="368" y="1"/>
                  <a:pt x="381" y="0"/>
                </a:cubicBezTo>
                <a:cubicBezTo>
                  <a:pt x="338" y="52"/>
                  <a:pt x="325" y="111"/>
                  <a:pt x="309" y="168"/>
                </a:cubicBezTo>
                <a:cubicBezTo>
                  <a:pt x="288" y="239"/>
                  <a:pt x="237" y="275"/>
                  <a:pt x="170" y="296"/>
                </a:cubicBezTo>
                <a:cubicBezTo>
                  <a:pt x="128" y="309"/>
                  <a:pt x="84" y="319"/>
                  <a:pt x="44" y="340"/>
                </a:cubicBezTo>
                <a:cubicBezTo>
                  <a:pt x="37" y="344"/>
                  <a:pt x="30" y="349"/>
                  <a:pt x="21" y="354"/>
                </a:cubicBezTo>
                <a:cubicBezTo>
                  <a:pt x="17" y="337"/>
                  <a:pt x="25" y="322"/>
                  <a:pt x="32" y="309"/>
                </a:cubicBezTo>
                <a:cubicBezTo>
                  <a:pt x="52" y="265"/>
                  <a:pt x="78" y="226"/>
                  <a:pt x="111" y="190"/>
                </a:cubicBezTo>
                <a:cubicBezTo>
                  <a:pt x="129" y="170"/>
                  <a:pt x="149" y="151"/>
                  <a:pt x="168" y="131"/>
                </a:cubicBezTo>
                <a:cubicBezTo>
                  <a:pt x="175" y="128"/>
                  <a:pt x="181" y="124"/>
                  <a:pt x="184" y="113"/>
                </a:cubicBezTo>
                <a:cubicBezTo>
                  <a:pt x="174" y="117"/>
                  <a:pt x="166" y="117"/>
                  <a:pt x="163" y="126"/>
                </a:cubicBezTo>
                <a:close/>
                <a:moveTo>
                  <a:pt x="199" y="107"/>
                </a:moveTo>
                <a:cubicBezTo>
                  <a:pt x="196" y="106"/>
                  <a:pt x="195" y="105"/>
                  <a:pt x="193" y="105"/>
                </a:cubicBezTo>
                <a:cubicBezTo>
                  <a:pt x="190" y="104"/>
                  <a:pt x="189" y="107"/>
                  <a:pt x="189" y="109"/>
                </a:cubicBezTo>
                <a:cubicBezTo>
                  <a:pt x="188" y="110"/>
                  <a:pt x="191" y="112"/>
                  <a:pt x="192" y="112"/>
                </a:cubicBezTo>
                <a:cubicBezTo>
                  <a:pt x="194" y="111"/>
                  <a:pt x="196" y="109"/>
                  <a:pt x="199" y="107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0" name="Freeform 22">
            <a:extLst>
              <a:ext uri="{FF2B5EF4-FFF2-40B4-BE49-F238E27FC236}">
                <a16:creationId xmlns:a16="http://schemas.microsoft.com/office/drawing/2014/main" id="{450BE0DD-1E27-F981-8B62-B669F5E2B52E}"/>
              </a:ext>
            </a:extLst>
          </p:cNvPr>
          <p:cNvSpPr/>
          <p:nvPr/>
        </p:nvSpPr>
        <p:spPr bwMode="auto">
          <a:xfrm>
            <a:off x="2477049" y="2558582"/>
            <a:ext cx="247650" cy="314325"/>
          </a:xfrm>
          <a:custGeom>
            <a:avLst/>
            <a:gdLst>
              <a:gd name="T0" fmla="*/ 74 w 242"/>
              <a:gd name="T1" fmla="*/ 1 h 308"/>
              <a:gd name="T2" fmla="*/ 149 w 242"/>
              <a:gd name="T3" fmla="*/ 97 h 308"/>
              <a:gd name="T4" fmla="*/ 153 w 242"/>
              <a:gd name="T5" fmla="*/ 126 h 308"/>
              <a:gd name="T6" fmla="*/ 235 w 242"/>
              <a:gd name="T7" fmla="*/ 288 h 308"/>
              <a:gd name="T8" fmla="*/ 239 w 242"/>
              <a:gd name="T9" fmla="*/ 302 h 308"/>
              <a:gd name="T10" fmla="*/ 223 w 242"/>
              <a:gd name="T11" fmla="*/ 304 h 308"/>
              <a:gd name="T12" fmla="*/ 146 w 242"/>
              <a:gd name="T13" fmla="*/ 297 h 308"/>
              <a:gd name="T14" fmla="*/ 128 w 242"/>
              <a:gd name="T15" fmla="*/ 283 h 308"/>
              <a:gd name="T16" fmla="*/ 69 w 242"/>
              <a:gd name="T17" fmla="*/ 166 h 308"/>
              <a:gd name="T18" fmla="*/ 46 w 242"/>
              <a:gd name="T19" fmla="*/ 146 h 308"/>
              <a:gd name="T20" fmla="*/ 0 w 242"/>
              <a:gd name="T21" fmla="*/ 77 h 308"/>
              <a:gd name="T22" fmla="*/ 49 w 242"/>
              <a:gd name="T23" fmla="*/ 5 h 308"/>
              <a:gd name="T24" fmla="*/ 74 w 242"/>
              <a:gd name="T25" fmla="*/ 1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1" h="308">
                <a:moveTo>
                  <a:pt x="74" y="1"/>
                </a:moveTo>
                <a:cubicBezTo>
                  <a:pt x="126" y="0"/>
                  <a:pt x="160" y="43"/>
                  <a:pt x="149" y="97"/>
                </a:cubicBezTo>
                <a:cubicBezTo>
                  <a:pt x="146" y="108"/>
                  <a:pt x="148" y="117"/>
                  <a:pt x="153" y="126"/>
                </a:cubicBezTo>
                <a:cubicBezTo>
                  <a:pt x="180" y="180"/>
                  <a:pt x="207" y="234"/>
                  <a:pt x="235" y="288"/>
                </a:cubicBezTo>
                <a:cubicBezTo>
                  <a:pt x="237" y="292"/>
                  <a:pt x="242" y="297"/>
                  <a:pt x="239" y="302"/>
                </a:cubicBezTo>
                <a:cubicBezTo>
                  <a:pt x="236" y="308"/>
                  <a:pt x="228" y="305"/>
                  <a:pt x="223" y="304"/>
                </a:cubicBezTo>
                <a:cubicBezTo>
                  <a:pt x="197" y="302"/>
                  <a:pt x="171" y="299"/>
                  <a:pt x="146" y="297"/>
                </a:cubicBezTo>
                <a:cubicBezTo>
                  <a:pt x="136" y="296"/>
                  <a:pt x="132" y="291"/>
                  <a:pt x="128" y="283"/>
                </a:cubicBezTo>
                <a:cubicBezTo>
                  <a:pt x="109" y="244"/>
                  <a:pt x="88" y="206"/>
                  <a:pt x="69" y="166"/>
                </a:cubicBezTo>
                <a:cubicBezTo>
                  <a:pt x="64" y="155"/>
                  <a:pt x="56" y="150"/>
                  <a:pt x="46" y="146"/>
                </a:cubicBezTo>
                <a:cubicBezTo>
                  <a:pt x="17" y="133"/>
                  <a:pt x="0" y="110"/>
                  <a:pt x="0" y="77"/>
                </a:cubicBezTo>
                <a:cubicBezTo>
                  <a:pt x="0" y="42"/>
                  <a:pt x="17" y="19"/>
                  <a:pt x="49" y="5"/>
                </a:cubicBezTo>
                <a:cubicBezTo>
                  <a:pt x="58" y="1"/>
                  <a:pt x="66" y="2"/>
                  <a:pt x="74" y="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1" name="Freeform 24">
            <a:extLst>
              <a:ext uri="{FF2B5EF4-FFF2-40B4-BE49-F238E27FC236}">
                <a16:creationId xmlns:a16="http://schemas.microsoft.com/office/drawing/2014/main" id="{20BBE604-CBB3-EE66-C4C0-369239316E1E}"/>
              </a:ext>
            </a:extLst>
          </p:cNvPr>
          <p:cNvSpPr/>
          <p:nvPr/>
        </p:nvSpPr>
        <p:spPr bwMode="auto">
          <a:xfrm>
            <a:off x="2681837" y="2626450"/>
            <a:ext cx="190500" cy="240506"/>
          </a:xfrm>
          <a:custGeom>
            <a:avLst/>
            <a:gdLst>
              <a:gd name="T0" fmla="*/ 0 w 186"/>
              <a:gd name="T1" fmla="*/ 0 h 236"/>
              <a:gd name="T2" fmla="*/ 146 w 186"/>
              <a:gd name="T3" fmla="*/ 65 h 236"/>
              <a:gd name="T4" fmla="*/ 186 w 186"/>
              <a:gd name="T5" fmla="*/ 155 h 236"/>
              <a:gd name="T6" fmla="*/ 186 w 186"/>
              <a:gd name="T7" fmla="*/ 209 h 236"/>
              <a:gd name="T8" fmla="*/ 159 w 186"/>
              <a:gd name="T9" fmla="*/ 226 h 236"/>
              <a:gd name="T10" fmla="*/ 78 w 186"/>
              <a:gd name="T11" fmla="*/ 147 h 236"/>
              <a:gd name="T12" fmla="*/ 53 w 186"/>
              <a:gd name="T13" fmla="*/ 76 h 236"/>
              <a:gd name="T14" fmla="*/ 0 w 186"/>
              <a:gd name="T15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6" h="236">
                <a:moveTo>
                  <a:pt x="0" y="0"/>
                </a:moveTo>
                <a:cubicBezTo>
                  <a:pt x="55" y="9"/>
                  <a:pt x="107" y="23"/>
                  <a:pt x="146" y="65"/>
                </a:cubicBezTo>
                <a:cubicBezTo>
                  <a:pt x="170" y="90"/>
                  <a:pt x="186" y="119"/>
                  <a:pt x="186" y="155"/>
                </a:cubicBezTo>
                <a:cubicBezTo>
                  <a:pt x="186" y="173"/>
                  <a:pt x="186" y="191"/>
                  <a:pt x="186" y="209"/>
                </a:cubicBezTo>
                <a:cubicBezTo>
                  <a:pt x="185" y="236"/>
                  <a:pt x="185" y="236"/>
                  <a:pt x="159" y="226"/>
                </a:cubicBezTo>
                <a:cubicBezTo>
                  <a:pt x="121" y="211"/>
                  <a:pt x="96" y="183"/>
                  <a:pt x="78" y="147"/>
                </a:cubicBezTo>
                <a:cubicBezTo>
                  <a:pt x="67" y="125"/>
                  <a:pt x="59" y="101"/>
                  <a:pt x="53" y="76"/>
                </a:cubicBezTo>
                <a:cubicBezTo>
                  <a:pt x="45" y="44"/>
                  <a:pt x="30" y="18"/>
                  <a:pt x="0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2" name="Freeform 9">
            <a:extLst>
              <a:ext uri="{FF2B5EF4-FFF2-40B4-BE49-F238E27FC236}">
                <a16:creationId xmlns:a16="http://schemas.microsoft.com/office/drawing/2014/main" id="{260CC87D-F7C7-AC2F-1977-58D23AEF49AC}"/>
              </a:ext>
            </a:extLst>
          </p:cNvPr>
          <p:cNvSpPr/>
          <p:nvPr/>
        </p:nvSpPr>
        <p:spPr bwMode="auto">
          <a:xfrm>
            <a:off x="3864577" y="2613555"/>
            <a:ext cx="879872" cy="465535"/>
          </a:xfrm>
          <a:custGeom>
            <a:avLst/>
            <a:gdLst>
              <a:gd name="T0" fmla="*/ 239 w 861"/>
              <a:gd name="T1" fmla="*/ 19 h 456"/>
              <a:gd name="T2" fmla="*/ 423 w 861"/>
              <a:gd name="T3" fmla="*/ 113 h 456"/>
              <a:gd name="T4" fmla="*/ 447 w 861"/>
              <a:gd name="T5" fmla="*/ 112 h 456"/>
              <a:gd name="T6" fmla="*/ 582 w 861"/>
              <a:gd name="T7" fmla="*/ 27 h 456"/>
              <a:gd name="T8" fmla="*/ 846 w 861"/>
              <a:gd name="T9" fmla="*/ 150 h 456"/>
              <a:gd name="T10" fmla="*/ 832 w 861"/>
              <a:gd name="T11" fmla="*/ 218 h 456"/>
              <a:gd name="T12" fmla="*/ 731 w 861"/>
              <a:gd name="T13" fmla="*/ 266 h 456"/>
              <a:gd name="T14" fmla="*/ 549 w 861"/>
              <a:gd name="T15" fmla="*/ 331 h 456"/>
              <a:gd name="T16" fmla="*/ 444 w 861"/>
              <a:gd name="T17" fmla="*/ 440 h 456"/>
              <a:gd name="T18" fmla="*/ 429 w 861"/>
              <a:gd name="T19" fmla="*/ 442 h 456"/>
              <a:gd name="T20" fmla="*/ 205 w 861"/>
              <a:gd name="T21" fmla="*/ 283 h 456"/>
              <a:gd name="T22" fmla="*/ 62 w 861"/>
              <a:gd name="T23" fmla="*/ 234 h 456"/>
              <a:gd name="T24" fmla="*/ 36 w 861"/>
              <a:gd name="T25" fmla="*/ 132 h 456"/>
              <a:gd name="T26" fmla="*/ 239 w 861"/>
              <a:gd name="T27" fmla="*/ 19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61" h="456">
                <a:moveTo>
                  <a:pt x="239" y="19"/>
                </a:moveTo>
                <a:cubicBezTo>
                  <a:pt x="313" y="26"/>
                  <a:pt x="377" y="52"/>
                  <a:pt x="423" y="113"/>
                </a:cubicBezTo>
                <a:cubicBezTo>
                  <a:pt x="432" y="125"/>
                  <a:pt x="438" y="125"/>
                  <a:pt x="447" y="112"/>
                </a:cubicBezTo>
                <a:cubicBezTo>
                  <a:pt x="481" y="67"/>
                  <a:pt x="528" y="39"/>
                  <a:pt x="582" y="27"/>
                </a:cubicBezTo>
                <a:cubicBezTo>
                  <a:pt x="696" y="0"/>
                  <a:pt x="808" y="70"/>
                  <a:pt x="846" y="150"/>
                </a:cubicBezTo>
                <a:cubicBezTo>
                  <a:pt x="861" y="183"/>
                  <a:pt x="859" y="194"/>
                  <a:pt x="832" y="218"/>
                </a:cubicBezTo>
                <a:cubicBezTo>
                  <a:pt x="803" y="244"/>
                  <a:pt x="768" y="256"/>
                  <a:pt x="731" y="266"/>
                </a:cubicBezTo>
                <a:cubicBezTo>
                  <a:pt x="669" y="283"/>
                  <a:pt x="605" y="296"/>
                  <a:pt x="549" y="331"/>
                </a:cubicBezTo>
                <a:cubicBezTo>
                  <a:pt x="506" y="359"/>
                  <a:pt x="469" y="394"/>
                  <a:pt x="444" y="440"/>
                </a:cubicBezTo>
                <a:cubicBezTo>
                  <a:pt x="439" y="447"/>
                  <a:pt x="437" y="456"/>
                  <a:pt x="429" y="442"/>
                </a:cubicBezTo>
                <a:cubicBezTo>
                  <a:pt x="379" y="354"/>
                  <a:pt x="299" y="308"/>
                  <a:pt x="205" y="283"/>
                </a:cubicBezTo>
                <a:cubicBezTo>
                  <a:pt x="156" y="270"/>
                  <a:pt x="105" y="263"/>
                  <a:pt x="62" y="234"/>
                </a:cubicBezTo>
                <a:cubicBezTo>
                  <a:pt x="0" y="192"/>
                  <a:pt x="5" y="181"/>
                  <a:pt x="36" y="132"/>
                </a:cubicBezTo>
                <a:cubicBezTo>
                  <a:pt x="82" y="59"/>
                  <a:pt x="153" y="25"/>
                  <a:pt x="239" y="19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3" name="Freeform 11">
            <a:extLst>
              <a:ext uri="{FF2B5EF4-FFF2-40B4-BE49-F238E27FC236}">
                <a16:creationId xmlns:a16="http://schemas.microsoft.com/office/drawing/2014/main" id="{C04D0A89-356A-E6B1-403F-326394B95112}"/>
              </a:ext>
            </a:extLst>
          </p:cNvPr>
          <p:cNvSpPr/>
          <p:nvPr/>
        </p:nvSpPr>
        <p:spPr bwMode="auto">
          <a:xfrm>
            <a:off x="3866957" y="2860013"/>
            <a:ext cx="885825" cy="506016"/>
          </a:xfrm>
          <a:custGeom>
            <a:avLst/>
            <a:gdLst>
              <a:gd name="T0" fmla="*/ 7 w 866"/>
              <a:gd name="T1" fmla="*/ 0 h 495"/>
              <a:gd name="T2" fmla="*/ 205 w 866"/>
              <a:gd name="T3" fmla="*/ 87 h 495"/>
              <a:gd name="T4" fmla="*/ 400 w 866"/>
              <a:gd name="T5" fmla="*/ 234 h 495"/>
              <a:gd name="T6" fmla="*/ 417 w 866"/>
              <a:gd name="T7" fmla="*/ 279 h 495"/>
              <a:gd name="T8" fmla="*/ 132 w 866"/>
              <a:gd name="T9" fmla="*/ 121 h 495"/>
              <a:gd name="T10" fmla="*/ 251 w 866"/>
              <a:gd name="T11" fmla="*/ 181 h 495"/>
              <a:gd name="T12" fmla="*/ 359 w 866"/>
              <a:gd name="T13" fmla="*/ 262 h 495"/>
              <a:gd name="T14" fmla="*/ 432 w 866"/>
              <a:gd name="T15" fmla="*/ 381 h 495"/>
              <a:gd name="T16" fmla="*/ 445 w 866"/>
              <a:gd name="T17" fmla="*/ 348 h 495"/>
              <a:gd name="T18" fmla="*/ 589 w 866"/>
              <a:gd name="T19" fmla="*/ 197 h 495"/>
              <a:gd name="T20" fmla="*/ 733 w 866"/>
              <a:gd name="T21" fmla="*/ 122 h 495"/>
              <a:gd name="T22" fmla="*/ 578 w 866"/>
              <a:gd name="T23" fmla="*/ 175 h 495"/>
              <a:gd name="T24" fmla="*/ 449 w 866"/>
              <a:gd name="T25" fmla="*/ 275 h 495"/>
              <a:gd name="T26" fmla="*/ 586 w 866"/>
              <a:gd name="T27" fmla="*/ 113 h 495"/>
              <a:gd name="T28" fmla="*/ 722 w 866"/>
              <a:gd name="T29" fmla="*/ 73 h 495"/>
              <a:gd name="T30" fmla="*/ 842 w 866"/>
              <a:gd name="T31" fmla="*/ 19 h 495"/>
              <a:gd name="T32" fmla="*/ 857 w 866"/>
              <a:gd name="T33" fmla="*/ 4 h 495"/>
              <a:gd name="T34" fmla="*/ 861 w 866"/>
              <a:gd name="T35" fmla="*/ 28 h 495"/>
              <a:gd name="T36" fmla="*/ 679 w 866"/>
              <a:gd name="T37" fmla="*/ 312 h 495"/>
              <a:gd name="T38" fmla="*/ 568 w 866"/>
              <a:gd name="T39" fmla="*/ 370 h 495"/>
              <a:gd name="T40" fmla="*/ 433 w 866"/>
              <a:gd name="T41" fmla="*/ 495 h 495"/>
              <a:gd name="T42" fmla="*/ 227 w 866"/>
              <a:gd name="T43" fmla="*/ 334 h 495"/>
              <a:gd name="T44" fmla="*/ 22 w 866"/>
              <a:gd name="T45" fmla="*/ 128 h 495"/>
              <a:gd name="T46" fmla="*/ 7 w 866"/>
              <a:gd name="T47" fmla="*/ 0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5" h="495">
                <a:moveTo>
                  <a:pt x="7" y="0"/>
                </a:moveTo>
                <a:cubicBezTo>
                  <a:pt x="59" y="64"/>
                  <a:pt x="134" y="71"/>
                  <a:pt x="205" y="87"/>
                </a:cubicBezTo>
                <a:cubicBezTo>
                  <a:pt x="293" y="107"/>
                  <a:pt x="357" y="156"/>
                  <a:pt x="400" y="234"/>
                </a:cubicBezTo>
                <a:cubicBezTo>
                  <a:pt x="407" y="247"/>
                  <a:pt x="416" y="259"/>
                  <a:pt x="417" y="279"/>
                </a:cubicBezTo>
                <a:cubicBezTo>
                  <a:pt x="341" y="188"/>
                  <a:pt x="242" y="145"/>
                  <a:pt x="132" y="121"/>
                </a:cubicBezTo>
                <a:cubicBezTo>
                  <a:pt x="172" y="141"/>
                  <a:pt x="212" y="159"/>
                  <a:pt x="251" y="181"/>
                </a:cubicBezTo>
                <a:cubicBezTo>
                  <a:pt x="290" y="204"/>
                  <a:pt x="327" y="230"/>
                  <a:pt x="359" y="262"/>
                </a:cubicBezTo>
                <a:cubicBezTo>
                  <a:pt x="392" y="294"/>
                  <a:pt x="417" y="331"/>
                  <a:pt x="432" y="381"/>
                </a:cubicBezTo>
                <a:cubicBezTo>
                  <a:pt x="437" y="367"/>
                  <a:pt x="441" y="357"/>
                  <a:pt x="445" y="348"/>
                </a:cubicBezTo>
                <a:cubicBezTo>
                  <a:pt x="475" y="281"/>
                  <a:pt x="529" y="237"/>
                  <a:pt x="589" y="197"/>
                </a:cubicBezTo>
                <a:cubicBezTo>
                  <a:pt x="634" y="167"/>
                  <a:pt x="684" y="145"/>
                  <a:pt x="733" y="122"/>
                </a:cubicBezTo>
                <a:cubicBezTo>
                  <a:pt x="713" y="119"/>
                  <a:pt x="640" y="143"/>
                  <a:pt x="578" y="175"/>
                </a:cubicBezTo>
                <a:cubicBezTo>
                  <a:pt x="529" y="200"/>
                  <a:pt x="486" y="234"/>
                  <a:pt x="449" y="275"/>
                </a:cubicBezTo>
                <a:cubicBezTo>
                  <a:pt x="473" y="203"/>
                  <a:pt x="519" y="149"/>
                  <a:pt x="586" y="113"/>
                </a:cubicBezTo>
                <a:cubicBezTo>
                  <a:pt x="629" y="90"/>
                  <a:pt x="676" y="85"/>
                  <a:pt x="722" y="73"/>
                </a:cubicBezTo>
                <a:cubicBezTo>
                  <a:pt x="765" y="62"/>
                  <a:pt x="807" y="50"/>
                  <a:pt x="842" y="19"/>
                </a:cubicBezTo>
                <a:cubicBezTo>
                  <a:pt x="847" y="13"/>
                  <a:pt x="849" y="0"/>
                  <a:pt x="857" y="4"/>
                </a:cubicBezTo>
                <a:cubicBezTo>
                  <a:pt x="866" y="8"/>
                  <a:pt x="861" y="20"/>
                  <a:pt x="861" y="28"/>
                </a:cubicBezTo>
                <a:cubicBezTo>
                  <a:pt x="857" y="159"/>
                  <a:pt x="790" y="250"/>
                  <a:pt x="679" y="312"/>
                </a:cubicBezTo>
                <a:cubicBezTo>
                  <a:pt x="643" y="333"/>
                  <a:pt x="604" y="349"/>
                  <a:pt x="568" y="370"/>
                </a:cubicBezTo>
                <a:cubicBezTo>
                  <a:pt x="515" y="402"/>
                  <a:pt x="461" y="433"/>
                  <a:pt x="433" y="495"/>
                </a:cubicBezTo>
                <a:cubicBezTo>
                  <a:pt x="387" y="410"/>
                  <a:pt x="306" y="371"/>
                  <a:pt x="227" y="334"/>
                </a:cubicBezTo>
                <a:cubicBezTo>
                  <a:pt x="133" y="289"/>
                  <a:pt x="60" y="227"/>
                  <a:pt x="22" y="128"/>
                </a:cubicBezTo>
                <a:cubicBezTo>
                  <a:pt x="6" y="88"/>
                  <a:pt x="0" y="46"/>
                  <a:pt x="7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6" name="Freeform 35">
            <a:extLst>
              <a:ext uri="{FF2B5EF4-FFF2-40B4-BE49-F238E27FC236}">
                <a16:creationId xmlns:a16="http://schemas.microsoft.com/office/drawing/2014/main" id="{DD66376B-C5F0-73C3-A1B9-F3D5211E848F}"/>
              </a:ext>
            </a:extLst>
          </p:cNvPr>
          <p:cNvSpPr/>
          <p:nvPr/>
        </p:nvSpPr>
        <p:spPr bwMode="auto">
          <a:xfrm>
            <a:off x="5290926" y="2704638"/>
            <a:ext cx="726281" cy="748904"/>
          </a:xfrm>
          <a:custGeom>
            <a:avLst/>
            <a:gdLst>
              <a:gd name="T0" fmla="*/ 314 w 685"/>
              <a:gd name="T1" fmla="*/ 0 h 706"/>
              <a:gd name="T2" fmla="*/ 565 w 685"/>
              <a:gd name="T3" fmla="*/ 0 h 706"/>
              <a:gd name="T4" fmla="*/ 619 w 685"/>
              <a:gd name="T5" fmla="*/ 58 h 706"/>
              <a:gd name="T6" fmla="*/ 487 w 685"/>
              <a:gd name="T7" fmla="*/ 258 h 706"/>
              <a:gd name="T8" fmla="*/ 434 w 685"/>
              <a:gd name="T9" fmla="*/ 281 h 706"/>
              <a:gd name="T10" fmla="*/ 350 w 685"/>
              <a:gd name="T11" fmla="*/ 406 h 706"/>
              <a:gd name="T12" fmla="*/ 354 w 685"/>
              <a:gd name="T13" fmla="*/ 518 h 706"/>
              <a:gd name="T14" fmla="*/ 373 w 685"/>
              <a:gd name="T15" fmla="*/ 536 h 706"/>
              <a:gd name="T16" fmla="*/ 574 w 685"/>
              <a:gd name="T17" fmla="*/ 575 h 706"/>
              <a:gd name="T18" fmla="*/ 673 w 685"/>
              <a:gd name="T19" fmla="*/ 644 h 706"/>
              <a:gd name="T20" fmla="*/ 675 w 685"/>
              <a:gd name="T21" fmla="*/ 677 h 706"/>
              <a:gd name="T22" fmla="*/ 642 w 685"/>
              <a:gd name="T23" fmla="*/ 674 h 706"/>
              <a:gd name="T24" fmla="*/ 379 w 685"/>
              <a:gd name="T25" fmla="*/ 605 h 706"/>
              <a:gd name="T26" fmla="*/ 368 w 685"/>
              <a:gd name="T27" fmla="*/ 608 h 706"/>
              <a:gd name="T28" fmla="*/ 374 w 685"/>
              <a:gd name="T29" fmla="*/ 619 h 706"/>
              <a:gd name="T30" fmla="*/ 423 w 685"/>
              <a:gd name="T31" fmla="*/ 644 h 706"/>
              <a:gd name="T32" fmla="*/ 476 w 685"/>
              <a:gd name="T33" fmla="*/ 661 h 706"/>
              <a:gd name="T34" fmla="*/ 493 w 685"/>
              <a:gd name="T35" fmla="*/ 689 h 706"/>
              <a:gd name="T36" fmla="*/ 467 w 685"/>
              <a:gd name="T37" fmla="*/ 705 h 706"/>
              <a:gd name="T38" fmla="*/ 151 w 685"/>
              <a:gd name="T39" fmla="*/ 706 h 706"/>
              <a:gd name="T40" fmla="*/ 129 w 685"/>
              <a:gd name="T41" fmla="*/ 692 h 706"/>
              <a:gd name="T42" fmla="*/ 137 w 685"/>
              <a:gd name="T43" fmla="*/ 665 h 706"/>
              <a:gd name="T44" fmla="*/ 170 w 685"/>
              <a:gd name="T45" fmla="*/ 650 h 706"/>
              <a:gd name="T46" fmla="*/ 230 w 685"/>
              <a:gd name="T47" fmla="*/ 625 h 706"/>
              <a:gd name="T48" fmla="*/ 245 w 685"/>
              <a:gd name="T49" fmla="*/ 603 h 706"/>
              <a:gd name="T50" fmla="*/ 226 w 685"/>
              <a:gd name="T51" fmla="*/ 596 h 706"/>
              <a:gd name="T52" fmla="*/ 149 w 685"/>
              <a:gd name="T53" fmla="*/ 564 h 706"/>
              <a:gd name="T54" fmla="*/ 147 w 685"/>
              <a:gd name="T55" fmla="*/ 416 h 706"/>
              <a:gd name="T56" fmla="*/ 210 w 685"/>
              <a:gd name="T57" fmla="*/ 390 h 706"/>
              <a:gd name="T58" fmla="*/ 223 w 685"/>
              <a:gd name="T59" fmla="*/ 399 h 706"/>
              <a:gd name="T60" fmla="*/ 220 w 685"/>
              <a:gd name="T61" fmla="*/ 459 h 706"/>
              <a:gd name="T62" fmla="*/ 209 w 685"/>
              <a:gd name="T63" fmla="*/ 474 h 706"/>
              <a:gd name="T64" fmla="*/ 209 w 685"/>
              <a:gd name="T65" fmla="*/ 502 h 706"/>
              <a:gd name="T66" fmla="*/ 212 w 685"/>
              <a:gd name="T67" fmla="*/ 505 h 706"/>
              <a:gd name="T68" fmla="*/ 250 w 685"/>
              <a:gd name="T69" fmla="*/ 517 h 706"/>
              <a:gd name="T70" fmla="*/ 256 w 685"/>
              <a:gd name="T71" fmla="*/ 484 h 706"/>
              <a:gd name="T72" fmla="*/ 260 w 685"/>
              <a:gd name="T73" fmla="*/ 400 h 706"/>
              <a:gd name="T74" fmla="*/ 224 w 685"/>
              <a:gd name="T75" fmla="*/ 314 h 706"/>
              <a:gd name="T76" fmla="*/ 157 w 685"/>
              <a:gd name="T77" fmla="*/ 270 h 706"/>
              <a:gd name="T78" fmla="*/ 5 w 685"/>
              <a:gd name="T79" fmla="*/ 92 h 706"/>
              <a:gd name="T80" fmla="*/ 1 w 685"/>
              <a:gd name="T81" fmla="*/ 37 h 706"/>
              <a:gd name="T82" fmla="*/ 50 w 685"/>
              <a:gd name="T83" fmla="*/ 0 h 706"/>
              <a:gd name="T84" fmla="*/ 224 w 685"/>
              <a:gd name="T85" fmla="*/ 0 h 706"/>
              <a:gd name="T86" fmla="*/ 314 w 685"/>
              <a:gd name="T87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85" h="706">
                <a:moveTo>
                  <a:pt x="314" y="0"/>
                </a:moveTo>
                <a:cubicBezTo>
                  <a:pt x="398" y="0"/>
                  <a:pt x="482" y="0"/>
                  <a:pt x="565" y="0"/>
                </a:cubicBezTo>
                <a:cubicBezTo>
                  <a:pt x="610" y="0"/>
                  <a:pt x="623" y="15"/>
                  <a:pt x="619" y="58"/>
                </a:cubicBezTo>
                <a:cubicBezTo>
                  <a:pt x="613" y="150"/>
                  <a:pt x="566" y="215"/>
                  <a:pt x="487" y="258"/>
                </a:cubicBezTo>
                <a:cubicBezTo>
                  <a:pt x="470" y="268"/>
                  <a:pt x="453" y="276"/>
                  <a:pt x="434" y="281"/>
                </a:cubicBezTo>
                <a:cubicBezTo>
                  <a:pt x="384" y="297"/>
                  <a:pt x="347" y="353"/>
                  <a:pt x="350" y="406"/>
                </a:cubicBezTo>
                <a:cubicBezTo>
                  <a:pt x="352" y="443"/>
                  <a:pt x="353" y="480"/>
                  <a:pt x="354" y="518"/>
                </a:cubicBezTo>
                <a:cubicBezTo>
                  <a:pt x="354" y="531"/>
                  <a:pt x="359" y="536"/>
                  <a:pt x="373" y="536"/>
                </a:cubicBezTo>
                <a:cubicBezTo>
                  <a:pt x="441" y="540"/>
                  <a:pt x="509" y="551"/>
                  <a:pt x="574" y="575"/>
                </a:cubicBezTo>
                <a:cubicBezTo>
                  <a:pt x="613" y="589"/>
                  <a:pt x="650" y="607"/>
                  <a:pt x="673" y="644"/>
                </a:cubicBezTo>
                <a:cubicBezTo>
                  <a:pt x="680" y="655"/>
                  <a:pt x="685" y="667"/>
                  <a:pt x="675" y="677"/>
                </a:cubicBezTo>
                <a:cubicBezTo>
                  <a:pt x="664" y="688"/>
                  <a:pt x="652" y="681"/>
                  <a:pt x="642" y="674"/>
                </a:cubicBezTo>
                <a:cubicBezTo>
                  <a:pt x="564" y="614"/>
                  <a:pt x="473" y="605"/>
                  <a:pt x="379" y="605"/>
                </a:cubicBezTo>
                <a:cubicBezTo>
                  <a:pt x="375" y="605"/>
                  <a:pt x="371" y="604"/>
                  <a:pt x="368" y="608"/>
                </a:cubicBezTo>
                <a:cubicBezTo>
                  <a:pt x="365" y="613"/>
                  <a:pt x="371" y="616"/>
                  <a:pt x="374" y="619"/>
                </a:cubicBezTo>
                <a:cubicBezTo>
                  <a:pt x="388" y="632"/>
                  <a:pt x="404" y="641"/>
                  <a:pt x="423" y="644"/>
                </a:cubicBezTo>
                <a:cubicBezTo>
                  <a:pt x="441" y="647"/>
                  <a:pt x="459" y="652"/>
                  <a:pt x="476" y="661"/>
                </a:cubicBezTo>
                <a:cubicBezTo>
                  <a:pt x="487" y="667"/>
                  <a:pt x="496" y="675"/>
                  <a:pt x="493" y="689"/>
                </a:cubicBezTo>
                <a:cubicBezTo>
                  <a:pt x="490" y="703"/>
                  <a:pt x="478" y="705"/>
                  <a:pt x="467" y="705"/>
                </a:cubicBezTo>
                <a:cubicBezTo>
                  <a:pt x="361" y="706"/>
                  <a:pt x="256" y="706"/>
                  <a:pt x="151" y="706"/>
                </a:cubicBezTo>
                <a:cubicBezTo>
                  <a:pt x="141" y="706"/>
                  <a:pt x="133" y="703"/>
                  <a:pt x="129" y="692"/>
                </a:cubicBezTo>
                <a:cubicBezTo>
                  <a:pt x="126" y="681"/>
                  <a:pt x="129" y="673"/>
                  <a:pt x="137" y="665"/>
                </a:cubicBezTo>
                <a:cubicBezTo>
                  <a:pt x="147" y="657"/>
                  <a:pt x="158" y="653"/>
                  <a:pt x="170" y="650"/>
                </a:cubicBezTo>
                <a:cubicBezTo>
                  <a:pt x="191" y="646"/>
                  <a:pt x="211" y="636"/>
                  <a:pt x="230" y="625"/>
                </a:cubicBezTo>
                <a:cubicBezTo>
                  <a:pt x="239" y="621"/>
                  <a:pt x="246" y="613"/>
                  <a:pt x="245" y="603"/>
                </a:cubicBezTo>
                <a:cubicBezTo>
                  <a:pt x="243" y="594"/>
                  <a:pt x="233" y="597"/>
                  <a:pt x="226" y="596"/>
                </a:cubicBezTo>
                <a:cubicBezTo>
                  <a:pt x="198" y="590"/>
                  <a:pt x="173" y="579"/>
                  <a:pt x="149" y="564"/>
                </a:cubicBezTo>
                <a:cubicBezTo>
                  <a:pt x="98" y="531"/>
                  <a:pt x="97" y="450"/>
                  <a:pt x="147" y="416"/>
                </a:cubicBezTo>
                <a:cubicBezTo>
                  <a:pt x="166" y="403"/>
                  <a:pt x="188" y="396"/>
                  <a:pt x="210" y="390"/>
                </a:cubicBezTo>
                <a:cubicBezTo>
                  <a:pt x="219" y="387"/>
                  <a:pt x="223" y="389"/>
                  <a:pt x="223" y="399"/>
                </a:cubicBezTo>
                <a:cubicBezTo>
                  <a:pt x="221" y="419"/>
                  <a:pt x="220" y="439"/>
                  <a:pt x="220" y="459"/>
                </a:cubicBezTo>
                <a:cubicBezTo>
                  <a:pt x="220" y="468"/>
                  <a:pt x="215" y="470"/>
                  <a:pt x="209" y="474"/>
                </a:cubicBezTo>
                <a:cubicBezTo>
                  <a:pt x="198" y="483"/>
                  <a:pt x="198" y="493"/>
                  <a:pt x="209" y="502"/>
                </a:cubicBezTo>
                <a:cubicBezTo>
                  <a:pt x="210" y="503"/>
                  <a:pt x="211" y="504"/>
                  <a:pt x="212" y="505"/>
                </a:cubicBezTo>
                <a:cubicBezTo>
                  <a:pt x="224" y="510"/>
                  <a:pt x="237" y="523"/>
                  <a:pt x="250" y="517"/>
                </a:cubicBezTo>
                <a:cubicBezTo>
                  <a:pt x="262" y="511"/>
                  <a:pt x="255" y="495"/>
                  <a:pt x="256" y="484"/>
                </a:cubicBezTo>
                <a:cubicBezTo>
                  <a:pt x="258" y="456"/>
                  <a:pt x="258" y="428"/>
                  <a:pt x="260" y="400"/>
                </a:cubicBezTo>
                <a:cubicBezTo>
                  <a:pt x="262" y="365"/>
                  <a:pt x="248" y="338"/>
                  <a:pt x="224" y="314"/>
                </a:cubicBezTo>
                <a:cubicBezTo>
                  <a:pt x="205" y="295"/>
                  <a:pt x="182" y="281"/>
                  <a:pt x="157" y="270"/>
                </a:cubicBezTo>
                <a:cubicBezTo>
                  <a:pt x="77" y="236"/>
                  <a:pt x="24" y="179"/>
                  <a:pt x="5" y="92"/>
                </a:cubicBezTo>
                <a:cubicBezTo>
                  <a:pt x="1" y="74"/>
                  <a:pt x="0" y="55"/>
                  <a:pt x="1" y="37"/>
                </a:cubicBezTo>
                <a:cubicBezTo>
                  <a:pt x="2" y="14"/>
                  <a:pt x="20" y="0"/>
                  <a:pt x="50" y="0"/>
                </a:cubicBezTo>
                <a:cubicBezTo>
                  <a:pt x="108" y="0"/>
                  <a:pt x="166" y="0"/>
                  <a:pt x="224" y="0"/>
                </a:cubicBezTo>
                <a:cubicBezTo>
                  <a:pt x="254" y="0"/>
                  <a:pt x="284" y="0"/>
                  <a:pt x="314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7" name="Freeform 38">
            <a:extLst>
              <a:ext uri="{FF2B5EF4-FFF2-40B4-BE49-F238E27FC236}">
                <a16:creationId xmlns:a16="http://schemas.microsoft.com/office/drawing/2014/main" id="{51E1D432-4743-106B-A9D4-753529DDCA7D}"/>
              </a:ext>
            </a:extLst>
          </p:cNvPr>
          <p:cNvSpPr/>
          <p:nvPr/>
        </p:nvSpPr>
        <p:spPr bwMode="auto">
          <a:xfrm>
            <a:off x="5490950" y="2424841"/>
            <a:ext cx="663179" cy="747713"/>
          </a:xfrm>
          <a:custGeom>
            <a:avLst/>
            <a:gdLst>
              <a:gd name="T0" fmla="*/ 378 w 625"/>
              <a:gd name="T1" fmla="*/ 673 h 705"/>
              <a:gd name="T2" fmla="*/ 370 w 625"/>
              <a:gd name="T3" fmla="*/ 675 h 705"/>
              <a:gd name="T4" fmla="*/ 275 w 625"/>
              <a:gd name="T5" fmla="*/ 696 h 705"/>
              <a:gd name="T6" fmla="*/ 206 w 625"/>
              <a:gd name="T7" fmla="*/ 705 h 705"/>
              <a:gd name="T8" fmla="*/ 205 w 625"/>
              <a:gd name="T9" fmla="*/ 705 h 705"/>
              <a:gd name="T10" fmla="*/ 203 w 625"/>
              <a:gd name="T11" fmla="*/ 705 h 705"/>
              <a:gd name="T12" fmla="*/ 199 w 625"/>
              <a:gd name="T13" fmla="*/ 626 h 705"/>
              <a:gd name="T14" fmla="*/ 199 w 625"/>
              <a:gd name="T15" fmla="*/ 626 h 705"/>
              <a:gd name="T16" fmla="*/ 250 w 625"/>
              <a:gd name="T17" fmla="*/ 617 h 705"/>
              <a:gd name="T18" fmla="*/ 258 w 625"/>
              <a:gd name="T19" fmla="*/ 615 h 705"/>
              <a:gd name="T20" fmla="*/ 278 w 625"/>
              <a:gd name="T21" fmla="*/ 609 h 705"/>
              <a:gd name="T22" fmla="*/ 286 w 625"/>
              <a:gd name="T23" fmla="*/ 608 h 705"/>
              <a:gd name="T24" fmla="*/ 307 w 625"/>
              <a:gd name="T25" fmla="*/ 601 h 705"/>
              <a:gd name="T26" fmla="*/ 493 w 625"/>
              <a:gd name="T27" fmla="*/ 455 h 705"/>
              <a:gd name="T28" fmla="*/ 509 w 625"/>
              <a:gd name="T29" fmla="*/ 302 h 705"/>
              <a:gd name="T30" fmla="*/ 389 w 625"/>
              <a:gd name="T31" fmla="*/ 195 h 705"/>
              <a:gd name="T32" fmla="*/ 266 w 625"/>
              <a:gd name="T33" fmla="*/ 197 h 705"/>
              <a:gd name="T34" fmla="*/ 125 w 625"/>
              <a:gd name="T35" fmla="*/ 196 h 705"/>
              <a:gd name="T36" fmla="*/ 71 w 625"/>
              <a:gd name="T37" fmla="*/ 204 h 705"/>
              <a:gd name="T38" fmla="*/ 33 w 625"/>
              <a:gd name="T39" fmla="*/ 224 h 705"/>
              <a:gd name="T40" fmla="*/ 6 w 625"/>
              <a:gd name="T41" fmla="*/ 209 h 705"/>
              <a:gd name="T42" fmla="*/ 19 w 625"/>
              <a:gd name="T43" fmla="*/ 190 h 705"/>
              <a:gd name="T44" fmla="*/ 37 w 625"/>
              <a:gd name="T45" fmla="*/ 178 h 705"/>
              <a:gd name="T46" fmla="*/ 73 w 625"/>
              <a:gd name="T47" fmla="*/ 124 h 705"/>
              <a:gd name="T48" fmla="*/ 126 w 625"/>
              <a:gd name="T49" fmla="*/ 54 h 705"/>
              <a:gd name="T50" fmla="*/ 150 w 625"/>
              <a:gd name="T51" fmla="*/ 69 h 705"/>
              <a:gd name="T52" fmla="*/ 154 w 625"/>
              <a:gd name="T53" fmla="*/ 71 h 705"/>
              <a:gd name="T54" fmla="*/ 162 w 625"/>
              <a:gd name="T55" fmla="*/ 73 h 705"/>
              <a:gd name="T56" fmla="*/ 196 w 625"/>
              <a:gd name="T57" fmla="*/ 64 h 705"/>
              <a:gd name="T58" fmla="*/ 197 w 625"/>
              <a:gd name="T59" fmla="*/ 63 h 705"/>
              <a:gd name="T60" fmla="*/ 207 w 625"/>
              <a:gd name="T61" fmla="*/ 33 h 705"/>
              <a:gd name="T62" fmla="*/ 220 w 625"/>
              <a:gd name="T63" fmla="*/ 16 h 705"/>
              <a:gd name="T64" fmla="*/ 452 w 625"/>
              <a:gd name="T65" fmla="*/ 46 h 705"/>
              <a:gd name="T66" fmla="*/ 530 w 625"/>
              <a:gd name="T67" fmla="*/ 98 h 705"/>
              <a:gd name="T68" fmla="*/ 530 w 625"/>
              <a:gd name="T69" fmla="*/ 98 h 705"/>
              <a:gd name="T70" fmla="*/ 550 w 625"/>
              <a:gd name="T71" fmla="*/ 119 h 705"/>
              <a:gd name="T72" fmla="*/ 553 w 625"/>
              <a:gd name="T73" fmla="*/ 122 h 705"/>
              <a:gd name="T74" fmla="*/ 613 w 625"/>
              <a:gd name="T75" fmla="*/ 238 h 705"/>
              <a:gd name="T76" fmla="*/ 614 w 625"/>
              <a:gd name="T77" fmla="*/ 245 h 705"/>
              <a:gd name="T78" fmla="*/ 625 w 625"/>
              <a:gd name="T79" fmla="*/ 290 h 705"/>
              <a:gd name="T80" fmla="*/ 625 w 625"/>
              <a:gd name="T81" fmla="*/ 369 h 705"/>
              <a:gd name="T82" fmla="*/ 622 w 625"/>
              <a:gd name="T83" fmla="*/ 393 h 705"/>
              <a:gd name="T84" fmla="*/ 620 w 625"/>
              <a:gd name="T85" fmla="*/ 402 h 705"/>
              <a:gd name="T86" fmla="*/ 605 w 625"/>
              <a:gd name="T87" fmla="*/ 449 h 705"/>
              <a:gd name="T88" fmla="*/ 553 w 625"/>
              <a:gd name="T89" fmla="*/ 548 h 705"/>
              <a:gd name="T90" fmla="*/ 554 w 625"/>
              <a:gd name="T91" fmla="*/ 549 h 705"/>
              <a:gd name="T92" fmla="*/ 553 w 625"/>
              <a:gd name="T93" fmla="*/ 548 h 705"/>
              <a:gd name="T94" fmla="*/ 510 w 625"/>
              <a:gd name="T95" fmla="*/ 592 h 705"/>
              <a:gd name="T96" fmla="*/ 378 w 625"/>
              <a:gd name="T97" fmla="*/ 673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5" h="705">
                <a:moveTo>
                  <a:pt x="378" y="673"/>
                </a:moveTo>
                <a:cubicBezTo>
                  <a:pt x="376" y="674"/>
                  <a:pt x="373" y="674"/>
                  <a:pt x="370" y="675"/>
                </a:cubicBezTo>
                <a:cubicBezTo>
                  <a:pt x="339" y="683"/>
                  <a:pt x="307" y="692"/>
                  <a:pt x="275" y="696"/>
                </a:cubicBezTo>
                <a:cubicBezTo>
                  <a:pt x="252" y="699"/>
                  <a:pt x="229" y="702"/>
                  <a:pt x="206" y="705"/>
                </a:cubicBezTo>
                <a:cubicBezTo>
                  <a:pt x="205" y="705"/>
                  <a:pt x="205" y="705"/>
                  <a:pt x="205" y="705"/>
                </a:cubicBezTo>
                <a:cubicBezTo>
                  <a:pt x="205" y="705"/>
                  <a:pt x="203" y="705"/>
                  <a:pt x="203" y="705"/>
                </a:cubicBezTo>
                <a:cubicBezTo>
                  <a:pt x="198" y="679"/>
                  <a:pt x="196" y="652"/>
                  <a:pt x="199" y="626"/>
                </a:cubicBezTo>
                <a:cubicBezTo>
                  <a:pt x="199" y="626"/>
                  <a:pt x="199" y="626"/>
                  <a:pt x="199" y="626"/>
                </a:cubicBezTo>
                <a:cubicBezTo>
                  <a:pt x="216" y="624"/>
                  <a:pt x="233" y="623"/>
                  <a:pt x="250" y="617"/>
                </a:cubicBezTo>
                <a:cubicBezTo>
                  <a:pt x="253" y="616"/>
                  <a:pt x="255" y="615"/>
                  <a:pt x="258" y="615"/>
                </a:cubicBezTo>
                <a:cubicBezTo>
                  <a:pt x="266" y="616"/>
                  <a:pt x="272" y="614"/>
                  <a:pt x="278" y="609"/>
                </a:cubicBezTo>
                <a:cubicBezTo>
                  <a:pt x="281" y="609"/>
                  <a:pt x="284" y="609"/>
                  <a:pt x="286" y="608"/>
                </a:cubicBezTo>
                <a:cubicBezTo>
                  <a:pt x="294" y="609"/>
                  <a:pt x="301" y="607"/>
                  <a:pt x="307" y="601"/>
                </a:cubicBezTo>
                <a:cubicBezTo>
                  <a:pt x="390" y="579"/>
                  <a:pt x="456" y="535"/>
                  <a:pt x="493" y="455"/>
                </a:cubicBezTo>
                <a:cubicBezTo>
                  <a:pt x="516" y="407"/>
                  <a:pt x="524" y="355"/>
                  <a:pt x="509" y="302"/>
                </a:cubicBezTo>
                <a:cubicBezTo>
                  <a:pt x="492" y="241"/>
                  <a:pt x="448" y="208"/>
                  <a:pt x="389" y="195"/>
                </a:cubicBezTo>
                <a:cubicBezTo>
                  <a:pt x="348" y="186"/>
                  <a:pt x="306" y="187"/>
                  <a:pt x="266" y="197"/>
                </a:cubicBezTo>
                <a:cubicBezTo>
                  <a:pt x="218" y="209"/>
                  <a:pt x="171" y="215"/>
                  <a:pt x="125" y="196"/>
                </a:cubicBezTo>
                <a:cubicBezTo>
                  <a:pt x="102" y="186"/>
                  <a:pt x="88" y="187"/>
                  <a:pt x="71" y="204"/>
                </a:cubicBezTo>
                <a:cubicBezTo>
                  <a:pt x="62" y="214"/>
                  <a:pt x="50" y="223"/>
                  <a:pt x="33" y="224"/>
                </a:cubicBezTo>
                <a:cubicBezTo>
                  <a:pt x="20" y="225"/>
                  <a:pt x="11" y="220"/>
                  <a:pt x="6" y="209"/>
                </a:cubicBezTo>
                <a:cubicBezTo>
                  <a:pt x="0" y="197"/>
                  <a:pt x="14" y="196"/>
                  <a:pt x="19" y="190"/>
                </a:cubicBezTo>
                <a:cubicBezTo>
                  <a:pt x="24" y="185"/>
                  <a:pt x="31" y="182"/>
                  <a:pt x="37" y="178"/>
                </a:cubicBezTo>
                <a:cubicBezTo>
                  <a:pt x="60" y="168"/>
                  <a:pt x="75" y="156"/>
                  <a:pt x="73" y="124"/>
                </a:cubicBezTo>
                <a:cubicBezTo>
                  <a:pt x="71" y="90"/>
                  <a:pt x="100" y="71"/>
                  <a:pt x="126" y="54"/>
                </a:cubicBezTo>
                <a:cubicBezTo>
                  <a:pt x="136" y="47"/>
                  <a:pt x="140" y="67"/>
                  <a:pt x="150" y="69"/>
                </a:cubicBezTo>
                <a:cubicBezTo>
                  <a:pt x="151" y="70"/>
                  <a:pt x="153" y="70"/>
                  <a:pt x="154" y="71"/>
                </a:cubicBezTo>
                <a:cubicBezTo>
                  <a:pt x="157" y="72"/>
                  <a:pt x="160" y="72"/>
                  <a:pt x="162" y="73"/>
                </a:cubicBezTo>
                <a:cubicBezTo>
                  <a:pt x="176" y="79"/>
                  <a:pt x="186" y="72"/>
                  <a:pt x="196" y="64"/>
                </a:cubicBezTo>
                <a:cubicBezTo>
                  <a:pt x="196" y="64"/>
                  <a:pt x="197" y="63"/>
                  <a:pt x="197" y="63"/>
                </a:cubicBezTo>
                <a:cubicBezTo>
                  <a:pt x="206" y="55"/>
                  <a:pt x="209" y="44"/>
                  <a:pt x="207" y="33"/>
                </a:cubicBezTo>
                <a:cubicBezTo>
                  <a:pt x="206" y="22"/>
                  <a:pt x="209" y="18"/>
                  <a:pt x="220" y="16"/>
                </a:cubicBezTo>
                <a:cubicBezTo>
                  <a:pt x="301" y="0"/>
                  <a:pt x="378" y="10"/>
                  <a:pt x="452" y="46"/>
                </a:cubicBezTo>
                <a:cubicBezTo>
                  <a:pt x="481" y="60"/>
                  <a:pt x="504" y="80"/>
                  <a:pt x="530" y="98"/>
                </a:cubicBezTo>
                <a:cubicBezTo>
                  <a:pt x="530" y="98"/>
                  <a:pt x="530" y="98"/>
                  <a:pt x="530" y="98"/>
                </a:cubicBezTo>
                <a:cubicBezTo>
                  <a:pt x="535" y="107"/>
                  <a:pt x="541" y="114"/>
                  <a:pt x="550" y="119"/>
                </a:cubicBezTo>
                <a:cubicBezTo>
                  <a:pt x="551" y="120"/>
                  <a:pt x="552" y="121"/>
                  <a:pt x="553" y="122"/>
                </a:cubicBezTo>
                <a:cubicBezTo>
                  <a:pt x="579" y="157"/>
                  <a:pt x="596" y="197"/>
                  <a:pt x="613" y="238"/>
                </a:cubicBezTo>
                <a:cubicBezTo>
                  <a:pt x="613" y="240"/>
                  <a:pt x="614" y="243"/>
                  <a:pt x="614" y="245"/>
                </a:cubicBezTo>
                <a:cubicBezTo>
                  <a:pt x="615" y="261"/>
                  <a:pt x="621" y="275"/>
                  <a:pt x="625" y="290"/>
                </a:cubicBezTo>
                <a:cubicBezTo>
                  <a:pt x="625" y="316"/>
                  <a:pt x="625" y="342"/>
                  <a:pt x="625" y="369"/>
                </a:cubicBezTo>
                <a:cubicBezTo>
                  <a:pt x="621" y="377"/>
                  <a:pt x="622" y="385"/>
                  <a:pt x="622" y="393"/>
                </a:cubicBezTo>
                <a:cubicBezTo>
                  <a:pt x="620" y="396"/>
                  <a:pt x="619" y="399"/>
                  <a:pt x="620" y="402"/>
                </a:cubicBezTo>
                <a:cubicBezTo>
                  <a:pt x="610" y="416"/>
                  <a:pt x="611" y="433"/>
                  <a:pt x="605" y="449"/>
                </a:cubicBezTo>
                <a:cubicBezTo>
                  <a:pt x="592" y="484"/>
                  <a:pt x="572" y="516"/>
                  <a:pt x="553" y="548"/>
                </a:cubicBezTo>
                <a:cubicBezTo>
                  <a:pt x="554" y="549"/>
                  <a:pt x="554" y="549"/>
                  <a:pt x="554" y="549"/>
                </a:cubicBezTo>
                <a:cubicBezTo>
                  <a:pt x="554" y="549"/>
                  <a:pt x="553" y="548"/>
                  <a:pt x="553" y="548"/>
                </a:cubicBezTo>
                <a:cubicBezTo>
                  <a:pt x="537" y="561"/>
                  <a:pt x="526" y="578"/>
                  <a:pt x="510" y="592"/>
                </a:cubicBezTo>
                <a:cubicBezTo>
                  <a:pt x="470" y="626"/>
                  <a:pt x="425" y="651"/>
                  <a:pt x="378" y="673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8" name="Freeform 10">
            <a:extLst>
              <a:ext uri="{FF2B5EF4-FFF2-40B4-BE49-F238E27FC236}">
                <a16:creationId xmlns:a16="http://schemas.microsoft.com/office/drawing/2014/main" id="{24EF4871-89B9-2D42-FE57-23901BAD6E96}"/>
              </a:ext>
            </a:extLst>
          </p:cNvPr>
          <p:cNvSpPr>
            <a:spLocks noEditPoints="1"/>
          </p:cNvSpPr>
          <p:nvPr/>
        </p:nvSpPr>
        <p:spPr bwMode="auto">
          <a:xfrm>
            <a:off x="6748086" y="2738799"/>
            <a:ext cx="989410" cy="511969"/>
          </a:xfrm>
          <a:custGeom>
            <a:avLst/>
            <a:gdLst>
              <a:gd name="T0" fmla="*/ 206 w 968"/>
              <a:gd name="T1" fmla="*/ 247 h 502"/>
              <a:gd name="T2" fmla="*/ 306 w 968"/>
              <a:gd name="T3" fmla="*/ 247 h 502"/>
              <a:gd name="T4" fmla="*/ 319 w 968"/>
              <a:gd name="T5" fmla="*/ 244 h 502"/>
              <a:gd name="T6" fmla="*/ 312 w 968"/>
              <a:gd name="T7" fmla="*/ 234 h 502"/>
              <a:gd name="T8" fmla="*/ 306 w 968"/>
              <a:gd name="T9" fmla="*/ 59 h 502"/>
              <a:gd name="T10" fmla="*/ 465 w 968"/>
              <a:gd name="T11" fmla="*/ 32 h 502"/>
              <a:gd name="T12" fmla="*/ 666 w 968"/>
              <a:gd name="T13" fmla="*/ 141 h 502"/>
              <a:gd name="T14" fmla="*/ 894 w 968"/>
              <a:gd name="T15" fmla="*/ 265 h 502"/>
              <a:gd name="T16" fmla="*/ 932 w 968"/>
              <a:gd name="T17" fmla="*/ 433 h 502"/>
              <a:gd name="T18" fmla="*/ 849 w 968"/>
              <a:gd name="T19" fmla="*/ 496 h 502"/>
              <a:gd name="T20" fmla="*/ 768 w 968"/>
              <a:gd name="T21" fmla="*/ 484 h 502"/>
              <a:gd name="T22" fmla="*/ 719 w 968"/>
              <a:gd name="T23" fmla="*/ 458 h 502"/>
              <a:gd name="T24" fmla="*/ 699 w 968"/>
              <a:gd name="T25" fmla="*/ 462 h 502"/>
              <a:gd name="T26" fmla="*/ 616 w 968"/>
              <a:gd name="T27" fmla="*/ 499 h 502"/>
              <a:gd name="T28" fmla="*/ 116 w 968"/>
              <a:gd name="T29" fmla="*/ 499 h 502"/>
              <a:gd name="T30" fmla="*/ 1 w 968"/>
              <a:gd name="T31" fmla="*/ 383 h 502"/>
              <a:gd name="T32" fmla="*/ 56 w 968"/>
              <a:gd name="T33" fmla="*/ 264 h 502"/>
              <a:gd name="T34" fmla="*/ 110 w 968"/>
              <a:gd name="T35" fmla="*/ 247 h 502"/>
              <a:gd name="T36" fmla="*/ 206 w 968"/>
              <a:gd name="T37" fmla="*/ 247 h 502"/>
              <a:gd name="T38" fmla="*/ 206 w 968"/>
              <a:gd name="T39" fmla="*/ 247 h 502"/>
              <a:gd name="T40" fmla="*/ 377 w 968"/>
              <a:gd name="T41" fmla="*/ 279 h 502"/>
              <a:gd name="T42" fmla="*/ 377 w 968"/>
              <a:gd name="T43" fmla="*/ 280 h 502"/>
              <a:gd name="T44" fmla="*/ 137 w 968"/>
              <a:gd name="T45" fmla="*/ 280 h 502"/>
              <a:gd name="T46" fmla="*/ 49 w 968"/>
              <a:gd name="T47" fmla="*/ 361 h 502"/>
              <a:gd name="T48" fmla="*/ 61 w 968"/>
              <a:gd name="T49" fmla="*/ 378 h 502"/>
              <a:gd name="T50" fmla="*/ 73 w 968"/>
              <a:gd name="T51" fmla="*/ 363 h 502"/>
              <a:gd name="T52" fmla="*/ 143 w 968"/>
              <a:gd name="T53" fmla="*/ 304 h 502"/>
              <a:gd name="T54" fmla="*/ 359 w 968"/>
              <a:gd name="T55" fmla="*/ 302 h 502"/>
              <a:gd name="T56" fmla="*/ 378 w 968"/>
              <a:gd name="T57" fmla="*/ 323 h 502"/>
              <a:gd name="T58" fmla="*/ 378 w 968"/>
              <a:gd name="T59" fmla="*/ 449 h 502"/>
              <a:gd name="T60" fmla="*/ 395 w 968"/>
              <a:gd name="T61" fmla="*/ 468 h 502"/>
              <a:gd name="T62" fmla="*/ 615 w 968"/>
              <a:gd name="T63" fmla="*/ 467 h 502"/>
              <a:gd name="T64" fmla="*/ 697 w 968"/>
              <a:gd name="T65" fmla="*/ 398 h 502"/>
              <a:gd name="T66" fmla="*/ 603 w 968"/>
              <a:gd name="T67" fmla="*/ 278 h 502"/>
              <a:gd name="T68" fmla="*/ 377 w 968"/>
              <a:gd name="T69" fmla="*/ 279 h 502"/>
              <a:gd name="T70" fmla="*/ 305 w 968"/>
              <a:gd name="T71" fmla="*/ 144 h 502"/>
              <a:gd name="T72" fmla="*/ 411 w 968"/>
              <a:gd name="T73" fmla="*/ 246 h 502"/>
              <a:gd name="T74" fmla="*/ 576 w 968"/>
              <a:gd name="T75" fmla="*/ 247 h 502"/>
              <a:gd name="T76" fmla="*/ 617 w 968"/>
              <a:gd name="T77" fmla="*/ 223 h 502"/>
              <a:gd name="T78" fmla="*/ 667 w 968"/>
              <a:gd name="T79" fmla="*/ 206 h 502"/>
              <a:gd name="T80" fmla="*/ 675 w 968"/>
              <a:gd name="T81" fmla="*/ 210 h 502"/>
              <a:gd name="T82" fmla="*/ 853 w 968"/>
              <a:gd name="T83" fmla="*/ 309 h 502"/>
              <a:gd name="T84" fmla="*/ 876 w 968"/>
              <a:gd name="T85" fmla="*/ 383 h 502"/>
              <a:gd name="T86" fmla="*/ 880 w 968"/>
              <a:gd name="T87" fmla="*/ 406 h 502"/>
              <a:gd name="T88" fmla="*/ 899 w 968"/>
              <a:gd name="T89" fmla="*/ 392 h 502"/>
              <a:gd name="T90" fmla="*/ 857 w 968"/>
              <a:gd name="T91" fmla="*/ 283 h 502"/>
              <a:gd name="T92" fmla="*/ 446 w 968"/>
              <a:gd name="T93" fmla="*/ 58 h 502"/>
              <a:gd name="T94" fmla="*/ 305 w 968"/>
              <a:gd name="T95" fmla="*/ 144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67" h="502">
                <a:moveTo>
                  <a:pt x="206" y="247"/>
                </a:moveTo>
                <a:cubicBezTo>
                  <a:pt x="239" y="247"/>
                  <a:pt x="273" y="247"/>
                  <a:pt x="306" y="247"/>
                </a:cubicBezTo>
                <a:cubicBezTo>
                  <a:pt x="310" y="247"/>
                  <a:pt x="316" y="249"/>
                  <a:pt x="319" y="244"/>
                </a:cubicBezTo>
                <a:cubicBezTo>
                  <a:pt x="321" y="239"/>
                  <a:pt x="315" y="237"/>
                  <a:pt x="312" y="234"/>
                </a:cubicBezTo>
                <a:cubicBezTo>
                  <a:pt x="262" y="185"/>
                  <a:pt x="260" y="120"/>
                  <a:pt x="306" y="59"/>
                </a:cubicBezTo>
                <a:cubicBezTo>
                  <a:pt x="342" y="10"/>
                  <a:pt x="407" y="0"/>
                  <a:pt x="465" y="32"/>
                </a:cubicBezTo>
                <a:cubicBezTo>
                  <a:pt x="532" y="69"/>
                  <a:pt x="599" y="105"/>
                  <a:pt x="666" y="141"/>
                </a:cubicBezTo>
                <a:cubicBezTo>
                  <a:pt x="742" y="183"/>
                  <a:pt x="819" y="223"/>
                  <a:pt x="894" y="265"/>
                </a:cubicBezTo>
                <a:cubicBezTo>
                  <a:pt x="954" y="298"/>
                  <a:pt x="968" y="375"/>
                  <a:pt x="932" y="433"/>
                </a:cubicBezTo>
                <a:cubicBezTo>
                  <a:pt x="911" y="466"/>
                  <a:pt x="887" y="488"/>
                  <a:pt x="849" y="496"/>
                </a:cubicBezTo>
                <a:cubicBezTo>
                  <a:pt x="820" y="502"/>
                  <a:pt x="793" y="497"/>
                  <a:pt x="768" y="484"/>
                </a:cubicBezTo>
                <a:cubicBezTo>
                  <a:pt x="751" y="475"/>
                  <a:pt x="735" y="466"/>
                  <a:pt x="719" y="458"/>
                </a:cubicBezTo>
                <a:cubicBezTo>
                  <a:pt x="710" y="453"/>
                  <a:pt x="705" y="455"/>
                  <a:pt x="699" y="462"/>
                </a:cubicBezTo>
                <a:cubicBezTo>
                  <a:pt x="677" y="486"/>
                  <a:pt x="649" y="499"/>
                  <a:pt x="616" y="499"/>
                </a:cubicBezTo>
                <a:cubicBezTo>
                  <a:pt x="449" y="499"/>
                  <a:pt x="283" y="500"/>
                  <a:pt x="116" y="499"/>
                </a:cubicBezTo>
                <a:cubicBezTo>
                  <a:pt x="50" y="498"/>
                  <a:pt x="4" y="449"/>
                  <a:pt x="1" y="383"/>
                </a:cubicBezTo>
                <a:cubicBezTo>
                  <a:pt x="0" y="334"/>
                  <a:pt x="11" y="292"/>
                  <a:pt x="56" y="264"/>
                </a:cubicBezTo>
                <a:cubicBezTo>
                  <a:pt x="72" y="254"/>
                  <a:pt x="90" y="247"/>
                  <a:pt x="110" y="247"/>
                </a:cubicBezTo>
                <a:cubicBezTo>
                  <a:pt x="142" y="247"/>
                  <a:pt x="174" y="247"/>
                  <a:pt x="206" y="247"/>
                </a:cubicBezTo>
                <a:cubicBezTo>
                  <a:pt x="206" y="247"/>
                  <a:pt x="206" y="247"/>
                  <a:pt x="206" y="247"/>
                </a:cubicBezTo>
                <a:close/>
                <a:moveTo>
                  <a:pt x="377" y="279"/>
                </a:moveTo>
                <a:cubicBezTo>
                  <a:pt x="377" y="279"/>
                  <a:pt x="377" y="280"/>
                  <a:pt x="377" y="280"/>
                </a:cubicBezTo>
                <a:cubicBezTo>
                  <a:pt x="297" y="280"/>
                  <a:pt x="217" y="280"/>
                  <a:pt x="137" y="280"/>
                </a:cubicBezTo>
                <a:cubicBezTo>
                  <a:pt x="85" y="281"/>
                  <a:pt x="48" y="315"/>
                  <a:pt x="49" y="361"/>
                </a:cubicBezTo>
                <a:cubicBezTo>
                  <a:pt x="49" y="370"/>
                  <a:pt x="51" y="378"/>
                  <a:pt x="61" y="378"/>
                </a:cubicBezTo>
                <a:cubicBezTo>
                  <a:pt x="69" y="379"/>
                  <a:pt x="73" y="372"/>
                  <a:pt x="73" y="363"/>
                </a:cubicBezTo>
                <a:cubicBezTo>
                  <a:pt x="73" y="321"/>
                  <a:pt x="105" y="304"/>
                  <a:pt x="143" y="304"/>
                </a:cubicBezTo>
                <a:cubicBezTo>
                  <a:pt x="215" y="304"/>
                  <a:pt x="287" y="304"/>
                  <a:pt x="359" y="302"/>
                </a:cubicBezTo>
                <a:cubicBezTo>
                  <a:pt x="375" y="302"/>
                  <a:pt x="379" y="307"/>
                  <a:pt x="378" y="323"/>
                </a:cubicBezTo>
                <a:cubicBezTo>
                  <a:pt x="377" y="365"/>
                  <a:pt x="378" y="407"/>
                  <a:pt x="378" y="449"/>
                </a:cubicBezTo>
                <a:cubicBezTo>
                  <a:pt x="377" y="461"/>
                  <a:pt x="380" y="468"/>
                  <a:pt x="395" y="468"/>
                </a:cubicBezTo>
                <a:cubicBezTo>
                  <a:pt x="468" y="467"/>
                  <a:pt x="541" y="468"/>
                  <a:pt x="615" y="467"/>
                </a:cubicBezTo>
                <a:cubicBezTo>
                  <a:pt x="658" y="467"/>
                  <a:pt x="689" y="441"/>
                  <a:pt x="697" y="398"/>
                </a:cubicBezTo>
                <a:cubicBezTo>
                  <a:pt x="711" y="330"/>
                  <a:pt x="672" y="275"/>
                  <a:pt x="603" y="278"/>
                </a:cubicBezTo>
                <a:cubicBezTo>
                  <a:pt x="528" y="281"/>
                  <a:pt x="452" y="279"/>
                  <a:pt x="377" y="279"/>
                </a:cubicBezTo>
                <a:close/>
                <a:moveTo>
                  <a:pt x="305" y="144"/>
                </a:moveTo>
                <a:cubicBezTo>
                  <a:pt x="299" y="202"/>
                  <a:pt x="365" y="243"/>
                  <a:pt x="411" y="246"/>
                </a:cubicBezTo>
                <a:cubicBezTo>
                  <a:pt x="466" y="250"/>
                  <a:pt x="521" y="246"/>
                  <a:pt x="576" y="247"/>
                </a:cubicBezTo>
                <a:cubicBezTo>
                  <a:pt x="597" y="248"/>
                  <a:pt x="608" y="242"/>
                  <a:pt x="617" y="223"/>
                </a:cubicBezTo>
                <a:cubicBezTo>
                  <a:pt x="633" y="188"/>
                  <a:pt x="634" y="188"/>
                  <a:pt x="667" y="206"/>
                </a:cubicBezTo>
                <a:cubicBezTo>
                  <a:pt x="670" y="207"/>
                  <a:pt x="673" y="209"/>
                  <a:pt x="675" y="210"/>
                </a:cubicBezTo>
                <a:cubicBezTo>
                  <a:pt x="735" y="243"/>
                  <a:pt x="794" y="275"/>
                  <a:pt x="853" y="309"/>
                </a:cubicBezTo>
                <a:cubicBezTo>
                  <a:pt x="882" y="327"/>
                  <a:pt x="889" y="353"/>
                  <a:pt x="876" y="383"/>
                </a:cubicBezTo>
                <a:cubicBezTo>
                  <a:pt x="873" y="392"/>
                  <a:pt x="866" y="401"/>
                  <a:pt x="880" y="406"/>
                </a:cubicBezTo>
                <a:cubicBezTo>
                  <a:pt x="892" y="411"/>
                  <a:pt x="895" y="400"/>
                  <a:pt x="899" y="392"/>
                </a:cubicBezTo>
                <a:cubicBezTo>
                  <a:pt x="918" y="351"/>
                  <a:pt x="902" y="308"/>
                  <a:pt x="857" y="283"/>
                </a:cubicBezTo>
                <a:cubicBezTo>
                  <a:pt x="720" y="208"/>
                  <a:pt x="582" y="134"/>
                  <a:pt x="446" y="58"/>
                </a:cubicBezTo>
                <a:cubicBezTo>
                  <a:pt x="369" y="15"/>
                  <a:pt x="308" y="82"/>
                  <a:pt x="305" y="14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9" name="Freeform 21">
            <a:extLst>
              <a:ext uri="{FF2B5EF4-FFF2-40B4-BE49-F238E27FC236}">
                <a16:creationId xmlns:a16="http://schemas.microsoft.com/office/drawing/2014/main" id="{88DE87C3-6476-D2B5-3319-8CF367EC17D6}"/>
              </a:ext>
            </a:extLst>
          </p:cNvPr>
          <p:cNvSpPr/>
          <p:nvPr/>
        </p:nvSpPr>
        <p:spPr bwMode="auto">
          <a:xfrm>
            <a:off x="6508771" y="2705460"/>
            <a:ext cx="375047" cy="235744"/>
          </a:xfrm>
          <a:custGeom>
            <a:avLst/>
            <a:gdLst>
              <a:gd name="T0" fmla="*/ 367 w 367"/>
              <a:gd name="T1" fmla="*/ 193 h 230"/>
              <a:gd name="T2" fmla="*/ 183 w 367"/>
              <a:gd name="T3" fmla="*/ 71 h 230"/>
              <a:gd name="T4" fmla="*/ 360 w 367"/>
              <a:gd name="T5" fmla="*/ 230 h 230"/>
              <a:gd name="T6" fmla="*/ 175 w 367"/>
              <a:gd name="T7" fmla="*/ 206 h 230"/>
              <a:gd name="T8" fmla="*/ 85 w 367"/>
              <a:gd name="T9" fmla="*/ 132 h 230"/>
              <a:gd name="T10" fmla="*/ 7 w 367"/>
              <a:gd name="T11" fmla="*/ 23 h 230"/>
              <a:gd name="T12" fmla="*/ 9 w 367"/>
              <a:gd name="T13" fmla="*/ 12 h 230"/>
              <a:gd name="T14" fmla="*/ 254 w 367"/>
              <a:gd name="T15" fmla="*/ 39 h 230"/>
              <a:gd name="T16" fmla="*/ 367 w 367"/>
              <a:gd name="T17" fmla="*/ 193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7" h="230">
                <a:moveTo>
                  <a:pt x="367" y="193"/>
                </a:moveTo>
                <a:cubicBezTo>
                  <a:pt x="320" y="126"/>
                  <a:pt x="261" y="85"/>
                  <a:pt x="183" y="71"/>
                </a:cubicBezTo>
                <a:cubicBezTo>
                  <a:pt x="254" y="111"/>
                  <a:pt x="321" y="155"/>
                  <a:pt x="360" y="230"/>
                </a:cubicBezTo>
                <a:cubicBezTo>
                  <a:pt x="299" y="211"/>
                  <a:pt x="235" y="223"/>
                  <a:pt x="175" y="206"/>
                </a:cubicBezTo>
                <a:cubicBezTo>
                  <a:pt x="134" y="195"/>
                  <a:pt x="105" y="168"/>
                  <a:pt x="85" y="132"/>
                </a:cubicBezTo>
                <a:cubicBezTo>
                  <a:pt x="63" y="93"/>
                  <a:pt x="42" y="53"/>
                  <a:pt x="7" y="23"/>
                </a:cubicBezTo>
                <a:cubicBezTo>
                  <a:pt x="0" y="17"/>
                  <a:pt x="0" y="13"/>
                  <a:pt x="9" y="12"/>
                </a:cubicBezTo>
                <a:cubicBezTo>
                  <a:pt x="93" y="5"/>
                  <a:pt x="175" y="0"/>
                  <a:pt x="254" y="39"/>
                </a:cubicBezTo>
                <a:cubicBezTo>
                  <a:pt x="312" y="69"/>
                  <a:pt x="361" y="133"/>
                  <a:pt x="367" y="193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0" name="Freeform 25">
            <a:extLst>
              <a:ext uri="{FF2B5EF4-FFF2-40B4-BE49-F238E27FC236}">
                <a16:creationId xmlns:a16="http://schemas.microsoft.com/office/drawing/2014/main" id="{398655D8-BC54-CECD-EBF4-C8A7CD5C56A6}"/>
              </a:ext>
            </a:extLst>
          </p:cNvPr>
          <p:cNvSpPr/>
          <p:nvPr/>
        </p:nvSpPr>
        <p:spPr bwMode="auto">
          <a:xfrm>
            <a:off x="6885009" y="2703079"/>
            <a:ext cx="136922" cy="232172"/>
          </a:xfrm>
          <a:custGeom>
            <a:avLst/>
            <a:gdLst>
              <a:gd name="T0" fmla="*/ 134 w 134"/>
              <a:gd name="T1" fmla="*/ 0 h 228"/>
              <a:gd name="T2" fmla="*/ 101 w 134"/>
              <a:gd name="T3" fmla="*/ 92 h 228"/>
              <a:gd name="T4" fmla="*/ 56 w 134"/>
              <a:gd name="T5" fmla="*/ 211 h 228"/>
              <a:gd name="T6" fmla="*/ 42 w 134"/>
              <a:gd name="T7" fmla="*/ 222 h 228"/>
              <a:gd name="T8" fmla="*/ 24 w 134"/>
              <a:gd name="T9" fmla="*/ 214 h 228"/>
              <a:gd name="T10" fmla="*/ 9 w 134"/>
              <a:gd name="T11" fmla="*/ 159 h 228"/>
              <a:gd name="T12" fmla="*/ 78 w 134"/>
              <a:gd name="T13" fmla="*/ 27 h 228"/>
              <a:gd name="T14" fmla="*/ 134 w 134"/>
              <a:gd name="T1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" h="228">
                <a:moveTo>
                  <a:pt x="134" y="0"/>
                </a:moveTo>
                <a:cubicBezTo>
                  <a:pt x="105" y="28"/>
                  <a:pt x="101" y="59"/>
                  <a:pt x="101" y="92"/>
                </a:cubicBezTo>
                <a:cubicBezTo>
                  <a:pt x="101" y="137"/>
                  <a:pt x="92" y="179"/>
                  <a:pt x="56" y="211"/>
                </a:cubicBezTo>
                <a:cubicBezTo>
                  <a:pt x="52" y="215"/>
                  <a:pt x="47" y="218"/>
                  <a:pt x="42" y="222"/>
                </a:cubicBezTo>
                <a:cubicBezTo>
                  <a:pt x="33" y="228"/>
                  <a:pt x="27" y="227"/>
                  <a:pt x="24" y="214"/>
                </a:cubicBezTo>
                <a:cubicBezTo>
                  <a:pt x="20" y="195"/>
                  <a:pt x="12" y="177"/>
                  <a:pt x="9" y="159"/>
                </a:cubicBezTo>
                <a:cubicBezTo>
                  <a:pt x="0" y="99"/>
                  <a:pt x="33" y="59"/>
                  <a:pt x="78" y="27"/>
                </a:cubicBezTo>
                <a:cubicBezTo>
                  <a:pt x="94" y="17"/>
                  <a:pt x="110" y="6"/>
                  <a:pt x="134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" name="Trapecio 31">
            <a:extLst>
              <a:ext uri="{FF2B5EF4-FFF2-40B4-BE49-F238E27FC236}">
                <a16:creationId xmlns:a16="http://schemas.microsoft.com/office/drawing/2014/main" id="{9031E337-B5CE-7748-7172-4C6649941E73}"/>
              </a:ext>
            </a:extLst>
          </p:cNvPr>
          <p:cNvSpPr/>
          <p:nvPr/>
        </p:nvSpPr>
        <p:spPr>
          <a:xfrm>
            <a:off x="-48069" y="4802511"/>
            <a:ext cx="3038722" cy="350176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LID4096">
              <a:cs typeface="B Nazanin" panose="00000400000000000000" pitchFamily="2" charset="-78"/>
            </a:endParaRPr>
          </a:p>
        </p:txBody>
      </p:sp>
      <p:sp>
        <p:nvSpPr>
          <p:cNvPr id="3" name="Trapecio 32">
            <a:extLst>
              <a:ext uri="{FF2B5EF4-FFF2-40B4-BE49-F238E27FC236}">
                <a16:creationId xmlns:a16="http://schemas.microsoft.com/office/drawing/2014/main" id="{F4126846-9743-6CBB-610B-7256FC21EEF9}"/>
              </a:ext>
            </a:extLst>
          </p:cNvPr>
          <p:cNvSpPr/>
          <p:nvPr/>
        </p:nvSpPr>
        <p:spPr>
          <a:xfrm>
            <a:off x="6293940" y="4748079"/>
            <a:ext cx="2850060" cy="340465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LID4096">
              <a:cs typeface="B Nazanin" panose="00000400000000000000" pitchFamily="2" charset="-78"/>
            </a:endParaRPr>
          </a:p>
        </p:txBody>
      </p:sp>
      <p:cxnSp>
        <p:nvCxnSpPr>
          <p:cNvPr id="6" name="Conector recto 38">
            <a:extLst>
              <a:ext uri="{FF2B5EF4-FFF2-40B4-BE49-F238E27FC236}">
                <a16:creationId xmlns:a16="http://schemas.microsoft.com/office/drawing/2014/main" id="{95819861-CC0B-A459-52DD-C3D6C7C50C12}"/>
              </a:ext>
            </a:extLst>
          </p:cNvPr>
          <p:cNvCxnSpPr>
            <a:cxnSpLocks/>
          </p:cNvCxnSpPr>
          <p:nvPr/>
        </p:nvCxnSpPr>
        <p:spPr>
          <a:xfrm>
            <a:off x="0" y="73196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458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fa-IR" dirty="0">
                <a:cs typeface="B Nazanin" panose="00000400000000000000" pitchFamily="2" charset="-78"/>
              </a:rPr>
              <a:t>از چه چیزی می توان استفاده کرد؟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27" name="Google Shape;427;p51"/>
          <p:cNvSpPr txBox="1">
            <a:spLocks noGrp="1"/>
          </p:cNvSpPr>
          <p:nvPr>
            <p:ph type="subTitle" idx="4294967295"/>
          </p:nvPr>
        </p:nvSpPr>
        <p:spPr>
          <a:xfrm>
            <a:off x="713234" y="1997195"/>
            <a:ext cx="2014500" cy="5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428" name="Google Shape;428;p51"/>
          <p:cNvSpPr txBox="1">
            <a:spLocks noGrp="1"/>
          </p:cNvSpPr>
          <p:nvPr>
            <p:ph type="subTitle" idx="4294967295"/>
          </p:nvPr>
        </p:nvSpPr>
        <p:spPr>
          <a:xfrm>
            <a:off x="6409697" y="1997195"/>
            <a:ext cx="2014200" cy="5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429" name="Google Shape;429;p51"/>
          <p:cNvSpPr txBox="1">
            <a:spLocks noGrp="1"/>
          </p:cNvSpPr>
          <p:nvPr>
            <p:ph type="subTitle" idx="4294967295"/>
          </p:nvPr>
        </p:nvSpPr>
        <p:spPr>
          <a:xfrm>
            <a:off x="713147" y="3558624"/>
            <a:ext cx="2014500" cy="5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430" name="Google Shape;430;p51"/>
          <p:cNvSpPr txBox="1">
            <a:spLocks noGrp="1"/>
          </p:cNvSpPr>
          <p:nvPr>
            <p:ph type="subTitle" idx="4294967295"/>
          </p:nvPr>
        </p:nvSpPr>
        <p:spPr>
          <a:xfrm>
            <a:off x="6409576" y="3558624"/>
            <a:ext cx="2014200" cy="5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431" name="Google Shape;431;p51"/>
          <p:cNvSpPr txBox="1">
            <a:spLocks noGrp="1"/>
          </p:cNvSpPr>
          <p:nvPr>
            <p:ph type="subTitle" idx="4294967295"/>
          </p:nvPr>
        </p:nvSpPr>
        <p:spPr>
          <a:xfrm>
            <a:off x="713100" y="1589350"/>
            <a:ext cx="2014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buNone/>
            </a:pPr>
            <a:r>
              <a:rPr lang="fa-IR" sz="2400" dirty="0"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432" name="Google Shape;432;p51"/>
          <p:cNvSpPr txBox="1">
            <a:spLocks noGrp="1"/>
          </p:cNvSpPr>
          <p:nvPr>
            <p:ph type="subTitle" idx="4294967295"/>
          </p:nvPr>
        </p:nvSpPr>
        <p:spPr>
          <a:xfrm>
            <a:off x="6409500" y="1589350"/>
            <a:ext cx="2014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buNone/>
            </a:pPr>
            <a:r>
              <a:rPr lang="fa-IR" sz="2400" dirty="0"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433" name="Google Shape;433;p51"/>
          <p:cNvSpPr txBox="1">
            <a:spLocks noGrp="1"/>
          </p:cNvSpPr>
          <p:nvPr>
            <p:ph type="subTitle" idx="4294967295"/>
          </p:nvPr>
        </p:nvSpPr>
        <p:spPr>
          <a:xfrm>
            <a:off x="713100" y="3137728"/>
            <a:ext cx="2014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buNone/>
            </a:pPr>
            <a:r>
              <a:rPr lang="fa-IR" sz="2400" dirty="0"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434" name="Google Shape;434;p51"/>
          <p:cNvSpPr txBox="1">
            <a:spLocks noGrp="1"/>
          </p:cNvSpPr>
          <p:nvPr>
            <p:ph type="subTitle" idx="4294967295"/>
          </p:nvPr>
        </p:nvSpPr>
        <p:spPr>
          <a:xfrm>
            <a:off x="6409500" y="3137728"/>
            <a:ext cx="2014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buNone/>
            </a:pPr>
            <a:r>
              <a:rPr lang="fa-IR" sz="2400" dirty="0"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pic>
        <p:nvPicPr>
          <p:cNvPr id="435" name="Google Shape;435;p51"/>
          <p:cNvPicPr preferRelativeResize="0"/>
          <p:nvPr/>
        </p:nvPicPr>
        <p:blipFill rotWithShape="1">
          <a:blip r:embed="rId3">
            <a:alphaModFix/>
          </a:blip>
          <a:srcRect t="7180" b="12225"/>
          <a:stretch/>
        </p:blipFill>
        <p:spPr>
          <a:xfrm flipH="1">
            <a:off x="-52800" y="45925"/>
            <a:ext cx="1531810" cy="1314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36" name="Google Shape;43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63215" y="340433"/>
            <a:ext cx="1531810" cy="8706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37" name="Google Shape;43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0816" y="1828161"/>
            <a:ext cx="3255800" cy="2064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cxnSp>
        <p:nvCxnSpPr>
          <p:cNvPr id="438" name="Google Shape;438;p51"/>
          <p:cNvCxnSpPr>
            <a:stCxn id="431" idx="3"/>
          </p:cNvCxnSpPr>
          <p:nvPr/>
        </p:nvCxnSpPr>
        <p:spPr>
          <a:xfrm>
            <a:off x="2727600" y="1828150"/>
            <a:ext cx="1752900" cy="676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9" name="Google Shape;439;p51"/>
          <p:cNvCxnSpPr>
            <a:stCxn id="433" idx="3"/>
          </p:cNvCxnSpPr>
          <p:nvPr/>
        </p:nvCxnSpPr>
        <p:spPr>
          <a:xfrm rot="10800000" flipH="1">
            <a:off x="2727600" y="3206428"/>
            <a:ext cx="1623900" cy="170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0" name="Google Shape;440;p51"/>
          <p:cNvCxnSpPr>
            <a:stCxn id="432" idx="1"/>
          </p:cNvCxnSpPr>
          <p:nvPr/>
        </p:nvCxnSpPr>
        <p:spPr>
          <a:xfrm flipH="1">
            <a:off x="4987500" y="1828150"/>
            <a:ext cx="1422000" cy="970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1" name="Google Shape;441;p51"/>
          <p:cNvCxnSpPr>
            <a:stCxn id="434" idx="1"/>
          </p:cNvCxnSpPr>
          <p:nvPr/>
        </p:nvCxnSpPr>
        <p:spPr>
          <a:xfrm rot="10800000">
            <a:off x="5504400" y="3246028"/>
            <a:ext cx="905100" cy="130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anose="00000400000000000000" pitchFamily="2" charset="-78"/>
              </a:rPr>
              <a:t>عنوان گیاه دارویی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/>
        <p:txBody>
          <a:bodyPr>
            <a:noAutofit/>
          </a:bodyPr>
          <a:lstStyle/>
          <a:p>
            <a:r>
              <a:rPr lang="fa-IR" sz="1600" dirty="0">
                <a:cs typeface="B Nazanin" panose="00000400000000000000" pitchFamily="2" charset="-78"/>
              </a:rPr>
              <a:t>می توانید نمودارهای پاورپوینت حرفه ای دانلود کنید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740" name="Rectangle 739">
            <a:extLst>
              <a:ext uri="{FF2B5EF4-FFF2-40B4-BE49-F238E27FC236}">
                <a16:creationId xmlns:a16="http://schemas.microsoft.com/office/drawing/2014/main" id="{5668E7BA-AC5F-4154-8377-DBE215DBD708}"/>
              </a:ext>
            </a:extLst>
          </p:cNvPr>
          <p:cNvSpPr/>
          <p:nvPr/>
        </p:nvSpPr>
        <p:spPr>
          <a:xfrm>
            <a:off x="0" y="3841065"/>
            <a:ext cx="9144000" cy="11055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cs typeface="B Nazanin" panose="00000400000000000000" pitchFamily="2" charset="-78"/>
            </a:endParaRPr>
          </a:p>
        </p:txBody>
      </p:sp>
      <p:sp>
        <p:nvSpPr>
          <p:cNvPr id="753" name="직사각형 113">
            <a:extLst>
              <a:ext uri="{FF2B5EF4-FFF2-40B4-BE49-F238E27FC236}">
                <a16:creationId xmlns:a16="http://schemas.microsoft.com/office/drawing/2014/main" id="{766855AB-122D-4CD6-AE34-8281AF3BF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9629" y="3383048"/>
            <a:ext cx="782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  <a:cs typeface="B Nazanin" panose="00000400000000000000" pitchFamily="2" charset="-78"/>
              </a:rPr>
              <a:t>2020</a:t>
            </a:r>
            <a:endParaRPr lang="ko-KR" alt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754" name="직사각형 113">
            <a:extLst>
              <a:ext uri="{FF2B5EF4-FFF2-40B4-BE49-F238E27FC236}">
                <a16:creationId xmlns:a16="http://schemas.microsoft.com/office/drawing/2014/main" id="{023D4D5F-B0A0-4A79-92B9-2C51FFDEE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919" y="3383048"/>
            <a:ext cx="782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  <a:cs typeface="B Nazanin" panose="00000400000000000000" pitchFamily="2" charset="-78"/>
              </a:rPr>
              <a:t>2016</a:t>
            </a:r>
            <a:endParaRPr lang="ko-KR" alt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755" name="직사각형 113">
            <a:extLst>
              <a:ext uri="{FF2B5EF4-FFF2-40B4-BE49-F238E27FC236}">
                <a16:creationId xmlns:a16="http://schemas.microsoft.com/office/drawing/2014/main" id="{D74FB58F-FFE5-48DC-8769-BA3780CC9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12" y="3383048"/>
            <a:ext cx="782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  <a:cs typeface="B Nazanin" panose="00000400000000000000" pitchFamily="2" charset="-78"/>
              </a:rPr>
              <a:t>2017</a:t>
            </a:r>
            <a:endParaRPr lang="ko-KR" alt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756" name="직사각형 113">
            <a:extLst>
              <a:ext uri="{FF2B5EF4-FFF2-40B4-BE49-F238E27FC236}">
                <a16:creationId xmlns:a16="http://schemas.microsoft.com/office/drawing/2014/main" id="{3F8F3A82-DA75-4B09-88C5-280453B69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704" y="3383048"/>
            <a:ext cx="782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  <a:cs typeface="B Nazanin" panose="00000400000000000000" pitchFamily="2" charset="-78"/>
              </a:rPr>
              <a:t>2018</a:t>
            </a:r>
            <a:endParaRPr lang="ko-KR" alt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757" name="직사각형 113">
            <a:extLst>
              <a:ext uri="{FF2B5EF4-FFF2-40B4-BE49-F238E27FC236}">
                <a16:creationId xmlns:a16="http://schemas.microsoft.com/office/drawing/2014/main" id="{B8B66B7A-C607-4316-A295-8862EFD0A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095" y="3383048"/>
            <a:ext cx="782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  <a:cs typeface="B Nazanin" panose="00000400000000000000" pitchFamily="2" charset="-78"/>
              </a:rPr>
              <a:t>2019</a:t>
            </a:r>
            <a:endParaRPr lang="ko-KR" alt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grpSp>
        <p:nvGrpSpPr>
          <p:cNvPr id="758" name="Group 29">
            <a:extLst>
              <a:ext uri="{FF2B5EF4-FFF2-40B4-BE49-F238E27FC236}">
                <a16:creationId xmlns:a16="http://schemas.microsoft.com/office/drawing/2014/main" id="{34301B35-1D0B-4B4E-B92C-BE5C84B42F7A}"/>
              </a:ext>
            </a:extLst>
          </p:cNvPr>
          <p:cNvGrpSpPr/>
          <p:nvPr/>
        </p:nvGrpSpPr>
        <p:grpSpPr>
          <a:xfrm>
            <a:off x="614197" y="1576371"/>
            <a:ext cx="1134126" cy="1707606"/>
            <a:chOff x="270023" y="1671304"/>
            <a:chExt cx="1709689" cy="2299578"/>
          </a:xfrm>
        </p:grpSpPr>
        <p:sp>
          <p:nvSpPr>
            <p:cNvPr id="759" name="TextBox 758">
              <a:extLst>
                <a:ext uri="{FF2B5EF4-FFF2-40B4-BE49-F238E27FC236}">
                  <a16:creationId xmlns:a16="http://schemas.microsoft.com/office/drawing/2014/main" id="{4DB39172-8BAF-4EE7-83BF-7BCB522D5B36}"/>
                </a:ext>
              </a:extLst>
            </p:cNvPr>
            <p:cNvSpPr txBox="1"/>
            <p:nvPr/>
          </p:nvSpPr>
          <p:spPr>
            <a:xfrm>
              <a:off x="270025" y="1911471"/>
              <a:ext cx="1709687" cy="2059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altLang="ko-KR" sz="900" dirty="0"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 آسان برای تغییر رنگ، عکس و متن.</a:t>
              </a:r>
              <a:endParaRPr lang="ko-KR" altLang="en-US" sz="900" dirty="0">
                <a:cs typeface="B Nazanin" panose="00000400000000000000" pitchFamily="2" charset="-78"/>
              </a:endParaRPr>
            </a:p>
          </p:txBody>
        </p:sp>
        <p:sp>
          <p:nvSpPr>
            <p:cNvPr id="760" name="TextBox 759">
              <a:extLst>
                <a:ext uri="{FF2B5EF4-FFF2-40B4-BE49-F238E27FC236}">
                  <a16:creationId xmlns:a16="http://schemas.microsoft.com/office/drawing/2014/main" id="{0F76563F-9093-4307-B1B0-306AF1155693}"/>
                </a:ext>
              </a:extLst>
            </p:cNvPr>
            <p:cNvSpPr txBox="1"/>
            <p:nvPr/>
          </p:nvSpPr>
          <p:spPr>
            <a:xfrm>
              <a:off x="270023" y="1671304"/>
              <a:ext cx="1709687" cy="31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altLang="ko-KR" sz="900" b="1" dirty="0">
                  <a:cs typeface="B Nazanin" panose="00000400000000000000" pitchFamily="2" charset="-78"/>
                </a:rPr>
                <a:t>عنوان اضافه کن</a:t>
              </a:r>
              <a:endParaRPr lang="ko-KR" altLang="en-US" sz="900" b="1" dirty="0">
                <a:cs typeface="B Nazanin" panose="00000400000000000000" pitchFamily="2" charset="-78"/>
              </a:endParaRPr>
            </a:p>
          </p:txBody>
        </p:sp>
      </p:grpSp>
      <p:grpSp>
        <p:nvGrpSpPr>
          <p:cNvPr id="761" name="Group 31">
            <a:extLst>
              <a:ext uri="{FF2B5EF4-FFF2-40B4-BE49-F238E27FC236}">
                <a16:creationId xmlns:a16="http://schemas.microsoft.com/office/drawing/2014/main" id="{E3899B92-ACB3-417F-92B8-03793656F171}"/>
              </a:ext>
            </a:extLst>
          </p:cNvPr>
          <p:cNvGrpSpPr/>
          <p:nvPr/>
        </p:nvGrpSpPr>
        <p:grpSpPr>
          <a:xfrm>
            <a:off x="2299993" y="1588242"/>
            <a:ext cx="1134126" cy="1707606"/>
            <a:chOff x="270023" y="1671304"/>
            <a:chExt cx="1709689" cy="2299578"/>
          </a:xfrm>
        </p:grpSpPr>
        <p:sp>
          <p:nvSpPr>
            <p:cNvPr id="762" name="TextBox 761">
              <a:extLst>
                <a:ext uri="{FF2B5EF4-FFF2-40B4-BE49-F238E27FC236}">
                  <a16:creationId xmlns:a16="http://schemas.microsoft.com/office/drawing/2014/main" id="{71AF8BB9-4DF6-4038-AEAE-E85694B45A79}"/>
                </a:ext>
              </a:extLst>
            </p:cNvPr>
            <p:cNvSpPr txBox="1"/>
            <p:nvPr/>
          </p:nvSpPr>
          <p:spPr>
            <a:xfrm>
              <a:off x="270025" y="1911471"/>
              <a:ext cx="1709687" cy="2059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altLang="ko-KR" sz="900" dirty="0"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 آسان برای تغییر رنگ، عکس و متن.</a:t>
              </a:r>
              <a:endParaRPr lang="ko-KR" altLang="en-US" sz="900" dirty="0">
                <a:cs typeface="B Nazanin" panose="00000400000000000000" pitchFamily="2" charset="-78"/>
              </a:endParaRPr>
            </a:p>
          </p:txBody>
        </p:sp>
        <p:sp>
          <p:nvSpPr>
            <p:cNvPr id="763" name="TextBox 762">
              <a:extLst>
                <a:ext uri="{FF2B5EF4-FFF2-40B4-BE49-F238E27FC236}">
                  <a16:creationId xmlns:a16="http://schemas.microsoft.com/office/drawing/2014/main" id="{55A26EBF-1988-4C30-900A-83A72DF5C653}"/>
                </a:ext>
              </a:extLst>
            </p:cNvPr>
            <p:cNvSpPr txBox="1"/>
            <p:nvPr/>
          </p:nvSpPr>
          <p:spPr>
            <a:xfrm>
              <a:off x="270023" y="1671304"/>
              <a:ext cx="1709687" cy="31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altLang="ko-KR" sz="900" b="1" dirty="0">
                  <a:cs typeface="B Nazanin" panose="00000400000000000000" pitchFamily="2" charset="-78"/>
                </a:rPr>
                <a:t>عنوان اضافه کن</a:t>
              </a:r>
              <a:endParaRPr lang="ko-KR" altLang="en-US" sz="900" b="1" dirty="0">
                <a:cs typeface="B Nazanin" panose="00000400000000000000" pitchFamily="2" charset="-78"/>
              </a:endParaRPr>
            </a:p>
          </p:txBody>
        </p:sp>
      </p:grpSp>
      <p:grpSp>
        <p:nvGrpSpPr>
          <p:cNvPr id="764" name="Group 35">
            <a:extLst>
              <a:ext uri="{FF2B5EF4-FFF2-40B4-BE49-F238E27FC236}">
                <a16:creationId xmlns:a16="http://schemas.microsoft.com/office/drawing/2014/main" id="{C88A8A4D-6BA9-459A-884F-5EBDC549C9F5}"/>
              </a:ext>
            </a:extLst>
          </p:cNvPr>
          <p:cNvGrpSpPr/>
          <p:nvPr/>
        </p:nvGrpSpPr>
        <p:grpSpPr>
          <a:xfrm>
            <a:off x="4000344" y="1586757"/>
            <a:ext cx="1134126" cy="1707606"/>
            <a:chOff x="270023" y="1671304"/>
            <a:chExt cx="1709689" cy="2299578"/>
          </a:xfrm>
        </p:grpSpPr>
        <p:sp>
          <p:nvSpPr>
            <p:cNvPr id="765" name="TextBox 764">
              <a:extLst>
                <a:ext uri="{FF2B5EF4-FFF2-40B4-BE49-F238E27FC236}">
                  <a16:creationId xmlns:a16="http://schemas.microsoft.com/office/drawing/2014/main" id="{34D509F0-6573-4C11-BBAB-EA0D5A53067C}"/>
                </a:ext>
              </a:extLst>
            </p:cNvPr>
            <p:cNvSpPr txBox="1"/>
            <p:nvPr/>
          </p:nvSpPr>
          <p:spPr>
            <a:xfrm>
              <a:off x="270025" y="1911471"/>
              <a:ext cx="1709687" cy="2059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altLang="ko-KR" sz="900" dirty="0"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 آسان برای تغییر رنگ، عکس و متن.</a:t>
              </a:r>
              <a:endParaRPr lang="ko-KR" altLang="en-US" sz="900" dirty="0">
                <a:cs typeface="B Nazanin" panose="00000400000000000000" pitchFamily="2" charset="-78"/>
              </a:endParaRPr>
            </a:p>
          </p:txBody>
        </p:sp>
        <p:sp>
          <p:nvSpPr>
            <p:cNvPr id="766" name="TextBox 765">
              <a:extLst>
                <a:ext uri="{FF2B5EF4-FFF2-40B4-BE49-F238E27FC236}">
                  <a16:creationId xmlns:a16="http://schemas.microsoft.com/office/drawing/2014/main" id="{C381DCE3-BC92-425C-A6DE-AC46E9F527CF}"/>
                </a:ext>
              </a:extLst>
            </p:cNvPr>
            <p:cNvSpPr txBox="1"/>
            <p:nvPr/>
          </p:nvSpPr>
          <p:spPr>
            <a:xfrm>
              <a:off x="270023" y="1671304"/>
              <a:ext cx="1709687" cy="31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altLang="ko-KR" sz="900" b="1" dirty="0">
                  <a:cs typeface="B Nazanin" panose="00000400000000000000" pitchFamily="2" charset="-78"/>
                </a:rPr>
                <a:t>عنوان اضافه کن</a:t>
              </a:r>
              <a:endParaRPr lang="ko-KR" altLang="en-US" sz="900" b="1" dirty="0">
                <a:cs typeface="B Nazanin" panose="00000400000000000000" pitchFamily="2" charset="-78"/>
              </a:endParaRPr>
            </a:p>
          </p:txBody>
        </p:sp>
      </p:grpSp>
      <p:grpSp>
        <p:nvGrpSpPr>
          <p:cNvPr id="767" name="Group 39">
            <a:extLst>
              <a:ext uri="{FF2B5EF4-FFF2-40B4-BE49-F238E27FC236}">
                <a16:creationId xmlns:a16="http://schemas.microsoft.com/office/drawing/2014/main" id="{BBD3AE1E-4298-4E6F-BEDB-1BF8AFE2E540}"/>
              </a:ext>
            </a:extLst>
          </p:cNvPr>
          <p:cNvGrpSpPr/>
          <p:nvPr/>
        </p:nvGrpSpPr>
        <p:grpSpPr>
          <a:xfrm>
            <a:off x="5669498" y="1576371"/>
            <a:ext cx="1134126" cy="1707606"/>
            <a:chOff x="270023" y="1671304"/>
            <a:chExt cx="1709689" cy="2299578"/>
          </a:xfrm>
        </p:grpSpPr>
        <p:sp>
          <p:nvSpPr>
            <p:cNvPr id="768" name="TextBox 767">
              <a:extLst>
                <a:ext uri="{FF2B5EF4-FFF2-40B4-BE49-F238E27FC236}">
                  <a16:creationId xmlns:a16="http://schemas.microsoft.com/office/drawing/2014/main" id="{60F92233-A35C-442B-95F8-893DA7EAD515}"/>
                </a:ext>
              </a:extLst>
            </p:cNvPr>
            <p:cNvSpPr txBox="1"/>
            <p:nvPr/>
          </p:nvSpPr>
          <p:spPr>
            <a:xfrm>
              <a:off x="270025" y="1911471"/>
              <a:ext cx="1709687" cy="2059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altLang="ko-KR" sz="900" dirty="0"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 آسان برای تغییر رنگ، عکس و متن.</a:t>
              </a:r>
              <a:endParaRPr lang="ko-KR" altLang="en-US" sz="900" dirty="0">
                <a:cs typeface="B Nazanin" panose="00000400000000000000" pitchFamily="2" charset="-78"/>
              </a:endParaRPr>
            </a:p>
          </p:txBody>
        </p:sp>
        <p:sp>
          <p:nvSpPr>
            <p:cNvPr id="769" name="TextBox 768">
              <a:extLst>
                <a:ext uri="{FF2B5EF4-FFF2-40B4-BE49-F238E27FC236}">
                  <a16:creationId xmlns:a16="http://schemas.microsoft.com/office/drawing/2014/main" id="{FC8A467E-1891-4F1D-861C-2DC5F3615872}"/>
                </a:ext>
              </a:extLst>
            </p:cNvPr>
            <p:cNvSpPr txBox="1"/>
            <p:nvPr/>
          </p:nvSpPr>
          <p:spPr>
            <a:xfrm>
              <a:off x="270023" y="1671304"/>
              <a:ext cx="1709687" cy="31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altLang="ko-KR" sz="900" b="1" dirty="0">
                  <a:cs typeface="B Nazanin" panose="00000400000000000000" pitchFamily="2" charset="-78"/>
                </a:rPr>
                <a:t>عنوان اضافه کن</a:t>
              </a:r>
              <a:endParaRPr lang="ko-KR" altLang="en-US" sz="900" b="1" dirty="0">
                <a:cs typeface="B Nazanin" panose="00000400000000000000" pitchFamily="2" charset="-78"/>
              </a:endParaRPr>
            </a:p>
          </p:txBody>
        </p:sp>
      </p:grpSp>
      <p:grpSp>
        <p:nvGrpSpPr>
          <p:cNvPr id="770" name="Group 43">
            <a:extLst>
              <a:ext uri="{FF2B5EF4-FFF2-40B4-BE49-F238E27FC236}">
                <a16:creationId xmlns:a16="http://schemas.microsoft.com/office/drawing/2014/main" id="{9B06133F-6261-4220-9217-3D4ADDF2DA5E}"/>
              </a:ext>
            </a:extLst>
          </p:cNvPr>
          <p:cNvGrpSpPr/>
          <p:nvPr/>
        </p:nvGrpSpPr>
        <p:grpSpPr>
          <a:xfrm>
            <a:off x="7354032" y="1586757"/>
            <a:ext cx="1134126" cy="1707606"/>
            <a:chOff x="270023" y="1671304"/>
            <a:chExt cx="1709689" cy="2299578"/>
          </a:xfrm>
        </p:grpSpPr>
        <p:sp>
          <p:nvSpPr>
            <p:cNvPr id="771" name="TextBox 770">
              <a:extLst>
                <a:ext uri="{FF2B5EF4-FFF2-40B4-BE49-F238E27FC236}">
                  <a16:creationId xmlns:a16="http://schemas.microsoft.com/office/drawing/2014/main" id="{14F636E7-6584-4698-A76E-F35C08D0D1CF}"/>
                </a:ext>
              </a:extLst>
            </p:cNvPr>
            <p:cNvSpPr txBox="1"/>
            <p:nvPr/>
          </p:nvSpPr>
          <p:spPr>
            <a:xfrm>
              <a:off x="270025" y="1911471"/>
              <a:ext cx="1709687" cy="2059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altLang="ko-KR" sz="900" dirty="0"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 آسان برای تغییر رنگ، عکس و متن.</a:t>
              </a:r>
              <a:endParaRPr lang="ko-KR" altLang="en-US" sz="900" dirty="0">
                <a:cs typeface="B Nazanin" panose="00000400000000000000" pitchFamily="2" charset="-78"/>
              </a:endParaRPr>
            </a:p>
          </p:txBody>
        </p:sp>
        <p:sp>
          <p:nvSpPr>
            <p:cNvPr id="772" name="TextBox 771">
              <a:extLst>
                <a:ext uri="{FF2B5EF4-FFF2-40B4-BE49-F238E27FC236}">
                  <a16:creationId xmlns:a16="http://schemas.microsoft.com/office/drawing/2014/main" id="{D9968987-7A54-48D2-A323-DA57D1D2B620}"/>
                </a:ext>
              </a:extLst>
            </p:cNvPr>
            <p:cNvSpPr txBox="1"/>
            <p:nvPr/>
          </p:nvSpPr>
          <p:spPr>
            <a:xfrm>
              <a:off x="270023" y="1671304"/>
              <a:ext cx="1709687" cy="31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altLang="ko-KR" sz="900" b="1" dirty="0">
                  <a:cs typeface="B Nazanin" panose="00000400000000000000" pitchFamily="2" charset="-78"/>
                </a:rPr>
                <a:t>عنوان اضافه کن</a:t>
              </a:r>
              <a:endParaRPr lang="ko-KR" altLang="en-US" sz="900" b="1" dirty="0">
                <a:cs typeface="B Nazanin" panose="00000400000000000000" pitchFamily="2" charset="-78"/>
              </a:endParaRPr>
            </a:p>
          </p:txBody>
        </p:sp>
      </p:grpSp>
      <p:sp>
        <p:nvSpPr>
          <p:cNvPr id="773" name="Rounded Rectangle 6">
            <a:extLst>
              <a:ext uri="{FF2B5EF4-FFF2-40B4-BE49-F238E27FC236}">
                <a16:creationId xmlns:a16="http://schemas.microsoft.com/office/drawing/2014/main" id="{B494B296-D4C5-422D-AA94-FFE2292CA848}"/>
              </a:ext>
            </a:extLst>
          </p:cNvPr>
          <p:cNvSpPr/>
          <p:nvPr/>
        </p:nvSpPr>
        <p:spPr>
          <a:xfrm>
            <a:off x="1095025" y="1348780"/>
            <a:ext cx="259499" cy="263829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74" name="Rectangle 16">
            <a:extLst>
              <a:ext uri="{FF2B5EF4-FFF2-40B4-BE49-F238E27FC236}">
                <a16:creationId xmlns:a16="http://schemas.microsoft.com/office/drawing/2014/main" id="{92AA9624-9759-4CA2-B613-9EECBA3EB71B}"/>
              </a:ext>
            </a:extLst>
          </p:cNvPr>
          <p:cNvSpPr/>
          <p:nvPr/>
        </p:nvSpPr>
        <p:spPr>
          <a:xfrm rot="2700000">
            <a:off x="4478687" y="1301916"/>
            <a:ext cx="199440" cy="35755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75" name="Rectangle 9">
            <a:extLst>
              <a:ext uri="{FF2B5EF4-FFF2-40B4-BE49-F238E27FC236}">
                <a16:creationId xmlns:a16="http://schemas.microsoft.com/office/drawing/2014/main" id="{4844B42A-FA9C-462D-A25F-37D17B39D494}"/>
              </a:ext>
            </a:extLst>
          </p:cNvPr>
          <p:cNvSpPr/>
          <p:nvPr/>
        </p:nvSpPr>
        <p:spPr>
          <a:xfrm>
            <a:off x="2791564" y="1365043"/>
            <a:ext cx="247097" cy="23130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76" name="Freeform 18">
            <a:extLst>
              <a:ext uri="{FF2B5EF4-FFF2-40B4-BE49-F238E27FC236}">
                <a16:creationId xmlns:a16="http://schemas.microsoft.com/office/drawing/2014/main" id="{24C0C47A-3E97-4698-97C4-F56E543105B4}"/>
              </a:ext>
            </a:extLst>
          </p:cNvPr>
          <p:cNvSpPr/>
          <p:nvPr/>
        </p:nvSpPr>
        <p:spPr>
          <a:xfrm>
            <a:off x="7760806" y="1351329"/>
            <a:ext cx="320579" cy="258731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777" name="Oval 32">
            <a:extLst>
              <a:ext uri="{FF2B5EF4-FFF2-40B4-BE49-F238E27FC236}">
                <a16:creationId xmlns:a16="http://schemas.microsoft.com/office/drawing/2014/main" id="{EF716DBE-79A7-4A40-8FD9-DDD57BAF1A3F}"/>
              </a:ext>
            </a:extLst>
          </p:cNvPr>
          <p:cNvSpPr/>
          <p:nvPr/>
        </p:nvSpPr>
        <p:spPr>
          <a:xfrm>
            <a:off x="6082574" y="1324896"/>
            <a:ext cx="303767" cy="311599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pSp>
        <p:nvGrpSpPr>
          <p:cNvPr id="2" name="Google Shape;814;p73">
            <a:extLst>
              <a:ext uri="{FF2B5EF4-FFF2-40B4-BE49-F238E27FC236}">
                <a16:creationId xmlns:a16="http://schemas.microsoft.com/office/drawing/2014/main" id="{7BB12A6C-F46D-731D-C69B-9F51D46E62E6}"/>
              </a:ext>
            </a:extLst>
          </p:cNvPr>
          <p:cNvGrpSpPr/>
          <p:nvPr/>
        </p:nvGrpSpPr>
        <p:grpSpPr>
          <a:xfrm>
            <a:off x="557487" y="2945463"/>
            <a:ext cx="3581125" cy="2100206"/>
            <a:chOff x="622550" y="2560100"/>
            <a:chExt cx="3581125" cy="2100206"/>
          </a:xfrm>
        </p:grpSpPr>
        <p:pic>
          <p:nvPicPr>
            <p:cNvPr id="3" name="Google Shape;815;p73">
              <a:extLst>
                <a:ext uri="{FF2B5EF4-FFF2-40B4-BE49-F238E27FC236}">
                  <a16:creationId xmlns:a16="http://schemas.microsoft.com/office/drawing/2014/main" id="{B1440DA2-1BD5-E55A-8818-08EF84F85B0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2550" y="2560100"/>
              <a:ext cx="3181713" cy="210020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5" name="Google Shape;816;p73">
              <a:extLst>
                <a:ext uri="{FF2B5EF4-FFF2-40B4-BE49-F238E27FC236}">
                  <a16:creationId xmlns:a16="http://schemas.microsoft.com/office/drawing/2014/main" id="{3943D83A-5057-E172-6184-F9B52858AE5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8983"/>
            <a:stretch/>
          </p:blipFill>
          <p:spPr>
            <a:xfrm>
              <a:off x="1697417" y="2645285"/>
              <a:ext cx="1891642" cy="179874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6" name="Google Shape;817;p73">
              <a:extLst>
                <a:ext uri="{FF2B5EF4-FFF2-40B4-BE49-F238E27FC236}">
                  <a16:creationId xmlns:a16="http://schemas.microsoft.com/office/drawing/2014/main" id="{406570BB-8589-B945-B57B-6F07F15310FC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79407" y="3430953"/>
              <a:ext cx="1824268" cy="114764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7" name="Google Shape;818;p73">
              <a:extLst>
                <a:ext uri="{FF2B5EF4-FFF2-40B4-BE49-F238E27FC236}">
                  <a16:creationId xmlns:a16="http://schemas.microsoft.com/office/drawing/2014/main" id="{240B5814-63DC-F5BB-9485-463D348198C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97415" y="3535535"/>
              <a:ext cx="1507559" cy="938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8" name="Google Shape;819;p73">
              <a:extLst>
                <a:ext uri="{FF2B5EF4-FFF2-40B4-BE49-F238E27FC236}">
                  <a16:creationId xmlns:a16="http://schemas.microsoft.com/office/drawing/2014/main" id="{34E3E8CE-56C7-F269-E32A-582DCB19BA2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14111"/>
            <a:stretch/>
          </p:blipFill>
          <p:spPr>
            <a:xfrm>
              <a:off x="679260" y="3674635"/>
              <a:ext cx="2582258" cy="98566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  <p:grpSp>
        <p:nvGrpSpPr>
          <p:cNvPr id="9" name="Google Shape;810;p73">
            <a:extLst>
              <a:ext uri="{FF2B5EF4-FFF2-40B4-BE49-F238E27FC236}">
                <a16:creationId xmlns:a16="http://schemas.microsoft.com/office/drawing/2014/main" id="{CBBF1C7F-CAF0-C8F4-6F96-0606B31B7E35}"/>
              </a:ext>
            </a:extLst>
          </p:cNvPr>
          <p:cNvGrpSpPr/>
          <p:nvPr/>
        </p:nvGrpSpPr>
        <p:grpSpPr>
          <a:xfrm>
            <a:off x="4667780" y="2571751"/>
            <a:ext cx="4220337" cy="2535677"/>
            <a:chOff x="5161524" y="2752704"/>
            <a:chExt cx="3262475" cy="1960171"/>
          </a:xfrm>
        </p:grpSpPr>
        <p:pic>
          <p:nvPicPr>
            <p:cNvPr id="10" name="Google Shape;811;p73">
              <a:extLst>
                <a:ext uri="{FF2B5EF4-FFF2-40B4-BE49-F238E27FC236}">
                  <a16:creationId xmlns:a16="http://schemas.microsoft.com/office/drawing/2014/main" id="{6A102934-E11D-539C-7966-015DC2C09FA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61524" y="3066642"/>
              <a:ext cx="2260512" cy="152045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11" name="Google Shape;812;p73">
              <a:extLst>
                <a:ext uri="{FF2B5EF4-FFF2-40B4-BE49-F238E27FC236}">
                  <a16:creationId xmlns:a16="http://schemas.microsoft.com/office/drawing/2014/main" id="{4C7AD1ED-39F1-7053-9CA3-5CC6FA93A55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60833" y="2752704"/>
              <a:ext cx="2063166" cy="183441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12" name="Google Shape;813;p73">
              <a:extLst>
                <a:ext uri="{FF2B5EF4-FFF2-40B4-BE49-F238E27FC236}">
                  <a16:creationId xmlns:a16="http://schemas.microsoft.com/office/drawing/2014/main" id="{0F6FEC01-BE51-622B-F667-0286937025FC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003839" y="3685783"/>
              <a:ext cx="1251355" cy="102709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  <p:cxnSp>
        <p:nvCxnSpPr>
          <p:cNvPr id="13" name="Conector recto 38">
            <a:extLst>
              <a:ext uri="{FF2B5EF4-FFF2-40B4-BE49-F238E27FC236}">
                <a16:creationId xmlns:a16="http://schemas.microsoft.com/office/drawing/2014/main" id="{E32AF048-1B29-B94A-65C6-642893AEF572}"/>
              </a:ext>
            </a:extLst>
          </p:cNvPr>
          <p:cNvCxnSpPr>
            <a:cxnSpLocks/>
          </p:cNvCxnSpPr>
          <p:nvPr/>
        </p:nvCxnSpPr>
        <p:spPr>
          <a:xfrm>
            <a:off x="0" y="73196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017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فهرست مطالب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55" name="Google Shape;255;p40"/>
          <p:cNvSpPr txBox="1">
            <a:spLocks noGrp="1"/>
          </p:cNvSpPr>
          <p:nvPr>
            <p:ph type="title" idx="2"/>
          </p:nvPr>
        </p:nvSpPr>
        <p:spPr>
          <a:xfrm>
            <a:off x="2709261" y="1399475"/>
            <a:ext cx="1035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01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256" name="Google Shape;256;p40"/>
          <p:cNvSpPr txBox="1">
            <a:spLocks noGrp="1"/>
          </p:cNvSpPr>
          <p:nvPr>
            <p:ph type="subTitle" idx="5"/>
          </p:nvPr>
        </p:nvSpPr>
        <p:spPr>
          <a:xfrm>
            <a:off x="2154913" y="4012680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می توانید موضوع بخش را در اینجا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57" name="Google Shape;257;p40"/>
          <p:cNvSpPr txBox="1">
            <a:spLocks noGrp="1"/>
          </p:cNvSpPr>
          <p:nvPr>
            <p:ph type="title" idx="6"/>
          </p:nvPr>
        </p:nvSpPr>
        <p:spPr>
          <a:xfrm>
            <a:off x="2709250" y="3071102"/>
            <a:ext cx="1035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03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258" name="Google Shape;258;p40"/>
          <p:cNvSpPr txBox="1">
            <a:spLocks noGrp="1"/>
          </p:cNvSpPr>
          <p:nvPr>
            <p:ph type="subTitle" idx="7"/>
          </p:nvPr>
        </p:nvSpPr>
        <p:spPr>
          <a:xfrm>
            <a:off x="4844775" y="4012682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می توانید موضوع بخش را در اینجا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59" name="Google Shape;259;p40"/>
          <p:cNvSpPr txBox="1">
            <a:spLocks noGrp="1"/>
          </p:cNvSpPr>
          <p:nvPr>
            <p:ph type="title" idx="8"/>
          </p:nvPr>
        </p:nvSpPr>
        <p:spPr>
          <a:xfrm>
            <a:off x="5399186" y="3071123"/>
            <a:ext cx="1035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04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260" name="Google Shape;260;p40"/>
          <p:cNvSpPr txBox="1">
            <a:spLocks noGrp="1"/>
          </p:cNvSpPr>
          <p:nvPr>
            <p:ph type="subTitle" idx="3"/>
          </p:nvPr>
        </p:nvSpPr>
        <p:spPr>
          <a:xfrm>
            <a:off x="4844798" y="2341030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می توانید موضوع بخش را در اینجا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61" name="Google Shape;261;p40"/>
          <p:cNvSpPr txBox="1">
            <a:spLocks noGrp="1"/>
          </p:cNvSpPr>
          <p:nvPr>
            <p:ph type="title" idx="4"/>
          </p:nvPr>
        </p:nvSpPr>
        <p:spPr>
          <a:xfrm>
            <a:off x="5399186" y="1399425"/>
            <a:ext cx="1035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02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262" name="Google Shape;262;p40"/>
          <p:cNvSpPr txBox="1">
            <a:spLocks noGrp="1"/>
          </p:cNvSpPr>
          <p:nvPr>
            <p:ph type="subTitle" idx="1"/>
          </p:nvPr>
        </p:nvSpPr>
        <p:spPr>
          <a:xfrm>
            <a:off x="2154913" y="2341021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می توانید موضوع بخش را در اینجا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63" name="Google Shape;263;p40"/>
          <p:cNvSpPr txBox="1">
            <a:spLocks noGrp="1"/>
          </p:cNvSpPr>
          <p:nvPr>
            <p:ph type="subTitle" idx="9"/>
          </p:nvPr>
        </p:nvSpPr>
        <p:spPr>
          <a:xfrm>
            <a:off x="2154925" y="199137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تئوری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64" name="Google Shape;264;p40"/>
          <p:cNvSpPr txBox="1">
            <a:spLocks noGrp="1"/>
          </p:cNvSpPr>
          <p:nvPr>
            <p:ph type="subTitle" idx="13"/>
          </p:nvPr>
        </p:nvSpPr>
        <p:spPr>
          <a:xfrm>
            <a:off x="4844752" y="199137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امکانات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65" name="Google Shape;265;p40"/>
          <p:cNvSpPr txBox="1">
            <a:spLocks noGrp="1"/>
          </p:cNvSpPr>
          <p:nvPr>
            <p:ph type="subTitle" idx="14"/>
          </p:nvPr>
        </p:nvSpPr>
        <p:spPr>
          <a:xfrm>
            <a:off x="2155050" y="366302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گیاهان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266" name="Google Shape;266;p40"/>
          <p:cNvSpPr txBox="1">
            <a:spLocks noGrp="1"/>
          </p:cNvSpPr>
          <p:nvPr>
            <p:ph type="subTitle" idx="15"/>
          </p:nvPr>
        </p:nvSpPr>
        <p:spPr>
          <a:xfrm>
            <a:off x="4844877" y="366302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نتیجه گیری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pic>
        <p:nvPicPr>
          <p:cNvPr id="267" name="Google Shape;267;p40"/>
          <p:cNvPicPr preferRelativeResize="0"/>
          <p:nvPr/>
        </p:nvPicPr>
        <p:blipFill rotWithShape="1">
          <a:blip r:embed="rId3">
            <a:alphaModFix/>
          </a:blip>
          <a:srcRect l="7535"/>
          <a:stretch/>
        </p:blipFill>
        <p:spPr>
          <a:xfrm rot="-5400000">
            <a:off x="7284475" y="3198150"/>
            <a:ext cx="2100376" cy="13770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268" name="Google Shape;26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6067">
            <a:off x="-104577" y="3446884"/>
            <a:ext cx="1993076" cy="1165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2"/>
          <p:cNvSpPr txBox="1">
            <a:spLocks noGrp="1"/>
          </p:cNvSpPr>
          <p:nvPr>
            <p:ph type="title"/>
          </p:nvPr>
        </p:nvSpPr>
        <p:spPr>
          <a:xfrm>
            <a:off x="3168000" y="2206822"/>
            <a:ext cx="2808000" cy="8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امکانات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47" name="Google Shape;447;p52"/>
          <p:cNvSpPr txBox="1">
            <a:spLocks noGrp="1"/>
          </p:cNvSpPr>
          <p:nvPr>
            <p:ph type="title" idx="2"/>
          </p:nvPr>
        </p:nvSpPr>
        <p:spPr>
          <a:xfrm>
            <a:off x="3939475" y="1319400"/>
            <a:ext cx="1265100" cy="8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02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448" name="Google Shape;448;p52"/>
          <p:cNvSpPr txBox="1">
            <a:spLocks noGrp="1"/>
          </p:cNvSpPr>
          <p:nvPr>
            <p:ph type="subTitle" idx="1"/>
          </p:nvPr>
        </p:nvSpPr>
        <p:spPr>
          <a:xfrm>
            <a:off x="3168000" y="3094329"/>
            <a:ext cx="2808000" cy="6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449" name="Google Shape;4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99729">
            <a:off x="464435" y="2262211"/>
            <a:ext cx="2026379" cy="27851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50" name="Google Shape;450;p52"/>
          <p:cNvPicPr preferRelativeResize="0"/>
          <p:nvPr/>
        </p:nvPicPr>
        <p:blipFill rotWithShape="1">
          <a:blip r:embed="rId4">
            <a:alphaModFix/>
          </a:blip>
          <a:srcRect l="5034" t="6832" r="2765" b="6013"/>
          <a:stretch/>
        </p:blipFill>
        <p:spPr>
          <a:xfrm>
            <a:off x="6016050" y="3075525"/>
            <a:ext cx="3015675" cy="1976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roup 2368">
            <a:extLst>
              <a:ext uri="{FF2B5EF4-FFF2-40B4-BE49-F238E27FC236}">
                <a16:creationId xmlns:a16="http://schemas.microsoft.com/office/drawing/2014/main" id="{287B4C6E-BCFD-4E31-B157-3A3DE259683C}"/>
              </a:ext>
            </a:extLst>
          </p:cNvPr>
          <p:cNvGrpSpPr/>
          <p:nvPr/>
        </p:nvGrpSpPr>
        <p:grpSpPr>
          <a:xfrm>
            <a:off x="738891" y="847708"/>
            <a:ext cx="7608538" cy="4163697"/>
            <a:chOff x="982538" y="-12429"/>
            <a:chExt cx="10144714" cy="555159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4036C49-8B5D-4F84-8C55-380912C45DC5}"/>
                </a:ext>
              </a:extLst>
            </p:cNvPr>
            <p:cNvSpPr/>
            <p:nvPr/>
          </p:nvSpPr>
          <p:spPr>
            <a:xfrm>
              <a:off x="2981325" y="1141571"/>
              <a:ext cx="6313455" cy="3291363"/>
            </a:xfrm>
            <a:custGeom>
              <a:avLst/>
              <a:gdLst>
                <a:gd name="connsiteX0" fmla="*/ 6313456 w 6313455"/>
                <a:gd name="connsiteY0" fmla="*/ 3272314 h 3291363"/>
                <a:gd name="connsiteX1" fmla="*/ 6312980 w 6313455"/>
                <a:gd name="connsiteY1" fmla="*/ 3272314 h 3291363"/>
                <a:gd name="connsiteX2" fmla="*/ 6312980 w 6313455"/>
                <a:gd name="connsiteY2" fmla="*/ 3155252 h 3291363"/>
                <a:gd name="connsiteX3" fmla="*/ 3157728 w 6313455"/>
                <a:gd name="connsiteY3" fmla="*/ 0 h 3291363"/>
                <a:gd name="connsiteX4" fmla="*/ 2477 w 6313455"/>
                <a:gd name="connsiteY4" fmla="*/ 3155252 h 3291363"/>
                <a:gd name="connsiteX5" fmla="*/ 2477 w 6313455"/>
                <a:gd name="connsiteY5" fmla="*/ 3272314 h 3291363"/>
                <a:gd name="connsiteX6" fmla="*/ 0 w 6313455"/>
                <a:gd name="connsiteY6" fmla="*/ 3272314 h 3291363"/>
                <a:gd name="connsiteX7" fmla="*/ 0 w 6313455"/>
                <a:gd name="connsiteY7" fmla="*/ 3291364 h 3291363"/>
                <a:gd name="connsiteX8" fmla="*/ 20383 w 6313455"/>
                <a:gd name="connsiteY8" fmla="*/ 3291364 h 3291363"/>
                <a:gd name="connsiteX9" fmla="*/ 20383 w 6313455"/>
                <a:gd name="connsiteY9" fmla="*/ 3155252 h 3291363"/>
                <a:gd name="connsiteX10" fmla="*/ 3156585 w 6313455"/>
                <a:gd name="connsiteY10" fmla="*/ 19050 h 3291363"/>
                <a:gd name="connsiteX11" fmla="*/ 6292786 w 6313455"/>
                <a:gd name="connsiteY11" fmla="*/ 3155252 h 3291363"/>
                <a:gd name="connsiteX12" fmla="*/ 6292786 w 6313455"/>
                <a:gd name="connsiteY12" fmla="*/ 3291269 h 3291363"/>
                <a:gd name="connsiteX13" fmla="*/ 6311836 w 6313455"/>
                <a:gd name="connsiteY13" fmla="*/ 3291269 h 3291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13455" h="3291363">
                  <a:moveTo>
                    <a:pt x="6313456" y="3272314"/>
                  </a:moveTo>
                  <a:lnTo>
                    <a:pt x="6312980" y="3272314"/>
                  </a:lnTo>
                  <a:lnTo>
                    <a:pt x="6312980" y="3155252"/>
                  </a:lnTo>
                  <a:cubicBezTo>
                    <a:pt x="6312980" y="1412653"/>
                    <a:pt x="4900327" y="0"/>
                    <a:pt x="3157728" y="0"/>
                  </a:cubicBezTo>
                  <a:cubicBezTo>
                    <a:pt x="1415129" y="0"/>
                    <a:pt x="2477" y="1412653"/>
                    <a:pt x="2477" y="3155252"/>
                  </a:cubicBezTo>
                  <a:lnTo>
                    <a:pt x="2477" y="3272314"/>
                  </a:lnTo>
                  <a:lnTo>
                    <a:pt x="0" y="3272314"/>
                  </a:lnTo>
                  <a:lnTo>
                    <a:pt x="0" y="3291364"/>
                  </a:lnTo>
                  <a:lnTo>
                    <a:pt x="20383" y="3291364"/>
                  </a:lnTo>
                  <a:lnTo>
                    <a:pt x="20383" y="3155252"/>
                  </a:lnTo>
                  <a:cubicBezTo>
                    <a:pt x="20383" y="1423178"/>
                    <a:pt x="1424511" y="19050"/>
                    <a:pt x="3156585" y="19050"/>
                  </a:cubicBezTo>
                  <a:cubicBezTo>
                    <a:pt x="4888659" y="19050"/>
                    <a:pt x="6292786" y="1423178"/>
                    <a:pt x="6292786" y="3155252"/>
                  </a:cubicBezTo>
                  <a:lnTo>
                    <a:pt x="6292786" y="3291269"/>
                  </a:lnTo>
                  <a:lnTo>
                    <a:pt x="6311836" y="32912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390DBBF-5261-40B3-B6A0-20D57C1A4556}"/>
                </a:ext>
              </a:extLst>
            </p:cNvPr>
            <p:cNvSpPr/>
            <p:nvPr/>
          </p:nvSpPr>
          <p:spPr>
            <a:xfrm>
              <a:off x="2907220" y="1063652"/>
              <a:ext cx="6462906" cy="3369282"/>
            </a:xfrm>
            <a:custGeom>
              <a:avLst/>
              <a:gdLst>
                <a:gd name="connsiteX0" fmla="*/ 6208205 w 6462906"/>
                <a:gd name="connsiteY0" fmla="*/ 1974822 h 3369282"/>
                <a:gd name="connsiteX1" fmla="*/ 1973990 w 6462906"/>
                <a:gd name="connsiteY1" fmla="*/ 255535 h 3369282"/>
                <a:gd name="connsiteX2" fmla="*/ 0 w 6462906"/>
                <a:gd name="connsiteY2" fmla="*/ 3233170 h 3369282"/>
                <a:gd name="connsiteX3" fmla="*/ 0 w 6462906"/>
                <a:gd name="connsiteY3" fmla="*/ 3369282 h 3369282"/>
                <a:gd name="connsiteX4" fmla="*/ 19050 w 6462906"/>
                <a:gd name="connsiteY4" fmla="*/ 3369282 h 3369282"/>
                <a:gd name="connsiteX5" fmla="*/ 19050 w 6462906"/>
                <a:gd name="connsiteY5" fmla="*/ 3233170 h 3369282"/>
                <a:gd name="connsiteX6" fmla="*/ 3231452 w 6462906"/>
                <a:gd name="connsiteY6" fmla="*/ 20768 h 3369282"/>
                <a:gd name="connsiteX7" fmla="*/ 6443853 w 6462906"/>
                <a:gd name="connsiteY7" fmla="*/ 3233170 h 3369282"/>
                <a:gd name="connsiteX8" fmla="*/ 6443853 w 6462906"/>
                <a:gd name="connsiteY8" fmla="*/ 3233170 h 3369282"/>
                <a:gd name="connsiteX9" fmla="*/ 6443853 w 6462906"/>
                <a:gd name="connsiteY9" fmla="*/ 3350232 h 3369282"/>
                <a:gd name="connsiteX10" fmla="*/ 6442901 w 6462906"/>
                <a:gd name="connsiteY10" fmla="*/ 3350232 h 3369282"/>
                <a:gd name="connsiteX11" fmla="*/ 6442901 w 6462906"/>
                <a:gd name="connsiteY11" fmla="*/ 3369282 h 3369282"/>
                <a:gd name="connsiteX12" fmla="*/ 6462903 w 6462906"/>
                <a:gd name="connsiteY12" fmla="*/ 3369282 h 3369282"/>
                <a:gd name="connsiteX13" fmla="*/ 6462903 w 6462906"/>
                <a:gd name="connsiteY13" fmla="*/ 3252220 h 3369282"/>
                <a:gd name="connsiteX14" fmla="*/ 6462903 w 6462906"/>
                <a:gd name="connsiteY14" fmla="*/ 3252220 h 3369282"/>
                <a:gd name="connsiteX15" fmla="*/ 6462903 w 6462906"/>
                <a:gd name="connsiteY15" fmla="*/ 3233170 h 3369282"/>
                <a:gd name="connsiteX16" fmla="*/ 6208205 w 6462906"/>
                <a:gd name="connsiteY16" fmla="*/ 1974822 h 336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62906" h="3369282">
                  <a:moveTo>
                    <a:pt x="6208205" y="1974822"/>
                  </a:moveTo>
                  <a:cubicBezTo>
                    <a:pt x="5513727" y="330807"/>
                    <a:pt x="3618005" y="-438945"/>
                    <a:pt x="1973990" y="255535"/>
                  </a:cubicBezTo>
                  <a:cubicBezTo>
                    <a:pt x="777278" y="761061"/>
                    <a:pt x="-354" y="1934065"/>
                    <a:pt x="0" y="3233170"/>
                  </a:cubicBezTo>
                  <a:lnTo>
                    <a:pt x="0" y="3369282"/>
                  </a:lnTo>
                  <a:lnTo>
                    <a:pt x="19050" y="3369282"/>
                  </a:lnTo>
                  <a:lnTo>
                    <a:pt x="19050" y="3233170"/>
                  </a:lnTo>
                  <a:cubicBezTo>
                    <a:pt x="19050" y="1459005"/>
                    <a:pt x="1457287" y="20768"/>
                    <a:pt x="3231452" y="20768"/>
                  </a:cubicBezTo>
                  <a:cubicBezTo>
                    <a:pt x="5005617" y="20768"/>
                    <a:pt x="6443853" y="1459005"/>
                    <a:pt x="6443853" y="3233170"/>
                  </a:cubicBezTo>
                  <a:lnTo>
                    <a:pt x="6443853" y="3233170"/>
                  </a:lnTo>
                  <a:lnTo>
                    <a:pt x="6443853" y="3350232"/>
                  </a:lnTo>
                  <a:lnTo>
                    <a:pt x="6442901" y="3350232"/>
                  </a:lnTo>
                  <a:lnTo>
                    <a:pt x="6442901" y="3369282"/>
                  </a:lnTo>
                  <a:lnTo>
                    <a:pt x="6462903" y="3369282"/>
                  </a:lnTo>
                  <a:lnTo>
                    <a:pt x="6462903" y="3252220"/>
                  </a:lnTo>
                  <a:lnTo>
                    <a:pt x="6462903" y="3252220"/>
                  </a:lnTo>
                  <a:lnTo>
                    <a:pt x="6462903" y="3233170"/>
                  </a:lnTo>
                  <a:cubicBezTo>
                    <a:pt x="6463513" y="2800859"/>
                    <a:pt x="6376883" y="2372872"/>
                    <a:pt x="6208205" y="1974822"/>
                  </a:cubicBezTo>
                  <a:close/>
                </a:path>
              </a:pathLst>
            </a:custGeom>
            <a:solidFill>
              <a:srgbClr val="C2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931075D-F97E-4A83-A80B-9A979589EDF6}"/>
                </a:ext>
              </a:extLst>
            </p:cNvPr>
            <p:cNvSpPr/>
            <p:nvPr/>
          </p:nvSpPr>
          <p:spPr>
            <a:xfrm>
              <a:off x="2926175" y="1083176"/>
              <a:ext cx="6424901" cy="3330708"/>
            </a:xfrm>
            <a:custGeom>
              <a:avLst/>
              <a:gdLst>
                <a:gd name="connsiteX0" fmla="*/ 6171534 w 6424901"/>
                <a:gd name="connsiteY0" fmla="*/ 1962633 h 3330708"/>
                <a:gd name="connsiteX1" fmla="*/ 1961798 w 6424901"/>
                <a:gd name="connsiteY1" fmla="*/ 254292 h 3330708"/>
                <a:gd name="connsiteX2" fmla="*/ 0 w 6424901"/>
                <a:gd name="connsiteY2" fmla="*/ 3213646 h 3330708"/>
                <a:gd name="connsiteX3" fmla="*/ 0 w 6424901"/>
                <a:gd name="connsiteY3" fmla="*/ 3330709 h 3330708"/>
                <a:gd name="connsiteX4" fmla="*/ 57150 w 6424901"/>
                <a:gd name="connsiteY4" fmla="*/ 3330709 h 3330708"/>
                <a:gd name="connsiteX5" fmla="*/ 57150 w 6424901"/>
                <a:gd name="connsiteY5" fmla="*/ 3213646 h 3330708"/>
                <a:gd name="connsiteX6" fmla="*/ 3195114 w 6424901"/>
                <a:gd name="connsiteY6" fmla="*/ 41011 h 3330708"/>
                <a:gd name="connsiteX7" fmla="*/ 6367748 w 6424901"/>
                <a:gd name="connsiteY7" fmla="*/ 3178975 h 3330708"/>
                <a:gd name="connsiteX8" fmla="*/ 6367748 w 6424901"/>
                <a:gd name="connsiteY8" fmla="*/ 3213646 h 3330708"/>
                <a:gd name="connsiteX9" fmla="*/ 6367748 w 6424901"/>
                <a:gd name="connsiteY9" fmla="*/ 3330709 h 3330708"/>
                <a:gd name="connsiteX10" fmla="*/ 6424898 w 6424901"/>
                <a:gd name="connsiteY10" fmla="*/ 3330709 h 3330708"/>
                <a:gd name="connsiteX11" fmla="*/ 6424898 w 6424901"/>
                <a:gd name="connsiteY11" fmla="*/ 3213646 h 3330708"/>
                <a:gd name="connsiteX12" fmla="*/ 6424898 w 6424901"/>
                <a:gd name="connsiteY12" fmla="*/ 3213646 h 3330708"/>
                <a:gd name="connsiteX13" fmla="*/ 6171534 w 6424901"/>
                <a:gd name="connsiteY13" fmla="*/ 1962633 h 333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24901" h="3330708">
                  <a:moveTo>
                    <a:pt x="6171534" y="1962633"/>
                  </a:moveTo>
                  <a:cubicBezTo>
                    <a:pt x="5480790" y="328402"/>
                    <a:pt x="3596031" y="-436449"/>
                    <a:pt x="1961798" y="254292"/>
                  </a:cubicBezTo>
                  <a:cubicBezTo>
                    <a:pt x="772620" y="756920"/>
                    <a:pt x="-128" y="1922609"/>
                    <a:pt x="0" y="3213646"/>
                  </a:cubicBezTo>
                  <a:lnTo>
                    <a:pt x="0" y="3330709"/>
                  </a:lnTo>
                  <a:lnTo>
                    <a:pt x="57150" y="3330709"/>
                  </a:lnTo>
                  <a:lnTo>
                    <a:pt x="57150" y="3213646"/>
                  </a:lnTo>
                  <a:cubicBezTo>
                    <a:pt x="47576" y="1471019"/>
                    <a:pt x="1452486" y="50585"/>
                    <a:pt x="3195114" y="41011"/>
                  </a:cubicBezTo>
                  <a:cubicBezTo>
                    <a:pt x="4937741" y="31436"/>
                    <a:pt x="6358176" y="1436348"/>
                    <a:pt x="6367748" y="3178975"/>
                  </a:cubicBezTo>
                  <a:cubicBezTo>
                    <a:pt x="6367815" y="3190529"/>
                    <a:pt x="6367815" y="3202093"/>
                    <a:pt x="6367748" y="3213646"/>
                  </a:cubicBezTo>
                  <a:lnTo>
                    <a:pt x="6367748" y="3330709"/>
                  </a:lnTo>
                  <a:lnTo>
                    <a:pt x="6424898" y="3330709"/>
                  </a:lnTo>
                  <a:lnTo>
                    <a:pt x="6424898" y="3213646"/>
                  </a:lnTo>
                  <a:lnTo>
                    <a:pt x="6424898" y="3213646"/>
                  </a:lnTo>
                  <a:cubicBezTo>
                    <a:pt x="6425489" y="2783840"/>
                    <a:pt x="6339316" y="2358339"/>
                    <a:pt x="6171534" y="1962633"/>
                  </a:cubicBez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FC5872F-B7D5-4F89-A0B8-69708A8929E1}"/>
                </a:ext>
              </a:extLst>
            </p:cNvPr>
            <p:cNvSpPr/>
            <p:nvPr/>
          </p:nvSpPr>
          <p:spPr>
            <a:xfrm>
              <a:off x="2926175" y="1083652"/>
              <a:ext cx="6384036" cy="3330232"/>
            </a:xfrm>
            <a:custGeom>
              <a:avLst/>
              <a:gdLst>
                <a:gd name="connsiteX0" fmla="*/ 16288 w 6384036"/>
                <a:gd name="connsiteY0" fmla="*/ 3330233 h 3330232"/>
                <a:gd name="connsiteX1" fmla="*/ 0 w 6384036"/>
                <a:gd name="connsiteY1" fmla="*/ 3330233 h 3330232"/>
                <a:gd name="connsiteX2" fmla="*/ 0 w 6384036"/>
                <a:gd name="connsiteY2" fmla="*/ 3213170 h 3330232"/>
                <a:gd name="connsiteX3" fmla="*/ 3211249 w 6384036"/>
                <a:gd name="connsiteY3" fmla="*/ 0 h 3330232"/>
                <a:gd name="connsiteX4" fmla="*/ 5484400 w 6384036"/>
                <a:gd name="connsiteY4" fmla="*/ 941648 h 3330232"/>
                <a:gd name="connsiteX5" fmla="*/ 5492401 w 6384036"/>
                <a:gd name="connsiteY5" fmla="*/ 949840 h 3330232"/>
                <a:gd name="connsiteX6" fmla="*/ 949938 w 6384036"/>
                <a:gd name="connsiteY6" fmla="*/ 964118 h 3330232"/>
                <a:gd name="connsiteX7" fmla="*/ 16288 w 6384036"/>
                <a:gd name="connsiteY7" fmla="*/ 3229363 h 3330232"/>
                <a:gd name="connsiteX8" fmla="*/ 6383941 w 6384036"/>
                <a:gd name="connsiteY8" fmla="*/ 3229363 h 3330232"/>
                <a:gd name="connsiteX9" fmla="*/ 5460016 w 6384036"/>
                <a:gd name="connsiteY9" fmla="*/ 998322 h 3330232"/>
                <a:gd name="connsiteX10" fmla="*/ 5451825 w 6384036"/>
                <a:gd name="connsiteY10" fmla="*/ 990321 h 3330232"/>
                <a:gd name="connsiteX11" fmla="*/ 6367939 w 6384036"/>
                <a:gd name="connsiteY11" fmla="*/ 3213170 h 3330232"/>
                <a:gd name="connsiteX12" fmla="*/ 6367939 w 6384036"/>
                <a:gd name="connsiteY12" fmla="*/ 3330233 h 3330232"/>
                <a:gd name="connsiteX13" fmla="*/ 6384037 w 6384036"/>
                <a:gd name="connsiteY13" fmla="*/ 3330233 h 33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84036" h="3330232">
                  <a:moveTo>
                    <a:pt x="16288" y="3330233"/>
                  </a:moveTo>
                  <a:lnTo>
                    <a:pt x="0" y="3330233"/>
                  </a:lnTo>
                  <a:lnTo>
                    <a:pt x="0" y="3213170"/>
                  </a:lnTo>
                  <a:cubicBezTo>
                    <a:pt x="-529" y="1439111"/>
                    <a:pt x="1437199" y="530"/>
                    <a:pt x="3211249" y="0"/>
                  </a:cubicBezTo>
                  <a:cubicBezTo>
                    <a:pt x="4063918" y="-254"/>
                    <a:pt x="4881696" y="338509"/>
                    <a:pt x="5484400" y="941648"/>
                  </a:cubicBezTo>
                  <a:cubicBezTo>
                    <a:pt x="5487067" y="944411"/>
                    <a:pt x="5489639" y="947173"/>
                    <a:pt x="5492401" y="949840"/>
                  </a:cubicBezTo>
                  <a:cubicBezTo>
                    <a:pt x="4234092" y="-300584"/>
                    <a:pt x="2200361" y="-294193"/>
                    <a:pt x="949938" y="964118"/>
                  </a:cubicBezTo>
                  <a:cubicBezTo>
                    <a:pt x="351654" y="1566184"/>
                    <a:pt x="15983" y="2380581"/>
                    <a:pt x="16288" y="3229363"/>
                  </a:cubicBezTo>
                  <a:close/>
                  <a:moveTo>
                    <a:pt x="6383941" y="3229363"/>
                  </a:moveTo>
                  <a:cubicBezTo>
                    <a:pt x="6384398" y="2392506"/>
                    <a:pt x="6051985" y="1589834"/>
                    <a:pt x="5460016" y="998322"/>
                  </a:cubicBezTo>
                  <a:lnTo>
                    <a:pt x="5451825" y="990321"/>
                  </a:lnTo>
                  <a:cubicBezTo>
                    <a:pt x="6039012" y="1581052"/>
                    <a:pt x="6368387" y="2380257"/>
                    <a:pt x="6367939" y="3213170"/>
                  </a:cubicBezTo>
                  <a:lnTo>
                    <a:pt x="6367939" y="3330233"/>
                  </a:lnTo>
                  <a:lnTo>
                    <a:pt x="6384037" y="3330233"/>
                  </a:ln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A433CA-92B6-4C9E-9C3C-303F514335C4}"/>
                </a:ext>
              </a:extLst>
            </p:cNvPr>
            <p:cNvSpPr/>
            <p:nvPr/>
          </p:nvSpPr>
          <p:spPr>
            <a:xfrm>
              <a:off x="5814345" y="781236"/>
              <a:ext cx="596741" cy="1044896"/>
            </a:xfrm>
            <a:custGeom>
              <a:avLst/>
              <a:gdLst>
                <a:gd name="connsiteX0" fmla="*/ 0 w 596741"/>
                <a:gd name="connsiteY0" fmla="*/ 1044896 h 1044896"/>
                <a:gd name="connsiteX1" fmla="*/ 0 w 596741"/>
                <a:gd name="connsiteY1" fmla="*/ 293088 h 1044896"/>
                <a:gd name="connsiteX2" fmla="*/ 303705 w 596741"/>
                <a:gd name="connsiteY2" fmla="*/ 49 h 1044896"/>
                <a:gd name="connsiteX3" fmla="*/ 596741 w 596741"/>
                <a:gd name="connsiteY3" fmla="*/ 293088 h 1044896"/>
                <a:gd name="connsiteX4" fmla="*/ 596741 w 596741"/>
                <a:gd name="connsiteY4" fmla="*/ 1044896 h 104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741" h="1044896">
                  <a:moveTo>
                    <a:pt x="0" y="1044896"/>
                  </a:moveTo>
                  <a:lnTo>
                    <a:pt x="0" y="293088"/>
                  </a:lnTo>
                  <a:cubicBezTo>
                    <a:pt x="2943" y="128303"/>
                    <a:pt x="138913" y="-2896"/>
                    <a:pt x="303705" y="49"/>
                  </a:cubicBezTo>
                  <a:cubicBezTo>
                    <a:pt x="464344" y="2918"/>
                    <a:pt x="593874" y="132451"/>
                    <a:pt x="596741" y="293088"/>
                  </a:cubicBezTo>
                  <a:lnTo>
                    <a:pt x="596741" y="1044896"/>
                  </a:lnTo>
                  <a:close/>
                </a:path>
              </a:pathLst>
            </a:custGeom>
            <a:solidFill>
              <a:srgbClr val="C2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F2AB96-6571-4281-B795-1ED0F6FB331F}"/>
                </a:ext>
              </a:extLst>
            </p:cNvPr>
            <p:cNvSpPr/>
            <p:nvPr/>
          </p:nvSpPr>
          <p:spPr>
            <a:xfrm>
              <a:off x="5833395" y="795051"/>
              <a:ext cx="558641" cy="1012031"/>
            </a:xfrm>
            <a:custGeom>
              <a:avLst/>
              <a:gdLst>
                <a:gd name="connsiteX0" fmla="*/ 279368 w 558641"/>
                <a:gd name="connsiteY0" fmla="*/ 0 h 1012031"/>
                <a:gd name="connsiteX1" fmla="*/ 0 w 558641"/>
                <a:gd name="connsiteY1" fmla="*/ 279273 h 1012031"/>
                <a:gd name="connsiteX2" fmla="*/ 0 w 558641"/>
                <a:gd name="connsiteY2" fmla="*/ 1012031 h 1012031"/>
                <a:gd name="connsiteX3" fmla="*/ 558641 w 558641"/>
                <a:gd name="connsiteY3" fmla="*/ 1012031 h 1012031"/>
                <a:gd name="connsiteX4" fmla="*/ 558641 w 558641"/>
                <a:gd name="connsiteY4" fmla="*/ 279273 h 1012031"/>
                <a:gd name="connsiteX5" fmla="*/ 279368 w 558641"/>
                <a:gd name="connsiteY5" fmla="*/ 0 h 101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641" h="1012031">
                  <a:moveTo>
                    <a:pt x="279368" y="0"/>
                  </a:moveTo>
                  <a:cubicBezTo>
                    <a:pt x="125111" y="0"/>
                    <a:pt x="57" y="125019"/>
                    <a:pt x="0" y="279273"/>
                  </a:cubicBezTo>
                  <a:lnTo>
                    <a:pt x="0" y="1012031"/>
                  </a:lnTo>
                  <a:lnTo>
                    <a:pt x="558641" y="1012031"/>
                  </a:lnTo>
                  <a:lnTo>
                    <a:pt x="558641" y="279273"/>
                  </a:lnTo>
                  <a:cubicBezTo>
                    <a:pt x="558641" y="125035"/>
                    <a:pt x="433607" y="0"/>
                    <a:pt x="27936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D24589F-8423-45F8-9B04-7F9430CEE205}"/>
                </a:ext>
              </a:extLst>
            </p:cNvPr>
            <p:cNvSpPr/>
            <p:nvPr/>
          </p:nvSpPr>
          <p:spPr>
            <a:xfrm>
              <a:off x="3269582" y="1938227"/>
              <a:ext cx="1057719" cy="1021666"/>
            </a:xfrm>
            <a:custGeom>
              <a:avLst/>
              <a:gdLst>
                <a:gd name="connsiteX0" fmla="*/ 660242 w 1057719"/>
                <a:gd name="connsiteY0" fmla="*/ 1021666 h 1021666"/>
                <a:gd name="connsiteX1" fmla="*/ 99600 w 1057719"/>
                <a:gd name="connsiteY1" fmla="*/ 520842 h 1021666"/>
                <a:gd name="connsiteX2" fmla="*/ 75835 w 1057719"/>
                <a:gd name="connsiteY2" fmla="*/ 99599 h 1021666"/>
                <a:gd name="connsiteX3" fmla="*/ 497078 w 1057719"/>
                <a:gd name="connsiteY3" fmla="*/ 75834 h 1021666"/>
                <a:gd name="connsiteX4" fmla="*/ 1057720 w 1057719"/>
                <a:gd name="connsiteY4" fmla="*/ 576372 h 102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7719" h="1021666">
                  <a:moveTo>
                    <a:pt x="660242" y="1021666"/>
                  </a:moveTo>
                  <a:lnTo>
                    <a:pt x="99600" y="520842"/>
                  </a:lnTo>
                  <a:cubicBezTo>
                    <a:pt x="-23282" y="411085"/>
                    <a:pt x="-33925" y="222480"/>
                    <a:pt x="75835" y="99599"/>
                  </a:cubicBezTo>
                  <a:cubicBezTo>
                    <a:pt x="185592" y="-23283"/>
                    <a:pt x="374196" y="-33923"/>
                    <a:pt x="497078" y="75834"/>
                  </a:cubicBezTo>
                  <a:lnTo>
                    <a:pt x="1057720" y="576372"/>
                  </a:lnTo>
                  <a:close/>
                </a:path>
              </a:pathLst>
            </a:custGeom>
            <a:solidFill>
              <a:srgbClr val="C2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5128FE-909B-41CC-A17A-197EE058FC31}"/>
                </a:ext>
              </a:extLst>
            </p:cNvPr>
            <p:cNvSpPr/>
            <p:nvPr/>
          </p:nvSpPr>
          <p:spPr>
            <a:xfrm>
              <a:off x="3288632" y="1957234"/>
              <a:ext cx="1011809" cy="975798"/>
            </a:xfrm>
            <a:custGeom>
              <a:avLst/>
              <a:gdLst>
                <a:gd name="connsiteX0" fmla="*/ 71025 w 1011809"/>
                <a:gd name="connsiteY0" fmla="*/ 93212 h 975798"/>
                <a:gd name="connsiteX1" fmla="*/ 93219 w 1011809"/>
                <a:gd name="connsiteY1" fmla="*/ 487643 h 975798"/>
                <a:gd name="connsiteX2" fmla="*/ 639668 w 1011809"/>
                <a:gd name="connsiteY2" fmla="*/ 975799 h 975798"/>
                <a:gd name="connsiteX3" fmla="*/ 1011810 w 1011809"/>
                <a:gd name="connsiteY3" fmla="*/ 559175 h 975798"/>
                <a:gd name="connsiteX4" fmla="*/ 465360 w 1011809"/>
                <a:gd name="connsiteY4" fmla="*/ 71019 h 975798"/>
                <a:gd name="connsiteX5" fmla="*/ 71035 w 1011809"/>
                <a:gd name="connsiteY5" fmla="*/ 93203 h 975798"/>
                <a:gd name="connsiteX6" fmla="*/ 71025 w 1011809"/>
                <a:gd name="connsiteY6" fmla="*/ 93212 h 975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1809" h="975798">
                  <a:moveTo>
                    <a:pt x="71025" y="93212"/>
                  </a:moveTo>
                  <a:cubicBezTo>
                    <a:pt x="-31749" y="208265"/>
                    <a:pt x="-21815" y="384849"/>
                    <a:pt x="93219" y="487643"/>
                  </a:cubicBezTo>
                  <a:lnTo>
                    <a:pt x="639668" y="975799"/>
                  </a:lnTo>
                  <a:lnTo>
                    <a:pt x="1011810" y="559175"/>
                  </a:lnTo>
                  <a:lnTo>
                    <a:pt x="465360" y="71019"/>
                  </a:lnTo>
                  <a:cubicBezTo>
                    <a:pt x="350346" y="-31746"/>
                    <a:pt x="173800" y="-21811"/>
                    <a:pt x="71035" y="93203"/>
                  </a:cubicBezTo>
                  <a:cubicBezTo>
                    <a:pt x="71025" y="93203"/>
                    <a:pt x="71025" y="93212"/>
                    <a:pt x="71025" y="9321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0FD8B6-5214-4B0C-99EA-17A0312DF0A4}"/>
                </a:ext>
              </a:extLst>
            </p:cNvPr>
            <p:cNvSpPr/>
            <p:nvPr/>
          </p:nvSpPr>
          <p:spPr>
            <a:xfrm>
              <a:off x="2504690" y="4308633"/>
              <a:ext cx="1046610" cy="600932"/>
            </a:xfrm>
            <a:custGeom>
              <a:avLst/>
              <a:gdLst>
                <a:gd name="connsiteX0" fmla="*/ 1043467 w 1046610"/>
                <a:gd name="connsiteY0" fmla="*/ 600932 h 600932"/>
                <a:gd name="connsiteX1" fmla="*/ 291754 w 1046610"/>
                <a:gd name="connsiteY1" fmla="*/ 596741 h 600932"/>
                <a:gd name="connsiteX2" fmla="*/ 76 w 1046610"/>
                <a:gd name="connsiteY2" fmla="*/ 291732 h 600932"/>
                <a:gd name="connsiteX3" fmla="*/ 294898 w 1046610"/>
                <a:gd name="connsiteY3" fmla="*/ 0 h 600932"/>
                <a:gd name="connsiteX4" fmla="*/ 1046611 w 1046610"/>
                <a:gd name="connsiteY4" fmla="*/ 4000 h 6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610" h="600932">
                  <a:moveTo>
                    <a:pt x="1043467" y="600932"/>
                  </a:moveTo>
                  <a:lnTo>
                    <a:pt x="291754" y="596741"/>
                  </a:lnTo>
                  <a:cubicBezTo>
                    <a:pt x="126983" y="593055"/>
                    <a:pt x="-3605" y="456505"/>
                    <a:pt x="76" y="291732"/>
                  </a:cubicBezTo>
                  <a:cubicBezTo>
                    <a:pt x="3670" y="130921"/>
                    <a:pt x="134062" y="1896"/>
                    <a:pt x="294898" y="0"/>
                  </a:cubicBezTo>
                  <a:lnTo>
                    <a:pt x="1046611" y="4000"/>
                  </a:lnTo>
                  <a:close/>
                </a:path>
              </a:pathLst>
            </a:custGeom>
            <a:solidFill>
              <a:srgbClr val="C2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E207502-75C8-45AE-B810-613DCD33B075}"/>
                </a:ext>
              </a:extLst>
            </p:cNvPr>
            <p:cNvSpPr/>
            <p:nvPr/>
          </p:nvSpPr>
          <p:spPr>
            <a:xfrm>
              <a:off x="2518693" y="4327679"/>
              <a:ext cx="1013462" cy="562551"/>
            </a:xfrm>
            <a:custGeom>
              <a:avLst/>
              <a:gdLst>
                <a:gd name="connsiteX0" fmla="*/ 2 w 1013462"/>
                <a:gd name="connsiteY0" fmla="*/ 278135 h 562551"/>
                <a:gd name="connsiteX1" fmla="*/ 277847 w 1013462"/>
                <a:gd name="connsiteY1" fmla="*/ 558646 h 562551"/>
                <a:gd name="connsiteX2" fmla="*/ 1010510 w 1013462"/>
                <a:gd name="connsiteY2" fmla="*/ 562551 h 562551"/>
                <a:gd name="connsiteX3" fmla="*/ 1013462 w 1013462"/>
                <a:gd name="connsiteY3" fmla="*/ 3910 h 562551"/>
                <a:gd name="connsiteX4" fmla="*/ 280799 w 1013462"/>
                <a:gd name="connsiteY4" fmla="*/ 5 h 562551"/>
                <a:gd name="connsiteX5" fmla="*/ 5 w 1013462"/>
                <a:gd name="connsiteY5" fmla="*/ 277554 h 562551"/>
                <a:gd name="connsiteX6" fmla="*/ 2 w 1013462"/>
                <a:gd name="connsiteY6" fmla="*/ 278135 h 56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462" h="562551">
                  <a:moveTo>
                    <a:pt x="2" y="278135"/>
                  </a:moveTo>
                  <a:cubicBezTo>
                    <a:pt x="-631" y="432278"/>
                    <a:pt x="123705" y="557808"/>
                    <a:pt x="277847" y="558646"/>
                  </a:cubicBezTo>
                  <a:lnTo>
                    <a:pt x="1010510" y="562551"/>
                  </a:lnTo>
                  <a:lnTo>
                    <a:pt x="1013462" y="3910"/>
                  </a:lnTo>
                  <a:lnTo>
                    <a:pt x="280799" y="5"/>
                  </a:lnTo>
                  <a:cubicBezTo>
                    <a:pt x="126616" y="-890"/>
                    <a:pt x="901" y="123373"/>
                    <a:pt x="5" y="277554"/>
                  </a:cubicBezTo>
                  <a:cubicBezTo>
                    <a:pt x="4" y="277754"/>
                    <a:pt x="3" y="277944"/>
                    <a:pt x="2" y="27813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738285-928A-4219-A3CD-C7A2019EC747}"/>
                </a:ext>
              </a:extLst>
            </p:cNvPr>
            <p:cNvSpPr/>
            <p:nvPr/>
          </p:nvSpPr>
          <p:spPr>
            <a:xfrm>
              <a:off x="7898130" y="1938194"/>
              <a:ext cx="1057798" cy="1021698"/>
            </a:xfrm>
            <a:custGeom>
              <a:avLst/>
              <a:gdLst>
                <a:gd name="connsiteX0" fmla="*/ 397573 w 1057798"/>
                <a:gd name="connsiteY0" fmla="*/ 1021699 h 1021698"/>
                <a:gd name="connsiteX1" fmla="*/ 958215 w 1057798"/>
                <a:gd name="connsiteY1" fmla="*/ 520874 h 1021698"/>
                <a:gd name="connsiteX2" fmla="*/ 981932 w 1057798"/>
                <a:gd name="connsiteY2" fmla="*/ 99584 h 1021698"/>
                <a:gd name="connsiteX3" fmla="*/ 560641 w 1057798"/>
                <a:gd name="connsiteY3" fmla="*/ 75866 h 1021698"/>
                <a:gd name="connsiteX4" fmla="*/ 0 w 1057798"/>
                <a:gd name="connsiteY4" fmla="*/ 576405 h 102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7798" h="1021698">
                  <a:moveTo>
                    <a:pt x="397573" y="1021699"/>
                  </a:moveTo>
                  <a:lnTo>
                    <a:pt x="958215" y="520874"/>
                  </a:lnTo>
                  <a:cubicBezTo>
                    <a:pt x="1081097" y="411089"/>
                    <a:pt x="1091717" y="222466"/>
                    <a:pt x="981932" y="99584"/>
                  </a:cubicBezTo>
                  <a:cubicBezTo>
                    <a:pt x="872147" y="-23299"/>
                    <a:pt x="683523" y="-33919"/>
                    <a:pt x="560641" y="75866"/>
                  </a:cubicBezTo>
                  <a:lnTo>
                    <a:pt x="0" y="576405"/>
                  </a:lnTo>
                  <a:close/>
                </a:path>
              </a:pathLst>
            </a:custGeom>
            <a:solidFill>
              <a:srgbClr val="C2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1B7BC7-D2F0-43DF-90C3-49E407EE6300}"/>
                </a:ext>
              </a:extLst>
            </p:cNvPr>
            <p:cNvSpPr/>
            <p:nvPr/>
          </p:nvSpPr>
          <p:spPr>
            <a:xfrm>
              <a:off x="7924800" y="1957172"/>
              <a:ext cx="1012059" cy="975860"/>
            </a:xfrm>
            <a:custGeom>
              <a:avLst/>
              <a:gdLst>
                <a:gd name="connsiteX0" fmla="*/ 941070 w 1012059"/>
                <a:gd name="connsiteY0" fmla="*/ 93274 h 975860"/>
                <a:gd name="connsiteX1" fmla="*/ 918877 w 1012059"/>
                <a:gd name="connsiteY1" fmla="*/ 487705 h 975860"/>
                <a:gd name="connsiteX2" fmla="*/ 372427 w 1012059"/>
                <a:gd name="connsiteY2" fmla="*/ 975861 h 975860"/>
                <a:gd name="connsiteX3" fmla="*/ 0 w 1012059"/>
                <a:gd name="connsiteY3" fmla="*/ 559237 h 975860"/>
                <a:gd name="connsiteX4" fmla="*/ 546449 w 1012059"/>
                <a:gd name="connsiteY4" fmla="*/ 71081 h 975860"/>
                <a:gd name="connsiteX5" fmla="*/ 941051 w 1012059"/>
                <a:gd name="connsiteY5" fmla="*/ 93246 h 975860"/>
                <a:gd name="connsiteX6" fmla="*/ 941070 w 1012059"/>
                <a:gd name="connsiteY6" fmla="*/ 93274 h 97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059" h="975860">
                  <a:moveTo>
                    <a:pt x="941070" y="93274"/>
                  </a:moveTo>
                  <a:cubicBezTo>
                    <a:pt x="1043797" y="208346"/>
                    <a:pt x="1033863" y="384882"/>
                    <a:pt x="918877" y="487705"/>
                  </a:cubicBezTo>
                  <a:lnTo>
                    <a:pt x="372427" y="975861"/>
                  </a:lnTo>
                  <a:lnTo>
                    <a:pt x="0" y="559237"/>
                  </a:lnTo>
                  <a:lnTo>
                    <a:pt x="546449" y="71081"/>
                  </a:lnTo>
                  <a:cubicBezTo>
                    <a:pt x="661540" y="-31760"/>
                    <a:pt x="838200" y="-21835"/>
                    <a:pt x="941051" y="93246"/>
                  </a:cubicBezTo>
                  <a:cubicBezTo>
                    <a:pt x="941051" y="93255"/>
                    <a:pt x="941061" y="93265"/>
                    <a:pt x="941070" y="9327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7BA8DF7-A073-44B8-AE30-D0F3602E39DE}"/>
                </a:ext>
              </a:extLst>
            </p:cNvPr>
            <p:cNvSpPr/>
            <p:nvPr/>
          </p:nvSpPr>
          <p:spPr>
            <a:xfrm>
              <a:off x="8674131" y="4308748"/>
              <a:ext cx="1056828" cy="600817"/>
            </a:xfrm>
            <a:custGeom>
              <a:avLst/>
              <a:gdLst>
                <a:gd name="connsiteX0" fmla="*/ 3143 w 1056828"/>
                <a:gd name="connsiteY0" fmla="*/ 600818 h 600817"/>
                <a:gd name="connsiteX1" fmla="*/ 754952 w 1056828"/>
                <a:gd name="connsiteY1" fmla="*/ 596817 h 600817"/>
                <a:gd name="connsiteX2" fmla="*/ 1056808 w 1056828"/>
                <a:gd name="connsiteY2" fmla="*/ 301876 h 600817"/>
                <a:gd name="connsiteX3" fmla="*/ 761867 w 1056828"/>
                <a:gd name="connsiteY3" fmla="*/ 19 h 600817"/>
                <a:gd name="connsiteX4" fmla="*/ 751713 w 1056828"/>
                <a:gd name="connsiteY4" fmla="*/ 76 h 600817"/>
                <a:gd name="connsiteX5" fmla="*/ 0 w 1056828"/>
                <a:gd name="connsiteY5" fmla="*/ 4077 h 60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828" h="600817">
                  <a:moveTo>
                    <a:pt x="3143" y="600818"/>
                  </a:moveTo>
                  <a:lnTo>
                    <a:pt x="754952" y="596817"/>
                  </a:lnTo>
                  <a:cubicBezTo>
                    <a:pt x="919753" y="598732"/>
                    <a:pt x="1054904" y="466677"/>
                    <a:pt x="1056808" y="301876"/>
                  </a:cubicBezTo>
                  <a:cubicBezTo>
                    <a:pt x="1058723" y="137074"/>
                    <a:pt x="926668" y="1934"/>
                    <a:pt x="761867" y="19"/>
                  </a:cubicBezTo>
                  <a:cubicBezTo>
                    <a:pt x="758486" y="-19"/>
                    <a:pt x="755095" y="0"/>
                    <a:pt x="751713" y="76"/>
                  </a:cubicBezTo>
                  <a:lnTo>
                    <a:pt x="0" y="4077"/>
                  </a:lnTo>
                  <a:close/>
                </a:path>
              </a:pathLst>
            </a:custGeom>
            <a:solidFill>
              <a:srgbClr val="C2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A6512A6-20EE-4E6F-BF76-826ADCBC055A}"/>
                </a:ext>
              </a:extLst>
            </p:cNvPr>
            <p:cNvSpPr/>
            <p:nvPr/>
          </p:nvSpPr>
          <p:spPr>
            <a:xfrm>
              <a:off x="8693276" y="4327680"/>
              <a:ext cx="1013557" cy="562550"/>
            </a:xfrm>
            <a:custGeom>
              <a:avLst/>
              <a:gdLst>
                <a:gd name="connsiteX0" fmla="*/ 1013556 w 1013557"/>
                <a:gd name="connsiteY0" fmla="*/ 278134 h 562550"/>
                <a:gd name="connsiteX1" fmla="*/ 735711 w 1013557"/>
                <a:gd name="connsiteY1" fmla="*/ 558645 h 562550"/>
                <a:gd name="connsiteX2" fmla="*/ 2953 w 1013557"/>
                <a:gd name="connsiteY2" fmla="*/ 562550 h 562550"/>
                <a:gd name="connsiteX3" fmla="*/ 0 w 1013557"/>
                <a:gd name="connsiteY3" fmla="*/ 3909 h 562550"/>
                <a:gd name="connsiteX4" fmla="*/ 732758 w 1013557"/>
                <a:gd name="connsiteY4" fmla="*/ 4 h 562550"/>
                <a:gd name="connsiteX5" fmla="*/ 1013556 w 1013557"/>
                <a:gd name="connsiteY5" fmla="*/ 277934 h 562550"/>
                <a:gd name="connsiteX6" fmla="*/ 1013556 w 1013557"/>
                <a:gd name="connsiteY6" fmla="*/ 278134 h 56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557" h="562550">
                  <a:moveTo>
                    <a:pt x="1013556" y="278134"/>
                  </a:moveTo>
                  <a:cubicBezTo>
                    <a:pt x="1014136" y="432258"/>
                    <a:pt x="889835" y="557750"/>
                    <a:pt x="735711" y="558645"/>
                  </a:cubicBezTo>
                  <a:lnTo>
                    <a:pt x="2953" y="562550"/>
                  </a:lnTo>
                  <a:lnTo>
                    <a:pt x="0" y="3909"/>
                  </a:lnTo>
                  <a:lnTo>
                    <a:pt x="732758" y="4"/>
                  </a:lnTo>
                  <a:cubicBezTo>
                    <a:pt x="887044" y="-787"/>
                    <a:pt x="1012765" y="123648"/>
                    <a:pt x="1013556" y="277934"/>
                  </a:cubicBezTo>
                  <a:cubicBezTo>
                    <a:pt x="1013556" y="278000"/>
                    <a:pt x="1013556" y="278067"/>
                    <a:pt x="1013556" y="27813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A35FD65-5A3A-472A-B6EB-78972B4403FC}"/>
                </a:ext>
              </a:extLst>
            </p:cNvPr>
            <p:cNvSpPr/>
            <p:nvPr/>
          </p:nvSpPr>
          <p:spPr>
            <a:xfrm rot="21082802">
              <a:off x="5116930" y="3476812"/>
              <a:ext cx="2043302" cy="2043302"/>
            </a:xfrm>
            <a:custGeom>
              <a:avLst/>
              <a:gdLst>
                <a:gd name="connsiteX0" fmla="*/ 2043303 w 2043302"/>
                <a:gd name="connsiteY0" fmla="*/ 1021651 h 2043302"/>
                <a:gd name="connsiteX1" fmla="*/ 1021651 w 2043302"/>
                <a:gd name="connsiteY1" fmla="*/ 2043303 h 2043302"/>
                <a:gd name="connsiteX2" fmla="*/ 0 w 2043302"/>
                <a:gd name="connsiteY2" fmla="*/ 1021651 h 2043302"/>
                <a:gd name="connsiteX3" fmla="*/ 1021651 w 2043302"/>
                <a:gd name="connsiteY3" fmla="*/ 0 h 2043302"/>
                <a:gd name="connsiteX4" fmla="*/ 2043303 w 2043302"/>
                <a:gd name="connsiteY4" fmla="*/ 1021651 h 204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3302" h="2043302">
                  <a:moveTo>
                    <a:pt x="2043303" y="1021651"/>
                  </a:moveTo>
                  <a:cubicBezTo>
                    <a:pt x="2043303" y="1585894"/>
                    <a:pt x="1585894" y="2043303"/>
                    <a:pt x="1021651" y="2043303"/>
                  </a:cubicBezTo>
                  <a:cubicBezTo>
                    <a:pt x="457409" y="2043303"/>
                    <a:pt x="0" y="1585894"/>
                    <a:pt x="0" y="1021651"/>
                  </a:cubicBezTo>
                  <a:cubicBezTo>
                    <a:pt x="0" y="457409"/>
                    <a:pt x="457409" y="0"/>
                    <a:pt x="1021651" y="0"/>
                  </a:cubicBezTo>
                  <a:cubicBezTo>
                    <a:pt x="1585894" y="0"/>
                    <a:pt x="2043303" y="457409"/>
                    <a:pt x="2043303" y="1021651"/>
                  </a:cubicBezTo>
                  <a:close/>
                </a:path>
              </a:pathLst>
            </a:custGeom>
            <a:solidFill>
              <a:srgbClr val="F3F4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7FE1BC4-A2B3-4A6B-AF13-8AD517BEDEF1}"/>
                </a:ext>
              </a:extLst>
            </p:cNvPr>
            <p:cNvSpPr/>
            <p:nvPr/>
          </p:nvSpPr>
          <p:spPr>
            <a:xfrm>
              <a:off x="5097780" y="3457574"/>
              <a:ext cx="2081593" cy="2081593"/>
            </a:xfrm>
            <a:custGeom>
              <a:avLst/>
              <a:gdLst>
                <a:gd name="connsiteX0" fmla="*/ 1040892 w 2081593"/>
                <a:gd name="connsiteY0" fmla="*/ 0 h 2081593"/>
                <a:gd name="connsiteX1" fmla="*/ 0 w 2081593"/>
                <a:gd name="connsiteY1" fmla="*/ 1040702 h 2081593"/>
                <a:gd name="connsiteX2" fmla="*/ 1040701 w 2081593"/>
                <a:gd name="connsiteY2" fmla="*/ 2081593 h 2081593"/>
                <a:gd name="connsiteX3" fmla="*/ 2081593 w 2081593"/>
                <a:gd name="connsiteY3" fmla="*/ 1040892 h 2081593"/>
                <a:gd name="connsiteX4" fmla="*/ 2081593 w 2081593"/>
                <a:gd name="connsiteY4" fmla="*/ 1040702 h 2081593"/>
                <a:gd name="connsiteX5" fmla="*/ 1040892 w 2081593"/>
                <a:gd name="connsiteY5" fmla="*/ 0 h 2081593"/>
                <a:gd name="connsiteX6" fmla="*/ 1040892 w 2081593"/>
                <a:gd name="connsiteY6" fmla="*/ 2062449 h 2081593"/>
                <a:gd name="connsiteX7" fmla="*/ 19050 w 2081593"/>
                <a:gd name="connsiteY7" fmla="*/ 1040797 h 2081593"/>
                <a:gd name="connsiteX8" fmla="*/ 1040701 w 2081593"/>
                <a:gd name="connsiteY8" fmla="*/ 18955 h 2081593"/>
                <a:gd name="connsiteX9" fmla="*/ 2062543 w 2081593"/>
                <a:gd name="connsiteY9" fmla="*/ 1040606 h 2081593"/>
                <a:gd name="connsiteX10" fmla="*/ 2062543 w 2081593"/>
                <a:gd name="connsiteY10" fmla="*/ 1040702 h 2081593"/>
                <a:gd name="connsiteX11" fmla="*/ 1040892 w 2081593"/>
                <a:gd name="connsiteY11" fmla="*/ 2062353 h 208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81593" h="2081593">
                  <a:moveTo>
                    <a:pt x="1040892" y="0"/>
                  </a:moveTo>
                  <a:cubicBezTo>
                    <a:pt x="466077" y="-57"/>
                    <a:pt x="57" y="465887"/>
                    <a:pt x="0" y="1040702"/>
                  </a:cubicBezTo>
                  <a:cubicBezTo>
                    <a:pt x="-57" y="1615516"/>
                    <a:pt x="465887" y="2081536"/>
                    <a:pt x="1040701" y="2081593"/>
                  </a:cubicBezTo>
                  <a:cubicBezTo>
                    <a:pt x="1615516" y="2081651"/>
                    <a:pt x="2081536" y="1615707"/>
                    <a:pt x="2081593" y="1040892"/>
                  </a:cubicBezTo>
                  <a:cubicBezTo>
                    <a:pt x="2081593" y="1040825"/>
                    <a:pt x="2081593" y="1040768"/>
                    <a:pt x="2081593" y="1040702"/>
                  </a:cubicBezTo>
                  <a:cubicBezTo>
                    <a:pt x="2081546" y="465963"/>
                    <a:pt x="1615631" y="57"/>
                    <a:pt x="1040892" y="0"/>
                  </a:cubicBezTo>
                  <a:close/>
                  <a:moveTo>
                    <a:pt x="1040892" y="2062449"/>
                  </a:moveTo>
                  <a:cubicBezTo>
                    <a:pt x="476593" y="2062506"/>
                    <a:pt x="19107" y="1605096"/>
                    <a:pt x="19050" y="1040797"/>
                  </a:cubicBezTo>
                  <a:cubicBezTo>
                    <a:pt x="18993" y="476498"/>
                    <a:pt x="476402" y="19012"/>
                    <a:pt x="1040701" y="18955"/>
                  </a:cubicBezTo>
                  <a:cubicBezTo>
                    <a:pt x="1605001" y="18898"/>
                    <a:pt x="2062486" y="476307"/>
                    <a:pt x="2062543" y="1040606"/>
                  </a:cubicBezTo>
                  <a:cubicBezTo>
                    <a:pt x="2062543" y="1040635"/>
                    <a:pt x="2062543" y="1040673"/>
                    <a:pt x="2062543" y="1040702"/>
                  </a:cubicBezTo>
                  <a:cubicBezTo>
                    <a:pt x="2061858" y="1604658"/>
                    <a:pt x="1604848" y="2061667"/>
                    <a:pt x="1040892" y="2062353"/>
                  </a:cubicBez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38" name="Freeform: Shape 1737">
              <a:extLst>
                <a:ext uri="{FF2B5EF4-FFF2-40B4-BE49-F238E27FC236}">
                  <a16:creationId xmlns:a16="http://schemas.microsoft.com/office/drawing/2014/main" id="{7D26365C-34FA-4B94-BCF8-60CB187FC13D}"/>
                </a:ext>
              </a:extLst>
            </p:cNvPr>
            <p:cNvSpPr/>
            <p:nvPr/>
          </p:nvSpPr>
          <p:spPr>
            <a:xfrm rot="16606799">
              <a:off x="3583855" y="2117490"/>
              <a:ext cx="1496568" cy="1496568"/>
            </a:xfrm>
            <a:custGeom>
              <a:avLst/>
              <a:gdLst>
                <a:gd name="connsiteX0" fmla="*/ 1496568 w 1496568"/>
                <a:gd name="connsiteY0" fmla="*/ 748284 h 1496568"/>
                <a:gd name="connsiteX1" fmla="*/ 748284 w 1496568"/>
                <a:gd name="connsiteY1" fmla="*/ 1496568 h 1496568"/>
                <a:gd name="connsiteX2" fmla="*/ 0 w 1496568"/>
                <a:gd name="connsiteY2" fmla="*/ 748284 h 1496568"/>
                <a:gd name="connsiteX3" fmla="*/ 748284 w 1496568"/>
                <a:gd name="connsiteY3" fmla="*/ 0 h 1496568"/>
                <a:gd name="connsiteX4" fmla="*/ 1496568 w 1496568"/>
                <a:gd name="connsiteY4" fmla="*/ 748284 h 149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68" h="1496568">
                  <a:moveTo>
                    <a:pt x="1496568" y="748284"/>
                  </a:moveTo>
                  <a:cubicBezTo>
                    <a:pt x="1496568" y="1161550"/>
                    <a:pt x="1161550" y="1496568"/>
                    <a:pt x="748284" y="1496568"/>
                  </a:cubicBezTo>
                  <a:cubicBezTo>
                    <a:pt x="335018" y="1496568"/>
                    <a:pt x="0" y="1161550"/>
                    <a:pt x="0" y="748284"/>
                  </a:cubicBezTo>
                  <a:cubicBezTo>
                    <a:pt x="0" y="335018"/>
                    <a:pt x="335018" y="0"/>
                    <a:pt x="748284" y="0"/>
                  </a:cubicBezTo>
                  <a:cubicBezTo>
                    <a:pt x="1161550" y="0"/>
                    <a:pt x="1496568" y="335018"/>
                    <a:pt x="1496568" y="748284"/>
                  </a:cubicBezTo>
                  <a:close/>
                </a:path>
              </a:pathLst>
            </a:custGeom>
            <a:solidFill>
              <a:srgbClr val="DFE0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39" name="Freeform: Shape 1738">
              <a:extLst>
                <a:ext uri="{FF2B5EF4-FFF2-40B4-BE49-F238E27FC236}">
                  <a16:creationId xmlns:a16="http://schemas.microsoft.com/office/drawing/2014/main" id="{AEB4CD8A-E5B7-469F-9A78-A38531DE27A2}"/>
                </a:ext>
              </a:extLst>
            </p:cNvPr>
            <p:cNvSpPr/>
            <p:nvPr/>
          </p:nvSpPr>
          <p:spPr>
            <a:xfrm>
              <a:off x="3583495" y="2116740"/>
              <a:ext cx="1496949" cy="1497234"/>
            </a:xfrm>
            <a:custGeom>
              <a:avLst/>
              <a:gdLst>
                <a:gd name="connsiteX0" fmla="*/ 1468660 w 1496949"/>
                <a:gd name="connsiteY0" fmla="*/ 876014 h 1497234"/>
                <a:gd name="connsiteX1" fmla="*/ 1488662 w 1496949"/>
                <a:gd name="connsiteY1" fmla="*/ 861917 h 1497234"/>
                <a:gd name="connsiteX2" fmla="*/ 1492568 w 1496949"/>
                <a:gd name="connsiteY2" fmla="*/ 831628 h 1497234"/>
                <a:gd name="connsiteX3" fmla="*/ 1477832 w 1496949"/>
                <a:gd name="connsiteY3" fmla="*/ 811863 h 1497234"/>
                <a:gd name="connsiteX4" fmla="*/ 1495615 w 1496949"/>
                <a:gd name="connsiteY4" fmla="*/ 796957 h 1497234"/>
                <a:gd name="connsiteX5" fmla="*/ 1496949 w 1496949"/>
                <a:gd name="connsiteY5" fmla="*/ 766477 h 1497234"/>
                <a:gd name="connsiteX6" fmla="*/ 1480852 w 1496949"/>
                <a:gd name="connsiteY6" fmla="*/ 747808 h 1497234"/>
                <a:gd name="connsiteX7" fmla="*/ 1496949 w 1496949"/>
                <a:gd name="connsiteY7" fmla="*/ 731711 h 1497234"/>
                <a:gd name="connsiteX8" fmla="*/ 1495615 w 1496949"/>
                <a:gd name="connsiteY8" fmla="*/ 701231 h 1497234"/>
                <a:gd name="connsiteX9" fmla="*/ 1477661 w 1496949"/>
                <a:gd name="connsiteY9" fmla="*/ 684343 h 1497234"/>
                <a:gd name="connsiteX10" fmla="*/ 1492568 w 1496949"/>
                <a:gd name="connsiteY10" fmla="*/ 666560 h 1497234"/>
                <a:gd name="connsiteX11" fmla="*/ 1488662 w 1496949"/>
                <a:gd name="connsiteY11" fmla="*/ 636270 h 1497234"/>
                <a:gd name="connsiteX12" fmla="*/ 1469279 w 1496949"/>
                <a:gd name="connsiteY12" fmla="*/ 621040 h 1497234"/>
                <a:gd name="connsiteX13" fmla="*/ 1482662 w 1496949"/>
                <a:gd name="connsiteY13" fmla="*/ 601980 h 1497234"/>
                <a:gd name="connsiteX14" fmla="*/ 1475994 w 1496949"/>
                <a:gd name="connsiteY14" fmla="*/ 572262 h 1497234"/>
                <a:gd name="connsiteX15" fmla="*/ 1455468 w 1496949"/>
                <a:gd name="connsiteY15" fmla="*/ 558613 h 1497234"/>
                <a:gd name="connsiteX16" fmla="*/ 1467040 w 1496949"/>
                <a:gd name="connsiteY16" fmla="*/ 538639 h 1497234"/>
                <a:gd name="connsiteX17" fmla="*/ 1457515 w 1496949"/>
                <a:gd name="connsiteY17" fmla="*/ 509492 h 1497234"/>
                <a:gd name="connsiteX18" fmla="*/ 1435770 w 1496949"/>
                <a:gd name="connsiteY18" fmla="*/ 497891 h 1497234"/>
                <a:gd name="connsiteX19" fmla="*/ 1445514 w 1496949"/>
                <a:gd name="connsiteY19" fmla="*/ 476821 h 1497234"/>
                <a:gd name="connsiteX20" fmla="*/ 1433798 w 1496949"/>
                <a:gd name="connsiteY20" fmla="*/ 448723 h 1497234"/>
                <a:gd name="connsiteX21" fmla="*/ 1411091 w 1496949"/>
                <a:gd name="connsiteY21" fmla="*/ 439122 h 1497234"/>
                <a:gd name="connsiteX22" fmla="*/ 1419035 w 1496949"/>
                <a:gd name="connsiteY22" fmla="*/ 417195 h 1497234"/>
                <a:gd name="connsiteX23" fmla="*/ 1404938 w 1496949"/>
                <a:gd name="connsiteY23" fmla="*/ 390144 h 1497234"/>
                <a:gd name="connsiteX24" fmla="*/ 1381601 w 1496949"/>
                <a:gd name="connsiteY24" fmla="*/ 382200 h 1497234"/>
                <a:gd name="connsiteX25" fmla="*/ 1387507 w 1496949"/>
                <a:gd name="connsiteY25" fmla="*/ 360045 h 1497234"/>
                <a:gd name="connsiteX26" fmla="*/ 1371029 w 1496949"/>
                <a:gd name="connsiteY26" fmla="*/ 334328 h 1497234"/>
                <a:gd name="connsiteX27" fmla="*/ 1346740 w 1496949"/>
                <a:gd name="connsiteY27" fmla="*/ 330041 h 1497234"/>
                <a:gd name="connsiteX28" fmla="*/ 1351026 w 1496949"/>
                <a:gd name="connsiteY28" fmla="*/ 305753 h 1497234"/>
                <a:gd name="connsiteX29" fmla="*/ 1331976 w 1496949"/>
                <a:gd name="connsiteY29" fmla="*/ 281559 h 1497234"/>
                <a:gd name="connsiteX30" fmla="*/ 1308345 w 1496949"/>
                <a:gd name="connsiteY30" fmla="*/ 275025 h 1497234"/>
                <a:gd name="connsiteX31" fmla="*/ 1310449 w 1496949"/>
                <a:gd name="connsiteY31" fmla="*/ 254984 h 1497234"/>
                <a:gd name="connsiteX32" fmla="*/ 1289876 w 1496949"/>
                <a:gd name="connsiteY32" fmla="*/ 232505 h 1497234"/>
                <a:gd name="connsiteX33" fmla="*/ 1265301 w 1496949"/>
                <a:gd name="connsiteY33" fmla="*/ 230572 h 1497234"/>
                <a:gd name="connsiteX34" fmla="*/ 1265301 w 1496949"/>
                <a:gd name="connsiteY34" fmla="*/ 207931 h 1497234"/>
                <a:gd name="connsiteX35" fmla="*/ 1242727 w 1496949"/>
                <a:gd name="connsiteY35" fmla="*/ 187262 h 1497234"/>
                <a:gd name="connsiteX36" fmla="*/ 1218295 w 1496949"/>
                <a:gd name="connsiteY36" fmla="*/ 189405 h 1497234"/>
                <a:gd name="connsiteX37" fmla="*/ 1216152 w 1496949"/>
                <a:gd name="connsiteY37" fmla="*/ 164973 h 1497234"/>
                <a:gd name="connsiteX38" fmla="*/ 1191958 w 1496949"/>
                <a:gd name="connsiteY38" fmla="*/ 145923 h 1497234"/>
                <a:gd name="connsiteX39" fmla="*/ 1167670 w 1496949"/>
                <a:gd name="connsiteY39" fmla="*/ 150209 h 1497234"/>
                <a:gd name="connsiteX40" fmla="*/ 1163383 w 1496949"/>
                <a:gd name="connsiteY40" fmla="*/ 125921 h 1497234"/>
                <a:gd name="connsiteX41" fmla="*/ 1137666 w 1496949"/>
                <a:gd name="connsiteY41" fmla="*/ 109538 h 1497234"/>
                <a:gd name="connsiteX42" fmla="*/ 1113473 w 1496949"/>
                <a:gd name="connsiteY42" fmla="*/ 114262 h 1497234"/>
                <a:gd name="connsiteX43" fmla="*/ 1107567 w 1496949"/>
                <a:gd name="connsiteY43" fmla="*/ 92107 h 1497234"/>
                <a:gd name="connsiteX44" fmla="*/ 1080516 w 1496949"/>
                <a:gd name="connsiteY44" fmla="*/ 78010 h 1497234"/>
                <a:gd name="connsiteX45" fmla="*/ 1056932 w 1496949"/>
                <a:gd name="connsiteY45" fmla="*/ 85173 h 1497234"/>
                <a:gd name="connsiteX46" fmla="*/ 1048988 w 1496949"/>
                <a:gd name="connsiteY46" fmla="*/ 63246 h 1497234"/>
                <a:gd name="connsiteX47" fmla="*/ 1020413 w 1496949"/>
                <a:gd name="connsiteY47" fmla="*/ 51435 h 1497234"/>
                <a:gd name="connsiteX48" fmla="*/ 998220 w 1496949"/>
                <a:gd name="connsiteY48" fmla="*/ 61722 h 1497234"/>
                <a:gd name="connsiteX49" fmla="*/ 987743 w 1496949"/>
                <a:gd name="connsiteY49" fmla="*/ 39529 h 1497234"/>
                <a:gd name="connsiteX50" fmla="*/ 959168 w 1496949"/>
                <a:gd name="connsiteY50" fmla="*/ 30004 h 1497234"/>
                <a:gd name="connsiteX51" fmla="*/ 937231 w 1496949"/>
                <a:gd name="connsiteY51" fmla="*/ 41243 h 1497234"/>
                <a:gd name="connsiteX52" fmla="*/ 925544 w 1496949"/>
                <a:gd name="connsiteY52" fmla="*/ 20955 h 1497234"/>
                <a:gd name="connsiteX53" fmla="*/ 895731 w 1496949"/>
                <a:gd name="connsiteY53" fmla="*/ 14383 h 1497234"/>
                <a:gd name="connsiteX54" fmla="*/ 874919 w 1496949"/>
                <a:gd name="connsiteY54" fmla="*/ 27594 h 1497234"/>
                <a:gd name="connsiteX55" fmla="*/ 861441 w 1496949"/>
                <a:gd name="connsiteY55" fmla="*/ 8287 h 1497234"/>
                <a:gd name="connsiteX56" fmla="*/ 831247 w 1496949"/>
                <a:gd name="connsiteY56" fmla="*/ 4382 h 1497234"/>
                <a:gd name="connsiteX57" fmla="*/ 811463 w 1496949"/>
                <a:gd name="connsiteY57" fmla="*/ 19088 h 1497234"/>
                <a:gd name="connsiteX58" fmla="*/ 796576 w 1496949"/>
                <a:gd name="connsiteY58" fmla="*/ 1429 h 1497234"/>
                <a:gd name="connsiteX59" fmla="*/ 766096 w 1496949"/>
                <a:gd name="connsiteY59" fmla="*/ 0 h 1497234"/>
                <a:gd name="connsiteX60" fmla="*/ 748665 w 1496949"/>
                <a:gd name="connsiteY60" fmla="*/ 17431 h 1497234"/>
                <a:gd name="connsiteX61" fmla="*/ 731234 w 1496949"/>
                <a:gd name="connsiteY61" fmla="*/ 0 h 1497234"/>
                <a:gd name="connsiteX62" fmla="*/ 700850 w 1496949"/>
                <a:gd name="connsiteY62" fmla="*/ 1429 h 1497234"/>
                <a:gd name="connsiteX63" fmla="*/ 683838 w 1496949"/>
                <a:gd name="connsiteY63" fmla="*/ 19269 h 1497234"/>
                <a:gd name="connsiteX64" fmla="*/ 666179 w 1496949"/>
                <a:gd name="connsiteY64" fmla="*/ 4382 h 1497234"/>
                <a:gd name="connsiteX65" fmla="*/ 635889 w 1496949"/>
                <a:gd name="connsiteY65" fmla="*/ 8287 h 1497234"/>
                <a:gd name="connsiteX66" fmla="*/ 620906 w 1496949"/>
                <a:gd name="connsiteY66" fmla="*/ 27861 h 1497234"/>
                <a:gd name="connsiteX67" fmla="*/ 601599 w 1496949"/>
                <a:gd name="connsiteY67" fmla="*/ 14383 h 1497234"/>
                <a:gd name="connsiteX68" fmla="*/ 571881 w 1496949"/>
                <a:gd name="connsiteY68" fmla="*/ 20955 h 1497234"/>
                <a:gd name="connsiteX69" fmla="*/ 558546 w 1496949"/>
                <a:gd name="connsiteY69" fmla="*/ 41691 h 1497234"/>
                <a:gd name="connsiteX70" fmla="*/ 538258 w 1496949"/>
                <a:gd name="connsiteY70" fmla="*/ 30004 h 1497234"/>
                <a:gd name="connsiteX71" fmla="*/ 509111 w 1496949"/>
                <a:gd name="connsiteY71" fmla="*/ 39529 h 1497234"/>
                <a:gd name="connsiteX72" fmla="*/ 497138 w 1496949"/>
                <a:gd name="connsiteY72" fmla="*/ 61074 h 1497234"/>
                <a:gd name="connsiteX73" fmla="*/ 476441 w 1496949"/>
                <a:gd name="connsiteY73" fmla="*/ 51435 h 1497234"/>
                <a:gd name="connsiteX74" fmla="*/ 447866 w 1496949"/>
                <a:gd name="connsiteY74" fmla="*/ 63246 h 1497234"/>
                <a:gd name="connsiteX75" fmla="*/ 438264 w 1496949"/>
                <a:gd name="connsiteY75" fmla="*/ 85954 h 1497234"/>
                <a:gd name="connsiteX76" fmla="*/ 416338 w 1496949"/>
                <a:gd name="connsiteY76" fmla="*/ 78010 h 1497234"/>
                <a:gd name="connsiteX77" fmla="*/ 389287 w 1496949"/>
                <a:gd name="connsiteY77" fmla="*/ 92107 h 1497234"/>
                <a:gd name="connsiteX78" fmla="*/ 383000 w 1496949"/>
                <a:gd name="connsiteY78" fmla="*/ 115824 h 1497234"/>
                <a:gd name="connsiteX79" fmla="*/ 359283 w 1496949"/>
                <a:gd name="connsiteY79" fmla="*/ 109538 h 1497234"/>
                <a:gd name="connsiteX80" fmla="*/ 333566 w 1496949"/>
                <a:gd name="connsiteY80" fmla="*/ 125921 h 1497234"/>
                <a:gd name="connsiteX81" fmla="*/ 329279 w 1496949"/>
                <a:gd name="connsiteY81" fmla="*/ 150209 h 1497234"/>
                <a:gd name="connsiteX82" fmla="*/ 304991 w 1496949"/>
                <a:gd name="connsiteY82" fmla="*/ 145923 h 1497234"/>
                <a:gd name="connsiteX83" fmla="*/ 280797 w 1496949"/>
                <a:gd name="connsiteY83" fmla="*/ 164973 h 1497234"/>
                <a:gd name="connsiteX84" fmla="*/ 274692 w 1496949"/>
                <a:gd name="connsiteY84" fmla="*/ 188719 h 1497234"/>
                <a:gd name="connsiteX85" fmla="*/ 255079 w 1496949"/>
                <a:gd name="connsiteY85" fmla="*/ 187357 h 1497234"/>
                <a:gd name="connsiteX86" fmla="*/ 232505 w 1496949"/>
                <a:gd name="connsiteY86" fmla="*/ 208026 h 1497234"/>
                <a:gd name="connsiteX87" fmla="*/ 230572 w 1496949"/>
                <a:gd name="connsiteY87" fmla="*/ 232600 h 1497234"/>
                <a:gd name="connsiteX88" fmla="*/ 207931 w 1496949"/>
                <a:gd name="connsiteY88" fmla="*/ 232600 h 1497234"/>
                <a:gd name="connsiteX89" fmla="*/ 187357 w 1496949"/>
                <a:gd name="connsiteY89" fmla="*/ 255079 h 1497234"/>
                <a:gd name="connsiteX90" fmla="*/ 189452 w 1496949"/>
                <a:gd name="connsiteY90" fmla="*/ 279559 h 1497234"/>
                <a:gd name="connsiteX91" fmla="*/ 164973 w 1496949"/>
                <a:gd name="connsiteY91" fmla="*/ 281654 h 1497234"/>
                <a:gd name="connsiteX92" fmla="*/ 146399 w 1496949"/>
                <a:gd name="connsiteY92" fmla="*/ 305848 h 1497234"/>
                <a:gd name="connsiteX93" fmla="*/ 150685 w 1496949"/>
                <a:gd name="connsiteY93" fmla="*/ 330137 h 1497234"/>
                <a:gd name="connsiteX94" fmla="*/ 126397 w 1496949"/>
                <a:gd name="connsiteY94" fmla="*/ 334423 h 1497234"/>
                <a:gd name="connsiteX95" fmla="*/ 109918 w 1496949"/>
                <a:gd name="connsiteY95" fmla="*/ 360140 h 1497234"/>
                <a:gd name="connsiteX96" fmla="*/ 116014 w 1496949"/>
                <a:gd name="connsiteY96" fmla="*/ 383667 h 1497234"/>
                <a:gd name="connsiteX97" fmla="*/ 92488 w 1496949"/>
                <a:gd name="connsiteY97" fmla="*/ 390239 h 1497234"/>
                <a:gd name="connsiteX98" fmla="*/ 78391 w 1496949"/>
                <a:gd name="connsiteY98" fmla="*/ 417290 h 1497234"/>
                <a:gd name="connsiteX99" fmla="*/ 85554 w 1496949"/>
                <a:gd name="connsiteY99" fmla="*/ 440874 h 1497234"/>
                <a:gd name="connsiteX100" fmla="*/ 63627 w 1496949"/>
                <a:gd name="connsiteY100" fmla="*/ 448818 h 1497234"/>
                <a:gd name="connsiteX101" fmla="*/ 51911 w 1496949"/>
                <a:gd name="connsiteY101" fmla="*/ 476917 h 1497234"/>
                <a:gd name="connsiteX102" fmla="*/ 60703 w 1496949"/>
                <a:gd name="connsiteY102" fmla="*/ 499948 h 1497234"/>
                <a:gd name="connsiteX103" fmla="*/ 40005 w 1496949"/>
                <a:gd name="connsiteY103" fmla="*/ 509588 h 1497234"/>
                <a:gd name="connsiteX104" fmla="*/ 30480 w 1496949"/>
                <a:gd name="connsiteY104" fmla="*/ 538734 h 1497234"/>
                <a:gd name="connsiteX105" fmla="*/ 42529 w 1496949"/>
                <a:gd name="connsiteY105" fmla="*/ 560308 h 1497234"/>
                <a:gd name="connsiteX106" fmla="*/ 20955 w 1496949"/>
                <a:gd name="connsiteY106" fmla="*/ 572357 h 1497234"/>
                <a:gd name="connsiteX107" fmla="*/ 14383 w 1496949"/>
                <a:gd name="connsiteY107" fmla="*/ 602075 h 1497234"/>
                <a:gd name="connsiteX108" fmla="*/ 27594 w 1496949"/>
                <a:gd name="connsiteY108" fmla="*/ 622887 h 1497234"/>
                <a:gd name="connsiteX109" fmla="*/ 8287 w 1496949"/>
                <a:gd name="connsiteY109" fmla="*/ 636365 h 1497234"/>
                <a:gd name="connsiteX110" fmla="*/ 4381 w 1496949"/>
                <a:gd name="connsiteY110" fmla="*/ 666655 h 1497234"/>
                <a:gd name="connsiteX111" fmla="*/ 19117 w 1496949"/>
                <a:gd name="connsiteY111" fmla="*/ 686419 h 1497234"/>
                <a:gd name="connsiteX112" fmla="*/ 1333 w 1496949"/>
                <a:gd name="connsiteY112" fmla="*/ 701326 h 1497234"/>
                <a:gd name="connsiteX113" fmla="*/ 0 w 1496949"/>
                <a:gd name="connsiteY113" fmla="*/ 731806 h 1497234"/>
                <a:gd name="connsiteX114" fmla="*/ 16097 w 1496949"/>
                <a:gd name="connsiteY114" fmla="*/ 750475 h 1497234"/>
                <a:gd name="connsiteX115" fmla="*/ 0 w 1496949"/>
                <a:gd name="connsiteY115" fmla="*/ 766572 h 1497234"/>
                <a:gd name="connsiteX116" fmla="*/ 1333 w 1496949"/>
                <a:gd name="connsiteY116" fmla="*/ 797052 h 1497234"/>
                <a:gd name="connsiteX117" fmla="*/ 19288 w 1496949"/>
                <a:gd name="connsiteY117" fmla="*/ 813940 h 1497234"/>
                <a:gd name="connsiteX118" fmla="*/ 4381 w 1496949"/>
                <a:gd name="connsiteY118" fmla="*/ 831723 h 1497234"/>
                <a:gd name="connsiteX119" fmla="*/ 8287 w 1496949"/>
                <a:gd name="connsiteY119" fmla="*/ 862013 h 1497234"/>
                <a:gd name="connsiteX120" fmla="*/ 27861 w 1496949"/>
                <a:gd name="connsiteY120" fmla="*/ 876995 h 1497234"/>
                <a:gd name="connsiteX121" fmla="*/ 14383 w 1496949"/>
                <a:gd name="connsiteY121" fmla="*/ 896302 h 1497234"/>
                <a:gd name="connsiteX122" fmla="*/ 20955 w 1496949"/>
                <a:gd name="connsiteY122" fmla="*/ 926021 h 1497234"/>
                <a:gd name="connsiteX123" fmla="*/ 42529 w 1496949"/>
                <a:gd name="connsiteY123" fmla="*/ 938070 h 1497234"/>
                <a:gd name="connsiteX124" fmla="*/ 30480 w 1496949"/>
                <a:gd name="connsiteY124" fmla="*/ 959644 h 1497234"/>
                <a:gd name="connsiteX125" fmla="*/ 40005 w 1496949"/>
                <a:gd name="connsiteY125" fmla="*/ 988790 h 1497234"/>
                <a:gd name="connsiteX126" fmla="*/ 61551 w 1496949"/>
                <a:gd name="connsiteY126" fmla="*/ 1000763 h 1497234"/>
                <a:gd name="connsiteX127" fmla="*/ 51911 w 1496949"/>
                <a:gd name="connsiteY127" fmla="*/ 1021461 h 1497234"/>
                <a:gd name="connsiteX128" fmla="*/ 63627 w 1496949"/>
                <a:gd name="connsiteY128" fmla="*/ 1050036 h 1497234"/>
                <a:gd name="connsiteX129" fmla="*/ 86335 w 1496949"/>
                <a:gd name="connsiteY129" fmla="*/ 1059637 h 1497234"/>
                <a:gd name="connsiteX130" fmla="*/ 78391 w 1496949"/>
                <a:gd name="connsiteY130" fmla="*/ 1081564 h 1497234"/>
                <a:gd name="connsiteX131" fmla="*/ 92488 w 1496949"/>
                <a:gd name="connsiteY131" fmla="*/ 1108615 h 1497234"/>
                <a:gd name="connsiteX132" fmla="*/ 115824 w 1496949"/>
                <a:gd name="connsiteY132" fmla="*/ 1116559 h 1497234"/>
                <a:gd name="connsiteX133" fmla="*/ 109918 w 1496949"/>
                <a:gd name="connsiteY133" fmla="*/ 1138714 h 1497234"/>
                <a:gd name="connsiteX134" fmla="*/ 126397 w 1496949"/>
                <a:gd name="connsiteY134" fmla="*/ 1164431 h 1497234"/>
                <a:gd name="connsiteX135" fmla="*/ 150685 w 1496949"/>
                <a:gd name="connsiteY135" fmla="*/ 1168718 h 1497234"/>
                <a:gd name="connsiteX136" fmla="*/ 146399 w 1496949"/>
                <a:gd name="connsiteY136" fmla="*/ 1193006 h 1497234"/>
                <a:gd name="connsiteX137" fmla="*/ 164973 w 1496949"/>
                <a:gd name="connsiteY137" fmla="*/ 1217295 h 1497234"/>
                <a:gd name="connsiteX138" fmla="*/ 189452 w 1496949"/>
                <a:gd name="connsiteY138" fmla="*/ 1219391 h 1497234"/>
                <a:gd name="connsiteX139" fmla="*/ 187357 w 1496949"/>
                <a:gd name="connsiteY139" fmla="*/ 1243870 h 1497234"/>
                <a:gd name="connsiteX140" fmla="*/ 207931 w 1496949"/>
                <a:gd name="connsiteY140" fmla="*/ 1266349 h 1497234"/>
                <a:gd name="connsiteX141" fmla="*/ 232505 w 1496949"/>
                <a:gd name="connsiteY141" fmla="*/ 1268282 h 1497234"/>
                <a:gd name="connsiteX142" fmla="*/ 232505 w 1496949"/>
                <a:gd name="connsiteY142" fmla="*/ 1290923 h 1497234"/>
                <a:gd name="connsiteX143" fmla="*/ 255079 w 1496949"/>
                <a:gd name="connsiteY143" fmla="*/ 1311593 h 1497234"/>
                <a:gd name="connsiteX144" fmla="*/ 279511 w 1496949"/>
                <a:gd name="connsiteY144" fmla="*/ 1309449 h 1497234"/>
                <a:gd name="connsiteX145" fmla="*/ 281654 w 1496949"/>
                <a:gd name="connsiteY145" fmla="*/ 1333881 h 1497234"/>
                <a:gd name="connsiteX146" fmla="*/ 305848 w 1496949"/>
                <a:gd name="connsiteY146" fmla="*/ 1352931 h 1497234"/>
                <a:gd name="connsiteX147" fmla="*/ 330089 w 1496949"/>
                <a:gd name="connsiteY147" fmla="*/ 1348597 h 1497234"/>
                <a:gd name="connsiteX148" fmla="*/ 334423 w 1496949"/>
                <a:gd name="connsiteY148" fmla="*/ 1372838 h 1497234"/>
                <a:gd name="connsiteX149" fmla="*/ 360140 w 1496949"/>
                <a:gd name="connsiteY149" fmla="*/ 1389317 h 1497234"/>
                <a:gd name="connsiteX150" fmla="*/ 383858 w 1496949"/>
                <a:gd name="connsiteY150" fmla="*/ 1383030 h 1497234"/>
                <a:gd name="connsiteX151" fmla="*/ 390144 w 1496949"/>
                <a:gd name="connsiteY151" fmla="*/ 1406747 h 1497234"/>
                <a:gd name="connsiteX152" fmla="*/ 417195 w 1496949"/>
                <a:gd name="connsiteY152" fmla="*/ 1420844 h 1497234"/>
                <a:gd name="connsiteX153" fmla="*/ 440779 w 1496949"/>
                <a:gd name="connsiteY153" fmla="*/ 1413682 h 1497234"/>
                <a:gd name="connsiteX154" fmla="*/ 448723 w 1496949"/>
                <a:gd name="connsiteY154" fmla="*/ 1435608 h 1497234"/>
                <a:gd name="connsiteX155" fmla="*/ 477298 w 1496949"/>
                <a:gd name="connsiteY155" fmla="*/ 1447324 h 1497234"/>
                <a:gd name="connsiteX156" fmla="*/ 500224 w 1496949"/>
                <a:gd name="connsiteY156" fmla="*/ 1438256 h 1497234"/>
                <a:gd name="connsiteX157" fmla="*/ 509968 w 1496949"/>
                <a:gd name="connsiteY157" fmla="*/ 1459325 h 1497234"/>
                <a:gd name="connsiteX158" fmla="*/ 539115 w 1496949"/>
                <a:gd name="connsiteY158" fmla="*/ 1468850 h 1497234"/>
                <a:gd name="connsiteX159" fmla="*/ 559556 w 1496949"/>
                <a:gd name="connsiteY159" fmla="*/ 1455068 h 1497234"/>
                <a:gd name="connsiteX160" fmla="*/ 559880 w 1496949"/>
                <a:gd name="connsiteY160" fmla="*/ 1455134 h 1497234"/>
                <a:gd name="connsiteX161" fmla="*/ 572262 w 1496949"/>
                <a:gd name="connsiteY161" fmla="*/ 1476375 h 1497234"/>
                <a:gd name="connsiteX162" fmla="*/ 601980 w 1496949"/>
                <a:gd name="connsiteY162" fmla="*/ 1482947 h 1497234"/>
                <a:gd name="connsiteX163" fmla="*/ 622792 w 1496949"/>
                <a:gd name="connsiteY163" fmla="*/ 1469746 h 1497234"/>
                <a:gd name="connsiteX164" fmla="*/ 636270 w 1496949"/>
                <a:gd name="connsiteY164" fmla="*/ 1489043 h 1497234"/>
                <a:gd name="connsiteX165" fmla="*/ 666559 w 1496949"/>
                <a:gd name="connsiteY165" fmla="*/ 1492949 h 1497234"/>
                <a:gd name="connsiteX166" fmla="*/ 686343 w 1496949"/>
                <a:gd name="connsiteY166" fmla="*/ 1478242 h 1497234"/>
                <a:gd name="connsiteX167" fmla="*/ 701230 w 1496949"/>
                <a:gd name="connsiteY167" fmla="*/ 1495901 h 1497234"/>
                <a:gd name="connsiteX168" fmla="*/ 731615 w 1496949"/>
                <a:gd name="connsiteY168" fmla="*/ 1497235 h 1497234"/>
                <a:gd name="connsiteX169" fmla="*/ 749046 w 1496949"/>
                <a:gd name="connsiteY169" fmla="*/ 1479804 h 1497234"/>
                <a:gd name="connsiteX170" fmla="*/ 766477 w 1496949"/>
                <a:gd name="connsiteY170" fmla="*/ 1497235 h 1497234"/>
                <a:gd name="connsiteX171" fmla="*/ 796957 w 1496949"/>
                <a:gd name="connsiteY171" fmla="*/ 1495901 h 1497234"/>
                <a:gd name="connsiteX172" fmla="*/ 813968 w 1496949"/>
                <a:gd name="connsiteY172" fmla="*/ 1478061 h 1497234"/>
                <a:gd name="connsiteX173" fmla="*/ 831628 w 1496949"/>
                <a:gd name="connsiteY173" fmla="*/ 1492949 h 1497234"/>
                <a:gd name="connsiteX174" fmla="*/ 861822 w 1496949"/>
                <a:gd name="connsiteY174" fmla="*/ 1489043 h 1497234"/>
                <a:gd name="connsiteX175" fmla="*/ 876805 w 1496949"/>
                <a:gd name="connsiteY175" fmla="*/ 1469470 h 1497234"/>
                <a:gd name="connsiteX176" fmla="*/ 896112 w 1496949"/>
                <a:gd name="connsiteY176" fmla="*/ 1482947 h 1497234"/>
                <a:gd name="connsiteX177" fmla="*/ 925925 w 1496949"/>
                <a:gd name="connsiteY177" fmla="*/ 1476375 h 1497234"/>
                <a:gd name="connsiteX178" fmla="*/ 937974 w 1496949"/>
                <a:gd name="connsiteY178" fmla="*/ 1454801 h 1497234"/>
                <a:gd name="connsiteX179" fmla="*/ 959549 w 1496949"/>
                <a:gd name="connsiteY179" fmla="*/ 1466850 h 1497234"/>
                <a:gd name="connsiteX180" fmla="*/ 988124 w 1496949"/>
                <a:gd name="connsiteY180" fmla="*/ 1457325 h 1497234"/>
                <a:gd name="connsiteX181" fmla="*/ 999725 w 1496949"/>
                <a:gd name="connsiteY181" fmla="*/ 1435579 h 1497234"/>
                <a:gd name="connsiteX182" fmla="*/ 1020794 w 1496949"/>
                <a:gd name="connsiteY182" fmla="*/ 1445324 h 1497234"/>
                <a:gd name="connsiteX183" fmla="*/ 1049369 w 1496949"/>
                <a:gd name="connsiteY183" fmla="*/ 1433608 h 1497234"/>
                <a:gd name="connsiteX184" fmla="*/ 1058970 w 1496949"/>
                <a:gd name="connsiteY184" fmla="*/ 1410900 h 1497234"/>
                <a:gd name="connsiteX185" fmla="*/ 1080897 w 1496949"/>
                <a:gd name="connsiteY185" fmla="*/ 1418844 h 1497234"/>
                <a:gd name="connsiteX186" fmla="*/ 1107948 w 1496949"/>
                <a:gd name="connsiteY186" fmla="*/ 1404747 h 1497234"/>
                <a:gd name="connsiteX187" fmla="*/ 1115892 w 1496949"/>
                <a:gd name="connsiteY187" fmla="*/ 1381411 h 1497234"/>
                <a:gd name="connsiteX188" fmla="*/ 1138047 w 1496949"/>
                <a:gd name="connsiteY188" fmla="*/ 1387316 h 1497234"/>
                <a:gd name="connsiteX189" fmla="*/ 1163764 w 1496949"/>
                <a:gd name="connsiteY189" fmla="*/ 1370838 h 1497234"/>
                <a:gd name="connsiteX190" fmla="*/ 1168099 w 1496949"/>
                <a:gd name="connsiteY190" fmla="*/ 1346597 h 1497234"/>
                <a:gd name="connsiteX191" fmla="*/ 1192339 w 1496949"/>
                <a:gd name="connsiteY191" fmla="*/ 1350931 h 1497234"/>
                <a:gd name="connsiteX192" fmla="*/ 1216533 w 1496949"/>
                <a:gd name="connsiteY192" fmla="*/ 1331881 h 1497234"/>
                <a:gd name="connsiteX193" fmla="*/ 1218676 w 1496949"/>
                <a:gd name="connsiteY193" fmla="*/ 1307449 h 1497234"/>
                <a:gd name="connsiteX194" fmla="*/ 1243108 w 1496949"/>
                <a:gd name="connsiteY194" fmla="*/ 1309592 h 1497234"/>
                <a:gd name="connsiteX195" fmla="*/ 1265682 w 1496949"/>
                <a:gd name="connsiteY195" fmla="*/ 1288923 h 1497234"/>
                <a:gd name="connsiteX196" fmla="*/ 1267616 w 1496949"/>
                <a:gd name="connsiteY196" fmla="*/ 1264349 h 1497234"/>
                <a:gd name="connsiteX197" fmla="*/ 1290256 w 1496949"/>
                <a:gd name="connsiteY197" fmla="*/ 1264349 h 1497234"/>
                <a:gd name="connsiteX198" fmla="*/ 1310831 w 1496949"/>
                <a:gd name="connsiteY198" fmla="*/ 1241869 h 1497234"/>
                <a:gd name="connsiteX199" fmla="*/ 1308735 w 1496949"/>
                <a:gd name="connsiteY199" fmla="*/ 1217390 h 1497234"/>
                <a:gd name="connsiteX200" fmla="*/ 1333214 w 1496949"/>
                <a:gd name="connsiteY200" fmla="*/ 1215295 h 1497234"/>
                <a:gd name="connsiteX201" fmla="*/ 1352264 w 1496949"/>
                <a:gd name="connsiteY201" fmla="*/ 1191006 h 1497234"/>
                <a:gd name="connsiteX202" fmla="*/ 1347978 w 1496949"/>
                <a:gd name="connsiteY202" fmla="*/ 1166717 h 1497234"/>
                <a:gd name="connsiteX203" fmla="*/ 1372267 w 1496949"/>
                <a:gd name="connsiteY203" fmla="*/ 1162431 h 1497234"/>
                <a:gd name="connsiteX204" fmla="*/ 1388745 w 1496949"/>
                <a:gd name="connsiteY204" fmla="*/ 1136714 h 1497234"/>
                <a:gd name="connsiteX205" fmla="*/ 1384021 w 1496949"/>
                <a:gd name="connsiteY205" fmla="*/ 1112520 h 1497234"/>
                <a:gd name="connsiteX206" fmla="*/ 1406176 w 1496949"/>
                <a:gd name="connsiteY206" fmla="*/ 1106615 h 1497234"/>
                <a:gd name="connsiteX207" fmla="*/ 1420273 w 1496949"/>
                <a:gd name="connsiteY207" fmla="*/ 1079564 h 1497234"/>
                <a:gd name="connsiteX208" fmla="*/ 1413110 w 1496949"/>
                <a:gd name="connsiteY208" fmla="*/ 1055980 h 1497234"/>
                <a:gd name="connsiteX209" fmla="*/ 1435037 w 1496949"/>
                <a:gd name="connsiteY209" fmla="*/ 1048036 h 1497234"/>
                <a:gd name="connsiteX210" fmla="*/ 1446752 w 1496949"/>
                <a:gd name="connsiteY210" fmla="*/ 1019461 h 1497234"/>
                <a:gd name="connsiteX211" fmla="*/ 1436561 w 1496949"/>
                <a:gd name="connsiteY211" fmla="*/ 997172 h 1497234"/>
                <a:gd name="connsiteX212" fmla="*/ 1458754 w 1496949"/>
                <a:gd name="connsiteY212" fmla="*/ 986790 h 1497234"/>
                <a:gd name="connsiteX213" fmla="*/ 1468279 w 1496949"/>
                <a:gd name="connsiteY213" fmla="*/ 957643 h 1497234"/>
                <a:gd name="connsiteX214" fmla="*/ 1457258 w 1496949"/>
                <a:gd name="connsiteY214" fmla="*/ 935593 h 1497234"/>
                <a:gd name="connsiteX215" fmla="*/ 1477232 w 1496949"/>
                <a:gd name="connsiteY215" fmla="*/ 924020 h 1497234"/>
                <a:gd name="connsiteX216" fmla="*/ 1483900 w 1496949"/>
                <a:gd name="connsiteY216" fmla="*/ 894302 h 1497234"/>
                <a:gd name="connsiteX217" fmla="*/ 1468660 w 1496949"/>
                <a:gd name="connsiteY217" fmla="*/ 876014 h 149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1496949" h="1497234">
                  <a:moveTo>
                    <a:pt x="1468660" y="876014"/>
                  </a:moveTo>
                  <a:cubicBezTo>
                    <a:pt x="1470308" y="866604"/>
                    <a:pt x="1479252" y="860308"/>
                    <a:pt x="1488662" y="861917"/>
                  </a:cubicBezTo>
                  <a:cubicBezTo>
                    <a:pt x="1490186" y="851821"/>
                    <a:pt x="1491520" y="841724"/>
                    <a:pt x="1492568" y="831628"/>
                  </a:cubicBezTo>
                  <a:cubicBezTo>
                    <a:pt x="1483043" y="830237"/>
                    <a:pt x="1476442" y="821388"/>
                    <a:pt x="1477832" y="811863"/>
                  </a:cubicBezTo>
                  <a:cubicBezTo>
                    <a:pt x="1479109" y="803100"/>
                    <a:pt x="1486757" y="796690"/>
                    <a:pt x="1495615" y="796957"/>
                  </a:cubicBezTo>
                  <a:cubicBezTo>
                    <a:pt x="1496282" y="786860"/>
                    <a:pt x="1496758" y="776669"/>
                    <a:pt x="1496949" y="766477"/>
                  </a:cubicBezTo>
                  <a:cubicBezTo>
                    <a:pt x="1487348" y="765762"/>
                    <a:pt x="1480147" y="757409"/>
                    <a:pt x="1480852" y="747808"/>
                  </a:cubicBezTo>
                  <a:cubicBezTo>
                    <a:pt x="1481490" y="739197"/>
                    <a:pt x="1488339" y="732349"/>
                    <a:pt x="1496949" y="731711"/>
                  </a:cubicBezTo>
                  <a:cubicBezTo>
                    <a:pt x="1496949" y="721519"/>
                    <a:pt x="1496282" y="711327"/>
                    <a:pt x="1495615" y="701231"/>
                  </a:cubicBezTo>
                  <a:cubicBezTo>
                    <a:pt x="1485995" y="701526"/>
                    <a:pt x="1477956" y="693963"/>
                    <a:pt x="1477661" y="684343"/>
                  </a:cubicBezTo>
                  <a:cubicBezTo>
                    <a:pt x="1477385" y="675485"/>
                    <a:pt x="1483805" y="667836"/>
                    <a:pt x="1492568" y="666560"/>
                  </a:cubicBezTo>
                  <a:cubicBezTo>
                    <a:pt x="1491520" y="656368"/>
                    <a:pt x="1490186" y="646271"/>
                    <a:pt x="1488662" y="636270"/>
                  </a:cubicBezTo>
                  <a:cubicBezTo>
                    <a:pt x="1479109" y="637413"/>
                    <a:pt x="1470422" y="630603"/>
                    <a:pt x="1469279" y="621040"/>
                  </a:cubicBezTo>
                  <a:cubicBezTo>
                    <a:pt x="1468222" y="612200"/>
                    <a:pt x="1473984" y="603980"/>
                    <a:pt x="1482662" y="601980"/>
                  </a:cubicBezTo>
                  <a:cubicBezTo>
                    <a:pt x="1480661" y="591979"/>
                    <a:pt x="1478375" y="582073"/>
                    <a:pt x="1475994" y="572262"/>
                  </a:cubicBezTo>
                  <a:cubicBezTo>
                    <a:pt x="1466555" y="574158"/>
                    <a:pt x="1457363" y="568052"/>
                    <a:pt x="1455468" y="558613"/>
                  </a:cubicBezTo>
                  <a:cubicBezTo>
                    <a:pt x="1453734" y="549983"/>
                    <a:pt x="1458697" y="541420"/>
                    <a:pt x="1467040" y="538639"/>
                  </a:cubicBezTo>
                  <a:cubicBezTo>
                    <a:pt x="1464183" y="528857"/>
                    <a:pt x="1461011" y="519141"/>
                    <a:pt x="1457515" y="509492"/>
                  </a:cubicBezTo>
                  <a:cubicBezTo>
                    <a:pt x="1448305" y="512293"/>
                    <a:pt x="1438570" y="507101"/>
                    <a:pt x="1435770" y="497891"/>
                  </a:cubicBezTo>
                  <a:cubicBezTo>
                    <a:pt x="1433189" y="489414"/>
                    <a:pt x="1437380" y="480346"/>
                    <a:pt x="1445514" y="476821"/>
                  </a:cubicBezTo>
                  <a:cubicBezTo>
                    <a:pt x="1441799" y="467296"/>
                    <a:pt x="1437894" y="457771"/>
                    <a:pt x="1433798" y="448723"/>
                  </a:cubicBezTo>
                  <a:cubicBezTo>
                    <a:pt x="1424873" y="452342"/>
                    <a:pt x="1414710" y="448047"/>
                    <a:pt x="1411091" y="439122"/>
                  </a:cubicBezTo>
                  <a:cubicBezTo>
                    <a:pt x="1407738" y="430854"/>
                    <a:pt x="1411167" y="421396"/>
                    <a:pt x="1419035" y="417195"/>
                  </a:cubicBezTo>
                  <a:cubicBezTo>
                    <a:pt x="1414558" y="407670"/>
                    <a:pt x="1409510" y="399002"/>
                    <a:pt x="1404938" y="390144"/>
                  </a:cubicBezTo>
                  <a:cubicBezTo>
                    <a:pt x="1396298" y="394392"/>
                    <a:pt x="1385849" y="390839"/>
                    <a:pt x="1381601" y="382200"/>
                  </a:cubicBezTo>
                  <a:cubicBezTo>
                    <a:pt x="1377753" y="374380"/>
                    <a:pt x="1380277" y="364912"/>
                    <a:pt x="1387507" y="360045"/>
                  </a:cubicBezTo>
                  <a:cubicBezTo>
                    <a:pt x="1382173" y="351377"/>
                    <a:pt x="1376648" y="342805"/>
                    <a:pt x="1371029" y="334328"/>
                  </a:cubicBezTo>
                  <a:cubicBezTo>
                    <a:pt x="1363142" y="339852"/>
                    <a:pt x="1352264" y="337928"/>
                    <a:pt x="1346740" y="330041"/>
                  </a:cubicBezTo>
                  <a:cubicBezTo>
                    <a:pt x="1341215" y="322155"/>
                    <a:pt x="1343139" y="311277"/>
                    <a:pt x="1351026" y="305753"/>
                  </a:cubicBezTo>
                  <a:cubicBezTo>
                    <a:pt x="1345025" y="297561"/>
                    <a:pt x="1338834" y="289560"/>
                    <a:pt x="1331976" y="281559"/>
                  </a:cubicBezTo>
                  <a:cubicBezTo>
                    <a:pt x="1323651" y="286283"/>
                    <a:pt x="1313069" y="283359"/>
                    <a:pt x="1308345" y="275025"/>
                  </a:cubicBezTo>
                  <a:cubicBezTo>
                    <a:pt x="1304697" y="268586"/>
                    <a:pt x="1305535" y="260528"/>
                    <a:pt x="1310449" y="254984"/>
                  </a:cubicBezTo>
                  <a:cubicBezTo>
                    <a:pt x="1303782" y="247364"/>
                    <a:pt x="1296924" y="239840"/>
                    <a:pt x="1289876" y="232505"/>
                  </a:cubicBezTo>
                  <a:cubicBezTo>
                    <a:pt x="1282551" y="238754"/>
                    <a:pt x="1271549" y="237887"/>
                    <a:pt x="1265301" y="230572"/>
                  </a:cubicBezTo>
                  <a:cubicBezTo>
                    <a:pt x="1259739" y="224047"/>
                    <a:pt x="1259739" y="214446"/>
                    <a:pt x="1265301" y="207931"/>
                  </a:cubicBezTo>
                  <a:cubicBezTo>
                    <a:pt x="1257967" y="200882"/>
                    <a:pt x="1250442" y="194024"/>
                    <a:pt x="1242727" y="187262"/>
                  </a:cubicBezTo>
                  <a:cubicBezTo>
                    <a:pt x="1236574" y="194596"/>
                    <a:pt x="1225629" y="195558"/>
                    <a:pt x="1218295" y="189405"/>
                  </a:cubicBezTo>
                  <a:cubicBezTo>
                    <a:pt x="1210961" y="183251"/>
                    <a:pt x="1209999" y="172307"/>
                    <a:pt x="1216152" y="164973"/>
                  </a:cubicBezTo>
                  <a:cubicBezTo>
                    <a:pt x="1208246" y="158591"/>
                    <a:pt x="1200150" y="152400"/>
                    <a:pt x="1191958" y="145923"/>
                  </a:cubicBezTo>
                  <a:cubicBezTo>
                    <a:pt x="1186434" y="153810"/>
                    <a:pt x="1175557" y="155734"/>
                    <a:pt x="1167670" y="150209"/>
                  </a:cubicBezTo>
                  <a:cubicBezTo>
                    <a:pt x="1159783" y="144685"/>
                    <a:pt x="1157859" y="133807"/>
                    <a:pt x="1163383" y="125921"/>
                  </a:cubicBezTo>
                  <a:cubicBezTo>
                    <a:pt x="1154906" y="120301"/>
                    <a:pt x="1146334" y="114776"/>
                    <a:pt x="1137666" y="109538"/>
                  </a:cubicBezTo>
                  <a:cubicBezTo>
                    <a:pt x="1132294" y="117519"/>
                    <a:pt x="1121454" y="119644"/>
                    <a:pt x="1113473" y="114262"/>
                  </a:cubicBezTo>
                  <a:cubicBezTo>
                    <a:pt x="1106243" y="109395"/>
                    <a:pt x="1103719" y="99927"/>
                    <a:pt x="1107567" y="92107"/>
                  </a:cubicBezTo>
                  <a:cubicBezTo>
                    <a:pt x="1098614" y="87154"/>
                    <a:pt x="1089660" y="82582"/>
                    <a:pt x="1080516" y="78010"/>
                  </a:cubicBezTo>
                  <a:cubicBezTo>
                    <a:pt x="1075982" y="86506"/>
                    <a:pt x="1065419" y="89706"/>
                    <a:pt x="1056932" y="85173"/>
                  </a:cubicBezTo>
                  <a:cubicBezTo>
                    <a:pt x="1049065" y="80972"/>
                    <a:pt x="1045635" y="71514"/>
                    <a:pt x="1048988" y="63246"/>
                  </a:cubicBezTo>
                  <a:cubicBezTo>
                    <a:pt x="1039463" y="59150"/>
                    <a:pt x="1029938" y="55150"/>
                    <a:pt x="1020413" y="51435"/>
                  </a:cubicBezTo>
                  <a:cubicBezTo>
                    <a:pt x="1017108" y="60389"/>
                    <a:pt x="1007193" y="64989"/>
                    <a:pt x="998220" y="61722"/>
                  </a:cubicBezTo>
                  <a:cubicBezTo>
                    <a:pt x="989267" y="58417"/>
                    <a:pt x="984609" y="48549"/>
                    <a:pt x="987743" y="39529"/>
                  </a:cubicBezTo>
                  <a:cubicBezTo>
                    <a:pt x="978218" y="36290"/>
                    <a:pt x="968693" y="33242"/>
                    <a:pt x="959168" y="30004"/>
                  </a:cubicBezTo>
                  <a:cubicBezTo>
                    <a:pt x="956215" y="39167"/>
                    <a:pt x="946394" y="44196"/>
                    <a:pt x="937231" y="41243"/>
                  </a:cubicBezTo>
                  <a:cubicBezTo>
                    <a:pt x="928697" y="38491"/>
                    <a:pt x="923639" y="29718"/>
                    <a:pt x="925544" y="20955"/>
                  </a:cubicBezTo>
                  <a:cubicBezTo>
                    <a:pt x="916019" y="18574"/>
                    <a:pt x="905732" y="16383"/>
                    <a:pt x="895731" y="14383"/>
                  </a:cubicBezTo>
                  <a:cubicBezTo>
                    <a:pt x="893626" y="23774"/>
                    <a:pt x="884311" y="29689"/>
                    <a:pt x="874919" y="27594"/>
                  </a:cubicBezTo>
                  <a:cubicBezTo>
                    <a:pt x="866099" y="25622"/>
                    <a:pt x="860250" y="17240"/>
                    <a:pt x="861441" y="8287"/>
                  </a:cubicBezTo>
                  <a:cubicBezTo>
                    <a:pt x="851916" y="6763"/>
                    <a:pt x="841343" y="5525"/>
                    <a:pt x="831247" y="4382"/>
                  </a:cubicBezTo>
                  <a:cubicBezTo>
                    <a:pt x="829847" y="13907"/>
                    <a:pt x="820988" y="20488"/>
                    <a:pt x="811463" y="19088"/>
                  </a:cubicBezTo>
                  <a:cubicBezTo>
                    <a:pt x="802757" y="17812"/>
                    <a:pt x="796366" y="10230"/>
                    <a:pt x="796576" y="1429"/>
                  </a:cubicBezTo>
                  <a:cubicBezTo>
                    <a:pt x="786479" y="762"/>
                    <a:pt x="776288" y="286"/>
                    <a:pt x="766096" y="0"/>
                  </a:cubicBezTo>
                  <a:cubicBezTo>
                    <a:pt x="766096" y="9630"/>
                    <a:pt x="758295" y="17431"/>
                    <a:pt x="748665" y="17431"/>
                  </a:cubicBezTo>
                  <a:cubicBezTo>
                    <a:pt x="739035" y="17431"/>
                    <a:pt x="731234" y="9630"/>
                    <a:pt x="731234" y="0"/>
                  </a:cubicBezTo>
                  <a:cubicBezTo>
                    <a:pt x="721043" y="0"/>
                    <a:pt x="710946" y="762"/>
                    <a:pt x="700850" y="1429"/>
                  </a:cubicBezTo>
                  <a:cubicBezTo>
                    <a:pt x="701078" y="11049"/>
                    <a:pt x="693468" y="19041"/>
                    <a:pt x="683838" y="19269"/>
                  </a:cubicBezTo>
                  <a:cubicBezTo>
                    <a:pt x="675037" y="19479"/>
                    <a:pt x="667464" y="13097"/>
                    <a:pt x="666179" y="4382"/>
                  </a:cubicBezTo>
                  <a:cubicBezTo>
                    <a:pt x="655987" y="5525"/>
                    <a:pt x="645890" y="6763"/>
                    <a:pt x="635889" y="8287"/>
                  </a:cubicBezTo>
                  <a:cubicBezTo>
                    <a:pt x="637156" y="17831"/>
                    <a:pt x="630441" y="26594"/>
                    <a:pt x="620906" y="27861"/>
                  </a:cubicBezTo>
                  <a:cubicBezTo>
                    <a:pt x="611943" y="29042"/>
                    <a:pt x="603571" y="23193"/>
                    <a:pt x="601599" y="14383"/>
                  </a:cubicBezTo>
                  <a:cubicBezTo>
                    <a:pt x="591626" y="16355"/>
                    <a:pt x="581720" y="18545"/>
                    <a:pt x="571881" y="20955"/>
                  </a:cubicBezTo>
                  <a:cubicBezTo>
                    <a:pt x="573919" y="30366"/>
                    <a:pt x="567957" y="39643"/>
                    <a:pt x="558546" y="41691"/>
                  </a:cubicBezTo>
                  <a:cubicBezTo>
                    <a:pt x="549783" y="43586"/>
                    <a:pt x="541010" y="38538"/>
                    <a:pt x="538258" y="30004"/>
                  </a:cubicBezTo>
                  <a:cubicBezTo>
                    <a:pt x="528419" y="32861"/>
                    <a:pt x="518703" y="36033"/>
                    <a:pt x="509111" y="39529"/>
                  </a:cubicBezTo>
                  <a:cubicBezTo>
                    <a:pt x="511750" y="48787"/>
                    <a:pt x="506387" y="58436"/>
                    <a:pt x="497138" y="61074"/>
                  </a:cubicBezTo>
                  <a:cubicBezTo>
                    <a:pt x="488804" y="63456"/>
                    <a:pt x="479984" y="59350"/>
                    <a:pt x="476441" y="51435"/>
                  </a:cubicBezTo>
                  <a:cubicBezTo>
                    <a:pt x="466916" y="55150"/>
                    <a:pt x="457391" y="59150"/>
                    <a:pt x="447866" y="63246"/>
                  </a:cubicBezTo>
                  <a:cubicBezTo>
                    <a:pt x="451485" y="72171"/>
                    <a:pt x="447189" y="82334"/>
                    <a:pt x="438264" y="85954"/>
                  </a:cubicBezTo>
                  <a:cubicBezTo>
                    <a:pt x="429997" y="89306"/>
                    <a:pt x="420538" y="85877"/>
                    <a:pt x="416338" y="78010"/>
                  </a:cubicBezTo>
                  <a:cubicBezTo>
                    <a:pt x="407289" y="82487"/>
                    <a:pt x="398240" y="87535"/>
                    <a:pt x="389287" y="92107"/>
                  </a:cubicBezTo>
                  <a:cubicBezTo>
                    <a:pt x="394097" y="100394"/>
                    <a:pt x="391287" y="111014"/>
                    <a:pt x="383000" y="115824"/>
                  </a:cubicBezTo>
                  <a:cubicBezTo>
                    <a:pt x="374713" y="120634"/>
                    <a:pt x="364093" y="117824"/>
                    <a:pt x="359283" y="109538"/>
                  </a:cubicBezTo>
                  <a:cubicBezTo>
                    <a:pt x="350520" y="114776"/>
                    <a:pt x="341947" y="120301"/>
                    <a:pt x="333566" y="125921"/>
                  </a:cubicBezTo>
                  <a:cubicBezTo>
                    <a:pt x="339090" y="133807"/>
                    <a:pt x="337166" y="144685"/>
                    <a:pt x="329279" y="150209"/>
                  </a:cubicBezTo>
                  <a:cubicBezTo>
                    <a:pt x="321393" y="155734"/>
                    <a:pt x="310515" y="153810"/>
                    <a:pt x="304991" y="145923"/>
                  </a:cubicBezTo>
                  <a:cubicBezTo>
                    <a:pt x="296799" y="152019"/>
                    <a:pt x="288703" y="158210"/>
                    <a:pt x="280797" y="164973"/>
                  </a:cubicBezTo>
                  <a:cubicBezTo>
                    <a:pt x="285664" y="173212"/>
                    <a:pt x="282931" y="183842"/>
                    <a:pt x="274692" y="188719"/>
                  </a:cubicBezTo>
                  <a:cubicBezTo>
                    <a:pt x="268500" y="192367"/>
                    <a:pt x="260699" y="191834"/>
                    <a:pt x="255079" y="187357"/>
                  </a:cubicBezTo>
                  <a:cubicBezTo>
                    <a:pt x="247459" y="194120"/>
                    <a:pt x="239935" y="200978"/>
                    <a:pt x="232505" y="208026"/>
                  </a:cubicBezTo>
                  <a:cubicBezTo>
                    <a:pt x="238754" y="215351"/>
                    <a:pt x="237887" y="226352"/>
                    <a:pt x="230572" y="232600"/>
                  </a:cubicBezTo>
                  <a:cubicBezTo>
                    <a:pt x="224047" y="238163"/>
                    <a:pt x="214446" y="238163"/>
                    <a:pt x="207931" y="232600"/>
                  </a:cubicBezTo>
                  <a:cubicBezTo>
                    <a:pt x="200978" y="239935"/>
                    <a:pt x="194120" y="247460"/>
                    <a:pt x="187357" y="255079"/>
                  </a:cubicBezTo>
                  <a:cubicBezTo>
                    <a:pt x="194691" y="261261"/>
                    <a:pt x="195634" y="272225"/>
                    <a:pt x="189452" y="279559"/>
                  </a:cubicBezTo>
                  <a:cubicBezTo>
                    <a:pt x="183271" y="286893"/>
                    <a:pt x="172307" y="287836"/>
                    <a:pt x="164973" y="281654"/>
                  </a:cubicBezTo>
                  <a:cubicBezTo>
                    <a:pt x="158687" y="289655"/>
                    <a:pt x="152400" y="297656"/>
                    <a:pt x="146399" y="305848"/>
                  </a:cubicBezTo>
                  <a:cubicBezTo>
                    <a:pt x="154286" y="311372"/>
                    <a:pt x="156210" y="322250"/>
                    <a:pt x="150685" y="330137"/>
                  </a:cubicBezTo>
                  <a:cubicBezTo>
                    <a:pt x="145161" y="338023"/>
                    <a:pt x="134283" y="339947"/>
                    <a:pt x="126397" y="334423"/>
                  </a:cubicBezTo>
                  <a:cubicBezTo>
                    <a:pt x="120777" y="342900"/>
                    <a:pt x="115253" y="351473"/>
                    <a:pt x="109918" y="360140"/>
                  </a:cubicBezTo>
                  <a:cubicBezTo>
                    <a:pt x="118024" y="365008"/>
                    <a:pt x="120739" y="375475"/>
                    <a:pt x="116014" y="383667"/>
                  </a:cubicBezTo>
                  <a:cubicBezTo>
                    <a:pt x="111214" y="391820"/>
                    <a:pt x="100822" y="394726"/>
                    <a:pt x="92488" y="390239"/>
                  </a:cubicBezTo>
                  <a:cubicBezTo>
                    <a:pt x="87630" y="399098"/>
                    <a:pt x="82963" y="408146"/>
                    <a:pt x="78391" y="417290"/>
                  </a:cubicBezTo>
                  <a:cubicBezTo>
                    <a:pt x="86887" y="421824"/>
                    <a:pt x="90087" y="432387"/>
                    <a:pt x="85554" y="440874"/>
                  </a:cubicBezTo>
                  <a:cubicBezTo>
                    <a:pt x="81353" y="448742"/>
                    <a:pt x="71895" y="452171"/>
                    <a:pt x="63627" y="448818"/>
                  </a:cubicBezTo>
                  <a:cubicBezTo>
                    <a:pt x="59531" y="458343"/>
                    <a:pt x="55626" y="467392"/>
                    <a:pt x="51911" y="476917"/>
                  </a:cubicBezTo>
                  <a:cubicBezTo>
                    <a:pt x="60693" y="480851"/>
                    <a:pt x="64637" y="491166"/>
                    <a:pt x="60703" y="499948"/>
                  </a:cubicBezTo>
                  <a:cubicBezTo>
                    <a:pt x="57159" y="507863"/>
                    <a:pt x="48339" y="511969"/>
                    <a:pt x="40005" y="509588"/>
                  </a:cubicBezTo>
                  <a:cubicBezTo>
                    <a:pt x="36671" y="519113"/>
                    <a:pt x="33718" y="528638"/>
                    <a:pt x="30480" y="538734"/>
                  </a:cubicBezTo>
                  <a:cubicBezTo>
                    <a:pt x="39767" y="541363"/>
                    <a:pt x="45158" y="551021"/>
                    <a:pt x="42529" y="560308"/>
                  </a:cubicBezTo>
                  <a:cubicBezTo>
                    <a:pt x="39900" y="569595"/>
                    <a:pt x="30242" y="574986"/>
                    <a:pt x="20955" y="572357"/>
                  </a:cubicBezTo>
                  <a:cubicBezTo>
                    <a:pt x="18602" y="582197"/>
                    <a:pt x="16411" y="592103"/>
                    <a:pt x="14383" y="602075"/>
                  </a:cubicBezTo>
                  <a:cubicBezTo>
                    <a:pt x="23774" y="604180"/>
                    <a:pt x="29689" y="613496"/>
                    <a:pt x="27594" y="622887"/>
                  </a:cubicBezTo>
                  <a:cubicBezTo>
                    <a:pt x="25622" y="631708"/>
                    <a:pt x="17240" y="637556"/>
                    <a:pt x="8287" y="636365"/>
                  </a:cubicBezTo>
                  <a:cubicBezTo>
                    <a:pt x="6763" y="646367"/>
                    <a:pt x="5525" y="656463"/>
                    <a:pt x="4381" y="666655"/>
                  </a:cubicBezTo>
                  <a:cubicBezTo>
                    <a:pt x="13906" y="668045"/>
                    <a:pt x="20507" y="676894"/>
                    <a:pt x="19117" y="686419"/>
                  </a:cubicBezTo>
                  <a:cubicBezTo>
                    <a:pt x="17840" y="695182"/>
                    <a:pt x="10192" y="701593"/>
                    <a:pt x="1333" y="701326"/>
                  </a:cubicBezTo>
                  <a:cubicBezTo>
                    <a:pt x="762" y="711422"/>
                    <a:pt x="286" y="721614"/>
                    <a:pt x="0" y="731806"/>
                  </a:cubicBezTo>
                  <a:cubicBezTo>
                    <a:pt x="9601" y="732520"/>
                    <a:pt x="16802" y="740874"/>
                    <a:pt x="16097" y="750475"/>
                  </a:cubicBezTo>
                  <a:cubicBezTo>
                    <a:pt x="15459" y="759085"/>
                    <a:pt x="8611" y="765934"/>
                    <a:pt x="0" y="766572"/>
                  </a:cubicBezTo>
                  <a:cubicBezTo>
                    <a:pt x="0" y="776764"/>
                    <a:pt x="762" y="786956"/>
                    <a:pt x="1333" y="797052"/>
                  </a:cubicBezTo>
                  <a:cubicBezTo>
                    <a:pt x="10954" y="796757"/>
                    <a:pt x="18993" y="804320"/>
                    <a:pt x="19288" y="813940"/>
                  </a:cubicBezTo>
                  <a:cubicBezTo>
                    <a:pt x="19564" y="822798"/>
                    <a:pt x="13145" y="830447"/>
                    <a:pt x="4381" y="831723"/>
                  </a:cubicBezTo>
                  <a:cubicBezTo>
                    <a:pt x="5525" y="841820"/>
                    <a:pt x="6763" y="851916"/>
                    <a:pt x="8287" y="862013"/>
                  </a:cubicBezTo>
                  <a:cubicBezTo>
                    <a:pt x="17831" y="860746"/>
                    <a:pt x="26594" y="867461"/>
                    <a:pt x="27861" y="876995"/>
                  </a:cubicBezTo>
                  <a:cubicBezTo>
                    <a:pt x="29042" y="885949"/>
                    <a:pt x="23193" y="894331"/>
                    <a:pt x="14383" y="896302"/>
                  </a:cubicBezTo>
                  <a:cubicBezTo>
                    <a:pt x="16411" y="906275"/>
                    <a:pt x="18602" y="916181"/>
                    <a:pt x="20955" y="926021"/>
                  </a:cubicBezTo>
                  <a:cubicBezTo>
                    <a:pt x="30242" y="923392"/>
                    <a:pt x="39900" y="928783"/>
                    <a:pt x="42529" y="938070"/>
                  </a:cubicBezTo>
                  <a:cubicBezTo>
                    <a:pt x="45158" y="947357"/>
                    <a:pt x="39767" y="957015"/>
                    <a:pt x="30480" y="959644"/>
                  </a:cubicBezTo>
                  <a:cubicBezTo>
                    <a:pt x="33338" y="969169"/>
                    <a:pt x="36290" y="978694"/>
                    <a:pt x="40005" y="988790"/>
                  </a:cubicBezTo>
                  <a:cubicBezTo>
                    <a:pt x="49263" y="986152"/>
                    <a:pt x="58912" y="991514"/>
                    <a:pt x="61551" y="1000763"/>
                  </a:cubicBezTo>
                  <a:cubicBezTo>
                    <a:pt x="63932" y="1009098"/>
                    <a:pt x="59827" y="1017918"/>
                    <a:pt x="51911" y="1021461"/>
                  </a:cubicBezTo>
                  <a:cubicBezTo>
                    <a:pt x="55626" y="1030986"/>
                    <a:pt x="59531" y="1040511"/>
                    <a:pt x="63627" y="1050036"/>
                  </a:cubicBezTo>
                  <a:cubicBezTo>
                    <a:pt x="72552" y="1046417"/>
                    <a:pt x="82715" y="1050712"/>
                    <a:pt x="86335" y="1059637"/>
                  </a:cubicBezTo>
                  <a:cubicBezTo>
                    <a:pt x="89687" y="1067905"/>
                    <a:pt x="86258" y="1077363"/>
                    <a:pt x="78391" y="1081564"/>
                  </a:cubicBezTo>
                  <a:cubicBezTo>
                    <a:pt x="82963" y="1091089"/>
                    <a:pt x="87916" y="1099757"/>
                    <a:pt x="92488" y="1108615"/>
                  </a:cubicBezTo>
                  <a:cubicBezTo>
                    <a:pt x="101127" y="1104367"/>
                    <a:pt x="111576" y="1107920"/>
                    <a:pt x="115824" y="1116559"/>
                  </a:cubicBezTo>
                  <a:cubicBezTo>
                    <a:pt x="119672" y="1124379"/>
                    <a:pt x="117148" y="1133847"/>
                    <a:pt x="109918" y="1138714"/>
                  </a:cubicBezTo>
                  <a:cubicBezTo>
                    <a:pt x="115253" y="1147382"/>
                    <a:pt x="120777" y="1155954"/>
                    <a:pt x="126397" y="1164431"/>
                  </a:cubicBezTo>
                  <a:cubicBezTo>
                    <a:pt x="134283" y="1158907"/>
                    <a:pt x="145161" y="1160831"/>
                    <a:pt x="150685" y="1168718"/>
                  </a:cubicBezTo>
                  <a:cubicBezTo>
                    <a:pt x="156210" y="1176604"/>
                    <a:pt x="154286" y="1187482"/>
                    <a:pt x="146399" y="1193006"/>
                  </a:cubicBezTo>
                  <a:cubicBezTo>
                    <a:pt x="152400" y="1201293"/>
                    <a:pt x="158687" y="1209294"/>
                    <a:pt x="164973" y="1217295"/>
                  </a:cubicBezTo>
                  <a:cubicBezTo>
                    <a:pt x="172307" y="1211113"/>
                    <a:pt x="183271" y="1212056"/>
                    <a:pt x="189452" y="1219391"/>
                  </a:cubicBezTo>
                  <a:cubicBezTo>
                    <a:pt x="195634" y="1226725"/>
                    <a:pt x="194691" y="1237688"/>
                    <a:pt x="187357" y="1243870"/>
                  </a:cubicBezTo>
                  <a:cubicBezTo>
                    <a:pt x="194120" y="1251490"/>
                    <a:pt x="200978" y="1259015"/>
                    <a:pt x="207931" y="1266349"/>
                  </a:cubicBezTo>
                  <a:cubicBezTo>
                    <a:pt x="215255" y="1260100"/>
                    <a:pt x="226257" y="1260967"/>
                    <a:pt x="232505" y="1268282"/>
                  </a:cubicBezTo>
                  <a:cubicBezTo>
                    <a:pt x="238068" y="1274807"/>
                    <a:pt x="238068" y="1284408"/>
                    <a:pt x="232505" y="1290923"/>
                  </a:cubicBezTo>
                  <a:cubicBezTo>
                    <a:pt x="239935" y="1297972"/>
                    <a:pt x="247459" y="1304830"/>
                    <a:pt x="255079" y="1311593"/>
                  </a:cubicBezTo>
                  <a:cubicBezTo>
                    <a:pt x="261233" y="1304258"/>
                    <a:pt x="272177" y="1303296"/>
                    <a:pt x="279511" y="1309449"/>
                  </a:cubicBezTo>
                  <a:cubicBezTo>
                    <a:pt x="286845" y="1315603"/>
                    <a:pt x="287807" y="1326547"/>
                    <a:pt x="281654" y="1333881"/>
                  </a:cubicBezTo>
                  <a:cubicBezTo>
                    <a:pt x="289560" y="1340263"/>
                    <a:pt x="297656" y="1346454"/>
                    <a:pt x="305848" y="1352931"/>
                  </a:cubicBezTo>
                  <a:cubicBezTo>
                    <a:pt x="311344" y="1345044"/>
                    <a:pt x="322202" y="1343101"/>
                    <a:pt x="330089" y="1348597"/>
                  </a:cubicBezTo>
                  <a:cubicBezTo>
                    <a:pt x="337976" y="1354093"/>
                    <a:pt x="339919" y="1364952"/>
                    <a:pt x="334423" y="1372838"/>
                  </a:cubicBezTo>
                  <a:cubicBezTo>
                    <a:pt x="342805" y="1378553"/>
                    <a:pt x="351377" y="1384078"/>
                    <a:pt x="360140" y="1389317"/>
                  </a:cubicBezTo>
                  <a:cubicBezTo>
                    <a:pt x="364950" y="1381030"/>
                    <a:pt x="375571" y="1378220"/>
                    <a:pt x="383858" y="1383030"/>
                  </a:cubicBezTo>
                  <a:cubicBezTo>
                    <a:pt x="392144" y="1387840"/>
                    <a:pt x="394954" y="1398460"/>
                    <a:pt x="390144" y="1406747"/>
                  </a:cubicBezTo>
                  <a:cubicBezTo>
                    <a:pt x="399097" y="1411700"/>
                    <a:pt x="408146" y="1416272"/>
                    <a:pt x="417195" y="1420844"/>
                  </a:cubicBezTo>
                  <a:cubicBezTo>
                    <a:pt x="421729" y="1412348"/>
                    <a:pt x="432292" y="1409148"/>
                    <a:pt x="440779" y="1413682"/>
                  </a:cubicBezTo>
                  <a:cubicBezTo>
                    <a:pt x="448647" y="1417882"/>
                    <a:pt x="452076" y="1427340"/>
                    <a:pt x="448723" y="1435608"/>
                  </a:cubicBezTo>
                  <a:cubicBezTo>
                    <a:pt x="458248" y="1439704"/>
                    <a:pt x="467773" y="1443609"/>
                    <a:pt x="477298" y="1447324"/>
                  </a:cubicBezTo>
                  <a:cubicBezTo>
                    <a:pt x="481127" y="1438494"/>
                    <a:pt x="491385" y="1434427"/>
                    <a:pt x="500224" y="1438256"/>
                  </a:cubicBezTo>
                  <a:cubicBezTo>
                    <a:pt x="508349" y="1441780"/>
                    <a:pt x="512550" y="1450848"/>
                    <a:pt x="509968" y="1459325"/>
                  </a:cubicBezTo>
                  <a:cubicBezTo>
                    <a:pt x="519560" y="1462564"/>
                    <a:pt x="529276" y="1465736"/>
                    <a:pt x="539115" y="1468850"/>
                  </a:cubicBezTo>
                  <a:cubicBezTo>
                    <a:pt x="540953" y="1459402"/>
                    <a:pt x="550107" y="1453229"/>
                    <a:pt x="559556" y="1455068"/>
                  </a:cubicBezTo>
                  <a:cubicBezTo>
                    <a:pt x="559660" y="1455087"/>
                    <a:pt x="559775" y="1455115"/>
                    <a:pt x="559880" y="1455134"/>
                  </a:cubicBezTo>
                  <a:cubicBezTo>
                    <a:pt x="569081" y="1457687"/>
                    <a:pt x="574567" y="1467107"/>
                    <a:pt x="572262" y="1476375"/>
                  </a:cubicBezTo>
                  <a:cubicBezTo>
                    <a:pt x="582044" y="1478785"/>
                    <a:pt x="591950" y="1480976"/>
                    <a:pt x="601980" y="1482947"/>
                  </a:cubicBezTo>
                  <a:cubicBezTo>
                    <a:pt x="604085" y="1473556"/>
                    <a:pt x="613401" y="1467641"/>
                    <a:pt x="622792" y="1469746"/>
                  </a:cubicBezTo>
                  <a:cubicBezTo>
                    <a:pt x="631612" y="1471708"/>
                    <a:pt x="637461" y="1480090"/>
                    <a:pt x="636270" y="1489043"/>
                  </a:cubicBezTo>
                  <a:cubicBezTo>
                    <a:pt x="645795" y="1490567"/>
                    <a:pt x="656368" y="1491806"/>
                    <a:pt x="666559" y="1492949"/>
                  </a:cubicBezTo>
                  <a:cubicBezTo>
                    <a:pt x="667960" y="1483424"/>
                    <a:pt x="676818" y="1476842"/>
                    <a:pt x="686343" y="1478242"/>
                  </a:cubicBezTo>
                  <a:cubicBezTo>
                    <a:pt x="695049" y="1479518"/>
                    <a:pt x="701440" y="1487100"/>
                    <a:pt x="701230" y="1495901"/>
                  </a:cubicBezTo>
                  <a:cubicBezTo>
                    <a:pt x="711327" y="1496568"/>
                    <a:pt x="721424" y="1497044"/>
                    <a:pt x="731615" y="1497235"/>
                  </a:cubicBezTo>
                  <a:cubicBezTo>
                    <a:pt x="731615" y="1487605"/>
                    <a:pt x="739416" y="1479804"/>
                    <a:pt x="749046" y="1479804"/>
                  </a:cubicBezTo>
                  <a:cubicBezTo>
                    <a:pt x="758676" y="1479804"/>
                    <a:pt x="766477" y="1487605"/>
                    <a:pt x="766477" y="1497235"/>
                  </a:cubicBezTo>
                  <a:cubicBezTo>
                    <a:pt x="776668" y="1497235"/>
                    <a:pt x="786860" y="1496568"/>
                    <a:pt x="796957" y="1495901"/>
                  </a:cubicBezTo>
                  <a:cubicBezTo>
                    <a:pt x="796728" y="1486281"/>
                    <a:pt x="804339" y="1478290"/>
                    <a:pt x="813968" y="1478061"/>
                  </a:cubicBezTo>
                  <a:cubicBezTo>
                    <a:pt x="822770" y="1477852"/>
                    <a:pt x="830342" y="1484233"/>
                    <a:pt x="831628" y="1492949"/>
                  </a:cubicBezTo>
                  <a:cubicBezTo>
                    <a:pt x="841724" y="1491806"/>
                    <a:pt x="851821" y="1490567"/>
                    <a:pt x="861822" y="1489043"/>
                  </a:cubicBezTo>
                  <a:cubicBezTo>
                    <a:pt x="860555" y="1479499"/>
                    <a:pt x="867270" y="1470736"/>
                    <a:pt x="876805" y="1469470"/>
                  </a:cubicBezTo>
                  <a:cubicBezTo>
                    <a:pt x="885768" y="1468288"/>
                    <a:pt x="894140" y="1474137"/>
                    <a:pt x="896112" y="1482947"/>
                  </a:cubicBezTo>
                  <a:cubicBezTo>
                    <a:pt x="905637" y="1480947"/>
                    <a:pt x="916019" y="1478756"/>
                    <a:pt x="925925" y="1476375"/>
                  </a:cubicBezTo>
                  <a:cubicBezTo>
                    <a:pt x="923296" y="1467088"/>
                    <a:pt x="928688" y="1457430"/>
                    <a:pt x="937974" y="1454801"/>
                  </a:cubicBezTo>
                  <a:cubicBezTo>
                    <a:pt x="947261" y="1452172"/>
                    <a:pt x="956920" y="1457563"/>
                    <a:pt x="959549" y="1466850"/>
                  </a:cubicBezTo>
                  <a:cubicBezTo>
                    <a:pt x="969074" y="1463993"/>
                    <a:pt x="978599" y="1460944"/>
                    <a:pt x="988124" y="1457325"/>
                  </a:cubicBezTo>
                  <a:cubicBezTo>
                    <a:pt x="985323" y="1448114"/>
                    <a:pt x="990514" y="1438380"/>
                    <a:pt x="999725" y="1435579"/>
                  </a:cubicBezTo>
                  <a:cubicBezTo>
                    <a:pt x="1008202" y="1432998"/>
                    <a:pt x="1017270" y="1437189"/>
                    <a:pt x="1020794" y="1445324"/>
                  </a:cubicBezTo>
                  <a:cubicBezTo>
                    <a:pt x="1030319" y="1441609"/>
                    <a:pt x="1039844" y="1437704"/>
                    <a:pt x="1049369" y="1433608"/>
                  </a:cubicBezTo>
                  <a:cubicBezTo>
                    <a:pt x="1045750" y="1424683"/>
                    <a:pt x="1050046" y="1414520"/>
                    <a:pt x="1058970" y="1410900"/>
                  </a:cubicBezTo>
                  <a:cubicBezTo>
                    <a:pt x="1067238" y="1407547"/>
                    <a:pt x="1076697" y="1410977"/>
                    <a:pt x="1080897" y="1418844"/>
                  </a:cubicBezTo>
                  <a:cubicBezTo>
                    <a:pt x="1090422" y="1414367"/>
                    <a:pt x="1098995" y="1409319"/>
                    <a:pt x="1107948" y="1404747"/>
                  </a:cubicBezTo>
                  <a:cubicBezTo>
                    <a:pt x="1103700" y="1396108"/>
                    <a:pt x="1107253" y="1385659"/>
                    <a:pt x="1115892" y="1381411"/>
                  </a:cubicBezTo>
                  <a:cubicBezTo>
                    <a:pt x="1123712" y="1377563"/>
                    <a:pt x="1133180" y="1380087"/>
                    <a:pt x="1138047" y="1387316"/>
                  </a:cubicBezTo>
                  <a:cubicBezTo>
                    <a:pt x="1146715" y="1382077"/>
                    <a:pt x="1155287" y="1376553"/>
                    <a:pt x="1163764" y="1370838"/>
                  </a:cubicBezTo>
                  <a:cubicBezTo>
                    <a:pt x="1158269" y="1362951"/>
                    <a:pt x="1160212" y="1352093"/>
                    <a:pt x="1168099" y="1346597"/>
                  </a:cubicBezTo>
                  <a:cubicBezTo>
                    <a:pt x="1175985" y="1341101"/>
                    <a:pt x="1186844" y="1343044"/>
                    <a:pt x="1192339" y="1350931"/>
                  </a:cubicBezTo>
                  <a:cubicBezTo>
                    <a:pt x="1200531" y="1344835"/>
                    <a:pt x="1208627" y="1338643"/>
                    <a:pt x="1216533" y="1331881"/>
                  </a:cubicBezTo>
                  <a:cubicBezTo>
                    <a:pt x="1210380" y="1324547"/>
                    <a:pt x="1211342" y="1313602"/>
                    <a:pt x="1218676" y="1307449"/>
                  </a:cubicBezTo>
                  <a:cubicBezTo>
                    <a:pt x="1226010" y="1301296"/>
                    <a:pt x="1236955" y="1302258"/>
                    <a:pt x="1243108" y="1309592"/>
                  </a:cubicBezTo>
                  <a:cubicBezTo>
                    <a:pt x="1250823" y="1302830"/>
                    <a:pt x="1258348" y="1295972"/>
                    <a:pt x="1265682" y="1288923"/>
                  </a:cubicBezTo>
                  <a:cubicBezTo>
                    <a:pt x="1259434" y="1281598"/>
                    <a:pt x="1260300" y="1270597"/>
                    <a:pt x="1267616" y="1264349"/>
                  </a:cubicBezTo>
                  <a:cubicBezTo>
                    <a:pt x="1274140" y="1258786"/>
                    <a:pt x="1283741" y="1258786"/>
                    <a:pt x="1290256" y="1264349"/>
                  </a:cubicBezTo>
                  <a:cubicBezTo>
                    <a:pt x="1297305" y="1257014"/>
                    <a:pt x="1304163" y="1249490"/>
                    <a:pt x="1310831" y="1241869"/>
                  </a:cubicBezTo>
                  <a:cubicBezTo>
                    <a:pt x="1303496" y="1235688"/>
                    <a:pt x="1302553" y="1224725"/>
                    <a:pt x="1308735" y="1217390"/>
                  </a:cubicBezTo>
                  <a:cubicBezTo>
                    <a:pt x="1314917" y="1210056"/>
                    <a:pt x="1325880" y="1209113"/>
                    <a:pt x="1333214" y="1215295"/>
                  </a:cubicBezTo>
                  <a:cubicBezTo>
                    <a:pt x="1339596" y="1207294"/>
                    <a:pt x="1345787" y="1199293"/>
                    <a:pt x="1352264" y="1191006"/>
                  </a:cubicBezTo>
                  <a:cubicBezTo>
                    <a:pt x="1344378" y="1185482"/>
                    <a:pt x="1342454" y="1174604"/>
                    <a:pt x="1347978" y="1166717"/>
                  </a:cubicBezTo>
                  <a:cubicBezTo>
                    <a:pt x="1353503" y="1158831"/>
                    <a:pt x="1364380" y="1156907"/>
                    <a:pt x="1372267" y="1162431"/>
                  </a:cubicBezTo>
                  <a:cubicBezTo>
                    <a:pt x="1377887" y="1153954"/>
                    <a:pt x="1383411" y="1145381"/>
                    <a:pt x="1388745" y="1136714"/>
                  </a:cubicBezTo>
                  <a:cubicBezTo>
                    <a:pt x="1380763" y="1131342"/>
                    <a:pt x="1378639" y="1120502"/>
                    <a:pt x="1384021" y="1112520"/>
                  </a:cubicBezTo>
                  <a:cubicBezTo>
                    <a:pt x="1388888" y="1105291"/>
                    <a:pt x="1398356" y="1102767"/>
                    <a:pt x="1406176" y="1106615"/>
                  </a:cubicBezTo>
                  <a:cubicBezTo>
                    <a:pt x="1411033" y="1097756"/>
                    <a:pt x="1415701" y="1088708"/>
                    <a:pt x="1420273" y="1079564"/>
                  </a:cubicBezTo>
                  <a:cubicBezTo>
                    <a:pt x="1411776" y="1075030"/>
                    <a:pt x="1408576" y="1064466"/>
                    <a:pt x="1413110" y="1055980"/>
                  </a:cubicBezTo>
                  <a:cubicBezTo>
                    <a:pt x="1417311" y="1048112"/>
                    <a:pt x="1426769" y="1044683"/>
                    <a:pt x="1435037" y="1048036"/>
                  </a:cubicBezTo>
                  <a:cubicBezTo>
                    <a:pt x="1439132" y="1038511"/>
                    <a:pt x="1443038" y="1028986"/>
                    <a:pt x="1446752" y="1019461"/>
                  </a:cubicBezTo>
                  <a:cubicBezTo>
                    <a:pt x="1437865" y="1016041"/>
                    <a:pt x="1433331" y="1006135"/>
                    <a:pt x="1436561" y="997172"/>
                  </a:cubicBezTo>
                  <a:cubicBezTo>
                    <a:pt x="1439828" y="988181"/>
                    <a:pt x="1449762" y="983533"/>
                    <a:pt x="1458754" y="986790"/>
                  </a:cubicBezTo>
                  <a:cubicBezTo>
                    <a:pt x="1461992" y="977198"/>
                    <a:pt x="1465164" y="967483"/>
                    <a:pt x="1468279" y="957643"/>
                  </a:cubicBezTo>
                  <a:cubicBezTo>
                    <a:pt x="1459144" y="954596"/>
                    <a:pt x="1454210" y="944728"/>
                    <a:pt x="1457258" y="935593"/>
                  </a:cubicBezTo>
                  <a:cubicBezTo>
                    <a:pt x="1460049" y="927249"/>
                    <a:pt x="1468612" y="922287"/>
                    <a:pt x="1477232" y="924020"/>
                  </a:cubicBezTo>
                  <a:cubicBezTo>
                    <a:pt x="1479614" y="914495"/>
                    <a:pt x="1481899" y="904304"/>
                    <a:pt x="1483900" y="894302"/>
                  </a:cubicBezTo>
                  <a:cubicBezTo>
                    <a:pt x="1474823" y="893121"/>
                    <a:pt x="1468183" y="885158"/>
                    <a:pt x="1468660" y="87601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40" name="Freeform: Shape 1739">
              <a:extLst>
                <a:ext uri="{FF2B5EF4-FFF2-40B4-BE49-F238E27FC236}">
                  <a16:creationId xmlns:a16="http://schemas.microsoft.com/office/drawing/2014/main" id="{060E2247-EC41-4815-BBA4-96CD6BF8BAB9}"/>
                </a:ext>
              </a:extLst>
            </p:cNvPr>
            <p:cNvSpPr/>
            <p:nvPr/>
          </p:nvSpPr>
          <p:spPr>
            <a:xfrm rot="16443000">
              <a:off x="3640467" y="2174065"/>
              <a:ext cx="1383601" cy="1383601"/>
            </a:xfrm>
            <a:custGeom>
              <a:avLst/>
              <a:gdLst>
                <a:gd name="connsiteX0" fmla="*/ 1383602 w 1383601"/>
                <a:gd name="connsiteY0" fmla="*/ 691801 h 1383601"/>
                <a:gd name="connsiteX1" fmla="*/ 691801 w 1383601"/>
                <a:gd name="connsiteY1" fmla="*/ 1383602 h 1383601"/>
                <a:gd name="connsiteX2" fmla="*/ 0 w 1383601"/>
                <a:gd name="connsiteY2" fmla="*/ 691801 h 1383601"/>
                <a:gd name="connsiteX3" fmla="*/ 691801 w 1383601"/>
                <a:gd name="connsiteY3" fmla="*/ 0 h 1383601"/>
                <a:gd name="connsiteX4" fmla="*/ 1383602 w 1383601"/>
                <a:gd name="connsiteY4" fmla="*/ 691801 h 138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601" h="1383601">
                  <a:moveTo>
                    <a:pt x="1383602" y="691801"/>
                  </a:moveTo>
                  <a:cubicBezTo>
                    <a:pt x="1383602" y="1073872"/>
                    <a:pt x="1073872" y="1383602"/>
                    <a:pt x="691801" y="1383602"/>
                  </a:cubicBezTo>
                  <a:cubicBezTo>
                    <a:pt x="309730" y="1383602"/>
                    <a:pt x="0" y="1073872"/>
                    <a:pt x="0" y="691801"/>
                  </a:cubicBezTo>
                  <a:cubicBezTo>
                    <a:pt x="0" y="309730"/>
                    <a:pt x="309730" y="0"/>
                    <a:pt x="691801" y="0"/>
                  </a:cubicBezTo>
                  <a:cubicBezTo>
                    <a:pt x="1073872" y="0"/>
                    <a:pt x="1383602" y="309730"/>
                    <a:pt x="1383602" y="69180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43" name="Freeform: Shape 1742">
              <a:extLst>
                <a:ext uri="{FF2B5EF4-FFF2-40B4-BE49-F238E27FC236}">
                  <a16:creationId xmlns:a16="http://schemas.microsoft.com/office/drawing/2014/main" id="{943EC30E-F282-448C-9CB5-6ABC671D563A}"/>
                </a:ext>
              </a:extLst>
            </p:cNvPr>
            <p:cNvSpPr/>
            <p:nvPr/>
          </p:nvSpPr>
          <p:spPr>
            <a:xfrm>
              <a:off x="2286000" y="5715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4763" cap="flat">
              <a:solidFill>
                <a:srgbClr val="BCBE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94" name="Freeform: Shape 2093">
              <a:extLst>
                <a:ext uri="{FF2B5EF4-FFF2-40B4-BE49-F238E27FC236}">
                  <a16:creationId xmlns:a16="http://schemas.microsoft.com/office/drawing/2014/main" id="{2B06C79C-5EAE-4912-8D0B-C24C1230D94D}"/>
                </a:ext>
              </a:extLst>
            </p:cNvPr>
            <p:cNvSpPr/>
            <p:nvPr/>
          </p:nvSpPr>
          <p:spPr>
            <a:xfrm rot="21587400">
              <a:off x="3086315" y="3861064"/>
              <a:ext cx="1496567" cy="1496567"/>
            </a:xfrm>
            <a:custGeom>
              <a:avLst/>
              <a:gdLst>
                <a:gd name="connsiteX0" fmla="*/ 1496568 w 1496567"/>
                <a:gd name="connsiteY0" fmla="*/ 748284 h 1496567"/>
                <a:gd name="connsiteX1" fmla="*/ 748284 w 1496567"/>
                <a:gd name="connsiteY1" fmla="*/ 1496568 h 1496567"/>
                <a:gd name="connsiteX2" fmla="*/ 0 w 1496567"/>
                <a:gd name="connsiteY2" fmla="*/ 748284 h 1496567"/>
                <a:gd name="connsiteX3" fmla="*/ 748284 w 1496567"/>
                <a:gd name="connsiteY3" fmla="*/ 0 h 1496567"/>
                <a:gd name="connsiteX4" fmla="*/ 1496568 w 1496567"/>
                <a:gd name="connsiteY4" fmla="*/ 748284 h 149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67" h="1496567">
                  <a:moveTo>
                    <a:pt x="1496568" y="748284"/>
                  </a:moveTo>
                  <a:cubicBezTo>
                    <a:pt x="1496568" y="1161550"/>
                    <a:pt x="1161550" y="1496568"/>
                    <a:pt x="748284" y="1496568"/>
                  </a:cubicBezTo>
                  <a:cubicBezTo>
                    <a:pt x="335018" y="1496568"/>
                    <a:pt x="0" y="1161550"/>
                    <a:pt x="0" y="748284"/>
                  </a:cubicBezTo>
                  <a:cubicBezTo>
                    <a:pt x="0" y="335018"/>
                    <a:pt x="335018" y="0"/>
                    <a:pt x="748284" y="0"/>
                  </a:cubicBezTo>
                  <a:cubicBezTo>
                    <a:pt x="1161550" y="0"/>
                    <a:pt x="1496568" y="335018"/>
                    <a:pt x="1496568" y="748284"/>
                  </a:cubicBezTo>
                  <a:close/>
                </a:path>
              </a:pathLst>
            </a:custGeom>
            <a:solidFill>
              <a:srgbClr val="DFE0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95" name="Freeform: Shape 2094">
              <a:extLst>
                <a:ext uri="{FF2B5EF4-FFF2-40B4-BE49-F238E27FC236}">
                  <a16:creationId xmlns:a16="http://schemas.microsoft.com/office/drawing/2014/main" id="{46167038-B909-453C-82F6-88FDFC24066E}"/>
                </a:ext>
              </a:extLst>
            </p:cNvPr>
            <p:cNvSpPr/>
            <p:nvPr/>
          </p:nvSpPr>
          <p:spPr>
            <a:xfrm>
              <a:off x="3083337" y="3860101"/>
              <a:ext cx="1499615" cy="1498568"/>
            </a:xfrm>
            <a:custGeom>
              <a:avLst/>
              <a:gdLst>
                <a:gd name="connsiteX0" fmla="*/ 1471327 w 1499615"/>
                <a:gd name="connsiteY0" fmla="*/ 876014 h 1498568"/>
                <a:gd name="connsiteX1" fmla="*/ 1491425 w 1499615"/>
                <a:gd name="connsiteY1" fmla="*/ 861917 h 1498568"/>
                <a:gd name="connsiteX2" fmla="*/ 1495330 w 1499615"/>
                <a:gd name="connsiteY2" fmla="*/ 831628 h 1498568"/>
                <a:gd name="connsiteX3" fmla="*/ 1480623 w 1499615"/>
                <a:gd name="connsiteY3" fmla="*/ 811844 h 1498568"/>
                <a:gd name="connsiteX4" fmla="*/ 1498283 w 1499615"/>
                <a:gd name="connsiteY4" fmla="*/ 796957 h 1498568"/>
                <a:gd name="connsiteX5" fmla="*/ 1499616 w 1499615"/>
                <a:gd name="connsiteY5" fmla="*/ 766477 h 1498568"/>
                <a:gd name="connsiteX6" fmla="*/ 1483519 w 1499615"/>
                <a:gd name="connsiteY6" fmla="*/ 747808 h 1498568"/>
                <a:gd name="connsiteX7" fmla="*/ 1499616 w 1499615"/>
                <a:gd name="connsiteY7" fmla="*/ 731710 h 1498568"/>
                <a:gd name="connsiteX8" fmla="*/ 1498283 w 1499615"/>
                <a:gd name="connsiteY8" fmla="*/ 701230 h 1498568"/>
                <a:gd name="connsiteX9" fmla="*/ 1480442 w 1499615"/>
                <a:gd name="connsiteY9" fmla="*/ 684219 h 1498568"/>
                <a:gd name="connsiteX10" fmla="*/ 1495330 w 1499615"/>
                <a:gd name="connsiteY10" fmla="*/ 666559 h 1498568"/>
                <a:gd name="connsiteX11" fmla="*/ 1491425 w 1499615"/>
                <a:gd name="connsiteY11" fmla="*/ 636365 h 1498568"/>
                <a:gd name="connsiteX12" fmla="*/ 1471851 w 1499615"/>
                <a:gd name="connsiteY12" fmla="*/ 621382 h 1498568"/>
                <a:gd name="connsiteX13" fmla="*/ 1485329 w 1499615"/>
                <a:gd name="connsiteY13" fmla="*/ 602075 h 1498568"/>
                <a:gd name="connsiteX14" fmla="*/ 1478756 w 1499615"/>
                <a:gd name="connsiteY14" fmla="*/ 572262 h 1498568"/>
                <a:gd name="connsiteX15" fmla="*/ 1457182 w 1499615"/>
                <a:gd name="connsiteY15" fmla="*/ 560213 h 1498568"/>
                <a:gd name="connsiteX16" fmla="*/ 1469231 w 1499615"/>
                <a:gd name="connsiteY16" fmla="*/ 538639 h 1498568"/>
                <a:gd name="connsiteX17" fmla="*/ 1459706 w 1499615"/>
                <a:gd name="connsiteY17" fmla="*/ 509588 h 1498568"/>
                <a:gd name="connsiteX18" fmla="*/ 1437323 w 1499615"/>
                <a:gd name="connsiteY18" fmla="*/ 499205 h 1498568"/>
                <a:gd name="connsiteX19" fmla="*/ 1447705 w 1499615"/>
                <a:gd name="connsiteY19" fmla="*/ 476821 h 1498568"/>
                <a:gd name="connsiteX20" fmla="*/ 1435989 w 1499615"/>
                <a:gd name="connsiteY20" fmla="*/ 448723 h 1498568"/>
                <a:gd name="connsiteX21" fmla="*/ 1413281 w 1499615"/>
                <a:gd name="connsiteY21" fmla="*/ 439121 h 1498568"/>
                <a:gd name="connsiteX22" fmla="*/ 1421225 w 1499615"/>
                <a:gd name="connsiteY22" fmla="*/ 417195 h 1498568"/>
                <a:gd name="connsiteX23" fmla="*/ 1407128 w 1499615"/>
                <a:gd name="connsiteY23" fmla="*/ 390144 h 1498568"/>
                <a:gd name="connsiteX24" fmla="*/ 1383792 w 1499615"/>
                <a:gd name="connsiteY24" fmla="*/ 382200 h 1498568"/>
                <a:gd name="connsiteX25" fmla="*/ 1389698 w 1499615"/>
                <a:gd name="connsiteY25" fmla="*/ 360045 h 1498568"/>
                <a:gd name="connsiteX26" fmla="*/ 1373219 w 1499615"/>
                <a:gd name="connsiteY26" fmla="*/ 334327 h 1498568"/>
                <a:gd name="connsiteX27" fmla="*/ 1348978 w 1499615"/>
                <a:gd name="connsiteY27" fmla="*/ 329994 h 1498568"/>
                <a:gd name="connsiteX28" fmla="*/ 1353312 w 1499615"/>
                <a:gd name="connsiteY28" fmla="*/ 305752 h 1498568"/>
                <a:gd name="connsiteX29" fmla="*/ 1334262 w 1499615"/>
                <a:gd name="connsiteY29" fmla="*/ 281559 h 1498568"/>
                <a:gd name="connsiteX30" fmla="*/ 1309954 w 1499615"/>
                <a:gd name="connsiteY30" fmla="*/ 277473 h 1498568"/>
                <a:gd name="connsiteX31" fmla="*/ 1311974 w 1499615"/>
                <a:gd name="connsiteY31" fmla="*/ 254889 h 1498568"/>
                <a:gd name="connsiteX32" fmla="*/ 1291304 w 1499615"/>
                <a:gd name="connsiteY32" fmla="*/ 232410 h 1498568"/>
                <a:gd name="connsiteX33" fmla="*/ 1266730 w 1499615"/>
                <a:gd name="connsiteY33" fmla="*/ 230476 h 1498568"/>
                <a:gd name="connsiteX34" fmla="*/ 1266730 w 1499615"/>
                <a:gd name="connsiteY34" fmla="*/ 207835 h 1498568"/>
                <a:gd name="connsiteX35" fmla="*/ 1244251 w 1499615"/>
                <a:gd name="connsiteY35" fmla="*/ 187262 h 1498568"/>
                <a:gd name="connsiteX36" fmla="*/ 1219772 w 1499615"/>
                <a:gd name="connsiteY36" fmla="*/ 189357 h 1498568"/>
                <a:gd name="connsiteX37" fmla="*/ 1217676 w 1499615"/>
                <a:gd name="connsiteY37" fmla="*/ 164878 h 1498568"/>
                <a:gd name="connsiteX38" fmla="*/ 1193387 w 1499615"/>
                <a:gd name="connsiteY38" fmla="*/ 145828 h 1498568"/>
                <a:gd name="connsiteX39" fmla="*/ 1169146 w 1499615"/>
                <a:gd name="connsiteY39" fmla="*/ 150161 h 1498568"/>
                <a:gd name="connsiteX40" fmla="*/ 1164812 w 1499615"/>
                <a:gd name="connsiteY40" fmla="*/ 125921 h 1498568"/>
                <a:gd name="connsiteX41" fmla="*/ 1139095 w 1499615"/>
                <a:gd name="connsiteY41" fmla="*/ 109442 h 1498568"/>
                <a:gd name="connsiteX42" fmla="*/ 1114901 w 1499615"/>
                <a:gd name="connsiteY42" fmla="*/ 114167 h 1498568"/>
                <a:gd name="connsiteX43" fmla="*/ 1108996 w 1499615"/>
                <a:gd name="connsiteY43" fmla="*/ 92012 h 1498568"/>
                <a:gd name="connsiteX44" fmla="*/ 1081945 w 1499615"/>
                <a:gd name="connsiteY44" fmla="*/ 77914 h 1498568"/>
                <a:gd name="connsiteX45" fmla="*/ 1058361 w 1499615"/>
                <a:gd name="connsiteY45" fmla="*/ 85077 h 1498568"/>
                <a:gd name="connsiteX46" fmla="*/ 1050417 w 1499615"/>
                <a:gd name="connsiteY46" fmla="*/ 63151 h 1498568"/>
                <a:gd name="connsiteX47" fmla="*/ 1022318 w 1499615"/>
                <a:gd name="connsiteY47" fmla="*/ 51435 h 1498568"/>
                <a:gd name="connsiteX48" fmla="*/ 999392 w 1499615"/>
                <a:gd name="connsiteY48" fmla="*/ 60503 h 1498568"/>
                <a:gd name="connsiteX49" fmla="*/ 989648 w 1499615"/>
                <a:gd name="connsiteY49" fmla="*/ 39433 h 1498568"/>
                <a:gd name="connsiteX50" fmla="*/ 960501 w 1499615"/>
                <a:gd name="connsiteY50" fmla="*/ 29908 h 1498568"/>
                <a:gd name="connsiteX51" fmla="*/ 938451 w 1499615"/>
                <a:gd name="connsiteY51" fmla="*/ 40929 h 1498568"/>
                <a:gd name="connsiteX52" fmla="*/ 926878 w 1499615"/>
                <a:gd name="connsiteY52" fmla="*/ 20955 h 1498568"/>
                <a:gd name="connsiteX53" fmla="*/ 897160 w 1499615"/>
                <a:gd name="connsiteY53" fmla="*/ 14288 h 1498568"/>
                <a:gd name="connsiteX54" fmla="*/ 876252 w 1499615"/>
                <a:gd name="connsiteY54" fmla="*/ 27346 h 1498568"/>
                <a:gd name="connsiteX55" fmla="*/ 862870 w 1499615"/>
                <a:gd name="connsiteY55" fmla="*/ 8287 h 1498568"/>
                <a:gd name="connsiteX56" fmla="*/ 832580 w 1499615"/>
                <a:gd name="connsiteY56" fmla="*/ 4286 h 1498568"/>
                <a:gd name="connsiteX57" fmla="*/ 812797 w 1499615"/>
                <a:gd name="connsiteY57" fmla="*/ 18993 h 1498568"/>
                <a:gd name="connsiteX58" fmla="*/ 797909 w 1499615"/>
                <a:gd name="connsiteY58" fmla="*/ 1333 h 1498568"/>
                <a:gd name="connsiteX59" fmla="*/ 767429 w 1499615"/>
                <a:gd name="connsiteY59" fmla="*/ 0 h 1498568"/>
                <a:gd name="connsiteX60" fmla="*/ 748760 w 1499615"/>
                <a:gd name="connsiteY60" fmla="*/ 16097 h 1498568"/>
                <a:gd name="connsiteX61" fmla="*/ 732663 w 1499615"/>
                <a:gd name="connsiteY61" fmla="*/ 0 h 1498568"/>
                <a:gd name="connsiteX62" fmla="*/ 702183 w 1499615"/>
                <a:gd name="connsiteY62" fmla="*/ 1333 h 1498568"/>
                <a:gd name="connsiteX63" fmla="*/ 685171 w 1499615"/>
                <a:gd name="connsiteY63" fmla="*/ 19174 h 1498568"/>
                <a:gd name="connsiteX64" fmla="*/ 667512 w 1499615"/>
                <a:gd name="connsiteY64" fmla="*/ 4286 h 1498568"/>
                <a:gd name="connsiteX65" fmla="*/ 637223 w 1499615"/>
                <a:gd name="connsiteY65" fmla="*/ 8287 h 1498568"/>
                <a:gd name="connsiteX66" fmla="*/ 621992 w 1499615"/>
                <a:gd name="connsiteY66" fmla="*/ 27670 h 1498568"/>
                <a:gd name="connsiteX67" fmla="*/ 602932 w 1499615"/>
                <a:gd name="connsiteY67" fmla="*/ 14288 h 1498568"/>
                <a:gd name="connsiteX68" fmla="*/ 573215 w 1499615"/>
                <a:gd name="connsiteY68" fmla="*/ 20955 h 1498568"/>
                <a:gd name="connsiteX69" fmla="*/ 559565 w 1499615"/>
                <a:gd name="connsiteY69" fmla="*/ 41481 h 1498568"/>
                <a:gd name="connsiteX70" fmla="*/ 539591 w 1499615"/>
                <a:gd name="connsiteY70" fmla="*/ 29908 h 1498568"/>
                <a:gd name="connsiteX71" fmla="*/ 510445 w 1499615"/>
                <a:gd name="connsiteY71" fmla="*/ 39433 h 1498568"/>
                <a:gd name="connsiteX72" fmla="*/ 498843 w 1499615"/>
                <a:gd name="connsiteY72" fmla="*/ 61179 h 1498568"/>
                <a:gd name="connsiteX73" fmla="*/ 477774 w 1499615"/>
                <a:gd name="connsiteY73" fmla="*/ 51435 h 1498568"/>
                <a:gd name="connsiteX74" fmla="*/ 449199 w 1499615"/>
                <a:gd name="connsiteY74" fmla="*/ 63151 h 1498568"/>
                <a:gd name="connsiteX75" fmla="*/ 439598 w 1499615"/>
                <a:gd name="connsiteY75" fmla="*/ 85858 h 1498568"/>
                <a:gd name="connsiteX76" fmla="*/ 417671 w 1499615"/>
                <a:gd name="connsiteY76" fmla="*/ 77914 h 1498568"/>
                <a:gd name="connsiteX77" fmla="*/ 390620 w 1499615"/>
                <a:gd name="connsiteY77" fmla="*/ 92012 h 1498568"/>
                <a:gd name="connsiteX78" fmla="*/ 382676 w 1499615"/>
                <a:gd name="connsiteY78" fmla="*/ 115348 h 1498568"/>
                <a:gd name="connsiteX79" fmla="*/ 360521 w 1499615"/>
                <a:gd name="connsiteY79" fmla="*/ 109442 h 1498568"/>
                <a:gd name="connsiteX80" fmla="*/ 334804 w 1499615"/>
                <a:gd name="connsiteY80" fmla="*/ 125921 h 1498568"/>
                <a:gd name="connsiteX81" fmla="*/ 330470 w 1499615"/>
                <a:gd name="connsiteY81" fmla="*/ 150161 h 1498568"/>
                <a:gd name="connsiteX82" fmla="*/ 306229 w 1499615"/>
                <a:gd name="connsiteY82" fmla="*/ 145828 h 1498568"/>
                <a:gd name="connsiteX83" fmla="*/ 282035 w 1499615"/>
                <a:gd name="connsiteY83" fmla="*/ 164878 h 1498568"/>
                <a:gd name="connsiteX84" fmla="*/ 279940 w 1499615"/>
                <a:gd name="connsiteY84" fmla="*/ 189357 h 1498568"/>
                <a:gd name="connsiteX85" fmla="*/ 255461 w 1499615"/>
                <a:gd name="connsiteY85" fmla="*/ 187262 h 1498568"/>
                <a:gd name="connsiteX86" fmla="*/ 232981 w 1499615"/>
                <a:gd name="connsiteY86" fmla="*/ 207835 h 1498568"/>
                <a:gd name="connsiteX87" fmla="*/ 231048 w 1499615"/>
                <a:gd name="connsiteY87" fmla="*/ 232410 h 1498568"/>
                <a:gd name="connsiteX88" fmla="*/ 208407 w 1499615"/>
                <a:gd name="connsiteY88" fmla="*/ 232410 h 1498568"/>
                <a:gd name="connsiteX89" fmla="*/ 187738 w 1499615"/>
                <a:gd name="connsiteY89" fmla="*/ 254889 h 1498568"/>
                <a:gd name="connsiteX90" fmla="*/ 188033 w 1499615"/>
                <a:gd name="connsiteY90" fmla="*/ 279540 h 1498568"/>
                <a:gd name="connsiteX91" fmla="*/ 165449 w 1499615"/>
                <a:gd name="connsiteY91" fmla="*/ 281559 h 1498568"/>
                <a:gd name="connsiteX92" fmla="*/ 146399 w 1499615"/>
                <a:gd name="connsiteY92" fmla="*/ 305752 h 1498568"/>
                <a:gd name="connsiteX93" fmla="*/ 150686 w 1499615"/>
                <a:gd name="connsiteY93" fmla="*/ 330041 h 1498568"/>
                <a:gd name="connsiteX94" fmla="*/ 126397 w 1499615"/>
                <a:gd name="connsiteY94" fmla="*/ 334327 h 1498568"/>
                <a:gd name="connsiteX95" fmla="*/ 110014 w 1499615"/>
                <a:gd name="connsiteY95" fmla="*/ 360045 h 1498568"/>
                <a:gd name="connsiteX96" fmla="*/ 114739 w 1499615"/>
                <a:gd name="connsiteY96" fmla="*/ 384238 h 1498568"/>
                <a:gd name="connsiteX97" fmla="*/ 92583 w 1499615"/>
                <a:gd name="connsiteY97" fmla="*/ 390144 h 1498568"/>
                <a:gd name="connsiteX98" fmla="*/ 78486 w 1499615"/>
                <a:gd name="connsiteY98" fmla="*/ 417195 h 1498568"/>
                <a:gd name="connsiteX99" fmla="*/ 85650 w 1499615"/>
                <a:gd name="connsiteY99" fmla="*/ 440779 h 1498568"/>
                <a:gd name="connsiteX100" fmla="*/ 63722 w 1499615"/>
                <a:gd name="connsiteY100" fmla="*/ 448723 h 1498568"/>
                <a:gd name="connsiteX101" fmla="*/ 51911 w 1499615"/>
                <a:gd name="connsiteY101" fmla="*/ 476821 h 1498568"/>
                <a:gd name="connsiteX102" fmla="*/ 62341 w 1499615"/>
                <a:gd name="connsiteY102" fmla="*/ 499158 h 1498568"/>
                <a:gd name="connsiteX103" fmla="*/ 40005 w 1499615"/>
                <a:gd name="connsiteY103" fmla="*/ 509588 h 1498568"/>
                <a:gd name="connsiteX104" fmla="*/ 30480 w 1499615"/>
                <a:gd name="connsiteY104" fmla="*/ 538639 h 1498568"/>
                <a:gd name="connsiteX105" fmla="*/ 42529 w 1499615"/>
                <a:gd name="connsiteY105" fmla="*/ 560213 h 1498568"/>
                <a:gd name="connsiteX106" fmla="*/ 20955 w 1499615"/>
                <a:gd name="connsiteY106" fmla="*/ 572262 h 1498568"/>
                <a:gd name="connsiteX107" fmla="*/ 14383 w 1499615"/>
                <a:gd name="connsiteY107" fmla="*/ 602075 h 1498568"/>
                <a:gd name="connsiteX108" fmla="*/ 27589 w 1499615"/>
                <a:gd name="connsiteY108" fmla="*/ 622887 h 1498568"/>
                <a:gd name="connsiteX109" fmla="*/ 8287 w 1499615"/>
                <a:gd name="connsiteY109" fmla="*/ 636365 h 1498568"/>
                <a:gd name="connsiteX110" fmla="*/ 4381 w 1499615"/>
                <a:gd name="connsiteY110" fmla="*/ 666559 h 1498568"/>
                <a:gd name="connsiteX111" fmla="*/ 19090 w 1499615"/>
                <a:gd name="connsiteY111" fmla="*/ 686343 h 1498568"/>
                <a:gd name="connsiteX112" fmla="*/ 1429 w 1499615"/>
                <a:gd name="connsiteY112" fmla="*/ 701230 h 1498568"/>
                <a:gd name="connsiteX113" fmla="*/ 0 w 1499615"/>
                <a:gd name="connsiteY113" fmla="*/ 731710 h 1498568"/>
                <a:gd name="connsiteX114" fmla="*/ 16095 w 1499615"/>
                <a:gd name="connsiteY114" fmla="*/ 750380 h 1498568"/>
                <a:gd name="connsiteX115" fmla="*/ 0 w 1499615"/>
                <a:gd name="connsiteY115" fmla="*/ 766477 h 1498568"/>
                <a:gd name="connsiteX116" fmla="*/ 1429 w 1499615"/>
                <a:gd name="connsiteY116" fmla="*/ 796957 h 1498568"/>
                <a:gd name="connsiteX117" fmla="*/ 19271 w 1499615"/>
                <a:gd name="connsiteY117" fmla="*/ 813968 h 1498568"/>
                <a:gd name="connsiteX118" fmla="*/ 4381 w 1499615"/>
                <a:gd name="connsiteY118" fmla="*/ 831628 h 1498568"/>
                <a:gd name="connsiteX119" fmla="*/ 8287 w 1499615"/>
                <a:gd name="connsiteY119" fmla="*/ 861917 h 1498568"/>
                <a:gd name="connsiteX120" fmla="*/ 27858 w 1499615"/>
                <a:gd name="connsiteY120" fmla="*/ 876900 h 1498568"/>
                <a:gd name="connsiteX121" fmla="*/ 14383 w 1499615"/>
                <a:gd name="connsiteY121" fmla="*/ 896207 h 1498568"/>
                <a:gd name="connsiteX122" fmla="*/ 20955 w 1499615"/>
                <a:gd name="connsiteY122" fmla="*/ 925925 h 1498568"/>
                <a:gd name="connsiteX123" fmla="*/ 42529 w 1499615"/>
                <a:gd name="connsiteY123" fmla="*/ 937974 h 1498568"/>
                <a:gd name="connsiteX124" fmla="*/ 30480 w 1499615"/>
                <a:gd name="connsiteY124" fmla="*/ 959548 h 1498568"/>
                <a:gd name="connsiteX125" fmla="*/ 40005 w 1499615"/>
                <a:gd name="connsiteY125" fmla="*/ 988695 h 1498568"/>
                <a:gd name="connsiteX126" fmla="*/ 61551 w 1499615"/>
                <a:gd name="connsiteY126" fmla="*/ 1000668 h 1498568"/>
                <a:gd name="connsiteX127" fmla="*/ 51911 w 1499615"/>
                <a:gd name="connsiteY127" fmla="*/ 1021366 h 1498568"/>
                <a:gd name="connsiteX128" fmla="*/ 63722 w 1499615"/>
                <a:gd name="connsiteY128" fmla="*/ 1049941 h 1498568"/>
                <a:gd name="connsiteX129" fmla="*/ 86820 w 1499615"/>
                <a:gd name="connsiteY129" fmla="*/ 1058275 h 1498568"/>
                <a:gd name="connsiteX130" fmla="*/ 78486 w 1499615"/>
                <a:gd name="connsiteY130" fmla="*/ 1081373 h 1498568"/>
                <a:gd name="connsiteX131" fmla="*/ 92583 w 1499615"/>
                <a:gd name="connsiteY131" fmla="*/ 1108424 h 1498568"/>
                <a:gd name="connsiteX132" fmla="*/ 115919 w 1499615"/>
                <a:gd name="connsiteY132" fmla="*/ 1116368 h 1498568"/>
                <a:gd name="connsiteX133" fmla="*/ 110014 w 1499615"/>
                <a:gd name="connsiteY133" fmla="*/ 1138523 h 1498568"/>
                <a:gd name="connsiteX134" fmla="*/ 126397 w 1499615"/>
                <a:gd name="connsiteY134" fmla="*/ 1164241 h 1498568"/>
                <a:gd name="connsiteX135" fmla="*/ 150686 w 1499615"/>
                <a:gd name="connsiteY135" fmla="*/ 1168527 h 1498568"/>
                <a:gd name="connsiteX136" fmla="*/ 146399 w 1499615"/>
                <a:gd name="connsiteY136" fmla="*/ 1192816 h 1498568"/>
                <a:gd name="connsiteX137" fmla="*/ 165449 w 1499615"/>
                <a:gd name="connsiteY137" fmla="*/ 1217009 h 1498568"/>
                <a:gd name="connsiteX138" fmla="*/ 189881 w 1499615"/>
                <a:gd name="connsiteY138" fmla="*/ 1219152 h 1498568"/>
                <a:gd name="connsiteX139" fmla="*/ 187738 w 1499615"/>
                <a:gd name="connsiteY139" fmla="*/ 1243584 h 1498568"/>
                <a:gd name="connsiteX140" fmla="*/ 208407 w 1499615"/>
                <a:gd name="connsiteY140" fmla="*/ 1266158 h 1498568"/>
                <a:gd name="connsiteX141" fmla="*/ 232934 w 1499615"/>
                <a:gd name="connsiteY141" fmla="*/ 1266111 h 1498568"/>
                <a:gd name="connsiteX142" fmla="*/ 232981 w 1499615"/>
                <a:gd name="connsiteY142" fmla="*/ 1290638 h 1498568"/>
                <a:gd name="connsiteX143" fmla="*/ 255461 w 1499615"/>
                <a:gd name="connsiteY143" fmla="*/ 1311307 h 1498568"/>
                <a:gd name="connsiteX144" fmla="*/ 279892 w 1499615"/>
                <a:gd name="connsiteY144" fmla="*/ 1309163 h 1498568"/>
                <a:gd name="connsiteX145" fmla="*/ 282035 w 1499615"/>
                <a:gd name="connsiteY145" fmla="*/ 1333595 h 1498568"/>
                <a:gd name="connsiteX146" fmla="*/ 306229 w 1499615"/>
                <a:gd name="connsiteY146" fmla="*/ 1352645 h 1498568"/>
                <a:gd name="connsiteX147" fmla="*/ 330518 w 1499615"/>
                <a:gd name="connsiteY147" fmla="*/ 1348359 h 1498568"/>
                <a:gd name="connsiteX148" fmla="*/ 334804 w 1499615"/>
                <a:gd name="connsiteY148" fmla="*/ 1372648 h 1498568"/>
                <a:gd name="connsiteX149" fmla="*/ 360521 w 1499615"/>
                <a:gd name="connsiteY149" fmla="*/ 1389126 h 1498568"/>
                <a:gd name="connsiteX150" fmla="*/ 384239 w 1499615"/>
                <a:gd name="connsiteY150" fmla="*/ 1382744 h 1498568"/>
                <a:gd name="connsiteX151" fmla="*/ 390620 w 1499615"/>
                <a:gd name="connsiteY151" fmla="*/ 1406462 h 1498568"/>
                <a:gd name="connsiteX152" fmla="*/ 417671 w 1499615"/>
                <a:gd name="connsiteY152" fmla="*/ 1420654 h 1498568"/>
                <a:gd name="connsiteX153" fmla="*/ 440627 w 1499615"/>
                <a:gd name="connsiteY153" fmla="*/ 1412462 h 1498568"/>
                <a:gd name="connsiteX154" fmla="*/ 449199 w 1499615"/>
                <a:gd name="connsiteY154" fmla="*/ 1435417 h 1498568"/>
                <a:gd name="connsiteX155" fmla="*/ 477774 w 1499615"/>
                <a:gd name="connsiteY155" fmla="*/ 1447133 h 1498568"/>
                <a:gd name="connsiteX156" fmla="*/ 500805 w 1499615"/>
                <a:gd name="connsiteY156" fmla="*/ 1438342 h 1498568"/>
                <a:gd name="connsiteX157" fmla="*/ 510445 w 1499615"/>
                <a:gd name="connsiteY157" fmla="*/ 1459039 h 1498568"/>
                <a:gd name="connsiteX158" fmla="*/ 539591 w 1499615"/>
                <a:gd name="connsiteY158" fmla="*/ 1468564 h 1498568"/>
                <a:gd name="connsiteX159" fmla="*/ 561527 w 1499615"/>
                <a:gd name="connsiteY159" fmla="*/ 1457325 h 1498568"/>
                <a:gd name="connsiteX160" fmla="*/ 573215 w 1499615"/>
                <a:gd name="connsiteY160" fmla="*/ 1477613 h 1498568"/>
                <a:gd name="connsiteX161" fmla="*/ 602932 w 1499615"/>
                <a:gd name="connsiteY161" fmla="*/ 1484185 h 1498568"/>
                <a:gd name="connsiteX162" fmla="*/ 623745 w 1499615"/>
                <a:gd name="connsiteY162" fmla="*/ 1470974 h 1498568"/>
                <a:gd name="connsiteX163" fmla="*/ 637223 w 1499615"/>
                <a:gd name="connsiteY163" fmla="*/ 1490281 h 1498568"/>
                <a:gd name="connsiteX164" fmla="*/ 667512 w 1499615"/>
                <a:gd name="connsiteY164" fmla="*/ 1494187 h 1498568"/>
                <a:gd name="connsiteX165" fmla="*/ 687276 w 1499615"/>
                <a:gd name="connsiteY165" fmla="*/ 1479452 h 1498568"/>
                <a:gd name="connsiteX166" fmla="*/ 702183 w 1499615"/>
                <a:gd name="connsiteY166" fmla="*/ 1497235 h 1498568"/>
                <a:gd name="connsiteX167" fmla="*/ 732663 w 1499615"/>
                <a:gd name="connsiteY167" fmla="*/ 1498568 h 1498568"/>
                <a:gd name="connsiteX168" fmla="*/ 751332 w 1499615"/>
                <a:gd name="connsiteY168" fmla="*/ 1482471 h 1498568"/>
                <a:gd name="connsiteX169" fmla="*/ 767429 w 1499615"/>
                <a:gd name="connsiteY169" fmla="*/ 1498568 h 1498568"/>
                <a:gd name="connsiteX170" fmla="*/ 797909 w 1499615"/>
                <a:gd name="connsiteY170" fmla="*/ 1497235 h 1498568"/>
                <a:gd name="connsiteX171" fmla="*/ 814797 w 1499615"/>
                <a:gd name="connsiteY171" fmla="*/ 1479280 h 1498568"/>
                <a:gd name="connsiteX172" fmla="*/ 832580 w 1499615"/>
                <a:gd name="connsiteY172" fmla="*/ 1494187 h 1498568"/>
                <a:gd name="connsiteX173" fmla="*/ 862870 w 1499615"/>
                <a:gd name="connsiteY173" fmla="*/ 1490281 h 1498568"/>
                <a:gd name="connsiteX174" fmla="*/ 877853 w 1499615"/>
                <a:gd name="connsiteY174" fmla="*/ 1470708 h 1498568"/>
                <a:gd name="connsiteX175" fmla="*/ 897160 w 1499615"/>
                <a:gd name="connsiteY175" fmla="*/ 1484185 h 1498568"/>
                <a:gd name="connsiteX176" fmla="*/ 926878 w 1499615"/>
                <a:gd name="connsiteY176" fmla="*/ 1477613 h 1498568"/>
                <a:gd name="connsiteX177" fmla="*/ 940213 w 1499615"/>
                <a:gd name="connsiteY177" fmla="*/ 1456877 h 1498568"/>
                <a:gd name="connsiteX178" fmla="*/ 960501 w 1499615"/>
                <a:gd name="connsiteY178" fmla="*/ 1468564 h 1498568"/>
                <a:gd name="connsiteX179" fmla="*/ 989648 w 1499615"/>
                <a:gd name="connsiteY179" fmla="*/ 1459039 h 1498568"/>
                <a:gd name="connsiteX180" fmla="*/ 1001621 w 1499615"/>
                <a:gd name="connsiteY180" fmla="*/ 1437494 h 1498568"/>
                <a:gd name="connsiteX181" fmla="*/ 1022318 w 1499615"/>
                <a:gd name="connsiteY181" fmla="*/ 1447133 h 1498568"/>
                <a:gd name="connsiteX182" fmla="*/ 1050417 w 1499615"/>
                <a:gd name="connsiteY182" fmla="*/ 1435417 h 1498568"/>
                <a:gd name="connsiteX183" fmla="*/ 1060018 w 1499615"/>
                <a:gd name="connsiteY183" fmla="*/ 1412710 h 1498568"/>
                <a:gd name="connsiteX184" fmla="*/ 1081945 w 1499615"/>
                <a:gd name="connsiteY184" fmla="*/ 1420654 h 1498568"/>
                <a:gd name="connsiteX185" fmla="*/ 1108996 w 1499615"/>
                <a:gd name="connsiteY185" fmla="*/ 1406462 h 1498568"/>
                <a:gd name="connsiteX186" fmla="*/ 1115378 w 1499615"/>
                <a:gd name="connsiteY186" fmla="*/ 1382744 h 1498568"/>
                <a:gd name="connsiteX187" fmla="*/ 1139095 w 1499615"/>
                <a:gd name="connsiteY187" fmla="*/ 1389126 h 1498568"/>
                <a:gd name="connsiteX188" fmla="*/ 1164812 w 1499615"/>
                <a:gd name="connsiteY188" fmla="*/ 1372648 h 1498568"/>
                <a:gd name="connsiteX189" fmla="*/ 1169099 w 1499615"/>
                <a:gd name="connsiteY189" fmla="*/ 1348359 h 1498568"/>
                <a:gd name="connsiteX190" fmla="*/ 1193387 w 1499615"/>
                <a:gd name="connsiteY190" fmla="*/ 1352645 h 1498568"/>
                <a:gd name="connsiteX191" fmla="*/ 1217676 w 1499615"/>
                <a:gd name="connsiteY191" fmla="*/ 1333595 h 1498568"/>
                <a:gd name="connsiteX192" fmla="*/ 1219819 w 1499615"/>
                <a:gd name="connsiteY192" fmla="*/ 1309163 h 1498568"/>
                <a:gd name="connsiteX193" fmla="*/ 1244251 w 1499615"/>
                <a:gd name="connsiteY193" fmla="*/ 1311307 h 1498568"/>
                <a:gd name="connsiteX194" fmla="*/ 1266730 w 1499615"/>
                <a:gd name="connsiteY194" fmla="*/ 1290638 h 1498568"/>
                <a:gd name="connsiteX195" fmla="*/ 1266777 w 1499615"/>
                <a:gd name="connsiteY195" fmla="*/ 1266111 h 1498568"/>
                <a:gd name="connsiteX196" fmla="*/ 1291304 w 1499615"/>
                <a:gd name="connsiteY196" fmla="*/ 1266158 h 1498568"/>
                <a:gd name="connsiteX197" fmla="*/ 1311974 w 1499615"/>
                <a:gd name="connsiteY197" fmla="*/ 1243584 h 1498568"/>
                <a:gd name="connsiteX198" fmla="*/ 1309831 w 1499615"/>
                <a:gd name="connsiteY198" fmla="*/ 1219152 h 1498568"/>
                <a:gd name="connsiteX199" fmla="*/ 1334262 w 1499615"/>
                <a:gd name="connsiteY199" fmla="*/ 1217009 h 1498568"/>
                <a:gd name="connsiteX200" fmla="*/ 1353312 w 1499615"/>
                <a:gd name="connsiteY200" fmla="*/ 1192816 h 1498568"/>
                <a:gd name="connsiteX201" fmla="*/ 1348978 w 1499615"/>
                <a:gd name="connsiteY201" fmla="*/ 1168575 h 1498568"/>
                <a:gd name="connsiteX202" fmla="*/ 1373219 w 1499615"/>
                <a:gd name="connsiteY202" fmla="*/ 1164241 h 1498568"/>
                <a:gd name="connsiteX203" fmla="*/ 1389698 w 1499615"/>
                <a:gd name="connsiteY203" fmla="*/ 1138523 h 1498568"/>
                <a:gd name="connsiteX204" fmla="*/ 1384973 w 1499615"/>
                <a:gd name="connsiteY204" fmla="*/ 1114330 h 1498568"/>
                <a:gd name="connsiteX205" fmla="*/ 1407128 w 1499615"/>
                <a:gd name="connsiteY205" fmla="*/ 1108424 h 1498568"/>
                <a:gd name="connsiteX206" fmla="*/ 1421225 w 1499615"/>
                <a:gd name="connsiteY206" fmla="*/ 1081373 h 1498568"/>
                <a:gd name="connsiteX207" fmla="*/ 1412891 w 1499615"/>
                <a:gd name="connsiteY207" fmla="*/ 1058275 h 1498568"/>
                <a:gd name="connsiteX208" fmla="*/ 1435989 w 1499615"/>
                <a:gd name="connsiteY208" fmla="*/ 1049941 h 1498568"/>
                <a:gd name="connsiteX209" fmla="*/ 1447705 w 1499615"/>
                <a:gd name="connsiteY209" fmla="*/ 1021366 h 1498568"/>
                <a:gd name="connsiteX210" fmla="*/ 1438637 w 1499615"/>
                <a:gd name="connsiteY210" fmla="*/ 998439 h 1498568"/>
                <a:gd name="connsiteX211" fmla="*/ 1459706 w 1499615"/>
                <a:gd name="connsiteY211" fmla="*/ 988695 h 1498568"/>
                <a:gd name="connsiteX212" fmla="*/ 1469231 w 1499615"/>
                <a:gd name="connsiteY212" fmla="*/ 959548 h 1498568"/>
                <a:gd name="connsiteX213" fmla="*/ 1457182 w 1499615"/>
                <a:gd name="connsiteY213" fmla="*/ 937974 h 1498568"/>
                <a:gd name="connsiteX214" fmla="*/ 1478756 w 1499615"/>
                <a:gd name="connsiteY214" fmla="*/ 925925 h 1498568"/>
                <a:gd name="connsiteX215" fmla="*/ 1485329 w 1499615"/>
                <a:gd name="connsiteY215" fmla="*/ 896207 h 1498568"/>
                <a:gd name="connsiteX216" fmla="*/ 1471327 w 1499615"/>
                <a:gd name="connsiteY216" fmla="*/ 876014 h 1498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1499615" h="1498568">
                  <a:moveTo>
                    <a:pt x="1471327" y="876014"/>
                  </a:moveTo>
                  <a:cubicBezTo>
                    <a:pt x="1473070" y="866622"/>
                    <a:pt x="1482004" y="860355"/>
                    <a:pt x="1491425" y="861917"/>
                  </a:cubicBezTo>
                  <a:cubicBezTo>
                    <a:pt x="1492949" y="851916"/>
                    <a:pt x="1494187" y="841820"/>
                    <a:pt x="1495330" y="831628"/>
                  </a:cubicBezTo>
                  <a:cubicBezTo>
                    <a:pt x="1485805" y="830228"/>
                    <a:pt x="1479223" y="821369"/>
                    <a:pt x="1480623" y="811844"/>
                  </a:cubicBezTo>
                  <a:cubicBezTo>
                    <a:pt x="1481900" y="803139"/>
                    <a:pt x="1489481" y="796747"/>
                    <a:pt x="1498283" y="796957"/>
                  </a:cubicBezTo>
                  <a:cubicBezTo>
                    <a:pt x="1498949" y="786860"/>
                    <a:pt x="1499426" y="776764"/>
                    <a:pt x="1499616" y="766477"/>
                  </a:cubicBezTo>
                  <a:cubicBezTo>
                    <a:pt x="1490015" y="765762"/>
                    <a:pt x="1482814" y="757409"/>
                    <a:pt x="1483519" y="747808"/>
                  </a:cubicBezTo>
                  <a:cubicBezTo>
                    <a:pt x="1484157" y="739197"/>
                    <a:pt x="1491005" y="732349"/>
                    <a:pt x="1499616" y="731710"/>
                  </a:cubicBezTo>
                  <a:cubicBezTo>
                    <a:pt x="1499616" y="721519"/>
                    <a:pt x="1498949" y="711327"/>
                    <a:pt x="1498283" y="701230"/>
                  </a:cubicBezTo>
                  <a:cubicBezTo>
                    <a:pt x="1488662" y="701459"/>
                    <a:pt x="1480671" y="693849"/>
                    <a:pt x="1480442" y="684219"/>
                  </a:cubicBezTo>
                  <a:cubicBezTo>
                    <a:pt x="1480233" y="675418"/>
                    <a:pt x="1486614" y="667845"/>
                    <a:pt x="1495330" y="666559"/>
                  </a:cubicBezTo>
                  <a:cubicBezTo>
                    <a:pt x="1494187" y="656463"/>
                    <a:pt x="1492949" y="646366"/>
                    <a:pt x="1491425" y="636365"/>
                  </a:cubicBezTo>
                  <a:cubicBezTo>
                    <a:pt x="1481880" y="637632"/>
                    <a:pt x="1473117" y="630917"/>
                    <a:pt x="1471851" y="621382"/>
                  </a:cubicBezTo>
                  <a:cubicBezTo>
                    <a:pt x="1470670" y="612429"/>
                    <a:pt x="1476518" y="604047"/>
                    <a:pt x="1485329" y="602075"/>
                  </a:cubicBezTo>
                  <a:cubicBezTo>
                    <a:pt x="1483328" y="592074"/>
                    <a:pt x="1481138" y="582168"/>
                    <a:pt x="1478756" y="572262"/>
                  </a:cubicBezTo>
                  <a:cubicBezTo>
                    <a:pt x="1469469" y="574891"/>
                    <a:pt x="1459811" y="569500"/>
                    <a:pt x="1457182" y="560213"/>
                  </a:cubicBezTo>
                  <a:cubicBezTo>
                    <a:pt x="1454553" y="550926"/>
                    <a:pt x="1459944" y="541268"/>
                    <a:pt x="1469231" y="538639"/>
                  </a:cubicBezTo>
                  <a:cubicBezTo>
                    <a:pt x="1466374" y="529114"/>
                    <a:pt x="1463326" y="519113"/>
                    <a:pt x="1459706" y="509588"/>
                  </a:cubicBezTo>
                  <a:cubicBezTo>
                    <a:pt x="1450658" y="512902"/>
                    <a:pt x="1440637" y="508254"/>
                    <a:pt x="1437323" y="499205"/>
                  </a:cubicBezTo>
                  <a:cubicBezTo>
                    <a:pt x="1434008" y="490156"/>
                    <a:pt x="1438656" y="480136"/>
                    <a:pt x="1447705" y="476821"/>
                  </a:cubicBezTo>
                  <a:cubicBezTo>
                    <a:pt x="1443990" y="467296"/>
                    <a:pt x="1440085" y="457771"/>
                    <a:pt x="1435989" y="448723"/>
                  </a:cubicBezTo>
                  <a:cubicBezTo>
                    <a:pt x="1427064" y="452342"/>
                    <a:pt x="1416901" y="448047"/>
                    <a:pt x="1413281" y="439121"/>
                  </a:cubicBezTo>
                  <a:cubicBezTo>
                    <a:pt x="1409929" y="430854"/>
                    <a:pt x="1413358" y="421396"/>
                    <a:pt x="1421225" y="417195"/>
                  </a:cubicBezTo>
                  <a:cubicBezTo>
                    <a:pt x="1416749" y="407670"/>
                    <a:pt x="1411700" y="399097"/>
                    <a:pt x="1407128" y="390144"/>
                  </a:cubicBezTo>
                  <a:cubicBezTo>
                    <a:pt x="1398489" y="394392"/>
                    <a:pt x="1388040" y="390839"/>
                    <a:pt x="1383792" y="382200"/>
                  </a:cubicBezTo>
                  <a:cubicBezTo>
                    <a:pt x="1379944" y="374380"/>
                    <a:pt x="1382468" y="364912"/>
                    <a:pt x="1389698" y="360045"/>
                  </a:cubicBezTo>
                  <a:cubicBezTo>
                    <a:pt x="1384459" y="351377"/>
                    <a:pt x="1378934" y="342805"/>
                    <a:pt x="1373219" y="334327"/>
                  </a:cubicBezTo>
                  <a:cubicBezTo>
                    <a:pt x="1365333" y="339823"/>
                    <a:pt x="1354474" y="337880"/>
                    <a:pt x="1348978" y="329994"/>
                  </a:cubicBezTo>
                  <a:cubicBezTo>
                    <a:pt x="1343482" y="322107"/>
                    <a:pt x="1345425" y="311248"/>
                    <a:pt x="1353312" y="305752"/>
                  </a:cubicBezTo>
                  <a:cubicBezTo>
                    <a:pt x="1347216" y="297561"/>
                    <a:pt x="1341025" y="289465"/>
                    <a:pt x="1334262" y="281559"/>
                  </a:cubicBezTo>
                  <a:cubicBezTo>
                    <a:pt x="1326423" y="287141"/>
                    <a:pt x="1315536" y="285312"/>
                    <a:pt x="1309954" y="277473"/>
                  </a:cubicBezTo>
                  <a:cubicBezTo>
                    <a:pt x="1304973" y="270472"/>
                    <a:pt x="1305830" y="260890"/>
                    <a:pt x="1311974" y="254889"/>
                  </a:cubicBezTo>
                  <a:cubicBezTo>
                    <a:pt x="1305211" y="247269"/>
                    <a:pt x="1298353" y="239744"/>
                    <a:pt x="1291304" y="232410"/>
                  </a:cubicBezTo>
                  <a:cubicBezTo>
                    <a:pt x="1283980" y="238658"/>
                    <a:pt x="1272978" y="237792"/>
                    <a:pt x="1266730" y="230476"/>
                  </a:cubicBezTo>
                  <a:cubicBezTo>
                    <a:pt x="1261167" y="223952"/>
                    <a:pt x="1261167" y="214351"/>
                    <a:pt x="1266730" y="207835"/>
                  </a:cubicBezTo>
                  <a:cubicBezTo>
                    <a:pt x="1259396" y="200787"/>
                    <a:pt x="1251871" y="193929"/>
                    <a:pt x="1244251" y="187262"/>
                  </a:cubicBezTo>
                  <a:cubicBezTo>
                    <a:pt x="1238069" y="194596"/>
                    <a:pt x="1227106" y="195539"/>
                    <a:pt x="1219772" y="189357"/>
                  </a:cubicBezTo>
                  <a:cubicBezTo>
                    <a:pt x="1212437" y="183175"/>
                    <a:pt x="1211494" y="172212"/>
                    <a:pt x="1217676" y="164878"/>
                  </a:cubicBezTo>
                  <a:cubicBezTo>
                    <a:pt x="1209675" y="158496"/>
                    <a:pt x="1201674" y="152305"/>
                    <a:pt x="1193387" y="145828"/>
                  </a:cubicBezTo>
                  <a:cubicBezTo>
                    <a:pt x="1187891" y="153714"/>
                    <a:pt x="1177033" y="155657"/>
                    <a:pt x="1169146" y="150161"/>
                  </a:cubicBezTo>
                  <a:cubicBezTo>
                    <a:pt x="1161259" y="144666"/>
                    <a:pt x="1159316" y="133807"/>
                    <a:pt x="1164812" y="125921"/>
                  </a:cubicBezTo>
                  <a:cubicBezTo>
                    <a:pt x="1156335" y="120205"/>
                    <a:pt x="1147763" y="114776"/>
                    <a:pt x="1139095" y="109442"/>
                  </a:cubicBezTo>
                  <a:cubicBezTo>
                    <a:pt x="1133723" y="117424"/>
                    <a:pt x="1122883" y="119548"/>
                    <a:pt x="1114901" y="114167"/>
                  </a:cubicBezTo>
                  <a:cubicBezTo>
                    <a:pt x="1107672" y="109299"/>
                    <a:pt x="1105148" y="99831"/>
                    <a:pt x="1108996" y="92012"/>
                  </a:cubicBezTo>
                  <a:cubicBezTo>
                    <a:pt x="1100138" y="87154"/>
                    <a:pt x="1091089" y="82487"/>
                    <a:pt x="1081945" y="77914"/>
                  </a:cubicBezTo>
                  <a:cubicBezTo>
                    <a:pt x="1077411" y="86411"/>
                    <a:pt x="1066848" y="89611"/>
                    <a:pt x="1058361" y="85077"/>
                  </a:cubicBezTo>
                  <a:cubicBezTo>
                    <a:pt x="1050493" y="80877"/>
                    <a:pt x="1047064" y="71418"/>
                    <a:pt x="1050417" y="63151"/>
                  </a:cubicBezTo>
                  <a:cubicBezTo>
                    <a:pt x="1040892" y="59055"/>
                    <a:pt x="1031367" y="55150"/>
                    <a:pt x="1022318" y="51435"/>
                  </a:cubicBezTo>
                  <a:cubicBezTo>
                    <a:pt x="1018489" y="60265"/>
                    <a:pt x="1008231" y="64332"/>
                    <a:pt x="999392" y="60503"/>
                  </a:cubicBezTo>
                  <a:cubicBezTo>
                    <a:pt x="991267" y="56979"/>
                    <a:pt x="987066" y="47911"/>
                    <a:pt x="989648" y="39433"/>
                  </a:cubicBezTo>
                  <a:cubicBezTo>
                    <a:pt x="980056" y="36195"/>
                    <a:pt x="970340" y="33023"/>
                    <a:pt x="960501" y="29908"/>
                  </a:cubicBezTo>
                  <a:cubicBezTo>
                    <a:pt x="957453" y="39043"/>
                    <a:pt x="947585" y="43977"/>
                    <a:pt x="938451" y="40929"/>
                  </a:cubicBezTo>
                  <a:cubicBezTo>
                    <a:pt x="930107" y="38138"/>
                    <a:pt x="925144" y="29575"/>
                    <a:pt x="926878" y="20955"/>
                  </a:cubicBezTo>
                  <a:cubicBezTo>
                    <a:pt x="917353" y="18479"/>
                    <a:pt x="907161" y="16288"/>
                    <a:pt x="897160" y="14288"/>
                  </a:cubicBezTo>
                  <a:cubicBezTo>
                    <a:pt x="894998" y="23669"/>
                    <a:pt x="885635" y="29518"/>
                    <a:pt x="876252" y="27346"/>
                  </a:cubicBezTo>
                  <a:cubicBezTo>
                    <a:pt x="867575" y="25346"/>
                    <a:pt x="861812" y="17126"/>
                    <a:pt x="862870" y="8287"/>
                  </a:cubicBezTo>
                  <a:cubicBezTo>
                    <a:pt x="852773" y="6763"/>
                    <a:pt x="842772" y="5429"/>
                    <a:pt x="832580" y="4286"/>
                  </a:cubicBezTo>
                  <a:cubicBezTo>
                    <a:pt x="831180" y="13811"/>
                    <a:pt x="822322" y="20393"/>
                    <a:pt x="812797" y="18993"/>
                  </a:cubicBezTo>
                  <a:cubicBezTo>
                    <a:pt x="804091" y="17716"/>
                    <a:pt x="797700" y="10135"/>
                    <a:pt x="797909" y="1333"/>
                  </a:cubicBezTo>
                  <a:cubicBezTo>
                    <a:pt x="787813" y="667"/>
                    <a:pt x="777621" y="190"/>
                    <a:pt x="767429" y="0"/>
                  </a:cubicBezTo>
                  <a:cubicBezTo>
                    <a:pt x="766715" y="9601"/>
                    <a:pt x="758362" y="16802"/>
                    <a:pt x="748760" y="16097"/>
                  </a:cubicBezTo>
                  <a:cubicBezTo>
                    <a:pt x="740150" y="15459"/>
                    <a:pt x="733301" y="8611"/>
                    <a:pt x="732663" y="0"/>
                  </a:cubicBezTo>
                  <a:cubicBezTo>
                    <a:pt x="722471" y="0"/>
                    <a:pt x="712280" y="667"/>
                    <a:pt x="702183" y="1333"/>
                  </a:cubicBezTo>
                  <a:cubicBezTo>
                    <a:pt x="702412" y="10954"/>
                    <a:pt x="694801" y="18945"/>
                    <a:pt x="685171" y="19174"/>
                  </a:cubicBezTo>
                  <a:cubicBezTo>
                    <a:pt x="676370" y="19383"/>
                    <a:pt x="668798" y="13002"/>
                    <a:pt x="667512" y="4286"/>
                  </a:cubicBezTo>
                  <a:cubicBezTo>
                    <a:pt x="657349" y="5429"/>
                    <a:pt x="647252" y="6763"/>
                    <a:pt x="637223" y="8287"/>
                  </a:cubicBezTo>
                  <a:cubicBezTo>
                    <a:pt x="638365" y="17840"/>
                    <a:pt x="631555" y="26527"/>
                    <a:pt x="621992" y="27670"/>
                  </a:cubicBezTo>
                  <a:cubicBezTo>
                    <a:pt x="613153" y="28727"/>
                    <a:pt x="604933" y="22965"/>
                    <a:pt x="602932" y="14288"/>
                  </a:cubicBezTo>
                  <a:cubicBezTo>
                    <a:pt x="593407" y="16288"/>
                    <a:pt x="583025" y="18479"/>
                    <a:pt x="573215" y="20955"/>
                  </a:cubicBezTo>
                  <a:cubicBezTo>
                    <a:pt x="575110" y="30394"/>
                    <a:pt x="569004" y="39586"/>
                    <a:pt x="559565" y="41481"/>
                  </a:cubicBezTo>
                  <a:cubicBezTo>
                    <a:pt x="550936" y="43215"/>
                    <a:pt x="542373" y="38252"/>
                    <a:pt x="539591" y="29908"/>
                  </a:cubicBezTo>
                  <a:cubicBezTo>
                    <a:pt x="529752" y="32766"/>
                    <a:pt x="520037" y="35938"/>
                    <a:pt x="510445" y="39433"/>
                  </a:cubicBezTo>
                  <a:cubicBezTo>
                    <a:pt x="513245" y="48644"/>
                    <a:pt x="508054" y="58379"/>
                    <a:pt x="498843" y="61179"/>
                  </a:cubicBezTo>
                  <a:cubicBezTo>
                    <a:pt x="490366" y="63760"/>
                    <a:pt x="481298" y="59569"/>
                    <a:pt x="477774" y="51435"/>
                  </a:cubicBezTo>
                  <a:cubicBezTo>
                    <a:pt x="468249" y="55150"/>
                    <a:pt x="458724" y="59055"/>
                    <a:pt x="449199" y="63151"/>
                  </a:cubicBezTo>
                  <a:cubicBezTo>
                    <a:pt x="452819" y="72076"/>
                    <a:pt x="448523" y="82239"/>
                    <a:pt x="439598" y="85858"/>
                  </a:cubicBezTo>
                  <a:cubicBezTo>
                    <a:pt x="431330" y="89211"/>
                    <a:pt x="421872" y="85782"/>
                    <a:pt x="417671" y="77914"/>
                  </a:cubicBezTo>
                  <a:cubicBezTo>
                    <a:pt x="408146" y="82391"/>
                    <a:pt x="399479" y="87439"/>
                    <a:pt x="390620" y="92012"/>
                  </a:cubicBezTo>
                  <a:cubicBezTo>
                    <a:pt x="394868" y="100651"/>
                    <a:pt x="391316" y="111100"/>
                    <a:pt x="382676" y="115348"/>
                  </a:cubicBezTo>
                  <a:cubicBezTo>
                    <a:pt x="374856" y="119196"/>
                    <a:pt x="365389" y="116672"/>
                    <a:pt x="360521" y="109442"/>
                  </a:cubicBezTo>
                  <a:cubicBezTo>
                    <a:pt x="351854" y="114776"/>
                    <a:pt x="343281" y="120205"/>
                    <a:pt x="334804" y="125921"/>
                  </a:cubicBezTo>
                  <a:cubicBezTo>
                    <a:pt x="340300" y="133807"/>
                    <a:pt x="338357" y="144666"/>
                    <a:pt x="330470" y="150161"/>
                  </a:cubicBezTo>
                  <a:cubicBezTo>
                    <a:pt x="322583" y="155657"/>
                    <a:pt x="311725" y="153714"/>
                    <a:pt x="306229" y="145828"/>
                  </a:cubicBezTo>
                  <a:cubicBezTo>
                    <a:pt x="298037" y="151924"/>
                    <a:pt x="290036" y="158115"/>
                    <a:pt x="282035" y="164878"/>
                  </a:cubicBezTo>
                  <a:cubicBezTo>
                    <a:pt x="288217" y="172212"/>
                    <a:pt x="287274" y="183175"/>
                    <a:pt x="279940" y="189357"/>
                  </a:cubicBezTo>
                  <a:cubicBezTo>
                    <a:pt x="272606" y="195539"/>
                    <a:pt x="261642" y="194596"/>
                    <a:pt x="255461" y="187262"/>
                  </a:cubicBezTo>
                  <a:cubicBezTo>
                    <a:pt x="247841" y="193929"/>
                    <a:pt x="240316" y="200787"/>
                    <a:pt x="232981" y="207835"/>
                  </a:cubicBezTo>
                  <a:cubicBezTo>
                    <a:pt x="239230" y="215160"/>
                    <a:pt x="238363" y="226161"/>
                    <a:pt x="231048" y="232410"/>
                  </a:cubicBezTo>
                  <a:cubicBezTo>
                    <a:pt x="224523" y="237972"/>
                    <a:pt x="214922" y="237972"/>
                    <a:pt x="208407" y="232410"/>
                  </a:cubicBezTo>
                  <a:cubicBezTo>
                    <a:pt x="201359" y="239744"/>
                    <a:pt x="194500" y="247269"/>
                    <a:pt x="187738" y="254889"/>
                  </a:cubicBezTo>
                  <a:cubicBezTo>
                    <a:pt x="194624" y="261614"/>
                    <a:pt x="194758" y="272653"/>
                    <a:pt x="188033" y="279540"/>
                  </a:cubicBezTo>
                  <a:cubicBezTo>
                    <a:pt x="182032" y="285683"/>
                    <a:pt x="172450" y="286540"/>
                    <a:pt x="165449" y="281559"/>
                  </a:cubicBezTo>
                  <a:cubicBezTo>
                    <a:pt x="159068" y="289465"/>
                    <a:pt x="152876" y="297561"/>
                    <a:pt x="146399" y="305752"/>
                  </a:cubicBezTo>
                  <a:cubicBezTo>
                    <a:pt x="154290" y="311277"/>
                    <a:pt x="156210" y="322154"/>
                    <a:pt x="150686" y="330041"/>
                  </a:cubicBezTo>
                  <a:cubicBezTo>
                    <a:pt x="145162" y="337928"/>
                    <a:pt x="134287" y="339852"/>
                    <a:pt x="126397" y="334327"/>
                  </a:cubicBezTo>
                  <a:cubicBezTo>
                    <a:pt x="120777" y="342805"/>
                    <a:pt x="115252" y="351377"/>
                    <a:pt x="110014" y="360045"/>
                  </a:cubicBezTo>
                  <a:cubicBezTo>
                    <a:pt x="117999" y="365417"/>
                    <a:pt x="120115" y="376256"/>
                    <a:pt x="114739" y="384238"/>
                  </a:cubicBezTo>
                  <a:cubicBezTo>
                    <a:pt x="109870" y="391468"/>
                    <a:pt x="100406" y="393992"/>
                    <a:pt x="92583" y="390144"/>
                  </a:cubicBezTo>
                  <a:cubicBezTo>
                    <a:pt x="87630" y="399097"/>
                    <a:pt x="83058" y="408051"/>
                    <a:pt x="78486" y="417195"/>
                  </a:cubicBezTo>
                  <a:cubicBezTo>
                    <a:pt x="86978" y="421729"/>
                    <a:pt x="90185" y="432292"/>
                    <a:pt x="85650" y="440779"/>
                  </a:cubicBezTo>
                  <a:cubicBezTo>
                    <a:pt x="81448" y="448646"/>
                    <a:pt x="71986" y="452075"/>
                    <a:pt x="63722" y="448723"/>
                  </a:cubicBezTo>
                  <a:cubicBezTo>
                    <a:pt x="59627" y="458248"/>
                    <a:pt x="55626" y="467773"/>
                    <a:pt x="51911" y="476821"/>
                  </a:cubicBezTo>
                  <a:cubicBezTo>
                    <a:pt x="60959" y="480108"/>
                    <a:pt x="65629" y="490109"/>
                    <a:pt x="62341" y="499158"/>
                  </a:cubicBezTo>
                  <a:cubicBezTo>
                    <a:pt x="59053" y="508206"/>
                    <a:pt x="49053" y="512874"/>
                    <a:pt x="40005" y="509588"/>
                  </a:cubicBezTo>
                  <a:cubicBezTo>
                    <a:pt x="36767" y="519113"/>
                    <a:pt x="33719" y="528638"/>
                    <a:pt x="30480" y="538639"/>
                  </a:cubicBezTo>
                  <a:cubicBezTo>
                    <a:pt x="39765" y="541268"/>
                    <a:pt x="45159" y="550926"/>
                    <a:pt x="42529" y="560213"/>
                  </a:cubicBezTo>
                  <a:cubicBezTo>
                    <a:pt x="39899" y="569500"/>
                    <a:pt x="30240" y="574891"/>
                    <a:pt x="20955" y="572262"/>
                  </a:cubicBezTo>
                  <a:cubicBezTo>
                    <a:pt x="18574" y="581787"/>
                    <a:pt x="16383" y="592074"/>
                    <a:pt x="14383" y="602075"/>
                  </a:cubicBezTo>
                  <a:cubicBezTo>
                    <a:pt x="23777" y="604180"/>
                    <a:pt x="29690" y="613496"/>
                    <a:pt x="27589" y="622887"/>
                  </a:cubicBezTo>
                  <a:cubicBezTo>
                    <a:pt x="25618" y="631707"/>
                    <a:pt x="17240" y="637556"/>
                    <a:pt x="8287" y="636365"/>
                  </a:cubicBezTo>
                  <a:cubicBezTo>
                    <a:pt x="6763" y="646366"/>
                    <a:pt x="5525" y="656463"/>
                    <a:pt x="4381" y="666559"/>
                  </a:cubicBezTo>
                  <a:cubicBezTo>
                    <a:pt x="13906" y="667960"/>
                    <a:pt x="20491" y="676818"/>
                    <a:pt x="19090" y="686343"/>
                  </a:cubicBezTo>
                  <a:cubicBezTo>
                    <a:pt x="17809" y="695049"/>
                    <a:pt x="10232" y="701440"/>
                    <a:pt x="1429" y="701230"/>
                  </a:cubicBezTo>
                  <a:cubicBezTo>
                    <a:pt x="762" y="711327"/>
                    <a:pt x="286" y="721519"/>
                    <a:pt x="0" y="731710"/>
                  </a:cubicBezTo>
                  <a:cubicBezTo>
                    <a:pt x="9600" y="732425"/>
                    <a:pt x="16807" y="740778"/>
                    <a:pt x="16095" y="750380"/>
                  </a:cubicBezTo>
                  <a:cubicBezTo>
                    <a:pt x="15457" y="758990"/>
                    <a:pt x="8612" y="765838"/>
                    <a:pt x="0" y="766477"/>
                  </a:cubicBezTo>
                  <a:cubicBezTo>
                    <a:pt x="0" y="776764"/>
                    <a:pt x="762" y="786860"/>
                    <a:pt x="1429" y="796957"/>
                  </a:cubicBezTo>
                  <a:cubicBezTo>
                    <a:pt x="11053" y="796728"/>
                    <a:pt x="19040" y="804338"/>
                    <a:pt x="19271" y="813968"/>
                  </a:cubicBezTo>
                  <a:cubicBezTo>
                    <a:pt x="19482" y="822770"/>
                    <a:pt x="13093" y="830342"/>
                    <a:pt x="4381" y="831628"/>
                  </a:cubicBezTo>
                  <a:cubicBezTo>
                    <a:pt x="5525" y="841820"/>
                    <a:pt x="6763" y="851916"/>
                    <a:pt x="8287" y="861917"/>
                  </a:cubicBezTo>
                  <a:cubicBezTo>
                    <a:pt x="17830" y="860650"/>
                    <a:pt x="26592" y="867365"/>
                    <a:pt x="27858" y="876900"/>
                  </a:cubicBezTo>
                  <a:cubicBezTo>
                    <a:pt x="29046" y="885854"/>
                    <a:pt x="23197" y="894236"/>
                    <a:pt x="14383" y="896207"/>
                  </a:cubicBezTo>
                  <a:cubicBezTo>
                    <a:pt x="16352" y="906180"/>
                    <a:pt x="18542" y="916086"/>
                    <a:pt x="20955" y="925925"/>
                  </a:cubicBezTo>
                  <a:cubicBezTo>
                    <a:pt x="30240" y="923296"/>
                    <a:pt x="39899" y="928688"/>
                    <a:pt x="42529" y="937974"/>
                  </a:cubicBezTo>
                  <a:cubicBezTo>
                    <a:pt x="45159" y="947261"/>
                    <a:pt x="39765" y="956920"/>
                    <a:pt x="30480" y="959548"/>
                  </a:cubicBezTo>
                  <a:cubicBezTo>
                    <a:pt x="33338" y="969331"/>
                    <a:pt x="36512" y="979046"/>
                    <a:pt x="40005" y="988695"/>
                  </a:cubicBezTo>
                  <a:cubicBezTo>
                    <a:pt x="49262" y="986056"/>
                    <a:pt x="58908" y="991419"/>
                    <a:pt x="61551" y="1000668"/>
                  </a:cubicBezTo>
                  <a:cubicBezTo>
                    <a:pt x="63930" y="1009002"/>
                    <a:pt x="59823" y="1017822"/>
                    <a:pt x="51911" y="1021366"/>
                  </a:cubicBezTo>
                  <a:cubicBezTo>
                    <a:pt x="55626" y="1030891"/>
                    <a:pt x="59627" y="1040416"/>
                    <a:pt x="63722" y="1049941"/>
                  </a:cubicBezTo>
                  <a:cubicBezTo>
                    <a:pt x="72402" y="1045864"/>
                    <a:pt x="82744" y="1049598"/>
                    <a:pt x="86820" y="1058275"/>
                  </a:cubicBezTo>
                  <a:cubicBezTo>
                    <a:pt x="90897" y="1066952"/>
                    <a:pt x="87166" y="1077297"/>
                    <a:pt x="78486" y="1081373"/>
                  </a:cubicBezTo>
                  <a:cubicBezTo>
                    <a:pt x="82963" y="1090898"/>
                    <a:pt x="88011" y="1099566"/>
                    <a:pt x="92583" y="1108424"/>
                  </a:cubicBezTo>
                  <a:cubicBezTo>
                    <a:pt x="101220" y="1104176"/>
                    <a:pt x="111668" y="1107729"/>
                    <a:pt x="115919" y="1116368"/>
                  </a:cubicBezTo>
                  <a:cubicBezTo>
                    <a:pt x="119769" y="1124188"/>
                    <a:pt x="117246" y="1133656"/>
                    <a:pt x="110014" y="1138523"/>
                  </a:cubicBezTo>
                  <a:cubicBezTo>
                    <a:pt x="115252" y="1147286"/>
                    <a:pt x="120777" y="1155859"/>
                    <a:pt x="126397" y="1164241"/>
                  </a:cubicBezTo>
                  <a:cubicBezTo>
                    <a:pt x="134287" y="1158716"/>
                    <a:pt x="145162" y="1160640"/>
                    <a:pt x="150686" y="1168527"/>
                  </a:cubicBezTo>
                  <a:cubicBezTo>
                    <a:pt x="156210" y="1176414"/>
                    <a:pt x="154290" y="1187291"/>
                    <a:pt x="146399" y="1192816"/>
                  </a:cubicBezTo>
                  <a:cubicBezTo>
                    <a:pt x="152495" y="1201007"/>
                    <a:pt x="158687" y="1209104"/>
                    <a:pt x="165449" y="1217009"/>
                  </a:cubicBezTo>
                  <a:cubicBezTo>
                    <a:pt x="172784" y="1210856"/>
                    <a:pt x="183728" y="1211818"/>
                    <a:pt x="189881" y="1219152"/>
                  </a:cubicBezTo>
                  <a:cubicBezTo>
                    <a:pt x="196034" y="1226487"/>
                    <a:pt x="195072" y="1237431"/>
                    <a:pt x="187738" y="1243584"/>
                  </a:cubicBezTo>
                  <a:cubicBezTo>
                    <a:pt x="194500" y="1251204"/>
                    <a:pt x="201359" y="1258729"/>
                    <a:pt x="208407" y="1266158"/>
                  </a:cubicBezTo>
                  <a:cubicBezTo>
                    <a:pt x="215170" y="1259376"/>
                    <a:pt x="226152" y="1259348"/>
                    <a:pt x="232934" y="1266111"/>
                  </a:cubicBezTo>
                  <a:cubicBezTo>
                    <a:pt x="239716" y="1272873"/>
                    <a:pt x="239744" y="1283856"/>
                    <a:pt x="232981" y="1290638"/>
                  </a:cubicBezTo>
                  <a:cubicBezTo>
                    <a:pt x="240316" y="1297686"/>
                    <a:pt x="247841" y="1304544"/>
                    <a:pt x="255461" y="1311307"/>
                  </a:cubicBezTo>
                  <a:cubicBezTo>
                    <a:pt x="261614" y="1303973"/>
                    <a:pt x="272558" y="1303010"/>
                    <a:pt x="279892" y="1309163"/>
                  </a:cubicBezTo>
                  <a:cubicBezTo>
                    <a:pt x="287226" y="1315317"/>
                    <a:pt x="288188" y="1326261"/>
                    <a:pt x="282035" y="1333595"/>
                  </a:cubicBezTo>
                  <a:cubicBezTo>
                    <a:pt x="290036" y="1339977"/>
                    <a:pt x="298037" y="1346264"/>
                    <a:pt x="306229" y="1352645"/>
                  </a:cubicBezTo>
                  <a:cubicBezTo>
                    <a:pt x="311753" y="1344758"/>
                    <a:pt x="322631" y="1342834"/>
                    <a:pt x="330518" y="1348359"/>
                  </a:cubicBezTo>
                  <a:cubicBezTo>
                    <a:pt x="338404" y="1353883"/>
                    <a:pt x="340328" y="1364761"/>
                    <a:pt x="334804" y="1372648"/>
                  </a:cubicBezTo>
                  <a:cubicBezTo>
                    <a:pt x="343281" y="1378267"/>
                    <a:pt x="351854" y="1383792"/>
                    <a:pt x="360521" y="1389126"/>
                  </a:cubicBezTo>
                  <a:cubicBezTo>
                    <a:pt x="365312" y="1380811"/>
                    <a:pt x="375923" y="1377953"/>
                    <a:pt x="384239" y="1382744"/>
                  </a:cubicBezTo>
                  <a:cubicBezTo>
                    <a:pt x="392554" y="1387535"/>
                    <a:pt x="395411" y="1398146"/>
                    <a:pt x="390620" y="1406462"/>
                  </a:cubicBezTo>
                  <a:cubicBezTo>
                    <a:pt x="399479" y="1411414"/>
                    <a:pt x="408527" y="1415987"/>
                    <a:pt x="417671" y="1420654"/>
                  </a:cubicBezTo>
                  <a:cubicBezTo>
                    <a:pt x="421786" y="1412100"/>
                    <a:pt x="432025" y="1408443"/>
                    <a:pt x="440627" y="1412462"/>
                  </a:cubicBezTo>
                  <a:cubicBezTo>
                    <a:pt x="449247" y="1416510"/>
                    <a:pt x="453057" y="1426712"/>
                    <a:pt x="449199" y="1435417"/>
                  </a:cubicBezTo>
                  <a:cubicBezTo>
                    <a:pt x="458724" y="1439418"/>
                    <a:pt x="468249" y="1443418"/>
                    <a:pt x="477774" y="1447133"/>
                  </a:cubicBezTo>
                  <a:cubicBezTo>
                    <a:pt x="481708" y="1438351"/>
                    <a:pt x="492014" y="1434408"/>
                    <a:pt x="500805" y="1438342"/>
                  </a:cubicBezTo>
                  <a:cubicBezTo>
                    <a:pt x="508721" y="1441885"/>
                    <a:pt x="512826" y="1450705"/>
                    <a:pt x="510445" y="1459039"/>
                  </a:cubicBezTo>
                  <a:cubicBezTo>
                    <a:pt x="520094" y="1462278"/>
                    <a:pt x="529809" y="1465450"/>
                    <a:pt x="539591" y="1468564"/>
                  </a:cubicBezTo>
                  <a:cubicBezTo>
                    <a:pt x="542544" y="1459401"/>
                    <a:pt x="552364" y="1454372"/>
                    <a:pt x="561527" y="1457325"/>
                  </a:cubicBezTo>
                  <a:cubicBezTo>
                    <a:pt x="570062" y="1460078"/>
                    <a:pt x="575120" y="1468850"/>
                    <a:pt x="573215" y="1477613"/>
                  </a:cubicBezTo>
                  <a:cubicBezTo>
                    <a:pt x="582997" y="1480023"/>
                    <a:pt x="592903" y="1482214"/>
                    <a:pt x="602932" y="1484185"/>
                  </a:cubicBezTo>
                  <a:cubicBezTo>
                    <a:pt x="605038" y="1474794"/>
                    <a:pt x="614353" y="1468879"/>
                    <a:pt x="623745" y="1470974"/>
                  </a:cubicBezTo>
                  <a:cubicBezTo>
                    <a:pt x="632565" y="1472946"/>
                    <a:pt x="638413" y="1481328"/>
                    <a:pt x="637223" y="1490281"/>
                  </a:cubicBezTo>
                  <a:cubicBezTo>
                    <a:pt x="647224" y="1491806"/>
                    <a:pt x="657320" y="1493044"/>
                    <a:pt x="667512" y="1494187"/>
                  </a:cubicBezTo>
                  <a:cubicBezTo>
                    <a:pt x="668903" y="1484662"/>
                    <a:pt x="677751" y="1478061"/>
                    <a:pt x="687276" y="1479452"/>
                  </a:cubicBezTo>
                  <a:cubicBezTo>
                    <a:pt x="696039" y="1480728"/>
                    <a:pt x="702450" y="1488376"/>
                    <a:pt x="702183" y="1497235"/>
                  </a:cubicBezTo>
                  <a:cubicBezTo>
                    <a:pt x="712280" y="1497806"/>
                    <a:pt x="722471" y="1498282"/>
                    <a:pt x="732663" y="1498568"/>
                  </a:cubicBezTo>
                  <a:cubicBezTo>
                    <a:pt x="733377" y="1488967"/>
                    <a:pt x="741731" y="1481766"/>
                    <a:pt x="751332" y="1482471"/>
                  </a:cubicBezTo>
                  <a:cubicBezTo>
                    <a:pt x="759943" y="1483109"/>
                    <a:pt x="766791" y="1489958"/>
                    <a:pt x="767429" y="1498568"/>
                  </a:cubicBezTo>
                  <a:cubicBezTo>
                    <a:pt x="777621" y="1498568"/>
                    <a:pt x="787813" y="1497806"/>
                    <a:pt x="797909" y="1497235"/>
                  </a:cubicBezTo>
                  <a:cubicBezTo>
                    <a:pt x="797614" y="1487614"/>
                    <a:pt x="805177" y="1479575"/>
                    <a:pt x="814797" y="1479280"/>
                  </a:cubicBezTo>
                  <a:cubicBezTo>
                    <a:pt x="823655" y="1479004"/>
                    <a:pt x="831304" y="1485424"/>
                    <a:pt x="832580" y="1494187"/>
                  </a:cubicBezTo>
                  <a:cubicBezTo>
                    <a:pt x="842772" y="1493044"/>
                    <a:pt x="852773" y="1491806"/>
                    <a:pt x="862870" y="1490281"/>
                  </a:cubicBezTo>
                  <a:cubicBezTo>
                    <a:pt x="861603" y="1480737"/>
                    <a:pt x="868318" y="1471974"/>
                    <a:pt x="877853" y="1470708"/>
                  </a:cubicBezTo>
                  <a:cubicBezTo>
                    <a:pt x="886816" y="1469526"/>
                    <a:pt x="895188" y="1475375"/>
                    <a:pt x="897160" y="1484185"/>
                  </a:cubicBezTo>
                  <a:cubicBezTo>
                    <a:pt x="907133" y="1482214"/>
                    <a:pt x="917038" y="1480023"/>
                    <a:pt x="926878" y="1477613"/>
                  </a:cubicBezTo>
                  <a:cubicBezTo>
                    <a:pt x="924839" y="1468203"/>
                    <a:pt x="930802" y="1458925"/>
                    <a:pt x="940213" y="1456877"/>
                  </a:cubicBezTo>
                  <a:cubicBezTo>
                    <a:pt x="948976" y="1454982"/>
                    <a:pt x="957748" y="1460030"/>
                    <a:pt x="960501" y="1468564"/>
                  </a:cubicBezTo>
                  <a:cubicBezTo>
                    <a:pt x="970340" y="1465707"/>
                    <a:pt x="980056" y="1462535"/>
                    <a:pt x="989648" y="1459039"/>
                  </a:cubicBezTo>
                  <a:cubicBezTo>
                    <a:pt x="987009" y="1449781"/>
                    <a:pt x="992372" y="1440132"/>
                    <a:pt x="1001621" y="1437494"/>
                  </a:cubicBezTo>
                  <a:cubicBezTo>
                    <a:pt x="1009955" y="1435113"/>
                    <a:pt x="1018775" y="1439218"/>
                    <a:pt x="1022318" y="1447133"/>
                  </a:cubicBezTo>
                  <a:cubicBezTo>
                    <a:pt x="1031843" y="1443418"/>
                    <a:pt x="1041368" y="1439418"/>
                    <a:pt x="1050417" y="1435417"/>
                  </a:cubicBezTo>
                  <a:cubicBezTo>
                    <a:pt x="1046798" y="1426493"/>
                    <a:pt x="1051093" y="1416329"/>
                    <a:pt x="1060018" y="1412710"/>
                  </a:cubicBezTo>
                  <a:cubicBezTo>
                    <a:pt x="1068286" y="1409357"/>
                    <a:pt x="1077744" y="1412786"/>
                    <a:pt x="1081945" y="1420654"/>
                  </a:cubicBezTo>
                  <a:cubicBezTo>
                    <a:pt x="1091470" y="1416082"/>
                    <a:pt x="1100138" y="1411129"/>
                    <a:pt x="1108996" y="1406462"/>
                  </a:cubicBezTo>
                  <a:cubicBezTo>
                    <a:pt x="1104205" y="1398146"/>
                    <a:pt x="1107062" y="1387535"/>
                    <a:pt x="1115378" y="1382744"/>
                  </a:cubicBezTo>
                  <a:cubicBezTo>
                    <a:pt x="1123693" y="1377953"/>
                    <a:pt x="1134304" y="1380811"/>
                    <a:pt x="1139095" y="1389126"/>
                  </a:cubicBezTo>
                  <a:cubicBezTo>
                    <a:pt x="1147763" y="1383792"/>
                    <a:pt x="1156335" y="1378267"/>
                    <a:pt x="1164812" y="1372648"/>
                  </a:cubicBezTo>
                  <a:cubicBezTo>
                    <a:pt x="1159288" y="1364761"/>
                    <a:pt x="1161212" y="1353883"/>
                    <a:pt x="1169099" y="1348359"/>
                  </a:cubicBezTo>
                  <a:cubicBezTo>
                    <a:pt x="1176985" y="1342834"/>
                    <a:pt x="1187863" y="1344758"/>
                    <a:pt x="1193387" y="1352645"/>
                  </a:cubicBezTo>
                  <a:cubicBezTo>
                    <a:pt x="1201674" y="1346645"/>
                    <a:pt x="1209675" y="1340358"/>
                    <a:pt x="1217676" y="1333595"/>
                  </a:cubicBezTo>
                  <a:cubicBezTo>
                    <a:pt x="1211523" y="1326261"/>
                    <a:pt x="1212485" y="1315317"/>
                    <a:pt x="1219819" y="1309163"/>
                  </a:cubicBezTo>
                  <a:cubicBezTo>
                    <a:pt x="1227153" y="1303010"/>
                    <a:pt x="1238098" y="1303973"/>
                    <a:pt x="1244251" y="1311307"/>
                  </a:cubicBezTo>
                  <a:cubicBezTo>
                    <a:pt x="1251871" y="1304544"/>
                    <a:pt x="1259396" y="1297686"/>
                    <a:pt x="1266730" y="1290638"/>
                  </a:cubicBezTo>
                  <a:cubicBezTo>
                    <a:pt x="1259967" y="1283856"/>
                    <a:pt x="1259996" y="1272873"/>
                    <a:pt x="1266777" y="1266111"/>
                  </a:cubicBezTo>
                  <a:cubicBezTo>
                    <a:pt x="1273559" y="1259348"/>
                    <a:pt x="1284542" y="1259376"/>
                    <a:pt x="1291304" y="1266158"/>
                  </a:cubicBezTo>
                  <a:cubicBezTo>
                    <a:pt x="1298353" y="1258729"/>
                    <a:pt x="1305211" y="1251204"/>
                    <a:pt x="1311974" y="1243584"/>
                  </a:cubicBezTo>
                  <a:cubicBezTo>
                    <a:pt x="1304639" y="1237431"/>
                    <a:pt x="1303677" y="1226487"/>
                    <a:pt x="1309831" y="1219152"/>
                  </a:cubicBezTo>
                  <a:cubicBezTo>
                    <a:pt x="1315984" y="1211818"/>
                    <a:pt x="1326928" y="1210856"/>
                    <a:pt x="1334262" y="1217009"/>
                  </a:cubicBezTo>
                  <a:cubicBezTo>
                    <a:pt x="1340644" y="1209104"/>
                    <a:pt x="1346835" y="1201007"/>
                    <a:pt x="1353312" y="1192816"/>
                  </a:cubicBezTo>
                  <a:cubicBezTo>
                    <a:pt x="1345425" y="1187320"/>
                    <a:pt x="1343482" y="1176461"/>
                    <a:pt x="1348978" y="1168575"/>
                  </a:cubicBezTo>
                  <a:cubicBezTo>
                    <a:pt x="1354474" y="1160688"/>
                    <a:pt x="1365333" y="1158745"/>
                    <a:pt x="1373219" y="1164241"/>
                  </a:cubicBezTo>
                  <a:cubicBezTo>
                    <a:pt x="1378934" y="1155859"/>
                    <a:pt x="1384459" y="1147286"/>
                    <a:pt x="1389698" y="1138523"/>
                  </a:cubicBezTo>
                  <a:cubicBezTo>
                    <a:pt x="1381716" y="1133151"/>
                    <a:pt x="1379592" y="1122312"/>
                    <a:pt x="1384973" y="1114330"/>
                  </a:cubicBezTo>
                  <a:cubicBezTo>
                    <a:pt x="1389840" y="1107100"/>
                    <a:pt x="1399308" y="1104576"/>
                    <a:pt x="1407128" y="1108424"/>
                  </a:cubicBezTo>
                  <a:cubicBezTo>
                    <a:pt x="1412081" y="1099566"/>
                    <a:pt x="1416653" y="1090517"/>
                    <a:pt x="1421225" y="1081373"/>
                  </a:cubicBezTo>
                  <a:cubicBezTo>
                    <a:pt x="1412548" y="1077297"/>
                    <a:pt x="1408814" y="1066952"/>
                    <a:pt x="1412891" y="1058275"/>
                  </a:cubicBezTo>
                  <a:cubicBezTo>
                    <a:pt x="1416968" y="1049598"/>
                    <a:pt x="1427312" y="1045864"/>
                    <a:pt x="1435989" y="1049941"/>
                  </a:cubicBezTo>
                  <a:cubicBezTo>
                    <a:pt x="1440085" y="1040416"/>
                    <a:pt x="1443990" y="1030891"/>
                    <a:pt x="1447705" y="1021366"/>
                  </a:cubicBezTo>
                  <a:cubicBezTo>
                    <a:pt x="1438875" y="1017537"/>
                    <a:pt x="1434808" y="1007278"/>
                    <a:pt x="1438637" y="998439"/>
                  </a:cubicBezTo>
                  <a:cubicBezTo>
                    <a:pt x="1442161" y="990314"/>
                    <a:pt x="1451229" y="986114"/>
                    <a:pt x="1459706" y="988695"/>
                  </a:cubicBezTo>
                  <a:cubicBezTo>
                    <a:pt x="1462945" y="979103"/>
                    <a:pt x="1466117" y="969388"/>
                    <a:pt x="1469231" y="959548"/>
                  </a:cubicBezTo>
                  <a:cubicBezTo>
                    <a:pt x="1459944" y="956920"/>
                    <a:pt x="1454553" y="947261"/>
                    <a:pt x="1457182" y="937974"/>
                  </a:cubicBezTo>
                  <a:cubicBezTo>
                    <a:pt x="1459811" y="928688"/>
                    <a:pt x="1469469" y="923296"/>
                    <a:pt x="1478756" y="925925"/>
                  </a:cubicBezTo>
                  <a:cubicBezTo>
                    <a:pt x="1481166" y="916086"/>
                    <a:pt x="1483357" y="906180"/>
                    <a:pt x="1485329" y="896207"/>
                  </a:cubicBezTo>
                  <a:cubicBezTo>
                    <a:pt x="1475937" y="894426"/>
                    <a:pt x="1469708" y="885434"/>
                    <a:pt x="1471327" y="87601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96" name="Freeform: Shape 2095">
              <a:extLst>
                <a:ext uri="{FF2B5EF4-FFF2-40B4-BE49-F238E27FC236}">
                  <a16:creationId xmlns:a16="http://schemas.microsoft.com/office/drawing/2014/main" id="{15439686-EB64-431C-8228-385EE320405B}"/>
                </a:ext>
              </a:extLst>
            </p:cNvPr>
            <p:cNvSpPr/>
            <p:nvPr/>
          </p:nvSpPr>
          <p:spPr>
            <a:xfrm rot="18900000">
              <a:off x="3143014" y="3917481"/>
              <a:ext cx="1383601" cy="1383601"/>
            </a:xfrm>
            <a:custGeom>
              <a:avLst/>
              <a:gdLst>
                <a:gd name="connsiteX0" fmla="*/ 1383602 w 1383601"/>
                <a:gd name="connsiteY0" fmla="*/ 691801 h 1383601"/>
                <a:gd name="connsiteX1" fmla="*/ 691801 w 1383601"/>
                <a:gd name="connsiteY1" fmla="*/ 1383602 h 1383601"/>
                <a:gd name="connsiteX2" fmla="*/ 0 w 1383601"/>
                <a:gd name="connsiteY2" fmla="*/ 691801 h 1383601"/>
                <a:gd name="connsiteX3" fmla="*/ 691801 w 1383601"/>
                <a:gd name="connsiteY3" fmla="*/ 0 h 1383601"/>
                <a:gd name="connsiteX4" fmla="*/ 1383602 w 1383601"/>
                <a:gd name="connsiteY4" fmla="*/ 691801 h 138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601" h="1383601">
                  <a:moveTo>
                    <a:pt x="1383602" y="691801"/>
                  </a:moveTo>
                  <a:cubicBezTo>
                    <a:pt x="1383602" y="1073872"/>
                    <a:pt x="1073872" y="1383602"/>
                    <a:pt x="691801" y="1383602"/>
                  </a:cubicBezTo>
                  <a:cubicBezTo>
                    <a:pt x="309730" y="1383602"/>
                    <a:pt x="0" y="1073872"/>
                    <a:pt x="0" y="691801"/>
                  </a:cubicBezTo>
                  <a:cubicBezTo>
                    <a:pt x="0" y="309730"/>
                    <a:pt x="309730" y="0"/>
                    <a:pt x="691801" y="0"/>
                  </a:cubicBezTo>
                  <a:cubicBezTo>
                    <a:pt x="1073872" y="0"/>
                    <a:pt x="1383602" y="309730"/>
                    <a:pt x="1383602" y="69180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99" name="Freeform: Shape 2098">
              <a:extLst>
                <a:ext uri="{FF2B5EF4-FFF2-40B4-BE49-F238E27FC236}">
                  <a16:creationId xmlns:a16="http://schemas.microsoft.com/office/drawing/2014/main" id="{2C9EF89A-9C0D-45BA-B266-C681B24EB140}"/>
                </a:ext>
              </a:extLst>
            </p:cNvPr>
            <p:cNvSpPr/>
            <p:nvPr/>
          </p:nvSpPr>
          <p:spPr>
            <a:xfrm rot="16850999">
              <a:off x="5364507" y="1300995"/>
              <a:ext cx="1496567" cy="1496567"/>
            </a:xfrm>
            <a:custGeom>
              <a:avLst/>
              <a:gdLst>
                <a:gd name="connsiteX0" fmla="*/ 1496567 w 1496567"/>
                <a:gd name="connsiteY0" fmla="*/ 748284 h 1496567"/>
                <a:gd name="connsiteX1" fmla="*/ 748284 w 1496567"/>
                <a:gd name="connsiteY1" fmla="*/ 1496567 h 1496567"/>
                <a:gd name="connsiteX2" fmla="*/ 0 w 1496567"/>
                <a:gd name="connsiteY2" fmla="*/ 748284 h 1496567"/>
                <a:gd name="connsiteX3" fmla="*/ 748284 w 1496567"/>
                <a:gd name="connsiteY3" fmla="*/ 0 h 1496567"/>
                <a:gd name="connsiteX4" fmla="*/ 1496567 w 1496567"/>
                <a:gd name="connsiteY4" fmla="*/ 748284 h 149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67" h="1496567">
                  <a:moveTo>
                    <a:pt x="1496567" y="748284"/>
                  </a:moveTo>
                  <a:cubicBezTo>
                    <a:pt x="1496567" y="1161549"/>
                    <a:pt x="1161549" y="1496567"/>
                    <a:pt x="748284" y="1496567"/>
                  </a:cubicBezTo>
                  <a:cubicBezTo>
                    <a:pt x="335018" y="1496567"/>
                    <a:pt x="0" y="1161549"/>
                    <a:pt x="0" y="748284"/>
                  </a:cubicBezTo>
                  <a:cubicBezTo>
                    <a:pt x="0" y="335018"/>
                    <a:pt x="335018" y="0"/>
                    <a:pt x="748284" y="0"/>
                  </a:cubicBezTo>
                  <a:cubicBezTo>
                    <a:pt x="1161549" y="0"/>
                    <a:pt x="1496567" y="335018"/>
                    <a:pt x="1496567" y="748284"/>
                  </a:cubicBezTo>
                  <a:close/>
                </a:path>
              </a:pathLst>
            </a:custGeom>
            <a:solidFill>
              <a:srgbClr val="DFE0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00" name="Freeform: Shape 2099">
              <a:extLst>
                <a:ext uri="{FF2B5EF4-FFF2-40B4-BE49-F238E27FC236}">
                  <a16:creationId xmlns:a16="http://schemas.microsoft.com/office/drawing/2014/main" id="{3F9ACB79-E085-4C2E-B546-EF69C1B23353}"/>
                </a:ext>
              </a:extLst>
            </p:cNvPr>
            <p:cNvSpPr/>
            <p:nvPr/>
          </p:nvSpPr>
          <p:spPr>
            <a:xfrm>
              <a:off x="5363622" y="1300257"/>
              <a:ext cx="1497330" cy="1499615"/>
            </a:xfrm>
            <a:custGeom>
              <a:avLst/>
              <a:gdLst>
                <a:gd name="connsiteX0" fmla="*/ 1469041 w 1497330"/>
                <a:gd name="connsiteY0" fmla="*/ 875919 h 1499615"/>
                <a:gd name="connsiteX1" fmla="*/ 1489043 w 1497330"/>
                <a:gd name="connsiteY1" fmla="*/ 861822 h 1499615"/>
                <a:gd name="connsiteX2" fmla="*/ 1492949 w 1497330"/>
                <a:gd name="connsiteY2" fmla="*/ 831532 h 1499615"/>
                <a:gd name="connsiteX3" fmla="*/ 1478214 w 1497330"/>
                <a:gd name="connsiteY3" fmla="*/ 811768 h 1499615"/>
                <a:gd name="connsiteX4" fmla="*/ 1495997 w 1497330"/>
                <a:gd name="connsiteY4" fmla="*/ 796861 h 1499615"/>
                <a:gd name="connsiteX5" fmla="*/ 1497330 w 1497330"/>
                <a:gd name="connsiteY5" fmla="*/ 766477 h 1499615"/>
                <a:gd name="connsiteX6" fmla="*/ 1479900 w 1497330"/>
                <a:gd name="connsiteY6" fmla="*/ 749046 h 1499615"/>
                <a:gd name="connsiteX7" fmla="*/ 1497330 w 1497330"/>
                <a:gd name="connsiteY7" fmla="*/ 731615 h 1499615"/>
                <a:gd name="connsiteX8" fmla="*/ 1495997 w 1497330"/>
                <a:gd name="connsiteY8" fmla="*/ 701135 h 1499615"/>
                <a:gd name="connsiteX9" fmla="*/ 1478042 w 1497330"/>
                <a:gd name="connsiteY9" fmla="*/ 684247 h 1499615"/>
                <a:gd name="connsiteX10" fmla="*/ 1492949 w 1497330"/>
                <a:gd name="connsiteY10" fmla="*/ 666464 h 1499615"/>
                <a:gd name="connsiteX11" fmla="*/ 1489043 w 1497330"/>
                <a:gd name="connsiteY11" fmla="*/ 636270 h 1499615"/>
                <a:gd name="connsiteX12" fmla="*/ 1469470 w 1497330"/>
                <a:gd name="connsiteY12" fmla="*/ 621287 h 1499615"/>
                <a:gd name="connsiteX13" fmla="*/ 1482947 w 1497330"/>
                <a:gd name="connsiteY13" fmla="*/ 601980 h 1499615"/>
                <a:gd name="connsiteX14" fmla="*/ 1476375 w 1497330"/>
                <a:gd name="connsiteY14" fmla="*/ 572167 h 1499615"/>
                <a:gd name="connsiteX15" fmla="*/ 1455639 w 1497330"/>
                <a:gd name="connsiteY15" fmla="*/ 558832 h 1499615"/>
                <a:gd name="connsiteX16" fmla="*/ 1467326 w 1497330"/>
                <a:gd name="connsiteY16" fmla="*/ 538544 h 1499615"/>
                <a:gd name="connsiteX17" fmla="*/ 1457801 w 1497330"/>
                <a:gd name="connsiteY17" fmla="*/ 509492 h 1499615"/>
                <a:gd name="connsiteX18" fmla="*/ 1435465 w 1497330"/>
                <a:gd name="connsiteY18" fmla="*/ 499062 h 1499615"/>
                <a:gd name="connsiteX19" fmla="*/ 1445895 w 1497330"/>
                <a:gd name="connsiteY19" fmla="*/ 476726 h 1499615"/>
                <a:gd name="connsiteX20" fmla="*/ 1434084 w 1497330"/>
                <a:gd name="connsiteY20" fmla="*/ 448151 h 1499615"/>
                <a:gd name="connsiteX21" fmla="*/ 1411586 w 1497330"/>
                <a:gd name="connsiteY21" fmla="*/ 438074 h 1499615"/>
                <a:gd name="connsiteX22" fmla="*/ 1419416 w 1497330"/>
                <a:gd name="connsiteY22" fmla="*/ 416623 h 1499615"/>
                <a:gd name="connsiteX23" fmla="*/ 1405224 w 1497330"/>
                <a:gd name="connsiteY23" fmla="*/ 389573 h 1499615"/>
                <a:gd name="connsiteX24" fmla="*/ 1381506 w 1497330"/>
                <a:gd name="connsiteY24" fmla="*/ 383191 h 1499615"/>
                <a:gd name="connsiteX25" fmla="*/ 1387888 w 1497330"/>
                <a:gd name="connsiteY25" fmla="*/ 359473 h 1499615"/>
                <a:gd name="connsiteX26" fmla="*/ 1371410 w 1497330"/>
                <a:gd name="connsiteY26" fmla="*/ 333756 h 1499615"/>
                <a:gd name="connsiteX27" fmla="*/ 1347121 w 1497330"/>
                <a:gd name="connsiteY27" fmla="*/ 329470 h 1499615"/>
                <a:gd name="connsiteX28" fmla="*/ 1351407 w 1497330"/>
                <a:gd name="connsiteY28" fmla="*/ 305181 h 1499615"/>
                <a:gd name="connsiteX29" fmla="*/ 1332357 w 1497330"/>
                <a:gd name="connsiteY29" fmla="*/ 280988 h 1499615"/>
                <a:gd name="connsiteX30" fmla="*/ 1307925 w 1497330"/>
                <a:gd name="connsiteY30" fmla="*/ 278844 h 1499615"/>
                <a:gd name="connsiteX31" fmla="*/ 1310069 w 1497330"/>
                <a:gd name="connsiteY31" fmla="*/ 254413 h 1499615"/>
                <a:gd name="connsiteX32" fmla="*/ 1289400 w 1497330"/>
                <a:gd name="connsiteY32" fmla="*/ 231838 h 1499615"/>
                <a:gd name="connsiteX33" fmla="*/ 1265673 w 1497330"/>
                <a:gd name="connsiteY33" fmla="*/ 225676 h 1499615"/>
                <a:gd name="connsiteX34" fmla="*/ 1265777 w 1497330"/>
                <a:gd name="connsiteY34" fmla="*/ 207931 h 1499615"/>
                <a:gd name="connsiteX35" fmla="*/ 1243203 w 1497330"/>
                <a:gd name="connsiteY35" fmla="*/ 187357 h 1499615"/>
                <a:gd name="connsiteX36" fmla="*/ 1218724 w 1497330"/>
                <a:gd name="connsiteY36" fmla="*/ 189452 h 1499615"/>
                <a:gd name="connsiteX37" fmla="*/ 1216628 w 1497330"/>
                <a:gd name="connsiteY37" fmla="*/ 164973 h 1499615"/>
                <a:gd name="connsiteX38" fmla="*/ 1192435 w 1497330"/>
                <a:gd name="connsiteY38" fmla="*/ 145923 h 1499615"/>
                <a:gd name="connsiteX39" fmla="*/ 1168146 w 1497330"/>
                <a:gd name="connsiteY39" fmla="*/ 150209 h 1499615"/>
                <a:gd name="connsiteX40" fmla="*/ 1163860 w 1497330"/>
                <a:gd name="connsiteY40" fmla="*/ 125921 h 1499615"/>
                <a:gd name="connsiteX41" fmla="*/ 1138143 w 1497330"/>
                <a:gd name="connsiteY41" fmla="*/ 109442 h 1499615"/>
                <a:gd name="connsiteX42" fmla="*/ 1114616 w 1497330"/>
                <a:gd name="connsiteY42" fmla="*/ 115538 h 1499615"/>
                <a:gd name="connsiteX43" fmla="*/ 1108043 w 1497330"/>
                <a:gd name="connsiteY43" fmla="*/ 92011 h 1499615"/>
                <a:gd name="connsiteX44" fmla="*/ 1080993 w 1497330"/>
                <a:gd name="connsiteY44" fmla="*/ 77915 h 1499615"/>
                <a:gd name="connsiteX45" fmla="*/ 1057894 w 1497330"/>
                <a:gd name="connsiteY45" fmla="*/ 86249 h 1499615"/>
                <a:gd name="connsiteX46" fmla="*/ 1049560 w 1497330"/>
                <a:gd name="connsiteY46" fmla="*/ 63151 h 1499615"/>
                <a:gd name="connsiteX47" fmla="*/ 1020985 w 1497330"/>
                <a:gd name="connsiteY47" fmla="*/ 51435 h 1499615"/>
                <a:gd name="connsiteX48" fmla="*/ 998058 w 1497330"/>
                <a:gd name="connsiteY48" fmla="*/ 60501 h 1499615"/>
                <a:gd name="connsiteX49" fmla="*/ 988314 w 1497330"/>
                <a:gd name="connsiteY49" fmla="*/ 39433 h 1499615"/>
                <a:gd name="connsiteX50" fmla="*/ 959168 w 1497330"/>
                <a:gd name="connsiteY50" fmla="*/ 29908 h 1499615"/>
                <a:gd name="connsiteX51" fmla="*/ 937117 w 1497330"/>
                <a:gd name="connsiteY51" fmla="*/ 40926 h 1499615"/>
                <a:gd name="connsiteX52" fmla="*/ 925544 w 1497330"/>
                <a:gd name="connsiteY52" fmla="*/ 20955 h 1499615"/>
                <a:gd name="connsiteX53" fmla="*/ 895826 w 1497330"/>
                <a:gd name="connsiteY53" fmla="*/ 14288 h 1499615"/>
                <a:gd name="connsiteX54" fmla="*/ 874919 w 1497330"/>
                <a:gd name="connsiteY54" fmla="*/ 27348 h 1499615"/>
                <a:gd name="connsiteX55" fmla="*/ 861536 w 1497330"/>
                <a:gd name="connsiteY55" fmla="*/ 8287 h 1499615"/>
                <a:gd name="connsiteX56" fmla="*/ 831247 w 1497330"/>
                <a:gd name="connsiteY56" fmla="*/ 4381 h 1499615"/>
                <a:gd name="connsiteX57" fmla="*/ 811482 w 1497330"/>
                <a:gd name="connsiteY57" fmla="*/ 19116 h 1499615"/>
                <a:gd name="connsiteX58" fmla="*/ 796576 w 1497330"/>
                <a:gd name="connsiteY58" fmla="*/ 1333 h 1499615"/>
                <a:gd name="connsiteX59" fmla="*/ 766096 w 1497330"/>
                <a:gd name="connsiteY59" fmla="*/ 0 h 1499615"/>
                <a:gd name="connsiteX60" fmla="*/ 747427 w 1497330"/>
                <a:gd name="connsiteY60" fmla="*/ 16095 h 1499615"/>
                <a:gd name="connsiteX61" fmla="*/ 731330 w 1497330"/>
                <a:gd name="connsiteY61" fmla="*/ 0 h 1499615"/>
                <a:gd name="connsiteX62" fmla="*/ 700850 w 1497330"/>
                <a:gd name="connsiteY62" fmla="*/ 1333 h 1499615"/>
                <a:gd name="connsiteX63" fmla="*/ 683962 w 1497330"/>
                <a:gd name="connsiteY63" fmla="*/ 19289 h 1499615"/>
                <a:gd name="connsiteX64" fmla="*/ 666179 w 1497330"/>
                <a:gd name="connsiteY64" fmla="*/ 4381 h 1499615"/>
                <a:gd name="connsiteX65" fmla="*/ 635984 w 1497330"/>
                <a:gd name="connsiteY65" fmla="*/ 8287 h 1499615"/>
                <a:gd name="connsiteX66" fmla="*/ 620754 w 1497330"/>
                <a:gd name="connsiteY66" fmla="*/ 27671 h 1499615"/>
                <a:gd name="connsiteX67" fmla="*/ 601694 w 1497330"/>
                <a:gd name="connsiteY67" fmla="*/ 14288 h 1499615"/>
                <a:gd name="connsiteX68" fmla="*/ 571881 w 1497330"/>
                <a:gd name="connsiteY68" fmla="*/ 20955 h 1499615"/>
                <a:gd name="connsiteX69" fmla="*/ 558232 w 1497330"/>
                <a:gd name="connsiteY69" fmla="*/ 41480 h 1499615"/>
                <a:gd name="connsiteX70" fmla="*/ 538258 w 1497330"/>
                <a:gd name="connsiteY70" fmla="*/ 29908 h 1499615"/>
                <a:gd name="connsiteX71" fmla="*/ 509207 w 1497330"/>
                <a:gd name="connsiteY71" fmla="*/ 39433 h 1499615"/>
                <a:gd name="connsiteX72" fmla="*/ 498739 w 1497330"/>
                <a:gd name="connsiteY72" fmla="*/ 61750 h 1499615"/>
                <a:gd name="connsiteX73" fmla="*/ 476822 w 1497330"/>
                <a:gd name="connsiteY73" fmla="*/ 52292 h 1499615"/>
                <a:gd name="connsiteX74" fmla="*/ 448723 w 1497330"/>
                <a:gd name="connsiteY74" fmla="*/ 64008 h 1499615"/>
                <a:gd name="connsiteX75" fmla="*/ 439122 w 1497330"/>
                <a:gd name="connsiteY75" fmla="*/ 86713 h 1499615"/>
                <a:gd name="connsiteX76" fmla="*/ 417195 w 1497330"/>
                <a:gd name="connsiteY76" fmla="*/ 78772 h 1499615"/>
                <a:gd name="connsiteX77" fmla="*/ 390144 w 1497330"/>
                <a:gd name="connsiteY77" fmla="*/ 92869 h 1499615"/>
                <a:gd name="connsiteX78" fmla="*/ 382200 w 1497330"/>
                <a:gd name="connsiteY78" fmla="*/ 116205 h 1499615"/>
                <a:gd name="connsiteX79" fmla="*/ 360045 w 1497330"/>
                <a:gd name="connsiteY79" fmla="*/ 110299 h 1499615"/>
                <a:gd name="connsiteX80" fmla="*/ 334328 w 1497330"/>
                <a:gd name="connsiteY80" fmla="*/ 126778 h 1499615"/>
                <a:gd name="connsiteX81" fmla="*/ 330041 w 1497330"/>
                <a:gd name="connsiteY81" fmla="*/ 151067 h 1499615"/>
                <a:gd name="connsiteX82" fmla="*/ 305753 w 1497330"/>
                <a:gd name="connsiteY82" fmla="*/ 146780 h 1499615"/>
                <a:gd name="connsiteX83" fmla="*/ 281559 w 1497330"/>
                <a:gd name="connsiteY83" fmla="*/ 165830 h 1499615"/>
                <a:gd name="connsiteX84" fmla="*/ 278197 w 1497330"/>
                <a:gd name="connsiteY84" fmla="*/ 190250 h 1499615"/>
                <a:gd name="connsiteX85" fmla="*/ 254889 w 1497330"/>
                <a:gd name="connsiteY85" fmla="*/ 188214 h 1499615"/>
                <a:gd name="connsiteX86" fmla="*/ 232410 w 1497330"/>
                <a:gd name="connsiteY86" fmla="*/ 208788 h 1499615"/>
                <a:gd name="connsiteX87" fmla="*/ 230477 w 1497330"/>
                <a:gd name="connsiteY87" fmla="*/ 233363 h 1499615"/>
                <a:gd name="connsiteX88" fmla="*/ 207836 w 1497330"/>
                <a:gd name="connsiteY88" fmla="*/ 233363 h 1499615"/>
                <a:gd name="connsiteX89" fmla="*/ 187262 w 1497330"/>
                <a:gd name="connsiteY89" fmla="*/ 255937 h 1499615"/>
                <a:gd name="connsiteX90" fmla="*/ 189357 w 1497330"/>
                <a:gd name="connsiteY90" fmla="*/ 280416 h 1499615"/>
                <a:gd name="connsiteX91" fmla="*/ 164878 w 1497330"/>
                <a:gd name="connsiteY91" fmla="*/ 282511 h 1499615"/>
                <a:gd name="connsiteX92" fmla="*/ 145828 w 1497330"/>
                <a:gd name="connsiteY92" fmla="*/ 306705 h 1499615"/>
                <a:gd name="connsiteX93" fmla="*/ 150162 w 1497330"/>
                <a:gd name="connsiteY93" fmla="*/ 330946 h 1499615"/>
                <a:gd name="connsiteX94" fmla="*/ 125921 w 1497330"/>
                <a:gd name="connsiteY94" fmla="*/ 335280 h 1499615"/>
                <a:gd name="connsiteX95" fmla="*/ 109442 w 1497330"/>
                <a:gd name="connsiteY95" fmla="*/ 360998 h 1499615"/>
                <a:gd name="connsiteX96" fmla="*/ 114167 w 1497330"/>
                <a:gd name="connsiteY96" fmla="*/ 385191 h 1499615"/>
                <a:gd name="connsiteX97" fmla="*/ 92012 w 1497330"/>
                <a:gd name="connsiteY97" fmla="*/ 391096 h 1499615"/>
                <a:gd name="connsiteX98" fmla="*/ 77915 w 1497330"/>
                <a:gd name="connsiteY98" fmla="*/ 418148 h 1499615"/>
                <a:gd name="connsiteX99" fmla="*/ 85077 w 1497330"/>
                <a:gd name="connsiteY99" fmla="*/ 441731 h 1499615"/>
                <a:gd name="connsiteX100" fmla="*/ 63151 w 1497330"/>
                <a:gd name="connsiteY100" fmla="*/ 449675 h 1499615"/>
                <a:gd name="connsiteX101" fmla="*/ 51435 w 1497330"/>
                <a:gd name="connsiteY101" fmla="*/ 478250 h 1499615"/>
                <a:gd name="connsiteX102" fmla="*/ 61817 w 1497330"/>
                <a:gd name="connsiteY102" fmla="*/ 500634 h 1499615"/>
                <a:gd name="connsiteX103" fmla="*/ 39434 w 1497330"/>
                <a:gd name="connsiteY103" fmla="*/ 511016 h 1499615"/>
                <a:gd name="connsiteX104" fmla="*/ 29909 w 1497330"/>
                <a:gd name="connsiteY104" fmla="*/ 540068 h 1499615"/>
                <a:gd name="connsiteX105" fmla="*/ 40929 w 1497330"/>
                <a:gd name="connsiteY105" fmla="*/ 562118 h 1499615"/>
                <a:gd name="connsiteX106" fmla="*/ 20955 w 1497330"/>
                <a:gd name="connsiteY106" fmla="*/ 573691 h 1499615"/>
                <a:gd name="connsiteX107" fmla="*/ 14288 w 1497330"/>
                <a:gd name="connsiteY107" fmla="*/ 603504 h 1499615"/>
                <a:gd name="connsiteX108" fmla="*/ 27346 w 1497330"/>
                <a:gd name="connsiteY108" fmla="*/ 624411 h 1499615"/>
                <a:gd name="connsiteX109" fmla="*/ 8287 w 1497330"/>
                <a:gd name="connsiteY109" fmla="*/ 637794 h 1499615"/>
                <a:gd name="connsiteX110" fmla="*/ 4286 w 1497330"/>
                <a:gd name="connsiteY110" fmla="*/ 667988 h 1499615"/>
                <a:gd name="connsiteX111" fmla="*/ 18993 w 1497330"/>
                <a:gd name="connsiteY111" fmla="*/ 687772 h 1499615"/>
                <a:gd name="connsiteX112" fmla="*/ 1334 w 1497330"/>
                <a:gd name="connsiteY112" fmla="*/ 702659 h 1499615"/>
                <a:gd name="connsiteX113" fmla="*/ 0 w 1497330"/>
                <a:gd name="connsiteY113" fmla="*/ 733139 h 1499615"/>
                <a:gd name="connsiteX114" fmla="*/ 17431 w 1497330"/>
                <a:gd name="connsiteY114" fmla="*/ 750570 h 1499615"/>
                <a:gd name="connsiteX115" fmla="*/ 0 w 1497330"/>
                <a:gd name="connsiteY115" fmla="*/ 768001 h 1499615"/>
                <a:gd name="connsiteX116" fmla="*/ 1334 w 1497330"/>
                <a:gd name="connsiteY116" fmla="*/ 798386 h 1499615"/>
                <a:gd name="connsiteX117" fmla="*/ 19174 w 1497330"/>
                <a:gd name="connsiteY117" fmla="*/ 815397 h 1499615"/>
                <a:gd name="connsiteX118" fmla="*/ 4286 w 1497330"/>
                <a:gd name="connsiteY118" fmla="*/ 833057 h 1499615"/>
                <a:gd name="connsiteX119" fmla="*/ 8287 w 1497330"/>
                <a:gd name="connsiteY119" fmla="*/ 863346 h 1499615"/>
                <a:gd name="connsiteX120" fmla="*/ 27670 w 1497330"/>
                <a:gd name="connsiteY120" fmla="*/ 878576 h 1499615"/>
                <a:gd name="connsiteX121" fmla="*/ 14288 w 1497330"/>
                <a:gd name="connsiteY121" fmla="*/ 897636 h 1499615"/>
                <a:gd name="connsiteX122" fmla="*/ 20955 w 1497330"/>
                <a:gd name="connsiteY122" fmla="*/ 927354 h 1499615"/>
                <a:gd name="connsiteX123" fmla="*/ 41481 w 1497330"/>
                <a:gd name="connsiteY123" fmla="*/ 941003 h 1499615"/>
                <a:gd name="connsiteX124" fmla="*/ 29909 w 1497330"/>
                <a:gd name="connsiteY124" fmla="*/ 960977 h 1499615"/>
                <a:gd name="connsiteX125" fmla="*/ 39434 w 1497330"/>
                <a:gd name="connsiteY125" fmla="*/ 990124 h 1499615"/>
                <a:gd name="connsiteX126" fmla="*/ 61179 w 1497330"/>
                <a:gd name="connsiteY126" fmla="*/ 1001725 h 1499615"/>
                <a:gd name="connsiteX127" fmla="*/ 51435 w 1497330"/>
                <a:gd name="connsiteY127" fmla="*/ 1022795 h 1499615"/>
                <a:gd name="connsiteX128" fmla="*/ 63151 w 1497330"/>
                <a:gd name="connsiteY128" fmla="*/ 1051370 h 1499615"/>
                <a:gd name="connsiteX129" fmla="*/ 85858 w 1497330"/>
                <a:gd name="connsiteY129" fmla="*/ 1060971 h 1499615"/>
                <a:gd name="connsiteX130" fmla="*/ 77915 w 1497330"/>
                <a:gd name="connsiteY130" fmla="*/ 1082897 h 1499615"/>
                <a:gd name="connsiteX131" fmla="*/ 92012 w 1497330"/>
                <a:gd name="connsiteY131" fmla="*/ 1109948 h 1499615"/>
                <a:gd name="connsiteX132" fmla="*/ 115729 w 1497330"/>
                <a:gd name="connsiteY132" fmla="*/ 1116235 h 1499615"/>
                <a:gd name="connsiteX133" fmla="*/ 109442 w 1497330"/>
                <a:gd name="connsiteY133" fmla="*/ 1139952 h 1499615"/>
                <a:gd name="connsiteX134" fmla="*/ 125921 w 1497330"/>
                <a:gd name="connsiteY134" fmla="*/ 1165670 h 1499615"/>
                <a:gd name="connsiteX135" fmla="*/ 150162 w 1497330"/>
                <a:gd name="connsiteY135" fmla="*/ 1170003 h 1499615"/>
                <a:gd name="connsiteX136" fmla="*/ 145828 w 1497330"/>
                <a:gd name="connsiteY136" fmla="*/ 1194245 h 1499615"/>
                <a:gd name="connsiteX137" fmla="*/ 164878 w 1497330"/>
                <a:gd name="connsiteY137" fmla="*/ 1218438 h 1499615"/>
                <a:gd name="connsiteX138" fmla="*/ 189357 w 1497330"/>
                <a:gd name="connsiteY138" fmla="*/ 1220533 h 1499615"/>
                <a:gd name="connsiteX139" fmla="*/ 187262 w 1497330"/>
                <a:gd name="connsiteY139" fmla="*/ 1245013 h 1499615"/>
                <a:gd name="connsiteX140" fmla="*/ 207836 w 1497330"/>
                <a:gd name="connsiteY140" fmla="*/ 1267587 h 1499615"/>
                <a:gd name="connsiteX141" fmla="*/ 232410 w 1497330"/>
                <a:gd name="connsiteY141" fmla="*/ 1269521 h 1499615"/>
                <a:gd name="connsiteX142" fmla="*/ 232410 w 1497330"/>
                <a:gd name="connsiteY142" fmla="*/ 1292162 h 1499615"/>
                <a:gd name="connsiteX143" fmla="*/ 254889 w 1497330"/>
                <a:gd name="connsiteY143" fmla="*/ 1312736 h 1499615"/>
                <a:gd name="connsiteX144" fmla="*/ 279521 w 1497330"/>
                <a:gd name="connsiteY144" fmla="*/ 1311812 h 1499615"/>
                <a:gd name="connsiteX145" fmla="*/ 281559 w 1497330"/>
                <a:gd name="connsiteY145" fmla="*/ 1335119 h 1499615"/>
                <a:gd name="connsiteX146" fmla="*/ 305753 w 1497330"/>
                <a:gd name="connsiteY146" fmla="*/ 1353693 h 1499615"/>
                <a:gd name="connsiteX147" fmla="*/ 330041 w 1497330"/>
                <a:gd name="connsiteY147" fmla="*/ 1349407 h 1499615"/>
                <a:gd name="connsiteX148" fmla="*/ 334328 w 1497330"/>
                <a:gd name="connsiteY148" fmla="*/ 1373696 h 1499615"/>
                <a:gd name="connsiteX149" fmla="*/ 360045 w 1497330"/>
                <a:gd name="connsiteY149" fmla="*/ 1390174 h 1499615"/>
                <a:gd name="connsiteX150" fmla="*/ 384239 w 1497330"/>
                <a:gd name="connsiteY150" fmla="*/ 1385449 h 1499615"/>
                <a:gd name="connsiteX151" fmla="*/ 390144 w 1497330"/>
                <a:gd name="connsiteY151" fmla="*/ 1407604 h 1499615"/>
                <a:gd name="connsiteX152" fmla="*/ 417195 w 1497330"/>
                <a:gd name="connsiteY152" fmla="*/ 1421702 h 1499615"/>
                <a:gd name="connsiteX153" fmla="*/ 440779 w 1497330"/>
                <a:gd name="connsiteY153" fmla="*/ 1414539 h 1499615"/>
                <a:gd name="connsiteX154" fmla="*/ 448723 w 1497330"/>
                <a:gd name="connsiteY154" fmla="*/ 1436465 h 1499615"/>
                <a:gd name="connsiteX155" fmla="*/ 476822 w 1497330"/>
                <a:gd name="connsiteY155" fmla="*/ 1448181 h 1499615"/>
                <a:gd name="connsiteX156" fmla="*/ 499158 w 1497330"/>
                <a:gd name="connsiteY156" fmla="*/ 1437751 h 1499615"/>
                <a:gd name="connsiteX157" fmla="*/ 509588 w 1497330"/>
                <a:gd name="connsiteY157" fmla="*/ 1460087 h 1499615"/>
                <a:gd name="connsiteX158" fmla="*/ 538639 w 1497330"/>
                <a:gd name="connsiteY158" fmla="*/ 1469612 h 1499615"/>
                <a:gd name="connsiteX159" fmla="*/ 560575 w 1497330"/>
                <a:gd name="connsiteY159" fmla="*/ 1458373 h 1499615"/>
                <a:gd name="connsiteX160" fmla="*/ 572262 w 1497330"/>
                <a:gd name="connsiteY160" fmla="*/ 1478661 h 1499615"/>
                <a:gd name="connsiteX161" fmla="*/ 602075 w 1497330"/>
                <a:gd name="connsiteY161" fmla="*/ 1485233 h 1499615"/>
                <a:gd name="connsiteX162" fmla="*/ 622888 w 1497330"/>
                <a:gd name="connsiteY162" fmla="*/ 1472022 h 1499615"/>
                <a:gd name="connsiteX163" fmla="*/ 636366 w 1497330"/>
                <a:gd name="connsiteY163" fmla="*/ 1491329 h 1499615"/>
                <a:gd name="connsiteX164" fmla="*/ 666560 w 1497330"/>
                <a:gd name="connsiteY164" fmla="*/ 1495235 h 1499615"/>
                <a:gd name="connsiteX165" fmla="*/ 686324 w 1497330"/>
                <a:gd name="connsiteY165" fmla="*/ 1480499 h 1499615"/>
                <a:gd name="connsiteX166" fmla="*/ 701231 w 1497330"/>
                <a:gd name="connsiteY166" fmla="*/ 1498283 h 1499615"/>
                <a:gd name="connsiteX167" fmla="*/ 731711 w 1497330"/>
                <a:gd name="connsiteY167" fmla="*/ 1499616 h 1499615"/>
                <a:gd name="connsiteX168" fmla="*/ 750380 w 1497330"/>
                <a:gd name="connsiteY168" fmla="*/ 1483519 h 1499615"/>
                <a:gd name="connsiteX169" fmla="*/ 766477 w 1497330"/>
                <a:gd name="connsiteY169" fmla="*/ 1499616 h 1499615"/>
                <a:gd name="connsiteX170" fmla="*/ 796957 w 1497330"/>
                <a:gd name="connsiteY170" fmla="*/ 1498283 h 1499615"/>
                <a:gd name="connsiteX171" fmla="*/ 813845 w 1497330"/>
                <a:gd name="connsiteY171" fmla="*/ 1480328 h 1499615"/>
                <a:gd name="connsiteX172" fmla="*/ 831628 w 1497330"/>
                <a:gd name="connsiteY172" fmla="*/ 1495235 h 1499615"/>
                <a:gd name="connsiteX173" fmla="*/ 861917 w 1497330"/>
                <a:gd name="connsiteY173" fmla="*/ 1491329 h 1499615"/>
                <a:gd name="connsiteX174" fmla="*/ 876900 w 1497330"/>
                <a:gd name="connsiteY174" fmla="*/ 1471755 h 1499615"/>
                <a:gd name="connsiteX175" fmla="*/ 896208 w 1497330"/>
                <a:gd name="connsiteY175" fmla="*/ 1485233 h 1499615"/>
                <a:gd name="connsiteX176" fmla="*/ 925925 w 1497330"/>
                <a:gd name="connsiteY176" fmla="*/ 1478661 h 1499615"/>
                <a:gd name="connsiteX177" fmla="*/ 939260 w 1497330"/>
                <a:gd name="connsiteY177" fmla="*/ 1457925 h 1499615"/>
                <a:gd name="connsiteX178" fmla="*/ 959549 w 1497330"/>
                <a:gd name="connsiteY178" fmla="*/ 1469612 h 1499615"/>
                <a:gd name="connsiteX179" fmla="*/ 988695 w 1497330"/>
                <a:gd name="connsiteY179" fmla="*/ 1460087 h 1499615"/>
                <a:gd name="connsiteX180" fmla="*/ 1000668 w 1497330"/>
                <a:gd name="connsiteY180" fmla="*/ 1438542 h 1499615"/>
                <a:gd name="connsiteX181" fmla="*/ 1021366 w 1497330"/>
                <a:gd name="connsiteY181" fmla="*/ 1448181 h 1499615"/>
                <a:gd name="connsiteX182" fmla="*/ 1049941 w 1497330"/>
                <a:gd name="connsiteY182" fmla="*/ 1436465 h 1499615"/>
                <a:gd name="connsiteX183" fmla="*/ 1058275 w 1497330"/>
                <a:gd name="connsiteY183" fmla="*/ 1413367 h 1499615"/>
                <a:gd name="connsiteX184" fmla="*/ 1081374 w 1497330"/>
                <a:gd name="connsiteY184" fmla="*/ 1421702 h 1499615"/>
                <a:gd name="connsiteX185" fmla="*/ 1108425 w 1497330"/>
                <a:gd name="connsiteY185" fmla="*/ 1407604 h 1499615"/>
                <a:gd name="connsiteX186" fmla="*/ 1114997 w 1497330"/>
                <a:gd name="connsiteY186" fmla="*/ 1384078 h 1499615"/>
                <a:gd name="connsiteX187" fmla="*/ 1138524 w 1497330"/>
                <a:gd name="connsiteY187" fmla="*/ 1390174 h 1499615"/>
                <a:gd name="connsiteX188" fmla="*/ 1164241 w 1497330"/>
                <a:gd name="connsiteY188" fmla="*/ 1373696 h 1499615"/>
                <a:gd name="connsiteX189" fmla="*/ 1168527 w 1497330"/>
                <a:gd name="connsiteY189" fmla="*/ 1349407 h 1499615"/>
                <a:gd name="connsiteX190" fmla="*/ 1192816 w 1497330"/>
                <a:gd name="connsiteY190" fmla="*/ 1353693 h 1499615"/>
                <a:gd name="connsiteX191" fmla="*/ 1217009 w 1497330"/>
                <a:gd name="connsiteY191" fmla="*/ 1335119 h 1499615"/>
                <a:gd name="connsiteX192" fmla="*/ 1219105 w 1497330"/>
                <a:gd name="connsiteY192" fmla="*/ 1310640 h 1499615"/>
                <a:gd name="connsiteX193" fmla="*/ 1243584 w 1497330"/>
                <a:gd name="connsiteY193" fmla="*/ 1312736 h 1499615"/>
                <a:gd name="connsiteX194" fmla="*/ 1266159 w 1497330"/>
                <a:gd name="connsiteY194" fmla="*/ 1292162 h 1499615"/>
                <a:gd name="connsiteX195" fmla="*/ 1266111 w 1497330"/>
                <a:gd name="connsiteY195" fmla="*/ 1267635 h 1499615"/>
                <a:gd name="connsiteX196" fmla="*/ 1290638 w 1497330"/>
                <a:gd name="connsiteY196" fmla="*/ 1267587 h 1499615"/>
                <a:gd name="connsiteX197" fmla="*/ 1311307 w 1497330"/>
                <a:gd name="connsiteY197" fmla="*/ 1245013 h 1499615"/>
                <a:gd name="connsiteX198" fmla="*/ 1309164 w 1497330"/>
                <a:gd name="connsiteY198" fmla="*/ 1220581 h 1499615"/>
                <a:gd name="connsiteX199" fmla="*/ 1333595 w 1497330"/>
                <a:gd name="connsiteY199" fmla="*/ 1218438 h 1499615"/>
                <a:gd name="connsiteX200" fmla="*/ 1352645 w 1497330"/>
                <a:gd name="connsiteY200" fmla="*/ 1194245 h 1499615"/>
                <a:gd name="connsiteX201" fmla="*/ 1348359 w 1497330"/>
                <a:gd name="connsiteY201" fmla="*/ 1169956 h 1499615"/>
                <a:gd name="connsiteX202" fmla="*/ 1372648 w 1497330"/>
                <a:gd name="connsiteY202" fmla="*/ 1165670 h 1499615"/>
                <a:gd name="connsiteX203" fmla="*/ 1389126 w 1497330"/>
                <a:gd name="connsiteY203" fmla="*/ 1139952 h 1499615"/>
                <a:gd name="connsiteX204" fmla="*/ 1383583 w 1497330"/>
                <a:gd name="connsiteY204" fmla="*/ 1116073 h 1499615"/>
                <a:gd name="connsiteX205" fmla="*/ 1406462 w 1497330"/>
                <a:gd name="connsiteY205" fmla="*/ 1109948 h 1499615"/>
                <a:gd name="connsiteX206" fmla="*/ 1420654 w 1497330"/>
                <a:gd name="connsiteY206" fmla="*/ 1082897 h 1499615"/>
                <a:gd name="connsiteX207" fmla="*/ 1413872 w 1497330"/>
                <a:gd name="connsiteY207" fmla="*/ 1059199 h 1499615"/>
                <a:gd name="connsiteX208" fmla="*/ 1435322 w 1497330"/>
                <a:gd name="connsiteY208" fmla="*/ 1051370 h 1499615"/>
                <a:gd name="connsiteX209" fmla="*/ 1447134 w 1497330"/>
                <a:gd name="connsiteY209" fmla="*/ 1022795 h 1499615"/>
                <a:gd name="connsiteX210" fmla="*/ 1438342 w 1497330"/>
                <a:gd name="connsiteY210" fmla="*/ 999763 h 1499615"/>
                <a:gd name="connsiteX211" fmla="*/ 1459040 w 1497330"/>
                <a:gd name="connsiteY211" fmla="*/ 990124 h 1499615"/>
                <a:gd name="connsiteX212" fmla="*/ 1468565 w 1497330"/>
                <a:gd name="connsiteY212" fmla="*/ 960977 h 1499615"/>
                <a:gd name="connsiteX213" fmla="*/ 1457325 w 1497330"/>
                <a:gd name="connsiteY213" fmla="*/ 939041 h 1499615"/>
                <a:gd name="connsiteX214" fmla="*/ 1477613 w 1497330"/>
                <a:gd name="connsiteY214" fmla="*/ 927354 h 1499615"/>
                <a:gd name="connsiteX215" fmla="*/ 1484186 w 1497330"/>
                <a:gd name="connsiteY215" fmla="*/ 897636 h 1499615"/>
                <a:gd name="connsiteX216" fmla="*/ 1468565 w 1497330"/>
                <a:gd name="connsiteY216" fmla="*/ 878567 h 1499615"/>
                <a:gd name="connsiteX217" fmla="*/ 1469041 w 1497330"/>
                <a:gd name="connsiteY217" fmla="*/ 875919 h 149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1497330" h="1499615">
                  <a:moveTo>
                    <a:pt x="1469041" y="875919"/>
                  </a:moveTo>
                  <a:cubicBezTo>
                    <a:pt x="1470689" y="866508"/>
                    <a:pt x="1479633" y="860212"/>
                    <a:pt x="1489043" y="861822"/>
                  </a:cubicBezTo>
                  <a:cubicBezTo>
                    <a:pt x="1490568" y="851821"/>
                    <a:pt x="1491806" y="841724"/>
                    <a:pt x="1492949" y="831532"/>
                  </a:cubicBezTo>
                  <a:cubicBezTo>
                    <a:pt x="1483424" y="830142"/>
                    <a:pt x="1476823" y="821293"/>
                    <a:pt x="1478214" y="811768"/>
                  </a:cubicBezTo>
                  <a:cubicBezTo>
                    <a:pt x="1479490" y="803005"/>
                    <a:pt x="1487138" y="796595"/>
                    <a:pt x="1495997" y="796861"/>
                  </a:cubicBezTo>
                  <a:cubicBezTo>
                    <a:pt x="1496568" y="786765"/>
                    <a:pt x="1497044" y="776669"/>
                    <a:pt x="1497330" y="766477"/>
                  </a:cubicBezTo>
                  <a:cubicBezTo>
                    <a:pt x="1487701" y="766477"/>
                    <a:pt x="1479900" y="758676"/>
                    <a:pt x="1479900" y="749046"/>
                  </a:cubicBezTo>
                  <a:cubicBezTo>
                    <a:pt x="1479900" y="739416"/>
                    <a:pt x="1487701" y="731615"/>
                    <a:pt x="1497330" y="731615"/>
                  </a:cubicBezTo>
                  <a:cubicBezTo>
                    <a:pt x="1497330" y="721424"/>
                    <a:pt x="1496568" y="711232"/>
                    <a:pt x="1495997" y="701135"/>
                  </a:cubicBezTo>
                  <a:cubicBezTo>
                    <a:pt x="1486376" y="701431"/>
                    <a:pt x="1478337" y="693868"/>
                    <a:pt x="1478042" y="684247"/>
                  </a:cubicBezTo>
                  <a:cubicBezTo>
                    <a:pt x="1477766" y="675389"/>
                    <a:pt x="1484186" y="667741"/>
                    <a:pt x="1492949" y="666464"/>
                  </a:cubicBezTo>
                  <a:cubicBezTo>
                    <a:pt x="1491806" y="656368"/>
                    <a:pt x="1490568" y="646271"/>
                    <a:pt x="1489043" y="636270"/>
                  </a:cubicBezTo>
                  <a:cubicBezTo>
                    <a:pt x="1479499" y="637537"/>
                    <a:pt x="1470736" y="630822"/>
                    <a:pt x="1469470" y="621287"/>
                  </a:cubicBezTo>
                  <a:cubicBezTo>
                    <a:pt x="1468288" y="612324"/>
                    <a:pt x="1474137" y="603952"/>
                    <a:pt x="1482947" y="601980"/>
                  </a:cubicBezTo>
                  <a:cubicBezTo>
                    <a:pt x="1480947" y="591979"/>
                    <a:pt x="1478756" y="582073"/>
                    <a:pt x="1476375" y="572167"/>
                  </a:cubicBezTo>
                  <a:cubicBezTo>
                    <a:pt x="1466965" y="574205"/>
                    <a:pt x="1457687" y="568242"/>
                    <a:pt x="1455639" y="558832"/>
                  </a:cubicBezTo>
                  <a:cubicBezTo>
                    <a:pt x="1453744" y="550069"/>
                    <a:pt x="1458792" y="541296"/>
                    <a:pt x="1467326" y="538544"/>
                  </a:cubicBezTo>
                  <a:cubicBezTo>
                    <a:pt x="1464469" y="529019"/>
                    <a:pt x="1461421" y="519494"/>
                    <a:pt x="1457801" y="509492"/>
                  </a:cubicBezTo>
                  <a:cubicBezTo>
                    <a:pt x="1448753" y="512778"/>
                    <a:pt x="1438751" y="508111"/>
                    <a:pt x="1435465" y="499062"/>
                  </a:cubicBezTo>
                  <a:cubicBezTo>
                    <a:pt x="1432179" y="490014"/>
                    <a:pt x="1436846" y="480012"/>
                    <a:pt x="1445895" y="476726"/>
                  </a:cubicBezTo>
                  <a:cubicBezTo>
                    <a:pt x="1442180" y="467201"/>
                    <a:pt x="1438180" y="457676"/>
                    <a:pt x="1434084" y="448151"/>
                  </a:cubicBezTo>
                  <a:cubicBezTo>
                    <a:pt x="1425093" y="451580"/>
                    <a:pt x="1415015" y="447065"/>
                    <a:pt x="1411586" y="438074"/>
                  </a:cubicBezTo>
                  <a:cubicBezTo>
                    <a:pt x="1408500" y="429968"/>
                    <a:pt x="1411834" y="420834"/>
                    <a:pt x="1419416" y="416623"/>
                  </a:cubicBezTo>
                  <a:cubicBezTo>
                    <a:pt x="1414844" y="407098"/>
                    <a:pt x="1409891" y="398526"/>
                    <a:pt x="1405224" y="389573"/>
                  </a:cubicBezTo>
                  <a:cubicBezTo>
                    <a:pt x="1396908" y="394364"/>
                    <a:pt x="1386297" y="391506"/>
                    <a:pt x="1381506" y="383191"/>
                  </a:cubicBezTo>
                  <a:cubicBezTo>
                    <a:pt x="1376715" y="374875"/>
                    <a:pt x="1379573" y="364265"/>
                    <a:pt x="1387888" y="359473"/>
                  </a:cubicBezTo>
                  <a:cubicBezTo>
                    <a:pt x="1382554" y="350806"/>
                    <a:pt x="1377029" y="342233"/>
                    <a:pt x="1371410" y="333756"/>
                  </a:cubicBezTo>
                  <a:cubicBezTo>
                    <a:pt x="1363523" y="339280"/>
                    <a:pt x="1352645" y="337356"/>
                    <a:pt x="1347121" y="329470"/>
                  </a:cubicBezTo>
                  <a:cubicBezTo>
                    <a:pt x="1341596" y="321583"/>
                    <a:pt x="1343520" y="310705"/>
                    <a:pt x="1351407" y="305181"/>
                  </a:cubicBezTo>
                  <a:cubicBezTo>
                    <a:pt x="1345406" y="296990"/>
                    <a:pt x="1339120" y="288893"/>
                    <a:pt x="1332357" y="280988"/>
                  </a:cubicBezTo>
                  <a:cubicBezTo>
                    <a:pt x="1325023" y="287141"/>
                    <a:pt x="1314079" y="286179"/>
                    <a:pt x="1307925" y="278844"/>
                  </a:cubicBezTo>
                  <a:cubicBezTo>
                    <a:pt x="1301772" y="271510"/>
                    <a:pt x="1302734" y="260566"/>
                    <a:pt x="1310069" y="254413"/>
                  </a:cubicBezTo>
                  <a:cubicBezTo>
                    <a:pt x="1303306" y="246698"/>
                    <a:pt x="1296448" y="239173"/>
                    <a:pt x="1289400" y="231838"/>
                  </a:cubicBezTo>
                  <a:cubicBezTo>
                    <a:pt x="1281141" y="236687"/>
                    <a:pt x="1270521" y="233934"/>
                    <a:pt x="1265673" y="225676"/>
                  </a:cubicBezTo>
                  <a:cubicBezTo>
                    <a:pt x="1262444" y="220188"/>
                    <a:pt x="1262491" y="213378"/>
                    <a:pt x="1265777" y="207931"/>
                  </a:cubicBezTo>
                  <a:cubicBezTo>
                    <a:pt x="1258348" y="200882"/>
                    <a:pt x="1250823" y="194024"/>
                    <a:pt x="1243203" y="187357"/>
                  </a:cubicBezTo>
                  <a:cubicBezTo>
                    <a:pt x="1237021" y="194695"/>
                    <a:pt x="1226058" y="195633"/>
                    <a:pt x="1218724" y="189452"/>
                  </a:cubicBezTo>
                  <a:cubicBezTo>
                    <a:pt x="1211390" y="183271"/>
                    <a:pt x="1210447" y="172311"/>
                    <a:pt x="1216628" y="164973"/>
                  </a:cubicBezTo>
                  <a:cubicBezTo>
                    <a:pt x="1208723" y="158591"/>
                    <a:pt x="1200626" y="152400"/>
                    <a:pt x="1192435" y="145923"/>
                  </a:cubicBezTo>
                  <a:cubicBezTo>
                    <a:pt x="1186910" y="153814"/>
                    <a:pt x="1176033" y="155733"/>
                    <a:pt x="1168146" y="150209"/>
                  </a:cubicBezTo>
                  <a:cubicBezTo>
                    <a:pt x="1160259" y="144686"/>
                    <a:pt x="1158335" y="133811"/>
                    <a:pt x="1163860" y="125921"/>
                  </a:cubicBezTo>
                  <a:cubicBezTo>
                    <a:pt x="1155478" y="120301"/>
                    <a:pt x="1146905" y="114776"/>
                    <a:pt x="1138143" y="109442"/>
                  </a:cubicBezTo>
                  <a:cubicBezTo>
                    <a:pt x="1133247" y="117508"/>
                    <a:pt x="1122817" y="120210"/>
                    <a:pt x="1114616" y="115538"/>
                  </a:cubicBezTo>
                  <a:cubicBezTo>
                    <a:pt x="1106462" y="110733"/>
                    <a:pt x="1103557" y="100346"/>
                    <a:pt x="1108043" y="92011"/>
                  </a:cubicBezTo>
                  <a:cubicBezTo>
                    <a:pt x="1099185" y="87154"/>
                    <a:pt x="1090136" y="82486"/>
                    <a:pt x="1080993" y="77915"/>
                  </a:cubicBezTo>
                  <a:cubicBezTo>
                    <a:pt x="1076916" y="86595"/>
                    <a:pt x="1066572" y="90326"/>
                    <a:pt x="1057894" y="86249"/>
                  </a:cubicBezTo>
                  <a:cubicBezTo>
                    <a:pt x="1049217" y="82172"/>
                    <a:pt x="1045483" y="71831"/>
                    <a:pt x="1049560" y="63151"/>
                  </a:cubicBezTo>
                  <a:cubicBezTo>
                    <a:pt x="1040035" y="59055"/>
                    <a:pt x="1030510" y="55150"/>
                    <a:pt x="1020985" y="51435"/>
                  </a:cubicBezTo>
                  <a:cubicBezTo>
                    <a:pt x="1017156" y="60268"/>
                    <a:pt x="1006898" y="64327"/>
                    <a:pt x="998058" y="60501"/>
                  </a:cubicBezTo>
                  <a:cubicBezTo>
                    <a:pt x="989934" y="56978"/>
                    <a:pt x="985733" y="47913"/>
                    <a:pt x="988314" y="39433"/>
                  </a:cubicBezTo>
                  <a:cubicBezTo>
                    <a:pt x="978665" y="36195"/>
                    <a:pt x="968950" y="33020"/>
                    <a:pt x="959168" y="29908"/>
                  </a:cubicBezTo>
                  <a:cubicBezTo>
                    <a:pt x="956120" y="39040"/>
                    <a:pt x="946252" y="43973"/>
                    <a:pt x="937117" y="40926"/>
                  </a:cubicBezTo>
                  <a:cubicBezTo>
                    <a:pt x="928773" y="38142"/>
                    <a:pt x="923811" y="29578"/>
                    <a:pt x="925544" y="20955"/>
                  </a:cubicBezTo>
                  <a:cubicBezTo>
                    <a:pt x="916019" y="18574"/>
                    <a:pt x="905828" y="16288"/>
                    <a:pt x="895826" y="14288"/>
                  </a:cubicBezTo>
                  <a:cubicBezTo>
                    <a:pt x="893664" y="23668"/>
                    <a:pt x="884301" y="29514"/>
                    <a:pt x="874919" y="27348"/>
                  </a:cubicBezTo>
                  <a:cubicBezTo>
                    <a:pt x="866242" y="25344"/>
                    <a:pt x="860479" y="17126"/>
                    <a:pt x="861536" y="8287"/>
                  </a:cubicBezTo>
                  <a:cubicBezTo>
                    <a:pt x="851535" y="6763"/>
                    <a:pt x="841439" y="5429"/>
                    <a:pt x="831247" y="4381"/>
                  </a:cubicBezTo>
                  <a:cubicBezTo>
                    <a:pt x="829856" y="13907"/>
                    <a:pt x="821007" y="20504"/>
                    <a:pt x="811482" y="19116"/>
                  </a:cubicBezTo>
                  <a:cubicBezTo>
                    <a:pt x="802720" y="17837"/>
                    <a:pt x="796309" y="10188"/>
                    <a:pt x="796576" y="1333"/>
                  </a:cubicBezTo>
                  <a:cubicBezTo>
                    <a:pt x="786479" y="667"/>
                    <a:pt x="776383" y="190"/>
                    <a:pt x="766096" y="0"/>
                  </a:cubicBezTo>
                  <a:cubicBezTo>
                    <a:pt x="765382" y="9600"/>
                    <a:pt x="757028" y="16807"/>
                    <a:pt x="747427" y="16095"/>
                  </a:cubicBezTo>
                  <a:cubicBezTo>
                    <a:pt x="738816" y="15457"/>
                    <a:pt x="731968" y="8612"/>
                    <a:pt x="731330" y="0"/>
                  </a:cubicBezTo>
                  <a:cubicBezTo>
                    <a:pt x="721138" y="0"/>
                    <a:pt x="710946" y="667"/>
                    <a:pt x="700850" y="1333"/>
                  </a:cubicBezTo>
                  <a:cubicBezTo>
                    <a:pt x="701145" y="10956"/>
                    <a:pt x="693582" y="18995"/>
                    <a:pt x="683962" y="19289"/>
                  </a:cubicBezTo>
                  <a:cubicBezTo>
                    <a:pt x="675104" y="19561"/>
                    <a:pt x="667455" y="13147"/>
                    <a:pt x="666179" y="4381"/>
                  </a:cubicBezTo>
                  <a:cubicBezTo>
                    <a:pt x="656082" y="5429"/>
                    <a:pt x="645986" y="6763"/>
                    <a:pt x="635984" y="8287"/>
                  </a:cubicBezTo>
                  <a:cubicBezTo>
                    <a:pt x="637127" y="17845"/>
                    <a:pt x="630317" y="26523"/>
                    <a:pt x="620754" y="27671"/>
                  </a:cubicBezTo>
                  <a:cubicBezTo>
                    <a:pt x="611915" y="28732"/>
                    <a:pt x="603695" y="22962"/>
                    <a:pt x="601694" y="14288"/>
                  </a:cubicBezTo>
                  <a:cubicBezTo>
                    <a:pt x="591693" y="16288"/>
                    <a:pt x="581787" y="18574"/>
                    <a:pt x="571881" y="20955"/>
                  </a:cubicBezTo>
                  <a:cubicBezTo>
                    <a:pt x="573777" y="30392"/>
                    <a:pt x="567671" y="39582"/>
                    <a:pt x="558232" y="41480"/>
                  </a:cubicBezTo>
                  <a:cubicBezTo>
                    <a:pt x="549602" y="43214"/>
                    <a:pt x="541039" y="38252"/>
                    <a:pt x="538258" y="29908"/>
                  </a:cubicBezTo>
                  <a:cubicBezTo>
                    <a:pt x="528733" y="32766"/>
                    <a:pt x="518732" y="35814"/>
                    <a:pt x="509207" y="39433"/>
                  </a:cubicBezTo>
                  <a:cubicBezTo>
                    <a:pt x="512474" y="48487"/>
                    <a:pt x="507787" y="58479"/>
                    <a:pt x="498739" y="61750"/>
                  </a:cubicBezTo>
                  <a:cubicBezTo>
                    <a:pt x="490081" y="64878"/>
                    <a:pt x="480489" y="60736"/>
                    <a:pt x="476822" y="52292"/>
                  </a:cubicBezTo>
                  <a:cubicBezTo>
                    <a:pt x="467297" y="56007"/>
                    <a:pt x="457772" y="59912"/>
                    <a:pt x="448723" y="64008"/>
                  </a:cubicBezTo>
                  <a:cubicBezTo>
                    <a:pt x="452342" y="72929"/>
                    <a:pt x="448047" y="83094"/>
                    <a:pt x="439122" y="86713"/>
                  </a:cubicBezTo>
                  <a:cubicBezTo>
                    <a:pt x="430854" y="90066"/>
                    <a:pt x="421396" y="86638"/>
                    <a:pt x="417195" y="78772"/>
                  </a:cubicBezTo>
                  <a:cubicBezTo>
                    <a:pt x="407670" y="83344"/>
                    <a:pt x="399002" y="88297"/>
                    <a:pt x="390144" y="92869"/>
                  </a:cubicBezTo>
                  <a:cubicBezTo>
                    <a:pt x="394392" y="101506"/>
                    <a:pt x="390840" y="111954"/>
                    <a:pt x="382200" y="116205"/>
                  </a:cubicBezTo>
                  <a:cubicBezTo>
                    <a:pt x="374380" y="120055"/>
                    <a:pt x="364912" y="117532"/>
                    <a:pt x="360045" y="110299"/>
                  </a:cubicBezTo>
                  <a:cubicBezTo>
                    <a:pt x="351377" y="115633"/>
                    <a:pt x="342805" y="121158"/>
                    <a:pt x="334328" y="126778"/>
                  </a:cubicBezTo>
                  <a:cubicBezTo>
                    <a:pt x="339852" y="134668"/>
                    <a:pt x="337928" y="145543"/>
                    <a:pt x="330041" y="151067"/>
                  </a:cubicBezTo>
                  <a:cubicBezTo>
                    <a:pt x="322155" y="156590"/>
                    <a:pt x="311277" y="154671"/>
                    <a:pt x="305753" y="146780"/>
                  </a:cubicBezTo>
                  <a:cubicBezTo>
                    <a:pt x="297561" y="152781"/>
                    <a:pt x="289465" y="158972"/>
                    <a:pt x="281559" y="165830"/>
                  </a:cubicBezTo>
                  <a:cubicBezTo>
                    <a:pt x="287369" y="173503"/>
                    <a:pt x="285865" y="184435"/>
                    <a:pt x="278197" y="190250"/>
                  </a:cubicBezTo>
                  <a:cubicBezTo>
                    <a:pt x="271053" y="195661"/>
                    <a:pt x="260985" y="194780"/>
                    <a:pt x="254889" y="188214"/>
                  </a:cubicBezTo>
                  <a:cubicBezTo>
                    <a:pt x="247269" y="194881"/>
                    <a:pt x="239744" y="201740"/>
                    <a:pt x="232410" y="208788"/>
                  </a:cubicBezTo>
                  <a:cubicBezTo>
                    <a:pt x="238658" y="216109"/>
                    <a:pt x="237792" y="227114"/>
                    <a:pt x="230477" y="233363"/>
                  </a:cubicBezTo>
                  <a:cubicBezTo>
                    <a:pt x="223952" y="238925"/>
                    <a:pt x="214351" y="238925"/>
                    <a:pt x="207836" y="233363"/>
                  </a:cubicBezTo>
                  <a:cubicBezTo>
                    <a:pt x="200787" y="240668"/>
                    <a:pt x="193929" y="248193"/>
                    <a:pt x="187262" y="255937"/>
                  </a:cubicBezTo>
                  <a:cubicBezTo>
                    <a:pt x="194596" y="262118"/>
                    <a:pt x="195539" y="273082"/>
                    <a:pt x="189357" y="280416"/>
                  </a:cubicBezTo>
                  <a:cubicBezTo>
                    <a:pt x="183175" y="287750"/>
                    <a:pt x="172212" y="288693"/>
                    <a:pt x="164878" y="282511"/>
                  </a:cubicBezTo>
                  <a:cubicBezTo>
                    <a:pt x="158496" y="290417"/>
                    <a:pt x="152305" y="298513"/>
                    <a:pt x="145828" y="306705"/>
                  </a:cubicBezTo>
                  <a:cubicBezTo>
                    <a:pt x="153714" y="312201"/>
                    <a:pt x="155658" y="323059"/>
                    <a:pt x="150162" y="330946"/>
                  </a:cubicBezTo>
                  <a:cubicBezTo>
                    <a:pt x="144666" y="338833"/>
                    <a:pt x="133807" y="340776"/>
                    <a:pt x="125921" y="335280"/>
                  </a:cubicBezTo>
                  <a:cubicBezTo>
                    <a:pt x="120206" y="343757"/>
                    <a:pt x="114776" y="352330"/>
                    <a:pt x="109442" y="360998"/>
                  </a:cubicBezTo>
                  <a:cubicBezTo>
                    <a:pt x="117424" y="366370"/>
                    <a:pt x="119549" y="377209"/>
                    <a:pt x="114167" y="385191"/>
                  </a:cubicBezTo>
                  <a:cubicBezTo>
                    <a:pt x="109299" y="392420"/>
                    <a:pt x="99832" y="394945"/>
                    <a:pt x="92012" y="391096"/>
                  </a:cubicBezTo>
                  <a:cubicBezTo>
                    <a:pt x="87154" y="400050"/>
                    <a:pt x="82487" y="409003"/>
                    <a:pt x="77915" y="418148"/>
                  </a:cubicBezTo>
                  <a:cubicBezTo>
                    <a:pt x="86411" y="422681"/>
                    <a:pt x="89611" y="433245"/>
                    <a:pt x="85077" y="441731"/>
                  </a:cubicBezTo>
                  <a:cubicBezTo>
                    <a:pt x="80877" y="449599"/>
                    <a:pt x="71419" y="453028"/>
                    <a:pt x="63151" y="449675"/>
                  </a:cubicBezTo>
                  <a:cubicBezTo>
                    <a:pt x="59055" y="459200"/>
                    <a:pt x="55150" y="468725"/>
                    <a:pt x="51435" y="478250"/>
                  </a:cubicBezTo>
                  <a:cubicBezTo>
                    <a:pt x="60484" y="481565"/>
                    <a:pt x="65132" y="491585"/>
                    <a:pt x="61817" y="500634"/>
                  </a:cubicBezTo>
                  <a:cubicBezTo>
                    <a:pt x="58503" y="509683"/>
                    <a:pt x="48483" y="514331"/>
                    <a:pt x="39434" y="511016"/>
                  </a:cubicBezTo>
                  <a:cubicBezTo>
                    <a:pt x="36195" y="520541"/>
                    <a:pt x="33147" y="530066"/>
                    <a:pt x="29909" y="540068"/>
                  </a:cubicBezTo>
                  <a:cubicBezTo>
                    <a:pt x="39043" y="543115"/>
                    <a:pt x="43977" y="552983"/>
                    <a:pt x="40929" y="562118"/>
                  </a:cubicBezTo>
                  <a:cubicBezTo>
                    <a:pt x="38138" y="570462"/>
                    <a:pt x="29575" y="575424"/>
                    <a:pt x="20955" y="573691"/>
                  </a:cubicBezTo>
                  <a:cubicBezTo>
                    <a:pt x="18479" y="583216"/>
                    <a:pt x="16288" y="593503"/>
                    <a:pt x="14288" y="603504"/>
                  </a:cubicBezTo>
                  <a:cubicBezTo>
                    <a:pt x="23670" y="605666"/>
                    <a:pt x="29518" y="615029"/>
                    <a:pt x="27346" y="624411"/>
                  </a:cubicBezTo>
                  <a:cubicBezTo>
                    <a:pt x="25346" y="633089"/>
                    <a:pt x="17126" y="638851"/>
                    <a:pt x="8287" y="637794"/>
                  </a:cubicBezTo>
                  <a:cubicBezTo>
                    <a:pt x="6763" y="647795"/>
                    <a:pt x="5429" y="657892"/>
                    <a:pt x="4286" y="667988"/>
                  </a:cubicBezTo>
                  <a:cubicBezTo>
                    <a:pt x="13811" y="669388"/>
                    <a:pt x="20393" y="678247"/>
                    <a:pt x="18993" y="687772"/>
                  </a:cubicBezTo>
                  <a:cubicBezTo>
                    <a:pt x="17717" y="696478"/>
                    <a:pt x="10135" y="702869"/>
                    <a:pt x="1334" y="702659"/>
                  </a:cubicBezTo>
                  <a:cubicBezTo>
                    <a:pt x="667" y="712756"/>
                    <a:pt x="191" y="722948"/>
                    <a:pt x="0" y="733139"/>
                  </a:cubicBezTo>
                  <a:cubicBezTo>
                    <a:pt x="9630" y="733139"/>
                    <a:pt x="17431" y="740940"/>
                    <a:pt x="17431" y="750570"/>
                  </a:cubicBezTo>
                  <a:cubicBezTo>
                    <a:pt x="17431" y="760200"/>
                    <a:pt x="9630" y="768001"/>
                    <a:pt x="0" y="768001"/>
                  </a:cubicBezTo>
                  <a:cubicBezTo>
                    <a:pt x="0" y="778193"/>
                    <a:pt x="667" y="788289"/>
                    <a:pt x="1334" y="798386"/>
                  </a:cubicBezTo>
                  <a:cubicBezTo>
                    <a:pt x="10954" y="798157"/>
                    <a:pt x="18945" y="805767"/>
                    <a:pt x="19174" y="815397"/>
                  </a:cubicBezTo>
                  <a:cubicBezTo>
                    <a:pt x="19383" y="824198"/>
                    <a:pt x="13002" y="831771"/>
                    <a:pt x="4286" y="833057"/>
                  </a:cubicBezTo>
                  <a:cubicBezTo>
                    <a:pt x="5429" y="843220"/>
                    <a:pt x="6763" y="853316"/>
                    <a:pt x="8287" y="863346"/>
                  </a:cubicBezTo>
                  <a:cubicBezTo>
                    <a:pt x="17840" y="862203"/>
                    <a:pt x="26527" y="869013"/>
                    <a:pt x="27670" y="878576"/>
                  </a:cubicBezTo>
                  <a:cubicBezTo>
                    <a:pt x="28728" y="887416"/>
                    <a:pt x="22965" y="895636"/>
                    <a:pt x="14288" y="897636"/>
                  </a:cubicBezTo>
                  <a:cubicBezTo>
                    <a:pt x="16288" y="907161"/>
                    <a:pt x="18479" y="917543"/>
                    <a:pt x="20955" y="927354"/>
                  </a:cubicBezTo>
                  <a:cubicBezTo>
                    <a:pt x="30394" y="925459"/>
                    <a:pt x="39586" y="931564"/>
                    <a:pt x="41481" y="941003"/>
                  </a:cubicBezTo>
                  <a:cubicBezTo>
                    <a:pt x="43215" y="949633"/>
                    <a:pt x="38253" y="958196"/>
                    <a:pt x="29909" y="960977"/>
                  </a:cubicBezTo>
                  <a:cubicBezTo>
                    <a:pt x="32766" y="970817"/>
                    <a:pt x="35938" y="980532"/>
                    <a:pt x="39434" y="990124"/>
                  </a:cubicBezTo>
                  <a:cubicBezTo>
                    <a:pt x="48644" y="987323"/>
                    <a:pt x="58379" y="992515"/>
                    <a:pt x="61179" y="1001725"/>
                  </a:cubicBezTo>
                  <a:cubicBezTo>
                    <a:pt x="63760" y="1010202"/>
                    <a:pt x="59570" y="1019270"/>
                    <a:pt x="51435" y="1022795"/>
                  </a:cubicBezTo>
                  <a:cubicBezTo>
                    <a:pt x="55150" y="1032320"/>
                    <a:pt x="59055" y="1041845"/>
                    <a:pt x="63151" y="1051370"/>
                  </a:cubicBezTo>
                  <a:cubicBezTo>
                    <a:pt x="72076" y="1047750"/>
                    <a:pt x="82239" y="1052046"/>
                    <a:pt x="85858" y="1060971"/>
                  </a:cubicBezTo>
                  <a:cubicBezTo>
                    <a:pt x="89211" y="1069239"/>
                    <a:pt x="85782" y="1078697"/>
                    <a:pt x="77915" y="1082897"/>
                  </a:cubicBezTo>
                  <a:cubicBezTo>
                    <a:pt x="82391" y="1091946"/>
                    <a:pt x="87440" y="1100995"/>
                    <a:pt x="92012" y="1109948"/>
                  </a:cubicBezTo>
                  <a:cubicBezTo>
                    <a:pt x="100299" y="1105138"/>
                    <a:pt x="110919" y="1107948"/>
                    <a:pt x="115729" y="1116235"/>
                  </a:cubicBezTo>
                  <a:cubicBezTo>
                    <a:pt x="120539" y="1124522"/>
                    <a:pt x="117729" y="1135142"/>
                    <a:pt x="109442" y="1139952"/>
                  </a:cubicBezTo>
                  <a:cubicBezTo>
                    <a:pt x="114776" y="1148715"/>
                    <a:pt x="120206" y="1157287"/>
                    <a:pt x="125921" y="1165670"/>
                  </a:cubicBezTo>
                  <a:cubicBezTo>
                    <a:pt x="133807" y="1160174"/>
                    <a:pt x="144666" y="1162117"/>
                    <a:pt x="150162" y="1170003"/>
                  </a:cubicBezTo>
                  <a:cubicBezTo>
                    <a:pt x="155658" y="1177890"/>
                    <a:pt x="153714" y="1188749"/>
                    <a:pt x="145828" y="1194245"/>
                  </a:cubicBezTo>
                  <a:cubicBezTo>
                    <a:pt x="151924" y="1202436"/>
                    <a:pt x="158115" y="1210532"/>
                    <a:pt x="164878" y="1218438"/>
                  </a:cubicBezTo>
                  <a:cubicBezTo>
                    <a:pt x="172212" y="1212256"/>
                    <a:pt x="183175" y="1213199"/>
                    <a:pt x="189357" y="1220533"/>
                  </a:cubicBezTo>
                  <a:cubicBezTo>
                    <a:pt x="195539" y="1227868"/>
                    <a:pt x="194596" y="1238831"/>
                    <a:pt x="187262" y="1245013"/>
                  </a:cubicBezTo>
                  <a:cubicBezTo>
                    <a:pt x="193929" y="1252633"/>
                    <a:pt x="200787" y="1260158"/>
                    <a:pt x="207836" y="1267587"/>
                  </a:cubicBezTo>
                  <a:cubicBezTo>
                    <a:pt x="215160" y="1261339"/>
                    <a:pt x="226162" y="1262205"/>
                    <a:pt x="232410" y="1269521"/>
                  </a:cubicBezTo>
                  <a:cubicBezTo>
                    <a:pt x="237973" y="1276045"/>
                    <a:pt x="237973" y="1285646"/>
                    <a:pt x="232410" y="1292162"/>
                  </a:cubicBezTo>
                  <a:cubicBezTo>
                    <a:pt x="239744" y="1299115"/>
                    <a:pt x="247269" y="1305973"/>
                    <a:pt x="254889" y="1312736"/>
                  </a:cubicBezTo>
                  <a:cubicBezTo>
                    <a:pt x="261433" y="1305678"/>
                    <a:pt x="272463" y="1305268"/>
                    <a:pt x="279521" y="1311812"/>
                  </a:cubicBezTo>
                  <a:cubicBezTo>
                    <a:pt x="286093" y="1317908"/>
                    <a:pt x="286969" y="1327985"/>
                    <a:pt x="281559" y="1335119"/>
                  </a:cubicBezTo>
                  <a:cubicBezTo>
                    <a:pt x="289465" y="1341406"/>
                    <a:pt x="297561" y="1347692"/>
                    <a:pt x="305753" y="1353693"/>
                  </a:cubicBezTo>
                  <a:cubicBezTo>
                    <a:pt x="311277" y="1345806"/>
                    <a:pt x="322155" y="1343882"/>
                    <a:pt x="330041" y="1349407"/>
                  </a:cubicBezTo>
                  <a:cubicBezTo>
                    <a:pt x="337928" y="1354931"/>
                    <a:pt x="339852" y="1365809"/>
                    <a:pt x="334328" y="1373696"/>
                  </a:cubicBezTo>
                  <a:cubicBezTo>
                    <a:pt x="342805" y="1379315"/>
                    <a:pt x="351377" y="1384840"/>
                    <a:pt x="360045" y="1390174"/>
                  </a:cubicBezTo>
                  <a:cubicBezTo>
                    <a:pt x="365417" y="1382192"/>
                    <a:pt x="376257" y="1380068"/>
                    <a:pt x="384239" y="1385449"/>
                  </a:cubicBezTo>
                  <a:cubicBezTo>
                    <a:pt x="391468" y="1390317"/>
                    <a:pt x="393992" y="1399784"/>
                    <a:pt x="390144" y="1407604"/>
                  </a:cubicBezTo>
                  <a:cubicBezTo>
                    <a:pt x="399002" y="1412462"/>
                    <a:pt x="408051" y="1417129"/>
                    <a:pt x="417195" y="1421702"/>
                  </a:cubicBezTo>
                  <a:cubicBezTo>
                    <a:pt x="421729" y="1413205"/>
                    <a:pt x="432292" y="1410005"/>
                    <a:pt x="440779" y="1414539"/>
                  </a:cubicBezTo>
                  <a:cubicBezTo>
                    <a:pt x="448647" y="1418739"/>
                    <a:pt x="452076" y="1428198"/>
                    <a:pt x="448723" y="1436465"/>
                  </a:cubicBezTo>
                  <a:cubicBezTo>
                    <a:pt x="458248" y="1440561"/>
                    <a:pt x="467773" y="1444466"/>
                    <a:pt x="476822" y="1448181"/>
                  </a:cubicBezTo>
                  <a:cubicBezTo>
                    <a:pt x="480108" y="1439132"/>
                    <a:pt x="490109" y="1434465"/>
                    <a:pt x="499158" y="1437751"/>
                  </a:cubicBezTo>
                  <a:cubicBezTo>
                    <a:pt x="508206" y="1441037"/>
                    <a:pt x="512874" y="1451039"/>
                    <a:pt x="509588" y="1460087"/>
                  </a:cubicBezTo>
                  <a:cubicBezTo>
                    <a:pt x="519113" y="1463421"/>
                    <a:pt x="528638" y="1466374"/>
                    <a:pt x="538639" y="1469612"/>
                  </a:cubicBezTo>
                  <a:cubicBezTo>
                    <a:pt x="541592" y="1460449"/>
                    <a:pt x="551412" y="1455420"/>
                    <a:pt x="560575" y="1458373"/>
                  </a:cubicBezTo>
                  <a:cubicBezTo>
                    <a:pt x="569109" y="1461125"/>
                    <a:pt x="574167" y="1469898"/>
                    <a:pt x="572262" y="1478661"/>
                  </a:cubicBezTo>
                  <a:cubicBezTo>
                    <a:pt x="581787" y="1481042"/>
                    <a:pt x="592074" y="1483233"/>
                    <a:pt x="602075" y="1485233"/>
                  </a:cubicBezTo>
                  <a:cubicBezTo>
                    <a:pt x="604180" y="1475842"/>
                    <a:pt x="613496" y="1469927"/>
                    <a:pt x="622888" y="1472022"/>
                  </a:cubicBezTo>
                  <a:cubicBezTo>
                    <a:pt x="631708" y="1473994"/>
                    <a:pt x="637556" y="1482376"/>
                    <a:pt x="636366" y="1491329"/>
                  </a:cubicBezTo>
                  <a:cubicBezTo>
                    <a:pt x="646367" y="1492853"/>
                    <a:pt x="656463" y="1494091"/>
                    <a:pt x="666560" y="1495235"/>
                  </a:cubicBezTo>
                  <a:cubicBezTo>
                    <a:pt x="667950" y="1485710"/>
                    <a:pt x="676799" y="1479109"/>
                    <a:pt x="686324" y="1480499"/>
                  </a:cubicBezTo>
                  <a:cubicBezTo>
                    <a:pt x="695087" y="1481776"/>
                    <a:pt x="701497" y="1489424"/>
                    <a:pt x="701231" y="1498283"/>
                  </a:cubicBezTo>
                  <a:cubicBezTo>
                    <a:pt x="711327" y="1498854"/>
                    <a:pt x="721519" y="1499330"/>
                    <a:pt x="731711" y="1499616"/>
                  </a:cubicBezTo>
                  <a:cubicBezTo>
                    <a:pt x="732425" y="1490015"/>
                    <a:pt x="740778" y="1482814"/>
                    <a:pt x="750380" y="1483519"/>
                  </a:cubicBezTo>
                  <a:cubicBezTo>
                    <a:pt x="758990" y="1484157"/>
                    <a:pt x="765839" y="1491005"/>
                    <a:pt x="766477" y="1499616"/>
                  </a:cubicBezTo>
                  <a:cubicBezTo>
                    <a:pt x="776764" y="1499616"/>
                    <a:pt x="786860" y="1498854"/>
                    <a:pt x="796957" y="1498283"/>
                  </a:cubicBezTo>
                  <a:cubicBezTo>
                    <a:pt x="796662" y="1488662"/>
                    <a:pt x="804224" y="1480623"/>
                    <a:pt x="813845" y="1480328"/>
                  </a:cubicBezTo>
                  <a:cubicBezTo>
                    <a:pt x="822703" y="1480052"/>
                    <a:pt x="830352" y="1486472"/>
                    <a:pt x="831628" y="1495235"/>
                  </a:cubicBezTo>
                  <a:cubicBezTo>
                    <a:pt x="841820" y="1494091"/>
                    <a:pt x="851916" y="1492853"/>
                    <a:pt x="861917" y="1491329"/>
                  </a:cubicBezTo>
                  <a:cubicBezTo>
                    <a:pt x="860651" y="1481785"/>
                    <a:pt x="867366" y="1473022"/>
                    <a:pt x="876900" y="1471755"/>
                  </a:cubicBezTo>
                  <a:cubicBezTo>
                    <a:pt x="885854" y="1470574"/>
                    <a:pt x="894236" y="1476423"/>
                    <a:pt x="896208" y="1485233"/>
                  </a:cubicBezTo>
                  <a:cubicBezTo>
                    <a:pt x="906180" y="1483262"/>
                    <a:pt x="916086" y="1481071"/>
                    <a:pt x="925925" y="1478661"/>
                  </a:cubicBezTo>
                  <a:cubicBezTo>
                    <a:pt x="923887" y="1469250"/>
                    <a:pt x="929850" y="1459973"/>
                    <a:pt x="939260" y="1457925"/>
                  </a:cubicBezTo>
                  <a:cubicBezTo>
                    <a:pt x="948024" y="1456030"/>
                    <a:pt x="956796" y="1461078"/>
                    <a:pt x="959549" y="1469612"/>
                  </a:cubicBezTo>
                  <a:cubicBezTo>
                    <a:pt x="969074" y="1466755"/>
                    <a:pt x="978599" y="1463802"/>
                    <a:pt x="988695" y="1460087"/>
                  </a:cubicBezTo>
                  <a:cubicBezTo>
                    <a:pt x="986057" y="1450829"/>
                    <a:pt x="991419" y="1441180"/>
                    <a:pt x="1000668" y="1438542"/>
                  </a:cubicBezTo>
                  <a:cubicBezTo>
                    <a:pt x="1009002" y="1436160"/>
                    <a:pt x="1017822" y="1440266"/>
                    <a:pt x="1021366" y="1448181"/>
                  </a:cubicBezTo>
                  <a:cubicBezTo>
                    <a:pt x="1030891" y="1444466"/>
                    <a:pt x="1040416" y="1440561"/>
                    <a:pt x="1049941" y="1436465"/>
                  </a:cubicBezTo>
                  <a:cubicBezTo>
                    <a:pt x="1045864" y="1427788"/>
                    <a:pt x="1049598" y="1417444"/>
                    <a:pt x="1058275" y="1413367"/>
                  </a:cubicBezTo>
                  <a:cubicBezTo>
                    <a:pt x="1066953" y="1409290"/>
                    <a:pt x="1077297" y="1413024"/>
                    <a:pt x="1081374" y="1421702"/>
                  </a:cubicBezTo>
                  <a:cubicBezTo>
                    <a:pt x="1090899" y="1417129"/>
                    <a:pt x="1099566" y="1412177"/>
                    <a:pt x="1108425" y="1407604"/>
                  </a:cubicBezTo>
                  <a:cubicBezTo>
                    <a:pt x="1103938" y="1399270"/>
                    <a:pt x="1106843" y="1388878"/>
                    <a:pt x="1114997" y="1384078"/>
                  </a:cubicBezTo>
                  <a:cubicBezTo>
                    <a:pt x="1123188" y="1379353"/>
                    <a:pt x="1133656" y="1382068"/>
                    <a:pt x="1138524" y="1390174"/>
                  </a:cubicBezTo>
                  <a:cubicBezTo>
                    <a:pt x="1147286" y="1384840"/>
                    <a:pt x="1155859" y="1379315"/>
                    <a:pt x="1164241" y="1373696"/>
                  </a:cubicBezTo>
                  <a:cubicBezTo>
                    <a:pt x="1158717" y="1365809"/>
                    <a:pt x="1160641" y="1354931"/>
                    <a:pt x="1168527" y="1349407"/>
                  </a:cubicBezTo>
                  <a:cubicBezTo>
                    <a:pt x="1176414" y="1343882"/>
                    <a:pt x="1187292" y="1345806"/>
                    <a:pt x="1192816" y="1353693"/>
                  </a:cubicBezTo>
                  <a:cubicBezTo>
                    <a:pt x="1201008" y="1347692"/>
                    <a:pt x="1209104" y="1341406"/>
                    <a:pt x="1217009" y="1335119"/>
                  </a:cubicBezTo>
                  <a:cubicBezTo>
                    <a:pt x="1210828" y="1327785"/>
                    <a:pt x="1211771" y="1316822"/>
                    <a:pt x="1219105" y="1310640"/>
                  </a:cubicBezTo>
                  <a:cubicBezTo>
                    <a:pt x="1226439" y="1304458"/>
                    <a:pt x="1237402" y="1305401"/>
                    <a:pt x="1243584" y="1312736"/>
                  </a:cubicBezTo>
                  <a:cubicBezTo>
                    <a:pt x="1251204" y="1306001"/>
                    <a:pt x="1258729" y="1299143"/>
                    <a:pt x="1266159" y="1292162"/>
                  </a:cubicBezTo>
                  <a:cubicBezTo>
                    <a:pt x="1259377" y="1285399"/>
                    <a:pt x="1259348" y="1274417"/>
                    <a:pt x="1266111" y="1267635"/>
                  </a:cubicBezTo>
                  <a:cubicBezTo>
                    <a:pt x="1272874" y="1260853"/>
                    <a:pt x="1283856" y="1260824"/>
                    <a:pt x="1290638" y="1267587"/>
                  </a:cubicBezTo>
                  <a:cubicBezTo>
                    <a:pt x="1297686" y="1260158"/>
                    <a:pt x="1304544" y="1252633"/>
                    <a:pt x="1311307" y="1245013"/>
                  </a:cubicBezTo>
                  <a:cubicBezTo>
                    <a:pt x="1303973" y="1238860"/>
                    <a:pt x="1303011" y="1227915"/>
                    <a:pt x="1309164" y="1220581"/>
                  </a:cubicBezTo>
                  <a:cubicBezTo>
                    <a:pt x="1315317" y="1213247"/>
                    <a:pt x="1326261" y="1212285"/>
                    <a:pt x="1333595" y="1218438"/>
                  </a:cubicBezTo>
                  <a:cubicBezTo>
                    <a:pt x="1339977" y="1210532"/>
                    <a:pt x="1346264" y="1202436"/>
                    <a:pt x="1352645" y="1194245"/>
                  </a:cubicBezTo>
                  <a:cubicBezTo>
                    <a:pt x="1344759" y="1188720"/>
                    <a:pt x="1342835" y="1177842"/>
                    <a:pt x="1348359" y="1169956"/>
                  </a:cubicBezTo>
                  <a:cubicBezTo>
                    <a:pt x="1353884" y="1162069"/>
                    <a:pt x="1364761" y="1160145"/>
                    <a:pt x="1372648" y="1165670"/>
                  </a:cubicBezTo>
                  <a:cubicBezTo>
                    <a:pt x="1378268" y="1157287"/>
                    <a:pt x="1383792" y="1148715"/>
                    <a:pt x="1389126" y="1139952"/>
                  </a:cubicBezTo>
                  <a:cubicBezTo>
                    <a:pt x="1381001" y="1134885"/>
                    <a:pt x="1378515" y="1124198"/>
                    <a:pt x="1383583" y="1116073"/>
                  </a:cubicBezTo>
                  <a:cubicBezTo>
                    <a:pt x="1388412" y="1108329"/>
                    <a:pt x="1398413" y="1105653"/>
                    <a:pt x="1406462" y="1109948"/>
                  </a:cubicBezTo>
                  <a:cubicBezTo>
                    <a:pt x="1411415" y="1100995"/>
                    <a:pt x="1415987" y="1091946"/>
                    <a:pt x="1420654" y="1082897"/>
                  </a:cubicBezTo>
                  <a:cubicBezTo>
                    <a:pt x="1412234" y="1078230"/>
                    <a:pt x="1409205" y="1067619"/>
                    <a:pt x="1413872" y="1059199"/>
                  </a:cubicBezTo>
                  <a:cubicBezTo>
                    <a:pt x="1418082" y="1051617"/>
                    <a:pt x="1427217" y="1048283"/>
                    <a:pt x="1435322" y="1051370"/>
                  </a:cubicBezTo>
                  <a:cubicBezTo>
                    <a:pt x="1439418" y="1041845"/>
                    <a:pt x="1443419" y="1032320"/>
                    <a:pt x="1447134" y="1022795"/>
                  </a:cubicBezTo>
                  <a:cubicBezTo>
                    <a:pt x="1438352" y="1018861"/>
                    <a:pt x="1434408" y="1008555"/>
                    <a:pt x="1438342" y="999763"/>
                  </a:cubicBezTo>
                  <a:cubicBezTo>
                    <a:pt x="1441885" y="991848"/>
                    <a:pt x="1450705" y="987743"/>
                    <a:pt x="1459040" y="990124"/>
                  </a:cubicBezTo>
                  <a:cubicBezTo>
                    <a:pt x="1462278" y="980475"/>
                    <a:pt x="1465450" y="970759"/>
                    <a:pt x="1468565" y="960977"/>
                  </a:cubicBezTo>
                  <a:cubicBezTo>
                    <a:pt x="1459402" y="958024"/>
                    <a:pt x="1454372" y="948204"/>
                    <a:pt x="1457325" y="939041"/>
                  </a:cubicBezTo>
                  <a:cubicBezTo>
                    <a:pt x="1460078" y="930507"/>
                    <a:pt x="1468851" y="925449"/>
                    <a:pt x="1477613" y="927354"/>
                  </a:cubicBezTo>
                  <a:cubicBezTo>
                    <a:pt x="1480023" y="917572"/>
                    <a:pt x="1482214" y="907666"/>
                    <a:pt x="1484186" y="897636"/>
                  </a:cubicBezTo>
                  <a:cubicBezTo>
                    <a:pt x="1474604" y="896683"/>
                    <a:pt x="1467612" y="888140"/>
                    <a:pt x="1468565" y="878567"/>
                  </a:cubicBezTo>
                  <a:cubicBezTo>
                    <a:pt x="1468660" y="877672"/>
                    <a:pt x="1468812" y="876786"/>
                    <a:pt x="1469041" y="8759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01" name="Freeform: Shape 2100">
              <a:extLst>
                <a:ext uri="{FF2B5EF4-FFF2-40B4-BE49-F238E27FC236}">
                  <a16:creationId xmlns:a16="http://schemas.microsoft.com/office/drawing/2014/main" id="{8D3BF39A-A199-4C67-B441-91CFF3C07BE9}"/>
                </a:ext>
              </a:extLst>
            </p:cNvPr>
            <p:cNvSpPr/>
            <p:nvPr/>
          </p:nvSpPr>
          <p:spPr>
            <a:xfrm rot="16300800">
              <a:off x="5421171" y="1357611"/>
              <a:ext cx="1383601" cy="1383601"/>
            </a:xfrm>
            <a:custGeom>
              <a:avLst/>
              <a:gdLst>
                <a:gd name="connsiteX0" fmla="*/ 1383602 w 1383601"/>
                <a:gd name="connsiteY0" fmla="*/ 691801 h 1383601"/>
                <a:gd name="connsiteX1" fmla="*/ 691801 w 1383601"/>
                <a:gd name="connsiteY1" fmla="*/ 1383601 h 1383601"/>
                <a:gd name="connsiteX2" fmla="*/ 0 w 1383601"/>
                <a:gd name="connsiteY2" fmla="*/ 691801 h 1383601"/>
                <a:gd name="connsiteX3" fmla="*/ 691801 w 1383601"/>
                <a:gd name="connsiteY3" fmla="*/ 0 h 1383601"/>
                <a:gd name="connsiteX4" fmla="*/ 1383602 w 1383601"/>
                <a:gd name="connsiteY4" fmla="*/ 691801 h 138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601" h="1383601">
                  <a:moveTo>
                    <a:pt x="1383602" y="691801"/>
                  </a:moveTo>
                  <a:cubicBezTo>
                    <a:pt x="1383602" y="1073872"/>
                    <a:pt x="1073872" y="1383601"/>
                    <a:pt x="691801" y="1383601"/>
                  </a:cubicBezTo>
                  <a:cubicBezTo>
                    <a:pt x="309730" y="1383601"/>
                    <a:pt x="0" y="1073872"/>
                    <a:pt x="0" y="691801"/>
                  </a:cubicBezTo>
                  <a:cubicBezTo>
                    <a:pt x="0" y="309730"/>
                    <a:pt x="309730" y="0"/>
                    <a:pt x="691801" y="0"/>
                  </a:cubicBezTo>
                  <a:cubicBezTo>
                    <a:pt x="1073872" y="0"/>
                    <a:pt x="1383602" y="309730"/>
                    <a:pt x="1383602" y="69180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04" name="Freeform: Shape 2103">
              <a:extLst>
                <a:ext uri="{FF2B5EF4-FFF2-40B4-BE49-F238E27FC236}">
                  <a16:creationId xmlns:a16="http://schemas.microsoft.com/office/drawing/2014/main" id="{10B8B6FB-F89A-45D1-A6C6-2D32ECF3F4B0}"/>
                </a:ext>
              </a:extLst>
            </p:cNvPr>
            <p:cNvSpPr/>
            <p:nvPr/>
          </p:nvSpPr>
          <p:spPr>
            <a:xfrm rot="18900000">
              <a:off x="7144898" y="2117513"/>
              <a:ext cx="1496568" cy="1496568"/>
            </a:xfrm>
            <a:custGeom>
              <a:avLst/>
              <a:gdLst>
                <a:gd name="connsiteX0" fmla="*/ 1496568 w 1496568"/>
                <a:gd name="connsiteY0" fmla="*/ 748284 h 1496568"/>
                <a:gd name="connsiteX1" fmla="*/ 748284 w 1496568"/>
                <a:gd name="connsiteY1" fmla="*/ 1496568 h 1496568"/>
                <a:gd name="connsiteX2" fmla="*/ 0 w 1496568"/>
                <a:gd name="connsiteY2" fmla="*/ 748284 h 1496568"/>
                <a:gd name="connsiteX3" fmla="*/ 748284 w 1496568"/>
                <a:gd name="connsiteY3" fmla="*/ 0 h 1496568"/>
                <a:gd name="connsiteX4" fmla="*/ 1496568 w 1496568"/>
                <a:gd name="connsiteY4" fmla="*/ 748284 h 149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68" h="1496568">
                  <a:moveTo>
                    <a:pt x="1496568" y="748284"/>
                  </a:moveTo>
                  <a:cubicBezTo>
                    <a:pt x="1496568" y="1161550"/>
                    <a:pt x="1161550" y="1496568"/>
                    <a:pt x="748284" y="1496568"/>
                  </a:cubicBezTo>
                  <a:cubicBezTo>
                    <a:pt x="335018" y="1496568"/>
                    <a:pt x="0" y="1161550"/>
                    <a:pt x="0" y="748284"/>
                  </a:cubicBezTo>
                  <a:cubicBezTo>
                    <a:pt x="0" y="335018"/>
                    <a:pt x="335018" y="0"/>
                    <a:pt x="748284" y="0"/>
                  </a:cubicBezTo>
                  <a:cubicBezTo>
                    <a:pt x="1161550" y="0"/>
                    <a:pt x="1496568" y="335018"/>
                    <a:pt x="1496568" y="748284"/>
                  </a:cubicBezTo>
                  <a:close/>
                </a:path>
              </a:pathLst>
            </a:custGeom>
            <a:solidFill>
              <a:srgbClr val="DFE0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05" name="Freeform: Shape 2104">
              <a:extLst>
                <a:ext uri="{FF2B5EF4-FFF2-40B4-BE49-F238E27FC236}">
                  <a16:creationId xmlns:a16="http://schemas.microsoft.com/office/drawing/2014/main" id="{75251156-C094-486F-AC3A-9F9AF1627576}"/>
                </a:ext>
              </a:extLst>
            </p:cNvPr>
            <p:cNvSpPr/>
            <p:nvPr/>
          </p:nvSpPr>
          <p:spPr>
            <a:xfrm>
              <a:off x="7144988" y="2116740"/>
              <a:ext cx="1496377" cy="1498092"/>
            </a:xfrm>
            <a:custGeom>
              <a:avLst/>
              <a:gdLst>
                <a:gd name="connsiteX0" fmla="*/ 1468088 w 1496377"/>
                <a:gd name="connsiteY0" fmla="*/ 876014 h 1498092"/>
                <a:gd name="connsiteX1" fmla="*/ 1488091 w 1496377"/>
                <a:gd name="connsiteY1" fmla="*/ 861917 h 1498092"/>
                <a:gd name="connsiteX2" fmla="*/ 1492092 w 1496377"/>
                <a:gd name="connsiteY2" fmla="*/ 831628 h 1498092"/>
                <a:gd name="connsiteX3" fmla="*/ 1477385 w 1496377"/>
                <a:gd name="connsiteY3" fmla="*/ 811844 h 1498092"/>
                <a:gd name="connsiteX4" fmla="*/ 1495044 w 1496377"/>
                <a:gd name="connsiteY4" fmla="*/ 796957 h 1498092"/>
                <a:gd name="connsiteX5" fmla="*/ 1496377 w 1496377"/>
                <a:gd name="connsiteY5" fmla="*/ 766477 h 1498092"/>
                <a:gd name="connsiteX6" fmla="*/ 1480280 w 1496377"/>
                <a:gd name="connsiteY6" fmla="*/ 747808 h 1498092"/>
                <a:gd name="connsiteX7" fmla="*/ 1496377 w 1496377"/>
                <a:gd name="connsiteY7" fmla="*/ 731711 h 1498092"/>
                <a:gd name="connsiteX8" fmla="*/ 1495044 w 1496377"/>
                <a:gd name="connsiteY8" fmla="*/ 701231 h 1498092"/>
                <a:gd name="connsiteX9" fmla="*/ 1477204 w 1496377"/>
                <a:gd name="connsiteY9" fmla="*/ 684219 h 1498092"/>
                <a:gd name="connsiteX10" fmla="*/ 1492092 w 1496377"/>
                <a:gd name="connsiteY10" fmla="*/ 666560 h 1498092"/>
                <a:gd name="connsiteX11" fmla="*/ 1488091 w 1496377"/>
                <a:gd name="connsiteY11" fmla="*/ 636270 h 1498092"/>
                <a:gd name="connsiteX12" fmla="*/ 1468088 w 1496377"/>
                <a:gd name="connsiteY12" fmla="*/ 622173 h 1498092"/>
                <a:gd name="connsiteX13" fmla="*/ 1482090 w 1496377"/>
                <a:gd name="connsiteY13" fmla="*/ 601980 h 1498092"/>
                <a:gd name="connsiteX14" fmla="*/ 1475423 w 1496377"/>
                <a:gd name="connsiteY14" fmla="*/ 572262 h 1498092"/>
                <a:gd name="connsiteX15" fmla="*/ 1454896 w 1496377"/>
                <a:gd name="connsiteY15" fmla="*/ 558613 h 1498092"/>
                <a:gd name="connsiteX16" fmla="*/ 1466469 w 1496377"/>
                <a:gd name="connsiteY16" fmla="*/ 538639 h 1498092"/>
                <a:gd name="connsiteX17" fmla="*/ 1456944 w 1496377"/>
                <a:gd name="connsiteY17" fmla="*/ 509492 h 1498092"/>
                <a:gd name="connsiteX18" fmla="*/ 1435199 w 1496377"/>
                <a:gd name="connsiteY18" fmla="*/ 497891 h 1498092"/>
                <a:gd name="connsiteX19" fmla="*/ 1444943 w 1496377"/>
                <a:gd name="connsiteY19" fmla="*/ 476821 h 1498092"/>
                <a:gd name="connsiteX20" fmla="*/ 1433227 w 1496377"/>
                <a:gd name="connsiteY20" fmla="*/ 448723 h 1498092"/>
                <a:gd name="connsiteX21" fmla="*/ 1410519 w 1496377"/>
                <a:gd name="connsiteY21" fmla="*/ 439122 h 1498092"/>
                <a:gd name="connsiteX22" fmla="*/ 1418463 w 1496377"/>
                <a:gd name="connsiteY22" fmla="*/ 417195 h 1498092"/>
                <a:gd name="connsiteX23" fmla="*/ 1404366 w 1496377"/>
                <a:gd name="connsiteY23" fmla="*/ 390144 h 1498092"/>
                <a:gd name="connsiteX24" fmla="*/ 1381030 w 1496377"/>
                <a:gd name="connsiteY24" fmla="*/ 382200 h 1498092"/>
                <a:gd name="connsiteX25" fmla="*/ 1386935 w 1496377"/>
                <a:gd name="connsiteY25" fmla="*/ 360045 h 1498092"/>
                <a:gd name="connsiteX26" fmla="*/ 1370457 w 1496377"/>
                <a:gd name="connsiteY26" fmla="*/ 334328 h 1498092"/>
                <a:gd name="connsiteX27" fmla="*/ 1346216 w 1496377"/>
                <a:gd name="connsiteY27" fmla="*/ 329994 h 1498092"/>
                <a:gd name="connsiteX28" fmla="*/ 1350550 w 1496377"/>
                <a:gd name="connsiteY28" fmla="*/ 305753 h 1498092"/>
                <a:gd name="connsiteX29" fmla="*/ 1331500 w 1496377"/>
                <a:gd name="connsiteY29" fmla="*/ 281559 h 1498092"/>
                <a:gd name="connsiteX30" fmla="*/ 1307020 w 1496377"/>
                <a:gd name="connsiteY30" fmla="*/ 279464 h 1498092"/>
                <a:gd name="connsiteX31" fmla="*/ 1309116 w 1496377"/>
                <a:gd name="connsiteY31" fmla="*/ 254984 h 1498092"/>
                <a:gd name="connsiteX32" fmla="*/ 1288542 w 1496377"/>
                <a:gd name="connsiteY32" fmla="*/ 232505 h 1498092"/>
                <a:gd name="connsiteX33" fmla="*/ 1263968 w 1496377"/>
                <a:gd name="connsiteY33" fmla="*/ 230572 h 1498092"/>
                <a:gd name="connsiteX34" fmla="*/ 1263968 w 1496377"/>
                <a:gd name="connsiteY34" fmla="*/ 207931 h 1498092"/>
                <a:gd name="connsiteX35" fmla="*/ 1241488 w 1496377"/>
                <a:gd name="connsiteY35" fmla="*/ 187262 h 1498092"/>
                <a:gd name="connsiteX36" fmla="*/ 1216838 w 1496377"/>
                <a:gd name="connsiteY36" fmla="*/ 187557 h 1498092"/>
                <a:gd name="connsiteX37" fmla="*/ 1214818 w 1496377"/>
                <a:gd name="connsiteY37" fmla="*/ 164973 h 1498092"/>
                <a:gd name="connsiteX38" fmla="*/ 1190625 w 1496377"/>
                <a:gd name="connsiteY38" fmla="*/ 145923 h 1498092"/>
                <a:gd name="connsiteX39" fmla="*/ 1166336 w 1496377"/>
                <a:gd name="connsiteY39" fmla="*/ 150209 h 1498092"/>
                <a:gd name="connsiteX40" fmla="*/ 1162050 w 1496377"/>
                <a:gd name="connsiteY40" fmla="*/ 125921 h 1498092"/>
                <a:gd name="connsiteX41" fmla="*/ 1136332 w 1496377"/>
                <a:gd name="connsiteY41" fmla="*/ 109538 h 1498092"/>
                <a:gd name="connsiteX42" fmla="*/ 1112139 w 1496377"/>
                <a:gd name="connsiteY42" fmla="*/ 114262 h 1498092"/>
                <a:gd name="connsiteX43" fmla="*/ 1106234 w 1496377"/>
                <a:gd name="connsiteY43" fmla="*/ 92107 h 1498092"/>
                <a:gd name="connsiteX44" fmla="*/ 1079182 w 1496377"/>
                <a:gd name="connsiteY44" fmla="*/ 78010 h 1498092"/>
                <a:gd name="connsiteX45" fmla="*/ 1055598 w 1496377"/>
                <a:gd name="connsiteY45" fmla="*/ 85173 h 1498092"/>
                <a:gd name="connsiteX46" fmla="*/ 1047655 w 1496377"/>
                <a:gd name="connsiteY46" fmla="*/ 63246 h 1498092"/>
                <a:gd name="connsiteX47" fmla="*/ 1019080 w 1496377"/>
                <a:gd name="connsiteY47" fmla="*/ 51435 h 1498092"/>
                <a:gd name="connsiteX48" fmla="*/ 996744 w 1496377"/>
                <a:gd name="connsiteY48" fmla="*/ 61865 h 1498092"/>
                <a:gd name="connsiteX49" fmla="*/ 986314 w 1496377"/>
                <a:gd name="connsiteY49" fmla="*/ 39529 h 1498092"/>
                <a:gd name="connsiteX50" fmla="*/ 957263 w 1496377"/>
                <a:gd name="connsiteY50" fmla="*/ 30004 h 1498092"/>
                <a:gd name="connsiteX51" fmla="*/ 935327 w 1496377"/>
                <a:gd name="connsiteY51" fmla="*/ 41243 h 1498092"/>
                <a:gd name="connsiteX52" fmla="*/ 923639 w 1496377"/>
                <a:gd name="connsiteY52" fmla="*/ 20955 h 1498092"/>
                <a:gd name="connsiteX53" fmla="*/ 893826 w 1496377"/>
                <a:gd name="connsiteY53" fmla="*/ 14383 h 1498092"/>
                <a:gd name="connsiteX54" fmla="*/ 873014 w 1496377"/>
                <a:gd name="connsiteY54" fmla="*/ 27594 h 1498092"/>
                <a:gd name="connsiteX55" fmla="*/ 859536 w 1496377"/>
                <a:gd name="connsiteY55" fmla="*/ 8287 h 1498092"/>
                <a:gd name="connsiteX56" fmla="*/ 829342 w 1496377"/>
                <a:gd name="connsiteY56" fmla="*/ 4382 h 1498092"/>
                <a:gd name="connsiteX57" fmla="*/ 809558 w 1496377"/>
                <a:gd name="connsiteY57" fmla="*/ 19088 h 1498092"/>
                <a:gd name="connsiteX58" fmla="*/ 794671 w 1496377"/>
                <a:gd name="connsiteY58" fmla="*/ 1429 h 1498092"/>
                <a:gd name="connsiteX59" fmla="*/ 764191 w 1496377"/>
                <a:gd name="connsiteY59" fmla="*/ 0 h 1498092"/>
                <a:gd name="connsiteX60" fmla="*/ 745522 w 1496377"/>
                <a:gd name="connsiteY60" fmla="*/ 16097 h 1498092"/>
                <a:gd name="connsiteX61" fmla="*/ 729425 w 1496377"/>
                <a:gd name="connsiteY61" fmla="*/ 0 h 1498092"/>
                <a:gd name="connsiteX62" fmla="*/ 698945 w 1496377"/>
                <a:gd name="connsiteY62" fmla="*/ 1429 h 1498092"/>
                <a:gd name="connsiteX63" fmla="*/ 681933 w 1496377"/>
                <a:gd name="connsiteY63" fmla="*/ 19269 h 1498092"/>
                <a:gd name="connsiteX64" fmla="*/ 664273 w 1496377"/>
                <a:gd name="connsiteY64" fmla="*/ 4382 h 1498092"/>
                <a:gd name="connsiteX65" fmla="*/ 633984 w 1496377"/>
                <a:gd name="connsiteY65" fmla="*/ 8287 h 1498092"/>
                <a:gd name="connsiteX66" fmla="*/ 619001 w 1496377"/>
                <a:gd name="connsiteY66" fmla="*/ 27861 h 1498092"/>
                <a:gd name="connsiteX67" fmla="*/ 599694 w 1496377"/>
                <a:gd name="connsiteY67" fmla="*/ 14383 h 1498092"/>
                <a:gd name="connsiteX68" fmla="*/ 569976 w 1496377"/>
                <a:gd name="connsiteY68" fmla="*/ 20955 h 1498092"/>
                <a:gd name="connsiteX69" fmla="*/ 556641 w 1496377"/>
                <a:gd name="connsiteY69" fmla="*/ 41691 h 1498092"/>
                <a:gd name="connsiteX70" fmla="*/ 536353 w 1496377"/>
                <a:gd name="connsiteY70" fmla="*/ 30004 h 1498092"/>
                <a:gd name="connsiteX71" fmla="*/ 507206 w 1496377"/>
                <a:gd name="connsiteY71" fmla="*/ 39529 h 1498092"/>
                <a:gd name="connsiteX72" fmla="*/ 495233 w 1496377"/>
                <a:gd name="connsiteY72" fmla="*/ 61074 h 1498092"/>
                <a:gd name="connsiteX73" fmla="*/ 474536 w 1496377"/>
                <a:gd name="connsiteY73" fmla="*/ 51435 h 1498092"/>
                <a:gd name="connsiteX74" fmla="*/ 445961 w 1496377"/>
                <a:gd name="connsiteY74" fmla="*/ 63246 h 1498092"/>
                <a:gd name="connsiteX75" fmla="*/ 437626 w 1496377"/>
                <a:gd name="connsiteY75" fmla="*/ 86344 h 1498092"/>
                <a:gd name="connsiteX76" fmla="*/ 414528 w 1496377"/>
                <a:gd name="connsiteY76" fmla="*/ 78010 h 1498092"/>
                <a:gd name="connsiteX77" fmla="*/ 387477 w 1496377"/>
                <a:gd name="connsiteY77" fmla="*/ 92107 h 1498092"/>
                <a:gd name="connsiteX78" fmla="*/ 379533 w 1496377"/>
                <a:gd name="connsiteY78" fmla="*/ 115443 h 1498092"/>
                <a:gd name="connsiteX79" fmla="*/ 357378 w 1496377"/>
                <a:gd name="connsiteY79" fmla="*/ 109538 h 1498092"/>
                <a:gd name="connsiteX80" fmla="*/ 331661 w 1496377"/>
                <a:gd name="connsiteY80" fmla="*/ 125921 h 1498092"/>
                <a:gd name="connsiteX81" fmla="*/ 327374 w 1496377"/>
                <a:gd name="connsiteY81" fmla="*/ 150209 h 1498092"/>
                <a:gd name="connsiteX82" fmla="*/ 303086 w 1496377"/>
                <a:gd name="connsiteY82" fmla="*/ 145923 h 1498092"/>
                <a:gd name="connsiteX83" fmla="*/ 278892 w 1496377"/>
                <a:gd name="connsiteY83" fmla="*/ 164973 h 1498092"/>
                <a:gd name="connsiteX84" fmla="*/ 276749 w 1496377"/>
                <a:gd name="connsiteY84" fmla="*/ 189405 h 1498092"/>
                <a:gd name="connsiteX85" fmla="*/ 252317 w 1496377"/>
                <a:gd name="connsiteY85" fmla="*/ 187262 h 1498092"/>
                <a:gd name="connsiteX86" fmla="*/ 229743 w 1496377"/>
                <a:gd name="connsiteY86" fmla="*/ 207931 h 1498092"/>
                <a:gd name="connsiteX87" fmla="*/ 229791 w 1496377"/>
                <a:gd name="connsiteY87" fmla="*/ 232458 h 1498092"/>
                <a:gd name="connsiteX88" fmla="*/ 205264 w 1496377"/>
                <a:gd name="connsiteY88" fmla="*/ 232505 h 1498092"/>
                <a:gd name="connsiteX89" fmla="*/ 184595 w 1496377"/>
                <a:gd name="connsiteY89" fmla="*/ 254984 h 1498092"/>
                <a:gd name="connsiteX90" fmla="*/ 186737 w 1496377"/>
                <a:gd name="connsiteY90" fmla="*/ 279416 h 1498092"/>
                <a:gd name="connsiteX91" fmla="*/ 162306 w 1496377"/>
                <a:gd name="connsiteY91" fmla="*/ 281559 h 1498092"/>
                <a:gd name="connsiteX92" fmla="*/ 143256 w 1496377"/>
                <a:gd name="connsiteY92" fmla="*/ 305753 h 1498092"/>
                <a:gd name="connsiteX93" fmla="*/ 147542 w 1496377"/>
                <a:gd name="connsiteY93" fmla="*/ 330041 h 1498092"/>
                <a:gd name="connsiteX94" fmla="*/ 123254 w 1496377"/>
                <a:gd name="connsiteY94" fmla="*/ 334328 h 1498092"/>
                <a:gd name="connsiteX95" fmla="*/ 106775 w 1496377"/>
                <a:gd name="connsiteY95" fmla="*/ 360045 h 1498092"/>
                <a:gd name="connsiteX96" fmla="*/ 112871 w 1496377"/>
                <a:gd name="connsiteY96" fmla="*/ 383572 h 1498092"/>
                <a:gd name="connsiteX97" fmla="*/ 89345 w 1496377"/>
                <a:gd name="connsiteY97" fmla="*/ 390144 h 1498092"/>
                <a:gd name="connsiteX98" fmla="*/ 75248 w 1496377"/>
                <a:gd name="connsiteY98" fmla="*/ 417195 h 1498092"/>
                <a:gd name="connsiteX99" fmla="*/ 83439 w 1496377"/>
                <a:gd name="connsiteY99" fmla="*/ 440150 h 1498092"/>
                <a:gd name="connsiteX100" fmla="*/ 60484 w 1496377"/>
                <a:gd name="connsiteY100" fmla="*/ 448723 h 1498092"/>
                <a:gd name="connsiteX101" fmla="*/ 48768 w 1496377"/>
                <a:gd name="connsiteY101" fmla="*/ 476821 h 1498092"/>
                <a:gd name="connsiteX102" fmla="*/ 57559 w 1496377"/>
                <a:gd name="connsiteY102" fmla="*/ 499853 h 1498092"/>
                <a:gd name="connsiteX103" fmla="*/ 36862 w 1496377"/>
                <a:gd name="connsiteY103" fmla="*/ 509492 h 1498092"/>
                <a:gd name="connsiteX104" fmla="*/ 27337 w 1496377"/>
                <a:gd name="connsiteY104" fmla="*/ 538639 h 1498092"/>
                <a:gd name="connsiteX105" fmla="*/ 38576 w 1496377"/>
                <a:gd name="connsiteY105" fmla="*/ 560575 h 1498092"/>
                <a:gd name="connsiteX106" fmla="*/ 18288 w 1496377"/>
                <a:gd name="connsiteY106" fmla="*/ 572262 h 1498092"/>
                <a:gd name="connsiteX107" fmla="*/ 11716 w 1496377"/>
                <a:gd name="connsiteY107" fmla="*/ 601980 h 1498092"/>
                <a:gd name="connsiteX108" fmla="*/ 23241 w 1496377"/>
                <a:gd name="connsiteY108" fmla="*/ 623773 h 1498092"/>
                <a:gd name="connsiteX109" fmla="*/ 8287 w 1496377"/>
                <a:gd name="connsiteY109" fmla="*/ 635984 h 1498092"/>
                <a:gd name="connsiteX110" fmla="*/ 4381 w 1496377"/>
                <a:gd name="connsiteY110" fmla="*/ 666274 h 1498092"/>
                <a:gd name="connsiteX111" fmla="*/ 19117 w 1496377"/>
                <a:gd name="connsiteY111" fmla="*/ 686038 h 1498092"/>
                <a:gd name="connsiteX112" fmla="*/ 1333 w 1496377"/>
                <a:gd name="connsiteY112" fmla="*/ 700945 h 1498092"/>
                <a:gd name="connsiteX113" fmla="*/ 0 w 1496377"/>
                <a:gd name="connsiteY113" fmla="*/ 731425 h 1498092"/>
                <a:gd name="connsiteX114" fmla="*/ 16097 w 1496377"/>
                <a:gd name="connsiteY114" fmla="*/ 750094 h 1498092"/>
                <a:gd name="connsiteX115" fmla="*/ 0 w 1496377"/>
                <a:gd name="connsiteY115" fmla="*/ 766191 h 1498092"/>
                <a:gd name="connsiteX116" fmla="*/ 1333 w 1496377"/>
                <a:gd name="connsiteY116" fmla="*/ 796671 h 1498092"/>
                <a:gd name="connsiteX117" fmla="*/ 19288 w 1496377"/>
                <a:gd name="connsiteY117" fmla="*/ 813559 h 1498092"/>
                <a:gd name="connsiteX118" fmla="*/ 4381 w 1496377"/>
                <a:gd name="connsiteY118" fmla="*/ 831342 h 1498092"/>
                <a:gd name="connsiteX119" fmla="*/ 8287 w 1496377"/>
                <a:gd name="connsiteY119" fmla="*/ 861632 h 1498092"/>
                <a:gd name="connsiteX120" fmla="*/ 27861 w 1496377"/>
                <a:gd name="connsiteY120" fmla="*/ 876614 h 1498092"/>
                <a:gd name="connsiteX121" fmla="*/ 14383 w 1496377"/>
                <a:gd name="connsiteY121" fmla="*/ 895922 h 1498092"/>
                <a:gd name="connsiteX122" fmla="*/ 20955 w 1496377"/>
                <a:gd name="connsiteY122" fmla="*/ 925640 h 1498092"/>
                <a:gd name="connsiteX123" fmla="*/ 41691 w 1496377"/>
                <a:gd name="connsiteY123" fmla="*/ 938975 h 1498092"/>
                <a:gd name="connsiteX124" fmla="*/ 30004 w 1496377"/>
                <a:gd name="connsiteY124" fmla="*/ 959263 h 1498092"/>
                <a:gd name="connsiteX125" fmla="*/ 39529 w 1496377"/>
                <a:gd name="connsiteY125" fmla="*/ 988409 h 1498092"/>
                <a:gd name="connsiteX126" fmla="*/ 61074 w 1496377"/>
                <a:gd name="connsiteY126" fmla="*/ 1000382 h 1498092"/>
                <a:gd name="connsiteX127" fmla="*/ 51435 w 1496377"/>
                <a:gd name="connsiteY127" fmla="*/ 1021080 h 1498092"/>
                <a:gd name="connsiteX128" fmla="*/ 63151 w 1496377"/>
                <a:gd name="connsiteY128" fmla="*/ 1049655 h 1498092"/>
                <a:gd name="connsiteX129" fmla="*/ 85858 w 1496377"/>
                <a:gd name="connsiteY129" fmla="*/ 1059256 h 1498092"/>
                <a:gd name="connsiteX130" fmla="*/ 77914 w 1496377"/>
                <a:gd name="connsiteY130" fmla="*/ 1081183 h 1498092"/>
                <a:gd name="connsiteX131" fmla="*/ 92011 w 1496377"/>
                <a:gd name="connsiteY131" fmla="*/ 1108234 h 1498092"/>
                <a:gd name="connsiteX132" fmla="*/ 115348 w 1496377"/>
                <a:gd name="connsiteY132" fmla="*/ 1116178 h 1498092"/>
                <a:gd name="connsiteX133" fmla="*/ 109442 w 1496377"/>
                <a:gd name="connsiteY133" fmla="*/ 1138333 h 1498092"/>
                <a:gd name="connsiteX134" fmla="*/ 125920 w 1496377"/>
                <a:gd name="connsiteY134" fmla="*/ 1164050 h 1498092"/>
                <a:gd name="connsiteX135" fmla="*/ 150209 w 1496377"/>
                <a:gd name="connsiteY135" fmla="*/ 1168337 h 1498092"/>
                <a:gd name="connsiteX136" fmla="*/ 145923 w 1496377"/>
                <a:gd name="connsiteY136" fmla="*/ 1192625 h 1498092"/>
                <a:gd name="connsiteX137" fmla="*/ 164973 w 1496377"/>
                <a:gd name="connsiteY137" fmla="*/ 1216914 h 1498092"/>
                <a:gd name="connsiteX138" fmla="*/ 189405 w 1496377"/>
                <a:gd name="connsiteY138" fmla="*/ 1219057 h 1498092"/>
                <a:gd name="connsiteX139" fmla="*/ 187261 w 1496377"/>
                <a:gd name="connsiteY139" fmla="*/ 1243489 h 1498092"/>
                <a:gd name="connsiteX140" fmla="*/ 207931 w 1496377"/>
                <a:gd name="connsiteY140" fmla="*/ 1265968 h 1498092"/>
                <a:gd name="connsiteX141" fmla="*/ 232457 w 1496377"/>
                <a:gd name="connsiteY141" fmla="*/ 1266015 h 1498092"/>
                <a:gd name="connsiteX142" fmla="*/ 232410 w 1496377"/>
                <a:gd name="connsiteY142" fmla="*/ 1290542 h 1498092"/>
                <a:gd name="connsiteX143" fmla="*/ 254984 w 1496377"/>
                <a:gd name="connsiteY143" fmla="*/ 1311212 h 1498092"/>
                <a:gd name="connsiteX144" fmla="*/ 279416 w 1496377"/>
                <a:gd name="connsiteY144" fmla="*/ 1309069 h 1498092"/>
                <a:gd name="connsiteX145" fmla="*/ 281559 w 1496377"/>
                <a:gd name="connsiteY145" fmla="*/ 1333500 h 1498092"/>
                <a:gd name="connsiteX146" fmla="*/ 305752 w 1496377"/>
                <a:gd name="connsiteY146" fmla="*/ 1352550 h 1498092"/>
                <a:gd name="connsiteX147" fmla="*/ 329994 w 1496377"/>
                <a:gd name="connsiteY147" fmla="*/ 1348216 h 1498092"/>
                <a:gd name="connsiteX148" fmla="*/ 334327 w 1496377"/>
                <a:gd name="connsiteY148" fmla="*/ 1372457 h 1498092"/>
                <a:gd name="connsiteX149" fmla="*/ 360045 w 1496377"/>
                <a:gd name="connsiteY149" fmla="*/ 1388935 h 1498092"/>
                <a:gd name="connsiteX150" fmla="*/ 384696 w 1496377"/>
                <a:gd name="connsiteY150" fmla="*/ 1388840 h 1498092"/>
                <a:gd name="connsiteX151" fmla="*/ 389287 w 1496377"/>
                <a:gd name="connsiteY151" fmla="*/ 1405604 h 1498092"/>
                <a:gd name="connsiteX152" fmla="*/ 416338 w 1496377"/>
                <a:gd name="connsiteY152" fmla="*/ 1419701 h 1498092"/>
                <a:gd name="connsiteX153" fmla="*/ 439436 w 1496377"/>
                <a:gd name="connsiteY153" fmla="*/ 1411367 h 1498092"/>
                <a:gd name="connsiteX154" fmla="*/ 447770 w 1496377"/>
                <a:gd name="connsiteY154" fmla="*/ 1434465 h 1498092"/>
                <a:gd name="connsiteX155" fmla="*/ 476345 w 1496377"/>
                <a:gd name="connsiteY155" fmla="*/ 1446181 h 1498092"/>
                <a:gd name="connsiteX156" fmla="*/ 499272 w 1496377"/>
                <a:gd name="connsiteY156" fmla="*/ 1437113 h 1498092"/>
                <a:gd name="connsiteX157" fmla="*/ 509016 w 1496377"/>
                <a:gd name="connsiteY157" fmla="*/ 1458182 h 1498092"/>
                <a:gd name="connsiteX158" fmla="*/ 538163 w 1496377"/>
                <a:gd name="connsiteY158" fmla="*/ 1467707 h 1498092"/>
                <a:gd name="connsiteX159" fmla="*/ 559737 w 1496377"/>
                <a:gd name="connsiteY159" fmla="*/ 1455658 h 1498092"/>
                <a:gd name="connsiteX160" fmla="*/ 571785 w 1496377"/>
                <a:gd name="connsiteY160" fmla="*/ 1477232 h 1498092"/>
                <a:gd name="connsiteX161" fmla="*/ 601504 w 1496377"/>
                <a:gd name="connsiteY161" fmla="*/ 1483805 h 1498092"/>
                <a:gd name="connsiteX162" fmla="*/ 622316 w 1496377"/>
                <a:gd name="connsiteY162" fmla="*/ 1470603 h 1498092"/>
                <a:gd name="connsiteX163" fmla="*/ 635794 w 1496377"/>
                <a:gd name="connsiteY163" fmla="*/ 1489901 h 1498092"/>
                <a:gd name="connsiteX164" fmla="*/ 666083 w 1496377"/>
                <a:gd name="connsiteY164" fmla="*/ 1493806 h 1498092"/>
                <a:gd name="connsiteX165" fmla="*/ 685867 w 1496377"/>
                <a:gd name="connsiteY165" fmla="*/ 1479099 h 1498092"/>
                <a:gd name="connsiteX166" fmla="*/ 700754 w 1496377"/>
                <a:gd name="connsiteY166" fmla="*/ 1496759 h 1498092"/>
                <a:gd name="connsiteX167" fmla="*/ 731234 w 1496377"/>
                <a:gd name="connsiteY167" fmla="*/ 1498092 h 1498092"/>
                <a:gd name="connsiteX168" fmla="*/ 749903 w 1496377"/>
                <a:gd name="connsiteY168" fmla="*/ 1481995 h 1498092"/>
                <a:gd name="connsiteX169" fmla="*/ 766000 w 1496377"/>
                <a:gd name="connsiteY169" fmla="*/ 1498092 h 1498092"/>
                <a:gd name="connsiteX170" fmla="*/ 796480 w 1496377"/>
                <a:gd name="connsiteY170" fmla="*/ 1496759 h 1498092"/>
                <a:gd name="connsiteX171" fmla="*/ 813492 w 1496377"/>
                <a:gd name="connsiteY171" fmla="*/ 1478918 h 1498092"/>
                <a:gd name="connsiteX172" fmla="*/ 831152 w 1496377"/>
                <a:gd name="connsiteY172" fmla="*/ 1493806 h 1498092"/>
                <a:gd name="connsiteX173" fmla="*/ 861346 w 1496377"/>
                <a:gd name="connsiteY173" fmla="*/ 1489901 h 1498092"/>
                <a:gd name="connsiteX174" fmla="*/ 876329 w 1496377"/>
                <a:gd name="connsiteY174" fmla="*/ 1470327 h 1498092"/>
                <a:gd name="connsiteX175" fmla="*/ 895635 w 1496377"/>
                <a:gd name="connsiteY175" fmla="*/ 1483805 h 1498092"/>
                <a:gd name="connsiteX176" fmla="*/ 925449 w 1496377"/>
                <a:gd name="connsiteY176" fmla="*/ 1477232 h 1498092"/>
                <a:gd name="connsiteX177" fmla="*/ 937498 w 1496377"/>
                <a:gd name="connsiteY177" fmla="*/ 1455658 h 1498092"/>
                <a:gd name="connsiteX178" fmla="*/ 959072 w 1496377"/>
                <a:gd name="connsiteY178" fmla="*/ 1467707 h 1498092"/>
                <a:gd name="connsiteX179" fmla="*/ 988123 w 1496377"/>
                <a:gd name="connsiteY179" fmla="*/ 1458182 h 1498092"/>
                <a:gd name="connsiteX180" fmla="*/ 998506 w 1496377"/>
                <a:gd name="connsiteY180" fmla="*/ 1435799 h 1498092"/>
                <a:gd name="connsiteX181" fmla="*/ 1020889 w 1496377"/>
                <a:gd name="connsiteY181" fmla="*/ 1446181 h 1498092"/>
                <a:gd name="connsiteX182" fmla="*/ 1049464 w 1496377"/>
                <a:gd name="connsiteY182" fmla="*/ 1434465 h 1498092"/>
                <a:gd name="connsiteX183" fmla="*/ 1059066 w 1496377"/>
                <a:gd name="connsiteY183" fmla="*/ 1411758 h 1498092"/>
                <a:gd name="connsiteX184" fmla="*/ 1080992 w 1496377"/>
                <a:gd name="connsiteY184" fmla="*/ 1419701 h 1498092"/>
                <a:gd name="connsiteX185" fmla="*/ 1108043 w 1496377"/>
                <a:gd name="connsiteY185" fmla="*/ 1405604 h 1498092"/>
                <a:gd name="connsiteX186" fmla="*/ 1115987 w 1496377"/>
                <a:gd name="connsiteY186" fmla="*/ 1382268 h 1498092"/>
                <a:gd name="connsiteX187" fmla="*/ 1138142 w 1496377"/>
                <a:gd name="connsiteY187" fmla="*/ 1388174 h 1498092"/>
                <a:gd name="connsiteX188" fmla="*/ 1163860 w 1496377"/>
                <a:gd name="connsiteY188" fmla="*/ 1371695 h 1498092"/>
                <a:gd name="connsiteX189" fmla="*/ 1168194 w 1496377"/>
                <a:gd name="connsiteY189" fmla="*/ 1347454 h 1498092"/>
                <a:gd name="connsiteX190" fmla="*/ 1192435 w 1496377"/>
                <a:gd name="connsiteY190" fmla="*/ 1351788 h 1498092"/>
                <a:gd name="connsiteX191" fmla="*/ 1216628 w 1496377"/>
                <a:gd name="connsiteY191" fmla="*/ 1332738 h 1498092"/>
                <a:gd name="connsiteX192" fmla="*/ 1220715 w 1496377"/>
                <a:gd name="connsiteY192" fmla="*/ 1308430 h 1498092"/>
                <a:gd name="connsiteX193" fmla="*/ 1243298 w 1496377"/>
                <a:gd name="connsiteY193" fmla="*/ 1310450 h 1498092"/>
                <a:gd name="connsiteX194" fmla="*/ 1265777 w 1496377"/>
                <a:gd name="connsiteY194" fmla="*/ 1289780 h 1498092"/>
                <a:gd name="connsiteX195" fmla="*/ 1267720 w 1496377"/>
                <a:gd name="connsiteY195" fmla="*/ 1265206 h 1498092"/>
                <a:gd name="connsiteX196" fmla="*/ 1290352 w 1496377"/>
                <a:gd name="connsiteY196" fmla="*/ 1265206 h 1498092"/>
                <a:gd name="connsiteX197" fmla="*/ 1310926 w 1496377"/>
                <a:gd name="connsiteY197" fmla="*/ 1242727 h 1498092"/>
                <a:gd name="connsiteX198" fmla="*/ 1315241 w 1496377"/>
                <a:gd name="connsiteY198" fmla="*/ 1218590 h 1498092"/>
                <a:gd name="connsiteX199" fmla="*/ 1332262 w 1496377"/>
                <a:gd name="connsiteY199" fmla="*/ 1217009 h 1498092"/>
                <a:gd name="connsiteX200" fmla="*/ 1351312 w 1496377"/>
                <a:gd name="connsiteY200" fmla="*/ 1192721 h 1498092"/>
                <a:gd name="connsiteX201" fmla="*/ 1346978 w 1496377"/>
                <a:gd name="connsiteY201" fmla="*/ 1168479 h 1498092"/>
                <a:gd name="connsiteX202" fmla="*/ 1371219 w 1496377"/>
                <a:gd name="connsiteY202" fmla="*/ 1164146 h 1498092"/>
                <a:gd name="connsiteX203" fmla="*/ 1387697 w 1496377"/>
                <a:gd name="connsiteY203" fmla="*/ 1138428 h 1498092"/>
                <a:gd name="connsiteX204" fmla="*/ 1382973 w 1496377"/>
                <a:gd name="connsiteY204" fmla="*/ 1114235 h 1498092"/>
                <a:gd name="connsiteX205" fmla="*/ 1405128 w 1496377"/>
                <a:gd name="connsiteY205" fmla="*/ 1108329 h 1498092"/>
                <a:gd name="connsiteX206" fmla="*/ 1419225 w 1496377"/>
                <a:gd name="connsiteY206" fmla="*/ 1081278 h 1498092"/>
                <a:gd name="connsiteX207" fmla="*/ 1412062 w 1496377"/>
                <a:gd name="connsiteY207" fmla="*/ 1057694 h 1498092"/>
                <a:gd name="connsiteX208" fmla="*/ 1433989 w 1496377"/>
                <a:gd name="connsiteY208" fmla="*/ 1049750 h 1498092"/>
                <a:gd name="connsiteX209" fmla="*/ 1445704 w 1496377"/>
                <a:gd name="connsiteY209" fmla="*/ 1021175 h 1498092"/>
                <a:gd name="connsiteX210" fmla="*/ 1435513 w 1496377"/>
                <a:gd name="connsiteY210" fmla="*/ 998887 h 1498092"/>
                <a:gd name="connsiteX211" fmla="*/ 1457706 w 1496377"/>
                <a:gd name="connsiteY211" fmla="*/ 988505 h 1498092"/>
                <a:gd name="connsiteX212" fmla="*/ 1467231 w 1496377"/>
                <a:gd name="connsiteY212" fmla="*/ 959358 h 1498092"/>
                <a:gd name="connsiteX213" fmla="*/ 1456211 w 1496377"/>
                <a:gd name="connsiteY213" fmla="*/ 937308 h 1498092"/>
                <a:gd name="connsiteX214" fmla="*/ 1476184 w 1496377"/>
                <a:gd name="connsiteY214" fmla="*/ 925735 h 1498092"/>
                <a:gd name="connsiteX215" fmla="*/ 1482852 w 1496377"/>
                <a:gd name="connsiteY215" fmla="*/ 896017 h 1498092"/>
                <a:gd name="connsiteX216" fmla="*/ 1468088 w 1496377"/>
                <a:gd name="connsiteY216" fmla="*/ 876014 h 1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1496377" h="1498092">
                  <a:moveTo>
                    <a:pt x="1468088" y="876014"/>
                  </a:moveTo>
                  <a:cubicBezTo>
                    <a:pt x="1469784" y="866642"/>
                    <a:pt x="1478689" y="860355"/>
                    <a:pt x="1488091" y="861917"/>
                  </a:cubicBezTo>
                  <a:cubicBezTo>
                    <a:pt x="1489615" y="851821"/>
                    <a:pt x="1490948" y="841724"/>
                    <a:pt x="1492092" y="831628"/>
                  </a:cubicBezTo>
                  <a:cubicBezTo>
                    <a:pt x="1482567" y="830228"/>
                    <a:pt x="1475984" y="821369"/>
                    <a:pt x="1477385" y="811844"/>
                  </a:cubicBezTo>
                  <a:cubicBezTo>
                    <a:pt x="1478661" y="803139"/>
                    <a:pt x="1486243" y="796747"/>
                    <a:pt x="1495044" y="796957"/>
                  </a:cubicBezTo>
                  <a:cubicBezTo>
                    <a:pt x="1495711" y="786860"/>
                    <a:pt x="1496187" y="776669"/>
                    <a:pt x="1496377" y="766477"/>
                  </a:cubicBezTo>
                  <a:cubicBezTo>
                    <a:pt x="1486776" y="765762"/>
                    <a:pt x="1479575" y="757409"/>
                    <a:pt x="1480280" y="747808"/>
                  </a:cubicBezTo>
                  <a:cubicBezTo>
                    <a:pt x="1480918" y="739197"/>
                    <a:pt x="1487767" y="732349"/>
                    <a:pt x="1496377" y="731711"/>
                  </a:cubicBezTo>
                  <a:cubicBezTo>
                    <a:pt x="1496377" y="721519"/>
                    <a:pt x="1495711" y="711327"/>
                    <a:pt x="1495044" y="701231"/>
                  </a:cubicBezTo>
                  <a:cubicBezTo>
                    <a:pt x="1485424" y="701459"/>
                    <a:pt x="1477433" y="693849"/>
                    <a:pt x="1477204" y="684219"/>
                  </a:cubicBezTo>
                  <a:cubicBezTo>
                    <a:pt x="1476994" y="675418"/>
                    <a:pt x="1483376" y="667845"/>
                    <a:pt x="1492092" y="666560"/>
                  </a:cubicBezTo>
                  <a:cubicBezTo>
                    <a:pt x="1490948" y="656339"/>
                    <a:pt x="1489615" y="646243"/>
                    <a:pt x="1488091" y="636270"/>
                  </a:cubicBezTo>
                  <a:cubicBezTo>
                    <a:pt x="1478689" y="637832"/>
                    <a:pt x="1469784" y="631546"/>
                    <a:pt x="1468088" y="622173"/>
                  </a:cubicBezTo>
                  <a:cubicBezTo>
                    <a:pt x="1466516" y="612762"/>
                    <a:pt x="1472727" y="603809"/>
                    <a:pt x="1482090" y="601980"/>
                  </a:cubicBezTo>
                  <a:cubicBezTo>
                    <a:pt x="1480090" y="591979"/>
                    <a:pt x="1477899" y="582073"/>
                    <a:pt x="1475423" y="572262"/>
                  </a:cubicBezTo>
                  <a:cubicBezTo>
                    <a:pt x="1465983" y="574158"/>
                    <a:pt x="1456791" y="568052"/>
                    <a:pt x="1454896" y="558613"/>
                  </a:cubicBezTo>
                  <a:cubicBezTo>
                    <a:pt x="1453163" y="549983"/>
                    <a:pt x="1458125" y="541420"/>
                    <a:pt x="1466469" y="538639"/>
                  </a:cubicBezTo>
                  <a:cubicBezTo>
                    <a:pt x="1463611" y="528857"/>
                    <a:pt x="1460439" y="519141"/>
                    <a:pt x="1456944" y="509492"/>
                  </a:cubicBezTo>
                  <a:cubicBezTo>
                    <a:pt x="1447733" y="512293"/>
                    <a:pt x="1437999" y="507101"/>
                    <a:pt x="1435199" y="497891"/>
                  </a:cubicBezTo>
                  <a:cubicBezTo>
                    <a:pt x="1432617" y="489414"/>
                    <a:pt x="1436808" y="480346"/>
                    <a:pt x="1444943" y="476821"/>
                  </a:cubicBezTo>
                  <a:cubicBezTo>
                    <a:pt x="1441228" y="467296"/>
                    <a:pt x="1437323" y="457771"/>
                    <a:pt x="1433227" y="448723"/>
                  </a:cubicBezTo>
                  <a:cubicBezTo>
                    <a:pt x="1424302" y="452342"/>
                    <a:pt x="1414139" y="448047"/>
                    <a:pt x="1410519" y="439122"/>
                  </a:cubicBezTo>
                  <a:cubicBezTo>
                    <a:pt x="1407166" y="430854"/>
                    <a:pt x="1410595" y="421396"/>
                    <a:pt x="1418463" y="417195"/>
                  </a:cubicBezTo>
                  <a:cubicBezTo>
                    <a:pt x="1413986" y="407670"/>
                    <a:pt x="1408938" y="399002"/>
                    <a:pt x="1404366" y="390144"/>
                  </a:cubicBezTo>
                  <a:cubicBezTo>
                    <a:pt x="1395727" y="394392"/>
                    <a:pt x="1385278" y="390839"/>
                    <a:pt x="1381030" y="382200"/>
                  </a:cubicBezTo>
                  <a:cubicBezTo>
                    <a:pt x="1377182" y="374380"/>
                    <a:pt x="1379706" y="364912"/>
                    <a:pt x="1386935" y="360045"/>
                  </a:cubicBezTo>
                  <a:cubicBezTo>
                    <a:pt x="1381601" y="351377"/>
                    <a:pt x="1376172" y="342805"/>
                    <a:pt x="1370457" y="334328"/>
                  </a:cubicBezTo>
                  <a:cubicBezTo>
                    <a:pt x="1362570" y="339823"/>
                    <a:pt x="1351712" y="337880"/>
                    <a:pt x="1346216" y="329994"/>
                  </a:cubicBezTo>
                  <a:cubicBezTo>
                    <a:pt x="1340720" y="322107"/>
                    <a:pt x="1342663" y="311248"/>
                    <a:pt x="1350550" y="305753"/>
                  </a:cubicBezTo>
                  <a:cubicBezTo>
                    <a:pt x="1344454" y="297561"/>
                    <a:pt x="1338263" y="289560"/>
                    <a:pt x="1331500" y="281559"/>
                  </a:cubicBezTo>
                  <a:cubicBezTo>
                    <a:pt x="1324166" y="287741"/>
                    <a:pt x="1313202" y="286798"/>
                    <a:pt x="1307020" y="279464"/>
                  </a:cubicBezTo>
                  <a:cubicBezTo>
                    <a:pt x="1300839" y="272129"/>
                    <a:pt x="1301782" y="261166"/>
                    <a:pt x="1309116" y="254984"/>
                  </a:cubicBezTo>
                  <a:cubicBezTo>
                    <a:pt x="1302448" y="247364"/>
                    <a:pt x="1295591" y="239840"/>
                    <a:pt x="1288542" y="232505"/>
                  </a:cubicBezTo>
                  <a:cubicBezTo>
                    <a:pt x="1281217" y="238754"/>
                    <a:pt x="1270216" y="237887"/>
                    <a:pt x="1263968" y="230572"/>
                  </a:cubicBezTo>
                  <a:cubicBezTo>
                    <a:pt x="1258405" y="224047"/>
                    <a:pt x="1258405" y="214446"/>
                    <a:pt x="1263968" y="207931"/>
                  </a:cubicBezTo>
                  <a:cubicBezTo>
                    <a:pt x="1256633" y="200882"/>
                    <a:pt x="1249109" y="194024"/>
                    <a:pt x="1241488" y="187262"/>
                  </a:cubicBezTo>
                  <a:cubicBezTo>
                    <a:pt x="1234764" y="194148"/>
                    <a:pt x="1223724" y="194281"/>
                    <a:pt x="1216838" y="187557"/>
                  </a:cubicBezTo>
                  <a:cubicBezTo>
                    <a:pt x="1210694" y="181556"/>
                    <a:pt x="1209837" y="171974"/>
                    <a:pt x="1214818" y="164973"/>
                  </a:cubicBezTo>
                  <a:cubicBezTo>
                    <a:pt x="1206913" y="158591"/>
                    <a:pt x="1198816" y="152400"/>
                    <a:pt x="1190625" y="145923"/>
                  </a:cubicBezTo>
                  <a:cubicBezTo>
                    <a:pt x="1185100" y="153810"/>
                    <a:pt x="1174223" y="155734"/>
                    <a:pt x="1166336" y="150209"/>
                  </a:cubicBezTo>
                  <a:cubicBezTo>
                    <a:pt x="1158450" y="144685"/>
                    <a:pt x="1156525" y="133807"/>
                    <a:pt x="1162050" y="125921"/>
                  </a:cubicBezTo>
                  <a:cubicBezTo>
                    <a:pt x="1153573" y="120301"/>
                    <a:pt x="1145001" y="114776"/>
                    <a:pt x="1136332" y="109538"/>
                  </a:cubicBezTo>
                  <a:cubicBezTo>
                    <a:pt x="1130961" y="117519"/>
                    <a:pt x="1120121" y="119644"/>
                    <a:pt x="1112139" y="114262"/>
                  </a:cubicBezTo>
                  <a:cubicBezTo>
                    <a:pt x="1104909" y="109395"/>
                    <a:pt x="1102386" y="99927"/>
                    <a:pt x="1106234" y="92107"/>
                  </a:cubicBezTo>
                  <a:cubicBezTo>
                    <a:pt x="1097376" y="87154"/>
                    <a:pt x="1088327" y="82582"/>
                    <a:pt x="1079182" y="78010"/>
                  </a:cubicBezTo>
                  <a:cubicBezTo>
                    <a:pt x="1074648" y="86506"/>
                    <a:pt x="1064085" y="89706"/>
                    <a:pt x="1055598" y="85173"/>
                  </a:cubicBezTo>
                  <a:cubicBezTo>
                    <a:pt x="1047731" y="80972"/>
                    <a:pt x="1044302" y="71514"/>
                    <a:pt x="1047655" y="63246"/>
                  </a:cubicBezTo>
                  <a:cubicBezTo>
                    <a:pt x="1038130" y="59150"/>
                    <a:pt x="1028605" y="55150"/>
                    <a:pt x="1019080" y="51435"/>
                  </a:cubicBezTo>
                  <a:cubicBezTo>
                    <a:pt x="1015794" y="60484"/>
                    <a:pt x="1005792" y="65151"/>
                    <a:pt x="996744" y="61865"/>
                  </a:cubicBezTo>
                  <a:cubicBezTo>
                    <a:pt x="987695" y="58579"/>
                    <a:pt x="983028" y="48578"/>
                    <a:pt x="986314" y="39529"/>
                  </a:cubicBezTo>
                  <a:cubicBezTo>
                    <a:pt x="976789" y="36290"/>
                    <a:pt x="967264" y="33242"/>
                    <a:pt x="957263" y="30004"/>
                  </a:cubicBezTo>
                  <a:cubicBezTo>
                    <a:pt x="954310" y="39167"/>
                    <a:pt x="944489" y="44196"/>
                    <a:pt x="935327" y="41243"/>
                  </a:cubicBezTo>
                  <a:cubicBezTo>
                    <a:pt x="926792" y="38491"/>
                    <a:pt x="921734" y="29718"/>
                    <a:pt x="923639" y="20955"/>
                  </a:cubicBezTo>
                  <a:cubicBezTo>
                    <a:pt x="914114" y="18574"/>
                    <a:pt x="903827" y="16383"/>
                    <a:pt x="893826" y="14383"/>
                  </a:cubicBezTo>
                  <a:cubicBezTo>
                    <a:pt x="891721" y="23774"/>
                    <a:pt x="882405" y="29689"/>
                    <a:pt x="873014" y="27594"/>
                  </a:cubicBezTo>
                  <a:cubicBezTo>
                    <a:pt x="864194" y="25622"/>
                    <a:pt x="858345" y="17240"/>
                    <a:pt x="859536" y="8287"/>
                  </a:cubicBezTo>
                  <a:cubicBezTo>
                    <a:pt x="850011" y="6763"/>
                    <a:pt x="839438" y="5525"/>
                    <a:pt x="829342" y="4382"/>
                  </a:cubicBezTo>
                  <a:cubicBezTo>
                    <a:pt x="827941" y="13907"/>
                    <a:pt x="819083" y="20488"/>
                    <a:pt x="809558" y="19088"/>
                  </a:cubicBezTo>
                  <a:cubicBezTo>
                    <a:pt x="800852" y="17812"/>
                    <a:pt x="794461" y="10230"/>
                    <a:pt x="794671" y="1429"/>
                  </a:cubicBezTo>
                  <a:cubicBezTo>
                    <a:pt x="784574" y="762"/>
                    <a:pt x="774382" y="286"/>
                    <a:pt x="764191" y="0"/>
                  </a:cubicBezTo>
                  <a:cubicBezTo>
                    <a:pt x="763476" y="9601"/>
                    <a:pt x="755123" y="16802"/>
                    <a:pt x="745522" y="16097"/>
                  </a:cubicBezTo>
                  <a:cubicBezTo>
                    <a:pt x="736911" y="15459"/>
                    <a:pt x="730062" y="8611"/>
                    <a:pt x="729425" y="0"/>
                  </a:cubicBezTo>
                  <a:cubicBezTo>
                    <a:pt x="719138" y="0"/>
                    <a:pt x="709041" y="762"/>
                    <a:pt x="698945" y="1429"/>
                  </a:cubicBezTo>
                  <a:cubicBezTo>
                    <a:pt x="699173" y="11049"/>
                    <a:pt x="691562" y="19041"/>
                    <a:pt x="681933" y="19269"/>
                  </a:cubicBezTo>
                  <a:cubicBezTo>
                    <a:pt x="673132" y="19479"/>
                    <a:pt x="665559" y="13097"/>
                    <a:pt x="664273" y="4382"/>
                  </a:cubicBezTo>
                  <a:cubicBezTo>
                    <a:pt x="654082" y="5525"/>
                    <a:pt x="643985" y="6763"/>
                    <a:pt x="633984" y="8287"/>
                  </a:cubicBezTo>
                  <a:cubicBezTo>
                    <a:pt x="635251" y="17831"/>
                    <a:pt x="628536" y="26594"/>
                    <a:pt x="619001" y="27861"/>
                  </a:cubicBezTo>
                  <a:cubicBezTo>
                    <a:pt x="610048" y="29042"/>
                    <a:pt x="601666" y="23193"/>
                    <a:pt x="599694" y="14383"/>
                  </a:cubicBezTo>
                  <a:cubicBezTo>
                    <a:pt x="589722" y="16355"/>
                    <a:pt x="579815" y="18545"/>
                    <a:pt x="569976" y="20955"/>
                  </a:cubicBezTo>
                  <a:cubicBezTo>
                    <a:pt x="572015" y="30366"/>
                    <a:pt x="566052" y="39643"/>
                    <a:pt x="556641" y="41691"/>
                  </a:cubicBezTo>
                  <a:cubicBezTo>
                    <a:pt x="547878" y="43586"/>
                    <a:pt x="539105" y="38538"/>
                    <a:pt x="536353" y="30004"/>
                  </a:cubicBezTo>
                  <a:cubicBezTo>
                    <a:pt x="526513" y="32861"/>
                    <a:pt x="516798" y="36033"/>
                    <a:pt x="507206" y="39529"/>
                  </a:cubicBezTo>
                  <a:cubicBezTo>
                    <a:pt x="509844" y="48787"/>
                    <a:pt x="504482" y="58436"/>
                    <a:pt x="495233" y="61074"/>
                  </a:cubicBezTo>
                  <a:cubicBezTo>
                    <a:pt x="486889" y="63456"/>
                    <a:pt x="478079" y="59350"/>
                    <a:pt x="474536" y="51435"/>
                  </a:cubicBezTo>
                  <a:cubicBezTo>
                    <a:pt x="465011" y="55150"/>
                    <a:pt x="455486" y="59150"/>
                    <a:pt x="445961" y="63246"/>
                  </a:cubicBezTo>
                  <a:cubicBezTo>
                    <a:pt x="450037" y="71923"/>
                    <a:pt x="446304" y="82268"/>
                    <a:pt x="437626" y="86344"/>
                  </a:cubicBezTo>
                  <a:cubicBezTo>
                    <a:pt x="428949" y="90421"/>
                    <a:pt x="418605" y="86687"/>
                    <a:pt x="414528" y="78010"/>
                  </a:cubicBezTo>
                  <a:cubicBezTo>
                    <a:pt x="405003" y="82487"/>
                    <a:pt x="396335" y="87535"/>
                    <a:pt x="387477" y="92107"/>
                  </a:cubicBezTo>
                  <a:cubicBezTo>
                    <a:pt x="391725" y="100746"/>
                    <a:pt x="388172" y="111195"/>
                    <a:pt x="379533" y="115443"/>
                  </a:cubicBezTo>
                  <a:cubicBezTo>
                    <a:pt x="371713" y="119291"/>
                    <a:pt x="362245" y="116767"/>
                    <a:pt x="357378" y="109538"/>
                  </a:cubicBezTo>
                  <a:cubicBezTo>
                    <a:pt x="348615" y="114776"/>
                    <a:pt x="340043" y="120301"/>
                    <a:pt x="331661" y="125921"/>
                  </a:cubicBezTo>
                  <a:cubicBezTo>
                    <a:pt x="337185" y="133807"/>
                    <a:pt x="335261" y="144685"/>
                    <a:pt x="327374" y="150209"/>
                  </a:cubicBezTo>
                  <a:cubicBezTo>
                    <a:pt x="319487" y="155734"/>
                    <a:pt x="308610" y="153810"/>
                    <a:pt x="303086" y="145923"/>
                  </a:cubicBezTo>
                  <a:cubicBezTo>
                    <a:pt x="294894" y="152019"/>
                    <a:pt x="286798" y="158210"/>
                    <a:pt x="278892" y="164973"/>
                  </a:cubicBezTo>
                  <a:cubicBezTo>
                    <a:pt x="285045" y="172307"/>
                    <a:pt x="284083" y="183251"/>
                    <a:pt x="276749" y="189405"/>
                  </a:cubicBezTo>
                  <a:cubicBezTo>
                    <a:pt x="269414" y="195558"/>
                    <a:pt x="258470" y="194596"/>
                    <a:pt x="252317" y="187262"/>
                  </a:cubicBezTo>
                  <a:cubicBezTo>
                    <a:pt x="244697" y="194024"/>
                    <a:pt x="237173" y="200882"/>
                    <a:pt x="229743" y="207931"/>
                  </a:cubicBezTo>
                  <a:cubicBezTo>
                    <a:pt x="236525" y="214694"/>
                    <a:pt x="236554" y="225676"/>
                    <a:pt x="229791" y="232458"/>
                  </a:cubicBezTo>
                  <a:cubicBezTo>
                    <a:pt x="223028" y="239239"/>
                    <a:pt x="212046" y="239268"/>
                    <a:pt x="205264" y="232505"/>
                  </a:cubicBezTo>
                  <a:cubicBezTo>
                    <a:pt x="198215" y="239840"/>
                    <a:pt x="191357" y="247364"/>
                    <a:pt x="184595" y="254984"/>
                  </a:cubicBezTo>
                  <a:cubicBezTo>
                    <a:pt x="191929" y="261137"/>
                    <a:pt x="192891" y="272082"/>
                    <a:pt x="186737" y="279416"/>
                  </a:cubicBezTo>
                  <a:cubicBezTo>
                    <a:pt x="180584" y="286750"/>
                    <a:pt x="169640" y="287712"/>
                    <a:pt x="162306" y="281559"/>
                  </a:cubicBezTo>
                  <a:cubicBezTo>
                    <a:pt x="155924" y="289560"/>
                    <a:pt x="149638" y="297561"/>
                    <a:pt x="143256" y="305753"/>
                  </a:cubicBezTo>
                  <a:cubicBezTo>
                    <a:pt x="151143" y="311277"/>
                    <a:pt x="153067" y="322155"/>
                    <a:pt x="147542" y="330041"/>
                  </a:cubicBezTo>
                  <a:cubicBezTo>
                    <a:pt x="142018" y="337928"/>
                    <a:pt x="131140" y="339852"/>
                    <a:pt x="123254" y="334328"/>
                  </a:cubicBezTo>
                  <a:cubicBezTo>
                    <a:pt x="117634" y="342805"/>
                    <a:pt x="112109" y="351377"/>
                    <a:pt x="106775" y="360045"/>
                  </a:cubicBezTo>
                  <a:cubicBezTo>
                    <a:pt x="114881" y="364912"/>
                    <a:pt x="117596" y="375380"/>
                    <a:pt x="112871" y="383572"/>
                  </a:cubicBezTo>
                  <a:cubicBezTo>
                    <a:pt x="108071" y="391725"/>
                    <a:pt x="97679" y="394630"/>
                    <a:pt x="89345" y="390144"/>
                  </a:cubicBezTo>
                  <a:cubicBezTo>
                    <a:pt x="84487" y="399002"/>
                    <a:pt x="79820" y="408051"/>
                    <a:pt x="75248" y="417195"/>
                  </a:cubicBezTo>
                  <a:cubicBezTo>
                    <a:pt x="83801" y="421310"/>
                    <a:pt x="87459" y="431549"/>
                    <a:pt x="83439" y="440150"/>
                  </a:cubicBezTo>
                  <a:cubicBezTo>
                    <a:pt x="79391" y="448770"/>
                    <a:pt x="69189" y="452580"/>
                    <a:pt x="60484" y="448723"/>
                  </a:cubicBezTo>
                  <a:cubicBezTo>
                    <a:pt x="56483" y="458248"/>
                    <a:pt x="52483" y="467296"/>
                    <a:pt x="48768" y="476821"/>
                  </a:cubicBezTo>
                  <a:cubicBezTo>
                    <a:pt x="57550" y="480755"/>
                    <a:pt x="61493" y="491061"/>
                    <a:pt x="57559" y="499853"/>
                  </a:cubicBezTo>
                  <a:cubicBezTo>
                    <a:pt x="54016" y="507768"/>
                    <a:pt x="45196" y="511874"/>
                    <a:pt x="36862" y="509492"/>
                  </a:cubicBezTo>
                  <a:cubicBezTo>
                    <a:pt x="33623" y="519084"/>
                    <a:pt x="30452" y="528799"/>
                    <a:pt x="27337" y="538639"/>
                  </a:cubicBezTo>
                  <a:cubicBezTo>
                    <a:pt x="36500" y="541592"/>
                    <a:pt x="41529" y="551412"/>
                    <a:pt x="38576" y="560575"/>
                  </a:cubicBezTo>
                  <a:cubicBezTo>
                    <a:pt x="35823" y="569109"/>
                    <a:pt x="27051" y="574167"/>
                    <a:pt x="18288" y="572262"/>
                  </a:cubicBezTo>
                  <a:cubicBezTo>
                    <a:pt x="15935" y="582101"/>
                    <a:pt x="13745" y="592007"/>
                    <a:pt x="11716" y="601980"/>
                  </a:cubicBezTo>
                  <a:cubicBezTo>
                    <a:pt x="20917" y="604818"/>
                    <a:pt x="26070" y="614572"/>
                    <a:pt x="23241" y="623773"/>
                  </a:cubicBezTo>
                  <a:cubicBezTo>
                    <a:pt x="21164" y="630479"/>
                    <a:pt x="15278" y="635298"/>
                    <a:pt x="8287" y="635984"/>
                  </a:cubicBezTo>
                  <a:cubicBezTo>
                    <a:pt x="6763" y="645986"/>
                    <a:pt x="5524" y="656082"/>
                    <a:pt x="4381" y="666274"/>
                  </a:cubicBezTo>
                  <a:cubicBezTo>
                    <a:pt x="13906" y="667665"/>
                    <a:pt x="20507" y="676513"/>
                    <a:pt x="19117" y="686038"/>
                  </a:cubicBezTo>
                  <a:cubicBezTo>
                    <a:pt x="17840" y="694801"/>
                    <a:pt x="10192" y="701212"/>
                    <a:pt x="1333" y="700945"/>
                  </a:cubicBezTo>
                  <a:cubicBezTo>
                    <a:pt x="762" y="711041"/>
                    <a:pt x="286" y="721233"/>
                    <a:pt x="0" y="731425"/>
                  </a:cubicBezTo>
                  <a:cubicBezTo>
                    <a:pt x="9601" y="732139"/>
                    <a:pt x="16802" y="740493"/>
                    <a:pt x="16097" y="750094"/>
                  </a:cubicBezTo>
                  <a:cubicBezTo>
                    <a:pt x="15459" y="758704"/>
                    <a:pt x="8611" y="765553"/>
                    <a:pt x="0" y="766191"/>
                  </a:cubicBezTo>
                  <a:cubicBezTo>
                    <a:pt x="0" y="776383"/>
                    <a:pt x="762" y="786575"/>
                    <a:pt x="1333" y="796671"/>
                  </a:cubicBezTo>
                  <a:cubicBezTo>
                    <a:pt x="10954" y="796376"/>
                    <a:pt x="18993" y="803939"/>
                    <a:pt x="19288" y="813559"/>
                  </a:cubicBezTo>
                  <a:cubicBezTo>
                    <a:pt x="19565" y="822417"/>
                    <a:pt x="13145" y="830066"/>
                    <a:pt x="4381" y="831342"/>
                  </a:cubicBezTo>
                  <a:cubicBezTo>
                    <a:pt x="5524" y="841439"/>
                    <a:pt x="6763" y="851535"/>
                    <a:pt x="8287" y="861632"/>
                  </a:cubicBezTo>
                  <a:cubicBezTo>
                    <a:pt x="17831" y="860365"/>
                    <a:pt x="26594" y="867080"/>
                    <a:pt x="27861" y="876614"/>
                  </a:cubicBezTo>
                  <a:cubicBezTo>
                    <a:pt x="29042" y="885577"/>
                    <a:pt x="23193" y="893950"/>
                    <a:pt x="14383" y="895922"/>
                  </a:cubicBezTo>
                  <a:cubicBezTo>
                    <a:pt x="16411" y="905894"/>
                    <a:pt x="18602" y="915800"/>
                    <a:pt x="20955" y="925640"/>
                  </a:cubicBezTo>
                  <a:cubicBezTo>
                    <a:pt x="30366" y="923601"/>
                    <a:pt x="39643" y="929564"/>
                    <a:pt x="41691" y="938975"/>
                  </a:cubicBezTo>
                  <a:cubicBezTo>
                    <a:pt x="43586" y="947738"/>
                    <a:pt x="38538" y="956510"/>
                    <a:pt x="30004" y="959263"/>
                  </a:cubicBezTo>
                  <a:cubicBezTo>
                    <a:pt x="32861" y="969045"/>
                    <a:pt x="36033" y="978760"/>
                    <a:pt x="39529" y="988409"/>
                  </a:cubicBezTo>
                  <a:cubicBezTo>
                    <a:pt x="48787" y="985771"/>
                    <a:pt x="58436" y="991134"/>
                    <a:pt x="61074" y="1000382"/>
                  </a:cubicBezTo>
                  <a:cubicBezTo>
                    <a:pt x="63455" y="1008717"/>
                    <a:pt x="59350" y="1017537"/>
                    <a:pt x="51435" y="1021080"/>
                  </a:cubicBezTo>
                  <a:cubicBezTo>
                    <a:pt x="55150" y="1030605"/>
                    <a:pt x="59150" y="1040130"/>
                    <a:pt x="63151" y="1049655"/>
                  </a:cubicBezTo>
                  <a:cubicBezTo>
                    <a:pt x="72076" y="1046035"/>
                    <a:pt x="82239" y="1050331"/>
                    <a:pt x="85858" y="1059256"/>
                  </a:cubicBezTo>
                  <a:cubicBezTo>
                    <a:pt x="89211" y="1067524"/>
                    <a:pt x="85782" y="1076982"/>
                    <a:pt x="77914" y="1081183"/>
                  </a:cubicBezTo>
                  <a:cubicBezTo>
                    <a:pt x="82486" y="1090708"/>
                    <a:pt x="87439" y="1099376"/>
                    <a:pt x="92011" y="1108234"/>
                  </a:cubicBezTo>
                  <a:cubicBezTo>
                    <a:pt x="100651" y="1103986"/>
                    <a:pt x="111100" y="1107538"/>
                    <a:pt x="115348" y="1116178"/>
                  </a:cubicBezTo>
                  <a:cubicBezTo>
                    <a:pt x="119196" y="1123998"/>
                    <a:pt x="116672" y="1133466"/>
                    <a:pt x="109442" y="1138333"/>
                  </a:cubicBezTo>
                  <a:cubicBezTo>
                    <a:pt x="114776" y="1147001"/>
                    <a:pt x="120301" y="1155573"/>
                    <a:pt x="125920" y="1164050"/>
                  </a:cubicBezTo>
                  <a:cubicBezTo>
                    <a:pt x="133807" y="1158526"/>
                    <a:pt x="144685" y="1160450"/>
                    <a:pt x="150209" y="1168337"/>
                  </a:cubicBezTo>
                  <a:cubicBezTo>
                    <a:pt x="155734" y="1176223"/>
                    <a:pt x="153810" y="1187101"/>
                    <a:pt x="145923" y="1192625"/>
                  </a:cubicBezTo>
                  <a:cubicBezTo>
                    <a:pt x="151924" y="1200912"/>
                    <a:pt x="158210" y="1208913"/>
                    <a:pt x="164973" y="1216914"/>
                  </a:cubicBezTo>
                  <a:cubicBezTo>
                    <a:pt x="172307" y="1210761"/>
                    <a:pt x="183252" y="1211723"/>
                    <a:pt x="189405" y="1219057"/>
                  </a:cubicBezTo>
                  <a:cubicBezTo>
                    <a:pt x="195558" y="1226391"/>
                    <a:pt x="194596" y="1237336"/>
                    <a:pt x="187261" y="1243489"/>
                  </a:cubicBezTo>
                  <a:cubicBezTo>
                    <a:pt x="194024" y="1251109"/>
                    <a:pt x="200882" y="1258634"/>
                    <a:pt x="207931" y="1265968"/>
                  </a:cubicBezTo>
                  <a:cubicBezTo>
                    <a:pt x="214712" y="1259205"/>
                    <a:pt x="225695" y="1259234"/>
                    <a:pt x="232457" y="1266015"/>
                  </a:cubicBezTo>
                  <a:cubicBezTo>
                    <a:pt x="239220" y="1272797"/>
                    <a:pt x="239192" y="1283780"/>
                    <a:pt x="232410" y="1290542"/>
                  </a:cubicBezTo>
                  <a:cubicBezTo>
                    <a:pt x="239839" y="1297591"/>
                    <a:pt x="247364" y="1304449"/>
                    <a:pt x="254984" y="1311212"/>
                  </a:cubicBezTo>
                  <a:cubicBezTo>
                    <a:pt x="261138" y="1303877"/>
                    <a:pt x="272082" y="1302915"/>
                    <a:pt x="279416" y="1309069"/>
                  </a:cubicBezTo>
                  <a:cubicBezTo>
                    <a:pt x="286750" y="1315222"/>
                    <a:pt x="287712" y="1326166"/>
                    <a:pt x="281559" y="1333500"/>
                  </a:cubicBezTo>
                  <a:cubicBezTo>
                    <a:pt x="289465" y="1339882"/>
                    <a:pt x="297561" y="1346073"/>
                    <a:pt x="305752" y="1352550"/>
                  </a:cubicBezTo>
                  <a:cubicBezTo>
                    <a:pt x="311248" y="1344663"/>
                    <a:pt x="322107" y="1342720"/>
                    <a:pt x="329994" y="1348216"/>
                  </a:cubicBezTo>
                  <a:cubicBezTo>
                    <a:pt x="337881" y="1353712"/>
                    <a:pt x="339823" y="1364571"/>
                    <a:pt x="334327" y="1372457"/>
                  </a:cubicBezTo>
                  <a:cubicBezTo>
                    <a:pt x="342709" y="1378172"/>
                    <a:pt x="351282" y="1383697"/>
                    <a:pt x="360045" y="1388935"/>
                  </a:cubicBezTo>
                  <a:cubicBezTo>
                    <a:pt x="366827" y="1382106"/>
                    <a:pt x="377866" y="1382059"/>
                    <a:pt x="384696" y="1388840"/>
                  </a:cubicBezTo>
                  <a:cubicBezTo>
                    <a:pt x="389106" y="1393212"/>
                    <a:pt x="390849" y="1399594"/>
                    <a:pt x="389287" y="1405604"/>
                  </a:cubicBezTo>
                  <a:cubicBezTo>
                    <a:pt x="398145" y="1410557"/>
                    <a:pt x="407194" y="1415129"/>
                    <a:pt x="416338" y="1419701"/>
                  </a:cubicBezTo>
                  <a:cubicBezTo>
                    <a:pt x="420414" y="1411024"/>
                    <a:pt x="430759" y="1407290"/>
                    <a:pt x="439436" y="1411367"/>
                  </a:cubicBezTo>
                  <a:cubicBezTo>
                    <a:pt x="448113" y="1415444"/>
                    <a:pt x="451847" y="1425788"/>
                    <a:pt x="447770" y="1434465"/>
                  </a:cubicBezTo>
                  <a:cubicBezTo>
                    <a:pt x="457295" y="1438561"/>
                    <a:pt x="466820" y="1442466"/>
                    <a:pt x="476345" y="1446181"/>
                  </a:cubicBezTo>
                  <a:cubicBezTo>
                    <a:pt x="480174" y="1437351"/>
                    <a:pt x="490433" y="1433284"/>
                    <a:pt x="499272" y="1437113"/>
                  </a:cubicBezTo>
                  <a:cubicBezTo>
                    <a:pt x="507397" y="1440637"/>
                    <a:pt x="511597" y="1449705"/>
                    <a:pt x="509016" y="1458182"/>
                  </a:cubicBezTo>
                  <a:cubicBezTo>
                    <a:pt x="518608" y="1461421"/>
                    <a:pt x="528323" y="1464593"/>
                    <a:pt x="538163" y="1467707"/>
                  </a:cubicBezTo>
                  <a:cubicBezTo>
                    <a:pt x="540791" y="1458420"/>
                    <a:pt x="550450" y="1453029"/>
                    <a:pt x="559737" y="1455658"/>
                  </a:cubicBezTo>
                  <a:cubicBezTo>
                    <a:pt x="569023" y="1458287"/>
                    <a:pt x="574414" y="1467945"/>
                    <a:pt x="571785" y="1477232"/>
                  </a:cubicBezTo>
                  <a:cubicBezTo>
                    <a:pt x="581568" y="1479642"/>
                    <a:pt x="591474" y="1481833"/>
                    <a:pt x="601504" y="1483805"/>
                  </a:cubicBezTo>
                  <a:cubicBezTo>
                    <a:pt x="603609" y="1474413"/>
                    <a:pt x="612924" y="1468498"/>
                    <a:pt x="622316" y="1470603"/>
                  </a:cubicBezTo>
                  <a:cubicBezTo>
                    <a:pt x="631136" y="1472565"/>
                    <a:pt x="636984" y="1480947"/>
                    <a:pt x="635794" y="1489901"/>
                  </a:cubicBezTo>
                  <a:cubicBezTo>
                    <a:pt x="645319" y="1491425"/>
                    <a:pt x="655891" y="1492663"/>
                    <a:pt x="666083" y="1493806"/>
                  </a:cubicBezTo>
                  <a:cubicBezTo>
                    <a:pt x="667483" y="1484281"/>
                    <a:pt x="676342" y="1477699"/>
                    <a:pt x="685867" y="1479099"/>
                  </a:cubicBezTo>
                  <a:cubicBezTo>
                    <a:pt x="694573" y="1480376"/>
                    <a:pt x="700964" y="1487958"/>
                    <a:pt x="700754" y="1496759"/>
                  </a:cubicBezTo>
                  <a:cubicBezTo>
                    <a:pt x="710851" y="1497425"/>
                    <a:pt x="720947" y="1497902"/>
                    <a:pt x="731234" y="1498092"/>
                  </a:cubicBezTo>
                  <a:cubicBezTo>
                    <a:pt x="731948" y="1488491"/>
                    <a:pt x="740302" y="1481290"/>
                    <a:pt x="749903" y="1481995"/>
                  </a:cubicBezTo>
                  <a:cubicBezTo>
                    <a:pt x="758514" y="1482633"/>
                    <a:pt x="765362" y="1489481"/>
                    <a:pt x="766000" y="1498092"/>
                  </a:cubicBezTo>
                  <a:cubicBezTo>
                    <a:pt x="776192" y="1498092"/>
                    <a:pt x="786384" y="1497425"/>
                    <a:pt x="796480" y="1496759"/>
                  </a:cubicBezTo>
                  <a:cubicBezTo>
                    <a:pt x="796252" y="1487138"/>
                    <a:pt x="803863" y="1479147"/>
                    <a:pt x="813492" y="1478918"/>
                  </a:cubicBezTo>
                  <a:cubicBezTo>
                    <a:pt x="822293" y="1478709"/>
                    <a:pt x="829866" y="1485090"/>
                    <a:pt x="831152" y="1493806"/>
                  </a:cubicBezTo>
                  <a:cubicBezTo>
                    <a:pt x="841248" y="1492663"/>
                    <a:pt x="851345" y="1491425"/>
                    <a:pt x="861346" y="1489901"/>
                  </a:cubicBezTo>
                  <a:cubicBezTo>
                    <a:pt x="860079" y="1480357"/>
                    <a:pt x="866794" y="1471594"/>
                    <a:pt x="876329" y="1470327"/>
                  </a:cubicBezTo>
                  <a:cubicBezTo>
                    <a:pt x="885282" y="1469146"/>
                    <a:pt x="893664" y="1474994"/>
                    <a:pt x="895635" y="1483805"/>
                  </a:cubicBezTo>
                  <a:cubicBezTo>
                    <a:pt x="905160" y="1481804"/>
                    <a:pt x="915543" y="1479614"/>
                    <a:pt x="925449" y="1477232"/>
                  </a:cubicBezTo>
                  <a:cubicBezTo>
                    <a:pt x="922820" y="1467945"/>
                    <a:pt x="928211" y="1458287"/>
                    <a:pt x="937498" y="1455658"/>
                  </a:cubicBezTo>
                  <a:cubicBezTo>
                    <a:pt x="946785" y="1453029"/>
                    <a:pt x="956443" y="1458420"/>
                    <a:pt x="959072" y="1467707"/>
                  </a:cubicBezTo>
                  <a:cubicBezTo>
                    <a:pt x="968597" y="1464850"/>
                    <a:pt x="978598" y="1461802"/>
                    <a:pt x="988123" y="1458182"/>
                  </a:cubicBezTo>
                  <a:cubicBezTo>
                    <a:pt x="984809" y="1449134"/>
                    <a:pt x="989457" y="1439113"/>
                    <a:pt x="998506" y="1435799"/>
                  </a:cubicBezTo>
                  <a:cubicBezTo>
                    <a:pt x="1007554" y="1432484"/>
                    <a:pt x="1017575" y="1437132"/>
                    <a:pt x="1020889" y="1446181"/>
                  </a:cubicBezTo>
                  <a:cubicBezTo>
                    <a:pt x="1030414" y="1442466"/>
                    <a:pt x="1039939" y="1438561"/>
                    <a:pt x="1049464" y="1434465"/>
                  </a:cubicBezTo>
                  <a:cubicBezTo>
                    <a:pt x="1045845" y="1425540"/>
                    <a:pt x="1050141" y="1415377"/>
                    <a:pt x="1059066" y="1411758"/>
                  </a:cubicBezTo>
                  <a:cubicBezTo>
                    <a:pt x="1067333" y="1408405"/>
                    <a:pt x="1076792" y="1411834"/>
                    <a:pt x="1080992" y="1419701"/>
                  </a:cubicBezTo>
                  <a:cubicBezTo>
                    <a:pt x="1090517" y="1415225"/>
                    <a:pt x="1099185" y="1410176"/>
                    <a:pt x="1108043" y="1405604"/>
                  </a:cubicBezTo>
                  <a:cubicBezTo>
                    <a:pt x="1103795" y="1396965"/>
                    <a:pt x="1107348" y="1386516"/>
                    <a:pt x="1115987" y="1382268"/>
                  </a:cubicBezTo>
                  <a:cubicBezTo>
                    <a:pt x="1123807" y="1378420"/>
                    <a:pt x="1133275" y="1380944"/>
                    <a:pt x="1138142" y="1388174"/>
                  </a:cubicBezTo>
                  <a:cubicBezTo>
                    <a:pt x="1146810" y="1382935"/>
                    <a:pt x="1155382" y="1377410"/>
                    <a:pt x="1163860" y="1371695"/>
                  </a:cubicBezTo>
                  <a:cubicBezTo>
                    <a:pt x="1158364" y="1363809"/>
                    <a:pt x="1160307" y="1352950"/>
                    <a:pt x="1168194" y="1347454"/>
                  </a:cubicBezTo>
                  <a:cubicBezTo>
                    <a:pt x="1176081" y="1341958"/>
                    <a:pt x="1186939" y="1343901"/>
                    <a:pt x="1192435" y="1351788"/>
                  </a:cubicBezTo>
                  <a:cubicBezTo>
                    <a:pt x="1200626" y="1345692"/>
                    <a:pt x="1208723" y="1339501"/>
                    <a:pt x="1216628" y="1332738"/>
                  </a:cubicBezTo>
                  <a:cubicBezTo>
                    <a:pt x="1211046" y="1324899"/>
                    <a:pt x="1212875" y="1314012"/>
                    <a:pt x="1220715" y="1308430"/>
                  </a:cubicBezTo>
                  <a:cubicBezTo>
                    <a:pt x="1227715" y="1303449"/>
                    <a:pt x="1237298" y="1304306"/>
                    <a:pt x="1243298" y="1310450"/>
                  </a:cubicBezTo>
                  <a:cubicBezTo>
                    <a:pt x="1250918" y="1303687"/>
                    <a:pt x="1258443" y="1296829"/>
                    <a:pt x="1265777" y="1289780"/>
                  </a:cubicBezTo>
                  <a:cubicBezTo>
                    <a:pt x="1259529" y="1282456"/>
                    <a:pt x="1260396" y="1271454"/>
                    <a:pt x="1267720" y="1265206"/>
                  </a:cubicBezTo>
                  <a:cubicBezTo>
                    <a:pt x="1274236" y="1259643"/>
                    <a:pt x="1283837" y="1259643"/>
                    <a:pt x="1290352" y="1265206"/>
                  </a:cubicBezTo>
                  <a:cubicBezTo>
                    <a:pt x="1297401" y="1257872"/>
                    <a:pt x="1304258" y="1250347"/>
                    <a:pt x="1310926" y="1242727"/>
                  </a:cubicBezTo>
                  <a:cubicBezTo>
                    <a:pt x="1305458" y="1234869"/>
                    <a:pt x="1307392" y="1224067"/>
                    <a:pt x="1315241" y="1218590"/>
                  </a:cubicBezTo>
                  <a:cubicBezTo>
                    <a:pt x="1320241" y="1215114"/>
                    <a:pt x="1326709" y="1214514"/>
                    <a:pt x="1332262" y="1217009"/>
                  </a:cubicBezTo>
                  <a:cubicBezTo>
                    <a:pt x="1338643" y="1209008"/>
                    <a:pt x="1344835" y="1201007"/>
                    <a:pt x="1351312" y="1192721"/>
                  </a:cubicBezTo>
                  <a:cubicBezTo>
                    <a:pt x="1343425" y="1187225"/>
                    <a:pt x="1341482" y="1176366"/>
                    <a:pt x="1346978" y="1168479"/>
                  </a:cubicBezTo>
                  <a:cubicBezTo>
                    <a:pt x="1352474" y="1160593"/>
                    <a:pt x="1363333" y="1158650"/>
                    <a:pt x="1371219" y="1164146"/>
                  </a:cubicBezTo>
                  <a:cubicBezTo>
                    <a:pt x="1376934" y="1155668"/>
                    <a:pt x="1382363" y="1147096"/>
                    <a:pt x="1387697" y="1138428"/>
                  </a:cubicBezTo>
                  <a:cubicBezTo>
                    <a:pt x="1379715" y="1133056"/>
                    <a:pt x="1377591" y="1122217"/>
                    <a:pt x="1382973" y="1114235"/>
                  </a:cubicBezTo>
                  <a:cubicBezTo>
                    <a:pt x="1387840" y="1107005"/>
                    <a:pt x="1397308" y="1104481"/>
                    <a:pt x="1405128" y="1108329"/>
                  </a:cubicBezTo>
                  <a:cubicBezTo>
                    <a:pt x="1409986" y="1099471"/>
                    <a:pt x="1414653" y="1090422"/>
                    <a:pt x="1419225" y="1081278"/>
                  </a:cubicBezTo>
                  <a:cubicBezTo>
                    <a:pt x="1410738" y="1076744"/>
                    <a:pt x="1407528" y="1066181"/>
                    <a:pt x="1412062" y="1057694"/>
                  </a:cubicBezTo>
                  <a:cubicBezTo>
                    <a:pt x="1416262" y="1049827"/>
                    <a:pt x="1425721" y="1046398"/>
                    <a:pt x="1433989" y="1049750"/>
                  </a:cubicBezTo>
                  <a:cubicBezTo>
                    <a:pt x="1438084" y="1040225"/>
                    <a:pt x="1441990" y="1030700"/>
                    <a:pt x="1445704" y="1021175"/>
                  </a:cubicBezTo>
                  <a:cubicBezTo>
                    <a:pt x="1436818" y="1017756"/>
                    <a:pt x="1432284" y="1007850"/>
                    <a:pt x="1435513" y="998887"/>
                  </a:cubicBezTo>
                  <a:cubicBezTo>
                    <a:pt x="1438780" y="989895"/>
                    <a:pt x="1448715" y="985247"/>
                    <a:pt x="1457706" y="988505"/>
                  </a:cubicBezTo>
                  <a:cubicBezTo>
                    <a:pt x="1460945" y="978913"/>
                    <a:pt x="1464117" y="969197"/>
                    <a:pt x="1467231" y="959358"/>
                  </a:cubicBezTo>
                  <a:cubicBezTo>
                    <a:pt x="1458097" y="956310"/>
                    <a:pt x="1453163" y="946442"/>
                    <a:pt x="1456211" y="937308"/>
                  </a:cubicBezTo>
                  <a:cubicBezTo>
                    <a:pt x="1459002" y="928964"/>
                    <a:pt x="1467565" y="924001"/>
                    <a:pt x="1476184" y="925735"/>
                  </a:cubicBezTo>
                  <a:cubicBezTo>
                    <a:pt x="1478661" y="916210"/>
                    <a:pt x="1480852" y="906018"/>
                    <a:pt x="1482852" y="896017"/>
                  </a:cubicBezTo>
                  <a:cubicBezTo>
                    <a:pt x="1473260" y="894550"/>
                    <a:pt x="1466669" y="885606"/>
                    <a:pt x="1468088" y="87601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06" name="Freeform: Shape 2105">
              <a:extLst>
                <a:ext uri="{FF2B5EF4-FFF2-40B4-BE49-F238E27FC236}">
                  <a16:creationId xmlns:a16="http://schemas.microsoft.com/office/drawing/2014/main" id="{9CE86060-FF3A-4778-B4AF-C5450567D818}"/>
                </a:ext>
              </a:extLst>
            </p:cNvPr>
            <p:cNvSpPr/>
            <p:nvPr/>
          </p:nvSpPr>
          <p:spPr>
            <a:xfrm rot="16715999">
              <a:off x="7201661" y="2174249"/>
              <a:ext cx="1383600" cy="1383600"/>
            </a:xfrm>
            <a:custGeom>
              <a:avLst/>
              <a:gdLst>
                <a:gd name="connsiteX0" fmla="*/ 1383601 w 1383600"/>
                <a:gd name="connsiteY0" fmla="*/ 691800 h 1383600"/>
                <a:gd name="connsiteX1" fmla="*/ 691800 w 1383600"/>
                <a:gd name="connsiteY1" fmla="*/ 1383601 h 1383600"/>
                <a:gd name="connsiteX2" fmla="*/ 0 w 1383600"/>
                <a:gd name="connsiteY2" fmla="*/ 691800 h 1383600"/>
                <a:gd name="connsiteX3" fmla="*/ 691800 w 1383600"/>
                <a:gd name="connsiteY3" fmla="*/ 0 h 1383600"/>
                <a:gd name="connsiteX4" fmla="*/ 1383601 w 1383600"/>
                <a:gd name="connsiteY4" fmla="*/ 691800 h 138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600" h="1383600">
                  <a:moveTo>
                    <a:pt x="1383601" y="691800"/>
                  </a:moveTo>
                  <a:cubicBezTo>
                    <a:pt x="1383601" y="1073871"/>
                    <a:pt x="1073871" y="1383601"/>
                    <a:pt x="691800" y="1383601"/>
                  </a:cubicBezTo>
                  <a:cubicBezTo>
                    <a:pt x="309730" y="1383601"/>
                    <a:pt x="0" y="1073871"/>
                    <a:pt x="0" y="691800"/>
                  </a:cubicBezTo>
                  <a:cubicBezTo>
                    <a:pt x="0" y="309730"/>
                    <a:pt x="309730" y="0"/>
                    <a:pt x="691800" y="0"/>
                  </a:cubicBezTo>
                  <a:cubicBezTo>
                    <a:pt x="1073871" y="0"/>
                    <a:pt x="1383601" y="309730"/>
                    <a:pt x="1383601" y="69180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09" name="Freeform: Shape 2108">
              <a:extLst>
                <a:ext uri="{FF2B5EF4-FFF2-40B4-BE49-F238E27FC236}">
                  <a16:creationId xmlns:a16="http://schemas.microsoft.com/office/drawing/2014/main" id="{7ACC031D-9B16-4A53-9E0F-D8CF9869F4CA}"/>
                </a:ext>
              </a:extLst>
            </p:cNvPr>
            <p:cNvSpPr/>
            <p:nvPr/>
          </p:nvSpPr>
          <p:spPr>
            <a:xfrm rot="18900000">
              <a:off x="7642399" y="3860937"/>
              <a:ext cx="1496568" cy="1496568"/>
            </a:xfrm>
            <a:custGeom>
              <a:avLst/>
              <a:gdLst>
                <a:gd name="connsiteX0" fmla="*/ 1496568 w 1496568"/>
                <a:gd name="connsiteY0" fmla="*/ 748284 h 1496568"/>
                <a:gd name="connsiteX1" fmla="*/ 748284 w 1496568"/>
                <a:gd name="connsiteY1" fmla="*/ 1496569 h 1496568"/>
                <a:gd name="connsiteX2" fmla="*/ 0 w 1496568"/>
                <a:gd name="connsiteY2" fmla="*/ 748284 h 1496568"/>
                <a:gd name="connsiteX3" fmla="*/ 748284 w 1496568"/>
                <a:gd name="connsiteY3" fmla="*/ 0 h 1496568"/>
                <a:gd name="connsiteX4" fmla="*/ 1496568 w 1496568"/>
                <a:gd name="connsiteY4" fmla="*/ 748284 h 149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68" h="1496568">
                  <a:moveTo>
                    <a:pt x="1496568" y="748284"/>
                  </a:moveTo>
                  <a:cubicBezTo>
                    <a:pt x="1496568" y="1161550"/>
                    <a:pt x="1161550" y="1496569"/>
                    <a:pt x="748284" y="1496569"/>
                  </a:cubicBezTo>
                  <a:cubicBezTo>
                    <a:pt x="335018" y="1496569"/>
                    <a:pt x="0" y="1161550"/>
                    <a:pt x="0" y="748284"/>
                  </a:cubicBezTo>
                  <a:cubicBezTo>
                    <a:pt x="0" y="335018"/>
                    <a:pt x="335018" y="0"/>
                    <a:pt x="748284" y="0"/>
                  </a:cubicBezTo>
                  <a:cubicBezTo>
                    <a:pt x="1161550" y="0"/>
                    <a:pt x="1496568" y="335018"/>
                    <a:pt x="1496568" y="748284"/>
                  </a:cubicBezTo>
                  <a:close/>
                </a:path>
              </a:pathLst>
            </a:custGeom>
            <a:solidFill>
              <a:srgbClr val="DFE0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10" name="Freeform: Shape 2109">
              <a:extLst>
                <a:ext uri="{FF2B5EF4-FFF2-40B4-BE49-F238E27FC236}">
                  <a16:creationId xmlns:a16="http://schemas.microsoft.com/office/drawing/2014/main" id="{5466DFFE-6574-418A-9B33-D45CCDCA3906}"/>
                </a:ext>
              </a:extLst>
            </p:cNvPr>
            <p:cNvSpPr/>
            <p:nvPr/>
          </p:nvSpPr>
          <p:spPr>
            <a:xfrm>
              <a:off x="7641621" y="3860863"/>
              <a:ext cx="1497234" cy="1498568"/>
            </a:xfrm>
            <a:custGeom>
              <a:avLst/>
              <a:gdLst>
                <a:gd name="connsiteX0" fmla="*/ 1468945 w 1497234"/>
                <a:gd name="connsiteY0" fmla="*/ 875252 h 1498568"/>
                <a:gd name="connsiteX1" fmla="*/ 1488948 w 1497234"/>
                <a:gd name="connsiteY1" fmla="*/ 861155 h 1498568"/>
                <a:gd name="connsiteX2" fmla="*/ 1492853 w 1497234"/>
                <a:gd name="connsiteY2" fmla="*/ 830866 h 1498568"/>
                <a:gd name="connsiteX3" fmla="*/ 1478118 w 1497234"/>
                <a:gd name="connsiteY3" fmla="*/ 811101 h 1498568"/>
                <a:gd name="connsiteX4" fmla="*/ 1495901 w 1497234"/>
                <a:gd name="connsiteY4" fmla="*/ 796195 h 1498568"/>
                <a:gd name="connsiteX5" fmla="*/ 1497235 w 1497234"/>
                <a:gd name="connsiteY5" fmla="*/ 765715 h 1498568"/>
                <a:gd name="connsiteX6" fmla="*/ 1481138 w 1497234"/>
                <a:gd name="connsiteY6" fmla="*/ 747046 h 1498568"/>
                <a:gd name="connsiteX7" fmla="*/ 1497235 w 1497234"/>
                <a:gd name="connsiteY7" fmla="*/ 730948 h 1498568"/>
                <a:gd name="connsiteX8" fmla="*/ 1495901 w 1497234"/>
                <a:gd name="connsiteY8" fmla="*/ 700469 h 1498568"/>
                <a:gd name="connsiteX9" fmla="*/ 1477946 w 1497234"/>
                <a:gd name="connsiteY9" fmla="*/ 683581 h 1498568"/>
                <a:gd name="connsiteX10" fmla="*/ 1492853 w 1497234"/>
                <a:gd name="connsiteY10" fmla="*/ 665797 h 1498568"/>
                <a:gd name="connsiteX11" fmla="*/ 1488948 w 1497234"/>
                <a:gd name="connsiteY11" fmla="*/ 635603 h 1498568"/>
                <a:gd name="connsiteX12" fmla="*/ 1469564 w 1497234"/>
                <a:gd name="connsiteY12" fmla="*/ 620373 h 1498568"/>
                <a:gd name="connsiteX13" fmla="*/ 1482947 w 1497234"/>
                <a:gd name="connsiteY13" fmla="*/ 601313 h 1498568"/>
                <a:gd name="connsiteX14" fmla="*/ 1476280 w 1497234"/>
                <a:gd name="connsiteY14" fmla="*/ 571500 h 1498568"/>
                <a:gd name="connsiteX15" fmla="*/ 1455753 w 1497234"/>
                <a:gd name="connsiteY15" fmla="*/ 557851 h 1498568"/>
                <a:gd name="connsiteX16" fmla="*/ 1467326 w 1497234"/>
                <a:gd name="connsiteY16" fmla="*/ 537877 h 1498568"/>
                <a:gd name="connsiteX17" fmla="*/ 1457801 w 1497234"/>
                <a:gd name="connsiteY17" fmla="*/ 508826 h 1498568"/>
                <a:gd name="connsiteX18" fmla="*/ 1435417 w 1497234"/>
                <a:gd name="connsiteY18" fmla="*/ 498443 h 1498568"/>
                <a:gd name="connsiteX19" fmla="*/ 1445800 w 1497234"/>
                <a:gd name="connsiteY19" fmla="*/ 476060 h 1498568"/>
                <a:gd name="connsiteX20" fmla="*/ 1434084 w 1497234"/>
                <a:gd name="connsiteY20" fmla="*/ 447961 h 1498568"/>
                <a:gd name="connsiteX21" fmla="*/ 1411376 w 1497234"/>
                <a:gd name="connsiteY21" fmla="*/ 438360 h 1498568"/>
                <a:gd name="connsiteX22" fmla="*/ 1419320 w 1497234"/>
                <a:gd name="connsiteY22" fmla="*/ 416433 h 1498568"/>
                <a:gd name="connsiteX23" fmla="*/ 1405223 w 1497234"/>
                <a:gd name="connsiteY23" fmla="*/ 389382 h 1498568"/>
                <a:gd name="connsiteX24" fmla="*/ 1381887 w 1497234"/>
                <a:gd name="connsiteY24" fmla="*/ 381438 h 1498568"/>
                <a:gd name="connsiteX25" fmla="*/ 1387792 w 1497234"/>
                <a:gd name="connsiteY25" fmla="*/ 359283 h 1498568"/>
                <a:gd name="connsiteX26" fmla="*/ 1371314 w 1497234"/>
                <a:gd name="connsiteY26" fmla="*/ 333565 h 1498568"/>
                <a:gd name="connsiteX27" fmla="*/ 1347025 w 1497234"/>
                <a:gd name="connsiteY27" fmla="*/ 329279 h 1498568"/>
                <a:gd name="connsiteX28" fmla="*/ 1351312 w 1497234"/>
                <a:gd name="connsiteY28" fmla="*/ 304990 h 1498568"/>
                <a:gd name="connsiteX29" fmla="*/ 1332738 w 1497234"/>
                <a:gd name="connsiteY29" fmla="*/ 280797 h 1498568"/>
                <a:gd name="connsiteX30" fmla="*/ 1308316 w 1497234"/>
                <a:gd name="connsiteY30" fmla="*/ 277435 h 1498568"/>
                <a:gd name="connsiteX31" fmla="*/ 1310354 w 1497234"/>
                <a:gd name="connsiteY31" fmla="*/ 254127 h 1498568"/>
                <a:gd name="connsiteX32" fmla="*/ 1289780 w 1497234"/>
                <a:gd name="connsiteY32" fmla="*/ 231648 h 1498568"/>
                <a:gd name="connsiteX33" fmla="*/ 1265205 w 1497234"/>
                <a:gd name="connsiteY33" fmla="*/ 229714 h 1498568"/>
                <a:gd name="connsiteX34" fmla="*/ 1265205 w 1497234"/>
                <a:gd name="connsiteY34" fmla="*/ 207073 h 1498568"/>
                <a:gd name="connsiteX35" fmla="*/ 1242631 w 1497234"/>
                <a:gd name="connsiteY35" fmla="*/ 186500 h 1498568"/>
                <a:gd name="connsiteX36" fmla="*/ 1218152 w 1497234"/>
                <a:gd name="connsiteY36" fmla="*/ 188595 h 1498568"/>
                <a:gd name="connsiteX37" fmla="*/ 1216057 w 1497234"/>
                <a:gd name="connsiteY37" fmla="*/ 164116 h 1498568"/>
                <a:gd name="connsiteX38" fmla="*/ 1191863 w 1497234"/>
                <a:gd name="connsiteY38" fmla="*/ 145066 h 1498568"/>
                <a:gd name="connsiteX39" fmla="*/ 1167622 w 1497234"/>
                <a:gd name="connsiteY39" fmla="*/ 149400 h 1498568"/>
                <a:gd name="connsiteX40" fmla="*/ 1163288 w 1497234"/>
                <a:gd name="connsiteY40" fmla="*/ 125159 h 1498568"/>
                <a:gd name="connsiteX41" fmla="*/ 1137571 w 1497234"/>
                <a:gd name="connsiteY41" fmla="*/ 108680 h 1498568"/>
                <a:gd name="connsiteX42" fmla="*/ 1112939 w 1497234"/>
                <a:gd name="connsiteY42" fmla="*/ 109595 h 1498568"/>
                <a:gd name="connsiteX43" fmla="*/ 1108043 w 1497234"/>
                <a:gd name="connsiteY43" fmla="*/ 92012 h 1498568"/>
                <a:gd name="connsiteX44" fmla="*/ 1080992 w 1497234"/>
                <a:gd name="connsiteY44" fmla="*/ 77914 h 1498568"/>
                <a:gd name="connsiteX45" fmla="*/ 1057408 w 1497234"/>
                <a:gd name="connsiteY45" fmla="*/ 85077 h 1498568"/>
                <a:gd name="connsiteX46" fmla="*/ 1049464 w 1497234"/>
                <a:gd name="connsiteY46" fmla="*/ 63151 h 1498568"/>
                <a:gd name="connsiteX47" fmla="*/ 1020889 w 1497234"/>
                <a:gd name="connsiteY47" fmla="*/ 51435 h 1498568"/>
                <a:gd name="connsiteX48" fmla="*/ 997963 w 1497234"/>
                <a:gd name="connsiteY48" fmla="*/ 60503 h 1498568"/>
                <a:gd name="connsiteX49" fmla="*/ 988219 w 1497234"/>
                <a:gd name="connsiteY49" fmla="*/ 39434 h 1498568"/>
                <a:gd name="connsiteX50" fmla="*/ 959644 w 1497234"/>
                <a:gd name="connsiteY50" fmla="*/ 29909 h 1498568"/>
                <a:gd name="connsiteX51" fmla="*/ 937593 w 1497234"/>
                <a:gd name="connsiteY51" fmla="*/ 40929 h 1498568"/>
                <a:gd name="connsiteX52" fmla="*/ 926020 w 1497234"/>
                <a:gd name="connsiteY52" fmla="*/ 20955 h 1498568"/>
                <a:gd name="connsiteX53" fmla="*/ 896207 w 1497234"/>
                <a:gd name="connsiteY53" fmla="*/ 14288 h 1498568"/>
                <a:gd name="connsiteX54" fmla="*/ 875300 w 1497234"/>
                <a:gd name="connsiteY54" fmla="*/ 27346 h 1498568"/>
                <a:gd name="connsiteX55" fmla="*/ 861917 w 1497234"/>
                <a:gd name="connsiteY55" fmla="*/ 8287 h 1498568"/>
                <a:gd name="connsiteX56" fmla="*/ 831723 w 1497234"/>
                <a:gd name="connsiteY56" fmla="*/ 4286 h 1498568"/>
                <a:gd name="connsiteX57" fmla="*/ 811939 w 1497234"/>
                <a:gd name="connsiteY57" fmla="*/ 18993 h 1498568"/>
                <a:gd name="connsiteX58" fmla="*/ 797052 w 1497234"/>
                <a:gd name="connsiteY58" fmla="*/ 1334 h 1498568"/>
                <a:gd name="connsiteX59" fmla="*/ 766572 w 1497234"/>
                <a:gd name="connsiteY59" fmla="*/ 0 h 1498568"/>
                <a:gd name="connsiteX60" fmla="*/ 749141 w 1497234"/>
                <a:gd name="connsiteY60" fmla="*/ 17431 h 1498568"/>
                <a:gd name="connsiteX61" fmla="*/ 731711 w 1497234"/>
                <a:gd name="connsiteY61" fmla="*/ 0 h 1498568"/>
                <a:gd name="connsiteX62" fmla="*/ 701230 w 1497234"/>
                <a:gd name="connsiteY62" fmla="*/ 1334 h 1498568"/>
                <a:gd name="connsiteX63" fmla="*/ 684219 w 1497234"/>
                <a:gd name="connsiteY63" fmla="*/ 19174 h 1498568"/>
                <a:gd name="connsiteX64" fmla="*/ 666559 w 1497234"/>
                <a:gd name="connsiteY64" fmla="*/ 4286 h 1498568"/>
                <a:gd name="connsiteX65" fmla="*/ 636365 w 1497234"/>
                <a:gd name="connsiteY65" fmla="*/ 8287 h 1498568"/>
                <a:gd name="connsiteX66" fmla="*/ 621135 w 1497234"/>
                <a:gd name="connsiteY66" fmla="*/ 27670 h 1498568"/>
                <a:gd name="connsiteX67" fmla="*/ 602075 w 1497234"/>
                <a:gd name="connsiteY67" fmla="*/ 14288 h 1498568"/>
                <a:gd name="connsiteX68" fmla="*/ 572262 w 1497234"/>
                <a:gd name="connsiteY68" fmla="*/ 20955 h 1498568"/>
                <a:gd name="connsiteX69" fmla="*/ 558612 w 1497234"/>
                <a:gd name="connsiteY69" fmla="*/ 41481 h 1498568"/>
                <a:gd name="connsiteX70" fmla="*/ 538639 w 1497234"/>
                <a:gd name="connsiteY70" fmla="*/ 29909 h 1498568"/>
                <a:gd name="connsiteX71" fmla="*/ 510064 w 1497234"/>
                <a:gd name="connsiteY71" fmla="*/ 39434 h 1498568"/>
                <a:gd name="connsiteX72" fmla="*/ 498462 w 1497234"/>
                <a:gd name="connsiteY72" fmla="*/ 61179 h 1498568"/>
                <a:gd name="connsiteX73" fmla="*/ 477393 w 1497234"/>
                <a:gd name="connsiteY73" fmla="*/ 51435 h 1498568"/>
                <a:gd name="connsiteX74" fmla="*/ 448818 w 1497234"/>
                <a:gd name="connsiteY74" fmla="*/ 63151 h 1498568"/>
                <a:gd name="connsiteX75" fmla="*/ 439217 w 1497234"/>
                <a:gd name="connsiteY75" fmla="*/ 85858 h 1498568"/>
                <a:gd name="connsiteX76" fmla="*/ 417290 w 1497234"/>
                <a:gd name="connsiteY76" fmla="*/ 77914 h 1498568"/>
                <a:gd name="connsiteX77" fmla="*/ 390239 w 1497234"/>
                <a:gd name="connsiteY77" fmla="*/ 92012 h 1498568"/>
                <a:gd name="connsiteX78" fmla="*/ 382295 w 1497234"/>
                <a:gd name="connsiteY78" fmla="*/ 115348 h 1498568"/>
                <a:gd name="connsiteX79" fmla="*/ 360140 w 1497234"/>
                <a:gd name="connsiteY79" fmla="*/ 109442 h 1498568"/>
                <a:gd name="connsiteX80" fmla="*/ 334423 w 1497234"/>
                <a:gd name="connsiteY80" fmla="*/ 125921 h 1498568"/>
                <a:gd name="connsiteX81" fmla="*/ 330089 w 1497234"/>
                <a:gd name="connsiteY81" fmla="*/ 150162 h 1498568"/>
                <a:gd name="connsiteX82" fmla="*/ 305848 w 1497234"/>
                <a:gd name="connsiteY82" fmla="*/ 145828 h 1498568"/>
                <a:gd name="connsiteX83" fmla="*/ 281654 w 1497234"/>
                <a:gd name="connsiteY83" fmla="*/ 164878 h 1498568"/>
                <a:gd name="connsiteX84" fmla="*/ 279559 w 1497234"/>
                <a:gd name="connsiteY84" fmla="*/ 189357 h 1498568"/>
                <a:gd name="connsiteX85" fmla="*/ 255079 w 1497234"/>
                <a:gd name="connsiteY85" fmla="*/ 187262 h 1498568"/>
                <a:gd name="connsiteX86" fmla="*/ 232505 w 1497234"/>
                <a:gd name="connsiteY86" fmla="*/ 207836 h 1498568"/>
                <a:gd name="connsiteX87" fmla="*/ 230571 w 1497234"/>
                <a:gd name="connsiteY87" fmla="*/ 232410 h 1498568"/>
                <a:gd name="connsiteX88" fmla="*/ 207930 w 1497234"/>
                <a:gd name="connsiteY88" fmla="*/ 232410 h 1498568"/>
                <a:gd name="connsiteX89" fmla="*/ 187357 w 1497234"/>
                <a:gd name="connsiteY89" fmla="*/ 254889 h 1498568"/>
                <a:gd name="connsiteX90" fmla="*/ 188280 w 1497234"/>
                <a:gd name="connsiteY90" fmla="*/ 279521 h 1498568"/>
                <a:gd name="connsiteX91" fmla="*/ 164973 w 1497234"/>
                <a:gd name="connsiteY91" fmla="*/ 281559 h 1498568"/>
                <a:gd name="connsiteX92" fmla="*/ 145923 w 1497234"/>
                <a:gd name="connsiteY92" fmla="*/ 305753 h 1498568"/>
                <a:gd name="connsiteX93" fmla="*/ 150209 w 1497234"/>
                <a:gd name="connsiteY93" fmla="*/ 330041 h 1498568"/>
                <a:gd name="connsiteX94" fmla="*/ 125920 w 1497234"/>
                <a:gd name="connsiteY94" fmla="*/ 334328 h 1498568"/>
                <a:gd name="connsiteX95" fmla="*/ 109442 w 1497234"/>
                <a:gd name="connsiteY95" fmla="*/ 360045 h 1498568"/>
                <a:gd name="connsiteX96" fmla="*/ 114166 w 1497234"/>
                <a:gd name="connsiteY96" fmla="*/ 384238 h 1498568"/>
                <a:gd name="connsiteX97" fmla="*/ 92011 w 1497234"/>
                <a:gd name="connsiteY97" fmla="*/ 390144 h 1498568"/>
                <a:gd name="connsiteX98" fmla="*/ 77914 w 1497234"/>
                <a:gd name="connsiteY98" fmla="*/ 417195 h 1498568"/>
                <a:gd name="connsiteX99" fmla="*/ 85077 w 1497234"/>
                <a:gd name="connsiteY99" fmla="*/ 440779 h 1498568"/>
                <a:gd name="connsiteX100" fmla="*/ 63151 w 1497234"/>
                <a:gd name="connsiteY100" fmla="*/ 448723 h 1498568"/>
                <a:gd name="connsiteX101" fmla="*/ 51435 w 1497234"/>
                <a:gd name="connsiteY101" fmla="*/ 476821 h 1498568"/>
                <a:gd name="connsiteX102" fmla="*/ 61817 w 1497234"/>
                <a:gd name="connsiteY102" fmla="*/ 499205 h 1498568"/>
                <a:gd name="connsiteX103" fmla="*/ 39433 w 1497234"/>
                <a:gd name="connsiteY103" fmla="*/ 509588 h 1498568"/>
                <a:gd name="connsiteX104" fmla="*/ 29908 w 1497234"/>
                <a:gd name="connsiteY104" fmla="*/ 538639 h 1498568"/>
                <a:gd name="connsiteX105" fmla="*/ 40929 w 1497234"/>
                <a:gd name="connsiteY105" fmla="*/ 560689 h 1498568"/>
                <a:gd name="connsiteX106" fmla="*/ 20955 w 1497234"/>
                <a:gd name="connsiteY106" fmla="*/ 572262 h 1498568"/>
                <a:gd name="connsiteX107" fmla="*/ 14288 w 1497234"/>
                <a:gd name="connsiteY107" fmla="*/ 602075 h 1498568"/>
                <a:gd name="connsiteX108" fmla="*/ 27346 w 1497234"/>
                <a:gd name="connsiteY108" fmla="*/ 622983 h 1498568"/>
                <a:gd name="connsiteX109" fmla="*/ 8287 w 1497234"/>
                <a:gd name="connsiteY109" fmla="*/ 636365 h 1498568"/>
                <a:gd name="connsiteX110" fmla="*/ 4381 w 1497234"/>
                <a:gd name="connsiteY110" fmla="*/ 666560 h 1498568"/>
                <a:gd name="connsiteX111" fmla="*/ 19116 w 1497234"/>
                <a:gd name="connsiteY111" fmla="*/ 686324 h 1498568"/>
                <a:gd name="connsiteX112" fmla="*/ 1333 w 1497234"/>
                <a:gd name="connsiteY112" fmla="*/ 701230 h 1498568"/>
                <a:gd name="connsiteX113" fmla="*/ 0 w 1497234"/>
                <a:gd name="connsiteY113" fmla="*/ 731711 h 1498568"/>
                <a:gd name="connsiteX114" fmla="*/ 16097 w 1497234"/>
                <a:gd name="connsiteY114" fmla="*/ 750380 h 1498568"/>
                <a:gd name="connsiteX115" fmla="*/ 0 w 1497234"/>
                <a:gd name="connsiteY115" fmla="*/ 766477 h 1498568"/>
                <a:gd name="connsiteX116" fmla="*/ 1333 w 1497234"/>
                <a:gd name="connsiteY116" fmla="*/ 796957 h 1498568"/>
                <a:gd name="connsiteX117" fmla="*/ 19288 w 1497234"/>
                <a:gd name="connsiteY117" fmla="*/ 813845 h 1498568"/>
                <a:gd name="connsiteX118" fmla="*/ 4381 w 1497234"/>
                <a:gd name="connsiteY118" fmla="*/ 831628 h 1498568"/>
                <a:gd name="connsiteX119" fmla="*/ 8287 w 1497234"/>
                <a:gd name="connsiteY119" fmla="*/ 861917 h 1498568"/>
                <a:gd name="connsiteX120" fmla="*/ 27670 w 1497234"/>
                <a:gd name="connsiteY120" fmla="*/ 877148 h 1498568"/>
                <a:gd name="connsiteX121" fmla="*/ 14288 w 1497234"/>
                <a:gd name="connsiteY121" fmla="*/ 896207 h 1498568"/>
                <a:gd name="connsiteX122" fmla="*/ 20955 w 1497234"/>
                <a:gd name="connsiteY122" fmla="*/ 925925 h 1498568"/>
                <a:gd name="connsiteX123" fmla="*/ 41481 w 1497234"/>
                <a:gd name="connsiteY123" fmla="*/ 939575 h 1498568"/>
                <a:gd name="connsiteX124" fmla="*/ 29908 w 1497234"/>
                <a:gd name="connsiteY124" fmla="*/ 959548 h 1498568"/>
                <a:gd name="connsiteX125" fmla="*/ 39433 w 1497234"/>
                <a:gd name="connsiteY125" fmla="*/ 988695 h 1498568"/>
                <a:gd name="connsiteX126" fmla="*/ 61179 w 1497234"/>
                <a:gd name="connsiteY126" fmla="*/ 1000297 h 1498568"/>
                <a:gd name="connsiteX127" fmla="*/ 51435 w 1497234"/>
                <a:gd name="connsiteY127" fmla="*/ 1021366 h 1498568"/>
                <a:gd name="connsiteX128" fmla="*/ 63151 w 1497234"/>
                <a:gd name="connsiteY128" fmla="*/ 1049941 h 1498568"/>
                <a:gd name="connsiteX129" fmla="*/ 86249 w 1497234"/>
                <a:gd name="connsiteY129" fmla="*/ 1058275 h 1498568"/>
                <a:gd name="connsiteX130" fmla="*/ 77914 w 1497234"/>
                <a:gd name="connsiteY130" fmla="*/ 1081373 h 1498568"/>
                <a:gd name="connsiteX131" fmla="*/ 92011 w 1497234"/>
                <a:gd name="connsiteY131" fmla="*/ 1108424 h 1498568"/>
                <a:gd name="connsiteX132" fmla="*/ 115538 w 1497234"/>
                <a:gd name="connsiteY132" fmla="*/ 1114997 h 1498568"/>
                <a:gd name="connsiteX133" fmla="*/ 109442 w 1497234"/>
                <a:gd name="connsiteY133" fmla="*/ 1138523 h 1498568"/>
                <a:gd name="connsiteX134" fmla="*/ 125920 w 1497234"/>
                <a:gd name="connsiteY134" fmla="*/ 1164241 h 1498568"/>
                <a:gd name="connsiteX135" fmla="*/ 150209 w 1497234"/>
                <a:gd name="connsiteY135" fmla="*/ 1168527 h 1498568"/>
                <a:gd name="connsiteX136" fmla="*/ 145923 w 1497234"/>
                <a:gd name="connsiteY136" fmla="*/ 1192816 h 1498568"/>
                <a:gd name="connsiteX137" fmla="*/ 164973 w 1497234"/>
                <a:gd name="connsiteY137" fmla="*/ 1217009 h 1498568"/>
                <a:gd name="connsiteX138" fmla="*/ 189452 w 1497234"/>
                <a:gd name="connsiteY138" fmla="*/ 1219105 h 1498568"/>
                <a:gd name="connsiteX139" fmla="*/ 187357 w 1497234"/>
                <a:gd name="connsiteY139" fmla="*/ 1243584 h 1498568"/>
                <a:gd name="connsiteX140" fmla="*/ 207930 w 1497234"/>
                <a:gd name="connsiteY140" fmla="*/ 1266158 h 1498568"/>
                <a:gd name="connsiteX141" fmla="*/ 232457 w 1497234"/>
                <a:gd name="connsiteY141" fmla="*/ 1266111 h 1498568"/>
                <a:gd name="connsiteX142" fmla="*/ 232505 w 1497234"/>
                <a:gd name="connsiteY142" fmla="*/ 1290638 h 1498568"/>
                <a:gd name="connsiteX143" fmla="*/ 255079 w 1497234"/>
                <a:gd name="connsiteY143" fmla="*/ 1311307 h 1498568"/>
                <a:gd name="connsiteX144" fmla="*/ 279511 w 1497234"/>
                <a:gd name="connsiteY144" fmla="*/ 1309164 h 1498568"/>
                <a:gd name="connsiteX145" fmla="*/ 281654 w 1497234"/>
                <a:gd name="connsiteY145" fmla="*/ 1333595 h 1498568"/>
                <a:gd name="connsiteX146" fmla="*/ 305848 w 1497234"/>
                <a:gd name="connsiteY146" fmla="*/ 1352645 h 1498568"/>
                <a:gd name="connsiteX147" fmla="*/ 330136 w 1497234"/>
                <a:gd name="connsiteY147" fmla="*/ 1348359 h 1498568"/>
                <a:gd name="connsiteX148" fmla="*/ 334423 w 1497234"/>
                <a:gd name="connsiteY148" fmla="*/ 1372648 h 1498568"/>
                <a:gd name="connsiteX149" fmla="*/ 360140 w 1497234"/>
                <a:gd name="connsiteY149" fmla="*/ 1389126 h 1498568"/>
                <a:gd name="connsiteX150" fmla="*/ 383857 w 1497234"/>
                <a:gd name="connsiteY150" fmla="*/ 1382744 h 1498568"/>
                <a:gd name="connsiteX151" fmla="*/ 390239 w 1497234"/>
                <a:gd name="connsiteY151" fmla="*/ 1406462 h 1498568"/>
                <a:gd name="connsiteX152" fmla="*/ 417290 w 1497234"/>
                <a:gd name="connsiteY152" fmla="*/ 1420654 h 1498568"/>
                <a:gd name="connsiteX153" fmla="*/ 440874 w 1497234"/>
                <a:gd name="connsiteY153" fmla="*/ 1413491 h 1498568"/>
                <a:gd name="connsiteX154" fmla="*/ 448818 w 1497234"/>
                <a:gd name="connsiteY154" fmla="*/ 1435418 h 1498568"/>
                <a:gd name="connsiteX155" fmla="*/ 477393 w 1497234"/>
                <a:gd name="connsiteY155" fmla="*/ 1447133 h 1498568"/>
                <a:gd name="connsiteX156" fmla="*/ 499586 w 1497234"/>
                <a:gd name="connsiteY156" fmla="*/ 1436846 h 1498568"/>
                <a:gd name="connsiteX157" fmla="*/ 510064 w 1497234"/>
                <a:gd name="connsiteY157" fmla="*/ 1459039 h 1498568"/>
                <a:gd name="connsiteX158" fmla="*/ 538639 w 1497234"/>
                <a:gd name="connsiteY158" fmla="*/ 1468564 h 1498568"/>
                <a:gd name="connsiteX159" fmla="*/ 560575 w 1497234"/>
                <a:gd name="connsiteY159" fmla="*/ 1457325 h 1498568"/>
                <a:gd name="connsiteX160" fmla="*/ 572262 w 1497234"/>
                <a:gd name="connsiteY160" fmla="*/ 1477613 h 1498568"/>
                <a:gd name="connsiteX161" fmla="*/ 602075 w 1497234"/>
                <a:gd name="connsiteY161" fmla="*/ 1484186 h 1498568"/>
                <a:gd name="connsiteX162" fmla="*/ 622887 w 1497234"/>
                <a:gd name="connsiteY162" fmla="*/ 1470975 h 1498568"/>
                <a:gd name="connsiteX163" fmla="*/ 636365 w 1497234"/>
                <a:gd name="connsiteY163" fmla="*/ 1490281 h 1498568"/>
                <a:gd name="connsiteX164" fmla="*/ 666559 w 1497234"/>
                <a:gd name="connsiteY164" fmla="*/ 1494187 h 1498568"/>
                <a:gd name="connsiteX165" fmla="*/ 686324 w 1497234"/>
                <a:gd name="connsiteY165" fmla="*/ 1479452 h 1498568"/>
                <a:gd name="connsiteX166" fmla="*/ 701230 w 1497234"/>
                <a:gd name="connsiteY166" fmla="*/ 1497235 h 1498568"/>
                <a:gd name="connsiteX167" fmla="*/ 731711 w 1497234"/>
                <a:gd name="connsiteY167" fmla="*/ 1498568 h 1498568"/>
                <a:gd name="connsiteX168" fmla="*/ 749141 w 1497234"/>
                <a:gd name="connsiteY168" fmla="*/ 1481138 h 1498568"/>
                <a:gd name="connsiteX169" fmla="*/ 766572 w 1497234"/>
                <a:gd name="connsiteY169" fmla="*/ 1498568 h 1498568"/>
                <a:gd name="connsiteX170" fmla="*/ 797052 w 1497234"/>
                <a:gd name="connsiteY170" fmla="*/ 1497235 h 1498568"/>
                <a:gd name="connsiteX171" fmla="*/ 813940 w 1497234"/>
                <a:gd name="connsiteY171" fmla="*/ 1479280 h 1498568"/>
                <a:gd name="connsiteX172" fmla="*/ 831723 w 1497234"/>
                <a:gd name="connsiteY172" fmla="*/ 1494187 h 1498568"/>
                <a:gd name="connsiteX173" fmla="*/ 861917 w 1497234"/>
                <a:gd name="connsiteY173" fmla="*/ 1490281 h 1498568"/>
                <a:gd name="connsiteX174" fmla="*/ 876900 w 1497234"/>
                <a:gd name="connsiteY174" fmla="*/ 1470708 h 1498568"/>
                <a:gd name="connsiteX175" fmla="*/ 896207 w 1497234"/>
                <a:gd name="connsiteY175" fmla="*/ 1484186 h 1498568"/>
                <a:gd name="connsiteX176" fmla="*/ 926020 w 1497234"/>
                <a:gd name="connsiteY176" fmla="*/ 1477613 h 1498568"/>
                <a:gd name="connsiteX177" fmla="*/ 939355 w 1497234"/>
                <a:gd name="connsiteY177" fmla="*/ 1456877 h 1498568"/>
                <a:gd name="connsiteX178" fmla="*/ 959644 w 1497234"/>
                <a:gd name="connsiteY178" fmla="*/ 1468564 h 1498568"/>
                <a:gd name="connsiteX179" fmla="*/ 988219 w 1497234"/>
                <a:gd name="connsiteY179" fmla="*/ 1459039 h 1498568"/>
                <a:gd name="connsiteX180" fmla="*/ 1000191 w 1497234"/>
                <a:gd name="connsiteY180" fmla="*/ 1437494 h 1498568"/>
                <a:gd name="connsiteX181" fmla="*/ 1020889 w 1497234"/>
                <a:gd name="connsiteY181" fmla="*/ 1447133 h 1498568"/>
                <a:gd name="connsiteX182" fmla="*/ 1049464 w 1497234"/>
                <a:gd name="connsiteY182" fmla="*/ 1435418 h 1498568"/>
                <a:gd name="connsiteX183" fmla="*/ 1059066 w 1497234"/>
                <a:gd name="connsiteY183" fmla="*/ 1412710 h 1498568"/>
                <a:gd name="connsiteX184" fmla="*/ 1080992 w 1497234"/>
                <a:gd name="connsiteY184" fmla="*/ 1420654 h 1498568"/>
                <a:gd name="connsiteX185" fmla="*/ 1108043 w 1497234"/>
                <a:gd name="connsiteY185" fmla="*/ 1406462 h 1498568"/>
                <a:gd name="connsiteX186" fmla="*/ 1114425 w 1497234"/>
                <a:gd name="connsiteY186" fmla="*/ 1382744 h 1498568"/>
                <a:gd name="connsiteX187" fmla="*/ 1138142 w 1497234"/>
                <a:gd name="connsiteY187" fmla="*/ 1389126 h 1498568"/>
                <a:gd name="connsiteX188" fmla="*/ 1163860 w 1497234"/>
                <a:gd name="connsiteY188" fmla="*/ 1372648 h 1498568"/>
                <a:gd name="connsiteX189" fmla="*/ 1168146 w 1497234"/>
                <a:gd name="connsiteY189" fmla="*/ 1348359 h 1498568"/>
                <a:gd name="connsiteX190" fmla="*/ 1192435 w 1497234"/>
                <a:gd name="connsiteY190" fmla="*/ 1352645 h 1498568"/>
                <a:gd name="connsiteX191" fmla="*/ 1216628 w 1497234"/>
                <a:gd name="connsiteY191" fmla="*/ 1333595 h 1498568"/>
                <a:gd name="connsiteX192" fmla="*/ 1218771 w 1497234"/>
                <a:gd name="connsiteY192" fmla="*/ 1309164 h 1498568"/>
                <a:gd name="connsiteX193" fmla="*/ 1243203 w 1497234"/>
                <a:gd name="connsiteY193" fmla="*/ 1311307 h 1498568"/>
                <a:gd name="connsiteX194" fmla="*/ 1265777 w 1497234"/>
                <a:gd name="connsiteY194" fmla="*/ 1290638 h 1498568"/>
                <a:gd name="connsiteX195" fmla="*/ 1265825 w 1497234"/>
                <a:gd name="connsiteY195" fmla="*/ 1266111 h 1498568"/>
                <a:gd name="connsiteX196" fmla="*/ 1290352 w 1497234"/>
                <a:gd name="connsiteY196" fmla="*/ 1266158 h 1498568"/>
                <a:gd name="connsiteX197" fmla="*/ 1310926 w 1497234"/>
                <a:gd name="connsiteY197" fmla="*/ 1243584 h 1498568"/>
                <a:gd name="connsiteX198" fmla="*/ 1308830 w 1497234"/>
                <a:gd name="connsiteY198" fmla="*/ 1219105 h 1498568"/>
                <a:gd name="connsiteX199" fmla="*/ 1333309 w 1497234"/>
                <a:gd name="connsiteY199" fmla="*/ 1217009 h 1498568"/>
                <a:gd name="connsiteX200" fmla="*/ 1351883 w 1497234"/>
                <a:gd name="connsiteY200" fmla="*/ 1192816 h 1498568"/>
                <a:gd name="connsiteX201" fmla="*/ 1347597 w 1497234"/>
                <a:gd name="connsiteY201" fmla="*/ 1168527 h 1498568"/>
                <a:gd name="connsiteX202" fmla="*/ 1371886 w 1497234"/>
                <a:gd name="connsiteY202" fmla="*/ 1164241 h 1498568"/>
                <a:gd name="connsiteX203" fmla="*/ 1388364 w 1497234"/>
                <a:gd name="connsiteY203" fmla="*/ 1138523 h 1498568"/>
                <a:gd name="connsiteX204" fmla="*/ 1382268 w 1497234"/>
                <a:gd name="connsiteY204" fmla="*/ 1114997 h 1498568"/>
                <a:gd name="connsiteX205" fmla="*/ 1405794 w 1497234"/>
                <a:gd name="connsiteY205" fmla="*/ 1108424 h 1498568"/>
                <a:gd name="connsiteX206" fmla="*/ 1419892 w 1497234"/>
                <a:gd name="connsiteY206" fmla="*/ 1081373 h 1498568"/>
                <a:gd name="connsiteX207" fmla="*/ 1411558 w 1497234"/>
                <a:gd name="connsiteY207" fmla="*/ 1058275 h 1498568"/>
                <a:gd name="connsiteX208" fmla="*/ 1434656 w 1497234"/>
                <a:gd name="connsiteY208" fmla="*/ 1049941 h 1498568"/>
                <a:gd name="connsiteX209" fmla="*/ 1446371 w 1497234"/>
                <a:gd name="connsiteY209" fmla="*/ 1021366 h 1498568"/>
                <a:gd name="connsiteX210" fmla="*/ 1437304 w 1497234"/>
                <a:gd name="connsiteY210" fmla="*/ 998439 h 1498568"/>
                <a:gd name="connsiteX211" fmla="*/ 1458373 w 1497234"/>
                <a:gd name="connsiteY211" fmla="*/ 988695 h 1498568"/>
                <a:gd name="connsiteX212" fmla="*/ 1467898 w 1497234"/>
                <a:gd name="connsiteY212" fmla="*/ 959548 h 1498568"/>
                <a:gd name="connsiteX213" fmla="*/ 1456877 w 1497234"/>
                <a:gd name="connsiteY213" fmla="*/ 937498 h 1498568"/>
                <a:gd name="connsiteX214" fmla="*/ 1476851 w 1497234"/>
                <a:gd name="connsiteY214" fmla="*/ 925925 h 1498568"/>
                <a:gd name="connsiteX215" fmla="*/ 1483519 w 1497234"/>
                <a:gd name="connsiteY215" fmla="*/ 896207 h 1498568"/>
                <a:gd name="connsiteX216" fmla="*/ 1468726 w 1497234"/>
                <a:gd name="connsiteY216" fmla="*/ 876490 h 1498568"/>
                <a:gd name="connsiteX217" fmla="*/ 1468945 w 1497234"/>
                <a:gd name="connsiteY217" fmla="*/ 875252 h 1498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1497234" h="1498568">
                  <a:moveTo>
                    <a:pt x="1468945" y="875252"/>
                  </a:moveTo>
                  <a:cubicBezTo>
                    <a:pt x="1470593" y="865842"/>
                    <a:pt x="1479537" y="859546"/>
                    <a:pt x="1488948" y="861155"/>
                  </a:cubicBezTo>
                  <a:cubicBezTo>
                    <a:pt x="1490472" y="851154"/>
                    <a:pt x="1491806" y="841058"/>
                    <a:pt x="1492853" y="830866"/>
                  </a:cubicBezTo>
                  <a:cubicBezTo>
                    <a:pt x="1483328" y="829475"/>
                    <a:pt x="1476727" y="820626"/>
                    <a:pt x="1478118" y="811101"/>
                  </a:cubicBezTo>
                  <a:cubicBezTo>
                    <a:pt x="1479394" y="802339"/>
                    <a:pt x="1487043" y="795928"/>
                    <a:pt x="1495901" y="796195"/>
                  </a:cubicBezTo>
                  <a:cubicBezTo>
                    <a:pt x="1496473" y="786098"/>
                    <a:pt x="1497044" y="776002"/>
                    <a:pt x="1497235" y="765715"/>
                  </a:cubicBezTo>
                  <a:cubicBezTo>
                    <a:pt x="1487634" y="765000"/>
                    <a:pt x="1480432" y="756647"/>
                    <a:pt x="1481138" y="747046"/>
                  </a:cubicBezTo>
                  <a:cubicBezTo>
                    <a:pt x="1481775" y="738435"/>
                    <a:pt x="1488624" y="731587"/>
                    <a:pt x="1497235" y="730948"/>
                  </a:cubicBezTo>
                  <a:cubicBezTo>
                    <a:pt x="1497235" y="720757"/>
                    <a:pt x="1496473" y="710565"/>
                    <a:pt x="1495901" y="700469"/>
                  </a:cubicBezTo>
                  <a:cubicBezTo>
                    <a:pt x="1486281" y="700764"/>
                    <a:pt x="1478242" y="693201"/>
                    <a:pt x="1477946" y="683581"/>
                  </a:cubicBezTo>
                  <a:cubicBezTo>
                    <a:pt x="1477670" y="674723"/>
                    <a:pt x="1484090" y="667074"/>
                    <a:pt x="1492853" y="665797"/>
                  </a:cubicBezTo>
                  <a:cubicBezTo>
                    <a:pt x="1491806" y="655701"/>
                    <a:pt x="1490472" y="645605"/>
                    <a:pt x="1488948" y="635603"/>
                  </a:cubicBezTo>
                  <a:cubicBezTo>
                    <a:pt x="1479394" y="636746"/>
                    <a:pt x="1470707" y="629936"/>
                    <a:pt x="1469564" y="620373"/>
                  </a:cubicBezTo>
                  <a:cubicBezTo>
                    <a:pt x="1468507" y="611534"/>
                    <a:pt x="1474270" y="603313"/>
                    <a:pt x="1482947" y="601313"/>
                  </a:cubicBezTo>
                  <a:cubicBezTo>
                    <a:pt x="1480947" y="591312"/>
                    <a:pt x="1478661" y="581406"/>
                    <a:pt x="1476280" y="571500"/>
                  </a:cubicBezTo>
                  <a:cubicBezTo>
                    <a:pt x="1466840" y="573396"/>
                    <a:pt x="1457649" y="567290"/>
                    <a:pt x="1455753" y="557851"/>
                  </a:cubicBezTo>
                  <a:cubicBezTo>
                    <a:pt x="1454019" y="549221"/>
                    <a:pt x="1458982" y="540658"/>
                    <a:pt x="1467326" y="537877"/>
                  </a:cubicBezTo>
                  <a:cubicBezTo>
                    <a:pt x="1464373" y="528352"/>
                    <a:pt x="1461421" y="518351"/>
                    <a:pt x="1457801" y="508826"/>
                  </a:cubicBezTo>
                  <a:cubicBezTo>
                    <a:pt x="1448752" y="512140"/>
                    <a:pt x="1438732" y="507492"/>
                    <a:pt x="1435417" y="498443"/>
                  </a:cubicBezTo>
                  <a:cubicBezTo>
                    <a:pt x="1432103" y="489395"/>
                    <a:pt x="1436751" y="479374"/>
                    <a:pt x="1445800" y="476060"/>
                  </a:cubicBezTo>
                  <a:cubicBezTo>
                    <a:pt x="1442085" y="466535"/>
                    <a:pt x="1438180" y="457010"/>
                    <a:pt x="1434084" y="447961"/>
                  </a:cubicBezTo>
                  <a:cubicBezTo>
                    <a:pt x="1425159" y="451580"/>
                    <a:pt x="1414996" y="447285"/>
                    <a:pt x="1411376" y="438360"/>
                  </a:cubicBezTo>
                  <a:cubicBezTo>
                    <a:pt x="1408023" y="430092"/>
                    <a:pt x="1411452" y="420634"/>
                    <a:pt x="1419320" y="416433"/>
                  </a:cubicBezTo>
                  <a:cubicBezTo>
                    <a:pt x="1414748" y="406908"/>
                    <a:pt x="1409795" y="398336"/>
                    <a:pt x="1405223" y="389382"/>
                  </a:cubicBezTo>
                  <a:cubicBezTo>
                    <a:pt x="1396584" y="393630"/>
                    <a:pt x="1386135" y="390077"/>
                    <a:pt x="1381887" y="381438"/>
                  </a:cubicBezTo>
                  <a:cubicBezTo>
                    <a:pt x="1378039" y="373618"/>
                    <a:pt x="1380563" y="364150"/>
                    <a:pt x="1387792" y="359283"/>
                  </a:cubicBezTo>
                  <a:cubicBezTo>
                    <a:pt x="1382458" y="350615"/>
                    <a:pt x="1376934" y="342043"/>
                    <a:pt x="1371314" y="333565"/>
                  </a:cubicBezTo>
                  <a:cubicBezTo>
                    <a:pt x="1363427" y="339090"/>
                    <a:pt x="1352550" y="337166"/>
                    <a:pt x="1347025" y="329279"/>
                  </a:cubicBezTo>
                  <a:cubicBezTo>
                    <a:pt x="1341501" y="321393"/>
                    <a:pt x="1343425" y="310515"/>
                    <a:pt x="1351312" y="304990"/>
                  </a:cubicBezTo>
                  <a:cubicBezTo>
                    <a:pt x="1345311" y="296799"/>
                    <a:pt x="1339119" y="288703"/>
                    <a:pt x="1332738" y="280797"/>
                  </a:cubicBezTo>
                  <a:cubicBezTo>
                    <a:pt x="1325070" y="286607"/>
                    <a:pt x="1314136" y="285102"/>
                    <a:pt x="1308316" y="277435"/>
                  </a:cubicBezTo>
                  <a:cubicBezTo>
                    <a:pt x="1302905" y="270291"/>
                    <a:pt x="1303791" y="260223"/>
                    <a:pt x="1310354" y="254127"/>
                  </a:cubicBezTo>
                  <a:cubicBezTo>
                    <a:pt x="1303591" y="246507"/>
                    <a:pt x="1296828" y="238982"/>
                    <a:pt x="1289780" y="231648"/>
                  </a:cubicBezTo>
                  <a:cubicBezTo>
                    <a:pt x="1282456" y="237897"/>
                    <a:pt x="1271454" y="237030"/>
                    <a:pt x="1265205" y="229714"/>
                  </a:cubicBezTo>
                  <a:cubicBezTo>
                    <a:pt x="1259643" y="223190"/>
                    <a:pt x="1259643" y="213589"/>
                    <a:pt x="1265205" y="207073"/>
                  </a:cubicBezTo>
                  <a:cubicBezTo>
                    <a:pt x="1257900" y="200025"/>
                    <a:pt x="1250375" y="193167"/>
                    <a:pt x="1242631" y="186500"/>
                  </a:cubicBezTo>
                  <a:cubicBezTo>
                    <a:pt x="1236450" y="193834"/>
                    <a:pt x="1225486" y="194777"/>
                    <a:pt x="1218152" y="188595"/>
                  </a:cubicBezTo>
                  <a:cubicBezTo>
                    <a:pt x="1210818" y="182413"/>
                    <a:pt x="1209875" y="171450"/>
                    <a:pt x="1216057" y="164116"/>
                  </a:cubicBezTo>
                  <a:cubicBezTo>
                    <a:pt x="1208151" y="157734"/>
                    <a:pt x="1200055" y="151543"/>
                    <a:pt x="1191863" y="145066"/>
                  </a:cubicBezTo>
                  <a:cubicBezTo>
                    <a:pt x="1186367" y="152953"/>
                    <a:pt x="1175509" y="154895"/>
                    <a:pt x="1167622" y="149400"/>
                  </a:cubicBezTo>
                  <a:cubicBezTo>
                    <a:pt x="1159735" y="143904"/>
                    <a:pt x="1157792" y="133045"/>
                    <a:pt x="1163288" y="125159"/>
                  </a:cubicBezTo>
                  <a:cubicBezTo>
                    <a:pt x="1154811" y="119444"/>
                    <a:pt x="1146238" y="114014"/>
                    <a:pt x="1137571" y="108680"/>
                  </a:cubicBezTo>
                  <a:cubicBezTo>
                    <a:pt x="1131018" y="115738"/>
                    <a:pt x="1119988" y="116138"/>
                    <a:pt x="1112939" y="109595"/>
                  </a:cubicBezTo>
                  <a:cubicBezTo>
                    <a:pt x="1108119" y="105118"/>
                    <a:pt x="1106233" y="98327"/>
                    <a:pt x="1108043" y="92012"/>
                  </a:cubicBezTo>
                  <a:cubicBezTo>
                    <a:pt x="1099089" y="87154"/>
                    <a:pt x="1090041" y="82487"/>
                    <a:pt x="1080992" y="77914"/>
                  </a:cubicBezTo>
                  <a:cubicBezTo>
                    <a:pt x="1076458" y="86401"/>
                    <a:pt x="1065895" y="89611"/>
                    <a:pt x="1057408" y="85077"/>
                  </a:cubicBezTo>
                  <a:cubicBezTo>
                    <a:pt x="1049541" y="80877"/>
                    <a:pt x="1046112" y="71419"/>
                    <a:pt x="1049464" y="63151"/>
                  </a:cubicBezTo>
                  <a:cubicBezTo>
                    <a:pt x="1039939" y="59055"/>
                    <a:pt x="1030414" y="55150"/>
                    <a:pt x="1020889" y="51435"/>
                  </a:cubicBezTo>
                  <a:cubicBezTo>
                    <a:pt x="1017060" y="60265"/>
                    <a:pt x="1006802" y="64332"/>
                    <a:pt x="997963" y="60503"/>
                  </a:cubicBezTo>
                  <a:cubicBezTo>
                    <a:pt x="989838" y="56979"/>
                    <a:pt x="985638" y="47911"/>
                    <a:pt x="988219" y="39434"/>
                  </a:cubicBezTo>
                  <a:cubicBezTo>
                    <a:pt x="978694" y="36195"/>
                    <a:pt x="969169" y="33147"/>
                    <a:pt x="959644" y="29909"/>
                  </a:cubicBezTo>
                  <a:cubicBezTo>
                    <a:pt x="956596" y="39043"/>
                    <a:pt x="946728" y="43977"/>
                    <a:pt x="937593" y="40929"/>
                  </a:cubicBezTo>
                  <a:cubicBezTo>
                    <a:pt x="929249" y="38138"/>
                    <a:pt x="924287" y="29575"/>
                    <a:pt x="926020" y="20955"/>
                  </a:cubicBezTo>
                  <a:cubicBezTo>
                    <a:pt x="916495" y="18479"/>
                    <a:pt x="906208" y="16288"/>
                    <a:pt x="896207" y="14288"/>
                  </a:cubicBezTo>
                  <a:cubicBezTo>
                    <a:pt x="894045" y="23670"/>
                    <a:pt x="884682" y="29518"/>
                    <a:pt x="875300" y="27346"/>
                  </a:cubicBezTo>
                  <a:cubicBezTo>
                    <a:pt x="866623" y="25346"/>
                    <a:pt x="860860" y="17126"/>
                    <a:pt x="861917" y="8287"/>
                  </a:cubicBezTo>
                  <a:cubicBezTo>
                    <a:pt x="852392" y="6763"/>
                    <a:pt x="841820" y="5429"/>
                    <a:pt x="831723" y="4286"/>
                  </a:cubicBezTo>
                  <a:cubicBezTo>
                    <a:pt x="830323" y="13811"/>
                    <a:pt x="821464" y="20393"/>
                    <a:pt x="811939" y="18993"/>
                  </a:cubicBezTo>
                  <a:cubicBezTo>
                    <a:pt x="803234" y="17717"/>
                    <a:pt x="796842" y="10135"/>
                    <a:pt x="797052" y="1334"/>
                  </a:cubicBezTo>
                  <a:cubicBezTo>
                    <a:pt x="786955" y="667"/>
                    <a:pt x="776764" y="190"/>
                    <a:pt x="766572" y="0"/>
                  </a:cubicBezTo>
                  <a:cubicBezTo>
                    <a:pt x="766572" y="9630"/>
                    <a:pt x="758771" y="17431"/>
                    <a:pt x="749141" y="17431"/>
                  </a:cubicBezTo>
                  <a:cubicBezTo>
                    <a:pt x="739511" y="17431"/>
                    <a:pt x="731711" y="9630"/>
                    <a:pt x="731711" y="0"/>
                  </a:cubicBezTo>
                  <a:cubicBezTo>
                    <a:pt x="721519" y="0"/>
                    <a:pt x="711422" y="667"/>
                    <a:pt x="701230" y="1334"/>
                  </a:cubicBezTo>
                  <a:cubicBezTo>
                    <a:pt x="701459" y="10954"/>
                    <a:pt x="693848" y="18945"/>
                    <a:pt x="684219" y="19174"/>
                  </a:cubicBezTo>
                  <a:cubicBezTo>
                    <a:pt x="675418" y="19383"/>
                    <a:pt x="667845" y="13002"/>
                    <a:pt x="666559" y="4286"/>
                  </a:cubicBezTo>
                  <a:cubicBezTo>
                    <a:pt x="656463" y="5429"/>
                    <a:pt x="646366" y="6763"/>
                    <a:pt x="636365" y="8287"/>
                  </a:cubicBezTo>
                  <a:cubicBezTo>
                    <a:pt x="637518" y="17840"/>
                    <a:pt x="630698" y="26527"/>
                    <a:pt x="621135" y="27670"/>
                  </a:cubicBezTo>
                  <a:cubicBezTo>
                    <a:pt x="612295" y="28727"/>
                    <a:pt x="604075" y="22965"/>
                    <a:pt x="602075" y="14288"/>
                  </a:cubicBezTo>
                  <a:cubicBezTo>
                    <a:pt x="592074" y="16288"/>
                    <a:pt x="582168" y="18479"/>
                    <a:pt x="572262" y="20955"/>
                  </a:cubicBezTo>
                  <a:cubicBezTo>
                    <a:pt x="574157" y="30394"/>
                    <a:pt x="568052" y="39586"/>
                    <a:pt x="558612" y="41481"/>
                  </a:cubicBezTo>
                  <a:cubicBezTo>
                    <a:pt x="549983" y="43215"/>
                    <a:pt x="541420" y="38252"/>
                    <a:pt x="538639" y="29909"/>
                  </a:cubicBezTo>
                  <a:cubicBezTo>
                    <a:pt x="529114" y="32766"/>
                    <a:pt x="519589" y="35814"/>
                    <a:pt x="510064" y="39434"/>
                  </a:cubicBezTo>
                  <a:cubicBezTo>
                    <a:pt x="512864" y="48644"/>
                    <a:pt x="507673" y="58379"/>
                    <a:pt x="498462" y="61179"/>
                  </a:cubicBezTo>
                  <a:cubicBezTo>
                    <a:pt x="489985" y="63760"/>
                    <a:pt x="480917" y="59569"/>
                    <a:pt x="477393" y="51435"/>
                  </a:cubicBezTo>
                  <a:cubicBezTo>
                    <a:pt x="467868" y="55150"/>
                    <a:pt x="458343" y="59055"/>
                    <a:pt x="448818" y="63151"/>
                  </a:cubicBezTo>
                  <a:cubicBezTo>
                    <a:pt x="452438" y="72076"/>
                    <a:pt x="448141" y="82239"/>
                    <a:pt x="439217" y="85858"/>
                  </a:cubicBezTo>
                  <a:cubicBezTo>
                    <a:pt x="430949" y="89211"/>
                    <a:pt x="421491" y="85782"/>
                    <a:pt x="417290" y="77914"/>
                  </a:cubicBezTo>
                  <a:cubicBezTo>
                    <a:pt x="408241" y="82391"/>
                    <a:pt x="399193" y="87439"/>
                    <a:pt x="390239" y="92012"/>
                  </a:cubicBezTo>
                  <a:cubicBezTo>
                    <a:pt x="394487" y="100651"/>
                    <a:pt x="390934" y="111100"/>
                    <a:pt x="382295" y="115348"/>
                  </a:cubicBezTo>
                  <a:cubicBezTo>
                    <a:pt x="374475" y="119196"/>
                    <a:pt x="365007" y="116672"/>
                    <a:pt x="360140" y="109442"/>
                  </a:cubicBezTo>
                  <a:cubicBezTo>
                    <a:pt x="351472" y="114776"/>
                    <a:pt x="342900" y="120205"/>
                    <a:pt x="334423" y="125921"/>
                  </a:cubicBezTo>
                  <a:cubicBezTo>
                    <a:pt x="339918" y="133807"/>
                    <a:pt x="337975" y="144666"/>
                    <a:pt x="330089" y="150162"/>
                  </a:cubicBezTo>
                  <a:cubicBezTo>
                    <a:pt x="322202" y="155658"/>
                    <a:pt x="311343" y="153714"/>
                    <a:pt x="305848" y="145828"/>
                  </a:cubicBezTo>
                  <a:cubicBezTo>
                    <a:pt x="297656" y="151924"/>
                    <a:pt x="289560" y="158115"/>
                    <a:pt x="281654" y="164878"/>
                  </a:cubicBezTo>
                  <a:cubicBezTo>
                    <a:pt x="287836" y="172212"/>
                    <a:pt x="286893" y="183175"/>
                    <a:pt x="279559" y="189357"/>
                  </a:cubicBezTo>
                  <a:cubicBezTo>
                    <a:pt x="272224" y="195539"/>
                    <a:pt x="261261" y="194596"/>
                    <a:pt x="255079" y="187262"/>
                  </a:cubicBezTo>
                  <a:cubicBezTo>
                    <a:pt x="247392" y="193929"/>
                    <a:pt x="239868" y="200787"/>
                    <a:pt x="232505" y="207836"/>
                  </a:cubicBezTo>
                  <a:cubicBezTo>
                    <a:pt x="238753" y="215160"/>
                    <a:pt x="237887" y="226162"/>
                    <a:pt x="230571" y="232410"/>
                  </a:cubicBezTo>
                  <a:cubicBezTo>
                    <a:pt x="224047" y="237973"/>
                    <a:pt x="214446" y="237973"/>
                    <a:pt x="207930" y="232410"/>
                  </a:cubicBezTo>
                  <a:cubicBezTo>
                    <a:pt x="200882" y="239744"/>
                    <a:pt x="194024" y="247269"/>
                    <a:pt x="187357" y="254889"/>
                  </a:cubicBezTo>
                  <a:cubicBezTo>
                    <a:pt x="194415" y="261433"/>
                    <a:pt x="194824" y="272463"/>
                    <a:pt x="188280" y="279521"/>
                  </a:cubicBezTo>
                  <a:cubicBezTo>
                    <a:pt x="182184" y="286093"/>
                    <a:pt x="172107" y="286969"/>
                    <a:pt x="164973" y="281559"/>
                  </a:cubicBezTo>
                  <a:cubicBezTo>
                    <a:pt x="158591" y="289465"/>
                    <a:pt x="152400" y="297561"/>
                    <a:pt x="145923" y="305753"/>
                  </a:cubicBezTo>
                  <a:cubicBezTo>
                    <a:pt x="153810" y="311277"/>
                    <a:pt x="155734" y="322154"/>
                    <a:pt x="150209" y="330041"/>
                  </a:cubicBezTo>
                  <a:cubicBezTo>
                    <a:pt x="144685" y="337928"/>
                    <a:pt x="133807" y="339852"/>
                    <a:pt x="125920" y="334328"/>
                  </a:cubicBezTo>
                  <a:cubicBezTo>
                    <a:pt x="120301" y="342805"/>
                    <a:pt x="114776" y="351377"/>
                    <a:pt x="109442" y="360045"/>
                  </a:cubicBezTo>
                  <a:cubicBezTo>
                    <a:pt x="117424" y="365417"/>
                    <a:pt x="119548" y="376257"/>
                    <a:pt x="114166" y="384238"/>
                  </a:cubicBezTo>
                  <a:cubicBezTo>
                    <a:pt x="109299" y="391468"/>
                    <a:pt x="99831" y="393992"/>
                    <a:pt x="92011" y="390144"/>
                  </a:cubicBezTo>
                  <a:cubicBezTo>
                    <a:pt x="87153" y="399097"/>
                    <a:pt x="82486" y="408051"/>
                    <a:pt x="77914" y="417195"/>
                  </a:cubicBezTo>
                  <a:cubicBezTo>
                    <a:pt x="86401" y="421729"/>
                    <a:pt x="89611" y="432292"/>
                    <a:pt x="85077" y="440779"/>
                  </a:cubicBezTo>
                  <a:cubicBezTo>
                    <a:pt x="80876" y="448646"/>
                    <a:pt x="71418" y="452076"/>
                    <a:pt x="63151" y="448723"/>
                  </a:cubicBezTo>
                  <a:cubicBezTo>
                    <a:pt x="59055" y="458248"/>
                    <a:pt x="55150" y="467773"/>
                    <a:pt x="51435" y="476821"/>
                  </a:cubicBezTo>
                  <a:cubicBezTo>
                    <a:pt x="60484" y="480136"/>
                    <a:pt x="65131" y="490156"/>
                    <a:pt x="61817" y="499205"/>
                  </a:cubicBezTo>
                  <a:cubicBezTo>
                    <a:pt x="58502" y="508254"/>
                    <a:pt x="48482" y="512902"/>
                    <a:pt x="39433" y="509588"/>
                  </a:cubicBezTo>
                  <a:cubicBezTo>
                    <a:pt x="36195" y="519113"/>
                    <a:pt x="33242" y="528638"/>
                    <a:pt x="29908" y="538639"/>
                  </a:cubicBezTo>
                  <a:cubicBezTo>
                    <a:pt x="39043" y="541687"/>
                    <a:pt x="43977" y="551555"/>
                    <a:pt x="40929" y="560689"/>
                  </a:cubicBezTo>
                  <a:cubicBezTo>
                    <a:pt x="38138" y="569033"/>
                    <a:pt x="29575" y="573996"/>
                    <a:pt x="20955" y="572262"/>
                  </a:cubicBezTo>
                  <a:cubicBezTo>
                    <a:pt x="18573" y="581787"/>
                    <a:pt x="16287" y="592074"/>
                    <a:pt x="14288" y="602075"/>
                  </a:cubicBezTo>
                  <a:cubicBezTo>
                    <a:pt x="23669" y="604238"/>
                    <a:pt x="29518" y="613601"/>
                    <a:pt x="27346" y="622983"/>
                  </a:cubicBezTo>
                  <a:cubicBezTo>
                    <a:pt x="25346" y="631660"/>
                    <a:pt x="17126" y="637422"/>
                    <a:pt x="8287" y="636365"/>
                  </a:cubicBezTo>
                  <a:cubicBezTo>
                    <a:pt x="6762" y="646367"/>
                    <a:pt x="5429" y="656463"/>
                    <a:pt x="4381" y="666560"/>
                  </a:cubicBezTo>
                  <a:cubicBezTo>
                    <a:pt x="13906" y="667950"/>
                    <a:pt x="20507" y="676799"/>
                    <a:pt x="19116" y="686324"/>
                  </a:cubicBezTo>
                  <a:cubicBezTo>
                    <a:pt x="17840" y="695087"/>
                    <a:pt x="10192" y="701497"/>
                    <a:pt x="1333" y="701230"/>
                  </a:cubicBezTo>
                  <a:cubicBezTo>
                    <a:pt x="667" y="711327"/>
                    <a:pt x="190" y="721519"/>
                    <a:pt x="0" y="731711"/>
                  </a:cubicBezTo>
                  <a:cubicBezTo>
                    <a:pt x="9601" y="732425"/>
                    <a:pt x="16802" y="740778"/>
                    <a:pt x="16097" y="750380"/>
                  </a:cubicBezTo>
                  <a:cubicBezTo>
                    <a:pt x="15459" y="758990"/>
                    <a:pt x="8611" y="765839"/>
                    <a:pt x="0" y="766477"/>
                  </a:cubicBezTo>
                  <a:cubicBezTo>
                    <a:pt x="0" y="776764"/>
                    <a:pt x="667" y="786860"/>
                    <a:pt x="1333" y="796957"/>
                  </a:cubicBezTo>
                  <a:cubicBezTo>
                    <a:pt x="10953" y="796662"/>
                    <a:pt x="18992" y="804224"/>
                    <a:pt x="19288" y="813845"/>
                  </a:cubicBezTo>
                  <a:cubicBezTo>
                    <a:pt x="19564" y="822703"/>
                    <a:pt x="13145" y="830351"/>
                    <a:pt x="4381" y="831628"/>
                  </a:cubicBezTo>
                  <a:cubicBezTo>
                    <a:pt x="5429" y="841820"/>
                    <a:pt x="6762" y="851916"/>
                    <a:pt x="8287" y="861917"/>
                  </a:cubicBezTo>
                  <a:cubicBezTo>
                    <a:pt x="17840" y="860774"/>
                    <a:pt x="26527" y="867585"/>
                    <a:pt x="27670" y="877148"/>
                  </a:cubicBezTo>
                  <a:cubicBezTo>
                    <a:pt x="28727" y="885987"/>
                    <a:pt x="22965" y="894207"/>
                    <a:pt x="14288" y="896207"/>
                  </a:cubicBezTo>
                  <a:cubicBezTo>
                    <a:pt x="16287" y="905732"/>
                    <a:pt x="18573" y="916114"/>
                    <a:pt x="20955" y="925925"/>
                  </a:cubicBezTo>
                  <a:cubicBezTo>
                    <a:pt x="30394" y="924030"/>
                    <a:pt x="39586" y="930135"/>
                    <a:pt x="41481" y="939575"/>
                  </a:cubicBezTo>
                  <a:cubicBezTo>
                    <a:pt x="43215" y="948204"/>
                    <a:pt x="38252" y="956767"/>
                    <a:pt x="29908" y="959548"/>
                  </a:cubicBezTo>
                  <a:cubicBezTo>
                    <a:pt x="32861" y="969073"/>
                    <a:pt x="35814" y="979075"/>
                    <a:pt x="39433" y="988695"/>
                  </a:cubicBezTo>
                  <a:cubicBezTo>
                    <a:pt x="48644" y="985895"/>
                    <a:pt x="58378" y="991086"/>
                    <a:pt x="61179" y="1000297"/>
                  </a:cubicBezTo>
                  <a:cubicBezTo>
                    <a:pt x="63760" y="1008774"/>
                    <a:pt x="59569" y="1017842"/>
                    <a:pt x="51435" y="1021366"/>
                  </a:cubicBezTo>
                  <a:cubicBezTo>
                    <a:pt x="55150" y="1030891"/>
                    <a:pt x="59055" y="1040416"/>
                    <a:pt x="63151" y="1049941"/>
                  </a:cubicBezTo>
                  <a:cubicBezTo>
                    <a:pt x="71828" y="1045864"/>
                    <a:pt x="82172" y="1049598"/>
                    <a:pt x="86249" y="1058275"/>
                  </a:cubicBezTo>
                  <a:cubicBezTo>
                    <a:pt x="90325" y="1066952"/>
                    <a:pt x="86592" y="1077297"/>
                    <a:pt x="77914" y="1081373"/>
                  </a:cubicBezTo>
                  <a:cubicBezTo>
                    <a:pt x="82486" y="1090898"/>
                    <a:pt x="87439" y="1099566"/>
                    <a:pt x="92011" y="1108424"/>
                  </a:cubicBezTo>
                  <a:cubicBezTo>
                    <a:pt x="100346" y="1103938"/>
                    <a:pt x="110737" y="1106843"/>
                    <a:pt x="115538" y="1114997"/>
                  </a:cubicBezTo>
                  <a:cubicBezTo>
                    <a:pt x="120205" y="1123197"/>
                    <a:pt x="117510" y="1133627"/>
                    <a:pt x="109442" y="1138523"/>
                  </a:cubicBezTo>
                  <a:cubicBezTo>
                    <a:pt x="114776" y="1147286"/>
                    <a:pt x="120301" y="1155859"/>
                    <a:pt x="125920" y="1164241"/>
                  </a:cubicBezTo>
                  <a:cubicBezTo>
                    <a:pt x="133807" y="1158716"/>
                    <a:pt x="144685" y="1160640"/>
                    <a:pt x="150209" y="1168527"/>
                  </a:cubicBezTo>
                  <a:cubicBezTo>
                    <a:pt x="155734" y="1176414"/>
                    <a:pt x="153810" y="1187291"/>
                    <a:pt x="145923" y="1192816"/>
                  </a:cubicBezTo>
                  <a:cubicBezTo>
                    <a:pt x="151923" y="1201007"/>
                    <a:pt x="158115" y="1209104"/>
                    <a:pt x="164973" y="1217009"/>
                  </a:cubicBezTo>
                  <a:cubicBezTo>
                    <a:pt x="172307" y="1210828"/>
                    <a:pt x="183270" y="1211771"/>
                    <a:pt x="189452" y="1219105"/>
                  </a:cubicBezTo>
                  <a:cubicBezTo>
                    <a:pt x="195634" y="1226439"/>
                    <a:pt x="194691" y="1237402"/>
                    <a:pt x="187357" y="1243584"/>
                  </a:cubicBezTo>
                  <a:cubicBezTo>
                    <a:pt x="193710" y="1251204"/>
                    <a:pt x="200568" y="1258729"/>
                    <a:pt x="207930" y="1266158"/>
                  </a:cubicBezTo>
                  <a:cubicBezTo>
                    <a:pt x="214693" y="1259377"/>
                    <a:pt x="225676" y="1259348"/>
                    <a:pt x="232457" y="1266111"/>
                  </a:cubicBezTo>
                  <a:cubicBezTo>
                    <a:pt x="239239" y="1272874"/>
                    <a:pt x="239268" y="1283856"/>
                    <a:pt x="232505" y="1290638"/>
                  </a:cubicBezTo>
                  <a:cubicBezTo>
                    <a:pt x="239839" y="1297686"/>
                    <a:pt x="247364" y="1304544"/>
                    <a:pt x="255079" y="1311307"/>
                  </a:cubicBezTo>
                  <a:cubicBezTo>
                    <a:pt x="261232" y="1303973"/>
                    <a:pt x="272176" y="1303011"/>
                    <a:pt x="279511" y="1309164"/>
                  </a:cubicBezTo>
                  <a:cubicBezTo>
                    <a:pt x="286845" y="1315317"/>
                    <a:pt x="287807" y="1326261"/>
                    <a:pt x="281654" y="1333595"/>
                  </a:cubicBezTo>
                  <a:cubicBezTo>
                    <a:pt x="289560" y="1339977"/>
                    <a:pt x="297656" y="1346264"/>
                    <a:pt x="305848" y="1352645"/>
                  </a:cubicBezTo>
                  <a:cubicBezTo>
                    <a:pt x="311372" y="1344759"/>
                    <a:pt x="322250" y="1342835"/>
                    <a:pt x="330136" y="1348359"/>
                  </a:cubicBezTo>
                  <a:cubicBezTo>
                    <a:pt x="338023" y="1353884"/>
                    <a:pt x="339947" y="1364761"/>
                    <a:pt x="334423" y="1372648"/>
                  </a:cubicBezTo>
                  <a:cubicBezTo>
                    <a:pt x="342900" y="1378268"/>
                    <a:pt x="351472" y="1383792"/>
                    <a:pt x="360140" y="1389126"/>
                  </a:cubicBezTo>
                  <a:cubicBezTo>
                    <a:pt x="364931" y="1380811"/>
                    <a:pt x="375542" y="1377953"/>
                    <a:pt x="383857" y="1382744"/>
                  </a:cubicBezTo>
                  <a:cubicBezTo>
                    <a:pt x="392173" y="1387535"/>
                    <a:pt x="395030" y="1398146"/>
                    <a:pt x="390239" y="1406462"/>
                  </a:cubicBezTo>
                  <a:cubicBezTo>
                    <a:pt x="399193" y="1411414"/>
                    <a:pt x="408241" y="1415987"/>
                    <a:pt x="417290" y="1420654"/>
                  </a:cubicBezTo>
                  <a:cubicBezTo>
                    <a:pt x="421824" y="1412157"/>
                    <a:pt x="432387" y="1408957"/>
                    <a:pt x="440874" y="1413491"/>
                  </a:cubicBezTo>
                  <a:cubicBezTo>
                    <a:pt x="448742" y="1417691"/>
                    <a:pt x="452171" y="1427150"/>
                    <a:pt x="448818" y="1435418"/>
                  </a:cubicBezTo>
                  <a:cubicBezTo>
                    <a:pt x="458343" y="1439418"/>
                    <a:pt x="467868" y="1443419"/>
                    <a:pt x="477393" y="1447133"/>
                  </a:cubicBezTo>
                  <a:cubicBezTo>
                    <a:pt x="480698" y="1438180"/>
                    <a:pt x="490614" y="1433579"/>
                    <a:pt x="499586" y="1436846"/>
                  </a:cubicBezTo>
                  <a:cubicBezTo>
                    <a:pt x="508539" y="1440161"/>
                    <a:pt x="513197" y="1450019"/>
                    <a:pt x="510064" y="1459039"/>
                  </a:cubicBezTo>
                  <a:cubicBezTo>
                    <a:pt x="519589" y="1462278"/>
                    <a:pt x="529114" y="1465326"/>
                    <a:pt x="538639" y="1468564"/>
                  </a:cubicBezTo>
                  <a:cubicBezTo>
                    <a:pt x="541591" y="1459402"/>
                    <a:pt x="551412" y="1454372"/>
                    <a:pt x="560575" y="1457325"/>
                  </a:cubicBezTo>
                  <a:cubicBezTo>
                    <a:pt x="569109" y="1460078"/>
                    <a:pt x="574167" y="1468850"/>
                    <a:pt x="572262" y="1477613"/>
                  </a:cubicBezTo>
                  <a:cubicBezTo>
                    <a:pt x="581787" y="1479995"/>
                    <a:pt x="592074" y="1482185"/>
                    <a:pt x="602075" y="1484186"/>
                  </a:cubicBezTo>
                  <a:cubicBezTo>
                    <a:pt x="604180" y="1474794"/>
                    <a:pt x="613496" y="1468879"/>
                    <a:pt x="622887" y="1470975"/>
                  </a:cubicBezTo>
                  <a:cubicBezTo>
                    <a:pt x="631707" y="1472946"/>
                    <a:pt x="637556" y="1481328"/>
                    <a:pt x="636365" y="1490281"/>
                  </a:cubicBezTo>
                  <a:cubicBezTo>
                    <a:pt x="645890" y="1491806"/>
                    <a:pt x="656463" y="1493044"/>
                    <a:pt x="666559" y="1494187"/>
                  </a:cubicBezTo>
                  <a:cubicBezTo>
                    <a:pt x="667950" y="1484662"/>
                    <a:pt x="676799" y="1478061"/>
                    <a:pt x="686324" y="1479452"/>
                  </a:cubicBezTo>
                  <a:cubicBezTo>
                    <a:pt x="695087" y="1480728"/>
                    <a:pt x="701497" y="1488377"/>
                    <a:pt x="701230" y="1497235"/>
                  </a:cubicBezTo>
                  <a:cubicBezTo>
                    <a:pt x="711422" y="1497806"/>
                    <a:pt x="721519" y="1498283"/>
                    <a:pt x="731711" y="1498568"/>
                  </a:cubicBezTo>
                  <a:cubicBezTo>
                    <a:pt x="731711" y="1488939"/>
                    <a:pt x="739511" y="1481138"/>
                    <a:pt x="749141" y="1481138"/>
                  </a:cubicBezTo>
                  <a:cubicBezTo>
                    <a:pt x="758771" y="1481138"/>
                    <a:pt x="766572" y="1488939"/>
                    <a:pt x="766572" y="1498568"/>
                  </a:cubicBezTo>
                  <a:cubicBezTo>
                    <a:pt x="776764" y="1498568"/>
                    <a:pt x="786955" y="1497806"/>
                    <a:pt x="797052" y="1497235"/>
                  </a:cubicBezTo>
                  <a:cubicBezTo>
                    <a:pt x="796757" y="1487614"/>
                    <a:pt x="804320" y="1479575"/>
                    <a:pt x="813940" y="1479280"/>
                  </a:cubicBezTo>
                  <a:cubicBezTo>
                    <a:pt x="822798" y="1479004"/>
                    <a:pt x="830446" y="1485424"/>
                    <a:pt x="831723" y="1494187"/>
                  </a:cubicBezTo>
                  <a:cubicBezTo>
                    <a:pt x="841820" y="1493044"/>
                    <a:pt x="851916" y="1491806"/>
                    <a:pt x="861917" y="1490281"/>
                  </a:cubicBezTo>
                  <a:cubicBezTo>
                    <a:pt x="860650" y="1480738"/>
                    <a:pt x="867365" y="1471974"/>
                    <a:pt x="876900" y="1470708"/>
                  </a:cubicBezTo>
                  <a:cubicBezTo>
                    <a:pt x="885854" y="1469527"/>
                    <a:pt x="894236" y="1475375"/>
                    <a:pt x="896207" y="1484186"/>
                  </a:cubicBezTo>
                  <a:cubicBezTo>
                    <a:pt x="905732" y="1482185"/>
                    <a:pt x="916114" y="1479995"/>
                    <a:pt x="926020" y="1477613"/>
                  </a:cubicBezTo>
                  <a:cubicBezTo>
                    <a:pt x="923982" y="1468203"/>
                    <a:pt x="929944" y="1458925"/>
                    <a:pt x="939355" y="1456877"/>
                  </a:cubicBezTo>
                  <a:cubicBezTo>
                    <a:pt x="948118" y="1454982"/>
                    <a:pt x="956891" y="1460030"/>
                    <a:pt x="959644" y="1468564"/>
                  </a:cubicBezTo>
                  <a:cubicBezTo>
                    <a:pt x="969169" y="1465707"/>
                    <a:pt x="978694" y="1462659"/>
                    <a:pt x="988219" y="1459039"/>
                  </a:cubicBezTo>
                  <a:cubicBezTo>
                    <a:pt x="985580" y="1449781"/>
                    <a:pt x="990943" y="1440133"/>
                    <a:pt x="1000191" y="1437494"/>
                  </a:cubicBezTo>
                  <a:cubicBezTo>
                    <a:pt x="1008536" y="1435113"/>
                    <a:pt x="1017346" y="1439218"/>
                    <a:pt x="1020889" y="1447133"/>
                  </a:cubicBezTo>
                  <a:cubicBezTo>
                    <a:pt x="1030414" y="1443419"/>
                    <a:pt x="1039939" y="1439418"/>
                    <a:pt x="1049464" y="1435418"/>
                  </a:cubicBezTo>
                  <a:cubicBezTo>
                    <a:pt x="1045845" y="1426493"/>
                    <a:pt x="1050141" y="1416330"/>
                    <a:pt x="1059066" y="1412710"/>
                  </a:cubicBezTo>
                  <a:cubicBezTo>
                    <a:pt x="1067333" y="1409357"/>
                    <a:pt x="1076791" y="1412786"/>
                    <a:pt x="1080992" y="1420654"/>
                  </a:cubicBezTo>
                  <a:cubicBezTo>
                    <a:pt x="1090517" y="1416082"/>
                    <a:pt x="1099089" y="1411129"/>
                    <a:pt x="1108043" y="1406462"/>
                  </a:cubicBezTo>
                  <a:cubicBezTo>
                    <a:pt x="1103252" y="1398146"/>
                    <a:pt x="1106109" y="1387535"/>
                    <a:pt x="1114425" y="1382744"/>
                  </a:cubicBezTo>
                  <a:cubicBezTo>
                    <a:pt x="1122740" y="1377953"/>
                    <a:pt x="1133351" y="1380811"/>
                    <a:pt x="1138142" y="1389126"/>
                  </a:cubicBezTo>
                  <a:cubicBezTo>
                    <a:pt x="1146810" y="1383792"/>
                    <a:pt x="1155382" y="1378268"/>
                    <a:pt x="1163860" y="1372648"/>
                  </a:cubicBezTo>
                  <a:cubicBezTo>
                    <a:pt x="1158335" y="1364761"/>
                    <a:pt x="1160259" y="1353884"/>
                    <a:pt x="1168146" y="1348359"/>
                  </a:cubicBezTo>
                  <a:cubicBezTo>
                    <a:pt x="1176032" y="1342835"/>
                    <a:pt x="1186910" y="1344759"/>
                    <a:pt x="1192435" y="1352645"/>
                  </a:cubicBezTo>
                  <a:cubicBezTo>
                    <a:pt x="1200626" y="1346645"/>
                    <a:pt x="1208722" y="1340358"/>
                    <a:pt x="1216628" y="1333595"/>
                  </a:cubicBezTo>
                  <a:cubicBezTo>
                    <a:pt x="1210475" y="1326261"/>
                    <a:pt x="1211437" y="1315317"/>
                    <a:pt x="1218771" y="1309164"/>
                  </a:cubicBezTo>
                  <a:cubicBezTo>
                    <a:pt x="1226105" y="1303011"/>
                    <a:pt x="1237050" y="1303973"/>
                    <a:pt x="1243203" y="1311307"/>
                  </a:cubicBezTo>
                  <a:cubicBezTo>
                    <a:pt x="1250918" y="1304544"/>
                    <a:pt x="1258443" y="1297686"/>
                    <a:pt x="1265777" y="1290638"/>
                  </a:cubicBezTo>
                  <a:cubicBezTo>
                    <a:pt x="1259014" y="1283856"/>
                    <a:pt x="1259043" y="1272874"/>
                    <a:pt x="1265825" y="1266111"/>
                  </a:cubicBezTo>
                  <a:cubicBezTo>
                    <a:pt x="1272607" y="1259348"/>
                    <a:pt x="1283589" y="1259377"/>
                    <a:pt x="1290352" y="1266158"/>
                  </a:cubicBezTo>
                  <a:cubicBezTo>
                    <a:pt x="1297400" y="1258729"/>
                    <a:pt x="1304163" y="1251204"/>
                    <a:pt x="1310926" y="1243584"/>
                  </a:cubicBezTo>
                  <a:cubicBezTo>
                    <a:pt x="1303591" y="1237402"/>
                    <a:pt x="1302648" y="1226439"/>
                    <a:pt x="1308830" y="1219105"/>
                  </a:cubicBezTo>
                  <a:cubicBezTo>
                    <a:pt x="1315012" y="1211771"/>
                    <a:pt x="1325975" y="1210828"/>
                    <a:pt x="1333309" y="1217009"/>
                  </a:cubicBezTo>
                  <a:cubicBezTo>
                    <a:pt x="1339691" y="1209104"/>
                    <a:pt x="1345882" y="1201007"/>
                    <a:pt x="1351883" y="1192816"/>
                  </a:cubicBezTo>
                  <a:cubicBezTo>
                    <a:pt x="1343997" y="1187291"/>
                    <a:pt x="1342072" y="1176414"/>
                    <a:pt x="1347597" y="1168527"/>
                  </a:cubicBezTo>
                  <a:cubicBezTo>
                    <a:pt x="1353122" y="1160640"/>
                    <a:pt x="1363999" y="1158716"/>
                    <a:pt x="1371886" y="1164241"/>
                  </a:cubicBezTo>
                  <a:cubicBezTo>
                    <a:pt x="1377506" y="1155859"/>
                    <a:pt x="1383030" y="1147286"/>
                    <a:pt x="1388364" y="1138523"/>
                  </a:cubicBezTo>
                  <a:cubicBezTo>
                    <a:pt x="1380296" y="1133627"/>
                    <a:pt x="1377601" y="1123197"/>
                    <a:pt x="1382268" y="1114997"/>
                  </a:cubicBezTo>
                  <a:cubicBezTo>
                    <a:pt x="1387068" y="1106843"/>
                    <a:pt x="1397460" y="1103938"/>
                    <a:pt x="1405794" y="1108424"/>
                  </a:cubicBezTo>
                  <a:cubicBezTo>
                    <a:pt x="1410652" y="1099566"/>
                    <a:pt x="1415319" y="1090517"/>
                    <a:pt x="1419892" y="1081373"/>
                  </a:cubicBezTo>
                  <a:cubicBezTo>
                    <a:pt x="1411215" y="1077297"/>
                    <a:pt x="1407480" y="1066952"/>
                    <a:pt x="1411558" y="1058275"/>
                  </a:cubicBezTo>
                  <a:cubicBezTo>
                    <a:pt x="1415634" y="1049598"/>
                    <a:pt x="1425978" y="1045864"/>
                    <a:pt x="1434656" y="1049941"/>
                  </a:cubicBezTo>
                  <a:cubicBezTo>
                    <a:pt x="1438751" y="1040416"/>
                    <a:pt x="1442656" y="1030891"/>
                    <a:pt x="1446371" y="1021366"/>
                  </a:cubicBezTo>
                  <a:cubicBezTo>
                    <a:pt x="1437541" y="1017537"/>
                    <a:pt x="1433474" y="1007278"/>
                    <a:pt x="1437304" y="998439"/>
                  </a:cubicBezTo>
                  <a:cubicBezTo>
                    <a:pt x="1440828" y="990314"/>
                    <a:pt x="1449895" y="986114"/>
                    <a:pt x="1458373" y="988695"/>
                  </a:cubicBezTo>
                  <a:cubicBezTo>
                    <a:pt x="1461611" y="979170"/>
                    <a:pt x="1464564" y="969645"/>
                    <a:pt x="1467898" y="959548"/>
                  </a:cubicBezTo>
                  <a:cubicBezTo>
                    <a:pt x="1458763" y="956501"/>
                    <a:pt x="1453829" y="946633"/>
                    <a:pt x="1456877" y="937498"/>
                  </a:cubicBezTo>
                  <a:cubicBezTo>
                    <a:pt x="1459668" y="929154"/>
                    <a:pt x="1468231" y="924192"/>
                    <a:pt x="1476851" y="925925"/>
                  </a:cubicBezTo>
                  <a:cubicBezTo>
                    <a:pt x="1479232" y="916400"/>
                    <a:pt x="1481518" y="906209"/>
                    <a:pt x="1483519" y="896207"/>
                  </a:cubicBezTo>
                  <a:cubicBezTo>
                    <a:pt x="1473984" y="894845"/>
                    <a:pt x="1467364" y="886025"/>
                    <a:pt x="1468726" y="876490"/>
                  </a:cubicBezTo>
                  <a:cubicBezTo>
                    <a:pt x="1468784" y="876072"/>
                    <a:pt x="1468860" y="875662"/>
                    <a:pt x="1468945" y="87525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11" name="Freeform: Shape 2110">
              <a:extLst>
                <a:ext uri="{FF2B5EF4-FFF2-40B4-BE49-F238E27FC236}">
                  <a16:creationId xmlns:a16="http://schemas.microsoft.com/office/drawing/2014/main" id="{B48F101C-0442-4C73-AE58-92A77BD8DFB7}"/>
                </a:ext>
              </a:extLst>
            </p:cNvPr>
            <p:cNvSpPr/>
            <p:nvPr/>
          </p:nvSpPr>
          <p:spPr>
            <a:xfrm rot="18900000">
              <a:off x="7698882" y="3917420"/>
              <a:ext cx="1383601" cy="1383601"/>
            </a:xfrm>
            <a:custGeom>
              <a:avLst/>
              <a:gdLst>
                <a:gd name="connsiteX0" fmla="*/ 1383602 w 1383601"/>
                <a:gd name="connsiteY0" fmla="*/ 691801 h 1383601"/>
                <a:gd name="connsiteX1" fmla="*/ 691801 w 1383601"/>
                <a:gd name="connsiteY1" fmla="*/ 1383602 h 1383601"/>
                <a:gd name="connsiteX2" fmla="*/ 0 w 1383601"/>
                <a:gd name="connsiteY2" fmla="*/ 691801 h 1383601"/>
                <a:gd name="connsiteX3" fmla="*/ 691801 w 1383601"/>
                <a:gd name="connsiteY3" fmla="*/ 0 h 1383601"/>
                <a:gd name="connsiteX4" fmla="*/ 1383602 w 1383601"/>
                <a:gd name="connsiteY4" fmla="*/ 691801 h 138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601" h="1383601">
                  <a:moveTo>
                    <a:pt x="1383602" y="691801"/>
                  </a:moveTo>
                  <a:cubicBezTo>
                    <a:pt x="1383602" y="1073872"/>
                    <a:pt x="1073872" y="1383602"/>
                    <a:pt x="691801" y="1383602"/>
                  </a:cubicBezTo>
                  <a:cubicBezTo>
                    <a:pt x="309730" y="1383602"/>
                    <a:pt x="0" y="1073872"/>
                    <a:pt x="0" y="691801"/>
                  </a:cubicBezTo>
                  <a:cubicBezTo>
                    <a:pt x="0" y="309730"/>
                    <a:pt x="309730" y="0"/>
                    <a:pt x="691801" y="0"/>
                  </a:cubicBezTo>
                  <a:cubicBezTo>
                    <a:pt x="1073872" y="0"/>
                    <a:pt x="1383602" y="309730"/>
                    <a:pt x="1383602" y="69180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05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pic>
          <p:nvPicPr>
            <p:cNvPr id="2341" name="Picture 2" descr="Herbal Medicine icon">
              <a:extLst>
                <a:ext uri="{FF2B5EF4-FFF2-40B4-BE49-F238E27FC236}">
                  <a16:creationId xmlns:a16="http://schemas.microsoft.com/office/drawing/2014/main" id="{B4C29560-4D04-47AF-9996-C27589533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0682" y="424922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2" name="Picture 4" descr="Alternative Herbal Medicine icon">
              <a:extLst>
                <a:ext uri="{FF2B5EF4-FFF2-40B4-BE49-F238E27FC236}">
                  <a16:creationId xmlns:a16="http://schemas.microsoft.com/office/drawing/2014/main" id="{49002C35-4FDE-4CCB-9825-D4F3480E6E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3461" y="2506049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3" name="Picture 6" descr="Cannabis icon">
              <a:extLst>
                <a:ext uri="{FF2B5EF4-FFF2-40B4-BE49-F238E27FC236}">
                  <a16:creationId xmlns:a16="http://schemas.microsoft.com/office/drawing/2014/main" id="{384A5E9B-F913-4B26-9E31-F565801C5D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267" y="2505865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4" name="Picture 8" descr="Hops icon">
              <a:extLst>
                <a:ext uri="{FF2B5EF4-FFF2-40B4-BE49-F238E27FC236}">
                  <a16:creationId xmlns:a16="http://schemas.microsoft.com/office/drawing/2014/main" id="{CA3ABF47-2C54-4C90-B341-3365B58E1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814" y="4249281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5" name="Picture 10" descr="Doctors Bag icon">
              <a:extLst>
                <a:ext uri="{FF2B5EF4-FFF2-40B4-BE49-F238E27FC236}">
                  <a16:creationId xmlns:a16="http://schemas.microsoft.com/office/drawing/2014/main" id="{08887E32-C0BE-4412-821A-030D65280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971" y="1689411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6" name="Picture 12" descr="Pill Bottle icon">
              <a:extLst>
                <a:ext uri="{FF2B5EF4-FFF2-40B4-BE49-F238E27FC236}">
                  <a16:creationId xmlns:a16="http://schemas.microsoft.com/office/drawing/2014/main" id="{13029F88-FE8E-4008-9BF2-7799D5DFA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507" y="3847389"/>
              <a:ext cx="1302148" cy="1302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47" name="Group 2346">
              <a:extLst>
                <a:ext uri="{FF2B5EF4-FFF2-40B4-BE49-F238E27FC236}">
                  <a16:creationId xmlns:a16="http://schemas.microsoft.com/office/drawing/2014/main" id="{D4038B19-3A5D-4893-AB96-3C97196AA6DB}"/>
                </a:ext>
              </a:extLst>
            </p:cNvPr>
            <p:cNvGrpSpPr/>
            <p:nvPr/>
          </p:nvGrpSpPr>
          <p:grpSpPr>
            <a:xfrm>
              <a:off x="982538" y="3272757"/>
              <a:ext cx="1822284" cy="951904"/>
              <a:chOff x="870375" y="2937016"/>
              <a:chExt cx="1262219" cy="951904"/>
            </a:xfrm>
          </p:grpSpPr>
          <p:sp>
            <p:nvSpPr>
              <p:cNvPr id="2348" name="Rectangle 2347">
                <a:extLst>
                  <a:ext uri="{FF2B5EF4-FFF2-40B4-BE49-F238E27FC236}">
                    <a16:creationId xmlns:a16="http://schemas.microsoft.com/office/drawing/2014/main" id="{2E0984CB-7266-4E2D-B33A-4B46518DC949}"/>
                  </a:ext>
                </a:extLst>
              </p:cNvPr>
              <p:cNvSpPr/>
              <p:nvPr/>
            </p:nvSpPr>
            <p:spPr>
              <a:xfrm>
                <a:off x="940910" y="3242589"/>
                <a:ext cx="1142638" cy="64633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/>
                <a:r>
                  <a:rPr lang="fa-IR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" panose="02040503050406030204" pitchFamily="18" charset="0"/>
                    <a:cs typeface="B Nazanin" panose="00000400000000000000" pitchFamily="2" charset="-78"/>
                  </a:rPr>
                  <a:t>این اسلاید یک اسلاید قابل ویرایش با تمام نیازهای شماست.</a:t>
                </a:r>
                <a:endPara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" panose="02040503050406030204" pitchFamily="18" charset="0"/>
                  <a:cs typeface="B Nazanin" panose="00000400000000000000" pitchFamily="2" charset="-78"/>
                </a:endParaRPr>
              </a:p>
            </p:txBody>
          </p:sp>
          <p:sp>
            <p:nvSpPr>
              <p:cNvPr id="2349" name="Rectangle 2348">
                <a:extLst>
                  <a:ext uri="{FF2B5EF4-FFF2-40B4-BE49-F238E27FC236}">
                    <a16:creationId xmlns:a16="http://schemas.microsoft.com/office/drawing/2014/main" id="{0800A51C-2DE4-4026-8787-92364A0D9576}"/>
                  </a:ext>
                </a:extLst>
              </p:cNvPr>
              <p:cNvSpPr/>
              <p:nvPr/>
            </p:nvSpPr>
            <p:spPr>
              <a:xfrm>
                <a:off x="870375" y="2937016"/>
                <a:ext cx="1262219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/>
                <a:r>
                  <a:rPr lang="fa-IR" sz="1200" b="1" dirty="0">
                    <a:solidFill>
                      <a:schemeClr val="accent2"/>
                    </a:solidFill>
                    <a:ea typeface="Cambria" panose="02040503050406030204" pitchFamily="18" charset="0"/>
                    <a:cs typeface="B Nazanin" panose="00000400000000000000" pitchFamily="2" charset="-78"/>
                  </a:rPr>
                  <a:t>متن خود را وارد کنید</a:t>
                </a:r>
                <a:endParaRPr lang="en-US" sz="1200" b="1" dirty="0">
                  <a:solidFill>
                    <a:schemeClr val="accent2"/>
                  </a:solidFill>
                  <a:ea typeface="Cambria" panose="02040503050406030204" pitchFamily="18" charset="0"/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357" name="Group 2356">
              <a:extLst>
                <a:ext uri="{FF2B5EF4-FFF2-40B4-BE49-F238E27FC236}">
                  <a16:creationId xmlns:a16="http://schemas.microsoft.com/office/drawing/2014/main" id="{FEEBD02B-F473-4AD2-8102-FC113DCEF910}"/>
                </a:ext>
              </a:extLst>
            </p:cNvPr>
            <p:cNvGrpSpPr/>
            <p:nvPr/>
          </p:nvGrpSpPr>
          <p:grpSpPr>
            <a:xfrm>
              <a:off x="9234779" y="3490645"/>
              <a:ext cx="1892473" cy="797095"/>
              <a:chOff x="87203" y="3154904"/>
              <a:chExt cx="1310837" cy="797095"/>
            </a:xfrm>
          </p:grpSpPr>
          <p:sp>
            <p:nvSpPr>
              <p:cNvPr id="2358" name="Rectangle 2357">
                <a:extLst>
                  <a:ext uri="{FF2B5EF4-FFF2-40B4-BE49-F238E27FC236}">
                    <a16:creationId xmlns:a16="http://schemas.microsoft.com/office/drawing/2014/main" id="{8340AD9D-A8E6-443E-BD9D-21E188734AE2}"/>
                  </a:ext>
                </a:extLst>
              </p:cNvPr>
              <p:cNvSpPr/>
              <p:nvPr/>
            </p:nvSpPr>
            <p:spPr>
              <a:xfrm>
                <a:off x="135821" y="3521112"/>
                <a:ext cx="1262219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 rtl="1"/>
                <a:r>
                  <a:rPr lang="fa-IR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" panose="02040503050406030204" pitchFamily="18" charset="0"/>
                    <a:cs typeface="B Nazanin" panose="00000400000000000000" pitchFamily="2" charset="-78"/>
                  </a:rPr>
                  <a:t>این اسلاید یک اسلاید قابل ویرایش با تمام نیازهای شماست.</a:t>
                </a:r>
                <a:endPara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" panose="02040503050406030204" pitchFamily="18" charset="0"/>
                  <a:cs typeface="B Nazanin" panose="00000400000000000000" pitchFamily="2" charset="-78"/>
                </a:endParaRPr>
              </a:p>
            </p:txBody>
          </p:sp>
          <p:sp>
            <p:nvSpPr>
              <p:cNvPr id="2359" name="Rectangle 2358">
                <a:extLst>
                  <a:ext uri="{FF2B5EF4-FFF2-40B4-BE49-F238E27FC236}">
                    <a16:creationId xmlns:a16="http://schemas.microsoft.com/office/drawing/2014/main" id="{05B8C919-DF5B-4500-A933-E51823D7F661}"/>
                  </a:ext>
                </a:extLst>
              </p:cNvPr>
              <p:cNvSpPr/>
              <p:nvPr/>
            </p:nvSpPr>
            <p:spPr>
              <a:xfrm>
                <a:off x="87203" y="3154904"/>
                <a:ext cx="1262219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 rtl="1"/>
                <a:r>
                  <a:rPr lang="fa-IR" sz="1200" b="1" dirty="0">
                    <a:solidFill>
                      <a:schemeClr val="accent2"/>
                    </a:solidFill>
                    <a:ea typeface="Cambria" panose="02040503050406030204" pitchFamily="18" charset="0"/>
                    <a:cs typeface="B Nazanin" panose="00000400000000000000" pitchFamily="2" charset="-78"/>
                  </a:rPr>
                  <a:t>متن خود را وارد کنید</a:t>
                </a:r>
                <a:endParaRPr lang="en-US" sz="1200" b="1" dirty="0">
                  <a:solidFill>
                    <a:schemeClr val="accent2"/>
                  </a:solidFill>
                  <a:ea typeface="Cambria" panose="02040503050406030204" pitchFamily="18" charset="0"/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360" name="Group 2359">
              <a:extLst>
                <a:ext uri="{FF2B5EF4-FFF2-40B4-BE49-F238E27FC236}">
                  <a16:creationId xmlns:a16="http://schemas.microsoft.com/office/drawing/2014/main" id="{417327D1-CBF8-4A37-9BA8-15E2822D7F24}"/>
                </a:ext>
              </a:extLst>
            </p:cNvPr>
            <p:cNvGrpSpPr/>
            <p:nvPr/>
          </p:nvGrpSpPr>
          <p:grpSpPr>
            <a:xfrm>
              <a:off x="1084370" y="1750446"/>
              <a:ext cx="1956707" cy="684860"/>
              <a:chOff x="436626" y="3991938"/>
              <a:chExt cx="1355328" cy="684860"/>
            </a:xfrm>
          </p:grpSpPr>
          <p:sp>
            <p:nvSpPr>
              <p:cNvPr id="2361" name="Rectangle 2360">
                <a:extLst>
                  <a:ext uri="{FF2B5EF4-FFF2-40B4-BE49-F238E27FC236}">
                    <a16:creationId xmlns:a16="http://schemas.microsoft.com/office/drawing/2014/main" id="{5F16BE02-34C9-49B1-8266-9B8C918C9754}"/>
                  </a:ext>
                </a:extLst>
              </p:cNvPr>
              <p:cNvSpPr/>
              <p:nvPr/>
            </p:nvSpPr>
            <p:spPr>
              <a:xfrm>
                <a:off x="436626" y="4245911"/>
                <a:ext cx="1355328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/>
                <a:r>
                  <a:rPr lang="fa-IR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" panose="02040503050406030204" pitchFamily="18" charset="0"/>
                    <a:cs typeface="B Nazanin" panose="00000400000000000000" pitchFamily="2" charset="-78"/>
                  </a:rPr>
                  <a:t>این اسلاید یک اسلاید قابل ویرایش با تمام نیازهای شماست.</a:t>
                </a:r>
                <a:endPara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" panose="02040503050406030204" pitchFamily="18" charset="0"/>
                  <a:cs typeface="B Nazanin" panose="00000400000000000000" pitchFamily="2" charset="-78"/>
                </a:endParaRPr>
              </a:p>
            </p:txBody>
          </p:sp>
          <p:sp>
            <p:nvSpPr>
              <p:cNvPr id="2362" name="Rectangle 2361">
                <a:extLst>
                  <a:ext uri="{FF2B5EF4-FFF2-40B4-BE49-F238E27FC236}">
                    <a16:creationId xmlns:a16="http://schemas.microsoft.com/office/drawing/2014/main" id="{7809EAA6-7ECC-4DCA-88BB-7451C6F7027E}"/>
                  </a:ext>
                </a:extLst>
              </p:cNvPr>
              <p:cNvSpPr/>
              <p:nvPr/>
            </p:nvSpPr>
            <p:spPr>
              <a:xfrm>
                <a:off x="529734" y="3991938"/>
                <a:ext cx="1262219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/>
                <a:r>
                  <a:rPr lang="fa-IR" sz="1200" b="1" dirty="0">
                    <a:solidFill>
                      <a:schemeClr val="accent2"/>
                    </a:solidFill>
                    <a:ea typeface="Cambria" panose="02040503050406030204" pitchFamily="18" charset="0"/>
                    <a:cs typeface="B Nazanin" panose="00000400000000000000" pitchFamily="2" charset="-78"/>
                  </a:rPr>
                  <a:t>متن خود را وارد کنید</a:t>
                </a:r>
                <a:endParaRPr lang="en-US" sz="1200" b="1" dirty="0">
                  <a:solidFill>
                    <a:schemeClr val="accent2"/>
                  </a:solidFill>
                  <a:ea typeface="Cambria" panose="02040503050406030204" pitchFamily="18" charset="0"/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363" name="Group 2362">
              <a:extLst>
                <a:ext uri="{FF2B5EF4-FFF2-40B4-BE49-F238E27FC236}">
                  <a16:creationId xmlns:a16="http://schemas.microsoft.com/office/drawing/2014/main" id="{FC63A935-B696-42E1-BD2F-FD265217B63D}"/>
                </a:ext>
              </a:extLst>
            </p:cNvPr>
            <p:cNvGrpSpPr/>
            <p:nvPr/>
          </p:nvGrpSpPr>
          <p:grpSpPr>
            <a:xfrm>
              <a:off x="8990415" y="1750446"/>
              <a:ext cx="2000086" cy="684860"/>
              <a:chOff x="342325" y="3991938"/>
              <a:chExt cx="1385375" cy="684860"/>
            </a:xfrm>
          </p:grpSpPr>
          <p:sp>
            <p:nvSpPr>
              <p:cNvPr id="2364" name="Rectangle 2363">
                <a:extLst>
                  <a:ext uri="{FF2B5EF4-FFF2-40B4-BE49-F238E27FC236}">
                    <a16:creationId xmlns:a16="http://schemas.microsoft.com/office/drawing/2014/main" id="{F6FC3BD8-AD7C-4EFC-9097-C2D5E2968144}"/>
                  </a:ext>
                </a:extLst>
              </p:cNvPr>
              <p:cNvSpPr/>
              <p:nvPr/>
            </p:nvSpPr>
            <p:spPr>
              <a:xfrm>
                <a:off x="342325" y="4245911"/>
                <a:ext cx="1385375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 rtl="1"/>
                <a:r>
                  <a:rPr lang="fa-IR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" panose="02040503050406030204" pitchFamily="18" charset="0"/>
                    <a:cs typeface="B Nazanin" panose="00000400000000000000" pitchFamily="2" charset="-78"/>
                  </a:rPr>
                  <a:t>این اسلاید یک اسلاید قابل ویرایش با تمام نیازهای شماست.</a:t>
                </a:r>
                <a:endPara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" panose="02040503050406030204" pitchFamily="18" charset="0"/>
                  <a:cs typeface="B Nazanin" panose="00000400000000000000" pitchFamily="2" charset="-78"/>
                </a:endParaRPr>
              </a:p>
            </p:txBody>
          </p:sp>
          <p:sp>
            <p:nvSpPr>
              <p:cNvPr id="2365" name="Rectangle 2364">
                <a:extLst>
                  <a:ext uri="{FF2B5EF4-FFF2-40B4-BE49-F238E27FC236}">
                    <a16:creationId xmlns:a16="http://schemas.microsoft.com/office/drawing/2014/main" id="{8DEFE3B5-DC12-4053-AB62-C7434CCE6457}"/>
                  </a:ext>
                </a:extLst>
              </p:cNvPr>
              <p:cNvSpPr/>
              <p:nvPr/>
            </p:nvSpPr>
            <p:spPr>
              <a:xfrm>
                <a:off x="465481" y="3991938"/>
                <a:ext cx="1262219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 rtl="1"/>
                <a:r>
                  <a:rPr lang="fa-IR" sz="1200" b="1" dirty="0">
                    <a:solidFill>
                      <a:schemeClr val="accent2"/>
                    </a:solidFill>
                    <a:ea typeface="Cambria" panose="02040503050406030204" pitchFamily="18" charset="0"/>
                    <a:cs typeface="B Nazanin" panose="00000400000000000000" pitchFamily="2" charset="-78"/>
                  </a:rPr>
                  <a:t>متن خود را وارد کنید</a:t>
                </a:r>
                <a:endParaRPr lang="en-US" sz="1200" b="1" dirty="0">
                  <a:solidFill>
                    <a:schemeClr val="accent2"/>
                  </a:solidFill>
                  <a:ea typeface="Cambria" panose="02040503050406030204" pitchFamily="18" charset="0"/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366" name="Group 2365">
              <a:extLst>
                <a:ext uri="{FF2B5EF4-FFF2-40B4-BE49-F238E27FC236}">
                  <a16:creationId xmlns:a16="http://schemas.microsoft.com/office/drawing/2014/main" id="{6870C583-FE8A-4DC7-80F7-93AFB0B21B57}"/>
                </a:ext>
              </a:extLst>
            </p:cNvPr>
            <p:cNvGrpSpPr/>
            <p:nvPr/>
          </p:nvGrpSpPr>
          <p:grpSpPr>
            <a:xfrm>
              <a:off x="4701794" y="-12429"/>
              <a:ext cx="2324684" cy="684860"/>
              <a:chOff x="181743" y="3991938"/>
              <a:chExt cx="1610210" cy="684860"/>
            </a:xfrm>
          </p:grpSpPr>
          <p:sp>
            <p:nvSpPr>
              <p:cNvPr id="2367" name="Rectangle 2366">
                <a:extLst>
                  <a:ext uri="{FF2B5EF4-FFF2-40B4-BE49-F238E27FC236}">
                    <a16:creationId xmlns:a16="http://schemas.microsoft.com/office/drawing/2014/main" id="{318BEC41-C26A-40B7-B032-1AD109C72ABB}"/>
                  </a:ext>
                </a:extLst>
              </p:cNvPr>
              <p:cNvSpPr/>
              <p:nvPr/>
            </p:nvSpPr>
            <p:spPr>
              <a:xfrm>
                <a:off x="181743" y="4245911"/>
                <a:ext cx="1610210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fa-IR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" panose="02040503050406030204" pitchFamily="18" charset="0"/>
                    <a:cs typeface="B Nazanin" panose="00000400000000000000" pitchFamily="2" charset="-78"/>
                  </a:rPr>
                  <a:t>این اسلاید یک اسلاید قابل ویرایش با تمام نیازهای شماست.</a:t>
                </a:r>
                <a:endPara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" panose="02040503050406030204" pitchFamily="18" charset="0"/>
                  <a:cs typeface="B Nazanin" panose="00000400000000000000" pitchFamily="2" charset="-78"/>
                </a:endParaRPr>
              </a:p>
            </p:txBody>
          </p:sp>
          <p:sp>
            <p:nvSpPr>
              <p:cNvPr id="2368" name="Rectangle 2367">
                <a:extLst>
                  <a:ext uri="{FF2B5EF4-FFF2-40B4-BE49-F238E27FC236}">
                    <a16:creationId xmlns:a16="http://schemas.microsoft.com/office/drawing/2014/main" id="{1C7BFCAB-4307-4CBE-B5F3-F2F73B2B7BE7}"/>
                  </a:ext>
                </a:extLst>
              </p:cNvPr>
              <p:cNvSpPr/>
              <p:nvPr/>
            </p:nvSpPr>
            <p:spPr>
              <a:xfrm>
                <a:off x="529734" y="3991938"/>
                <a:ext cx="1262219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fa-IR" sz="1200" b="1" dirty="0">
                    <a:solidFill>
                      <a:schemeClr val="accent2"/>
                    </a:solidFill>
                    <a:ea typeface="Cambria" panose="02040503050406030204" pitchFamily="18" charset="0"/>
                    <a:cs typeface="B Nazanin" panose="00000400000000000000" pitchFamily="2" charset="-78"/>
                  </a:rPr>
                  <a:t>متن خود را وارد کنید</a:t>
                </a:r>
                <a:endParaRPr lang="en-US" sz="1200" b="1" dirty="0">
                  <a:solidFill>
                    <a:schemeClr val="accent2"/>
                  </a:solidFill>
                  <a:ea typeface="Cambria" panose="02040503050406030204" pitchFamily="18" charset="0"/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2370" name="Rectangle 2369">
            <a:extLst>
              <a:ext uri="{FF2B5EF4-FFF2-40B4-BE49-F238E27FC236}">
                <a16:creationId xmlns:a16="http://schemas.microsoft.com/office/drawing/2014/main" id="{BB94F4B7-87A5-4B30-AE12-A75591A0819D}"/>
              </a:ext>
            </a:extLst>
          </p:cNvPr>
          <p:cNvSpPr/>
          <p:nvPr/>
        </p:nvSpPr>
        <p:spPr>
          <a:xfrm>
            <a:off x="2847811" y="97520"/>
            <a:ext cx="3448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400" b="1" dirty="0">
                <a:cs typeface="B Nazanin" panose="00000400000000000000" pitchFamily="2" charset="-78"/>
              </a:rPr>
              <a:t>قالب پاورپوینت داروهای گیاهی</a:t>
            </a:r>
            <a:endParaRPr lang="en-IN" sz="2400" b="1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3525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18628">
            <a:off x="7874849" y="2205838"/>
            <a:ext cx="728474" cy="12367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56" name="Google Shape;45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71082">
            <a:off x="6178279" y="2535339"/>
            <a:ext cx="953050" cy="10335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57" name="Google Shape;45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536285">
            <a:off x="7287286" y="2205395"/>
            <a:ext cx="1397953" cy="7089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58" name="Google Shape;45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6870093" y="1894200"/>
            <a:ext cx="1057512" cy="12367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59" name="Google Shape;459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6247" y="1879463"/>
            <a:ext cx="1204654" cy="12661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sp>
        <p:nvSpPr>
          <p:cNvPr id="460" name="Google Shape;460;p53"/>
          <p:cNvSpPr txBox="1">
            <a:spLocks noGrp="1"/>
          </p:cNvSpPr>
          <p:nvPr>
            <p:ph type="title"/>
          </p:nvPr>
        </p:nvSpPr>
        <p:spPr>
          <a:xfrm>
            <a:off x="1079750" y="2901400"/>
            <a:ext cx="45192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-یک نفر معروف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61" name="Google Shape;461;p53"/>
          <p:cNvSpPr txBox="1">
            <a:spLocks noGrp="1"/>
          </p:cNvSpPr>
          <p:nvPr>
            <p:ph type="subTitle" idx="1"/>
          </p:nvPr>
        </p:nvSpPr>
        <p:spPr>
          <a:xfrm>
            <a:off x="1079750" y="1104950"/>
            <a:ext cx="4519200" cy="169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"این یک نقل قول است، کلماتی پر از حکمت که یکی از افراد مهم گفته و می تواند خواننده را وادار به الهام کند."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2" name="图片 34">
            <a:extLst>
              <a:ext uri="{FF2B5EF4-FFF2-40B4-BE49-F238E27FC236}">
                <a16:creationId xmlns:a16="http://schemas.microsoft.com/office/drawing/2014/main" id="{A2B0AEBB-51C9-B49E-0A22-6E19BFC08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959" y="2479067"/>
            <a:ext cx="2505205" cy="2505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7200" y="13700"/>
            <a:ext cx="9151200" cy="5143500"/>
          </a:xfrm>
          <a:prstGeom prst="rect">
            <a:avLst/>
          </a:prstGeom>
        </p:spPr>
      </p:pic>
      <p:sp>
        <p:nvSpPr>
          <p:cNvPr id="468" name="Google Shape;468;p54"/>
          <p:cNvSpPr/>
          <p:nvPr/>
        </p:nvSpPr>
        <p:spPr>
          <a:xfrm>
            <a:off x="314475" y="327825"/>
            <a:ext cx="8515200" cy="44880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69" name="Google Shape;469;p54"/>
          <p:cNvSpPr txBox="1">
            <a:spLocks noGrp="1"/>
          </p:cNvSpPr>
          <p:nvPr>
            <p:ph type="title"/>
          </p:nvPr>
        </p:nvSpPr>
        <p:spPr>
          <a:xfrm>
            <a:off x="1232850" y="3866750"/>
            <a:ext cx="66711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یک تصویر ارزش هزار کلمه است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470" name="Google Shape;470;p54"/>
          <p:cNvPicPr preferRelativeResize="0"/>
          <p:nvPr/>
        </p:nvPicPr>
        <p:blipFill rotWithShape="1">
          <a:blip r:embed="rId4">
            <a:alphaModFix/>
          </a:blip>
          <a:srcRect l="8036" t="6900" r="5172" b="5747"/>
          <a:stretch/>
        </p:blipFill>
        <p:spPr>
          <a:xfrm>
            <a:off x="-357200" y="3312125"/>
            <a:ext cx="2007625" cy="1722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5"/>
          <p:cNvSpPr txBox="1">
            <a:spLocks noGrp="1"/>
          </p:cNvSpPr>
          <p:nvPr>
            <p:ph type="title"/>
          </p:nvPr>
        </p:nvSpPr>
        <p:spPr>
          <a:xfrm>
            <a:off x="1254438" y="1197013"/>
            <a:ext cx="2950500" cy="10459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 rtl="1"/>
            <a:r>
              <a:rPr lang="fa-IR" sz="2800" dirty="0">
                <a:cs typeface="B Nazanin" panose="00000400000000000000" pitchFamily="2" charset="-78"/>
              </a:rPr>
              <a:t>یک تصویر این مفهوم را تقویت می کند</a:t>
            </a:r>
            <a:endParaRPr sz="2800" dirty="0">
              <a:cs typeface="B Nazanin" panose="00000400000000000000" pitchFamily="2" charset="-78"/>
            </a:endParaRPr>
          </a:p>
        </p:txBody>
      </p:sp>
      <p:sp>
        <p:nvSpPr>
          <p:cNvPr id="476" name="Google Shape;476;p55"/>
          <p:cNvSpPr txBox="1">
            <a:spLocks noGrp="1"/>
          </p:cNvSpPr>
          <p:nvPr>
            <p:ph type="subTitle" idx="1"/>
          </p:nvPr>
        </p:nvSpPr>
        <p:spPr>
          <a:xfrm>
            <a:off x="1297481" y="2571750"/>
            <a:ext cx="29505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buSzPts val="1100"/>
            </a:pPr>
            <a:r>
              <a:rPr lang="fa-IR" dirty="0">
                <a:cs typeface="B Nazanin" panose="00000400000000000000" pitchFamily="2" charset="-78"/>
              </a:rPr>
              <a:t>تصاویر مقادیر زیادی داده را نشان می دهند، بنابراین به یاد داشته باشید: به جای متن طولانی از یک تصویر استفاده کنید. مخاطبان شما از آن قدردانی خواهند کرد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477" name="Google Shape;477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3382"/>
          <a:stretch/>
        </p:blipFill>
        <p:spPr>
          <a:xfrm>
            <a:off x="4774063" y="1011600"/>
            <a:ext cx="3115501" cy="3120300"/>
          </a:xfrm>
          <a:prstGeom prst="rect">
            <a:avLst/>
          </a:prstGeom>
        </p:spPr>
      </p:pic>
      <p:pic>
        <p:nvPicPr>
          <p:cNvPr id="478" name="Google Shape;478;p55"/>
          <p:cNvPicPr preferRelativeResize="0"/>
          <p:nvPr/>
        </p:nvPicPr>
        <p:blipFill rotWithShape="1">
          <a:blip r:embed="rId4">
            <a:alphaModFix/>
          </a:blip>
          <a:srcRect l="6948" t="11300" r="5539"/>
          <a:stretch/>
        </p:blipFill>
        <p:spPr>
          <a:xfrm flipH="1">
            <a:off x="130125" y="3908250"/>
            <a:ext cx="1806350" cy="1071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61000"/>
              </a:schemeClr>
            </a:outerShdw>
          </a:effectLst>
        </p:spPr>
      </p:pic>
      <p:pic>
        <p:nvPicPr>
          <p:cNvPr id="479" name="Google Shape;479;p55"/>
          <p:cNvPicPr preferRelativeResize="0"/>
          <p:nvPr/>
        </p:nvPicPr>
        <p:blipFill rotWithShape="1">
          <a:blip r:embed="rId5">
            <a:alphaModFix/>
          </a:blip>
          <a:srcRect b="5159"/>
          <a:stretch/>
        </p:blipFill>
        <p:spPr>
          <a:xfrm>
            <a:off x="6559487" y="3121874"/>
            <a:ext cx="2627201" cy="18578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64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عنوان گیاه دارویی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/>
        <p:txBody>
          <a:bodyPr>
            <a:noAutofit/>
          </a:bodyPr>
          <a:lstStyle/>
          <a:p>
            <a:pPr rtl="1"/>
            <a:r>
              <a:rPr lang="fa-I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می توانید نمودارهای پاورپوینت حرفه ای دانلود کنید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8FD10187-DC96-46ED-B0B0-D5CB2556F723}"/>
              </a:ext>
            </a:extLst>
          </p:cNvPr>
          <p:cNvGrpSpPr/>
          <p:nvPr/>
        </p:nvGrpSpPr>
        <p:grpSpPr>
          <a:xfrm>
            <a:off x="476678" y="3151165"/>
            <a:ext cx="3753000" cy="1526534"/>
            <a:chOff x="930876" y="4201552"/>
            <a:chExt cx="5004000" cy="2035379"/>
          </a:xfrm>
        </p:grpSpPr>
        <p:sp>
          <p:nvSpPr>
            <p:cNvPr id="382" name="TextBox 381">
              <a:extLst>
                <a:ext uri="{FF2B5EF4-FFF2-40B4-BE49-F238E27FC236}">
                  <a16:creationId xmlns:a16="http://schemas.microsoft.com/office/drawing/2014/main" id="{B718B6EE-EC4D-4030-92E0-BE9E637261A2}"/>
                </a:ext>
              </a:extLst>
            </p:cNvPr>
            <p:cNvSpPr txBox="1"/>
            <p:nvPr/>
          </p:nvSpPr>
          <p:spPr>
            <a:xfrm>
              <a:off x="3572032" y="4201552"/>
              <a:ext cx="1300315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altLang="ko-KR" sz="4050" b="1" dirty="0">
                  <a:ln w="12700">
                    <a:solidFill>
                      <a:schemeClr val="bg1"/>
                    </a:solidFill>
                  </a:ln>
                  <a:solidFill>
                    <a:schemeClr val="accent3"/>
                  </a:solidFill>
                  <a:cs typeface="B Nazanin" panose="00000400000000000000" pitchFamily="2" charset="-78"/>
                </a:rPr>
                <a:t>40</a:t>
              </a:r>
              <a:r>
                <a:rPr lang="en-US" altLang="ko-KR" sz="1800" b="1" dirty="0">
                  <a:ln w="12700">
                    <a:solidFill>
                      <a:schemeClr val="bg1"/>
                    </a:solidFill>
                  </a:ln>
                  <a:solidFill>
                    <a:schemeClr val="accent3"/>
                  </a:solidFill>
                  <a:cs typeface="B Nazanin" panose="00000400000000000000" pitchFamily="2" charset="-78"/>
                </a:rPr>
                <a:t>%</a:t>
              </a:r>
              <a:endParaRPr lang="ko-KR" altLang="en-US" sz="1800" b="1" dirty="0">
                <a:ln w="12700">
                  <a:solidFill>
                    <a:schemeClr val="bg1"/>
                  </a:solidFill>
                </a:ln>
                <a:solidFill>
                  <a:schemeClr val="accent3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3" name="Down Arrow 4">
              <a:extLst>
                <a:ext uri="{FF2B5EF4-FFF2-40B4-BE49-F238E27FC236}">
                  <a16:creationId xmlns:a16="http://schemas.microsoft.com/office/drawing/2014/main" id="{0E528C2F-F35B-4547-AC7C-6AF0AFE81D84}"/>
                </a:ext>
              </a:extLst>
            </p:cNvPr>
            <p:cNvSpPr/>
            <p:nvPr/>
          </p:nvSpPr>
          <p:spPr>
            <a:xfrm rot="10800000">
              <a:off x="5056588" y="4267152"/>
              <a:ext cx="582983" cy="792128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ko-KR" altLang="en-US" sz="2025">
                <a:cs typeface="B Nazanin" panose="00000400000000000000" pitchFamily="2" charset="-78"/>
              </a:endParaRPr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0271D824-136D-4D42-A454-6B67F8603DFD}"/>
                </a:ext>
              </a:extLst>
            </p:cNvPr>
            <p:cNvGrpSpPr/>
            <p:nvPr/>
          </p:nvGrpSpPr>
          <p:grpSpPr>
            <a:xfrm>
              <a:off x="1459355" y="4292243"/>
              <a:ext cx="1928437" cy="757341"/>
              <a:chOff x="3131840" y="2204864"/>
              <a:chExt cx="3096344" cy="757341"/>
            </a:xfrm>
          </p:grpSpPr>
          <p:sp>
            <p:nvSpPr>
              <p:cNvPr id="389" name="TextBox 388">
                <a:extLst>
                  <a:ext uri="{FF2B5EF4-FFF2-40B4-BE49-F238E27FC236}">
                    <a16:creationId xmlns:a16="http://schemas.microsoft.com/office/drawing/2014/main" id="{D9EED22A-9E45-4677-96A9-F89F6A72DB92}"/>
                  </a:ext>
                </a:extLst>
              </p:cNvPr>
              <p:cNvSpPr txBox="1"/>
              <p:nvPr/>
            </p:nvSpPr>
            <p:spPr>
              <a:xfrm>
                <a:off x="3131840" y="2204864"/>
                <a:ext cx="3096344" cy="30777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fa-IR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B Nazanin" panose="00000400000000000000" pitchFamily="2" charset="-78"/>
                  </a:rPr>
                  <a:t>متن را اینجا بنویسید</a:t>
                </a:r>
                <a:endPara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2F6076E5-834A-4B38-98E2-CC808BE72BF9}"/>
                  </a:ext>
                </a:extLst>
              </p:cNvPr>
              <p:cNvSpPr txBox="1"/>
              <p:nvPr/>
            </p:nvSpPr>
            <p:spPr>
              <a:xfrm>
                <a:off x="3131840" y="2469762"/>
                <a:ext cx="309634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a-IR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B Nazanin" panose="00000400000000000000" pitchFamily="2" charset="-78"/>
                  </a:rPr>
                  <a:t>آسان برای تغییر رنگ، عکس و متن.</a:t>
                </a:r>
                <a:endPara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6968454B-40B9-404F-B601-D24AF3A3D958}"/>
                </a:ext>
              </a:extLst>
            </p:cNvPr>
            <p:cNvSpPr/>
            <p:nvPr/>
          </p:nvSpPr>
          <p:spPr>
            <a:xfrm>
              <a:off x="930876" y="5162116"/>
              <a:ext cx="5004000" cy="107481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>
                <a:cs typeface="B Nazanin" panose="00000400000000000000" pitchFamily="2" charset="-78"/>
              </a:endParaRPr>
            </a:p>
          </p:txBody>
        </p: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59EEA8AC-39AD-486D-B372-82EC9662AB6B}"/>
                </a:ext>
              </a:extLst>
            </p:cNvPr>
            <p:cNvGrpSpPr/>
            <p:nvPr/>
          </p:nvGrpSpPr>
          <p:grpSpPr>
            <a:xfrm>
              <a:off x="1200372" y="5278461"/>
              <a:ext cx="4465010" cy="891373"/>
              <a:chOff x="2079598" y="4287457"/>
              <a:chExt cx="2262901" cy="891373"/>
            </a:xfrm>
          </p:grpSpPr>
          <p:sp>
            <p:nvSpPr>
              <p:cNvPr id="387" name="TextBox 386">
                <a:extLst>
                  <a:ext uri="{FF2B5EF4-FFF2-40B4-BE49-F238E27FC236}">
                    <a16:creationId xmlns:a16="http://schemas.microsoft.com/office/drawing/2014/main" id="{B2908866-E534-46F2-9B24-1E1EADE5ADCD}"/>
                  </a:ext>
                </a:extLst>
              </p:cNvPr>
              <p:cNvSpPr txBox="1"/>
              <p:nvPr/>
            </p:nvSpPr>
            <p:spPr>
              <a:xfrm>
                <a:off x="2079598" y="4501722"/>
                <a:ext cx="226290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fa-IR" altLang="ko-KR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B Nazanin" panose="00000400000000000000" pitchFamily="2" charset="-78"/>
                  </a:rPr>
                  <a:t>شما به سادگی می توانید مخاطبان خود را تحت تاثیر قرار دهید و به ارائه های خود جذابیت و زیبایی بی نظیری اضافه کنید. ارائه پاورپوینت مدرنی را دریافت کنید که به زیبایی طراحی شده است</a:t>
                </a:r>
                <a:endPara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88" name="TextBox 387">
                <a:extLst>
                  <a:ext uri="{FF2B5EF4-FFF2-40B4-BE49-F238E27FC236}">
                    <a16:creationId xmlns:a16="http://schemas.microsoft.com/office/drawing/2014/main" id="{6BD61CE9-FF87-4BA3-87A8-3C415FB2EF18}"/>
                  </a:ext>
                </a:extLst>
              </p:cNvPr>
              <p:cNvSpPr txBox="1"/>
              <p:nvPr/>
            </p:nvSpPr>
            <p:spPr>
              <a:xfrm>
                <a:off x="2079598" y="4287457"/>
                <a:ext cx="2262901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fa-IR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B Nazanin" panose="00000400000000000000" pitchFamily="2" charset="-78"/>
                  </a:rPr>
                  <a:t>محتوا در اینجا</a:t>
                </a:r>
                <a:endPara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580861C7-4CC7-4A05-AF51-9760A743D15A}"/>
              </a:ext>
            </a:extLst>
          </p:cNvPr>
          <p:cNvGrpSpPr/>
          <p:nvPr/>
        </p:nvGrpSpPr>
        <p:grpSpPr>
          <a:xfrm>
            <a:off x="4914323" y="3151165"/>
            <a:ext cx="3753000" cy="1526534"/>
            <a:chOff x="6257124" y="4201552"/>
            <a:chExt cx="5004000" cy="2035379"/>
          </a:xfrm>
        </p:grpSpPr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BE2BC794-E52D-4462-A7FC-86D4AE90CA2C}"/>
                </a:ext>
              </a:extLst>
            </p:cNvPr>
            <p:cNvSpPr txBox="1"/>
            <p:nvPr/>
          </p:nvSpPr>
          <p:spPr>
            <a:xfrm>
              <a:off x="7334151" y="4201552"/>
              <a:ext cx="1300315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altLang="ko-KR" sz="4050" b="1" dirty="0">
                  <a:ln w="127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cs typeface="B Nazanin" panose="00000400000000000000" pitchFamily="2" charset="-78"/>
                </a:rPr>
                <a:t>20</a:t>
              </a:r>
              <a:r>
                <a:rPr lang="en-US" altLang="ko-KR" sz="1800" b="1" dirty="0">
                  <a:ln w="127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cs typeface="B Nazanin" panose="00000400000000000000" pitchFamily="2" charset="-78"/>
                </a:rPr>
                <a:t>%</a:t>
              </a:r>
              <a:endParaRPr lang="ko-KR" altLang="en-US" sz="1800" b="1" dirty="0">
                <a:ln w="12700">
                  <a:solidFill>
                    <a:schemeClr val="bg1"/>
                  </a:solidFill>
                </a:ln>
                <a:solidFill>
                  <a:schemeClr val="accent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3" name="Down Arrow 45">
              <a:extLst>
                <a:ext uri="{FF2B5EF4-FFF2-40B4-BE49-F238E27FC236}">
                  <a16:creationId xmlns:a16="http://schemas.microsoft.com/office/drawing/2014/main" id="{1324C95E-ED03-4271-BBCD-0D5A3E4B6083}"/>
                </a:ext>
              </a:extLst>
            </p:cNvPr>
            <p:cNvSpPr/>
            <p:nvPr/>
          </p:nvSpPr>
          <p:spPr>
            <a:xfrm>
              <a:off x="6545754" y="4267152"/>
              <a:ext cx="582983" cy="792128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ko-KR" altLang="en-US" sz="2025">
                <a:cs typeface="B Nazanin" panose="00000400000000000000" pitchFamily="2" charset="-78"/>
              </a:endParaRPr>
            </a:p>
          </p:txBody>
        </p: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7C5C54AF-0302-488F-BA5C-68F2F0D0EAD2}"/>
                </a:ext>
              </a:extLst>
            </p:cNvPr>
            <p:cNvGrpSpPr/>
            <p:nvPr/>
          </p:nvGrpSpPr>
          <p:grpSpPr>
            <a:xfrm>
              <a:off x="8839878" y="4292243"/>
              <a:ext cx="1892769" cy="757341"/>
              <a:chOff x="3131840" y="2204864"/>
              <a:chExt cx="3096344" cy="757341"/>
            </a:xfrm>
          </p:grpSpPr>
          <p:sp>
            <p:nvSpPr>
              <p:cNvPr id="399" name="TextBox 398">
                <a:extLst>
                  <a:ext uri="{FF2B5EF4-FFF2-40B4-BE49-F238E27FC236}">
                    <a16:creationId xmlns:a16="http://schemas.microsoft.com/office/drawing/2014/main" id="{2E9E59B5-5F80-4D30-99AB-29FA68BF89E5}"/>
                  </a:ext>
                </a:extLst>
              </p:cNvPr>
              <p:cNvSpPr txBox="1"/>
              <p:nvPr/>
            </p:nvSpPr>
            <p:spPr>
              <a:xfrm>
                <a:off x="3131840" y="2204864"/>
                <a:ext cx="3096344" cy="30777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 rtl="1"/>
                <a:r>
                  <a:rPr lang="fa-IR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B Nazanin" panose="00000400000000000000" pitchFamily="2" charset="-78"/>
                  </a:rPr>
                  <a:t>متن را اینجا بنویسید</a:t>
                </a:r>
                <a:endPara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00" name="TextBox 399">
                <a:extLst>
                  <a:ext uri="{FF2B5EF4-FFF2-40B4-BE49-F238E27FC236}">
                    <a16:creationId xmlns:a16="http://schemas.microsoft.com/office/drawing/2014/main" id="{133083A2-C64D-438D-A1D9-94BC9844944E}"/>
                  </a:ext>
                </a:extLst>
              </p:cNvPr>
              <p:cNvSpPr txBox="1"/>
              <p:nvPr/>
            </p:nvSpPr>
            <p:spPr>
              <a:xfrm>
                <a:off x="3131840" y="2469762"/>
                <a:ext cx="309634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fa-IR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B Nazanin" panose="00000400000000000000" pitchFamily="2" charset="-78"/>
                  </a:rPr>
                  <a:t>آسان برای تغییر رنگ، عکس و متن.</a:t>
                </a:r>
                <a:endParaRPr lang="en-US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B1CA85A7-63E8-4C6D-8C8D-166A9DEBE2EC}"/>
                </a:ext>
              </a:extLst>
            </p:cNvPr>
            <p:cNvSpPr/>
            <p:nvPr/>
          </p:nvSpPr>
          <p:spPr>
            <a:xfrm>
              <a:off x="6257124" y="5162116"/>
              <a:ext cx="5004000" cy="107481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ko-KR" altLang="en-US" sz="2025">
                <a:cs typeface="B Nazanin" panose="00000400000000000000" pitchFamily="2" charset="-78"/>
              </a:endParaRPr>
            </a:p>
          </p:txBody>
        </p: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7FDB06F9-CA77-4D27-AA69-EEA657FF1648}"/>
                </a:ext>
              </a:extLst>
            </p:cNvPr>
            <p:cNvGrpSpPr/>
            <p:nvPr/>
          </p:nvGrpSpPr>
          <p:grpSpPr>
            <a:xfrm>
              <a:off x="6526620" y="5278461"/>
              <a:ext cx="4465010" cy="891373"/>
              <a:chOff x="2079598" y="4287457"/>
              <a:chExt cx="2262901" cy="891373"/>
            </a:xfrm>
          </p:grpSpPr>
          <p:sp>
            <p:nvSpPr>
              <p:cNvPr id="397" name="TextBox 396">
                <a:extLst>
                  <a:ext uri="{FF2B5EF4-FFF2-40B4-BE49-F238E27FC236}">
                    <a16:creationId xmlns:a16="http://schemas.microsoft.com/office/drawing/2014/main" id="{7FECA495-ACB2-4D56-A201-4B284C8EAFA4}"/>
                  </a:ext>
                </a:extLst>
              </p:cNvPr>
              <p:cNvSpPr txBox="1"/>
              <p:nvPr/>
            </p:nvSpPr>
            <p:spPr>
              <a:xfrm>
                <a:off x="2079598" y="4501722"/>
                <a:ext cx="226290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fa-IR" altLang="ko-KR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B Nazanin" panose="00000400000000000000" pitchFamily="2" charset="-78"/>
                  </a:rPr>
                  <a:t>شما به سادگی می توانید مخاطبان خود را تحت تاثیر قرار دهید و به ارائه های خود جذابیت و زیبایی بی نظیری اضافه کنید. ارائه پاورپوینت مدرنی را دریافت کنید که به زیبایی طراحی شده است</a:t>
                </a:r>
                <a:endPara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98" name="TextBox 397">
                <a:extLst>
                  <a:ext uri="{FF2B5EF4-FFF2-40B4-BE49-F238E27FC236}">
                    <a16:creationId xmlns:a16="http://schemas.microsoft.com/office/drawing/2014/main" id="{69625FD1-98D2-4B27-A13E-4C7E2C295841}"/>
                  </a:ext>
                </a:extLst>
              </p:cNvPr>
              <p:cNvSpPr txBox="1"/>
              <p:nvPr/>
            </p:nvSpPr>
            <p:spPr>
              <a:xfrm>
                <a:off x="2079598" y="4287457"/>
                <a:ext cx="2262901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fa-IR" altLang="ko-KR" sz="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B Nazanin" panose="00000400000000000000" pitchFamily="2" charset="-78"/>
                  </a:rPr>
                  <a:t>محتوا در اینجا</a:t>
                </a:r>
                <a:endParaRPr lang="ko-KR" alt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401" name="TextBox 400">
            <a:extLst>
              <a:ext uri="{FF2B5EF4-FFF2-40B4-BE49-F238E27FC236}">
                <a16:creationId xmlns:a16="http://schemas.microsoft.com/office/drawing/2014/main" id="{A210F10D-83AC-435B-A438-E867B0B0C8FC}"/>
              </a:ext>
            </a:extLst>
          </p:cNvPr>
          <p:cNvSpPr txBox="1"/>
          <p:nvPr/>
        </p:nvSpPr>
        <p:spPr>
          <a:xfrm>
            <a:off x="4095999" y="1722092"/>
            <a:ext cx="952003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en-US" altLang="ko-KR" sz="3000" b="1" dirty="0">
                <a:solidFill>
                  <a:schemeClr val="accent6"/>
                </a:solidFill>
                <a:cs typeface="B Nazanin" panose="00000400000000000000" pitchFamily="2" charset="-78"/>
              </a:rPr>
              <a:t>VS</a:t>
            </a:r>
            <a:endParaRPr lang="ko-KR" altLang="en-US" sz="3000" b="1" dirty="0">
              <a:solidFill>
                <a:schemeClr val="accent6"/>
              </a:solidFill>
              <a:cs typeface="B Nazanin" panose="00000400000000000000" pitchFamily="2" charset="-78"/>
            </a:endParaRP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FFCA36E2-A7D2-40A6-9EB6-C8EB0F672032}"/>
              </a:ext>
            </a:extLst>
          </p:cNvPr>
          <p:cNvSpPr txBox="1"/>
          <p:nvPr/>
        </p:nvSpPr>
        <p:spPr>
          <a:xfrm>
            <a:off x="622294" y="2601955"/>
            <a:ext cx="3461768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fa-IR" altLang="ko-KR" sz="3000" b="1" dirty="0">
                <a:solidFill>
                  <a:schemeClr val="accent1"/>
                </a:solidFill>
                <a:cs typeface="B Nazanin" panose="00000400000000000000" pitchFamily="2" charset="-78"/>
              </a:rPr>
              <a:t>پل های گیاهی</a:t>
            </a:r>
            <a:endParaRPr lang="ko-KR" altLang="en-US" sz="3000" b="1" dirty="0">
              <a:solidFill>
                <a:schemeClr val="accent1"/>
              </a:solidFill>
              <a:cs typeface="B Nazanin" panose="00000400000000000000" pitchFamily="2" charset="-78"/>
            </a:endParaRP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91E352D1-1867-43B8-8A0D-8C0A20C7F7EB}"/>
              </a:ext>
            </a:extLst>
          </p:cNvPr>
          <p:cNvSpPr txBox="1"/>
          <p:nvPr/>
        </p:nvSpPr>
        <p:spPr>
          <a:xfrm>
            <a:off x="5059939" y="2530475"/>
            <a:ext cx="3461768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fa-IR" altLang="ko-KR" sz="3000" b="1" dirty="0">
                <a:solidFill>
                  <a:schemeClr val="accent1"/>
                </a:solidFill>
                <a:cs typeface="B Nazanin" panose="00000400000000000000" pitchFamily="2" charset="-78"/>
              </a:rPr>
              <a:t>پل های گیاهی</a:t>
            </a:r>
            <a:endParaRPr lang="ko-KR" altLang="en-US" sz="3000" b="1" dirty="0">
              <a:solidFill>
                <a:schemeClr val="accent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Google Shape;785;p72">
            <a:extLst>
              <a:ext uri="{FF2B5EF4-FFF2-40B4-BE49-F238E27FC236}">
                <a16:creationId xmlns:a16="http://schemas.microsoft.com/office/drawing/2014/main" id="{C805663D-821B-0C20-0DEB-57C34914B5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2724" t="6815" r="12732" b="6363"/>
          <a:stretch/>
        </p:blipFill>
        <p:spPr>
          <a:xfrm>
            <a:off x="5953207" y="1035377"/>
            <a:ext cx="1640447" cy="164191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cxnSp>
        <p:nvCxnSpPr>
          <p:cNvPr id="5" name="Conector recto 38">
            <a:extLst>
              <a:ext uri="{FF2B5EF4-FFF2-40B4-BE49-F238E27FC236}">
                <a16:creationId xmlns:a16="http://schemas.microsoft.com/office/drawing/2014/main" id="{5EBD3C6E-5BF2-656A-2F51-001D381192FE}"/>
              </a:ext>
            </a:extLst>
          </p:cNvPr>
          <p:cNvCxnSpPr>
            <a:cxnSpLocks/>
          </p:cNvCxnSpPr>
          <p:nvPr/>
        </p:nvCxnSpPr>
        <p:spPr>
          <a:xfrm>
            <a:off x="0" y="73196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34">
            <a:extLst>
              <a:ext uri="{FF2B5EF4-FFF2-40B4-BE49-F238E27FC236}">
                <a16:creationId xmlns:a16="http://schemas.microsoft.com/office/drawing/2014/main" id="{B6050B40-7F0C-8ADA-FF91-DA41C0852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504" y="1086463"/>
            <a:ext cx="1827664" cy="18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08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56"/>
          <p:cNvGrpSpPr/>
          <p:nvPr/>
        </p:nvGrpSpPr>
        <p:grpSpPr>
          <a:xfrm>
            <a:off x="1270240" y="3216344"/>
            <a:ext cx="2795422" cy="1789559"/>
            <a:chOff x="5890075" y="2915025"/>
            <a:chExt cx="2885150" cy="1847000"/>
          </a:xfrm>
        </p:grpSpPr>
        <p:pic>
          <p:nvPicPr>
            <p:cNvPr id="485" name="Google Shape;485;p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90075" y="2915025"/>
              <a:ext cx="2212381" cy="18056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486" name="Google Shape;486;p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19081" y="2915025"/>
              <a:ext cx="1956144" cy="18056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487" name="Google Shape;487;p5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54915" y="3702033"/>
              <a:ext cx="1671920" cy="105999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488" name="Google Shape;488;p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28679" y="3702017"/>
              <a:ext cx="1206605" cy="101349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  <p:pic>
        <p:nvPicPr>
          <p:cNvPr id="489" name="Google Shape;489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199985">
            <a:off x="-19521" y="2973769"/>
            <a:ext cx="2149013" cy="108979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sp>
        <p:nvSpPr>
          <p:cNvPr id="490" name="Google Shape;490;p56"/>
          <p:cNvSpPr txBox="1">
            <a:spLocks noGrp="1"/>
          </p:cNvSpPr>
          <p:nvPr>
            <p:ph type="title"/>
          </p:nvPr>
        </p:nvSpPr>
        <p:spPr>
          <a:xfrm>
            <a:off x="2020624" y="1297125"/>
            <a:ext cx="5102700" cy="11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10,000,000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491" name="Google Shape;491;p56"/>
          <p:cNvSpPr txBox="1">
            <a:spLocks noGrp="1"/>
          </p:cNvSpPr>
          <p:nvPr>
            <p:ph type="subTitle" idx="1"/>
          </p:nvPr>
        </p:nvSpPr>
        <p:spPr>
          <a:xfrm>
            <a:off x="2020625" y="2493550"/>
            <a:ext cx="51027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اعداد بزرگ توجه مخاطبان شما را جلب می کند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492" name="Google Shape;492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94353">
            <a:off x="366721" y="3531601"/>
            <a:ext cx="1736985" cy="16221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93" name="Google Shape;493;p56"/>
          <p:cNvPicPr preferRelativeResize="0"/>
          <p:nvPr/>
        </p:nvPicPr>
        <p:blipFill rotWithShape="1">
          <a:blip r:embed="rId9">
            <a:alphaModFix/>
          </a:blip>
          <a:srcRect l="5034" t="6832" r="2765" b="6013"/>
          <a:stretch/>
        </p:blipFill>
        <p:spPr>
          <a:xfrm>
            <a:off x="6016050" y="3075525"/>
            <a:ext cx="3015675" cy="1976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494" name="Google Shape;494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02525" y="3662650"/>
            <a:ext cx="1862875" cy="1480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عنوان گیاه دارویی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/>
        <p:txBody>
          <a:bodyPr>
            <a:noAutofit/>
          </a:bodyPr>
          <a:lstStyle/>
          <a:p>
            <a:r>
              <a:rPr lang="fa-I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می توانید نمودارهای پاورپوینت حرفه ای دانلود کنید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405" name="TextBox 1404">
            <a:extLst>
              <a:ext uri="{FF2B5EF4-FFF2-40B4-BE49-F238E27FC236}">
                <a16:creationId xmlns:a16="http://schemas.microsoft.com/office/drawing/2014/main" id="{53423E7E-BE0B-46EC-9926-4D5E518D12E5}"/>
              </a:ext>
            </a:extLst>
          </p:cNvPr>
          <p:cNvSpPr txBox="1"/>
          <p:nvPr/>
        </p:nvSpPr>
        <p:spPr>
          <a:xfrm>
            <a:off x="7238019" y="1209342"/>
            <a:ext cx="1307600" cy="131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altLang="ko-KR" sz="900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شما به سادگی می توانید مخاطبان خود را تحت تاثیر قرار دهید و به ارائه های خود جذابیت و زیبایی بی نظیری اضافه کنید. آسان برای تغییر رنگ، عکس.</a:t>
            </a:r>
            <a:endParaRPr lang="ko-KR" altLang="en-US" sz="900" dirty="0">
              <a:solidFill>
                <a:schemeClr val="tx1">
                  <a:lumMod val="85000"/>
                  <a:lumOff val="1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406" name="TextBox 1405">
            <a:extLst>
              <a:ext uri="{FF2B5EF4-FFF2-40B4-BE49-F238E27FC236}">
                <a16:creationId xmlns:a16="http://schemas.microsoft.com/office/drawing/2014/main" id="{B8014F8C-94E8-435D-8C19-074280042CFC}"/>
              </a:ext>
            </a:extLst>
          </p:cNvPr>
          <p:cNvSpPr txBox="1"/>
          <p:nvPr/>
        </p:nvSpPr>
        <p:spPr>
          <a:xfrm>
            <a:off x="3716384" y="1290494"/>
            <a:ext cx="1307600" cy="131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altLang="ko-KR" sz="900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شما به سادگی می توانید مخاطبان خود را تحت تاثیر قرار دهید و به ارائه های خود جذابیت و زیبایی بی نظیری اضافه کنید. آسان برای تغییر رنگ، عکس.</a:t>
            </a:r>
            <a:endParaRPr lang="ko-KR" altLang="en-US" sz="900" dirty="0">
              <a:solidFill>
                <a:schemeClr val="tx1">
                  <a:lumMod val="85000"/>
                  <a:lumOff val="1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407" name="TextBox 1406">
            <a:extLst>
              <a:ext uri="{FF2B5EF4-FFF2-40B4-BE49-F238E27FC236}">
                <a16:creationId xmlns:a16="http://schemas.microsoft.com/office/drawing/2014/main" id="{F9048428-E190-43D0-A089-B7F466019983}"/>
              </a:ext>
            </a:extLst>
          </p:cNvPr>
          <p:cNvSpPr txBox="1"/>
          <p:nvPr/>
        </p:nvSpPr>
        <p:spPr>
          <a:xfrm>
            <a:off x="5203048" y="2835303"/>
            <a:ext cx="3258403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1"/>
            <a:r>
              <a:rPr lang="fa-IR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اسلاید متن پاک طرح بندی </a:t>
            </a:r>
            <a:r>
              <a:rPr lang="en-GB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ALLPPT </a:t>
            </a:r>
            <a:r>
              <a:rPr lang="fa-IR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برای ارائه شما.</a:t>
            </a:r>
          </a:p>
          <a:p>
            <a:pPr algn="r" rtl="1"/>
            <a:r>
              <a:rPr lang="fa-IR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 اسلاید متن پاک طرح بندی </a:t>
            </a:r>
            <a:r>
              <a:rPr lang="en-GB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ALLPPT </a:t>
            </a:r>
            <a:r>
              <a:rPr lang="fa-IR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برای ارائه شما.</a:t>
            </a:r>
            <a:endParaRPr lang="en-GB" altLang="ko-KR" sz="1050" dirty="0">
              <a:solidFill>
                <a:schemeClr val="tx1">
                  <a:lumMod val="85000"/>
                  <a:lumOff val="1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408" name="TextBox 1407">
            <a:extLst>
              <a:ext uri="{FF2B5EF4-FFF2-40B4-BE49-F238E27FC236}">
                <a16:creationId xmlns:a16="http://schemas.microsoft.com/office/drawing/2014/main" id="{C75627E0-AABF-43F9-81DA-16476532749E}"/>
              </a:ext>
            </a:extLst>
          </p:cNvPr>
          <p:cNvSpPr txBox="1"/>
          <p:nvPr/>
        </p:nvSpPr>
        <p:spPr>
          <a:xfrm>
            <a:off x="7297889" y="3499897"/>
            <a:ext cx="1307600" cy="131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altLang="ko-KR" sz="900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شما به سادگی می توانید مخاطبان خود را تحت تاثیر قرار دهید و به ارائه های خود جذابیت و زیبایی بی نظیری اضافه کنید. آسان برای تغییر رنگ، عکس.</a:t>
            </a:r>
            <a:endParaRPr lang="ko-KR" altLang="en-US" sz="900" dirty="0">
              <a:solidFill>
                <a:schemeClr val="tx1">
                  <a:lumMod val="85000"/>
                  <a:lumOff val="1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409" name="TextBox 1408">
            <a:extLst>
              <a:ext uri="{FF2B5EF4-FFF2-40B4-BE49-F238E27FC236}">
                <a16:creationId xmlns:a16="http://schemas.microsoft.com/office/drawing/2014/main" id="{64D87E97-89B5-4EDB-A2A1-8968D4C8C6B1}"/>
              </a:ext>
            </a:extLst>
          </p:cNvPr>
          <p:cNvSpPr txBox="1"/>
          <p:nvPr/>
        </p:nvSpPr>
        <p:spPr>
          <a:xfrm>
            <a:off x="3699308" y="3472919"/>
            <a:ext cx="1307600" cy="131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altLang="ko-KR" sz="900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شما به سادگی می توانید مخاطبان خود را تحت تاثیر قرار دهید و به ارائه های خود جذابیت و زیبایی بی نظیری اضافه کنید. آسان برای تغییر رنگ، عکس.</a:t>
            </a:r>
            <a:endParaRPr lang="ko-KR" altLang="en-US" sz="900" dirty="0">
              <a:solidFill>
                <a:schemeClr val="tx1">
                  <a:lumMod val="85000"/>
                  <a:lumOff val="1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2" name="Google Shape;1481;p70">
            <a:extLst>
              <a:ext uri="{FF2B5EF4-FFF2-40B4-BE49-F238E27FC236}">
                <a16:creationId xmlns:a16="http://schemas.microsoft.com/office/drawing/2014/main" id="{C50D14A6-3E1B-79C0-B8A4-8B80492BA4A7}"/>
              </a:ext>
            </a:extLst>
          </p:cNvPr>
          <p:cNvGrpSpPr/>
          <p:nvPr/>
        </p:nvGrpSpPr>
        <p:grpSpPr>
          <a:xfrm>
            <a:off x="258581" y="1620902"/>
            <a:ext cx="3502303" cy="2895999"/>
            <a:chOff x="2600893" y="2263554"/>
            <a:chExt cx="2376793" cy="1853421"/>
          </a:xfrm>
        </p:grpSpPr>
        <p:grpSp>
          <p:nvGrpSpPr>
            <p:cNvPr id="3" name="Google Shape;1482;p70">
              <a:extLst>
                <a:ext uri="{FF2B5EF4-FFF2-40B4-BE49-F238E27FC236}">
                  <a16:creationId xmlns:a16="http://schemas.microsoft.com/office/drawing/2014/main" id="{2157F97E-D11E-3453-6F22-BBF661FA6A78}"/>
                </a:ext>
              </a:extLst>
            </p:cNvPr>
            <p:cNvGrpSpPr/>
            <p:nvPr/>
          </p:nvGrpSpPr>
          <p:grpSpPr>
            <a:xfrm rot="25591">
              <a:off x="2605643" y="2709879"/>
              <a:ext cx="1162279" cy="1280396"/>
              <a:chOff x="4703044" y="2370026"/>
              <a:chExt cx="1201661" cy="1323780"/>
            </a:xfrm>
          </p:grpSpPr>
          <p:sp>
            <p:nvSpPr>
              <p:cNvPr id="1367" name="Google Shape;1483;p70">
                <a:extLst>
                  <a:ext uri="{FF2B5EF4-FFF2-40B4-BE49-F238E27FC236}">
                    <a16:creationId xmlns:a16="http://schemas.microsoft.com/office/drawing/2014/main" id="{78D64ACC-00F8-C18D-062F-679F5A538750}"/>
                  </a:ext>
                </a:extLst>
              </p:cNvPr>
              <p:cNvSpPr/>
              <p:nvPr/>
            </p:nvSpPr>
            <p:spPr>
              <a:xfrm>
                <a:off x="4703044" y="2370026"/>
                <a:ext cx="1201661" cy="1323780"/>
              </a:xfrm>
              <a:custGeom>
                <a:avLst/>
                <a:gdLst/>
                <a:ahLst/>
                <a:cxnLst/>
                <a:rect l="l" t="t" r="r" b="b"/>
                <a:pathLst>
                  <a:path w="36241" h="39924" extrusionOk="0">
                    <a:moveTo>
                      <a:pt x="2159" y="1"/>
                    </a:moveTo>
                    <a:lnTo>
                      <a:pt x="1935" y="38"/>
                    </a:lnTo>
                    <a:lnTo>
                      <a:pt x="1638" y="150"/>
                    </a:lnTo>
                    <a:lnTo>
                      <a:pt x="1340" y="261"/>
                    </a:lnTo>
                    <a:lnTo>
                      <a:pt x="1080" y="447"/>
                    </a:lnTo>
                    <a:lnTo>
                      <a:pt x="856" y="671"/>
                    </a:lnTo>
                    <a:lnTo>
                      <a:pt x="670" y="894"/>
                    </a:lnTo>
                    <a:lnTo>
                      <a:pt x="484" y="1117"/>
                    </a:lnTo>
                    <a:lnTo>
                      <a:pt x="335" y="1377"/>
                    </a:lnTo>
                    <a:lnTo>
                      <a:pt x="224" y="1675"/>
                    </a:lnTo>
                    <a:lnTo>
                      <a:pt x="149" y="1936"/>
                    </a:lnTo>
                    <a:lnTo>
                      <a:pt x="75" y="2270"/>
                    </a:lnTo>
                    <a:lnTo>
                      <a:pt x="38" y="2605"/>
                    </a:lnTo>
                    <a:lnTo>
                      <a:pt x="1" y="2940"/>
                    </a:lnTo>
                    <a:lnTo>
                      <a:pt x="1" y="3275"/>
                    </a:lnTo>
                    <a:lnTo>
                      <a:pt x="75" y="3982"/>
                    </a:lnTo>
                    <a:lnTo>
                      <a:pt x="187" y="4652"/>
                    </a:lnTo>
                    <a:lnTo>
                      <a:pt x="447" y="5731"/>
                    </a:lnTo>
                    <a:lnTo>
                      <a:pt x="782" y="6772"/>
                    </a:lnTo>
                    <a:lnTo>
                      <a:pt x="1154" y="7777"/>
                    </a:lnTo>
                    <a:lnTo>
                      <a:pt x="1600" y="8782"/>
                    </a:lnTo>
                    <a:lnTo>
                      <a:pt x="1749" y="9117"/>
                    </a:lnTo>
                    <a:lnTo>
                      <a:pt x="2270" y="10047"/>
                    </a:lnTo>
                    <a:lnTo>
                      <a:pt x="2865" y="10940"/>
                    </a:lnTo>
                    <a:lnTo>
                      <a:pt x="3461" y="11758"/>
                    </a:lnTo>
                    <a:lnTo>
                      <a:pt x="4168" y="12577"/>
                    </a:lnTo>
                    <a:lnTo>
                      <a:pt x="4875" y="13358"/>
                    </a:lnTo>
                    <a:lnTo>
                      <a:pt x="5656" y="14065"/>
                    </a:lnTo>
                    <a:lnTo>
                      <a:pt x="6512" y="14772"/>
                    </a:lnTo>
                    <a:lnTo>
                      <a:pt x="7405" y="15367"/>
                    </a:lnTo>
                    <a:lnTo>
                      <a:pt x="6549" y="15442"/>
                    </a:lnTo>
                    <a:lnTo>
                      <a:pt x="5693" y="15553"/>
                    </a:lnTo>
                    <a:lnTo>
                      <a:pt x="5284" y="15628"/>
                    </a:lnTo>
                    <a:lnTo>
                      <a:pt x="4875" y="15702"/>
                    </a:lnTo>
                    <a:lnTo>
                      <a:pt x="4465" y="15851"/>
                    </a:lnTo>
                    <a:lnTo>
                      <a:pt x="4093" y="16000"/>
                    </a:lnTo>
                    <a:lnTo>
                      <a:pt x="3721" y="16223"/>
                    </a:lnTo>
                    <a:lnTo>
                      <a:pt x="3386" y="16446"/>
                    </a:lnTo>
                    <a:lnTo>
                      <a:pt x="3051" y="16744"/>
                    </a:lnTo>
                    <a:lnTo>
                      <a:pt x="2791" y="17079"/>
                    </a:lnTo>
                    <a:lnTo>
                      <a:pt x="2531" y="17414"/>
                    </a:lnTo>
                    <a:lnTo>
                      <a:pt x="2382" y="17786"/>
                    </a:lnTo>
                    <a:lnTo>
                      <a:pt x="2270" y="18195"/>
                    </a:lnTo>
                    <a:lnTo>
                      <a:pt x="2233" y="18604"/>
                    </a:lnTo>
                    <a:lnTo>
                      <a:pt x="2270" y="19088"/>
                    </a:lnTo>
                    <a:lnTo>
                      <a:pt x="2419" y="19534"/>
                    </a:lnTo>
                    <a:lnTo>
                      <a:pt x="2605" y="19944"/>
                    </a:lnTo>
                    <a:lnTo>
                      <a:pt x="2828" y="20353"/>
                    </a:lnTo>
                    <a:lnTo>
                      <a:pt x="3275" y="21097"/>
                    </a:lnTo>
                    <a:lnTo>
                      <a:pt x="3758" y="21841"/>
                    </a:lnTo>
                    <a:lnTo>
                      <a:pt x="4279" y="22511"/>
                    </a:lnTo>
                    <a:lnTo>
                      <a:pt x="4837" y="23181"/>
                    </a:lnTo>
                    <a:lnTo>
                      <a:pt x="5433" y="23813"/>
                    </a:lnTo>
                    <a:lnTo>
                      <a:pt x="6065" y="24409"/>
                    </a:lnTo>
                    <a:lnTo>
                      <a:pt x="6698" y="25004"/>
                    </a:lnTo>
                    <a:lnTo>
                      <a:pt x="7368" y="25562"/>
                    </a:lnTo>
                    <a:lnTo>
                      <a:pt x="8074" y="26083"/>
                    </a:lnTo>
                    <a:lnTo>
                      <a:pt x="8781" y="26604"/>
                    </a:lnTo>
                    <a:lnTo>
                      <a:pt x="10270" y="27608"/>
                    </a:lnTo>
                    <a:lnTo>
                      <a:pt x="11758" y="28501"/>
                    </a:lnTo>
                    <a:lnTo>
                      <a:pt x="13283" y="29394"/>
                    </a:lnTo>
                    <a:lnTo>
                      <a:pt x="15255" y="30436"/>
                    </a:lnTo>
                    <a:lnTo>
                      <a:pt x="15665" y="30659"/>
                    </a:lnTo>
                    <a:lnTo>
                      <a:pt x="15702" y="30696"/>
                    </a:lnTo>
                    <a:lnTo>
                      <a:pt x="17227" y="31478"/>
                    </a:lnTo>
                    <a:lnTo>
                      <a:pt x="18790" y="32259"/>
                    </a:lnTo>
                    <a:lnTo>
                      <a:pt x="20390" y="33003"/>
                    </a:lnTo>
                    <a:lnTo>
                      <a:pt x="21990" y="33747"/>
                    </a:lnTo>
                    <a:lnTo>
                      <a:pt x="23590" y="34454"/>
                    </a:lnTo>
                    <a:lnTo>
                      <a:pt x="25190" y="35161"/>
                    </a:lnTo>
                    <a:lnTo>
                      <a:pt x="26790" y="35831"/>
                    </a:lnTo>
                    <a:lnTo>
                      <a:pt x="28427" y="36464"/>
                    </a:lnTo>
                    <a:lnTo>
                      <a:pt x="30101" y="37170"/>
                    </a:lnTo>
                    <a:lnTo>
                      <a:pt x="31515" y="37803"/>
                    </a:lnTo>
                    <a:lnTo>
                      <a:pt x="32780" y="38398"/>
                    </a:lnTo>
                    <a:lnTo>
                      <a:pt x="34082" y="39031"/>
                    </a:lnTo>
                    <a:lnTo>
                      <a:pt x="34789" y="39328"/>
                    </a:lnTo>
                    <a:lnTo>
                      <a:pt x="36240" y="39924"/>
                    </a:lnTo>
                    <a:lnTo>
                      <a:pt x="35459" y="38919"/>
                    </a:lnTo>
                    <a:lnTo>
                      <a:pt x="34715" y="37952"/>
                    </a:lnTo>
                    <a:lnTo>
                      <a:pt x="33338" y="36091"/>
                    </a:lnTo>
                    <a:lnTo>
                      <a:pt x="32110" y="34306"/>
                    </a:lnTo>
                    <a:lnTo>
                      <a:pt x="30957" y="32520"/>
                    </a:lnTo>
                    <a:lnTo>
                      <a:pt x="28687" y="28948"/>
                    </a:lnTo>
                    <a:lnTo>
                      <a:pt x="27497" y="27087"/>
                    </a:lnTo>
                    <a:lnTo>
                      <a:pt x="26194" y="25153"/>
                    </a:lnTo>
                    <a:lnTo>
                      <a:pt x="25934" y="24781"/>
                    </a:lnTo>
                    <a:lnTo>
                      <a:pt x="24966" y="23367"/>
                    </a:lnTo>
                    <a:lnTo>
                      <a:pt x="23069" y="20837"/>
                    </a:lnTo>
                    <a:lnTo>
                      <a:pt x="21171" y="18307"/>
                    </a:lnTo>
                    <a:lnTo>
                      <a:pt x="20911" y="17972"/>
                    </a:lnTo>
                    <a:lnTo>
                      <a:pt x="19571" y="16335"/>
                    </a:lnTo>
                    <a:lnTo>
                      <a:pt x="18269" y="14698"/>
                    </a:lnTo>
                    <a:lnTo>
                      <a:pt x="16893" y="13060"/>
                    </a:lnTo>
                    <a:lnTo>
                      <a:pt x="15553" y="11423"/>
                    </a:lnTo>
                    <a:lnTo>
                      <a:pt x="14139" y="9823"/>
                    </a:lnTo>
                    <a:lnTo>
                      <a:pt x="12763" y="8261"/>
                    </a:lnTo>
                    <a:lnTo>
                      <a:pt x="11311" y="6698"/>
                    </a:lnTo>
                    <a:lnTo>
                      <a:pt x="9898" y="5135"/>
                    </a:lnTo>
                    <a:lnTo>
                      <a:pt x="9674" y="4912"/>
                    </a:lnTo>
                    <a:lnTo>
                      <a:pt x="9600" y="4838"/>
                    </a:lnTo>
                    <a:lnTo>
                      <a:pt x="8298" y="3498"/>
                    </a:lnTo>
                    <a:lnTo>
                      <a:pt x="7628" y="2866"/>
                    </a:lnTo>
                    <a:lnTo>
                      <a:pt x="6921" y="2233"/>
                    </a:lnTo>
                    <a:lnTo>
                      <a:pt x="6214" y="1675"/>
                    </a:lnTo>
                    <a:lnTo>
                      <a:pt x="5433" y="1154"/>
                    </a:lnTo>
                    <a:lnTo>
                      <a:pt x="4651" y="708"/>
                    </a:lnTo>
                    <a:lnTo>
                      <a:pt x="3833" y="336"/>
                    </a:lnTo>
                    <a:lnTo>
                      <a:pt x="3349" y="150"/>
                    </a:lnTo>
                    <a:lnTo>
                      <a:pt x="2903" y="38"/>
                    </a:lnTo>
                    <a:lnTo>
                      <a:pt x="2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76200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68" name="Google Shape;1484;p70">
                <a:extLst>
                  <a:ext uri="{FF2B5EF4-FFF2-40B4-BE49-F238E27FC236}">
                    <a16:creationId xmlns:a16="http://schemas.microsoft.com/office/drawing/2014/main" id="{95F56962-2338-C333-F8D4-992792315824}"/>
                  </a:ext>
                </a:extLst>
              </p:cNvPr>
              <p:cNvSpPr/>
              <p:nvPr/>
            </p:nvSpPr>
            <p:spPr>
              <a:xfrm>
                <a:off x="4867625" y="2549625"/>
                <a:ext cx="853000" cy="966475"/>
              </a:xfrm>
              <a:custGeom>
                <a:avLst/>
                <a:gdLst/>
                <a:ahLst/>
                <a:cxnLst/>
                <a:rect l="l" t="t" r="r" b="b"/>
                <a:pathLst>
                  <a:path w="34120" h="38659" extrusionOk="0">
                    <a:moveTo>
                      <a:pt x="186" y="1"/>
                    </a:moveTo>
                    <a:lnTo>
                      <a:pt x="0" y="224"/>
                    </a:lnTo>
                    <a:lnTo>
                      <a:pt x="2270" y="2568"/>
                    </a:lnTo>
                    <a:lnTo>
                      <a:pt x="4539" y="4986"/>
                    </a:lnTo>
                    <a:lnTo>
                      <a:pt x="6735" y="7442"/>
                    </a:lnTo>
                    <a:lnTo>
                      <a:pt x="8893" y="9935"/>
                    </a:lnTo>
                    <a:lnTo>
                      <a:pt x="8930" y="9935"/>
                    </a:lnTo>
                    <a:lnTo>
                      <a:pt x="9265" y="10344"/>
                    </a:lnTo>
                    <a:lnTo>
                      <a:pt x="11274" y="12688"/>
                    </a:lnTo>
                    <a:lnTo>
                      <a:pt x="13246" y="15032"/>
                    </a:lnTo>
                    <a:lnTo>
                      <a:pt x="17115" y="19720"/>
                    </a:lnTo>
                    <a:lnTo>
                      <a:pt x="17525" y="20204"/>
                    </a:lnTo>
                    <a:lnTo>
                      <a:pt x="17785" y="20539"/>
                    </a:lnTo>
                    <a:lnTo>
                      <a:pt x="21320" y="24780"/>
                    </a:lnTo>
                    <a:lnTo>
                      <a:pt x="24929" y="29022"/>
                    </a:lnTo>
                    <a:lnTo>
                      <a:pt x="25189" y="29282"/>
                    </a:lnTo>
                    <a:lnTo>
                      <a:pt x="27199" y="31589"/>
                    </a:lnTo>
                    <a:lnTo>
                      <a:pt x="29245" y="33896"/>
                    </a:lnTo>
                    <a:lnTo>
                      <a:pt x="31291" y="36128"/>
                    </a:lnTo>
                    <a:lnTo>
                      <a:pt x="33412" y="38361"/>
                    </a:lnTo>
                    <a:lnTo>
                      <a:pt x="34119" y="38658"/>
                    </a:lnTo>
                    <a:lnTo>
                      <a:pt x="31887" y="36352"/>
                    </a:lnTo>
                    <a:lnTo>
                      <a:pt x="29691" y="33970"/>
                    </a:lnTo>
                    <a:lnTo>
                      <a:pt x="27533" y="31589"/>
                    </a:lnTo>
                    <a:lnTo>
                      <a:pt x="25413" y="29134"/>
                    </a:lnTo>
                    <a:lnTo>
                      <a:pt x="25152" y="28836"/>
                    </a:lnTo>
                    <a:lnTo>
                      <a:pt x="22548" y="25785"/>
                    </a:lnTo>
                    <a:lnTo>
                      <a:pt x="20018" y="22734"/>
                    </a:lnTo>
                    <a:lnTo>
                      <a:pt x="19757" y="22436"/>
                    </a:lnTo>
                    <a:lnTo>
                      <a:pt x="17339" y="19534"/>
                    </a:lnTo>
                    <a:lnTo>
                      <a:pt x="13469" y="14883"/>
                    </a:lnTo>
                    <a:lnTo>
                      <a:pt x="11534" y="12539"/>
                    </a:lnTo>
                    <a:lnTo>
                      <a:pt x="9525" y="10232"/>
                    </a:lnTo>
                    <a:lnTo>
                      <a:pt x="9228" y="9860"/>
                    </a:lnTo>
                    <a:lnTo>
                      <a:pt x="6995" y="7330"/>
                    </a:lnTo>
                    <a:lnTo>
                      <a:pt x="4763" y="4837"/>
                    </a:lnTo>
                    <a:lnTo>
                      <a:pt x="2493" y="2382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69" name="Google Shape;1485;p70">
                <a:extLst>
                  <a:ext uri="{FF2B5EF4-FFF2-40B4-BE49-F238E27FC236}">
                    <a16:creationId xmlns:a16="http://schemas.microsoft.com/office/drawing/2014/main" id="{84E795FD-F761-3857-EE86-A363E3521657}"/>
                  </a:ext>
                </a:extLst>
              </p:cNvPr>
              <p:cNvSpPr/>
              <p:nvPr/>
            </p:nvSpPr>
            <p:spPr>
              <a:xfrm>
                <a:off x="4890875" y="2653800"/>
                <a:ext cx="2158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6252" extrusionOk="0">
                    <a:moveTo>
                      <a:pt x="8000" y="1"/>
                    </a:moveTo>
                    <a:lnTo>
                      <a:pt x="8000" y="1415"/>
                    </a:lnTo>
                    <a:lnTo>
                      <a:pt x="8074" y="2828"/>
                    </a:lnTo>
                    <a:lnTo>
                      <a:pt x="8149" y="4242"/>
                    </a:lnTo>
                    <a:lnTo>
                      <a:pt x="8298" y="5693"/>
                    </a:lnTo>
                    <a:lnTo>
                      <a:pt x="8298" y="5879"/>
                    </a:lnTo>
                    <a:lnTo>
                      <a:pt x="8000" y="5768"/>
                    </a:lnTo>
                    <a:lnTo>
                      <a:pt x="6028" y="5247"/>
                    </a:lnTo>
                    <a:lnTo>
                      <a:pt x="4019" y="4763"/>
                    </a:lnTo>
                    <a:lnTo>
                      <a:pt x="2010" y="4317"/>
                    </a:lnTo>
                    <a:lnTo>
                      <a:pt x="0" y="3945"/>
                    </a:lnTo>
                    <a:lnTo>
                      <a:pt x="149" y="4280"/>
                    </a:lnTo>
                    <a:lnTo>
                      <a:pt x="2233" y="4652"/>
                    </a:lnTo>
                    <a:lnTo>
                      <a:pt x="4279" y="5135"/>
                    </a:lnTo>
                    <a:lnTo>
                      <a:pt x="6326" y="5619"/>
                    </a:lnTo>
                    <a:lnTo>
                      <a:pt x="8335" y="6177"/>
                    </a:lnTo>
                    <a:lnTo>
                      <a:pt x="8409" y="6214"/>
                    </a:lnTo>
                    <a:lnTo>
                      <a:pt x="8632" y="6251"/>
                    </a:lnTo>
                    <a:lnTo>
                      <a:pt x="8595" y="6065"/>
                    </a:lnTo>
                    <a:lnTo>
                      <a:pt x="8446" y="4614"/>
                    </a:lnTo>
                    <a:lnTo>
                      <a:pt x="8372" y="3163"/>
                    </a:lnTo>
                    <a:lnTo>
                      <a:pt x="8298" y="1712"/>
                    </a:lnTo>
                    <a:lnTo>
                      <a:pt x="8298" y="298"/>
                    </a:lnTo>
                    <a:lnTo>
                      <a:pt x="8074" y="75"/>
                    </a:lnTo>
                    <a:lnTo>
                      <a:pt x="80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70" name="Google Shape;1486;p70">
                <a:extLst>
                  <a:ext uri="{FF2B5EF4-FFF2-40B4-BE49-F238E27FC236}">
                    <a16:creationId xmlns:a16="http://schemas.microsoft.com/office/drawing/2014/main" id="{A572822B-CE28-A4DB-6412-FEE03C4D7D09}"/>
                  </a:ext>
                </a:extLst>
              </p:cNvPr>
              <p:cNvSpPr/>
              <p:nvPr/>
            </p:nvSpPr>
            <p:spPr>
              <a:xfrm>
                <a:off x="4931800" y="3039825"/>
                <a:ext cx="3842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931" extrusionOk="0">
                    <a:moveTo>
                      <a:pt x="5358" y="1"/>
                    </a:moveTo>
                    <a:lnTo>
                      <a:pt x="3498" y="75"/>
                    </a:lnTo>
                    <a:lnTo>
                      <a:pt x="1712" y="187"/>
                    </a:lnTo>
                    <a:lnTo>
                      <a:pt x="1" y="335"/>
                    </a:lnTo>
                    <a:lnTo>
                      <a:pt x="38" y="633"/>
                    </a:lnTo>
                    <a:lnTo>
                      <a:pt x="1749" y="484"/>
                    </a:lnTo>
                    <a:lnTo>
                      <a:pt x="3535" y="373"/>
                    </a:lnTo>
                    <a:lnTo>
                      <a:pt x="5358" y="298"/>
                    </a:lnTo>
                    <a:lnTo>
                      <a:pt x="7256" y="298"/>
                    </a:lnTo>
                    <a:lnTo>
                      <a:pt x="9228" y="373"/>
                    </a:lnTo>
                    <a:lnTo>
                      <a:pt x="11200" y="521"/>
                    </a:lnTo>
                    <a:lnTo>
                      <a:pt x="13246" y="708"/>
                    </a:lnTo>
                    <a:lnTo>
                      <a:pt x="15330" y="931"/>
                    </a:lnTo>
                    <a:lnTo>
                      <a:pt x="15367" y="633"/>
                    </a:lnTo>
                    <a:lnTo>
                      <a:pt x="13283" y="410"/>
                    </a:lnTo>
                    <a:lnTo>
                      <a:pt x="11237" y="224"/>
                    </a:lnTo>
                    <a:lnTo>
                      <a:pt x="9228" y="75"/>
                    </a:lnTo>
                    <a:lnTo>
                      <a:pt x="7256" y="38"/>
                    </a:lnTo>
                    <a:lnTo>
                      <a:pt x="53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71" name="Google Shape;1487;p70">
                <a:extLst>
                  <a:ext uri="{FF2B5EF4-FFF2-40B4-BE49-F238E27FC236}">
                    <a16:creationId xmlns:a16="http://schemas.microsoft.com/office/drawing/2014/main" id="{5D6A1916-C5E4-FE64-30B9-26066281B118}"/>
                  </a:ext>
                </a:extLst>
              </p:cNvPr>
              <p:cNvSpPr/>
              <p:nvPr/>
            </p:nvSpPr>
            <p:spPr>
              <a:xfrm>
                <a:off x="5360600" y="2982150"/>
                <a:ext cx="19575" cy="13677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471" extrusionOk="0">
                    <a:moveTo>
                      <a:pt x="522" y="1"/>
                    </a:moveTo>
                    <a:lnTo>
                      <a:pt x="38" y="5135"/>
                    </a:lnTo>
                    <a:lnTo>
                      <a:pt x="1" y="5433"/>
                    </a:lnTo>
                    <a:lnTo>
                      <a:pt x="299" y="5470"/>
                    </a:lnTo>
                    <a:lnTo>
                      <a:pt x="299" y="5433"/>
                    </a:lnTo>
                    <a:lnTo>
                      <a:pt x="782" y="336"/>
                    </a:lnTo>
                    <a:lnTo>
                      <a:pt x="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72" name="Google Shape;1488;p70">
                <a:extLst>
                  <a:ext uri="{FF2B5EF4-FFF2-40B4-BE49-F238E27FC236}">
                    <a16:creationId xmlns:a16="http://schemas.microsoft.com/office/drawing/2014/main" id="{3EA6ACDC-6E1B-E83E-0260-FF562A7275C4}"/>
                  </a:ext>
                </a:extLst>
              </p:cNvPr>
              <p:cNvSpPr/>
              <p:nvPr/>
            </p:nvSpPr>
            <p:spPr>
              <a:xfrm>
                <a:off x="5232250" y="3152375"/>
                <a:ext cx="273500" cy="147925"/>
              </a:xfrm>
              <a:custGeom>
                <a:avLst/>
                <a:gdLst/>
                <a:ahLst/>
                <a:cxnLst/>
                <a:rect l="l" t="t" r="r" b="b"/>
                <a:pathLst>
                  <a:path w="10940" h="5917" extrusionOk="0">
                    <a:moveTo>
                      <a:pt x="10679" y="1"/>
                    </a:moveTo>
                    <a:lnTo>
                      <a:pt x="10567" y="1266"/>
                    </a:lnTo>
                    <a:lnTo>
                      <a:pt x="10493" y="2531"/>
                    </a:lnTo>
                    <a:lnTo>
                      <a:pt x="10493" y="3200"/>
                    </a:lnTo>
                    <a:lnTo>
                      <a:pt x="10530" y="3796"/>
                    </a:lnTo>
                    <a:lnTo>
                      <a:pt x="10567" y="4242"/>
                    </a:lnTo>
                    <a:lnTo>
                      <a:pt x="10567" y="4726"/>
                    </a:lnTo>
                    <a:lnTo>
                      <a:pt x="10567" y="4912"/>
                    </a:lnTo>
                    <a:lnTo>
                      <a:pt x="9042" y="4912"/>
                    </a:lnTo>
                    <a:lnTo>
                      <a:pt x="7739" y="4949"/>
                    </a:lnTo>
                    <a:lnTo>
                      <a:pt x="6437" y="4986"/>
                    </a:lnTo>
                    <a:lnTo>
                      <a:pt x="5135" y="5098"/>
                    </a:lnTo>
                    <a:lnTo>
                      <a:pt x="3870" y="5210"/>
                    </a:lnTo>
                    <a:lnTo>
                      <a:pt x="2568" y="5321"/>
                    </a:lnTo>
                    <a:lnTo>
                      <a:pt x="1265" y="5470"/>
                    </a:lnTo>
                    <a:lnTo>
                      <a:pt x="0" y="5656"/>
                    </a:lnTo>
                    <a:lnTo>
                      <a:pt x="410" y="5879"/>
                    </a:lnTo>
                    <a:lnTo>
                      <a:pt x="447" y="5916"/>
                    </a:lnTo>
                    <a:lnTo>
                      <a:pt x="1675" y="5730"/>
                    </a:lnTo>
                    <a:lnTo>
                      <a:pt x="2940" y="5582"/>
                    </a:lnTo>
                    <a:lnTo>
                      <a:pt x="4242" y="5433"/>
                    </a:lnTo>
                    <a:lnTo>
                      <a:pt x="5507" y="5358"/>
                    </a:lnTo>
                    <a:lnTo>
                      <a:pt x="6772" y="5284"/>
                    </a:lnTo>
                    <a:lnTo>
                      <a:pt x="8037" y="5210"/>
                    </a:lnTo>
                    <a:lnTo>
                      <a:pt x="9302" y="5210"/>
                    </a:lnTo>
                    <a:lnTo>
                      <a:pt x="10604" y="5172"/>
                    </a:lnTo>
                    <a:lnTo>
                      <a:pt x="10716" y="5172"/>
                    </a:lnTo>
                    <a:lnTo>
                      <a:pt x="10828" y="5210"/>
                    </a:lnTo>
                    <a:lnTo>
                      <a:pt x="10828" y="5061"/>
                    </a:lnTo>
                    <a:lnTo>
                      <a:pt x="10828" y="5024"/>
                    </a:lnTo>
                    <a:lnTo>
                      <a:pt x="10828" y="4428"/>
                    </a:lnTo>
                    <a:lnTo>
                      <a:pt x="10828" y="3796"/>
                    </a:lnTo>
                    <a:lnTo>
                      <a:pt x="10753" y="3163"/>
                    </a:lnTo>
                    <a:lnTo>
                      <a:pt x="10790" y="2568"/>
                    </a:lnTo>
                    <a:lnTo>
                      <a:pt x="10828" y="1489"/>
                    </a:lnTo>
                    <a:lnTo>
                      <a:pt x="10939" y="373"/>
                    </a:lnTo>
                    <a:lnTo>
                      <a:pt x="10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" name="Google Shape;1489;p70">
              <a:extLst>
                <a:ext uri="{FF2B5EF4-FFF2-40B4-BE49-F238E27FC236}">
                  <a16:creationId xmlns:a16="http://schemas.microsoft.com/office/drawing/2014/main" id="{375CB7AC-A4C3-018E-2B18-1BD35D248CE7}"/>
                </a:ext>
              </a:extLst>
            </p:cNvPr>
            <p:cNvGrpSpPr/>
            <p:nvPr/>
          </p:nvGrpSpPr>
          <p:grpSpPr>
            <a:xfrm rot="-1383002" flipH="1">
              <a:off x="3611155" y="2439978"/>
              <a:ext cx="1162270" cy="1280386"/>
              <a:chOff x="4703044" y="2370026"/>
              <a:chExt cx="1201661" cy="1323780"/>
            </a:xfrm>
          </p:grpSpPr>
          <p:sp>
            <p:nvSpPr>
              <p:cNvPr id="1361" name="Google Shape;1490;p70">
                <a:extLst>
                  <a:ext uri="{FF2B5EF4-FFF2-40B4-BE49-F238E27FC236}">
                    <a16:creationId xmlns:a16="http://schemas.microsoft.com/office/drawing/2014/main" id="{5B19239B-6F58-9093-9787-4761CC0B55E4}"/>
                  </a:ext>
                </a:extLst>
              </p:cNvPr>
              <p:cNvSpPr/>
              <p:nvPr/>
            </p:nvSpPr>
            <p:spPr>
              <a:xfrm>
                <a:off x="4703044" y="2370026"/>
                <a:ext cx="1201661" cy="1323780"/>
              </a:xfrm>
              <a:custGeom>
                <a:avLst/>
                <a:gdLst/>
                <a:ahLst/>
                <a:cxnLst/>
                <a:rect l="l" t="t" r="r" b="b"/>
                <a:pathLst>
                  <a:path w="36241" h="39924" extrusionOk="0">
                    <a:moveTo>
                      <a:pt x="2159" y="1"/>
                    </a:moveTo>
                    <a:lnTo>
                      <a:pt x="1935" y="38"/>
                    </a:lnTo>
                    <a:lnTo>
                      <a:pt x="1638" y="150"/>
                    </a:lnTo>
                    <a:lnTo>
                      <a:pt x="1340" y="261"/>
                    </a:lnTo>
                    <a:lnTo>
                      <a:pt x="1080" y="447"/>
                    </a:lnTo>
                    <a:lnTo>
                      <a:pt x="856" y="671"/>
                    </a:lnTo>
                    <a:lnTo>
                      <a:pt x="670" y="894"/>
                    </a:lnTo>
                    <a:lnTo>
                      <a:pt x="484" y="1117"/>
                    </a:lnTo>
                    <a:lnTo>
                      <a:pt x="335" y="1377"/>
                    </a:lnTo>
                    <a:lnTo>
                      <a:pt x="224" y="1675"/>
                    </a:lnTo>
                    <a:lnTo>
                      <a:pt x="149" y="1936"/>
                    </a:lnTo>
                    <a:lnTo>
                      <a:pt x="75" y="2270"/>
                    </a:lnTo>
                    <a:lnTo>
                      <a:pt x="38" y="2605"/>
                    </a:lnTo>
                    <a:lnTo>
                      <a:pt x="1" y="2940"/>
                    </a:lnTo>
                    <a:lnTo>
                      <a:pt x="1" y="3275"/>
                    </a:lnTo>
                    <a:lnTo>
                      <a:pt x="75" y="3982"/>
                    </a:lnTo>
                    <a:lnTo>
                      <a:pt x="187" y="4652"/>
                    </a:lnTo>
                    <a:lnTo>
                      <a:pt x="447" y="5731"/>
                    </a:lnTo>
                    <a:lnTo>
                      <a:pt x="782" y="6772"/>
                    </a:lnTo>
                    <a:lnTo>
                      <a:pt x="1154" y="7777"/>
                    </a:lnTo>
                    <a:lnTo>
                      <a:pt x="1600" y="8782"/>
                    </a:lnTo>
                    <a:lnTo>
                      <a:pt x="1749" y="9117"/>
                    </a:lnTo>
                    <a:lnTo>
                      <a:pt x="2270" y="10047"/>
                    </a:lnTo>
                    <a:lnTo>
                      <a:pt x="2865" y="10940"/>
                    </a:lnTo>
                    <a:lnTo>
                      <a:pt x="3461" y="11758"/>
                    </a:lnTo>
                    <a:lnTo>
                      <a:pt x="4168" y="12577"/>
                    </a:lnTo>
                    <a:lnTo>
                      <a:pt x="4875" y="13358"/>
                    </a:lnTo>
                    <a:lnTo>
                      <a:pt x="5656" y="14065"/>
                    </a:lnTo>
                    <a:lnTo>
                      <a:pt x="6512" y="14772"/>
                    </a:lnTo>
                    <a:lnTo>
                      <a:pt x="7405" y="15367"/>
                    </a:lnTo>
                    <a:lnTo>
                      <a:pt x="6549" y="15442"/>
                    </a:lnTo>
                    <a:lnTo>
                      <a:pt x="5693" y="15553"/>
                    </a:lnTo>
                    <a:lnTo>
                      <a:pt x="5284" y="15628"/>
                    </a:lnTo>
                    <a:lnTo>
                      <a:pt x="4875" y="15702"/>
                    </a:lnTo>
                    <a:lnTo>
                      <a:pt x="4465" y="15851"/>
                    </a:lnTo>
                    <a:lnTo>
                      <a:pt x="4093" y="16000"/>
                    </a:lnTo>
                    <a:lnTo>
                      <a:pt x="3721" y="16223"/>
                    </a:lnTo>
                    <a:lnTo>
                      <a:pt x="3386" y="16446"/>
                    </a:lnTo>
                    <a:lnTo>
                      <a:pt x="3051" y="16744"/>
                    </a:lnTo>
                    <a:lnTo>
                      <a:pt x="2791" y="17079"/>
                    </a:lnTo>
                    <a:lnTo>
                      <a:pt x="2531" y="17414"/>
                    </a:lnTo>
                    <a:lnTo>
                      <a:pt x="2382" y="17786"/>
                    </a:lnTo>
                    <a:lnTo>
                      <a:pt x="2270" y="18195"/>
                    </a:lnTo>
                    <a:lnTo>
                      <a:pt x="2233" y="18604"/>
                    </a:lnTo>
                    <a:lnTo>
                      <a:pt x="2270" y="19088"/>
                    </a:lnTo>
                    <a:lnTo>
                      <a:pt x="2419" y="19534"/>
                    </a:lnTo>
                    <a:lnTo>
                      <a:pt x="2605" y="19944"/>
                    </a:lnTo>
                    <a:lnTo>
                      <a:pt x="2828" y="20353"/>
                    </a:lnTo>
                    <a:lnTo>
                      <a:pt x="3275" y="21097"/>
                    </a:lnTo>
                    <a:lnTo>
                      <a:pt x="3758" y="21841"/>
                    </a:lnTo>
                    <a:lnTo>
                      <a:pt x="4279" y="22511"/>
                    </a:lnTo>
                    <a:lnTo>
                      <a:pt x="4837" y="23181"/>
                    </a:lnTo>
                    <a:lnTo>
                      <a:pt x="5433" y="23813"/>
                    </a:lnTo>
                    <a:lnTo>
                      <a:pt x="6065" y="24409"/>
                    </a:lnTo>
                    <a:lnTo>
                      <a:pt x="6698" y="25004"/>
                    </a:lnTo>
                    <a:lnTo>
                      <a:pt x="7368" y="25562"/>
                    </a:lnTo>
                    <a:lnTo>
                      <a:pt x="8074" y="26083"/>
                    </a:lnTo>
                    <a:lnTo>
                      <a:pt x="8781" y="26604"/>
                    </a:lnTo>
                    <a:lnTo>
                      <a:pt x="10270" y="27608"/>
                    </a:lnTo>
                    <a:lnTo>
                      <a:pt x="11758" y="28501"/>
                    </a:lnTo>
                    <a:lnTo>
                      <a:pt x="13283" y="29394"/>
                    </a:lnTo>
                    <a:lnTo>
                      <a:pt x="15255" y="30436"/>
                    </a:lnTo>
                    <a:lnTo>
                      <a:pt x="15665" y="30659"/>
                    </a:lnTo>
                    <a:lnTo>
                      <a:pt x="15702" y="30696"/>
                    </a:lnTo>
                    <a:lnTo>
                      <a:pt x="17227" y="31478"/>
                    </a:lnTo>
                    <a:lnTo>
                      <a:pt x="18790" y="32259"/>
                    </a:lnTo>
                    <a:lnTo>
                      <a:pt x="20390" y="33003"/>
                    </a:lnTo>
                    <a:lnTo>
                      <a:pt x="21990" y="33747"/>
                    </a:lnTo>
                    <a:lnTo>
                      <a:pt x="23590" y="34454"/>
                    </a:lnTo>
                    <a:lnTo>
                      <a:pt x="25190" y="35161"/>
                    </a:lnTo>
                    <a:lnTo>
                      <a:pt x="26790" y="35831"/>
                    </a:lnTo>
                    <a:lnTo>
                      <a:pt x="28427" y="36464"/>
                    </a:lnTo>
                    <a:lnTo>
                      <a:pt x="30101" y="37170"/>
                    </a:lnTo>
                    <a:lnTo>
                      <a:pt x="31515" y="37803"/>
                    </a:lnTo>
                    <a:lnTo>
                      <a:pt x="32780" y="38398"/>
                    </a:lnTo>
                    <a:lnTo>
                      <a:pt x="34082" y="39031"/>
                    </a:lnTo>
                    <a:lnTo>
                      <a:pt x="34789" y="39328"/>
                    </a:lnTo>
                    <a:lnTo>
                      <a:pt x="36240" y="39924"/>
                    </a:lnTo>
                    <a:lnTo>
                      <a:pt x="35459" y="38919"/>
                    </a:lnTo>
                    <a:lnTo>
                      <a:pt x="34715" y="37952"/>
                    </a:lnTo>
                    <a:lnTo>
                      <a:pt x="33338" y="36091"/>
                    </a:lnTo>
                    <a:lnTo>
                      <a:pt x="32110" y="34306"/>
                    </a:lnTo>
                    <a:lnTo>
                      <a:pt x="30957" y="32520"/>
                    </a:lnTo>
                    <a:lnTo>
                      <a:pt x="28687" y="28948"/>
                    </a:lnTo>
                    <a:lnTo>
                      <a:pt x="27497" y="27087"/>
                    </a:lnTo>
                    <a:lnTo>
                      <a:pt x="26194" y="25153"/>
                    </a:lnTo>
                    <a:lnTo>
                      <a:pt x="25934" y="24781"/>
                    </a:lnTo>
                    <a:lnTo>
                      <a:pt x="24966" y="23367"/>
                    </a:lnTo>
                    <a:lnTo>
                      <a:pt x="23069" y="20837"/>
                    </a:lnTo>
                    <a:lnTo>
                      <a:pt x="21171" y="18307"/>
                    </a:lnTo>
                    <a:lnTo>
                      <a:pt x="20911" y="17972"/>
                    </a:lnTo>
                    <a:lnTo>
                      <a:pt x="19571" y="16335"/>
                    </a:lnTo>
                    <a:lnTo>
                      <a:pt x="18269" y="14698"/>
                    </a:lnTo>
                    <a:lnTo>
                      <a:pt x="16893" y="13060"/>
                    </a:lnTo>
                    <a:lnTo>
                      <a:pt x="15553" y="11423"/>
                    </a:lnTo>
                    <a:lnTo>
                      <a:pt x="14139" y="9823"/>
                    </a:lnTo>
                    <a:lnTo>
                      <a:pt x="12763" y="8261"/>
                    </a:lnTo>
                    <a:lnTo>
                      <a:pt x="11311" y="6698"/>
                    </a:lnTo>
                    <a:lnTo>
                      <a:pt x="9898" y="5135"/>
                    </a:lnTo>
                    <a:lnTo>
                      <a:pt x="9674" y="4912"/>
                    </a:lnTo>
                    <a:lnTo>
                      <a:pt x="9600" y="4838"/>
                    </a:lnTo>
                    <a:lnTo>
                      <a:pt x="8298" y="3498"/>
                    </a:lnTo>
                    <a:lnTo>
                      <a:pt x="7628" y="2866"/>
                    </a:lnTo>
                    <a:lnTo>
                      <a:pt x="6921" y="2233"/>
                    </a:lnTo>
                    <a:lnTo>
                      <a:pt x="6214" y="1675"/>
                    </a:lnTo>
                    <a:lnTo>
                      <a:pt x="5433" y="1154"/>
                    </a:lnTo>
                    <a:lnTo>
                      <a:pt x="4651" y="708"/>
                    </a:lnTo>
                    <a:lnTo>
                      <a:pt x="3833" y="336"/>
                    </a:lnTo>
                    <a:lnTo>
                      <a:pt x="3349" y="150"/>
                    </a:lnTo>
                    <a:lnTo>
                      <a:pt x="2903" y="38"/>
                    </a:lnTo>
                    <a:lnTo>
                      <a:pt x="24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76200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62" name="Google Shape;1491;p70">
                <a:extLst>
                  <a:ext uri="{FF2B5EF4-FFF2-40B4-BE49-F238E27FC236}">
                    <a16:creationId xmlns:a16="http://schemas.microsoft.com/office/drawing/2014/main" id="{CBFB0431-A5B9-1E01-34B2-9359DA354481}"/>
                  </a:ext>
                </a:extLst>
              </p:cNvPr>
              <p:cNvSpPr/>
              <p:nvPr/>
            </p:nvSpPr>
            <p:spPr>
              <a:xfrm>
                <a:off x="4867625" y="2549625"/>
                <a:ext cx="853000" cy="966475"/>
              </a:xfrm>
              <a:custGeom>
                <a:avLst/>
                <a:gdLst/>
                <a:ahLst/>
                <a:cxnLst/>
                <a:rect l="l" t="t" r="r" b="b"/>
                <a:pathLst>
                  <a:path w="34120" h="38659" extrusionOk="0">
                    <a:moveTo>
                      <a:pt x="186" y="1"/>
                    </a:moveTo>
                    <a:lnTo>
                      <a:pt x="0" y="224"/>
                    </a:lnTo>
                    <a:lnTo>
                      <a:pt x="2270" y="2568"/>
                    </a:lnTo>
                    <a:lnTo>
                      <a:pt x="4539" y="4986"/>
                    </a:lnTo>
                    <a:lnTo>
                      <a:pt x="6735" y="7442"/>
                    </a:lnTo>
                    <a:lnTo>
                      <a:pt x="8893" y="9935"/>
                    </a:lnTo>
                    <a:lnTo>
                      <a:pt x="8930" y="9935"/>
                    </a:lnTo>
                    <a:lnTo>
                      <a:pt x="9265" y="10344"/>
                    </a:lnTo>
                    <a:lnTo>
                      <a:pt x="11274" y="12688"/>
                    </a:lnTo>
                    <a:lnTo>
                      <a:pt x="13246" y="15032"/>
                    </a:lnTo>
                    <a:lnTo>
                      <a:pt x="17115" y="19720"/>
                    </a:lnTo>
                    <a:lnTo>
                      <a:pt x="17525" y="20204"/>
                    </a:lnTo>
                    <a:lnTo>
                      <a:pt x="17785" y="20539"/>
                    </a:lnTo>
                    <a:lnTo>
                      <a:pt x="21320" y="24780"/>
                    </a:lnTo>
                    <a:lnTo>
                      <a:pt x="24929" y="29022"/>
                    </a:lnTo>
                    <a:lnTo>
                      <a:pt x="25189" y="29282"/>
                    </a:lnTo>
                    <a:lnTo>
                      <a:pt x="27199" y="31589"/>
                    </a:lnTo>
                    <a:lnTo>
                      <a:pt x="29245" y="33896"/>
                    </a:lnTo>
                    <a:lnTo>
                      <a:pt x="31291" y="36128"/>
                    </a:lnTo>
                    <a:lnTo>
                      <a:pt x="33412" y="38361"/>
                    </a:lnTo>
                    <a:lnTo>
                      <a:pt x="34119" y="38658"/>
                    </a:lnTo>
                    <a:lnTo>
                      <a:pt x="31887" y="36352"/>
                    </a:lnTo>
                    <a:lnTo>
                      <a:pt x="29691" y="33970"/>
                    </a:lnTo>
                    <a:lnTo>
                      <a:pt x="27533" y="31589"/>
                    </a:lnTo>
                    <a:lnTo>
                      <a:pt x="25413" y="29134"/>
                    </a:lnTo>
                    <a:lnTo>
                      <a:pt x="25152" y="28836"/>
                    </a:lnTo>
                    <a:lnTo>
                      <a:pt x="22548" y="25785"/>
                    </a:lnTo>
                    <a:lnTo>
                      <a:pt x="20018" y="22734"/>
                    </a:lnTo>
                    <a:lnTo>
                      <a:pt x="19757" y="22436"/>
                    </a:lnTo>
                    <a:lnTo>
                      <a:pt x="17339" y="19534"/>
                    </a:lnTo>
                    <a:lnTo>
                      <a:pt x="13469" y="14883"/>
                    </a:lnTo>
                    <a:lnTo>
                      <a:pt x="11534" y="12539"/>
                    </a:lnTo>
                    <a:lnTo>
                      <a:pt x="9525" y="10232"/>
                    </a:lnTo>
                    <a:lnTo>
                      <a:pt x="9228" y="9860"/>
                    </a:lnTo>
                    <a:lnTo>
                      <a:pt x="6995" y="7330"/>
                    </a:lnTo>
                    <a:lnTo>
                      <a:pt x="4763" y="4837"/>
                    </a:lnTo>
                    <a:lnTo>
                      <a:pt x="2493" y="2382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63" name="Google Shape;1492;p70">
                <a:extLst>
                  <a:ext uri="{FF2B5EF4-FFF2-40B4-BE49-F238E27FC236}">
                    <a16:creationId xmlns:a16="http://schemas.microsoft.com/office/drawing/2014/main" id="{4E4B618E-A060-450A-F5EE-032CAC5CEFB7}"/>
                  </a:ext>
                </a:extLst>
              </p:cNvPr>
              <p:cNvSpPr/>
              <p:nvPr/>
            </p:nvSpPr>
            <p:spPr>
              <a:xfrm>
                <a:off x="4890875" y="2653800"/>
                <a:ext cx="2158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6252" extrusionOk="0">
                    <a:moveTo>
                      <a:pt x="8000" y="1"/>
                    </a:moveTo>
                    <a:lnTo>
                      <a:pt x="8000" y="1415"/>
                    </a:lnTo>
                    <a:lnTo>
                      <a:pt x="8074" y="2828"/>
                    </a:lnTo>
                    <a:lnTo>
                      <a:pt x="8149" y="4242"/>
                    </a:lnTo>
                    <a:lnTo>
                      <a:pt x="8298" y="5693"/>
                    </a:lnTo>
                    <a:lnTo>
                      <a:pt x="8298" y="5879"/>
                    </a:lnTo>
                    <a:lnTo>
                      <a:pt x="8000" y="5768"/>
                    </a:lnTo>
                    <a:lnTo>
                      <a:pt x="6028" y="5247"/>
                    </a:lnTo>
                    <a:lnTo>
                      <a:pt x="4019" y="4763"/>
                    </a:lnTo>
                    <a:lnTo>
                      <a:pt x="2010" y="4317"/>
                    </a:lnTo>
                    <a:lnTo>
                      <a:pt x="0" y="3945"/>
                    </a:lnTo>
                    <a:lnTo>
                      <a:pt x="149" y="4280"/>
                    </a:lnTo>
                    <a:lnTo>
                      <a:pt x="2233" y="4652"/>
                    </a:lnTo>
                    <a:lnTo>
                      <a:pt x="4279" y="5135"/>
                    </a:lnTo>
                    <a:lnTo>
                      <a:pt x="6326" y="5619"/>
                    </a:lnTo>
                    <a:lnTo>
                      <a:pt x="8335" y="6177"/>
                    </a:lnTo>
                    <a:lnTo>
                      <a:pt x="8409" y="6214"/>
                    </a:lnTo>
                    <a:lnTo>
                      <a:pt x="8632" y="6251"/>
                    </a:lnTo>
                    <a:lnTo>
                      <a:pt x="8595" y="6065"/>
                    </a:lnTo>
                    <a:lnTo>
                      <a:pt x="8446" y="4614"/>
                    </a:lnTo>
                    <a:lnTo>
                      <a:pt x="8372" y="3163"/>
                    </a:lnTo>
                    <a:lnTo>
                      <a:pt x="8298" y="1712"/>
                    </a:lnTo>
                    <a:lnTo>
                      <a:pt x="8298" y="298"/>
                    </a:lnTo>
                    <a:lnTo>
                      <a:pt x="8074" y="75"/>
                    </a:lnTo>
                    <a:lnTo>
                      <a:pt x="80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64" name="Google Shape;1493;p70">
                <a:extLst>
                  <a:ext uri="{FF2B5EF4-FFF2-40B4-BE49-F238E27FC236}">
                    <a16:creationId xmlns:a16="http://schemas.microsoft.com/office/drawing/2014/main" id="{EEB165C9-5739-ED37-2654-AAE792EF64B3}"/>
                  </a:ext>
                </a:extLst>
              </p:cNvPr>
              <p:cNvSpPr/>
              <p:nvPr/>
            </p:nvSpPr>
            <p:spPr>
              <a:xfrm>
                <a:off x="4931800" y="3039825"/>
                <a:ext cx="3842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931" extrusionOk="0">
                    <a:moveTo>
                      <a:pt x="5358" y="1"/>
                    </a:moveTo>
                    <a:lnTo>
                      <a:pt x="3498" y="75"/>
                    </a:lnTo>
                    <a:lnTo>
                      <a:pt x="1712" y="187"/>
                    </a:lnTo>
                    <a:lnTo>
                      <a:pt x="1" y="335"/>
                    </a:lnTo>
                    <a:lnTo>
                      <a:pt x="38" y="633"/>
                    </a:lnTo>
                    <a:lnTo>
                      <a:pt x="1749" y="484"/>
                    </a:lnTo>
                    <a:lnTo>
                      <a:pt x="3535" y="373"/>
                    </a:lnTo>
                    <a:lnTo>
                      <a:pt x="5358" y="298"/>
                    </a:lnTo>
                    <a:lnTo>
                      <a:pt x="7256" y="298"/>
                    </a:lnTo>
                    <a:lnTo>
                      <a:pt x="9228" y="373"/>
                    </a:lnTo>
                    <a:lnTo>
                      <a:pt x="11200" y="521"/>
                    </a:lnTo>
                    <a:lnTo>
                      <a:pt x="13246" y="708"/>
                    </a:lnTo>
                    <a:lnTo>
                      <a:pt x="15330" y="931"/>
                    </a:lnTo>
                    <a:lnTo>
                      <a:pt x="15367" y="633"/>
                    </a:lnTo>
                    <a:lnTo>
                      <a:pt x="13283" y="410"/>
                    </a:lnTo>
                    <a:lnTo>
                      <a:pt x="11237" y="224"/>
                    </a:lnTo>
                    <a:lnTo>
                      <a:pt x="9228" y="75"/>
                    </a:lnTo>
                    <a:lnTo>
                      <a:pt x="7256" y="38"/>
                    </a:lnTo>
                    <a:lnTo>
                      <a:pt x="53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65" name="Google Shape;1494;p70">
                <a:extLst>
                  <a:ext uri="{FF2B5EF4-FFF2-40B4-BE49-F238E27FC236}">
                    <a16:creationId xmlns:a16="http://schemas.microsoft.com/office/drawing/2014/main" id="{9CBC7770-78D1-3C6D-761C-DD5469379DC4}"/>
                  </a:ext>
                </a:extLst>
              </p:cNvPr>
              <p:cNvSpPr/>
              <p:nvPr/>
            </p:nvSpPr>
            <p:spPr>
              <a:xfrm>
                <a:off x="5360600" y="2982150"/>
                <a:ext cx="19575" cy="13677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471" extrusionOk="0">
                    <a:moveTo>
                      <a:pt x="522" y="1"/>
                    </a:moveTo>
                    <a:lnTo>
                      <a:pt x="38" y="5135"/>
                    </a:lnTo>
                    <a:lnTo>
                      <a:pt x="1" y="5433"/>
                    </a:lnTo>
                    <a:lnTo>
                      <a:pt x="299" y="5470"/>
                    </a:lnTo>
                    <a:lnTo>
                      <a:pt x="299" y="5433"/>
                    </a:lnTo>
                    <a:lnTo>
                      <a:pt x="782" y="336"/>
                    </a:lnTo>
                    <a:lnTo>
                      <a:pt x="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66" name="Google Shape;1495;p70">
                <a:extLst>
                  <a:ext uri="{FF2B5EF4-FFF2-40B4-BE49-F238E27FC236}">
                    <a16:creationId xmlns:a16="http://schemas.microsoft.com/office/drawing/2014/main" id="{4BB39B25-C0FF-C891-9514-65E631007AA2}"/>
                  </a:ext>
                </a:extLst>
              </p:cNvPr>
              <p:cNvSpPr/>
              <p:nvPr/>
            </p:nvSpPr>
            <p:spPr>
              <a:xfrm>
                <a:off x="5232250" y="3152375"/>
                <a:ext cx="273500" cy="147925"/>
              </a:xfrm>
              <a:custGeom>
                <a:avLst/>
                <a:gdLst/>
                <a:ahLst/>
                <a:cxnLst/>
                <a:rect l="l" t="t" r="r" b="b"/>
                <a:pathLst>
                  <a:path w="10940" h="5917" extrusionOk="0">
                    <a:moveTo>
                      <a:pt x="10679" y="1"/>
                    </a:moveTo>
                    <a:lnTo>
                      <a:pt x="10567" y="1266"/>
                    </a:lnTo>
                    <a:lnTo>
                      <a:pt x="10493" y="2531"/>
                    </a:lnTo>
                    <a:lnTo>
                      <a:pt x="10493" y="3200"/>
                    </a:lnTo>
                    <a:lnTo>
                      <a:pt x="10530" y="3796"/>
                    </a:lnTo>
                    <a:lnTo>
                      <a:pt x="10567" y="4242"/>
                    </a:lnTo>
                    <a:lnTo>
                      <a:pt x="10567" y="4726"/>
                    </a:lnTo>
                    <a:lnTo>
                      <a:pt x="10567" y="4912"/>
                    </a:lnTo>
                    <a:lnTo>
                      <a:pt x="9042" y="4912"/>
                    </a:lnTo>
                    <a:lnTo>
                      <a:pt x="7739" y="4949"/>
                    </a:lnTo>
                    <a:lnTo>
                      <a:pt x="6437" y="4986"/>
                    </a:lnTo>
                    <a:lnTo>
                      <a:pt x="5135" y="5098"/>
                    </a:lnTo>
                    <a:lnTo>
                      <a:pt x="3870" y="5210"/>
                    </a:lnTo>
                    <a:lnTo>
                      <a:pt x="2568" y="5321"/>
                    </a:lnTo>
                    <a:lnTo>
                      <a:pt x="1265" y="5470"/>
                    </a:lnTo>
                    <a:lnTo>
                      <a:pt x="0" y="5656"/>
                    </a:lnTo>
                    <a:lnTo>
                      <a:pt x="410" y="5879"/>
                    </a:lnTo>
                    <a:lnTo>
                      <a:pt x="447" y="5916"/>
                    </a:lnTo>
                    <a:lnTo>
                      <a:pt x="1675" y="5730"/>
                    </a:lnTo>
                    <a:lnTo>
                      <a:pt x="2940" y="5582"/>
                    </a:lnTo>
                    <a:lnTo>
                      <a:pt x="4242" y="5433"/>
                    </a:lnTo>
                    <a:lnTo>
                      <a:pt x="5507" y="5358"/>
                    </a:lnTo>
                    <a:lnTo>
                      <a:pt x="6772" y="5284"/>
                    </a:lnTo>
                    <a:lnTo>
                      <a:pt x="8037" y="5210"/>
                    </a:lnTo>
                    <a:lnTo>
                      <a:pt x="9302" y="5210"/>
                    </a:lnTo>
                    <a:lnTo>
                      <a:pt x="10604" y="5172"/>
                    </a:lnTo>
                    <a:lnTo>
                      <a:pt x="10716" y="5172"/>
                    </a:lnTo>
                    <a:lnTo>
                      <a:pt x="10828" y="5210"/>
                    </a:lnTo>
                    <a:lnTo>
                      <a:pt x="10828" y="5061"/>
                    </a:lnTo>
                    <a:lnTo>
                      <a:pt x="10828" y="5024"/>
                    </a:lnTo>
                    <a:lnTo>
                      <a:pt x="10828" y="4428"/>
                    </a:lnTo>
                    <a:lnTo>
                      <a:pt x="10828" y="3796"/>
                    </a:lnTo>
                    <a:lnTo>
                      <a:pt x="10753" y="3163"/>
                    </a:lnTo>
                    <a:lnTo>
                      <a:pt x="10790" y="2568"/>
                    </a:lnTo>
                    <a:lnTo>
                      <a:pt x="10828" y="1489"/>
                    </a:lnTo>
                    <a:lnTo>
                      <a:pt x="10939" y="373"/>
                    </a:lnTo>
                    <a:lnTo>
                      <a:pt x="10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" name="Google Shape;1496;p70">
              <a:extLst>
                <a:ext uri="{FF2B5EF4-FFF2-40B4-BE49-F238E27FC236}">
                  <a16:creationId xmlns:a16="http://schemas.microsoft.com/office/drawing/2014/main" id="{FBC49F19-403E-A198-5D66-0E054E26F412}"/>
                </a:ext>
              </a:extLst>
            </p:cNvPr>
            <p:cNvGrpSpPr/>
            <p:nvPr/>
          </p:nvGrpSpPr>
          <p:grpSpPr>
            <a:xfrm>
              <a:off x="2790864" y="2531557"/>
              <a:ext cx="1669609" cy="1585418"/>
              <a:chOff x="362725" y="3836975"/>
              <a:chExt cx="1268700" cy="1204725"/>
            </a:xfrm>
          </p:grpSpPr>
          <p:sp>
            <p:nvSpPr>
              <p:cNvPr id="7" name="Google Shape;1497;p70">
                <a:extLst>
                  <a:ext uri="{FF2B5EF4-FFF2-40B4-BE49-F238E27FC236}">
                    <a16:creationId xmlns:a16="http://schemas.microsoft.com/office/drawing/2014/main" id="{B63B0981-C091-C052-EBBF-ACB5DF202048}"/>
                  </a:ext>
                </a:extLst>
              </p:cNvPr>
              <p:cNvSpPr/>
              <p:nvPr/>
            </p:nvSpPr>
            <p:spPr>
              <a:xfrm>
                <a:off x="362725" y="3836975"/>
                <a:ext cx="1268700" cy="1204725"/>
              </a:xfrm>
              <a:custGeom>
                <a:avLst/>
                <a:gdLst/>
                <a:ahLst/>
                <a:cxnLst/>
                <a:rect l="l" t="t" r="r" b="b"/>
                <a:pathLst>
                  <a:path w="50748" h="48189" extrusionOk="0">
                    <a:moveTo>
                      <a:pt x="26376" y="1"/>
                    </a:moveTo>
                    <a:lnTo>
                      <a:pt x="25216" y="27"/>
                    </a:lnTo>
                    <a:lnTo>
                      <a:pt x="24055" y="133"/>
                    </a:lnTo>
                    <a:lnTo>
                      <a:pt x="22921" y="265"/>
                    </a:lnTo>
                    <a:lnTo>
                      <a:pt x="21787" y="476"/>
                    </a:lnTo>
                    <a:lnTo>
                      <a:pt x="20653" y="739"/>
                    </a:lnTo>
                    <a:lnTo>
                      <a:pt x="19545" y="1056"/>
                    </a:lnTo>
                    <a:lnTo>
                      <a:pt x="18464" y="1425"/>
                    </a:lnTo>
                    <a:lnTo>
                      <a:pt x="17382" y="1847"/>
                    </a:lnTo>
                    <a:lnTo>
                      <a:pt x="16749" y="1821"/>
                    </a:lnTo>
                    <a:lnTo>
                      <a:pt x="16037" y="1847"/>
                    </a:lnTo>
                    <a:lnTo>
                      <a:pt x="15694" y="1900"/>
                    </a:lnTo>
                    <a:lnTo>
                      <a:pt x="15351" y="1953"/>
                    </a:lnTo>
                    <a:lnTo>
                      <a:pt x="15008" y="2005"/>
                    </a:lnTo>
                    <a:lnTo>
                      <a:pt x="14666" y="2111"/>
                    </a:lnTo>
                    <a:lnTo>
                      <a:pt x="14349" y="2190"/>
                    </a:lnTo>
                    <a:lnTo>
                      <a:pt x="14006" y="2322"/>
                    </a:lnTo>
                    <a:lnTo>
                      <a:pt x="13690" y="2454"/>
                    </a:lnTo>
                    <a:lnTo>
                      <a:pt x="13373" y="2586"/>
                    </a:lnTo>
                    <a:lnTo>
                      <a:pt x="12767" y="2929"/>
                    </a:lnTo>
                    <a:lnTo>
                      <a:pt x="12160" y="3324"/>
                    </a:lnTo>
                    <a:lnTo>
                      <a:pt x="11580" y="3799"/>
                    </a:lnTo>
                    <a:lnTo>
                      <a:pt x="11184" y="4168"/>
                    </a:lnTo>
                    <a:lnTo>
                      <a:pt x="10841" y="4537"/>
                    </a:lnTo>
                    <a:lnTo>
                      <a:pt x="10551" y="4959"/>
                    </a:lnTo>
                    <a:lnTo>
                      <a:pt x="10261" y="5381"/>
                    </a:lnTo>
                    <a:lnTo>
                      <a:pt x="10050" y="5803"/>
                    </a:lnTo>
                    <a:lnTo>
                      <a:pt x="9865" y="6278"/>
                    </a:lnTo>
                    <a:lnTo>
                      <a:pt x="9733" y="6753"/>
                    </a:lnTo>
                    <a:lnTo>
                      <a:pt x="9628" y="7254"/>
                    </a:lnTo>
                    <a:lnTo>
                      <a:pt x="9180" y="7729"/>
                    </a:lnTo>
                    <a:lnTo>
                      <a:pt x="8784" y="8204"/>
                    </a:lnTo>
                    <a:lnTo>
                      <a:pt x="8362" y="8705"/>
                    </a:lnTo>
                    <a:lnTo>
                      <a:pt x="7993" y="9206"/>
                    </a:lnTo>
                    <a:lnTo>
                      <a:pt x="7597" y="9707"/>
                    </a:lnTo>
                    <a:lnTo>
                      <a:pt x="7254" y="10234"/>
                    </a:lnTo>
                    <a:lnTo>
                      <a:pt x="6885" y="10762"/>
                    </a:lnTo>
                    <a:lnTo>
                      <a:pt x="6568" y="11316"/>
                    </a:lnTo>
                    <a:lnTo>
                      <a:pt x="6015" y="11764"/>
                    </a:lnTo>
                    <a:lnTo>
                      <a:pt x="5461" y="12239"/>
                    </a:lnTo>
                    <a:lnTo>
                      <a:pt x="4933" y="12767"/>
                    </a:lnTo>
                    <a:lnTo>
                      <a:pt x="4406" y="13320"/>
                    </a:lnTo>
                    <a:lnTo>
                      <a:pt x="4353" y="13347"/>
                    </a:lnTo>
                    <a:lnTo>
                      <a:pt x="3535" y="14164"/>
                    </a:lnTo>
                    <a:lnTo>
                      <a:pt x="2823" y="14877"/>
                    </a:lnTo>
                    <a:lnTo>
                      <a:pt x="2085" y="15694"/>
                    </a:lnTo>
                    <a:lnTo>
                      <a:pt x="1663" y="16169"/>
                    </a:lnTo>
                    <a:lnTo>
                      <a:pt x="1241" y="16723"/>
                    </a:lnTo>
                    <a:lnTo>
                      <a:pt x="792" y="17329"/>
                    </a:lnTo>
                    <a:lnTo>
                      <a:pt x="581" y="17672"/>
                    </a:lnTo>
                    <a:lnTo>
                      <a:pt x="423" y="17989"/>
                    </a:lnTo>
                    <a:lnTo>
                      <a:pt x="265" y="18332"/>
                    </a:lnTo>
                    <a:lnTo>
                      <a:pt x="133" y="18701"/>
                    </a:lnTo>
                    <a:lnTo>
                      <a:pt x="54" y="19044"/>
                    </a:lnTo>
                    <a:lnTo>
                      <a:pt x="1" y="19387"/>
                    </a:lnTo>
                    <a:lnTo>
                      <a:pt x="27" y="19756"/>
                    </a:lnTo>
                    <a:lnTo>
                      <a:pt x="80" y="20099"/>
                    </a:lnTo>
                    <a:lnTo>
                      <a:pt x="159" y="20257"/>
                    </a:lnTo>
                    <a:lnTo>
                      <a:pt x="212" y="20415"/>
                    </a:lnTo>
                    <a:lnTo>
                      <a:pt x="317" y="20574"/>
                    </a:lnTo>
                    <a:lnTo>
                      <a:pt x="423" y="20758"/>
                    </a:lnTo>
                    <a:lnTo>
                      <a:pt x="608" y="20969"/>
                    </a:lnTo>
                    <a:lnTo>
                      <a:pt x="819" y="21180"/>
                    </a:lnTo>
                    <a:lnTo>
                      <a:pt x="1056" y="21338"/>
                    </a:lnTo>
                    <a:lnTo>
                      <a:pt x="1293" y="21470"/>
                    </a:lnTo>
                    <a:lnTo>
                      <a:pt x="1531" y="21576"/>
                    </a:lnTo>
                    <a:lnTo>
                      <a:pt x="1794" y="21655"/>
                    </a:lnTo>
                    <a:lnTo>
                      <a:pt x="2085" y="21708"/>
                    </a:lnTo>
                    <a:lnTo>
                      <a:pt x="2348" y="21734"/>
                    </a:lnTo>
                    <a:lnTo>
                      <a:pt x="2638" y="21708"/>
                    </a:lnTo>
                    <a:lnTo>
                      <a:pt x="2929" y="21681"/>
                    </a:lnTo>
                    <a:lnTo>
                      <a:pt x="3166" y="21602"/>
                    </a:lnTo>
                    <a:lnTo>
                      <a:pt x="3403" y="21523"/>
                    </a:lnTo>
                    <a:lnTo>
                      <a:pt x="3377" y="22288"/>
                    </a:lnTo>
                    <a:lnTo>
                      <a:pt x="3351" y="23053"/>
                    </a:lnTo>
                    <a:lnTo>
                      <a:pt x="3377" y="24213"/>
                    </a:lnTo>
                    <a:lnTo>
                      <a:pt x="3482" y="25400"/>
                    </a:lnTo>
                    <a:lnTo>
                      <a:pt x="3034" y="25822"/>
                    </a:lnTo>
                    <a:lnTo>
                      <a:pt x="2612" y="26271"/>
                    </a:lnTo>
                    <a:lnTo>
                      <a:pt x="2216" y="26745"/>
                    </a:lnTo>
                    <a:lnTo>
                      <a:pt x="1847" y="27273"/>
                    </a:lnTo>
                    <a:lnTo>
                      <a:pt x="1768" y="27405"/>
                    </a:lnTo>
                    <a:lnTo>
                      <a:pt x="1399" y="28038"/>
                    </a:lnTo>
                    <a:lnTo>
                      <a:pt x="1109" y="28697"/>
                    </a:lnTo>
                    <a:lnTo>
                      <a:pt x="871" y="29357"/>
                    </a:lnTo>
                    <a:lnTo>
                      <a:pt x="687" y="30016"/>
                    </a:lnTo>
                    <a:lnTo>
                      <a:pt x="634" y="30359"/>
                    </a:lnTo>
                    <a:lnTo>
                      <a:pt x="581" y="30675"/>
                    </a:lnTo>
                    <a:lnTo>
                      <a:pt x="555" y="31018"/>
                    </a:lnTo>
                    <a:lnTo>
                      <a:pt x="555" y="31335"/>
                    </a:lnTo>
                    <a:lnTo>
                      <a:pt x="555" y="31651"/>
                    </a:lnTo>
                    <a:lnTo>
                      <a:pt x="581" y="31968"/>
                    </a:lnTo>
                    <a:lnTo>
                      <a:pt x="634" y="32258"/>
                    </a:lnTo>
                    <a:lnTo>
                      <a:pt x="687" y="32548"/>
                    </a:lnTo>
                    <a:lnTo>
                      <a:pt x="792" y="32944"/>
                    </a:lnTo>
                    <a:lnTo>
                      <a:pt x="924" y="33286"/>
                    </a:lnTo>
                    <a:lnTo>
                      <a:pt x="1082" y="33629"/>
                    </a:lnTo>
                    <a:lnTo>
                      <a:pt x="1267" y="33946"/>
                    </a:lnTo>
                    <a:lnTo>
                      <a:pt x="1478" y="34236"/>
                    </a:lnTo>
                    <a:lnTo>
                      <a:pt x="1715" y="34500"/>
                    </a:lnTo>
                    <a:lnTo>
                      <a:pt x="1979" y="34737"/>
                    </a:lnTo>
                    <a:lnTo>
                      <a:pt x="2269" y="34948"/>
                    </a:lnTo>
                    <a:lnTo>
                      <a:pt x="2507" y="35159"/>
                    </a:lnTo>
                    <a:lnTo>
                      <a:pt x="2770" y="35344"/>
                    </a:lnTo>
                    <a:lnTo>
                      <a:pt x="3008" y="35449"/>
                    </a:lnTo>
                    <a:lnTo>
                      <a:pt x="3219" y="35555"/>
                    </a:lnTo>
                    <a:lnTo>
                      <a:pt x="3456" y="35660"/>
                    </a:lnTo>
                    <a:lnTo>
                      <a:pt x="3693" y="35739"/>
                    </a:lnTo>
                    <a:lnTo>
                      <a:pt x="3931" y="35792"/>
                    </a:lnTo>
                    <a:lnTo>
                      <a:pt x="4195" y="35845"/>
                    </a:lnTo>
                    <a:lnTo>
                      <a:pt x="4458" y="35871"/>
                    </a:lnTo>
                    <a:lnTo>
                      <a:pt x="4986" y="35871"/>
                    </a:lnTo>
                    <a:lnTo>
                      <a:pt x="5250" y="35845"/>
                    </a:lnTo>
                    <a:lnTo>
                      <a:pt x="5540" y="35792"/>
                    </a:lnTo>
                    <a:lnTo>
                      <a:pt x="5803" y="35739"/>
                    </a:lnTo>
                    <a:lnTo>
                      <a:pt x="6067" y="35660"/>
                    </a:lnTo>
                    <a:lnTo>
                      <a:pt x="6357" y="35555"/>
                    </a:lnTo>
                    <a:lnTo>
                      <a:pt x="6885" y="35317"/>
                    </a:lnTo>
                    <a:lnTo>
                      <a:pt x="7412" y="36109"/>
                    </a:lnTo>
                    <a:lnTo>
                      <a:pt x="7966" y="36873"/>
                    </a:lnTo>
                    <a:lnTo>
                      <a:pt x="8573" y="37638"/>
                    </a:lnTo>
                    <a:lnTo>
                      <a:pt x="9180" y="38350"/>
                    </a:lnTo>
                    <a:lnTo>
                      <a:pt x="8889" y="38878"/>
                    </a:lnTo>
                    <a:lnTo>
                      <a:pt x="8678" y="39353"/>
                    </a:lnTo>
                    <a:lnTo>
                      <a:pt x="8599" y="39616"/>
                    </a:lnTo>
                    <a:lnTo>
                      <a:pt x="8547" y="39854"/>
                    </a:lnTo>
                    <a:lnTo>
                      <a:pt x="8494" y="40065"/>
                    </a:lnTo>
                    <a:lnTo>
                      <a:pt x="8467" y="40302"/>
                    </a:lnTo>
                    <a:lnTo>
                      <a:pt x="8467" y="40540"/>
                    </a:lnTo>
                    <a:lnTo>
                      <a:pt x="8467" y="40751"/>
                    </a:lnTo>
                    <a:lnTo>
                      <a:pt x="8520" y="40962"/>
                    </a:lnTo>
                    <a:lnTo>
                      <a:pt x="8573" y="41173"/>
                    </a:lnTo>
                    <a:lnTo>
                      <a:pt x="8626" y="41357"/>
                    </a:lnTo>
                    <a:lnTo>
                      <a:pt x="8731" y="41568"/>
                    </a:lnTo>
                    <a:lnTo>
                      <a:pt x="8837" y="41753"/>
                    </a:lnTo>
                    <a:lnTo>
                      <a:pt x="8969" y="41938"/>
                    </a:lnTo>
                    <a:lnTo>
                      <a:pt x="9180" y="42149"/>
                    </a:lnTo>
                    <a:lnTo>
                      <a:pt x="9417" y="42333"/>
                    </a:lnTo>
                    <a:lnTo>
                      <a:pt x="9628" y="42518"/>
                    </a:lnTo>
                    <a:lnTo>
                      <a:pt x="9839" y="42676"/>
                    </a:lnTo>
                    <a:lnTo>
                      <a:pt x="10076" y="42808"/>
                    </a:lnTo>
                    <a:lnTo>
                      <a:pt x="10314" y="42940"/>
                    </a:lnTo>
                    <a:lnTo>
                      <a:pt x="10604" y="43019"/>
                    </a:lnTo>
                    <a:lnTo>
                      <a:pt x="10868" y="43072"/>
                    </a:lnTo>
                    <a:lnTo>
                      <a:pt x="11184" y="43124"/>
                    </a:lnTo>
                    <a:lnTo>
                      <a:pt x="11764" y="43124"/>
                    </a:lnTo>
                    <a:lnTo>
                      <a:pt x="12081" y="43098"/>
                    </a:lnTo>
                    <a:lnTo>
                      <a:pt x="12397" y="43045"/>
                    </a:lnTo>
                    <a:lnTo>
                      <a:pt x="12687" y="42966"/>
                    </a:lnTo>
                    <a:lnTo>
                      <a:pt x="13030" y="42861"/>
                    </a:lnTo>
                    <a:lnTo>
                      <a:pt x="13347" y="42755"/>
                    </a:lnTo>
                    <a:lnTo>
                      <a:pt x="13663" y="42597"/>
                    </a:lnTo>
                    <a:lnTo>
                      <a:pt x="13980" y="42439"/>
                    </a:lnTo>
                    <a:lnTo>
                      <a:pt x="14666" y="42861"/>
                    </a:lnTo>
                    <a:lnTo>
                      <a:pt x="15351" y="43256"/>
                    </a:lnTo>
                    <a:lnTo>
                      <a:pt x="16037" y="43626"/>
                    </a:lnTo>
                    <a:lnTo>
                      <a:pt x="16723" y="43968"/>
                    </a:lnTo>
                    <a:lnTo>
                      <a:pt x="17461" y="44285"/>
                    </a:lnTo>
                    <a:lnTo>
                      <a:pt x="18174" y="44575"/>
                    </a:lnTo>
                    <a:lnTo>
                      <a:pt x="18912" y="44839"/>
                    </a:lnTo>
                    <a:lnTo>
                      <a:pt x="19651" y="45076"/>
                    </a:lnTo>
                    <a:lnTo>
                      <a:pt x="20389" y="45287"/>
                    </a:lnTo>
                    <a:lnTo>
                      <a:pt x="21154" y="45472"/>
                    </a:lnTo>
                    <a:lnTo>
                      <a:pt x="21919" y="45630"/>
                    </a:lnTo>
                    <a:lnTo>
                      <a:pt x="22684" y="45788"/>
                    </a:lnTo>
                    <a:lnTo>
                      <a:pt x="23449" y="45894"/>
                    </a:lnTo>
                    <a:lnTo>
                      <a:pt x="24240" y="45973"/>
                    </a:lnTo>
                    <a:lnTo>
                      <a:pt x="25031" y="46026"/>
                    </a:lnTo>
                    <a:lnTo>
                      <a:pt x="25796" y="46052"/>
                    </a:lnTo>
                    <a:lnTo>
                      <a:pt x="26271" y="46448"/>
                    </a:lnTo>
                    <a:lnTo>
                      <a:pt x="26745" y="46791"/>
                    </a:lnTo>
                    <a:lnTo>
                      <a:pt x="27036" y="46975"/>
                    </a:lnTo>
                    <a:lnTo>
                      <a:pt x="27273" y="47133"/>
                    </a:lnTo>
                    <a:lnTo>
                      <a:pt x="27721" y="47371"/>
                    </a:lnTo>
                    <a:lnTo>
                      <a:pt x="28170" y="47582"/>
                    </a:lnTo>
                    <a:lnTo>
                      <a:pt x="28645" y="47766"/>
                    </a:lnTo>
                    <a:lnTo>
                      <a:pt x="29093" y="47898"/>
                    </a:lnTo>
                    <a:lnTo>
                      <a:pt x="29568" y="48030"/>
                    </a:lnTo>
                    <a:lnTo>
                      <a:pt x="30016" y="48109"/>
                    </a:lnTo>
                    <a:lnTo>
                      <a:pt x="30464" y="48162"/>
                    </a:lnTo>
                    <a:lnTo>
                      <a:pt x="30913" y="48188"/>
                    </a:lnTo>
                    <a:lnTo>
                      <a:pt x="31440" y="48162"/>
                    </a:lnTo>
                    <a:lnTo>
                      <a:pt x="31968" y="48083"/>
                    </a:lnTo>
                    <a:lnTo>
                      <a:pt x="32443" y="47951"/>
                    </a:lnTo>
                    <a:lnTo>
                      <a:pt x="32891" y="47766"/>
                    </a:lnTo>
                    <a:lnTo>
                      <a:pt x="33313" y="47529"/>
                    </a:lnTo>
                    <a:lnTo>
                      <a:pt x="33682" y="47265"/>
                    </a:lnTo>
                    <a:lnTo>
                      <a:pt x="34025" y="46949"/>
                    </a:lnTo>
                    <a:lnTo>
                      <a:pt x="34342" y="46606"/>
                    </a:lnTo>
                    <a:lnTo>
                      <a:pt x="34553" y="46342"/>
                    </a:lnTo>
                    <a:lnTo>
                      <a:pt x="34737" y="46078"/>
                    </a:lnTo>
                    <a:lnTo>
                      <a:pt x="34869" y="45867"/>
                    </a:lnTo>
                    <a:lnTo>
                      <a:pt x="35001" y="45656"/>
                    </a:lnTo>
                    <a:lnTo>
                      <a:pt x="35080" y="45445"/>
                    </a:lnTo>
                    <a:lnTo>
                      <a:pt x="35159" y="45234"/>
                    </a:lnTo>
                    <a:lnTo>
                      <a:pt x="35238" y="44997"/>
                    </a:lnTo>
                    <a:lnTo>
                      <a:pt x="35291" y="44760"/>
                    </a:lnTo>
                    <a:lnTo>
                      <a:pt x="35344" y="44259"/>
                    </a:lnTo>
                    <a:lnTo>
                      <a:pt x="35898" y="44021"/>
                    </a:lnTo>
                    <a:lnTo>
                      <a:pt x="36478" y="43757"/>
                    </a:lnTo>
                    <a:lnTo>
                      <a:pt x="37005" y="43467"/>
                    </a:lnTo>
                    <a:lnTo>
                      <a:pt x="37559" y="43177"/>
                    </a:lnTo>
                    <a:lnTo>
                      <a:pt x="38087" y="42887"/>
                    </a:lnTo>
                    <a:lnTo>
                      <a:pt x="38614" y="42544"/>
                    </a:lnTo>
                    <a:lnTo>
                      <a:pt x="39142" y="42228"/>
                    </a:lnTo>
                    <a:lnTo>
                      <a:pt x="39643" y="41885"/>
                    </a:lnTo>
                    <a:lnTo>
                      <a:pt x="40144" y="41516"/>
                    </a:lnTo>
                    <a:lnTo>
                      <a:pt x="40619" y="41146"/>
                    </a:lnTo>
                    <a:lnTo>
                      <a:pt x="41094" y="40751"/>
                    </a:lnTo>
                    <a:lnTo>
                      <a:pt x="41568" y="40355"/>
                    </a:lnTo>
                    <a:lnTo>
                      <a:pt x="42043" y="39933"/>
                    </a:lnTo>
                    <a:lnTo>
                      <a:pt x="42465" y="39511"/>
                    </a:lnTo>
                    <a:lnTo>
                      <a:pt x="42914" y="39089"/>
                    </a:lnTo>
                    <a:lnTo>
                      <a:pt x="43336" y="38641"/>
                    </a:lnTo>
                    <a:lnTo>
                      <a:pt x="43494" y="38509"/>
                    </a:lnTo>
                    <a:lnTo>
                      <a:pt x="43626" y="38403"/>
                    </a:lnTo>
                    <a:lnTo>
                      <a:pt x="43810" y="38192"/>
                    </a:lnTo>
                    <a:lnTo>
                      <a:pt x="43942" y="37955"/>
                    </a:lnTo>
                    <a:lnTo>
                      <a:pt x="44522" y="37243"/>
                    </a:lnTo>
                    <a:lnTo>
                      <a:pt x="45076" y="36531"/>
                    </a:lnTo>
                    <a:lnTo>
                      <a:pt x="45577" y="35766"/>
                    </a:lnTo>
                    <a:lnTo>
                      <a:pt x="46079" y="34974"/>
                    </a:lnTo>
                    <a:lnTo>
                      <a:pt x="46553" y="34183"/>
                    </a:lnTo>
                    <a:lnTo>
                      <a:pt x="46975" y="33366"/>
                    </a:lnTo>
                    <a:lnTo>
                      <a:pt x="47318" y="32680"/>
                    </a:lnTo>
                    <a:lnTo>
                      <a:pt x="47635" y="31968"/>
                    </a:lnTo>
                    <a:lnTo>
                      <a:pt x="47925" y="31256"/>
                    </a:lnTo>
                    <a:lnTo>
                      <a:pt x="48189" y="30517"/>
                    </a:lnTo>
                    <a:lnTo>
                      <a:pt x="48426" y="29779"/>
                    </a:lnTo>
                    <a:lnTo>
                      <a:pt x="48637" y="29040"/>
                    </a:lnTo>
                    <a:lnTo>
                      <a:pt x="48822" y="28302"/>
                    </a:lnTo>
                    <a:lnTo>
                      <a:pt x="48980" y="27537"/>
                    </a:lnTo>
                    <a:lnTo>
                      <a:pt x="49164" y="26429"/>
                    </a:lnTo>
                    <a:lnTo>
                      <a:pt x="49296" y="25321"/>
                    </a:lnTo>
                    <a:lnTo>
                      <a:pt x="49375" y="24187"/>
                    </a:lnTo>
                    <a:lnTo>
                      <a:pt x="49428" y="23053"/>
                    </a:lnTo>
                    <a:lnTo>
                      <a:pt x="49402" y="22103"/>
                    </a:lnTo>
                    <a:lnTo>
                      <a:pt x="49349" y="21180"/>
                    </a:lnTo>
                    <a:lnTo>
                      <a:pt x="49244" y="20231"/>
                    </a:lnTo>
                    <a:lnTo>
                      <a:pt x="49112" y="19308"/>
                    </a:lnTo>
                    <a:lnTo>
                      <a:pt x="49217" y="19255"/>
                    </a:lnTo>
                    <a:lnTo>
                      <a:pt x="49481" y="19044"/>
                    </a:lnTo>
                    <a:lnTo>
                      <a:pt x="49745" y="18833"/>
                    </a:lnTo>
                    <a:lnTo>
                      <a:pt x="49956" y="18595"/>
                    </a:lnTo>
                    <a:lnTo>
                      <a:pt x="50167" y="18358"/>
                    </a:lnTo>
                    <a:lnTo>
                      <a:pt x="50325" y="18068"/>
                    </a:lnTo>
                    <a:lnTo>
                      <a:pt x="50457" y="17804"/>
                    </a:lnTo>
                    <a:lnTo>
                      <a:pt x="50589" y="17488"/>
                    </a:lnTo>
                    <a:lnTo>
                      <a:pt x="50668" y="17198"/>
                    </a:lnTo>
                    <a:lnTo>
                      <a:pt x="50721" y="16881"/>
                    </a:lnTo>
                    <a:lnTo>
                      <a:pt x="50747" y="16565"/>
                    </a:lnTo>
                    <a:lnTo>
                      <a:pt x="50747" y="16248"/>
                    </a:lnTo>
                    <a:lnTo>
                      <a:pt x="50721" y="15932"/>
                    </a:lnTo>
                    <a:lnTo>
                      <a:pt x="50642" y="15615"/>
                    </a:lnTo>
                    <a:lnTo>
                      <a:pt x="50536" y="15299"/>
                    </a:lnTo>
                    <a:lnTo>
                      <a:pt x="50404" y="15008"/>
                    </a:lnTo>
                    <a:lnTo>
                      <a:pt x="50246" y="14718"/>
                    </a:lnTo>
                    <a:lnTo>
                      <a:pt x="49402" y="13373"/>
                    </a:lnTo>
                    <a:lnTo>
                      <a:pt x="49164" y="13030"/>
                    </a:lnTo>
                    <a:lnTo>
                      <a:pt x="48874" y="12714"/>
                    </a:lnTo>
                    <a:lnTo>
                      <a:pt x="48558" y="12450"/>
                    </a:lnTo>
                    <a:lnTo>
                      <a:pt x="48215" y="12239"/>
                    </a:lnTo>
                    <a:lnTo>
                      <a:pt x="47846" y="12054"/>
                    </a:lnTo>
                    <a:lnTo>
                      <a:pt x="47450" y="11923"/>
                    </a:lnTo>
                    <a:lnTo>
                      <a:pt x="47028" y="11870"/>
                    </a:lnTo>
                    <a:lnTo>
                      <a:pt x="46606" y="11843"/>
                    </a:lnTo>
                    <a:lnTo>
                      <a:pt x="46501" y="11843"/>
                    </a:lnTo>
                    <a:lnTo>
                      <a:pt x="45973" y="10947"/>
                    </a:lnTo>
                    <a:lnTo>
                      <a:pt x="45419" y="10076"/>
                    </a:lnTo>
                    <a:lnTo>
                      <a:pt x="44813" y="9232"/>
                    </a:lnTo>
                    <a:lnTo>
                      <a:pt x="44180" y="8441"/>
                    </a:lnTo>
                    <a:lnTo>
                      <a:pt x="43520" y="7650"/>
                    </a:lnTo>
                    <a:lnTo>
                      <a:pt x="42808" y="6885"/>
                    </a:lnTo>
                    <a:lnTo>
                      <a:pt x="42070" y="6173"/>
                    </a:lnTo>
                    <a:lnTo>
                      <a:pt x="41278" y="5487"/>
                    </a:lnTo>
                    <a:lnTo>
                      <a:pt x="41120" y="4986"/>
                    </a:lnTo>
                    <a:lnTo>
                      <a:pt x="40935" y="4485"/>
                    </a:lnTo>
                    <a:lnTo>
                      <a:pt x="40698" y="4010"/>
                    </a:lnTo>
                    <a:lnTo>
                      <a:pt x="40408" y="3588"/>
                    </a:lnTo>
                    <a:lnTo>
                      <a:pt x="40091" y="3166"/>
                    </a:lnTo>
                    <a:lnTo>
                      <a:pt x="39722" y="2797"/>
                    </a:lnTo>
                    <a:lnTo>
                      <a:pt x="39327" y="2427"/>
                    </a:lnTo>
                    <a:lnTo>
                      <a:pt x="38878" y="2111"/>
                    </a:lnTo>
                    <a:lnTo>
                      <a:pt x="38351" y="1768"/>
                    </a:lnTo>
                    <a:lnTo>
                      <a:pt x="37823" y="1478"/>
                    </a:lnTo>
                    <a:lnTo>
                      <a:pt x="37269" y="1241"/>
                    </a:lnTo>
                    <a:lnTo>
                      <a:pt x="36715" y="1056"/>
                    </a:lnTo>
                    <a:lnTo>
                      <a:pt x="36161" y="898"/>
                    </a:lnTo>
                    <a:lnTo>
                      <a:pt x="35608" y="792"/>
                    </a:lnTo>
                    <a:lnTo>
                      <a:pt x="35027" y="713"/>
                    </a:lnTo>
                    <a:lnTo>
                      <a:pt x="34447" y="687"/>
                    </a:lnTo>
                    <a:lnTo>
                      <a:pt x="33999" y="713"/>
                    </a:lnTo>
                    <a:lnTo>
                      <a:pt x="33577" y="739"/>
                    </a:lnTo>
                    <a:lnTo>
                      <a:pt x="33128" y="819"/>
                    </a:lnTo>
                    <a:lnTo>
                      <a:pt x="32706" y="898"/>
                    </a:lnTo>
                    <a:lnTo>
                      <a:pt x="31941" y="687"/>
                    </a:lnTo>
                    <a:lnTo>
                      <a:pt x="31150" y="502"/>
                    </a:lnTo>
                    <a:lnTo>
                      <a:pt x="30359" y="344"/>
                    </a:lnTo>
                    <a:lnTo>
                      <a:pt x="29568" y="238"/>
                    </a:lnTo>
                    <a:lnTo>
                      <a:pt x="28776" y="133"/>
                    </a:lnTo>
                    <a:lnTo>
                      <a:pt x="27985" y="54"/>
                    </a:lnTo>
                    <a:lnTo>
                      <a:pt x="27194" y="27"/>
                    </a:lnTo>
                    <a:lnTo>
                      <a:pt x="263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8" name="Google Shape;1498;p70">
                <a:extLst>
                  <a:ext uri="{FF2B5EF4-FFF2-40B4-BE49-F238E27FC236}">
                    <a16:creationId xmlns:a16="http://schemas.microsoft.com/office/drawing/2014/main" id="{42AEA91B-F775-C77E-42D3-9654B91B93D7}"/>
                  </a:ext>
                </a:extLst>
              </p:cNvPr>
              <p:cNvSpPr/>
              <p:nvPr/>
            </p:nvSpPr>
            <p:spPr>
              <a:xfrm>
                <a:off x="362725" y="3836975"/>
                <a:ext cx="1268700" cy="1204725"/>
              </a:xfrm>
              <a:custGeom>
                <a:avLst/>
                <a:gdLst/>
                <a:ahLst/>
                <a:cxnLst/>
                <a:rect l="l" t="t" r="r" b="b"/>
                <a:pathLst>
                  <a:path w="50748" h="48189" fill="none" extrusionOk="0">
                    <a:moveTo>
                      <a:pt x="50246" y="14718"/>
                    </a:moveTo>
                    <a:lnTo>
                      <a:pt x="49402" y="13373"/>
                    </a:lnTo>
                    <a:lnTo>
                      <a:pt x="49402" y="13373"/>
                    </a:lnTo>
                    <a:lnTo>
                      <a:pt x="49164" y="13030"/>
                    </a:lnTo>
                    <a:lnTo>
                      <a:pt x="48874" y="12714"/>
                    </a:lnTo>
                    <a:lnTo>
                      <a:pt x="48558" y="12450"/>
                    </a:lnTo>
                    <a:lnTo>
                      <a:pt x="48215" y="12239"/>
                    </a:lnTo>
                    <a:lnTo>
                      <a:pt x="47846" y="12054"/>
                    </a:lnTo>
                    <a:lnTo>
                      <a:pt x="47450" y="11923"/>
                    </a:lnTo>
                    <a:lnTo>
                      <a:pt x="47028" y="11870"/>
                    </a:lnTo>
                    <a:lnTo>
                      <a:pt x="46606" y="11843"/>
                    </a:lnTo>
                    <a:lnTo>
                      <a:pt x="46606" y="11843"/>
                    </a:lnTo>
                    <a:lnTo>
                      <a:pt x="46501" y="11843"/>
                    </a:lnTo>
                    <a:lnTo>
                      <a:pt x="46501" y="11843"/>
                    </a:lnTo>
                    <a:lnTo>
                      <a:pt x="45973" y="10947"/>
                    </a:lnTo>
                    <a:lnTo>
                      <a:pt x="45419" y="10076"/>
                    </a:lnTo>
                    <a:lnTo>
                      <a:pt x="44813" y="9232"/>
                    </a:lnTo>
                    <a:lnTo>
                      <a:pt x="44180" y="8441"/>
                    </a:lnTo>
                    <a:lnTo>
                      <a:pt x="43520" y="7650"/>
                    </a:lnTo>
                    <a:lnTo>
                      <a:pt x="42808" y="6885"/>
                    </a:lnTo>
                    <a:lnTo>
                      <a:pt x="42070" y="6173"/>
                    </a:lnTo>
                    <a:lnTo>
                      <a:pt x="41278" y="5487"/>
                    </a:lnTo>
                    <a:lnTo>
                      <a:pt x="41278" y="5487"/>
                    </a:lnTo>
                    <a:lnTo>
                      <a:pt x="41120" y="4986"/>
                    </a:lnTo>
                    <a:lnTo>
                      <a:pt x="40935" y="4485"/>
                    </a:lnTo>
                    <a:lnTo>
                      <a:pt x="40698" y="4010"/>
                    </a:lnTo>
                    <a:lnTo>
                      <a:pt x="40408" y="3588"/>
                    </a:lnTo>
                    <a:lnTo>
                      <a:pt x="40091" y="3166"/>
                    </a:lnTo>
                    <a:lnTo>
                      <a:pt x="39722" y="2797"/>
                    </a:lnTo>
                    <a:lnTo>
                      <a:pt x="39327" y="2427"/>
                    </a:lnTo>
                    <a:lnTo>
                      <a:pt x="38878" y="2111"/>
                    </a:lnTo>
                    <a:lnTo>
                      <a:pt x="38878" y="2111"/>
                    </a:lnTo>
                    <a:lnTo>
                      <a:pt x="38351" y="1768"/>
                    </a:lnTo>
                    <a:lnTo>
                      <a:pt x="37823" y="1478"/>
                    </a:lnTo>
                    <a:lnTo>
                      <a:pt x="37269" y="1241"/>
                    </a:lnTo>
                    <a:lnTo>
                      <a:pt x="36715" y="1056"/>
                    </a:lnTo>
                    <a:lnTo>
                      <a:pt x="36161" y="898"/>
                    </a:lnTo>
                    <a:lnTo>
                      <a:pt x="35608" y="792"/>
                    </a:lnTo>
                    <a:lnTo>
                      <a:pt x="35027" y="713"/>
                    </a:lnTo>
                    <a:lnTo>
                      <a:pt x="34447" y="687"/>
                    </a:lnTo>
                    <a:lnTo>
                      <a:pt x="34447" y="687"/>
                    </a:lnTo>
                    <a:lnTo>
                      <a:pt x="33999" y="713"/>
                    </a:lnTo>
                    <a:lnTo>
                      <a:pt x="33577" y="739"/>
                    </a:lnTo>
                    <a:lnTo>
                      <a:pt x="33128" y="819"/>
                    </a:lnTo>
                    <a:lnTo>
                      <a:pt x="32706" y="898"/>
                    </a:lnTo>
                    <a:lnTo>
                      <a:pt x="32706" y="898"/>
                    </a:lnTo>
                    <a:lnTo>
                      <a:pt x="31941" y="687"/>
                    </a:lnTo>
                    <a:lnTo>
                      <a:pt x="31150" y="502"/>
                    </a:lnTo>
                    <a:lnTo>
                      <a:pt x="30359" y="344"/>
                    </a:lnTo>
                    <a:lnTo>
                      <a:pt x="29568" y="238"/>
                    </a:lnTo>
                    <a:lnTo>
                      <a:pt x="28776" y="133"/>
                    </a:lnTo>
                    <a:lnTo>
                      <a:pt x="27985" y="54"/>
                    </a:lnTo>
                    <a:lnTo>
                      <a:pt x="27194" y="27"/>
                    </a:lnTo>
                    <a:lnTo>
                      <a:pt x="26376" y="1"/>
                    </a:lnTo>
                    <a:lnTo>
                      <a:pt x="26376" y="1"/>
                    </a:lnTo>
                    <a:lnTo>
                      <a:pt x="25216" y="27"/>
                    </a:lnTo>
                    <a:lnTo>
                      <a:pt x="24055" y="133"/>
                    </a:lnTo>
                    <a:lnTo>
                      <a:pt x="22921" y="265"/>
                    </a:lnTo>
                    <a:lnTo>
                      <a:pt x="21787" y="476"/>
                    </a:lnTo>
                    <a:lnTo>
                      <a:pt x="20653" y="739"/>
                    </a:lnTo>
                    <a:lnTo>
                      <a:pt x="19545" y="1056"/>
                    </a:lnTo>
                    <a:lnTo>
                      <a:pt x="18464" y="1425"/>
                    </a:lnTo>
                    <a:lnTo>
                      <a:pt x="17382" y="1847"/>
                    </a:lnTo>
                    <a:lnTo>
                      <a:pt x="17382" y="1847"/>
                    </a:lnTo>
                    <a:lnTo>
                      <a:pt x="16749" y="1821"/>
                    </a:lnTo>
                    <a:lnTo>
                      <a:pt x="16749" y="1821"/>
                    </a:lnTo>
                    <a:lnTo>
                      <a:pt x="16037" y="1847"/>
                    </a:lnTo>
                    <a:lnTo>
                      <a:pt x="15694" y="1900"/>
                    </a:lnTo>
                    <a:lnTo>
                      <a:pt x="15351" y="1953"/>
                    </a:lnTo>
                    <a:lnTo>
                      <a:pt x="15008" y="2005"/>
                    </a:lnTo>
                    <a:lnTo>
                      <a:pt x="14666" y="2111"/>
                    </a:lnTo>
                    <a:lnTo>
                      <a:pt x="14349" y="2190"/>
                    </a:lnTo>
                    <a:lnTo>
                      <a:pt x="14006" y="2322"/>
                    </a:lnTo>
                    <a:lnTo>
                      <a:pt x="13690" y="2454"/>
                    </a:lnTo>
                    <a:lnTo>
                      <a:pt x="13373" y="2586"/>
                    </a:lnTo>
                    <a:lnTo>
                      <a:pt x="12767" y="2929"/>
                    </a:lnTo>
                    <a:lnTo>
                      <a:pt x="12160" y="3324"/>
                    </a:lnTo>
                    <a:lnTo>
                      <a:pt x="11580" y="3799"/>
                    </a:lnTo>
                    <a:lnTo>
                      <a:pt x="11580" y="3799"/>
                    </a:lnTo>
                    <a:lnTo>
                      <a:pt x="11184" y="4168"/>
                    </a:lnTo>
                    <a:lnTo>
                      <a:pt x="10841" y="4537"/>
                    </a:lnTo>
                    <a:lnTo>
                      <a:pt x="10551" y="4959"/>
                    </a:lnTo>
                    <a:lnTo>
                      <a:pt x="10261" y="5381"/>
                    </a:lnTo>
                    <a:lnTo>
                      <a:pt x="10050" y="5803"/>
                    </a:lnTo>
                    <a:lnTo>
                      <a:pt x="9865" y="6278"/>
                    </a:lnTo>
                    <a:lnTo>
                      <a:pt x="9733" y="6753"/>
                    </a:lnTo>
                    <a:lnTo>
                      <a:pt x="9628" y="7254"/>
                    </a:lnTo>
                    <a:lnTo>
                      <a:pt x="9628" y="7254"/>
                    </a:lnTo>
                    <a:lnTo>
                      <a:pt x="9180" y="7729"/>
                    </a:lnTo>
                    <a:lnTo>
                      <a:pt x="8784" y="8204"/>
                    </a:lnTo>
                    <a:lnTo>
                      <a:pt x="8362" y="8705"/>
                    </a:lnTo>
                    <a:lnTo>
                      <a:pt x="7993" y="9206"/>
                    </a:lnTo>
                    <a:lnTo>
                      <a:pt x="7597" y="9707"/>
                    </a:lnTo>
                    <a:lnTo>
                      <a:pt x="7254" y="10234"/>
                    </a:lnTo>
                    <a:lnTo>
                      <a:pt x="6885" y="10762"/>
                    </a:lnTo>
                    <a:lnTo>
                      <a:pt x="6568" y="11316"/>
                    </a:lnTo>
                    <a:lnTo>
                      <a:pt x="6568" y="11316"/>
                    </a:lnTo>
                    <a:lnTo>
                      <a:pt x="6015" y="11764"/>
                    </a:lnTo>
                    <a:lnTo>
                      <a:pt x="5461" y="12239"/>
                    </a:lnTo>
                    <a:lnTo>
                      <a:pt x="4933" y="12767"/>
                    </a:lnTo>
                    <a:lnTo>
                      <a:pt x="4406" y="13320"/>
                    </a:lnTo>
                    <a:lnTo>
                      <a:pt x="4353" y="13347"/>
                    </a:lnTo>
                    <a:lnTo>
                      <a:pt x="4353" y="13347"/>
                    </a:lnTo>
                    <a:lnTo>
                      <a:pt x="3535" y="14164"/>
                    </a:lnTo>
                    <a:lnTo>
                      <a:pt x="2823" y="14877"/>
                    </a:lnTo>
                    <a:lnTo>
                      <a:pt x="2085" y="15694"/>
                    </a:lnTo>
                    <a:lnTo>
                      <a:pt x="2085" y="15694"/>
                    </a:lnTo>
                    <a:lnTo>
                      <a:pt x="1663" y="16169"/>
                    </a:lnTo>
                    <a:lnTo>
                      <a:pt x="1241" y="16723"/>
                    </a:lnTo>
                    <a:lnTo>
                      <a:pt x="792" y="17329"/>
                    </a:lnTo>
                    <a:lnTo>
                      <a:pt x="581" y="17672"/>
                    </a:lnTo>
                    <a:lnTo>
                      <a:pt x="423" y="17989"/>
                    </a:lnTo>
                    <a:lnTo>
                      <a:pt x="265" y="18332"/>
                    </a:lnTo>
                    <a:lnTo>
                      <a:pt x="133" y="18701"/>
                    </a:lnTo>
                    <a:lnTo>
                      <a:pt x="54" y="19044"/>
                    </a:lnTo>
                    <a:lnTo>
                      <a:pt x="1" y="19387"/>
                    </a:lnTo>
                    <a:lnTo>
                      <a:pt x="27" y="19756"/>
                    </a:lnTo>
                    <a:lnTo>
                      <a:pt x="80" y="20099"/>
                    </a:lnTo>
                    <a:lnTo>
                      <a:pt x="159" y="20257"/>
                    </a:lnTo>
                    <a:lnTo>
                      <a:pt x="212" y="20415"/>
                    </a:lnTo>
                    <a:lnTo>
                      <a:pt x="317" y="20574"/>
                    </a:lnTo>
                    <a:lnTo>
                      <a:pt x="423" y="20758"/>
                    </a:lnTo>
                    <a:lnTo>
                      <a:pt x="423" y="20758"/>
                    </a:lnTo>
                    <a:lnTo>
                      <a:pt x="608" y="20969"/>
                    </a:lnTo>
                    <a:lnTo>
                      <a:pt x="819" y="21180"/>
                    </a:lnTo>
                    <a:lnTo>
                      <a:pt x="1056" y="21338"/>
                    </a:lnTo>
                    <a:lnTo>
                      <a:pt x="1293" y="21470"/>
                    </a:lnTo>
                    <a:lnTo>
                      <a:pt x="1531" y="21576"/>
                    </a:lnTo>
                    <a:lnTo>
                      <a:pt x="1794" y="21655"/>
                    </a:lnTo>
                    <a:lnTo>
                      <a:pt x="2085" y="21708"/>
                    </a:lnTo>
                    <a:lnTo>
                      <a:pt x="2348" y="21734"/>
                    </a:lnTo>
                    <a:lnTo>
                      <a:pt x="2348" y="21734"/>
                    </a:lnTo>
                    <a:lnTo>
                      <a:pt x="2638" y="21708"/>
                    </a:lnTo>
                    <a:lnTo>
                      <a:pt x="2929" y="21681"/>
                    </a:lnTo>
                    <a:lnTo>
                      <a:pt x="3166" y="21602"/>
                    </a:lnTo>
                    <a:lnTo>
                      <a:pt x="3403" y="21523"/>
                    </a:lnTo>
                    <a:lnTo>
                      <a:pt x="3403" y="21523"/>
                    </a:lnTo>
                    <a:lnTo>
                      <a:pt x="3377" y="22288"/>
                    </a:lnTo>
                    <a:lnTo>
                      <a:pt x="3351" y="23053"/>
                    </a:lnTo>
                    <a:lnTo>
                      <a:pt x="3351" y="23053"/>
                    </a:lnTo>
                    <a:lnTo>
                      <a:pt x="3377" y="24213"/>
                    </a:lnTo>
                    <a:lnTo>
                      <a:pt x="3482" y="25400"/>
                    </a:lnTo>
                    <a:lnTo>
                      <a:pt x="3482" y="25400"/>
                    </a:lnTo>
                    <a:lnTo>
                      <a:pt x="3034" y="25822"/>
                    </a:lnTo>
                    <a:lnTo>
                      <a:pt x="2612" y="26271"/>
                    </a:lnTo>
                    <a:lnTo>
                      <a:pt x="2216" y="26745"/>
                    </a:lnTo>
                    <a:lnTo>
                      <a:pt x="1847" y="27273"/>
                    </a:lnTo>
                    <a:lnTo>
                      <a:pt x="1847" y="27273"/>
                    </a:lnTo>
                    <a:lnTo>
                      <a:pt x="1768" y="27405"/>
                    </a:lnTo>
                    <a:lnTo>
                      <a:pt x="1768" y="27405"/>
                    </a:lnTo>
                    <a:lnTo>
                      <a:pt x="1399" y="28038"/>
                    </a:lnTo>
                    <a:lnTo>
                      <a:pt x="1109" y="28697"/>
                    </a:lnTo>
                    <a:lnTo>
                      <a:pt x="871" y="29357"/>
                    </a:lnTo>
                    <a:lnTo>
                      <a:pt x="687" y="30016"/>
                    </a:lnTo>
                    <a:lnTo>
                      <a:pt x="634" y="30359"/>
                    </a:lnTo>
                    <a:lnTo>
                      <a:pt x="581" y="30675"/>
                    </a:lnTo>
                    <a:lnTo>
                      <a:pt x="555" y="31018"/>
                    </a:lnTo>
                    <a:lnTo>
                      <a:pt x="555" y="31335"/>
                    </a:lnTo>
                    <a:lnTo>
                      <a:pt x="555" y="31651"/>
                    </a:lnTo>
                    <a:lnTo>
                      <a:pt x="581" y="31968"/>
                    </a:lnTo>
                    <a:lnTo>
                      <a:pt x="634" y="32258"/>
                    </a:lnTo>
                    <a:lnTo>
                      <a:pt x="687" y="32548"/>
                    </a:lnTo>
                    <a:lnTo>
                      <a:pt x="687" y="32548"/>
                    </a:lnTo>
                    <a:lnTo>
                      <a:pt x="792" y="32944"/>
                    </a:lnTo>
                    <a:lnTo>
                      <a:pt x="924" y="33286"/>
                    </a:lnTo>
                    <a:lnTo>
                      <a:pt x="1082" y="33629"/>
                    </a:lnTo>
                    <a:lnTo>
                      <a:pt x="1267" y="33946"/>
                    </a:lnTo>
                    <a:lnTo>
                      <a:pt x="1478" y="34236"/>
                    </a:lnTo>
                    <a:lnTo>
                      <a:pt x="1715" y="34500"/>
                    </a:lnTo>
                    <a:lnTo>
                      <a:pt x="1979" y="34737"/>
                    </a:lnTo>
                    <a:lnTo>
                      <a:pt x="2269" y="34948"/>
                    </a:lnTo>
                    <a:lnTo>
                      <a:pt x="2269" y="34948"/>
                    </a:lnTo>
                    <a:lnTo>
                      <a:pt x="2507" y="35159"/>
                    </a:lnTo>
                    <a:lnTo>
                      <a:pt x="2770" y="35344"/>
                    </a:lnTo>
                    <a:lnTo>
                      <a:pt x="2770" y="35344"/>
                    </a:lnTo>
                    <a:lnTo>
                      <a:pt x="3008" y="35449"/>
                    </a:lnTo>
                    <a:lnTo>
                      <a:pt x="3219" y="35555"/>
                    </a:lnTo>
                    <a:lnTo>
                      <a:pt x="3456" y="35660"/>
                    </a:lnTo>
                    <a:lnTo>
                      <a:pt x="3693" y="35739"/>
                    </a:lnTo>
                    <a:lnTo>
                      <a:pt x="3931" y="35792"/>
                    </a:lnTo>
                    <a:lnTo>
                      <a:pt x="4195" y="35845"/>
                    </a:lnTo>
                    <a:lnTo>
                      <a:pt x="4458" y="35871"/>
                    </a:lnTo>
                    <a:lnTo>
                      <a:pt x="4696" y="35871"/>
                    </a:lnTo>
                    <a:lnTo>
                      <a:pt x="4696" y="35871"/>
                    </a:lnTo>
                    <a:lnTo>
                      <a:pt x="4986" y="35871"/>
                    </a:lnTo>
                    <a:lnTo>
                      <a:pt x="5250" y="35845"/>
                    </a:lnTo>
                    <a:lnTo>
                      <a:pt x="5540" y="35792"/>
                    </a:lnTo>
                    <a:lnTo>
                      <a:pt x="5803" y="35739"/>
                    </a:lnTo>
                    <a:lnTo>
                      <a:pt x="6067" y="35660"/>
                    </a:lnTo>
                    <a:lnTo>
                      <a:pt x="6357" y="35555"/>
                    </a:lnTo>
                    <a:lnTo>
                      <a:pt x="6885" y="35317"/>
                    </a:lnTo>
                    <a:lnTo>
                      <a:pt x="6885" y="35317"/>
                    </a:lnTo>
                    <a:lnTo>
                      <a:pt x="7412" y="36109"/>
                    </a:lnTo>
                    <a:lnTo>
                      <a:pt x="7966" y="36873"/>
                    </a:lnTo>
                    <a:lnTo>
                      <a:pt x="8573" y="37638"/>
                    </a:lnTo>
                    <a:lnTo>
                      <a:pt x="9180" y="38350"/>
                    </a:lnTo>
                    <a:lnTo>
                      <a:pt x="9180" y="38350"/>
                    </a:lnTo>
                    <a:lnTo>
                      <a:pt x="8889" y="38878"/>
                    </a:lnTo>
                    <a:lnTo>
                      <a:pt x="8678" y="39353"/>
                    </a:lnTo>
                    <a:lnTo>
                      <a:pt x="8599" y="39616"/>
                    </a:lnTo>
                    <a:lnTo>
                      <a:pt x="8547" y="39854"/>
                    </a:lnTo>
                    <a:lnTo>
                      <a:pt x="8494" y="40065"/>
                    </a:lnTo>
                    <a:lnTo>
                      <a:pt x="8467" y="40302"/>
                    </a:lnTo>
                    <a:lnTo>
                      <a:pt x="8467" y="40540"/>
                    </a:lnTo>
                    <a:lnTo>
                      <a:pt x="8467" y="40751"/>
                    </a:lnTo>
                    <a:lnTo>
                      <a:pt x="8520" y="40962"/>
                    </a:lnTo>
                    <a:lnTo>
                      <a:pt x="8573" y="41173"/>
                    </a:lnTo>
                    <a:lnTo>
                      <a:pt x="8626" y="41357"/>
                    </a:lnTo>
                    <a:lnTo>
                      <a:pt x="8731" y="41568"/>
                    </a:lnTo>
                    <a:lnTo>
                      <a:pt x="8837" y="41753"/>
                    </a:lnTo>
                    <a:lnTo>
                      <a:pt x="8969" y="41938"/>
                    </a:lnTo>
                    <a:lnTo>
                      <a:pt x="8969" y="41938"/>
                    </a:lnTo>
                    <a:lnTo>
                      <a:pt x="9180" y="42149"/>
                    </a:lnTo>
                    <a:lnTo>
                      <a:pt x="9417" y="42333"/>
                    </a:lnTo>
                    <a:lnTo>
                      <a:pt x="9417" y="42333"/>
                    </a:lnTo>
                    <a:lnTo>
                      <a:pt x="9628" y="42518"/>
                    </a:lnTo>
                    <a:lnTo>
                      <a:pt x="9839" y="42676"/>
                    </a:lnTo>
                    <a:lnTo>
                      <a:pt x="10076" y="42808"/>
                    </a:lnTo>
                    <a:lnTo>
                      <a:pt x="10314" y="42940"/>
                    </a:lnTo>
                    <a:lnTo>
                      <a:pt x="10604" y="43019"/>
                    </a:lnTo>
                    <a:lnTo>
                      <a:pt x="10868" y="43072"/>
                    </a:lnTo>
                    <a:lnTo>
                      <a:pt x="11184" y="43124"/>
                    </a:lnTo>
                    <a:lnTo>
                      <a:pt x="11474" y="43124"/>
                    </a:lnTo>
                    <a:lnTo>
                      <a:pt x="11474" y="43124"/>
                    </a:lnTo>
                    <a:lnTo>
                      <a:pt x="11764" y="43124"/>
                    </a:lnTo>
                    <a:lnTo>
                      <a:pt x="12081" y="43098"/>
                    </a:lnTo>
                    <a:lnTo>
                      <a:pt x="12397" y="43045"/>
                    </a:lnTo>
                    <a:lnTo>
                      <a:pt x="12687" y="42966"/>
                    </a:lnTo>
                    <a:lnTo>
                      <a:pt x="13030" y="42861"/>
                    </a:lnTo>
                    <a:lnTo>
                      <a:pt x="13347" y="42755"/>
                    </a:lnTo>
                    <a:lnTo>
                      <a:pt x="13663" y="42597"/>
                    </a:lnTo>
                    <a:lnTo>
                      <a:pt x="13980" y="42439"/>
                    </a:lnTo>
                    <a:lnTo>
                      <a:pt x="13980" y="42439"/>
                    </a:lnTo>
                    <a:lnTo>
                      <a:pt x="14666" y="42861"/>
                    </a:lnTo>
                    <a:lnTo>
                      <a:pt x="15351" y="43256"/>
                    </a:lnTo>
                    <a:lnTo>
                      <a:pt x="16037" y="43626"/>
                    </a:lnTo>
                    <a:lnTo>
                      <a:pt x="16723" y="43968"/>
                    </a:lnTo>
                    <a:lnTo>
                      <a:pt x="17461" y="44285"/>
                    </a:lnTo>
                    <a:lnTo>
                      <a:pt x="18174" y="44575"/>
                    </a:lnTo>
                    <a:lnTo>
                      <a:pt x="18912" y="44839"/>
                    </a:lnTo>
                    <a:lnTo>
                      <a:pt x="19651" y="45076"/>
                    </a:lnTo>
                    <a:lnTo>
                      <a:pt x="20389" y="45287"/>
                    </a:lnTo>
                    <a:lnTo>
                      <a:pt x="21154" y="45472"/>
                    </a:lnTo>
                    <a:lnTo>
                      <a:pt x="21919" y="45630"/>
                    </a:lnTo>
                    <a:lnTo>
                      <a:pt x="22684" y="45788"/>
                    </a:lnTo>
                    <a:lnTo>
                      <a:pt x="23449" y="45894"/>
                    </a:lnTo>
                    <a:lnTo>
                      <a:pt x="24240" y="45973"/>
                    </a:lnTo>
                    <a:lnTo>
                      <a:pt x="25031" y="46026"/>
                    </a:lnTo>
                    <a:lnTo>
                      <a:pt x="25796" y="46052"/>
                    </a:lnTo>
                    <a:lnTo>
                      <a:pt x="25796" y="46052"/>
                    </a:lnTo>
                    <a:lnTo>
                      <a:pt x="26271" y="46448"/>
                    </a:lnTo>
                    <a:lnTo>
                      <a:pt x="26745" y="46791"/>
                    </a:lnTo>
                    <a:lnTo>
                      <a:pt x="26745" y="46791"/>
                    </a:lnTo>
                    <a:lnTo>
                      <a:pt x="27036" y="46975"/>
                    </a:lnTo>
                    <a:lnTo>
                      <a:pt x="27273" y="47133"/>
                    </a:lnTo>
                    <a:lnTo>
                      <a:pt x="27273" y="47133"/>
                    </a:lnTo>
                    <a:lnTo>
                      <a:pt x="27721" y="47371"/>
                    </a:lnTo>
                    <a:lnTo>
                      <a:pt x="28170" y="47582"/>
                    </a:lnTo>
                    <a:lnTo>
                      <a:pt x="28645" y="47766"/>
                    </a:lnTo>
                    <a:lnTo>
                      <a:pt x="29093" y="47898"/>
                    </a:lnTo>
                    <a:lnTo>
                      <a:pt x="29568" y="48030"/>
                    </a:lnTo>
                    <a:lnTo>
                      <a:pt x="30016" y="48109"/>
                    </a:lnTo>
                    <a:lnTo>
                      <a:pt x="30464" y="48162"/>
                    </a:lnTo>
                    <a:lnTo>
                      <a:pt x="30913" y="48188"/>
                    </a:lnTo>
                    <a:lnTo>
                      <a:pt x="30913" y="48188"/>
                    </a:lnTo>
                    <a:lnTo>
                      <a:pt x="31440" y="48162"/>
                    </a:lnTo>
                    <a:lnTo>
                      <a:pt x="31968" y="48083"/>
                    </a:lnTo>
                    <a:lnTo>
                      <a:pt x="32443" y="47951"/>
                    </a:lnTo>
                    <a:lnTo>
                      <a:pt x="32891" y="47766"/>
                    </a:lnTo>
                    <a:lnTo>
                      <a:pt x="33313" y="47529"/>
                    </a:lnTo>
                    <a:lnTo>
                      <a:pt x="33682" y="47265"/>
                    </a:lnTo>
                    <a:lnTo>
                      <a:pt x="34025" y="46949"/>
                    </a:lnTo>
                    <a:lnTo>
                      <a:pt x="34342" y="46606"/>
                    </a:lnTo>
                    <a:lnTo>
                      <a:pt x="34342" y="46606"/>
                    </a:lnTo>
                    <a:lnTo>
                      <a:pt x="34553" y="46342"/>
                    </a:lnTo>
                    <a:lnTo>
                      <a:pt x="34737" y="46078"/>
                    </a:lnTo>
                    <a:lnTo>
                      <a:pt x="34737" y="46078"/>
                    </a:lnTo>
                    <a:lnTo>
                      <a:pt x="34869" y="45867"/>
                    </a:lnTo>
                    <a:lnTo>
                      <a:pt x="35001" y="45656"/>
                    </a:lnTo>
                    <a:lnTo>
                      <a:pt x="35080" y="45445"/>
                    </a:lnTo>
                    <a:lnTo>
                      <a:pt x="35159" y="45234"/>
                    </a:lnTo>
                    <a:lnTo>
                      <a:pt x="35238" y="44997"/>
                    </a:lnTo>
                    <a:lnTo>
                      <a:pt x="35291" y="44760"/>
                    </a:lnTo>
                    <a:lnTo>
                      <a:pt x="35344" y="44259"/>
                    </a:lnTo>
                    <a:lnTo>
                      <a:pt x="35344" y="44259"/>
                    </a:lnTo>
                    <a:lnTo>
                      <a:pt x="35898" y="44021"/>
                    </a:lnTo>
                    <a:lnTo>
                      <a:pt x="36478" y="43757"/>
                    </a:lnTo>
                    <a:lnTo>
                      <a:pt x="37005" y="43467"/>
                    </a:lnTo>
                    <a:lnTo>
                      <a:pt x="37559" y="43177"/>
                    </a:lnTo>
                    <a:lnTo>
                      <a:pt x="38087" y="42887"/>
                    </a:lnTo>
                    <a:lnTo>
                      <a:pt x="38614" y="42544"/>
                    </a:lnTo>
                    <a:lnTo>
                      <a:pt x="39142" y="42228"/>
                    </a:lnTo>
                    <a:lnTo>
                      <a:pt x="39643" y="41885"/>
                    </a:lnTo>
                    <a:lnTo>
                      <a:pt x="40144" y="41516"/>
                    </a:lnTo>
                    <a:lnTo>
                      <a:pt x="40619" y="41146"/>
                    </a:lnTo>
                    <a:lnTo>
                      <a:pt x="41094" y="40751"/>
                    </a:lnTo>
                    <a:lnTo>
                      <a:pt x="41568" y="40355"/>
                    </a:lnTo>
                    <a:lnTo>
                      <a:pt x="42043" y="39933"/>
                    </a:lnTo>
                    <a:lnTo>
                      <a:pt x="42465" y="39511"/>
                    </a:lnTo>
                    <a:lnTo>
                      <a:pt x="42914" y="39089"/>
                    </a:lnTo>
                    <a:lnTo>
                      <a:pt x="43336" y="38641"/>
                    </a:lnTo>
                    <a:lnTo>
                      <a:pt x="43336" y="38641"/>
                    </a:lnTo>
                    <a:lnTo>
                      <a:pt x="43494" y="38509"/>
                    </a:lnTo>
                    <a:lnTo>
                      <a:pt x="43626" y="38403"/>
                    </a:lnTo>
                    <a:lnTo>
                      <a:pt x="43626" y="38403"/>
                    </a:lnTo>
                    <a:lnTo>
                      <a:pt x="43810" y="38192"/>
                    </a:lnTo>
                    <a:lnTo>
                      <a:pt x="43942" y="37955"/>
                    </a:lnTo>
                    <a:lnTo>
                      <a:pt x="43942" y="37955"/>
                    </a:lnTo>
                    <a:lnTo>
                      <a:pt x="44522" y="37243"/>
                    </a:lnTo>
                    <a:lnTo>
                      <a:pt x="45076" y="36531"/>
                    </a:lnTo>
                    <a:lnTo>
                      <a:pt x="45577" y="35766"/>
                    </a:lnTo>
                    <a:lnTo>
                      <a:pt x="46079" y="34974"/>
                    </a:lnTo>
                    <a:lnTo>
                      <a:pt x="46079" y="34974"/>
                    </a:lnTo>
                    <a:lnTo>
                      <a:pt x="46553" y="34183"/>
                    </a:lnTo>
                    <a:lnTo>
                      <a:pt x="46975" y="33366"/>
                    </a:lnTo>
                    <a:lnTo>
                      <a:pt x="46975" y="33366"/>
                    </a:lnTo>
                    <a:lnTo>
                      <a:pt x="47318" y="32680"/>
                    </a:lnTo>
                    <a:lnTo>
                      <a:pt x="47635" y="31968"/>
                    </a:lnTo>
                    <a:lnTo>
                      <a:pt x="47925" y="31256"/>
                    </a:lnTo>
                    <a:lnTo>
                      <a:pt x="48189" y="30517"/>
                    </a:lnTo>
                    <a:lnTo>
                      <a:pt x="48426" y="29779"/>
                    </a:lnTo>
                    <a:lnTo>
                      <a:pt x="48637" y="29040"/>
                    </a:lnTo>
                    <a:lnTo>
                      <a:pt x="48822" y="28302"/>
                    </a:lnTo>
                    <a:lnTo>
                      <a:pt x="48980" y="27537"/>
                    </a:lnTo>
                    <a:lnTo>
                      <a:pt x="48980" y="27537"/>
                    </a:lnTo>
                    <a:lnTo>
                      <a:pt x="49164" y="26429"/>
                    </a:lnTo>
                    <a:lnTo>
                      <a:pt x="49296" y="25321"/>
                    </a:lnTo>
                    <a:lnTo>
                      <a:pt x="49375" y="24187"/>
                    </a:lnTo>
                    <a:lnTo>
                      <a:pt x="49428" y="23053"/>
                    </a:lnTo>
                    <a:lnTo>
                      <a:pt x="49428" y="23053"/>
                    </a:lnTo>
                    <a:lnTo>
                      <a:pt x="49402" y="22103"/>
                    </a:lnTo>
                    <a:lnTo>
                      <a:pt x="49349" y="21180"/>
                    </a:lnTo>
                    <a:lnTo>
                      <a:pt x="49244" y="20231"/>
                    </a:lnTo>
                    <a:lnTo>
                      <a:pt x="49112" y="19308"/>
                    </a:lnTo>
                    <a:lnTo>
                      <a:pt x="49217" y="19255"/>
                    </a:lnTo>
                    <a:lnTo>
                      <a:pt x="49217" y="19255"/>
                    </a:lnTo>
                    <a:lnTo>
                      <a:pt x="49481" y="19044"/>
                    </a:lnTo>
                    <a:lnTo>
                      <a:pt x="49745" y="18833"/>
                    </a:lnTo>
                    <a:lnTo>
                      <a:pt x="49956" y="18595"/>
                    </a:lnTo>
                    <a:lnTo>
                      <a:pt x="50167" y="18358"/>
                    </a:lnTo>
                    <a:lnTo>
                      <a:pt x="50325" y="18068"/>
                    </a:lnTo>
                    <a:lnTo>
                      <a:pt x="50457" y="17804"/>
                    </a:lnTo>
                    <a:lnTo>
                      <a:pt x="50589" y="17488"/>
                    </a:lnTo>
                    <a:lnTo>
                      <a:pt x="50668" y="17198"/>
                    </a:lnTo>
                    <a:lnTo>
                      <a:pt x="50721" y="16881"/>
                    </a:lnTo>
                    <a:lnTo>
                      <a:pt x="50747" y="16565"/>
                    </a:lnTo>
                    <a:lnTo>
                      <a:pt x="50747" y="16248"/>
                    </a:lnTo>
                    <a:lnTo>
                      <a:pt x="50721" y="15932"/>
                    </a:lnTo>
                    <a:lnTo>
                      <a:pt x="50642" y="15615"/>
                    </a:lnTo>
                    <a:lnTo>
                      <a:pt x="50536" y="15299"/>
                    </a:lnTo>
                    <a:lnTo>
                      <a:pt x="50404" y="15008"/>
                    </a:lnTo>
                    <a:lnTo>
                      <a:pt x="50246" y="1471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9" name="Google Shape;1499;p70">
                <a:extLst>
                  <a:ext uri="{FF2B5EF4-FFF2-40B4-BE49-F238E27FC236}">
                    <a16:creationId xmlns:a16="http://schemas.microsoft.com/office/drawing/2014/main" id="{F63C697C-5362-CD20-4A07-4C100A487795}"/>
                  </a:ext>
                </a:extLst>
              </p:cNvPr>
              <p:cNvSpPr/>
              <p:nvPr/>
            </p:nvSpPr>
            <p:spPr>
              <a:xfrm>
                <a:off x="488675" y="3875900"/>
                <a:ext cx="1073500" cy="1074150"/>
              </a:xfrm>
              <a:custGeom>
                <a:avLst/>
                <a:gdLst/>
                <a:ahLst/>
                <a:cxnLst/>
                <a:rect l="l" t="t" r="r" b="b"/>
                <a:pathLst>
                  <a:path w="42940" h="42966" extrusionOk="0">
                    <a:moveTo>
                      <a:pt x="21470" y="0"/>
                    </a:moveTo>
                    <a:lnTo>
                      <a:pt x="20362" y="53"/>
                    </a:lnTo>
                    <a:lnTo>
                      <a:pt x="19281" y="132"/>
                    </a:lnTo>
                    <a:lnTo>
                      <a:pt x="18200" y="264"/>
                    </a:lnTo>
                    <a:lnTo>
                      <a:pt x="17145" y="448"/>
                    </a:lnTo>
                    <a:lnTo>
                      <a:pt x="16116" y="686"/>
                    </a:lnTo>
                    <a:lnTo>
                      <a:pt x="15087" y="976"/>
                    </a:lnTo>
                    <a:lnTo>
                      <a:pt x="14085" y="1319"/>
                    </a:lnTo>
                    <a:lnTo>
                      <a:pt x="13109" y="1688"/>
                    </a:lnTo>
                    <a:lnTo>
                      <a:pt x="12160" y="2136"/>
                    </a:lnTo>
                    <a:lnTo>
                      <a:pt x="11236" y="2611"/>
                    </a:lnTo>
                    <a:lnTo>
                      <a:pt x="10340" y="3112"/>
                    </a:lnTo>
                    <a:lnTo>
                      <a:pt x="9469" y="3666"/>
                    </a:lnTo>
                    <a:lnTo>
                      <a:pt x="8625" y="4273"/>
                    </a:lnTo>
                    <a:lnTo>
                      <a:pt x="7808" y="4906"/>
                    </a:lnTo>
                    <a:lnTo>
                      <a:pt x="7043" y="5592"/>
                    </a:lnTo>
                    <a:lnTo>
                      <a:pt x="6304" y="6304"/>
                    </a:lnTo>
                    <a:lnTo>
                      <a:pt x="5592" y="7042"/>
                    </a:lnTo>
                    <a:lnTo>
                      <a:pt x="4906" y="7833"/>
                    </a:lnTo>
                    <a:lnTo>
                      <a:pt x="4273" y="8625"/>
                    </a:lnTo>
                    <a:lnTo>
                      <a:pt x="3667" y="9469"/>
                    </a:lnTo>
                    <a:lnTo>
                      <a:pt x="3113" y="10339"/>
                    </a:lnTo>
                    <a:lnTo>
                      <a:pt x="2612" y="11262"/>
                    </a:lnTo>
                    <a:lnTo>
                      <a:pt x="2137" y="12185"/>
                    </a:lnTo>
                    <a:lnTo>
                      <a:pt x="1689" y="13135"/>
                    </a:lnTo>
                    <a:lnTo>
                      <a:pt x="1319" y="14111"/>
                    </a:lnTo>
                    <a:lnTo>
                      <a:pt x="977" y="15087"/>
                    </a:lnTo>
                    <a:lnTo>
                      <a:pt x="686" y="16115"/>
                    </a:lnTo>
                    <a:lnTo>
                      <a:pt x="449" y="17170"/>
                    </a:lnTo>
                    <a:lnTo>
                      <a:pt x="264" y="18225"/>
                    </a:lnTo>
                    <a:lnTo>
                      <a:pt x="106" y="19280"/>
                    </a:lnTo>
                    <a:lnTo>
                      <a:pt x="27" y="20388"/>
                    </a:lnTo>
                    <a:lnTo>
                      <a:pt x="1" y="21496"/>
                    </a:lnTo>
                    <a:lnTo>
                      <a:pt x="27" y="22577"/>
                    </a:lnTo>
                    <a:lnTo>
                      <a:pt x="106" y="23685"/>
                    </a:lnTo>
                    <a:lnTo>
                      <a:pt x="264" y="24766"/>
                    </a:lnTo>
                    <a:lnTo>
                      <a:pt x="449" y="25821"/>
                    </a:lnTo>
                    <a:lnTo>
                      <a:pt x="686" y="26850"/>
                    </a:lnTo>
                    <a:lnTo>
                      <a:pt x="977" y="27879"/>
                    </a:lnTo>
                    <a:lnTo>
                      <a:pt x="1319" y="28855"/>
                    </a:lnTo>
                    <a:lnTo>
                      <a:pt x="1689" y="29830"/>
                    </a:lnTo>
                    <a:lnTo>
                      <a:pt x="2137" y="30780"/>
                    </a:lnTo>
                    <a:lnTo>
                      <a:pt x="2612" y="31729"/>
                    </a:lnTo>
                    <a:lnTo>
                      <a:pt x="3113" y="32626"/>
                    </a:lnTo>
                    <a:lnTo>
                      <a:pt x="3667" y="33497"/>
                    </a:lnTo>
                    <a:lnTo>
                      <a:pt x="4273" y="34341"/>
                    </a:lnTo>
                    <a:lnTo>
                      <a:pt x="4906" y="35132"/>
                    </a:lnTo>
                    <a:lnTo>
                      <a:pt x="5592" y="35923"/>
                    </a:lnTo>
                    <a:lnTo>
                      <a:pt x="6304" y="36662"/>
                    </a:lnTo>
                    <a:lnTo>
                      <a:pt x="7043" y="37374"/>
                    </a:lnTo>
                    <a:lnTo>
                      <a:pt x="7808" y="38059"/>
                    </a:lnTo>
                    <a:lnTo>
                      <a:pt x="8625" y="38692"/>
                    </a:lnTo>
                    <a:lnTo>
                      <a:pt x="9469" y="39299"/>
                    </a:lnTo>
                    <a:lnTo>
                      <a:pt x="10340" y="39853"/>
                    </a:lnTo>
                    <a:lnTo>
                      <a:pt x="11236" y="40354"/>
                    </a:lnTo>
                    <a:lnTo>
                      <a:pt x="12160" y="40829"/>
                    </a:lnTo>
                    <a:lnTo>
                      <a:pt x="13109" y="41277"/>
                    </a:lnTo>
                    <a:lnTo>
                      <a:pt x="14085" y="41647"/>
                    </a:lnTo>
                    <a:lnTo>
                      <a:pt x="15087" y="41989"/>
                    </a:lnTo>
                    <a:lnTo>
                      <a:pt x="16116" y="42280"/>
                    </a:lnTo>
                    <a:lnTo>
                      <a:pt x="17145" y="42517"/>
                    </a:lnTo>
                    <a:lnTo>
                      <a:pt x="18200" y="42702"/>
                    </a:lnTo>
                    <a:lnTo>
                      <a:pt x="19281" y="42833"/>
                    </a:lnTo>
                    <a:lnTo>
                      <a:pt x="20362" y="42939"/>
                    </a:lnTo>
                    <a:lnTo>
                      <a:pt x="21470" y="42965"/>
                    </a:lnTo>
                    <a:lnTo>
                      <a:pt x="22077" y="42939"/>
                    </a:lnTo>
                    <a:lnTo>
                      <a:pt x="22657" y="42913"/>
                    </a:lnTo>
                    <a:lnTo>
                      <a:pt x="23264" y="42886"/>
                    </a:lnTo>
                    <a:lnTo>
                      <a:pt x="23844" y="42833"/>
                    </a:lnTo>
                    <a:lnTo>
                      <a:pt x="24424" y="42754"/>
                    </a:lnTo>
                    <a:lnTo>
                      <a:pt x="25004" y="42675"/>
                    </a:lnTo>
                    <a:lnTo>
                      <a:pt x="26139" y="42438"/>
                    </a:lnTo>
                    <a:lnTo>
                      <a:pt x="27246" y="42174"/>
                    </a:lnTo>
                    <a:lnTo>
                      <a:pt x="28328" y="41831"/>
                    </a:lnTo>
                    <a:lnTo>
                      <a:pt x="29383" y="41462"/>
                    </a:lnTo>
                    <a:lnTo>
                      <a:pt x="30438" y="41014"/>
                    </a:lnTo>
                    <a:lnTo>
                      <a:pt x="31440" y="40512"/>
                    </a:lnTo>
                    <a:lnTo>
                      <a:pt x="32416" y="39959"/>
                    </a:lnTo>
                    <a:lnTo>
                      <a:pt x="33365" y="39378"/>
                    </a:lnTo>
                    <a:lnTo>
                      <a:pt x="34262" y="38745"/>
                    </a:lnTo>
                    <a:lnTo>
                      <a:pt x="35133" y="38059"/>
                    </a:lnTo>
                    <a:lnTo>
                      <a:pt x="35977" y="37321"/>
                    </a:lnTo>
                    <a:lnTo>
                      <a:pt x="36768" y="36556"/>
                    </a:lnTo>
                    <a:lnTo>
                      <a:pt x="37533" y="35738"/>
                    </a:lnTo>
                    <a:lnTo>
                      <a:pt x="37612" y="35659"/>
                    </a:lnTo>
                    <a:lnTo>
                      <a:pt x="37744" y="35501"/>
                    </a:lnTo>
                    <a:lnTo>
                      <a:pt x="38324" y="34815"/>
                    </a:lnTo>
                    <a:lnTo>
                      <a:pt x="38851" y="34103"/>
                    </a:lnTo>
                    <a:lnTo>
                      <a:pt x="39353" y="33365"/>
                    </a:lnTo>
                    <a:lnTo>
                      <a:pt x="39854" y="32626"/>
                    </a:lnTo>
                    <a:lnTo>
                      <a:pt x="40276" y="31861"/>
                    </a:lnTo>
                    <a:lnTo>
                      <a:pt x="40671" y="31123"/>
                    </a:lnTo>
                    <a:lnTo>
                      <a:pt x="40988" y="30463"/>
                    </a:lnTo>
                    <a:lnTo>
                      <a:pt x="41278" y="29830"/>
                    </a:lnTo>
                    <a:lnTo>
                      <a:pt x="41542" y="29145"/>
                    </a:lnTo>
                    <a:lnTo>
                      <a:pt x="41779" y="28485"/>
                    </a:lnTo>
                    <a:lnTo>
                      <a:pt x="42016" y="27800"/>
                    </a:lnTo>
                    <a:lnTo>
                      <a:pt x="42201" y="27087"/>
                    </a:lnTo>
                    <a:lnTo>
                      <a:pt x="42386" y="26402"/>
                    </a:lnTo>
                    <a:lnTo>
                      <a:pt x="42544" y="25690"/>
                    </a:lnTo>
                    <a:lnTo>
                      <a:pt x="42729" y="24661"/>
                    </a:lnTo>
                    <a:lnTo>
                      <a:pt x="42860" y="23606"/>
                    </a:lnTo>
                    <a:lnTo>
                      <a:pt x="42913" y="22551"/>
                    </a:lnTo>
                    <a:lnTo>
                      <a:pt x="42940" y="21496"/>
                    </a:lnTo>
                    <a:lnTo>
                      <a:pt x="42913" y="20388"/>
                    </a:lnTo>
                    <a:lnTo>
                      <a:pt x="42834" y="19280"/>
                    </a:lnTo>
                    <a:lnTo>
                      <a:pt x="42702" y="18225"/>
                    </a:lnTo>
                    <a:lnTo>
                      <a:pt x="42518" y="17170"/>
                    </a:lnTo>
                    <a:lnTo>
                      <a:pt x="42280" y="16115"/>
                    </a:lnTo>
                    <a:lnTo>
                      <a:pt x="41990" y="15087"/>
                    </a:lnTo>
                    <a:lnTo>
                      <a:pt x="41647" y="14111"/>
                    </a:lnTo>
                    <a:lnTo>
                      <a:pt x="41252" y="13135"/>
                    </a:lnTo>
                    <a:lnTo>
                      <a:pt x="40830" y="12185"/>
                    </a:lnTo>
                    <a:lnTo>
                      <a:pt x="40355" y="11262"/>
                    </a:lnTo>
                    <a:lnTo>
                      <a:pt x="39854" y="10339"/>
                    </a:lnTo>
                    <a:lnTo>
                      <a:pt x="39273" y="9469"/>
                    </a:lnTo>
                    <a:lnTo>
                      <a:pt x="38693" y="8625"/>
                    </a:lnTo>
                    <a:lnTo>
                      <a:pt x="38060" y="7833"/>
                    </a:lnTo>
                    <a:lnTo>
                      <a:pt x="37374" y="7042"/>
                    </a:lnTo>
                    <a:lnTo>
                      <a:pt x="36662" y="6304"/>
                    </a:lnTo>
                    <a:lnTo>
                      <a:pt x="35924" y="5592"/>
                    </a:lnTo>
                    <a:lnTo>
                      <a:pt x="35133" y="4906"/>
                    </a:lnTo>
                    <a:lnTo>
                      <a:pt x="34315" y="4273"/>
                    </a:lnTo>
                    <a:lnTo>
                      <a:pt x="33497" y="3666"/>
                    </a:lnTo>
                    <a:lnTo>
                      <a:pt x="32600" y="3112"/>
                    </a:lnTo>
                    <a:lnTo>
                      <a:pt x="31704" y="2611"/>
                    </a:lnTo>
                    <a:lnTo>
                      <a:pt x="30781" y="2136"/>
                    </a:lnTo>
                    <a:lnTo>
                      <a:pt x="29831" y="1688"/>
                    </a:lnTo>
                    <a:lnTo>
                      <a:pt x="28855" y="1319"/>
                    </a:lnTo>
                    <a:lnTo>
                      <a:pt x="27853" y="976"/>
                    </a:lnTo>
                    <a:lnTo>
                      <a:pt x="26851" y="686"/>
                    </a:lnTo>
                    <a:lnTo>
                      <a:pt x="25796" y="448"/>
                    </a:lnTo>
                    <a:lnTo>
                      <a:pt x="24741" y="264"/>
                    </a:lnTo>
                    <a:lnTo>
                      <a:pt x="23686" y="132"/>
                    </a:lnTo>
                    <a:lnTo>
                      <a:pt x="22578" y="53"/>
                    </a:lnTo>
                    <a:lnTo>
                      <a:pt x="214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0" name="Google Shape;1500;p70">
                <a:extLst>
                  <a:ext uri="{FF2B5EF4-FFF2-40B4-BE49-F238E27FC236}">
                    <a16:creationId xmlns:a16="http://schemas.microsoft.com/office/drawing/2014/main" id="{81608D52-5CAE-6225-EE48-36A240363E62}"/>
                  </a:ext>
                </a:extLst>
              </p:cNvPr>
              <p:cNvSpPr/>
              <p:nvPr/>
            </p:nvSpPr>
            <p:spPr>
              <a:xfrm>
                <a:off x="488675" y="3875900"/>
                <a:ext cx="1073500" cy="1074150"/>
              </a:xfrm>
              <a:custGeom>
                <a:avLst/>
                <a:gdLst/>
                <a:ahLst/>
                <a:cxnLst/>
                <a:rect l="l" t="t" r="r" b="b"/>
                <a:pathLst>
                  <a:path w="42940" h="42966" fill="none" extrusionOk="0">
                    <a:moveTo>
                      <a:pt x="42940" y="21496"/>
                    </a:moveTo>
                    <a:lnTo>
                      <a:pt x="42940" y="21496"/>
                    </a:lnTo>
                    <a:lnTo>
                      <a:pt x="42913" y="22551"/>
                    </a:lnTo>
                    <a:lnTo>
                      <a:pt x="42860" y="23606"/>
                    </a:lnTo>
                    <a:lnTo>
                      <a:pt x="42729" y="24661"/>
                    </a:lnTo>
                    <a:lnTo>
                      <a:pt x="42544" y="25690"/>
                    </a:lnTo>
                    <a:lnTo>
                      <a:pt x="42544" y="25690"/>
                    </a:lnTo>
                    <a:lnTo>
                      <a:pt x="42386" y="26402"/>
                    </a:lnTo>
                    <a:lnTo>
                      <a:pt x="42201" y="27087"/>
                    </a:lnTo>
                    <a:lnTo>
                      <a:pt x="42016" y="27800"/>
                    </a:lnTo>
                    <a:lnTo>
                      <a:pt x="41779" y="28485"/>
                    </a:lnTo>
                    <a:lnTo>
                      <a:pt x="41542" y="29145"/>
                    </a:lnTo>
                    <a:lnTo>
                      <a:pt x="41278" y="29830"/>
                    </a:lnTo>
                    <a:lnTo>
                      <a:pt x="40988" y="30463"/>
                    </a:lnTo>
                    <a:lnTo>
                      <a:pt x="40671" y="31123"/>
                    </a:lnTo>
                    <a:lnTo>
                      <a:pt x="40671" y="31123"/>
                    </a:lnTo>
                    <a:lnTo>
                      <a:pt x="40276" y="31861"/>
                    </a:lnTo>
                    <a:lnTo>
                      <a:pt x="39854" y="32626"/>
                    </a:lnTo>
                    <a:lnTo>
                      <a:pt x="39854" y="32626"/>
                    </a:lnTo>
                    <a:lnTo>
                      <a:pt x="39353" y="33365"/>
                    </a:lnTo>
                    <a:lnTo>
                      <a:pt x="38851" y="34103"/>
                    </a:lnTo>
                    <a:lnTo>
                      <a:pt x="38324" y="34815"/>
                    </a:lnTo>
                    <a:lnTo>
                      <a:pt x="37744" y="35501"/>
                    </a:lnTo>
                    <a:lnTo>
                      <a:pt x="37744" y="35501"/>
                    </a:lnTo>
                    <a:lnTo>
                      <a:pt x="37612" y="35659"/>
                    </a:lnTo>
                    <a:lnTo>
                      <a:pt x="37612" y="35659"/>
                    </a:lnTo>
                    <a:lnTo>
                      <a:pt x="37533" y="35738"/>
                    </a:lnTo>
                    <a:lnTo>
                      <a:pt x="37533" y="35738"/>
                    </a:lnTo>
                    <a:lnTo>
                      <a:pt x="36768" y="36556"/>
                    </a:lnTo>
                    <a:lnTo>
                      <a:pt x="35977" y="37321"/>
                    </a:lnTo>
                    <a:lnTo>
                      <a:pt x="35133" y="38059"/>
                    </a:lnTo>
                    <a:lnTo>
                      <a:pt x="34262" y="38745"/>
                    </a:lnTo>
                    <a:lnTo>
                      <a:pt x="33365" y="39378"/>
                    </a:lnTo>
                    <a:lnTo>
                      <a:pt x="32416" y="39959"/>
                    </a:lnTo>
                    <a:lnTo>
                      <a:pt x="31440" y="40512"/>
                    </a:lnTo>
                    <a:lnTo>
                      <a:pt x="30438" y="41014"/>
                    </a:lnTo>
                    <a:lnTo>
                      <a:pt x="29383" y="41462"/>
                    </a:lnTo>
                    <a:lnTo>
                      <a:pt x="28328" y="41831"/>
                    </a:lnTo>
                    <a:lnTo>
                      <a:pt x="27246" y="42174"/>
                    </a:lnTo>
                    <a:lnTo>
                      <a:pt x="26139" y="42438"/>
                    </a:lnTo>
                    <a:lnTo>
                      <a:pt x="25004" y="42675"/>
                    </a:lnTo>
                    <a:lnTo>
                      <a:pt x="24424" y="42754"/>
                    </a:lnTo>
                    <a:lnTo>
                      <a:pt x="23844" y="42833"/>
                    </a:lnTo>
                    <a:lnTo>
                      <a:pt x="23264" y="42886"/>
                    </a:lnTo>
                    <a:lnTo>
                      <a:pt x="22657" y="42913"/>
                    </a:lnTo>
                    <a:lnTo>
                      <a:pt x="22077" y="42939"/>
                    </a:lnTo>
                    <a:lnTo>
                      <a:pt x="21470" y="42965"/>
                    </a:lnTo>
                    <a:lnTo>
                      <a:pt x="21470" y="42965"/>
                    </a:lnTo>
                    <a:lnTo>
                      <a:pt x="20362" y="42939"/>
                    </a:lnTo>
                    <a:lnTo>
                      <a:pt x="19281" y="42833"/>
                    </a:lnTo>
                    <a:lnTo>
                      <a:pt x="18200" y="42702"/>
                    </a:lnTo>
                    <a:lnTo>
                      <a:pt x="17145" y="42517"/>
                    </a:lnTo>
                    <a:lnTo>
                      <a:pt x="16116" y="42280"/>
                    </a:lnTo>
                    <a:lnTo>
                      <a:pt x="15087" y="41989"/>
                    </a:lnTo>
                    <a:lnTo>
                      <a:pt x="14085" y="41647"/>
                    </a:lnTo>
                    <a:lnTo>
                      <a:pt x="13109" y="41277"/>
                    </a:lnTo>
                    <a:lnTo>
                      <a:pt x="12160" y="40829"/>
                    </a:lnTo>
                    <a:lnTo>
                      <a:pt x="11236" y="40354"/>
                    </a:lnTo>
                    <a:lnTo>
                      <a:pt x="10340" y="39853"/>
                    </a:lnTo>
                    <a:lnTo>
                      <a:pt x="9469" y="39299"/>
                    </a:lnTo>
                    <a:lnTo>
                      <a:pt x="8625" y="38692"/>
                    </a:lnTo>
                    <a:lnTo>
                      <a:pt x="7808" y="38059"/>
                    </a:lnTo>
                    <a:lnTo>
                      <a:pt x="7043" y="37374"/>
                    </a:lnTo>
                    <a:lnTo>
                      <a:pt x="6304" y="36662"/>
                    </a:lnTo>
                    <a:lnTo>
                      <a:pt x="5592" y="35923"/>
                    </a:lnTo>
                    <a:lnTo>
                      <a:pt x="4906" y="35132"/>
                    </a:lnTo>
                    <a:lnTo>
                      <a:pt x="4273" y="34341"/>
                    </a:lnTo>
                    <a:lnTo>
                      <a:pt x="3667" y="33497"/>
                    </a:lnTo>
                    <a:lnTo>
                      <a:pt x="3113" y="32626"/>
                    </a:lnTo>
                    <a:lnTo>
                      <a:pt x="2612" y="31729"/>
                    </a:lnTo>
                    <a:lnTo>
                      <a:pt x="2137" y="30780"/>
                    </a:lnTo>
                    <a:lnTo>
                      <a:pt x="1689" y="29830"/>
                    </a:lnTo>
                    <a:lnTo>
                      <a:pt x="1319" y="28855"/>
                    </a:lnTo>
                    <a:lnTo>
                      <a:pt x="977" y="27879"/>
                    </a:lnTo>
                    <a:lnTo>
                      <a:pt x="686" y="26850"/>
                    </a:lnTo>
                    <a:lnTo>
                      <a:pt x="449" y="25821"/>
                    </a:lnTo>
                    <a:lnTo>
                      <a:pt x="264" y="24766"/>
                    </a:lnTo>
                    <a:lnTo>
                      <a:pt x="106" y="23685"/>
                    </a:lnTo>
                    <a:lnTo>
                      <a:pt x="27" y="22577"/>
                    </a:lnTo>
                    <a:lnTo>
                      <a:pt x="1" y="21496"/>
                    </a:lnTo>
                    <a:lnTo>
                      <a:pt x="1" y="21496"/>
                    </a:lnTo>
                    <a:lnTo>
                      <a:pt x="27" y="20388"/>
                    </a:lnTo>
                    <a:lnTo>
                      <a:pt x="106" y="19280"/>
                    </a:lnTo>
                    <a:lnTo>
                      <a:pt x="264" y="18225"/>
                    </a:lnTo>
                    <a:lnTo>
                      <a:pt x="449" y="17170"/>
                    </a:lnTo>
                    <a:lnTo>
                      <a:pt x="686" y="16115"/>
                    </a:lnTo>
                    <a:lnTo>
                      <a:pt x="977" y="15087"/>
                    </a:lnTo>
                    <a:lnTo>
                      <a:pt x="1319" y="14111"/>
                    </a:lnTo>
                    <a:lnTo>
                      <a:pt x="1689" y="13135"/>
                    </a:lnTo>
                    <a:lnTo>
                      <a:pt x="2137" y="12185"/>
                    </a:lnTo>
                    <a:lnTo>
                      <a:pt x="2612" y="11262"/>
                    </a:lnTo>
                    <a:lnTo>
                      <a:pt x="3113" y="10339"/>
                    </a:lnTo>
                    <a:lnTo>
                      <a:pt x="3667" y="9469"/>
                    </a:lnTo>
                    <a:lnTo>
                      <a:pt x="4273" y="8625"/>
                    </a:lnTo>
                    <a:lnTo>
                      <a:pt x="4906" y="7833"/>
                    </a:lnTo>
                    <a:lnTo>
                      <a:pt x="5592" y="7042"/>
                    </a:lnTo>
                    <a:lnTo>
                      <a:pt x="6304" y="6304"/>
                    </a:lnTo>
                    <a:lnTo>
                      <a:pt x="7043" y="5592"/>
                    </a:lnTo>
                    <a:lnTo>
                      <a:pt x="7808" y="4906"/>
                    </a:lnTo>
                    <a:lnTo>
                      <a:pt x="8625" y="4273"/>
                    </a:lnTo>
                    <a:lnTo>
                      <a:pt x="9469" y="3666"/>
                    </a:lnTo>
                    <a:lnTo>
                      <a:pt x="10340" y="3112"/>
                    </a:lnTo>
                    <a:lnTo>
                      <a:pt x="11236" y="2611"/>
                    </a:lnTo>
                    <a:lnTo>
                      <a:pt x="12160" y="2136"/>
                    </a:lnTo>
                    <a:lnTo>
                      <a:pt x="13109" y="1688"/>
                    </a:lnTo>
                    <a:lnTo>
                      <a:pt x="14085" y="1319"/>
                    </a:lnTo>
                    <a:lnTo>
                      <a:pt x="15087" y="976"/>
                    </a:lnTo>
                    <a:lnTo>
                      <a:pt x="16116" y="686"/>
                    </a:lnTo>
                    <a:lnTo>
                      <a:pt x="17145" y="448"/>
                    </a:lnTo>
                    <a:lnTo>
                      <a:pt x="18200" y="264"/>
                    </a:lnTo>
                    <a:lnTo>
                      <a:pt x="19281" y="132"/>
                    </a:lnTo>
                    <a:lnTo>
                      <a:pt x="20362" y="53"/>
                    </a:lnTo>
                    <a:lnTo>
                      <a:pt x="21470" y="0"/>
                    </a:lnTo>
                    <a:lnTo>
                      <a:pt x="21470" y="0"/>
                    </a:lnTo>
                    <a:lnTo>
                      <a:pt x="22578" y="53"/>
                    </a:lnTo>
                    <a:lnTo>
                      <a:pt x="23686" y="132"/>
                    </a:lnTo>
                    <a:lnTo>
                      <a:pt x="24741" y="264"/>
                    </a:lnTo>
                    <a:lnTo>
                      <a:pt x="25796" y="448"/>
                    </a:lnTo>
                    <a:lnTo>
                      <a:pt x="26851" y="686"/>
                    </a:lnTo>
                    <a:lnTo>
                      <a:pt x="27853" y="976"/>
                    </a:lnTo>
                    <a:lnTo>
                      <a:pt x="28855" y="1319"/>
                    </a:lnTo>
                    <a:lnTo>
                      <a:pt x="29831" y="1688"/>
                    </a:lnTo>
                    <a:lnTo>
                      <a:pt x="30781" y="2136"/>
                    </a:lnTo>
                    <a:lnTo>
                      <a:pt x="31704" y="2611"/>
                    </a:lnTo>
                    <a:lnTo>
                      <a:pt x="32600" y="3112"/>
                    </a:lnTo>
                    <a:lnTo>
                      <a:pt x="33497" y="3666"/>
                    </a:lnTo>
                    <a:lnTo>
                      <a:pt x="34315" y="4273"/>
                    </a:lnTo>
                    <a:lnTo>
                      <a:pt x="35133" y="4906"/>
                    </a:lnTo>
                    <a:lnTo>
                      <a:pt x="35924" y="5592"/>
                    </a:lnTo>
                    <a:lnTo>
                      <a:pt x="36662" y="6304"/>
                    </a:lnTo>
                    <a:lnTo>
                      <a:pt x="37374" y="7042"/>
                    </a:lnTo>
                    <a:lnTo>
                      <a:pt x="38060" y="7833"/>
                    </a:lnTo>
                    <a:lnTo>
                      <a:pt x="38693" y="8625"/>
                    </a:lnTo>
                    <a:lnTo>
                      <a:pt x="39273" y="9469"/>
                    </a:lnTo>
                    <a:lnTo>
                      <a:pt x="39854" y="10339"/>
                    </a:lnTo>
                    <a:lnTo>
                      <a:pt x="40355" y="11262"/>
                    </a:lnTo>
                    <a:lnTo>
                      <a:pt x="40830" y="12185"/>
                    </a:lnTo>
                    <a:lnTo>
                      <a:pt x="41252" y="13135"/>
                    </a:lnTo>
                    <a:lnTo>
                      <a:pt x="41647" y="14111"/>
                    </a:lnTo>
                    <a:lnTo>
                      <a:pt x="41990" y="15087"/>
                    </a:lnTo>
                    <a:lnTo>
                      <a:pt x="42280" y="16115"/>
                    </a:lnTo>
                    <a:lnTo>
                      <a:pt x="42518" y="17170"/>
                    </a:lnTo>
                    <a:lnTo>
                      <a:pt x="42702" y="18225"/>
                    </a:lnTo>
                    <a:lnTo>
                      <a:pt x="42834" y="19280"/>
                    </a:lnTo>
                    <a:lnTo>
                      <a:pt x="42913" y="20388"/>
                    </a:lnTo>
                    <a:lnTo>
                      <a:pt x="42940" y="2149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1" name="Google Shape;1501;p70">
                <a:extLst>
                  <a:ext uri="{FF2B5EF4-FFF2-40B4-BE49-F238E27FC236}">
                    <a16:creationId xmlns:a16="http://schemas.microsoft.com/office/drawing/2014/main" id="{CC3510F9-0965-69BF-8F6F-1E07A7F1480A}"/>
                  </a:ext>
                </a:extLst>
              </p:cNvPr>
              <p:cNvSpPr/>
              <p:nvPr/>
            </p:nvSpPr>
            <p:spPr>
              <a:xfrm>
                <a:off x="643625" y="3893700"/>
                <a:ext cx="720750" cy="642925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25717" extrusionOk="0">
                    <a:moveTo>
                      <a:pt x="22868" y="0"/>
                    </a:moveTo>
                    <a:lnTo>
                      <a:pt x="22314" y="79"/>
                    </a:lnTo>
                    <a:lnTo>
                      <a:pt x="21787" y="185"/>
                    </a:lnTo>
                    <a:lnTo>
                      <a:pt x="21259" y="317"/>
                    </a:lnTo>
                    <a:lnTo>
                      <a:pt x="20732" y="501"/>
                    </a:lnTo>
                    <a:lnTo>
                      <a:pt x="20231" y="739"/>
                    </a:lnTo>
                    <a:lnTo>
                      <a:pt x="19730" y="976"/>
                    </a:lnTo>
                    <a:lnTo>
                      <a:pt x="19255" y="1240"/>
                    </a:lnTo>
                    <a:lnTo>
                      <a:pt x="18780" y="1530"/>
                    </a:lnTo>
                    <a:lnTo>
                      <a:pt x="18332" y="1846"/>
                    </a:lnTo>
                    <a:lnTo>
                      <a:pt x="17910" y="2163"/>
                    </a:lnTo>
                    <a:lnTo>
                      <a:pt x="17514" y="2506"/>
                    </a:lnTo>
                    <a:lnTo>
                      <a:pt x="16749" y="3165"/>
                    </a:lnTo>
                    <a:lnTo>
                      <a:pt x="16090" y="3798"/>
                    </a:lnTo>
                    <a:lnTo>
                      <a:pt x="15536" y="4405"/>
                    </a:lnTo>
                    <a:lnTo>
                      <a:pt x="15061" y="4932"/>
                    </a:lnTo>
                    <a:lnTo>
                      <a:pt x="14745" y="5354"/>
                    </a:lnTo>
                    <a:lnTo>
                      <a:pt x="14454" y="5724"/>
                    </a:lnTo>
                    <a:lnTo>
                      <a:pt x="14402" y="5803"/>
                    </a:lnTo>
                    <a:lnTo>
                      <a:pt x="14085" y="5460"/>
                    </a:lnTo>
                    <a:lnTo>
                      <a:pt x="13716" y="5091"/>
                    </a:lnTo>
                    <a:lnTo>
                      <a:pt x="13188" y="4616"/>
                    </a:lnTo>
                    <a:lnTo>
                      <a:pt x="12555" y="4088"/>
                    </a:lnTo>
                    <a:lnTo>
                      <a:pt x="11817" y="3508"/>
                    </a:lnTo>
                    <a:lnTo>
                      <a:pt x="10999" y="2954"/>
                    </a:lnTo>
                    <a:lnTo>
                      <a:pt x="10551" y="2664"/>
                    </a:lnTo>
                    <a:lnTo>
                      <a:pt x="10076" y="2400"/>
                    </a:lnTo>
                    <a:lnTo>
                      <a:pt x="9601" y="2163"/>
                    </a:lnTo>
                    <a:lnTo>
                      <a:pt x="9100" y="1926"/>
                    </a:lnTo>
                    <a:lnTo>
                      <a:pt x="8599" y="1715"/>
                    </a:lnTo>
                    <a:lnTo>
                      <a:pt x="8072" y="1530"/>
                    </a:lnTo>
                    <a:lnTo>
                      <a:pt x="7544" y="1372"/>
                    </a:lnTo>
                    <a:lnTo>
                      <a:pt x="7017" y="1240"/>
                    </a:lnTo>
                    <a:lnTo>
                      <a:pt x="6463" y="1161"/>
                    </a:lnTo>
                    <a:lnTo>
                      <a:pt x="5909" y="1108"/>
                    </a:lnTo>
                    <a:lnTo>
                      <a:pt x="5355" y="1108"/>
                    </a:lnTo>
                    <a:lnTo>
                      <a:pt x="4801" y="1161"/>
                    </a:lnTo>
                    <a:lnTo>
                      <a:pt x="4247" y="1266"/>
                    </a:lnTo>
                    <a:lnTo>
                      <a:pt x="3693" y="1424"/>
                    </a:lnTo>
                    <a:lnTo>
                      <a:pt x="3139" y="1635"/>
                    </a:lnTo>
                    <a:lnTo>
                      <a:pt x="2586" y="1926"/>
                    </a:lnTo>
                    <a:lnTo>
                      <a:pt x="2032" y="2295"/>
                    </a:lnTo>
                    <a:lnTo>
                      <a:pt x="1768" y="2479"/>
                    </a:lnTo>
                    <a:lnTo>
                      <a:pt x="1504" y="2717"/>
                    </a:lnTo>
                    <a:lnTo>
                      <a:pt x="1188" y="3007"/>
                    </a:lnTo>
                    <a:lnTo>
                      <a:pt x="924" y="3297"/>
                    </a:lnTo>
                    <a:lnTo>
                      <a:pt x="687" y="3614"/>
                    </a:lnTo>
                    <a:lnTo>
                      <a:pt x="502" y="3930"/>
                    </a:lnTo>
                    <a:lnTo>
                      <a:pt x="344" y="4273"/>
                    </a:lnTo>
                    <a:lnTo>
                      <a:pt x="212" y="4616"/>
                    </a:lnTo>
                    <a:lnTo>
                      <a:pt x="106" y="4959"/>
                    </a:lnTo>
                    <a:lnTo>
                      <a:pt x="27" y="5328"/>
                    </a:lnTo>
                    <a:lnTo>
                      <a:pt x="1" y="5724"/>
                    </a:lnTo>
                    <a:lnTo>
                      <a:pt x="1" y="6093"/>
                    </a:lnTo>
                    <a:lnTo>
                      <a:pt x="1" y="6488"/>
                    </a:lnTo>
                    <a:lnTo>
                      <a:pt x="54" y="6884"/>
                    </a:lnTo>
                    <a:lnTo>
                      <a:pt x="133" y="7306"/>
                    </a:lnTo>
                    <a:lnTo>
                      <a:pt x="238" y="7728"/>
                    </a:lnTo>
                    <a:lnTo>
                      <a:pt x="344" y="8150"/>
                    </a:lnTo>
                    <a:lnTo>
                      <a:pt x="502" y="8572"/>
                    </a:lnTo>
                    <a:lnTo>
                      <a:pt x="660" y="8994"/>
                    </a:lnTo>
                    <a:lnTo>
                      <a:pt x="845" y="9443"/>
                    </a:lnTo>
                    <a:lnTo>
                      <a:pt x="1056" y="9891"/>
                    </a:lnTo>
                    <a:lnTo>
                      <a:pt x="1293" y="10339"/>
                    </a:lnTo>
                    <a:lnTo>
                      <a:pt x="1794" y="11236"/>
                    </a:lnTo>
                    <a:lnTo>
                      <a:pt x="2375" y="12133"/>
                    </a:lnTo>
                    <a:lnTo>
                      <a:pt x="3008" y="13056"/>
                    </a:lnTo>
                    <a:lnTo>
                      <a:pt x="3693" y="13979"/>
                    </a:lnTo>
                    <a:lnTo>
                      <a:pt x="4405" y="14876"/>
                    </a:lnTo>
                    <a:lnTo>
                      <a:pt x="5170" y="15773"/>
                    </a:lnTo>
                    <a:lnTo>
                      <a:pt x="5408" y="16063"/>
                    </a:lnTo>
                    <a:lnTo>
                      <a:pt x="6278" y="17039"/>
                    </a:lnTo>
                    <a:lnTo>
                      <a:pt x="7175" y="17962"/>
                    </a:lnTo>
                    <a:lnTo>
                      <a:pt x="8045" y="18885"/>
                    </a:lnTo>
                    <a:lnTo>
                      <a:pt x="8942" y="19755"/>
                    </a:lnTo>
                    <a:lnTo>
                      <a:pt x="9812" y="20599"/>
                    </a:lnTo>
                    <a:lnTo>
                      <a:pt x="10656" y="21390"/>
                    </a:lnTo>
                    <a:lnTo>
                      <a:pt x="12265" y="22841"/>
                    </a:lnTo>
                    <a:lnTo>
                      <a:pt x="13637" y="24028"/>
                    </a:lnTo>
                    <a:lnTo>
                      <a:pt x="14718" y="24951"/>
                    </a:lnTo>
                    <a:lnTo>
                      <a:pt x="15694" y="25716"/>
                    </a:lnTo>
                    <a:lnTo>
                      <a:pt x="15668" y="25611"/>
                    </a:lnTo>
                    <a:lnTo>
                      <a:pt x="16169" y="25109"/>
                    </a:lnTo>
                    <a:lnTo>
                      <a:pt x="17198" y="24028"/>
                    </a:lnTo>
                    <a:lnTo>
                      <a:pt x="18595" y="22498"/>
                    </a:lnTo>
                    <a:lnTo>
                      <a:pt x="19413" y="21575"/>
                    </a:lnTo>
                    <a:lnTo>
                      <a:pt x="20283" y="20573"/>
                    </a:lnTo>
                    <a:lnTo>
                      <a:pt x="21180" y="19491"/>
                    </a:lnTo>
                    <a:lnTo>
                      <a:pt x="22077" y="18357"/>
                    </a:lnTo>
                    <a:lnTo>
                      <a:pt x="23000" y="17170"/>
                    </a:lnTo>
                    <a:lnTo>
                      <a:pt x="23897" y="15931"/>
                    </a:lnTo>
                    <a:lnTo>
                      <a:pt x="24767" y="14691"/>
                    </a:lnTo>
                    <a:lnTo>
                      <a:pt x="25585" y="13399"/>
                    </a:lnTo>
                    <a:lnTo>
                      <a:pt x="26376" y="12133"/>
                    </a:lnTo>
                    <a:lnTo>
                      <a:pt x="26719" y="11500"/>
                    </a:lnTo>
                    <a:lnTo>
                      <a:pt x="27062" y="10867"/>
                    </a:lnTo>
                    <a:lnTo>
                      <a:pt x="27326" y="10287"/>
                    </a:lnTo>
                    <a:lnTo>
                      <a:pt x="27669" y="9574"/>
                    </a:lnTo>
                    <a:lnTo>
                      <a:pt x="27959" y="8889"/>
                    </a:lnTo>
                    <a:lnTo>
                      <a:pt x="28222" y="8203"/>
                    </a:lnTo>
                    <a:lnTo>
                      <a:pt x="28433" y="7517"/>
                    </a:lnTo>
                    <a:lnTo>
                      <a:pt x="28592" y="6858"/>
                    </a:lnTo>
                    <a:lnTo>
                      <a:pt x="28724" y="6225"/>
                    </a:lnTo>
                    <a:lnTo>
                      <a:pt x="28803" y="5592"/>
                    </a:lnTo>
                    <a:lnTo>
                      <a:pt x="28829" y="4985"/>
                    </a:lnTo>
                    <a:lnTo>
                      <a:pt x="28803" y="4405"/>
                    </a:lnTo>
                    <a:lnTo>
                      <a:pt x="28724" y="3851"/>
                    </a:lnTo>
                    <a:lnTo>
                      <a:pt x="28671" y="3587"/>
                    </a:lnTo>
                    <a:lnTo>
                      <a:pt x="28592" y="3323"/>
                    </a:lnTo>
                    <a:lnTo>
                      <a:pt x="28486" y="3060"/>
                    </a:lnTo>
                    <a:lnTo>
                      <a:pt x="28381" y="2822"/>
                    </a:lnTo>
                    <a:lnTo>
                      <a:pt x="28275" y="2585"/>
                    </a:lnTo>
                    <a:lnTo>
                      <a:pt x="28117" y="2348"/>
                    </a:lnTo>
                    <a:lnTo>
                      <a:pt x="27959" y="2110"/>
                    </a:lnTo>
                    <a:lnTo>
                      <a:pt x="27774" y="1899"/>
                    </a:lnTo>
                    <a:lnTo>
                      <a:pt x="27589" y="1688"/>
                    </a:lnTo>
                    <a:lnTo>
                      <a:pt x="27378" y="1504"/>
                    </a:lnTo>
                    <a:lnTo>
                      <a:pt x="27141" y="1319"/>
                    </a:lnTo>
                    <a:lnTo>
                      <a:pt x="26904" y="1134"/>
                    </a:lnTo>
                    <a:lnTo>
                      <a:pt x="26613" y="950"/>
                    </a:lnTo>
                    <a:lnTo>
                      <a:pt x="26323" y="765"/>
                    </a:lnTo>
                    <a:lnTo>
                      <a:pt x="25717" y="475"/>
                    </a:lnTo>
                    <a:lnTo>
                      <a:pt x="25136" y="264"/>
                    </a:lnTo>
                    <a:lnTo>
                      <a:pt x="24583" y="106"/>
                    </a:lnTo>
                    <a:lnTo>
                      <a:pt x="24002" y="27"/>
                    </a:lnTo>
                    <a:lnTo>
                      <a:pt x="234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" name="Google Shape;1502;p70">
                <a:extLst>
                  <a:ext uri="{FF2B5EF4-FFF2-40B4-BE49-F238E27FC236}">
                    <a16:creationId xmlns:a16="http://schemas.microsoft.com/office/drawing/2014/main" id="{5CC6769C-DF76-B38B-7A0F-D0B59D099F1E}"/>
                  </a:ext>
                </a:extLst>
              </p:cNvPr>
              <p:cNvSpPr/>
              <p:nvPr/>
            </p:nvSpPr>
            <p:spPr>
              <a:xfrm>
                <a:off x="772875" y="4009075"/>
                <a:ext cx="554550" cy="335000"/>
              </a:xfrm>
              <a:custGeom>
                <a:avLst/>
                <a:gdLst/>
                <a:ahLst/>
                <a:cxnLst/>
                <a:rect l="l" t="t" r="r" b="b"/>
                <a:pathLst>
                  <a:path w="22182" h="13400" extrusionOk="0">
                    <a:moveTo>
                      <a:pt x="21127" y="1"/>
                    </a:moveTo>
                    <a:lnTo>
                      <a:pt x="21074" y="27"/>
                    </a:lnTo>
                    <a:lnTo>
                      <a:pt x="21021" y="80"/>
                    </a:lnTo>
                    <a:lnTo>
                      <a:pt x="20995" y="133"/>
                    </a:lnTo>
                    <a:lnTo>
                      <a:pt x="18147" y="9443"/>
                    </a:lnTo>
                    <a:lnTo>
                      <a:pt x="13557" y="9338"/>
                    </a:lnTo>
                    <a:lnTo>
                      <a:pt x="13505" y="9338"/>
                    </a:lnTo>
                    <a:lnTo>
                      <a:pt x="13452" y="9364"/>
                    </a:lnTo>
                    <a:lnTo>
                      <a:pt x="13425" y="9417"/>
                    </a:lnTo>
                    <a:lnTo>
                      <a:pt x="13399" y="9470"/>
                    </a:lnTo>
                    <a:lnTo>
                      <a:pt x="12581" y="12397"/>
                    </a:lnTo>
                    <a:lnTo>
                      <a:pt x="10761" y="8230"/>
                    </a:lnTo>
                    <a:lnTo>
                      <a:pt x="10682" y="8151"/>
                    </a:lnTo>
                    <a:lnTo>
                      <a:pt x="10630" y="8124"/>
                    </a:lnTo>
                    <a:lnTo>
                      <a:pt x="10524" y="8124"/>
                    </a:lnTo>
                    <a:lnTo>
                      <a:pt x="10498" y="8151"/>
                    </a:lnTo>
                    <a:lnTo>
                      <a:pt x="10419" y="8256"/>
                    </a:lnTo>
                    <a:lnTo>
                      <a:pt x="9047" y="12661"/>
                    </a:lnTo>
                    <a:lnTo>
                      <a:pt x="5038" y="1003"/>
                    </a:lnTo>
                    <a:lnTo>
                      <a:pt x="4985" y="898"/>
                    </a:lnTo>
                    <a:lnTo>
                      <a:pt x="4880" y="871"/>
                    </a:lnTo>
                    <a:lnTo>
                      <a:pt x="4801" y="898"/>
                    </a:lnTo>
                    <a:lnTo>
                      <a:pt x="4748" y="924"/>
                    </a:lnTo>
                    <a:lnTo>
                      <a:pt x="4722" y="977"/>
                    </a:lnTo>
                    <a:lnTo>
                      <a:pt x="0" y="11158"/>
                    </a:lnTo>
                    <a:lnTo>
                      <a:pt x="238" y="11448"/>
                    </a:lnTo>
                    <a:lnTo>
                      <a:pt x="4853" y="1531"/>
                    </a:lnTo>
                    <a:lnTo>
                      <a:pt x="8889" y="13268"/>
                    </a:lnTo>
                    <a:lnTo>
                      <a:pt x="8915" y="13320"/>
                    </a:lnTo>
                    <a:lnTo>
                      <a:pt x="8942" y="13373"/>
                    </a:lnTo>
                    <a:lnTo>
                      <a:pt x="8994" y="13399"/>
                    </a:lnTo>
                    <a:lnTo>
                      <a:pt x="9100" y="13399"/>
                    </a:lnTo>
                    <a:lnTo>
                      <a:pt x="9153" y="13373"/>
                    </a:lnTo>
                    <a:lnTo>
                      <a:pt x="9205" y="13320"/>
                    </a:lnTo>
                    <a:lnTo>
                      <a:pt x="9205" y="13268"/>
                    </a:lnTo>
                    <a:lnTo>
                      <a:pt x="10630" y="8810"/>
                    </a:lnTo>
                    <a:lnTo>
                      <a:pt x="12476" y="13004"/>
                    </a:lnTo>
                    <a:lnTo>
                      <a:pt x="12502" y="13057"/>
                    </a:lnTo>
                    <a:lnTo>
                      <a:pt x="12529" y="13083"/>
                    </a:lnTo>
                    <a:lnTo>
                      <a:pt x="12581" y="13109"/>
                    </a:lnTo>
                    <a:lnTo>
                      <a:pt x="12661" y="13109"/>
                    </a:lnTo>
                    <a:lnTo>
                      <a:pt x="12740" y="13057"/>
                    </a:lnTo>
                    <a:lnTo>
                      <a:pt x="12792" y="13030"/>
                    </a:lnTo>
                    <a:lnTo>
                      <a:pt x="12819" y="12977"/>
                    </a:lnTo>
                    <a:lnTo>
                      <a:pt x="13689" y="9681"/>
                    </a:lnTo>
                    <a:lnTo>
                      <a:pt x="18278" y="9812"/>
                    </a:lnTo>
                    <a:lnTo>
                      <a:pt x="18384" y="9760"/>
                    </a:lnTo>
                    <a:lnTo>
                      <a:pt x="18410" y="9733"/>
                    </a:lnTo>
                    <a:lnTo>
                      <a:pt x="18437" y="9681"/>
                    </a:lnTo>
                    <a:lnTo>
                      <a:pt x="21101" y="977"/>
                    </a:lnTo>
                    <a:lnTo>
                      <a:pt x="21892" y="6252"/>
                    </a:lnTo>
                    <a:lnTo>
                      <a:pt x="21918" y="6384"/>
                    </a:lnTo>
                    <a:lnTo>
                      <a:pt x="22182" y="5856"/>
                    </a:lnTo>
                    <a:lnTo>
                      <a:pt x="22156" y="5672"/>
                    </a:lnTo>
                    <a:lnTo>
                      <a:pt x="21338" y="159"/>
                    </a:lnTo>
                    <a:lnTo>
                      <a:pt x="21312" y="106"/>
                    </a:lnTo>
                    <a:lnTo>
                      <a:pt x="21285" y="54"/>
                    </a:lnTo>
                    <a:lnTo>
                      <a:pt x="21232" y="27"/>
                    </a:lnTo>
                    <a:lnTo>
                      <a:pt x="211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" name="Google Shape;1503;p70">
                <a:extLst>
                  <a:ext uri="{FF2B5EF4-FFF2-40B4-BE49-F238E27FC236}">
                    <a16:creationId xmlns:a16="http://schemas.microsoft.com/office/drawing/2014/main" id="{511DB7F2-9E2A-198D-1432-7BC9182C1BF6}"/>
                  </a:ext>
                </a:extLst>
              </p:cNvPr>
              <p:cNvSpPr/>
              <p:nvPr/>
            </p:nvSpPr>
            <p:spPr>
              <a:xfrm>
                <a:off x="1428950" y="4763425"/>
                <a:ext cx="3325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59" extrusionOk="0">
                    <a:moveTo>
                      <a:pt x="1" y="0"/>
                    </a:moveTo>
                    <a:lnTo>
                      <a:pt x="1" y="158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212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4" name="Google Shape;1504;p70">
                <a:extLst>
                  <a:ext uri="{FF2B5EF4-FFF2-40B4-BE49-F238E27FC236}">
                    <a16:creationId xmlns:a16="http://schemas.microsoft.com/office/drawing/2014/main" id="{E5AC32E1-6DA2-3AC5-2676-FC71212B4DA2}"/>
                  </a:ext>
                </a:extLst>
              </p:cNvPr>
              <p:cNvSpPr/>
              <p:nvPr/>
            </p:nvSpPr>
            <p:spPr>
              <a:xfrm>
                <a:off x="598800" y="4517475"/>
                <a:ext cx="797875" cy="259150"/>
              </a:xfrm>
              <a:custGeom>
                <a:avLst/>
                <a:gdLst/>
                <a:ahLst/>
                <a:cxnLst/>
                <a:rect l="l" t="t" r="r" b="b"/>
                <a:pathLst>
                  <a:path w="31915" h="10366" extrusionOk="0">
                    <a:moveTo>
                      <a:pt x="25637" y="0"/>
                    </a:moveTo>
                    <a:lnTo>
                      <a:pt x="25083" y="27"/>
                    </a:lnTo>
                    <a:lnTo>
                      <a:pt x="24556" y="79"/>
                    </a:lnTo>
                    <a:lnTo>
                      <a:pt x="24081" y="158"/>
                    </a:lnTo>
                    <a:lnTo>
                      <a:pt x="22367" y="580"/>
                    </a:lnTo>
                    <a:lnTo>
                      <a:pt x="20758" y="976"/>
                    </a:lnTo>
                    <a:lnTo>
                      <a:pt x="19202" y="1319"/>
                    </a:lnTo>
                    <a:lnTo>
                      <a:pt x="18437" y="1477"/>
                    </a:lnTo>
                    <a:lnTo>
                      <a:pt x="17672" y="1609"/>
                    </a:lnTo>
                    <a:lnTo>
                      <a:pt x="16880" y="1715"/>
                    </a:lnTo>
                    <a:lnTo>
                      <a:pt x="16089" y="1794"/>
                    </a:lnTo>
                    <a:lnTo>
                      <a:pt x="15324" y="1873"/>
                    </a:lnTo>
                    <a:lnTo>
                      <a:pt x="14981" y="1926"/>
                    </a:lnTo>
                    <a:lnTo>
                      <a:pt x="14639" y="2005"/>
                    </a:lnTo>
                    <a:lnTo>
                      <a:pt x="14348" y="2084"/>
                    </a:lnTo>
                    <a:lnTo>
                      <a:pt x="14085" y="2216"/>
                    </a:lnTo>
                    <a:lnTo>
                      <a:pt x="13847" y="2348"/>
                    </a:lnTo>
                    <a:lnTo>
                      <a:pt x="13663" y="2506"/>
                    </a:lnTo>
                    <a:lnTo>
                      <a:pt x="13531" y="2717"/>
                    </a:lnTo>
                    <a:lnTo>
                      <a:pt x="13478" y="2822"/>
                    </a:lnTo>
                    <a:lnTo>
                      <a:pt x="13425" y="2954"/>
                    </a:lnTo>
                    <a:lnTo>
                      <a:pt x="13399" y="3086"/>
                    </a:lnTo>
                    <a:lnTo>
                      <a:pt x="13399" y="3244"/>
                    </a:lnTo>
                    <a:lnTo>
                      <a:pt x="13425" y="3561"/>
                    </a:lnTo>
                    <a:lnTo>
                      <a:pt x="13109" y="3482"/>
                    </a:lnTo>
                    <a:lnTo>
                      <a:pt x="12291" y="3244"/>
                    </a:lnTo>
                    <a:lnTo>
                      <a:pt x="11078" y="2981"/>
                    </a:lnTo>
                    <a:lnTo>
                      <a:pt x="10392" y="2822"/>
                    </a:lnTo>
                    <a:lnTo>
                      <a:pt x="9680" y="2690"/>
                    </a:lnTo>
                    <a:lnTo>
                      <a:pt x="8942" y="2585"/>
                    </a:lnTo>
                    <a:lnTo>
                      <a:pt x="8203" y="2479"/>
                    </a:lnTo>
                    <a:lnTo>
                      <a:pt x="7517" y="2453"/>
                    </a:lnTo>
                    <a:lnTo>
                      <a:pt x="6858" y="2427"/>
                    </a:lnTo>
                    <a:lnTo>
                      <a:pt x="6568" y="2453"/>
                    </a:lnTo>
                    <a:lnTo>
                      <a:pt x="6278" y="2479"/>
                    </a:lnTo>
                    <a:lnTo>
                      <a:pt x="6014" y="2532"/>
                    </a:lnTo>
                    <a:lnTo>
                      <a:pt x="5776" y="2611"/>
                    </a:lnTo>
                    <a:lnTo>
                      <a:pt x="5565" y="2690"/>
                    </a:lnTo>
                    <a:lnTo>
                      <a:pt x="5381" y="2796"/>
                    </a:lnTo>
                    <a:lnTo>
                      <a:pt x="5223" y="2928"/>
                    </a:lnTo>
                    <a:lnTo>
                      <a:pt x="5117" y="3060"/>
                    </a:lnTo>
                    <a:lnTo>
                      <a:pt x="4985" y="3033"/>
                    </a:lnTo>
                    <a:lnTo>
                      <a:pt x="4590" y="2901"/>
                    </a:lnTo>
                    <a:lnTo>
                      <a:pt x="4036" y="2796"/>
                    </a:lnTo>
                    <a:lnTo>
                      <a:pt x="3719" y="2743"/>
                    </a:lnTo>
                    <a:lnTo>
                      <a:pt x="3376" y="2717"/>
                    </a:lnTo>
                    <a:lnTo>
                      <a:pt x="2691" y="2717"/>
                    </a:lnTo>
                    <a:lnTo>
                      <a:pt x="2374" y="2796"/>
                    </a:lnTo>
                    <a:lnTo>
                      <a:pt x="2058" y="2875"/>
                    </a:lnTo>
                    <a:lnTo>
                      <a:pt x="1767" y="3033"/>
                    </a:lnTo>
                    <a:lnTo>
                      <a:pt x="1636" y="3112"/>
                    </a:lnTo>
                    <a:lnTo>
                      <a:pt x="1530" y="3218"/>
                    </a:lnTo>
                    <a:lnTo>
                      <a:pt x="1398" y="3323"/>
                    </a:lnTo>
                    <a:lnTo>
                      <a:pt x="1319" y="3482"/>
                    </a:lnTo>
                    <a:lnTo>
                      <a:pt x="1214" y="3614"/>
                    </a:lnTo>
                    <a:lnTo>
                      <a:pt x="1161" y="3798"/>
                    </a:lnTo>
                    <a:lnTo>
                      <a:pt x="950" y="3825"/>
                    </a:lnTo>
                    <a:lnTo>
                      <a:pt x="739" y="3877"/>
                    </a:lnTo>
                    <a:lnTo>
                      <a:pt x="501" y="3983"/>
                    </a:lnTo>
                    <a:lnTo>
                      <a:pt x="370" y="4036"/>
                    </a:lnTo>
                    <a:lnTo>
                      <a:pt x="264" y="4141"/>
                    </a:lnTo>
                    <a:lnTo>
                      <a:pt x="185" y="4247"/>
                    </a:lnTo>
                    <a:lnTo>
                      <a:pt x="106" y="4352"/>
                    </a:lnTo>
                    <a:lnTo>
                      <a:pt x="27" y="4510"/>
                    </a:lnTo>
                    <a:lnTo>
                      <a:pt x="0" y="4669"/>
                    </a:lnTo>
                    <a:lnTo>
                      <a:pt x="0" y="4853"/>
                    </a:lnTo>
                    <a:lnTo>
                      <a:pt x="27" y="5064"/>
                    </a:lnTo>
                    <a:lnTo>
                      <a:pt x="53" y="5143"/>
                    </a:lnTo>
                    <a:lnTo>
                      <a:pt x="106" y="5196"/>
                    </a:lnTo>
                    <a:lnTo>
                      <a:pt x="238" y="5328"/>
                    </a:lnTo>
                    <a:lnTo>
                      <a:pt x="449" y="5460"/>
                    </a:lnTo>
                    <a:lnTo>
                      <a:pt x="712" y="5592"/>
                    </a:lnTo>
                    <a:lnTo>
                      <a:pt x="1029" y="5724"/>
                    </a:lnTo>
                    <a:lnTo>
                      <a:pt x="1398" y="5855"/>
                    </a:lnTo>
                    <a:lnTo>
                      <a:pt x="2295" y="6146"/>
                    </a:lnTo>
                    <a:lnTo>
                      <a:pt x="3324" y="6436"/>
                    </a:lnTo>
                    <a:lnTo>
                      <a:pt x="4484" y="6726"/>
                    </a:lnTo>
                    <a:lnTo>
                      <a:pt x="5697" y="6990"/>
                    </a:lnTo>
                    <a:lnTo>
                      <a:pt x="6963" y="7280"/>
                    </a:lnTo>
                    <a:lnTo>
                      <a:pt x="9416" y="7781"/>
                    </a:lnTo>
                    <a:lnTo>
                      <a:pt x="11553" y="8176"/>
                    </a:lnTo>
                    <a:lnTo>
                      <a:pt x="13663" y="8546"/>
                    </a:lnTo>
                    <a:lnTo>
                      <a:pt x="14006" y="8809"/>
                    </a:lnTo>
                    <a:lnTo>
                      <a:pt x="14401" y="9100"/>
                    </a:lnTo>
                    <a:lnTo>
                      <a:pt x="14876" y="9442"/>
                    </a:lnTo>
                    <a:lnTo>
                      <a:pt x="15430" y="9759"/>
                    </a:lnTo>
                    <a:lnTo>
                      <a:pt x="16010" y="10075"/>
                    </a:lnTo>
                    <a:lnTo>
                      <a:pt x="16300" y="10181"/>
                    </a:lnTo>
                    <a:lnTo>
                      <a:pt x="16590" y="10286"/>
                    </a:lnTo>
                    <a:lnTo>
                      <a:pt x="16854" y="10339"/>
                    </a:lnTo>
                    <a:lnTo>
                      <a:pt x="17118" y="10366"/>
                    </a:lnTo>
                    <a:lnTo>
                      <a:pt x="18067" y="10366"/>
                    </a:lnTo>
                    <a:lnTo>
                      <a:pt x="19782" y="10286"/>
                    </a:lnTo>
                    <a:lnTo>
                      <a:pt x="24397" y="9996"/>
                    </a:lnTo>
                    <a:lnTo>
                      <a:pt x="30675" y="9601"/>
                    </a:lnTo>
                    <a:lnTo>
                      <a:pt x="30754" y="9363"/>
                    </a:lnTo>
                    <a:lnTo>
                      <a:pt x="31018" y="8704"/>
                    </a:lnTo>
                    <a:lnTo>
                      <a:pt x="31150" y="8256"/>
                    </a:lnTo>
                    <a:lnTo>
                      <a:pt x="31308" y="7728"/>
                    </a:lnTo>
                    <a:lnTo>
                      <a:pt x="31466" y="7148"/>
                    </a:lnTo>
                    <a:lnTo>
                      <a:pt x="31624" y="6488"/>
                    </a:lnTo>
                    <a:lnTo>
                      <a:pt x="31756" y="5803"/>
                    </a:lnTo>
                    <a:lnTo>
                      <a:pt x="31835" y="5091"/>
                    </a:lnTo>
                    <a:lnTo>
                      <a:pt x="31914" y="4352"/>
                    </a:lnTo>
                    <a:lnTo>
                      <a:pt x="31914" y="3614"/>
                    </a:lnTo>
                    <a:lnTo>
                      <a:pt x="31888" y="3244"/>
                    </a:lnTo>
                    <a:lnTo>
                      <a:pt x="31862" y="2875"/>
                    </a:lnTo>
                    <a:lnTo>
                      <a:pt x="31809" y="2506"/>
                    </a:lnTo>
                    <a:lnTo>
                      <a:pt x="31756" y="2137"/>
                    </a:lnTo>
                    <a:lnTo>
                      <a:pt x="31677" y="1767"/>
                    </a:lnTo>
                    <a:lnTo>
                      <a:pt x="31572" y="1424"/>
                    </a:lnTo>
                    <a:lnTo>
                      <a:pt x="31440" y="1055"/>
                    </a:lnTo>
                    <a:lnTo>
                      <a:pt x="31281" y="712"/>
                    </a:lnTo>
                    <a:lnTo>
                      <a:pt x="30490" y="554"/>
                    </a:lnTo>
                    <a:lnTo>
                      <a:pt x="29646" y="396"/>
                    </a:lnTo>
                    <a:lnTo>
                      <a:pt x="28591" y="238"/>
                    </a:lnTo>
                    <a:lnTo>
                      <a:pt x="27404" y="106"/>
                    </a:lnTo>
                    <a:lnTo>
                      <a:pt x="26824" y="53"/>
                    </a:lnTo>
                    <a:lnTo>
                      <a:pt x="26217" y="27"/>
                    </a:lnTo>
                    <a:lnTo>
                      <a:pt x="2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5" name="Google Shape;1505;p70">
                <a:extLst>
                  <a:ext uri="{FF2B5EF4-FFF2-40B4-BE49-F238E27FC236}">
                    <a16:creationId xmlns:a16="http://schemas.microsoft.com/office/drawing/2014/main" id="{B82511BC-8FF9-718D-FBFF-028EC026A8E5}"/>
                  </a:ext>
                </a:extLst>
              </p:cNvPr>
              <p:cNvSpPr/>
              <p:nvPr/>
            </p:nvSpPr>
            <p:spPr>
              <a:xfrm>
                <a:off x="933100" y="4605175"/>
                <a:ext cx="23080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1267" extrusionOk="0">
                    <a:moveTo>
                      <a:pt x="27" y="0"/>
                    </a:moveTo>
                    <a:lnTo>
                      <a:pt x="1" y="53"/>
                    </a:lnTo>
                    <a:lnTo>
                      <a:pt x="1" y="79"/>
                    </a:lnTo>
                    <a:lnTo>
                      <a:pt x="27" y="132"/>
                    </a:lnTo>
                    <a:lnTo>
                      <a:pt x="106" y="211"/>
                    </a:lnTo>
                    <a:lnTo>
                      <a:pt x="238" y="317"/>
                    </a:lnTo>
                    <a:lnTo>
                      <a:pt x="449" y="448"/>
                    </a:lnTo>
                    <a:lnTo>
                      <a:pt x="765" y="607"/>
                    </a:lnTo>
                    <a:lnTo>
                      <a:pt x="1214" y="765"/>
                    </a:lnTo>
                    <a:lnTo>
                      <a:pt x="1794" y="897"/>
                    </a:lnTo>
                    <a:lnTo>
                      <a:pt x="2533" y="1029"/>
                    </a:lnTo>
                    <a:lnTo>
                      <a:pt x="3113" y="1081"/>
                    </a:lnTo>
                    <a:lnTo>
                      <a:pt x="3799" y="1134"/>
                    </a:lnTo>
                    <a:lnTo>
                      <a:pt x="5249" y="1213"/>
                    </a:lnTo>
                    <a:lnTo>
                      <a:pt x="6700" y="1240"/>
                    </a:lnTo>
                    <a:lnTo>
                      <a:pt x="7992" y="1266"/>
                    </a:lnTo>
                    <a:lnTo>
                      <a:pt x="9179" y="1240"/>
                    </a:lnTo>
                    <a:lnTo>
                      <a:pt x="9232" y="1240"/>
                    </a:lnTo>
                    <a:lnTo>
                      <a:pt x="9232" y="1187"/>
                    </a:lnTo>
                    <a:lnTo>
                      <a:pt x="9232" y="1161"/>
                    </a:lnTo>
                    <a:lnTo>
                      <a:pt x="9179" y="1134"/>
                    </a:lnTo>
                    <a:lnTo>
                      <a:pt x="8441" y="1161"/>
                    </a:lnTo>
                    <a:lnTo>
                      <a:pt x="6647" y="1134"/>
                    </a:lnTo>
                    <a:lnTo>
                      <a:pt x="5592" y="1108"/>
                    </a:lnTo>
                    <a:lnTo>
                      <a:pt x="4484" y="1081"/>
                    </a:lnTo>
                    <a:lnTo>
                      <a:pt x="3456" y="1002"/>
                    </a:lnTo>
                    <a:lnTo>
                      <a:pt x="2533" y="923"/>
                    </a:lnTo>
                    <a:lnTo>
                      <a:pt x="1820" y="791"/>
                    </a:lnTo>
                    <a:lnTo>
                      <a:pt x="1267" y="659"/>
                    </a:lnTo>
                    <a:lnTo>
                      <a:pt x="845" y="528"/>
                    </a:lnTo>
                    <a:lnTo>
                      <a:pt x="528" y="369"/>
                    </a:lnTo>
                    <a:lnTo>
                      <a:pt x="317" y="237"/>
                    </a:lnTo>
                    <a:lnTo>
                      <a:pt x="185" y="132"/>
                    </a:lnTo>
                    <a:lnTo>
                      <a:pt x="106" y="2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6" name="Google Shape;1506;p70">
                <a:extLst>
                  <a:ext uri="{FF2B5EF4-FFF2-40B4-BE49-F238E27FC236}">
                    <a16:creationId xmlns:a16="http://schemas.microsoft.com/office/drawing/2014/main" id="{13546DA3-4093-5B69-11DB-BE363E9413FB}"/>
                  </a:ext>
                </a:extLst>
              </p:cNvPr>
              <p:cNvSpPr/>
              <p:nvPr/>
            </p:nvSpPr>
            <p:spPr>
              <a:xfrm>
                <a:off x="597475" y="4609125"/>
                <a:ext cx="461600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8464" h="5170" extrusionOk="0">
                    <a:moveTo>
                      <a:pt x="1372" y="0"/>
                    </a:moveTo>
                    <a:lnTo>
                      <a:pt x="1161" y="27"/>
                    </a:lnTo>
                    <a:lnTo>
                      <a:pt x="950" y="53"/>
                    </a:lnTo>
                    <a:lnTo>
                      <a:pt x="739" y="106"/>
                    </a:lnTo>
                    <a:lnTo>
                      <a:pt x="528" y="185"/>
                    </a:lnTo>
                    <a:lnTo>
                      <a:pt x="343" y="317"/>
                    </a:lnTo>
                    <a:lnTo>
                      <a:pt x="159" y="475"/>
                    </a:lnTo>
                    <a:lnTo>
                      <a:pt x="80" y="633"/>
                    </a:lnTo>
                    <a:lnTo>
                      <a:pt x="27" y="765"/>
                    </a:lnTo>
                    <a:lnTo>
                      <a:pt x="1" y="923"/>
                    </a:lnTo>
                    <a:lnTo>
                      <a:pt x="1" y="1108"/>
                    </a:lnTo>
                    <a:lnTo>
                      <a:pt x="27" y="1240"/>
                    </a:lnTo>
                    <a:lnTo>
                      <a:pt x="106" y="1372"/>
                    </a:lnTo>
                    <a:lnTo>
                      <a:pt x="185" y="1504"/>
                    </a:lnTo>
                    <a:lnTo>
                      <a:pt x="264" y="1609"/>
                    </a:lnTo>
                    <a:lnTo>
                      <a:pt x="475" y="1820"/>
                    </a:lnTo>
                    <a:lnTo>
                      <a:pt x="686" y="1978"/>
                    </a:lnTo>
                    <a:lnTo>
                      <a:pt x="897" y="2110"/>
                    </a:lnTo>
                    <a:lnTo>
                      <a:pt x="1108" y="2216"/>
                    </a:lnTo>
                    <a:lnTo>
                      <a:pt x="1557" y="2374"/>
                    </a:lnTo>
                    <a:lnTo>
                      <a:pt x="2031" y="2506"/>
                    </a:lnTo>
                    <a:lnTo>
                      <a:pt x="2480" y="2638"/>
                    </a:lnTo>
                    <a:lnTo>
                      <a:pt x="2981" y="2770"/>
                    </a:lnTo>
                    <a:lnTo>
                      <a:pt x="3667" y="2954"/>
                    </a:lnTo>
                    <a:lnTo>
                      <a:pt x="4326" y="3113"/>
                    </a:lnTo>
                    <a:lnTo>
                      <a:pt x="5671" y="3403"/>
                    </a:lnTo>
                    <a:lnTo>
                      <a:pt x="6146" y="3508"/>
                    </a:lnTo>
                    <a:lnTo>
                      <a:pt x="8652" y="3983"/>
                    </a:lnTo>
                    <a:lnTo>
                      <a:pt x="11500" y="4510"/>
                    </a:lnTo>
                    <a:lnTo>
                      <a:pt x="12819" y="4721"/>
                    </a:lnTo>
                    <a:lnTo>
                      <a:pt x="14032" y="4880"/>
                    </a:lnTo>
                    <a:lnTo>
                      <a:pt x="15140" y="4985"/>
                    </a:lnTo>
                    <a:lnTo>
                      <a:pt x="16063" y="5064"/>
                    </a:lnTo>
                    <a:lnTo>
                      <a:pt x="16881" y="5117"/>
                    </a:lnTo>
                    <a:lnTo>
                      <a:pt x="17514" y="5170"/>
                    </a:lnTo>
                    <a:lnTo>
                      <a:pt x="18463" y="5170"/>
                    </a:lnTo>
                    <a:lnTo>
                      <a:pt x="18463" y="5117"/>
                    </a:lnTo>
                    <a:lnTo>
                      <a:pt x="18463" y="5091"/>
                    </a:lnTo>
                    <a:lnTo>
                      <a:pt x="18410" y="5064"/>
                    </a:lnTo>
                    <a:lnTo>
                      <a:pt x="17909" y="5064"/>
                    </a:lnTo>
                    <a:lnTo>
                      <a:pt x="17329" y="5038"/>
                    </a:lnTo>
                    <a:lnTo>
                      <a:pt x="16538" y="5012"/>
                    </a:lnTo>
                    <a:lnTo>
                      <a:pt x="15536" y="4932"/>
                    </a:lnTo>
                    <a:lnTo>
                      <a:pt x="14375" y="4801"/>
                    </a:lnTo>
                    <a:lnTo>
                      <a:pt x="13004" y="4642"/>
                    </a:lnTo>
                    <a:lnTo>
                      <a:pt x="11500" y="4405"/>
                    </a:lnTo>
                    <a:lnTo>
                      <a:pt x="8652" y="3877"/>
                    </a:lnTo>
                    <a:lnTo>
                      <a:pt x="6172" y="3403"/>
                    </a:lnTo>
                    <a:lnTo>
                      <a:pt x="5698" y="3297"/>
                    </a:lnTo>
                    <a:lnTo>
                      <a:pt x="4352" y="3007"/>
                    </a:lnTo>
                    <a:lnTo>
                      <a:pt x="3693" y="2849"/>
                    </a:lnTo>
                    <a:lnTo>
                      <a:pt x="3034" y="2664"/>
                    </a:lnTo>
                    <a:lnTo>
                      <a:pt x="2506" y="2532"/>
                    </a:lnTo>
                    <a:lnTo>
                      <a:pt x="2058" y="2427"/>
                    </a:lnTo>
                    <a:lnTo>
                      <a:pt x="1609" y="2269"/>
                    </a:lnTo>
                    <a:lnTo>
                      <a:pt x="1161" y="2110"/>
                    </a:lnTo>
                    <a:lnTo>
                      <a:pt x="950" y="2005"/>
                    </a:lnTo>
                    <a:lnTo>
                      <a:pt x="765" y="1899"/>
                    </a:lnTo>
                    <a:lnTo>
                      <a:pt x="554" y="1741"/>
                    </a:lnTo>
                    <a:lnTo>
                      <a:pt x="370" y="1556"/>
                    </a:lnTo>
                    <a:lnTo>
                      <a:pt x="264" y="1451"/>
                    </a:lnTo>
                    <a:lnTo>
                      <a:pt x="212" y="1319"/>
                    </a:lnTo>
                    <a:lnTo>
                      <a:pt x="132" y="1214"/>
                    </a:lnTo>
                    <a:lnTo>
                      <a:pt x="106" y="1082"/>
                    </a:lnTo>
                    <a:lnTo>
                      <a:pt x="106" y="950"/>
                    </a:lnTo>
                    <a:lnTo>
                      <a:pt x="132" y="818"/>
                    </a:lnTo>
                    <a:lnTo>
                      <a:pt x="185" y="686"/>
                    </a:lnTo>
                    <a:lnTo>
                      <a:pt x="264" y="554"/>
                    </a:lnTo>
                    <a:lnTo>
                      <a:pt x="423" y="396"/>
                    </a:lnTo>
                    <a:lnTo>
                      <a:pt x="607" y="290"/>
                    </a:lnTo>
                    <a:lnTo>
                      <a:pt x="818" y="211"/>
                    </a:lnTo>
                    <a:lnTo>
                      <a:pt x="1029" y="159"/>
                    </a:lnTo>
                    <a:lnTo>
                      <a:pt x="1214" y="132"/>
                    </a:lnTo>
                    <a:lnTo>
                      <a:pt x="1398" y="106"/>
                    </a:lnTo>
                    <a:lnTo>
                      <a:pt x="1689" y="132"/>
                    </a:lnTo>
                    <a:lnTo>
                      <a:pt x="2849" y="238"/>
                    </a:lnTo>
                    <a:lnTo>
                      <a:pt x="5618" y="501"/>
                    </a:lnTo>
                    <a:lnTo>
                      <a:pt x="7043" y="633"/>
                    </a:lnTo>
                    <a:lnTo>
                      <a:pt x="8256" y="712"/>
                    </a:lnTo>
                    <a:lnTo>
                      <a:pt x="9944" y="844"/>
                    </a:lnTo>
                    <a:lnTo>
                      <a:pt x="11869" y="1003"/>
                    </a:lnTo>
                    <a:lnTo>
                      <a:pt x="12924" y="1055"/>
                    </a:lnTo>
                    <a:lnTo>
                      <a:pt x="13953" y="1108"/>
                    </a:lnTo>
                    <a:lnTo>
                      <a:pt x="14955" y="1134"/>
                    </a:lnTo>
                    <a:lnTo>
                      <a:pt x="15878" y="1134"/>
                    </a:lnTo>
                    <a:lnTo>
                      <a:pt x="16696" y="1108"/>
                    </a:lnTo>
                    <a:lnTo>
                      <a:pt x="17039" y="1055"/>
                    </a:lnTo>
                    <a:lnTo>
                      <a:pt x="17355" y="1029"/>
                    </a:lnTo>
                    <a:lnTo>
                      <a:pt x="17382" y="1003"/>
                    </a:lnTo>
                    <a:lnTo>
                      <a:pt x="17382" y="950"/>
                    </a:lnTo>
                    <a:lnTo>
                      <a:pt x="17355" y="923"/>
                    </a:lnTo>
                    <a:lnTo>
                      <a:pt x="17329" y="897"/>
                    </a:lnTo>
                    <a:lnTo>
                      <a:pt x="17013" y="950"/>
                    </a:lnTo>
                    <a:lnTo>
                      <a:pt x="16670" y="1003"/>
                    </a:lnTo>
                    <a:lnTo>
                      <a:pt x="15878" y="1029"/>
                    </a:lnTo>
                    <a:lnTo>
                      <a:pt x="14955" y="1029"/>
                    </a:lnTo>
                    <a:lnTo>
                      <a:pt x="13953" y="1003"/>
                    </a:lnTo>
                    <a:lnTo>
                      <a:pt x="12924" y="950"/>
                    </a:lnTo>
                    <a:lnTo>
                      <a:pt x="11869" y="871"/>
                    </a:lnTo>
                    <a:lnTo>
                      <a:pt x="9944" y="739"/>
                    </a:lnTo>
                    <a:lnTo>
                      <a:pt x="8256" y="607"/>
                    </a:lnTo>
                    <a:lnTo>
                      <a:pt x="7069" y="501"/>
                    </a:lnTo>
                    <a:lnTo>
                      <a:pt x="5618" y="396"/>
                    </a:lnTo>
                    <a:lnTo>
                      <a:pt x="2875" y="132"/>
                    </a:lnTo>
                    <a:lnTo>
                      <a:pt x="1689" y="27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7" name="Google Shape;1507;p70">
                <a:extLst>
                  <a:ext uri="{FF2B5EF4-FFF2-40B4-BE49-F238E27FC236}">
                    <a16:creationId xmlns:a16="http://schemas.microsoft.com/office/drawing/2014/main" id="{3F27A266-83C5-5EEF-14A7-BCE7A06EF386}"/>
                  </a:ext>
                </a:extLst>
              </p:cNvPr>
              <p:cNvSpPr/>
              <p:nvPr/>
            </p:nvSpPr>
            <p:spPr>
              <a:xfrm>
                <a:off x="626500" y="4584725"/>
                <a:ext cx="3204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2819" h="1320" extrusionOk="0">
                    <a:moveTo>
                      <a:pt x="1345" y="0"/>
                    </a:moveTo>
                    <a:lnTo>
                      <a:pt x="1134" y="53"/>
                    </a:lnTo>
                    <a:lnTo>
                      <a:pt x="950" y="80"/>
                    </a:lnTo>
                    <a:lnTo>
                      <a:pt x="791" y="159"/>
                    </a:lnTo>
                    <a:lnTo>
                      <a:pt x="633" y="211"/>
                    </a:lnTo>
                    <a:lnTo>
                      <a:pt x="501" y="291"/>
                    </a:lnTo>
                    <a:lnTo>
                      <a:pt x="290" y="475"/>
                    </a:lnTo>
                    <a:lnTo>
                      <a:pt x="158" y="633"/>
                    </a:lnTo>
                    <a:lnTo>
                      <a:pt x="53" y="792"/>
                    </a:lnTo>
                    <a:lnTo>
                      <a:pt x="0" y="950"/>
                    </a:lnTo>
                    <a:lnTo>
                      <a:pt x="0" y="976"/>
                    </a:lnTo>
                    <a:lnTo>
                      <a:pt x="26" y="1003"/>
                    </a:lnTo>
                    <a:lnTo>
                      <a:pt x="79" y="1003"/>
                    </a:lnTo>
                    <a:lnTo>
                      <a:pt x="106" y="976"/>
                    </a:lnTo>
                    <a:lnTo>
                      <a:pt x="158" y="818"/>
                    </a:lnTo>
                    <a:lnTo>
                      <a:pt x="264" y="686"/>
                    </a:lnTo>
                    <a:lnTo>
                      <a:pt x="396" y="528"/>
                    </a:lnTo>
                    <a:lnTo>
                      <a:pt x="607" y="370"/>
                    </a:lnTo>
                    <a:lnTo>
                      <a:pt x="739" y="291"/>
                    </a:lnTo>
                    <a:lnTo>
                      <a:pt x="870" y="238"/>
                    </a:lnTo>
                    <a:lnTo>
                      <a:pt x="1029" y="185"/>
                    </a:lnTo>
                    <a:lnTo>
                      <a:pt x="1213" y="132"/>
                    </a:lnTo>
                    <a:lnTo>
                      <a:pt x="1424" y="106"/>
                    </a:lnTo>
                    <a:lnTo>
                      <a:pt x="1662" y="106"/>
                    </a:lnTo>
                    <a:lnTo>
                      <a:pt x="2268" y="159"/>
                    </a:lnTo>
                    <a:lnTo>
                      <a:pt x="2822" y="211"/>
                    </a:lnTo>
                    <a:lnTo>
                      <a:pt x="3402" y="343"/>
                    </a:lnTo>
                    <a:lnTo>
                      <a:pt x="4115" y="475"/>
                    </a:lnTo>
                    <a:lnTo>
                      <a:pt x="4510" y="581"/>
                    </a:lnTo>
                    <a:lnTo>
                      <a:pt x="5222" y="686"/>
                    </a:lnTo>
                    <a:lnTo>
                      <a:pt x="6330" y="818"/>
                    </a:lnTo>
                    <a:lnTo>
                      <a:pt x="9100" y="1055"/>
                    </a:lnTo>
                    <a:lnTo>
                      <a:pt x="11632" y="1240"/>
                    </a:lnTo>
                    <a:lnTo>
                      <a:pt x="12766" y="1319"/>
                    </a:lnTo>
                    <a:lnTo>
                      <a:pt x="12792" y="1319"/>
                    </a:lnTo>
                    <a:lnTo>
                      <a:pt x="12818" y="1266"/>
                    </a:lnTo>
                    <a:lnTo>
                      <a:pt x="12818" y="1240"/>
                    </a:lnTo>
                    <a:lnTo>
                      <a:pt x="12766" y="1214"/>
                    </a:lnTo>
                    <a:lnTo>
                      <a:pt x="11632" y="1135"/>
                    </a:lnTo>
                    <a:lnTo>
                      <a:pt x="9100" y="950"/>
                    </a:lnTo>
                    <a:lnTo>
                      <a:pt x="6356" y="713"/>
                    </a:lnTo>
                    <a:lnTo>
                      <a:pt x="5249" y="581"/>
                    </a:lnTo>
                    <a:lnTo>
                      <a:pt x="4510" y="475"/>
                    </a:lnTo>
                    <a:lnTo>
                      <a:pt x="4115" y="370"/>
                    </a:lnTo>
                    <a:lnTo>
                      <a:pt x="3429" y="211"/>
                    </a:lnTo>
                    <a:lnTo>
                      <a:pt x="2822" y="106"/>
                    </a:lnTo>
                    <a:lnTo>
                      <a:pt x="2268" y="27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8" name="Google Shape;1508;p70">
                <a:extLst>
                  <a:ext uri="{FF2B5EF4-FFF2-40B4-BE49-F238E27FC236}">
                    <a16:creationId xmlns:a16="http://schemas.microsoft.com/office/drawing/2014/main" id="{04DE307D-5442-2F6D-96AD-832C893932AD}"/>
                  </a:ext>
                </a:extLst>
              </p:cNvPr>
              <p:cNvSpPr/>
              <p:nvPr/>
            </p:nvSpPr>
            <p:spPr>
              <a:xfrm>
                <a:off x="1351800" y="4531325"/>
                <a:ext cx="161575" cy="238050"/>
              </a:xfrm>
              <a:custGeom>
                <a:avLst/>
                <a:gdLst/>
                <a:ahLst/>
                <a:cxnLst/>
                <a:rect l="l" t="t" r="r" b="b"/>
                <a:pathLst>
                  <a:path w="6463" h="9522" extrusionOk="0">
                    <a:moveTo>
                      <a:pt x="6463" y="0"/>
                    </a:moveTo>
                    <a:lnTo>
                      <a:pt x="5250" y="26"/>
                    </a:lnTo>
                    <a:lnTo>
                      <a:pt x="898" y="106"/>
                    </a:lnTo>
                    <a:lnTo>
                      <a:pt x="871" y="106"/>
                    </a:lnTo>
                    <a:lnTo>
                      <a:pt x="950" y="475"/>
                    </a:lnTo>
                    <a:lnTo>
                      <a:pt x="1030" y="923"/>
                    </a:lnTo>
                    <a:lnTo>
                      <a:pt x="1082" y="1556"/>
                    </a:lnTo>
                    <a:lnTo>
                      <a:pt x="1161" y="2347"/>
                    </a:lnTo>
                    <a:lnTo>
                      <a:pt x="1161" y="3297"/>
                    </a:lnTo>
                    <a:lnTo>
                      <a:pt x="1161" y="4431"/>
                    </a:lnTo>
                    <a:lnTo>
                      <a:pt x="1082" y="5723"/>
                    </a:lnTo>
                    <a:lnTo>
                      <a:pt x="1003" y="6251"/>
                    </a:lnTo>
                    <a:lnTo>
                      <a:pt x="898" y="6778"/>
                    </a:lnTo>
                    <a:lnTo>
                      <a:pt x="766" y="7280"/>
                    </a:lnTo>
                    <a:lnTo>
                      <a:pt x="634" y="7728"/>
                    </a:lnTo>
                    <a:lnTo>
                      <a:pt x="502" y="8150"/>
                    </a:lnTo>
                    <a:lnTo>
                      <a:pt x="344" y="8519"/>
                    </a:lnTo>
                    <a:lnTo>
                      <a:pt x="106" y="9073"/>
                    </a:lnTo>
                    <a:lnTo>
                      <a:pt x="1" y="9310"/>
                    </a:lnTo>
                    <a:lnTo>
                      <a:pt x="3008" y="9521"/>
                    </a:lnTo>
                    <a:lnTo>
                      <a:pt x="3087" y="9521"/>
                    </a:lnTo>
                    <a:lnTo>
                      <a:pt x="3087" y="9442"/>
                    </a:lnTo>
                    <a:lnTo>
                      <a:pt x="3219" y="9284"/>
                    </a:lnTo>
                    <a:lnTo>
                      <a:pt x="3799" y="8598"/>
                    </a:lnTo>
                    <a:lnTo>
                      <a:pt x="4326" y="7886"/>
                    </a:lnTo>
                    <a:lnTo>
                      <a:pt x="4828" y="7148"/>
                    </a:lnTo>
                    <a:lnTo>
                      <a:pt x="5329" y="6409"/>
                    </a:lnTo>
                    <a:lnTo>
                      <a:pt x="5751" y="5644"/>
                    </a:lnTo>
                    <a:lnTo>
                      <a:pt x="6146" y="4906"/>
                    </a:lnTo>
                    <a:lnTo>
                      <a:pt x="646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9" name="Google Shape;1509;p70">
                <a:extLst>
                  <a:ext uri="{FF2B5EF4-FFF2-40B4-BE49-F238E27FC236}">
                    <a16:creationId xmlns:a16="http://schemas.microsoft.com/office/drawing/2014/main" id="{532591F7-F43B-E822-5FED-587F4DE981AF}"/>
                  </a:ext>
                </a:extLst>
              </p:cNvPr>
              <p:cNvSpPr/>
              <p:nvPr/>
            </p:nvSpPr>
            <p:spPr>
              <a:xfrm>
                <a:off x="1482375" y="4518125"/>
                <a:ext cx="69900" cy="1734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6938" extrusionOk="0">
                    <a:moveTo>
                      <a:pt x="2796" y="1"/>
                    </a:moveTo>
                    <a:lnTo>
                      <a:pt x="0" y="80"/>
                    </a:lnTo>
                    <a:lnTo>
                      <a:pt x="27" y="554"/>
                    </a:lnTo>
                    <a:lnTo>
                      <a:pt x="79" y="1609"/>
                    </a:lnTo>
                    <a:lnTo>
                      <a:pt x="106" y="3113"/>
                    </a:lnTo>
                    <a:lnTo>
                      <a:pt x="132" y="4933"/>
                    </a:lnTo>
                    <a:lnTo>
                      <a:pt x="106" y="6937"/>
                    </a:lnTo>
                    <a:lnTo>
                      <a:pt x="106" y="6937"/>
                    </a:lnTo>
                    <a:lnTo>
                      <a:pt x="528" y="6172"/>
                    </a:lnTo>
                    <a:lnTo>
                      <a:pt x="923" y="5434"/>
                    </a:lnTo>
                    <a:lnTo>
                      <a:pt x="1240" y="4774"/>
                    </a:lnTo>
                    <a:lnTo>
                      <a:pt x="1530" y="4141"/>
                    </a:lnTo>
                    <a:lnTo>
                      <a:pt x="1794" y="3456"/>
                    </a:lnTo>
                    <a:lnTo>
                      <a:pt x="2031" y="2796"/>
                    </a:lnTo>
                    <a:lnTo>
                      <a:pt x="2268" y="2111"/>
                    </a:lnTo>
                    <a:lnTo>
                      <a:pt x="2453" y="1398"/>
                    </a:lnTo>
                    <a:lnTo>
                      <a:pt x="2638" y="713"/>
                    </a:lnTo>
                    <a:lnTo>
                      <a:pt x="279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0" name="Google Shape;1510;p70">
                <a:extLst>
                  <a:ext uri="{FF2B5EF4-FFF2-40B4-BE49-F238E27FC236}">
                    <a16:creationId xmlns:a16="http://schemas.microsoft.com/office/drawing/2014/main" id="{67C52E8D-2536-D459-9A30-5994E1E1BFF6}"/>
                  </a:ext>
                </a:extLst>
              </p:cNvPr>
              <p:cNvSpPr/>
              <p:nvPr/>
            </p:nvSpPr>
            <p:spPr>
              <a:xfrm>
                <a:off x="1399950" y="4704725"/>
                <a:ext cx="369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478" extrusionOk="0">
                    <a:moveTo>
                      <a:pt x="739" y="1"/>
                    </a:moveTo>
                    <a:lnTo>
                      <a:pt x="581" y="27"/>
                    </a:lnTo>
                    <a:lnTo>
                      <a:pt x="449" y="53"/>
                    </a:lnTo>
                    <a:lnTo>
                      <a:pt x="317" y="133"/>
                    </a:lnTo>
                    <a:lnTo>
                      <a:pt x="211" y="212"/>
                    </a:lnTo>
                    <a:lnTo>
                      <a:pt x="132" y="344"/>
                    </a:lnTo>
                    <a:lnTo>
                      <a:pt x="53" y="449"/>
                    </a:lnTo>
                    <a:lnTo>
                      <a:pt x="0" y="607"/>
                    </a:lnTo>
                    <a:lnTo>
                      <a:pt x="0" y="739"/>
                    </a:lnTo>
                    <a:lnTo>
                      <a:pt x="0" y="897"/>
                    </a:lnTo>
                    <a:lnTo>
                      <a:pt x="53" y="1029"/>
                    </a:lnTo>
                    <a:lnTo>
                      <a:pt x="132" y="1161"/>
                    </a:lnTo>
                    <a:lnTo>
                      <a:pt x="211" y="1267"/>
                    </a:lnTo>
                    <a:lnTo>
                      <a:pt x="317" y="1372"/>
                    </a:lnTo>
                    <a:lnTo>
                      <a:pt x="449" y="1425"/>
                    </a:lnTo>
                    <a:lnTo>
                      <a:pt x="581" y="1478"/>
                    </a:lnTo>
                    <a:lnTo>
                      <a:pt x="897" y="1478"/>
                    </a:lnTo>
                    <a:lnTo>
                      <a:pt x="1029" y="1425"/>
                    </a:lnTo>
                    <a:lnTo>
                      <a:pt x="1161" y="1372"/>
                    </a:lnTo>
                    <a:lnTo>
                      <a:pt x="1266" y="1267"/>
                    </a:lnTo>
                    <a:lnTo>
                      <a:pt x="1372" y="1161"/>
                    </a:lnTo>
                    <a:lnTo>
                      <a:pt x="1425" y="1029"/>
                    </a:lnTo>
                    <a:lnTo>
                      <a:pt x="1477" y="897"/>
                    </a:lnTo>
                    <a:lnTo>
                      <a:pt x="1477" y="739"/>
                    </a:lnTo>
                    <a:lnTo>
                      <a:pt x="1477" y="607"/>
                    </a:lnTo>
                    <a:lnTo>
                      <a:pt x="1425" y="449"/>
                    </a:lnTo>
                    <a:lnTo>
                      <a:pt x="1372" y="344"/>
                    </a:lnTo>
                    <a:lnTo>
                      <a:pt x="1266" y="212"/>
                    </a:lnTo>
                    <a:lnTo>
                      <a:pt x="1161" y="133"/>
                    </a:lnTo>
                    <a:lnTo>
                      <a:pt x="1029" y="53"/>
                    </a:lnTo>
                    <a:lnTo>
                      <a:pt x="897" y="27"/>
                    </a:lnTo>
                    <a:lnTo>
                      <a:pt x="739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1" name="Google Shape;1511;p70">
                <a:extLst>
                  <a:ext uri="{FF2B5EF4-FFF2-40B4-BE49-F238E27FC236}">
                    <a16:creationId xmlns:a16="http://schemas.microsoft.com/office/drawing/2014/main" id="{9F2B27BC-F7E9-2E21-314E-2061E5048114}"/>
                  </a:ext>
                </a:extLst>
              </p:cNvPr>
              <p:cNvSpPr/>
              <p:nvPr/>
            </p:nvSpPr>
            <p:spPr>
              <a:xfrm>
                <a:off x="405600" y="4135675"/>
                <a:ext cx="406850" cy="417425"/>
              </a:xfrm>
              <a:custGeom>
                <a:avLst/>
                <a:gdLst/>
                <a:ahLst/>
                <a:cxnLst/>
                <a:rect l="l" t="t" r="r" b="b"/>
                <a:pathLst>
                  <a:path w="16274" h="16697" extrusionOk="0">
                    <a:moveTo>
                      <a:pt x="7254" y="1"/>
                    </a:moveTo>
                    <a:lnTo>
                      <a:pt x="7043" y="54"/>
                    </a:lnTo>
                    <a:lnTo>
                      <a:pt x="6805" y="106"/>
                    </a:lnTo>
                    <a:lnTo>
                      <a:pt x="6594" y="212"/>
                    </a:lnTo>
                    <a:lnTo>
                      <a:pt x="6357" y="317"/>
                    </a:lnTo>
                    <a:lnTo>
                      <a:pt x="6119" y="476"/>
                    </a:lnTo>
                    <a:lnTo>
                      <a:pt x="5882" y="634"/>
                    </a:lnTo>
                    <a:lnTo>
                      <a:pt x="5381" y="1030"/>
                    </a:lnTo>
                    <a:lnTo>
                      <a:pt x="4880" y="1504"/>
                    </a:lnTo>
                    <a:lnTo>
                      <a:pt x="3851" y="2533"/>
                    </a:lnTo>
                    <a:lnTo>
                      <a:pt x="3165" y="3192"/>
                    </a:lnTo>
                    <a:lnTo>
                      <a:pt x="2453" y="3931"/>
                    </a:lnTo>
                    <a:lnTo>
                      <a:pt x="1662" y="4775"/>
                    </a:lnTo>
                    <a:lnTo>
                      <a:pt x="1266" y="5223"/>
                    </a:lnTo>
                    <a:lnTo>
                      <a:pt x="923" y="5698"/>
                    </a:lnTo>
                    <a:lnTo>
                      <a:pt x="607" y="6146"/>
                    </a:lnTo>
                    <a:lnTo>
                      <a:pt x="317" y="6568"/>
                    </a:lnTo>
                    <a:lnTo>
                      <a:pt x="132" y="6964"/>
                    </a:lnTo>
                    <a:lnTo>
                      <a:pt x="53" y="7149"/>
                    </a:lnTo>
                    <a:lnTo>
                      <a:pt x="0" y="7307"/>
                    </a:lnTo>
                    <a:lnTo>
                      <a:pt x="0" y="7465"/>
                    </a:lnTo>
                    <a:lnTo>
                      <a:pt x="0" y="7623"/>
                    </a:lnTo>
                    <a:lnTo>
                      <a:pt x="27" y="7755"/>
                    </a:lnTo>
                    <a:lnTo>
                      <a:pt x="79" y="7861"/>
                    </a:lnTo>
                    <a:lnTo>
                      <a:pt x="264" y="8045"/>
                    </a:lnTo>
                    <a:lnTo>
                      <a:pt x="449" y="8151"/>
                    </a:lnTo>
                    <a:lnTo>
                      <a:pt x="633" y="8204"/>
                    </a:lnTo>
                    <a:lnTo>
                      <a:pt x="818" y="8230"/>
                    </a:lnTo>
                    <a:lnTo>
                      <a:pt x="1029" y="8204"/>
                    </a:lnTo>
                    <a:lnTo>
                      <a:pt x="1240" y="8151"/>
                    </a:lnTo>
                    <a:lnTo>
                      <a:pt x="1662" y="7993"/>
                    </a:lnTo>
                    <a:lnTo>
                      <a:pt x="2005" y="7834"/>
                    </a:lnTo>
                    <a:lnTo>
                      <a:pt x="2189" y="7782"/>
                    </a:lnTo>
                    <a:lnTo>
                      <a:pt x="2374" y="7755"/>
                    </a:lnTo>
                    <a:lnTo>
                      <a:pt x="2532" y="7729"/>
                    </a:lnTo>
                    <a:lnTo>
                      <a:pt x="2717" y="7755"/>
                    </a:lnTo>
                    <a:lnTo>
                      <a:pt x="2875" y="7808"/>
                    </a:lnTo>
                    <a:lnTo>
                      <a:pt x="3033" y="7887"/>
                    </a:lnTo>
                    <a:lnTo>
                      <a:pt x="3271" y="8124"/>
                    </a:lnTo>
                    <a:lnTo>
                      <a:pt x="3693" y="8573"/>
                    </a:lnTo>
                    <a:lnTo>
                      <a:pt x="4853" y="9892"/>
                    </a:lnTo>
                    <a:lnTo>
                      <a:pt x="5592" y="10736"/>
                    </a:lnTo>
                    <a:lnTo>
                      <a:pt x="6410" y="11606"/>
                    </a:lnTo>
                    <a:lnTo>
                      <a:pt x="7306" y="12529"/>
                    </a:lnTo>
                    <a:lnTo>
                      <a:pt x="8256" y="13426"/>
                    </a:lnTo>
                    <a:lnTo>
                      <a:pt x="8731" y="13848"/>
                    </a:lnTo>
                    <a:lnTo>
                      <a:pt x="9205" y="14270"/>
                    </a:lnTo>
                    <a:lnTo>
                      <a:pt x="9706" y="14692"/>
                    </a:lnTo>
                    <a:lnTo>
                      <a:pt x="10208" y="15061"/>
                    </a:lnTo>
                    <a:lnTo>
                      <a:pt x="10682" y="15404"/>
                    </a:lnTo>
                    <a:lnTo>
                      <a:pt x="11183" y="15721"/>
                    </a:lnTo>
                    <a:lnTo>
                      <a:pt x="11685" y="16011"/>
                    </a:lnTo>
                    <a:lnTo>
                      <a:pt x="12159" y="16248"/>
                    </a:lnTo>
                    <a:lnTo>
                      <a:pt x="12634" y="16433"/>
                    </a:lnTo>
                    <a:lnTo>
                      <a:pt x="13082" y="16591"/>
                    </a:lnTo>
                    <a:lnTo>
                      <a:pt x="13531" y="16670"/>
                    </a:lnTo>
                    <a:lnTo>
                      <a:pt x="13979" y="16696"/>
                    </a:lnTo>
                    <a:lnTo>
                      <a:pt x="14190" y="16696"/>
                    </a:lnTo>
                    <a:lnTo>
                      <a:pt x="14401" y="16670"/>
                    </a:lnTo>
                    <a:lnTo>
                      <a:pt x="14612" y="16617"/>
                    </a:lnTo>
                    <a:lnTo>
                      <a:pt x="14797" y="16565"/>
                    </a:lnTo>
                    <a:lnTo>
                      <a:pt x="14981" y="16485"/>
                    </a:lnTo>
                    <a:lnTo>
                      <a:pt x="15192" y="16380"/>
                    </a:lnTo>
                    <a:lnTo>
                      <a:pt x="15351" y="16274"/>
                    </a:lnTo>
                    <a:lnTo>
                      <a:pt x="15535" y="16143"/>
                    </a:lnTo>
                    <a:lnTo>
                      <a:pt x="15694" y="15984"/>
                    </a:lnTo>
                    <a:lnTo>
                      <a:pt x="15852" y="15826"/>
                    </a:lnTo>
                    <a:lnTo>
                      <a:pt x="15957" y="15668"/>
                    </a:lnTo>
                    <a:lnTo>
                      <a:pt x="16063" y="15483"/>
                    </a:lnTo>
                    <a:lnTo>
                      <a:pt x="16142" y="15299"/>
                    </a:lnTo>
                    <a:lnTo>
                      <a:pt x="16195" y="15114"/>
                    </a:lnTo>
                    <a:lnTo>
                      <a:pt x="16248" y="14929"/>
                    </a:lnTo>
                    <a:lnTo>
                      <a:pt x="16274" y="14718"/>
                    </a:lnTo>
                    <a:lnTo>
                      <a:pt x="16274" y="14507"/>
                    </a:lnTo>
                    <a:lnTo>
                      <a:pt x="16274" y="14296"/>
                    </a:lnTo>
                    <a:lnTo>
                      <a:pt x="16195" y="13848"/>
                    </a:lnTo>
                    <a:lnTo>
                      <a:pt x="16063" y="13373"/>
                    </a:lnTo>
                    <a:lnTo>
                      <a:pt x="15878" y="12872"/>
                    </a:lnTo>
                    <a:lnTo>
                      <a:pt x="15667" y="12371"/>
                    </a:lnTo>
                    <a:lnTo>
                      <a:pt x="15377" y="11843"/>
                    </a:lnTo>
                    <a:lnTo>
                      <a:pt x="15061" y="11316"/>
                    </a:lnTo>
                    <a:lnTo>
                      <a:pt x="14718" y="10788"/>
                    </a:lnTo>
                    <a:lnTo>
                      <a:pt x="14322" y="10261"/>
                    </a:lnTo>
                    <a:lnTo>
                      <a:pt x="13926" y="9707"/>
                    </a:lnTo>
                    <a:lnTo>
                      <a:pt x="13056" y="8652"/>
                    </a:lnTo>
                    <a:lnTo>
                      <a:pt x="12159" y="7597"/>
                    </a:lnTo>
                    <a:lnTo>
                      <a:pt x="11236" y="6621"/>
                    </a:lnTo>
                    <a:lnTo>
                      <a:pt x="10366" y="5698"/>
                    </a:lnTo>
                    <a:lnTo>
                      <a:pt x="9548" y="4880"/>
                    </a:lnTo>
                    <a:lnTo>
                      <a:pt x="8335" y="3641"/>
                    </a:lnTo>
                    <a:lnTo>
                      <a:pt x="7966" y="3245"/>
                    </a:lnTo>
                    <a:lnTo>
                      <a:pt x="7887" y="3113"/>
                    </a:lnTo>
                    <a:lnTo>
                      <a:pt x="7860" y="3034"/>
                    </a:lnTo>
                    <a:lnTo>
                      <a:pt x="7913" y="2744"/>
                    </a:lnTo>
                    <a:lnTo>
                      <a:pt x="7992" y="2375"/>
                    </a:lnTo>
                    <a:lnTo>
                      <a:pt x="8098" y="1926"/>
                    </a:lnTo>
                    <a:lnTo>
                      <a:pt x="8177" y="1452"/>
                    </a:lnTo>
                    <a:lnTo>
                      <a:pt x="8203" y="1214"/>
                    </a:lnTo>
                    <a:lnTo>
                      <a:pt x="8229" y="1003"/>
                    </a:lnTo>
                    <a:lnTo>
                      <a:pt x="8203" y="766"/>
                    </a:lnTo>
                    <a:lnTo>
                      <a:pt x="8150" y="581"/>
                    </a:lnTo>
                    <a:lnTo>
                      <a:pt x="8098" y="397"/>
                    </a:lnTo>
                    <a:lnTo>
                      <a:pt x="7992" y="265"/>
                    </a:lnTo>
                    <a:lnTo>
                      <a:pt x="7860" y="133"/>
                    </a:lnTo>
                    <a:lnTo>
                      <a:pt x="7676" y="54"/>
                    </a:lnTo>
                    <a:lnTo>
                      <a:pt x="7465" y="27"/>
                    </a:lnTo>
                    <a:lnTo>
                      <a:pt x="725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" name="Google Shape;1512;p70">
                <a:extLst>
                  <a:ext uri="{FF2B5EF4-FFF2-40B4-BE49-F238E27FC236}">
                    <a16:creationId xmlns:a16="http://schemas.microsoft.com/office/drawing/2014/main" id="{2C86E456-FAEC-8A21-061A-F5642439F434}"/>
                  </a:ext>
                </a:extLst>
              </p:cNvPr>
              <p:cNvSpPr/>
              <p:nvPr/>
            </p:nvSpPr>
            <p:spPr>
              <a:xfrm>
                <a:off x="405600" y="4135675"/>
                <a:ext cx="406850" cy="417425"/>
              </a:xfrm>
              <a:custGeom>
                <a:avLst/>
                <a:gdLst/>
                <a:ahLst/>
                <a:cxnLst/>
                <a:rect l="l" t="t" r="r" b="b"/>
                <a:pathLst>
                  <a:path w="16274" h="16697" fill="none" extrusionOk="0">
                    <a:moveTo>
                      <a:pt x="3851" y="2533"/>
                    </a:moveTo>
                    <a:lnTo>
                      <a:pt x="3851" y="2533"/>
                    </a:lnTo>
                    <a:lnTo>
                      <a:pt x="3165" y="3192"/>
                    </a:lnTo>
                    <a:lnTo>
                      <a:pt x="2453" y="3931"/>
                    </a:lnTo>
                    <a:lnTo>
                      <a:pt x="1662" y="4775"/>
                    </a:lnTo>
                    <a:lnTo>
                      <a:pt x="1266" y="5223"/>
                    </a:lnTo>
                    <a:lnTo>
                      <a:pt x="923" y="5698"/>
                    </a:lnTo>
                    <a:lnTo>
                      <a:pt x="607" y="6146"/>
                    </a:lnTo>
                    <a:lnTo>
                      <a:pt x="317" y="6568"/>
                    </a:lnTo>
                    <a:lnTo>
                      <a:pt x="132" y="6964"/>
                    </a:lnTo>
                    <a:lnTo>
                      <a:pt x="53" y="7149"/>
                    </a:lnTo>
                    <a:lnTo>
                      <a:pt x="0" y="7307"/>
                    </a:lnTo>
                    <a:lnTo>
                      <a:pt x="0" y="7465"/>
                    </a:lnTo>
                    <a:lnTo>
                      <a:pt x="0" y="7623"/>
                    </a:lnTo>
                    <a:lnTo>
                      <a:pt x="27" y="7755"/>
                    </a:lnTo>
                    <a:lnTo>
                      <a:pt x="79" y="7861"/>
                    </a:lnTo>
                    <a:lnTo>
                      <a:pt x="79" y="7861"/>
                    </a:lnTo>
                    <a:lnTo>
                      <a:pt x="264" y="8045"/>
                    </a:lnTo>
                    <a:lnTo>
                      <a:pt x="449" y="8151"/>
                    </a:lnTo>
                    <a:lnTo>
                      <a:pt x="633" y="8204"/>
                    </a:lnTo>
                    <a:lnTo>
                      <a:pt x="818" y="8230"/>
                    </a:lnTo>
                    <a:lnTo>
                      <a:pt x="1029" y="8204"/>
                    </a:lnTo>
                    <a:lnTo>
                      <a:pt x="1240" y="8151"/>
                    </a:lnTo>
                    <a:lnTo>
                      <a:pt x="1662" y="7993"/>
                    </a:lnTo>
                    <a:lnTo>
                      <a:pt x="1662" y="7993"/>
                    </a:lnTo>
                    <a:lnTo>
                      <a:pt x="2005" y="7834"/>
                    </a:lnTo>
                    <a:lnTo>
                      <a:pt x="2189" y="7782"/>
                    </a:lnTo>
                    <a:lnTo>
                      <a:pt x="2374" y="7755"/>
                    </a:lnTo>
                    <a:lnTo>
                      <a:pt x="2532" y="7729"/>
                    </a:lnTo>
                    <a:lnTo>
                      <a:pt x="2717" y="7755"/>
                    </a:lnTo>
                    <a:lnTo>
                      <a:pt x="2875" y="7808"/>
                    </a:lnTo>
                    <a:lnTo>
                      <a:pt x="3033" y="7887"/>
                    </a:lnTo>
                    <a:lnTo>
                      <a:pt x="3033" y="7887"/>
                    </a:lnTo>
                    <a:lnTo>
                      <a:pt x="3271" y="8124"/>
                    </a:lnTo>
                    <a:lnTo>
                      <a:pt x="3693" y="8573"/>
                    </a:lnTo>
                    <a:lnTo>
                      <a:pt x="4853" y="9892"/>
                    </a:lnTo>
                    <a:lnTo>
                      <a:pt x="5592" y="10736"/>
                    </a:lnTo>
                    <a:lnTo>
                      <a:pt x="6410" y="11606"/>
                    </a:lnTo>
                    <a:lnTo>
                      <a:pt x="7306" y="12529"/>
                    </a:lnTo>
                    <a:lnTo>
                      <a:pt x="8256" y="13426"/>
                    </a:lnTo>
                    <a:lnTo>
                      <a:pt x="8731" y="13848"/>
                    </a:lnTo>
                    <a:lnTo>
                      <a:pt x="9205" y="14270"/>
                    </a:lnTo>
                    <a:lnTo>
                      <a:pt x="9706" y="14692"/>
                    </a:lnTo>
                    <a:lnTo>
                      <a:pt x="10208" y="15061"/>
                    </a:lnTo>
                    <a:lnTo>
                      <a:pt x="10682" y="15404"/>
                    </a:lnTo>
                    <a:lnTo>
                      <a:pt x="11183" y="15721"/>
                    </a:lnTo>
                    <a:lnTo>
                      <a:pt x="11685" y="16011"/>
                    </a:lnTo>
                    <a:lnTo>
                      <a:pt x="12159" y="16248"/>
                    </a:lnTo>
                    <a:lnTo>
                      <a:pt x="12634" y="16433"/>
                    </a:lnTo>
                    <a:lnTo>
                      <a:pt x="13082" y="16591"/>
                    </a:lnTo>
                    <a:lnTo>
                      <a:pt x="13531" y="16670"/>
                    </a:lnTo>
                    <a:lnTo>
                      <a:pt x="13979" y="16696"/>
                    </a:lnTo>
                    <a:lnTo>
                      <a:pt x="14190" y="16696"/>
                    </a:lnTo>
                    <a:lnTo>
                      <a:pt x="14401" y="16670"/>
                    </a:lnTo>
                    <a:lnTo>
                      <a:pt x="14612" y="16617"/>
                    </a:lnTo>
                    <a:lnTo>
                      <a:pt x="14797" y="16565"/>
                    </a:lnTo>
                    <a:lnTo>
                      <a:pt x="14981" y="16485"/>
                    </a:lnTo>
                    <a:lnTo>
                      <a:pt x="15192" y="16380"/>
                    </a:lnTo>
                    <a:lnTo>
                      <a:pt x="15351" y="16274"/>
                    </a:lnTo>
                    <a:lnTo>
                      <a:pt x="15535" y="16143"/>
                    </a:lnTo>
                    <a:lnTo>
                      <a:pt x="15535" y="16143"/>
                    </a:lnTo>
                    <a:lnTo>
                      <a:pt x="15694" y="15984"/>
                    </a:lnTo>
                    <a:lnTo>
                      <a:pt x="15852" y="15826"/>
                    </a:lnTo>
                    <a:lnTo>
                      <a:pt x="15957" y="15668"/>
                    </a:lnTo>
                    <a:lnTo>
                      <a:pt x="16063" y="15483"/>
                    </a:lnTo>
                    <a:lnTo>
                      <a:pt x="16142" y="15299"/>
                    </a:lnTo>
                    <a:lnTo>
                      <a:pt x="16195" y="15114"/>
                    </a:lnTo>
                    <a:lnTo>
                      <a:pt x="16248" y="14929"/>
                    </a:lnTo>
                    <a:lnTo>
                      <a:pt x="16274" y="14718"/>
                    </a:lnTo>
                    <a:lnTo>
                      <a:pt x="16274" y="14507"/>
                    </a:lnTo>
                    <a:lnTo>
                      <a:pt x="16274" y="14296"/>
                    </a:lnTo>
                    <a:lnTo>
                      <a:pt x="16195" y="13848"/>
                    </a:lnTo>
                    <a:lnTo>
                      <a:pt x="16063" y="13373"/>
                    </a:lnTo>
                    <a:lnTo>
                      <a:pt x="15878" y="12872"/>
                    </a:lnTo>
                    <a:lnTo>
                      <a:pt x="15667" y="12371"/>
                    </a:lnTo>
                    <a:lnTo>
                      <a:pt x="15377" y="11843"/>
                    </a:lnTo>
                    <a:lnTo>
                      <a:pt x="15061" y="11316"/>
                    </a:lnTo>
                    <a:lnTo>
                      <a:pt x="14718" y="10788"/>
                    </a:lnTo>
                    <a:lnTo>
                      <a:pt x="14322" y="10261"/>
                    </a:lnTo>
                    <a:lnTo>
                      <a:pt x="13926" y="9707"/>
                    </a:lnTo>
                    <a:lnTo>
                      <a:pt x="13056" y="8652"/>
                    </a:lnTo>
                    <a:lnTo>
                      <a:pt x="12159" y="7597"/>
                    </a:lnTo>
                    <a:lnTo>
                      <a:pt x="11236" y="6621"/>
                    </a:lnTo>
                    <a:lnTo>
                      <a:pt x="10366" y="5698"/>
                    </a:lnTo>
                    <a:lnTo>
                      <a:pt x="9548" y="4880"/>
                    </a:lnTo>
                    <a:lnTo>
                      <a:pt x="8335" y="3641"/>
                    </a:lnTo>
                    <a:lnTo>
                      <a:pt x="7966" y="3245"/>
                    </a:lnTo>
                    <a:lnTo>
                      <a:pt x="7887" y="3113"/>
                    </a:lnTo>
                    <a:lnTo>
                      <a:pt x="7860" y="3034"/>
                    </a:lnTo>
                    <a:lnTo>
                      <a:pt x="7860" y="3034"/>
                    </a:lnTo>
                    <a:lnTo>
                      <a:pt x="7913" y="2744"/>
                    </a:lnTo>
                    <a:lnTo>
                      <a:pt x="7992" y="2375"/>
                    </a:lnTo>
                    <a:lnTo>
                      <a:pt x="8098" y="1926"/>
                    </a:lnTo>
                    <a:lnTo>
                      <a:pt x="8177" y="1452"/>
                    </a:lnTo>
                    <a:lnTo>
                      <a:pt x="8203" y="1214"/>
                    </a:lnTo>
                    <a:lnTo>
                      <a:pt x="8229" y="1003"/>
                    </a:lnTo>
                    <a:lnTo>
                      <a:pt x="8203" y="766"/>
                    </a:lnTo>
                    <a:lnTo>
                      <a:pt x="8150" y="581"/>
                    </a:lnTo>
                    <a:lnTo>
                      <a:pt x="8098" y="397"/>
                    </a:lnTo>
                    <a:lnTo>
                      <a:pt x="7992" y="265"/>
                    </a:lnTo>
                    <a:lnTo>
                      <a:pt x="7860" y="133"/>
                    </a:lnTo>
                    <a:lnTo>
                      <a:pt x="7676" y="54"/>
                    </a:lnTo>
                    <a:lnTo>
                      <a:pt x="7676" y="54"/>
                    </a:lnTo>
                    <a:lnTo>
                      <a:pt x="7465" y="27"/>
                    </a:lnTo>
                    <a:lnTo>
                      <a:pt x="7254" y="1"/>
                    </a:lnTo>
                    <a:lnTo>
                      <a:pt x="7043" y="54"/>
                    </a:lnTo>
                    <a:lnTo>
                      <a:pt x="6805" y="106"/>
                    </a:lnTo>
                    <a:lnTo>
                      <a:pt x="6594" y="212"/>
                    </a:lnTo>
                    <a:lnTo>
                      <a:pt x="6357" y="317"/>
                    </a:lnTo>
                    <a:lnTo>
                      <a:pt x="6119" y="476"/>
                    </a:lnTo>
                    <a:lnTo>
                      <a:pt x="5882" y="634"/>
                    </a:lnTo>
                    <a:lnTo>
                      <a:pt x="5381" y="1030"/>
                    </a:lnTo>
                    <a:lnTo>
                      <a:pt x="4880" y="1504"/>
                    </a:lnTo>
                    <a:lnTo>
                      <a:pt x="3851" y="253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" name="Google Shape;1513;p70">
                <a:extLst>
                  <a:ext uri="{FF2B5EF4-FFF2-40B4-BE49-F238E27FC236}">
                    <a16:creationId xmlns:a16="http://schemas.microsoft.com/office/drawing/2014/main" id="{A6A2DC4A-79E5-9B47-55B2-C4045EC669E3}"/>
                  </a:ext>
                </a:extLst>
              </p:cNvPr>
              <p:cNvSpPr/>
              <p:nvPr/>
            </p:nvSpPr>
            <p:spPr>
              <a:xfrm>
                <a:off x="418775" y="4148875"/>
                <a:ext cx="170150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6674" extrusionOk="0">
                    <a:moveTo>
                      <a:pt x="6700" y="53"/>
                    </a:moveTo>
                    <a:lnTo>
                      <a:pt x="6753" y="80"/>
                    </a:lnTo>
                    <a:lnTo>
                      <a:pt x="6753" y="106"/>
                    </a:lnTo>
                    <a:lnTo>
                      <a:pt x="6727" y="159"/>
                    </a:lnTo>
                    <a:lnTo>
                      <a:pt x="6621" y="370"/>
                    </a:lnTo>
                    <a:lnTo>
                      <a:pt x="6410" y="686"/>
                    </a:lnTo>
                    <a:lnTo>
                      <a:pt x="6067" y="1108"/>
                    </a:lnTo>
                    <a:lnTo>
                      <a:pt x="5645" y="1609"/>
                    </a:lnTo>
                    <a:lnTo>
                      <a:pt x="5091" y="2216"/>
                    </a:lnTo>
                    <a:lnTo>
                      <a:pt x="4458" y="2875"/>
                    </a:lnTo>
                    <a:lnTo>
                      <a:pt x="3693" y="3640"/>
                    </a:lnTo>
                    <a:lnTo>
                      <a:pt x="3034" y="4273"/>
                    </a:lnTo>
                    <a:lnTo>
                      <a:pt x="2375" y="4853"/>
                    </a:lnTo>
                    <a:lnTo>
                      <a:pt x="1768" y="5407"/>
                    </a:lnTo>
                    <a:lnTo>
                      <a:pt x="1214" y="5856"/>
                    </a:lnTo>
                    <a:lnTo>
                      <a:pt x="687" y="6251"/>
                    </a:lnTo>
                    <a:lnTo>
                      <a:pt x="344" y="6489"/>
                    </a:lnTo>
                    <a:lnTo>
                      <a:pt x="133" y="6594"/>
                    </a:lnTo>
                    <a:lnTo>
                      <a:pt x="54" y="6594"/>
                    </a:lnTo>
                    <a:lnTo>
                      <a:pt x="54" y="6568"/>
                    </a:lnTo>
                    <a:lnTo>
                      <a:pt x="80" y="6489"/>
                    </a:lnTo>
                    <a:lnTo>
                      <a:pt x="185" y="6278"/>
                    </a:lnTo>
                    <a:lnTo>
                      <a:pt x="396" y="5961"/>
                    </a:lnTo>
                    <a:lnTo>
                      <a:pt x="739" y="5566"/>
                    </a:lnTo>
                    <a:lnTo>
                      <a:pt x="1161" y="5038"/>
                    </a:lnTo>
                    <a:lnTo>
                      <a:pt x="1715" y="4458"/>
                    </a:lnTo>
                    <a:lnTo>
                      <a:pt x="2348" y="3772"/>
                    </a:lnTo>
                    <a:lnTo>
                      <a:pt x="3113" y="3034"/>
                    </a:lnTo>
                    <a:lnTo>
                      <a:pt x="3825" y="2321"/>
                    </a:lnTo>
                    <a:lnTo>
                      <a:pt x="4485" y="1741"/>
                    </a:lnTo>
                    <a:lnTo>
                      <a:pt x="5065" y="1214"/>
                    </a:lnTo>
                    <a:lnTo>
                      <a:pt x="5592" y="792"/>
                    </a:lnTo>
                    <a:lnTo>
                      <a:pt x="5988" y="475"/>
                    </a:lnTo>
                    <a:lnTo>
                      <a:pt x="6331" y="238"/>
                    </a:lnTo>
                    <a:lnTo>
                      <a:pt x="6568" y="106"/>
                    </a:lnTo>
                    <a:lnTo>
                      <a:pt x="6700" y="53"/>
                    </a:lnTo>
                    <a:close/>
                    <a:moveTo>
                      <a:pt x="6727" y="0"/>
                    </a:moveTo>
                    <a:lnTo>
                      <a:pt x="6621" y="27"/>
                    </a:lnTo>
                    <a:lnTo>
                      <a:pt x="6516" y="80"/>
                    </a:lnTo>
                    <a:lnTo>
                      <a:pt x="6357" y="159"/>
                    </a:lnTo>
                    <a:lnTo>
                      <a:pt x="5935" y="449"/>
                    </a:lnTo>
                    <a:lnTo>
                      <a:pt x="5461" y="818"/>
                    </a:lnTo>
                    <a:lnTo>
                      <a:pt x="4907" y="1293"/>
                    </a:lnTo>
                    <a:lnTo>
                      <a:pt x="4300" y="1820"/>
                    </a:lnTo>
                    <a:lnTo>
                      <a:pt x="3693" y="2401"/>
                    </a:lnTo>
                    <a:lnTo>
                      <a:pt x="3060" y="2981"/>
                    </a:lnTo>
                    <a:lnTo>
                      <a:pt x="2454" y="3587"/>
                    </a:lnTo>
                    <a:lnTo>
                      <a:pt x="1873" y="4194"/>
                    </a:lnTo>
                    <a:lnTo>
                      <a:pt x="1320" y="4801"/>
                    </a:lnTo>
                    <a:lnTo>
                      <a:pt x="845" y="5328"/>
                    </a:lnTo>
                    <a:lnTo>
                      <a:pt x="449" y="5803"/>
                    </a:lnTo>
                    <a:lnTo>
                      <a:pt x="159" y="6199"/>
                    </a:lnTo>
                    <a:lnTo>
                      <a:pt x="80" y="6357"/>
                    </a:lnTo>
                    <a:lnTo>
                      <a:pt x="1" y="6489"/>
                    </a:lnTo>
                    <a:lnTo>
                      <a:pt x="1" y="6594"/>
                    </a:lnTo>
                    <a:lnTo>
                      <a:pt x="1" y="6647"/>
                    </a:lnTo>
                    <a:lnTo>
                      <a:pt x="27" y="6647"/>
                    </a:lnTo>
                    <a:lnTo>
                      <a:pt x="80" y="6673"/>
                    </a:lnTo>
                    <a:lnTo>
                      <a:pt x="185" y="6647"/>
                    </a:lnTo>
                    <a:lnTo>
                      <a:pt x="423" y="6541"/>
                    </a:lnTo>
                    <a:lnTo>
                      <a:pt x="766" y="6304"/>
                    </a:lnTo>
                    <a:lnTo>
                      <a:pt x="1267" y="5908"/>
                    </a:lnTo>
                    <a:lnTo>
                      <a:pt x="1821" y="5460"/>
                    </a:lnTo>
                    <a:lnTo>
                      <a:pt x="2427" y="4906"/>
                    </a:lnTo>
                    <a:lnTo>
                      <a:pt x="3060" y="4326"/>
                    </a:lnTo>
                    <a:lnTo>
                      <a:pt x="3746" y="3667"/>
                    </a:lnTo>
                    <a:lnTo>
                      <a:pt x="4353" y="3060"/>
                    </a:lnTo>
                    <a:lnTo>
                      <a:pt x="4933" y="2453"/>
                    </a:lnTo>
                    <a:lnTo>
                      <a:pt x="5487" y="1873"/>
                    </a:lnTo>
                    <a:lnTo>
                      <a:pt x="5962" y="1319"/>
                    </a:lnTo>
                    <a:lnTo>
                      <a:pt x="6357" y="844"/>
                    </a:lnTo>
                    <a:lnTo>
                      <a:pt x="6647" y="449"/>
                    </a:lnTo>
                    <a:lnTo>
                      <a:pt x="6727" y="317"/>
                    </a:lnTo>
                    <a:lnTo>
                      <a:pt x="6779" y="185"/>
                    </a:lnTo>
                    <a:lnTo>
                      <a:pt x="6806" y="80"/>
                    </a:lnTo>
                    <a:lnTo>
                      <a:pt x="6779" y="27"/>
                    </a:lnTo>
                    <a:lnTo>
                      <a:pt x="67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" name="Google Shape;1514;p70">
                <a:extLst>
                  <a:ext uri="{FF2B5EF4-FFF2-40B4-BE49-F238E27FC236}">
                    <a16:creationId xmlns:a16="http://schemas.microsoft.com/office/drawing/2014/main" id="{A90CA8DC-CD74-AF4B-0663-B5A32B334F3E}"/>
                  </a:ext>
                </a:extLst>
              </p:cNvPr>
              <p:cNvSpPr/>
              <p:nvPr/>
            </p:nvSpPr>
            <p:spPr>
              <a:xfrm>
                <a:off x="536150" y="4282725"/>
                <a:ext cx="254550" cy="244650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9786" extrusionOk="0">
                    <a:moveTo>
                      <a:pt x="3825" y="1"/>
                    </a:moveTo>
                    <a:lnTo>
                      <a:pt x="3772" y="53"/>
                    </a:lnTo>
                    <a:lnTo>
                      <a:pt x="3245" y="370"/>
                    </a:lnTo>
                    <a:lnTo>
                      <a:pt x="2348" y="976"/>
                    </a:lnTo>
                    <a:lnTo>
                      <a:pt x="1821" y="1372"/>
                    </a:lnTo>
                    <a:lnTo>
                      <a:pt x="1214" y="1820"/>
                    </a:lnTo>
                    <a:lnTo>
                      <a:pt x="607" y="2322"/>
                    </a:lnTo>
                    <a:lnTo>
                      <a:pt x="1" y="2849"/>
                    </a:lnTo>
                    <a:lnTo>
                      <a:pt x="212" y="3113"/>
                    </a:lnTo>
                    <a:lnTo>
                      <a:pt x="792" y="3825"/>
                    </a:lnTo>
                    <a:lnTo>
                      <a:pt x="1689" y="4827"/>
                    </a:lnTo>
                    <a:lnTo>
                      <a:pt x="2216" y="5407"/>
                    </a:lnTo>
                    <a:lnTo>
                      <a:pt x="2796" y="6014"/>
                    </a:lnTo>
                    <a:lnTo>
                      <a:pt x="3403" y="6621"/>
                    </a:lnTo>
                    <a:lnTo>
                      <a:pt x="4062" y="7201"/>
                    </a:lnTo>
                    <a:lnTo>
                      <a:pt x="4695" y="7781"/>
                    </a:lnTo>
                    <a:lnTo>
                      <a:pt x="5381" y="8335"/>
                    </a:lnTo>
                    <a:lnTo>
                      <a:pt x="6041" y="8810"/>
                    </a:lnTo>
                    <a:lnTo>
                      <a:pt x="6357" y="9021"/>
                    </a:lnTo>
                    <a:lnTo>
                      <a:pt x="6674" y="9206"/>
                    </a:lnTo>
                    <a:lnTo>
                      <a:pt x="7016" y="9364"/>
                    </a:lnTo>
                    <a:lnTo>
                      <a:pt x="7307" y="9522"/>
                    </a:lnTo>
                    <a:lnTo>
                      <a:pt x="7623" y="9628"/>
                    </a:lnTo>
                    <a:lnTo>
                      <a:pt x="7913" y="9707"/>
                    </a:lnTo>
                    <a:lnTo>
                      <a:pt x="8151" y="9759"/>
                    </a:lnTo>
                    <a:lnTo>
                      <a:pt x="8388" y="9786"/>
                    </a:lnTo>
                    <a:lnTo>
                      <a:pt x="8625" y="9786"/>
                    </a:lnTo>
                    <a:lnTo>
                      <a:pt x="8836" y="9759"/>
                    </a:lnTo>
                    <a:lnTo>
                      <a:pt x="9047" y="9707"/>
                    </a:lnTo>
                    <a:lnTo>
                      <a:pt x="9232" y="9628"/>
                    </a:lnTo>
                    <a:lnTo>
                      <a:pt x="9417" y="9522"/>
                    </a:lnTo>
                    <a:lnTo>
                      <a:pt x="9601" y="9364"/>
                    </a:lnTo>
                    <a:lnTo>
                      <a:pt x="9786" y="9153"/>
                    </a:lnTo>
                    <a:lnTo>
                      <a:pt x="9944" y="8915"/>
                    </a:lnTo>
                    <a:lnTo>
                      <a:pt x="10050" y="8652"/>
                    </a:lnTo>
                    <a:lnTo>
                      <a:pt x="10129" y="8388"/>
                    </a:lnTo>
                    <a:lnTo>
                      <a:pt x="10182" y="8124"/>
                    </a:lnTo>
                    <a:lnTo>
                      <a:pt x="10182" y="7860"/>
                    </a:lnTo>
                    <a:lnTo>
                      <a:pt x="10155" y="7570"/>
                    </a:lnTo>
                    <a:lnTo>
                      <a:pt x="10102" y="7280"/>
                    </a:lnTo>
                    <a:lnTo>
                      <a:pt x="9997" y="6884"/>
                    </a:lnTo>
                    <a:lnTo>
                      <a:pt x="9839" y="6489"/>
                    </a:lnTo>
                    <a:lnTo>
                      <a:pt x="9628" y="6093"/>
                    </a:lnTo>
                    <a:lnTo>
                      <a:pt x="9417" y="5698"/>
                    </a:lnTo>
                    <a:lnTo>
                      <a:pt x="9153" y="5328"/>
                    </a:lnTo>
                    <a:lnTo>
                      <a:pt x="8889" y="4933"/>
                    </a:lnTo>
                    <a:lnTo>
                      <a:pt x="8599" y="4563"/>
                    </a:lnTo>
                    <a:lnTo>
                      <a:pt x="8309" y="4194"/>
                    </a:lnTo>
                    <a:lnTo>
                      <a:pt x="7729" y="3535"/>
                    </a:lnTo>
                    <a:lnTo>
                      <a:pt x="7148" y="2955"/>
                    </a:lnTo>
                    <a:lnTo>
                      <a:pt x="6647" y="2480"/>
                    </a:lnTo>
                    <a:lnTo>
                      <a:pt x="6278" y="2137"/>
                    </a:lnTo>
                    <a:lnTo>
                      <a:pt x="5408" y="1425"/>
                    </a:lnTo>
                    <a:lnTo>
                      <a:pt x="4616" y="739"/>
                    </a:lnTo>
                    <a:lnTo>
                      <a:pt x="38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" name="Google Shape;1515;p70">
                <a:extLst>
                  <a:ext uri="{FF2B5EF4-FFF2-40B4-BE49-F238E27FC236}">
                    <a16:creationId xmlns:a16="http://schemas.microsoft.com/office/drawing/2014/main" id="{1B374C77-91BF-A0B4-8CE3-54687691F3F3}"/>
                  </a:ext>
                </a:extLst>
              </p:cNvPr>
              <p:cNvSpPr/>
              <p:nvPr/>
            </p:nvSpPr>
            <p:spPr>
              <a:xfrm>
                <a:off x="536150" y="4282725"/>
                <a:ext cx="254550" cy="244650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9786" fill="none" extrusionOk="0">
                    <a:moveTo>
                      <a:pt x="10102" y="7280"/>
                    </a:moveTo>
                    <a:lnTo>
                      <a:pt x="10102" y="7280"/>
                    </a:lnTo>
                    <a:lnTo>
                      <a:pt x="10155" y="7570"/>
                    </a:lnTo>
                    <a:lnTo>
                      <a:pt x="10182" y="7860"/>
                    </a:lnTo>
                    <a:lnTo>
                      <a:pt x="10182" y="8124"/>
                    </a:lnTo>
                    <a:lnTo>
                      <a:pt x="10129" y="8388"/>
                    </a:lnTo>
                    <a:lnTo>
                      <a:pt x="10050" y="8652"/>
                    </a:lnTo>
                    <a:lnTo>
                      <a:pt x="9944" y="8915"/>
                    </a:lnTo>
                    <a:lnTo>
                      <a:pt x="9786" y="9153"/>
                    </a:lnTo>
                    <a:lnTo>
                      <a:pt x="9601" y="9364"/>
                    </a:lnTo>
                    <a:lnTo>
                      <a:pt x="9601" y="9364"/>
                    </a:lnTo>
                    <a:lnTo>
                      <a:pt x="9417" y="9522"/>
                    </a:lnTo>
                    <a:lnTo>
                      <a:pt x="9232" y="9628"/>
                    </a:lnTo>
                    <a:lnTo>
                      <a:pt x="9047" y="9707"/>
                    </a:lnTo>
                    <a:lnTo>
                      <a:pt x="8836" y="9759"/>
                    </a:lnTo>
                    <a:lnTo>
                      <a:pt x="8625" y="9786"/>
                    </a:lnTo>
                    <a:lnTo>
                      <a:pt x="8388" y="9786"/>
                    </a:lnTo>
                    <a:lnTo>
                      <a:pt x="8151" y="9759"/>
                    </a:lnTo>
                    <a:lnTo>
                      <a:pt x="7913" y="9707"/>
                    </a:lnTo>
                    <a:lnTo>
                      <a:pt x="7913" y="9707"/>
                    </a:lnTo>
                    <a:lnTo>
                      <a:pt x="7623" y="9628"/>
                    </a:lnTo>
                    <a:lnTo>
                      <a:pt x="7307" y="9522"/>
                    </a:lnTo>
                    <a:lnTo>
                      <a:pt x="7016" y="9364"/>
                    </a:lnTo>
                    <a:lnTo>
                      <a:pt x="6674" y="9206"/>
                    </a:lnTo>
                    <a:lnTo>
                      <a:pt x="6357" y="9021"/>
                    </a:lnTo>
                    <a:lnTo>
                      <a:pt x="6041" y="8810"/>
                    </a:lnTo>
                    <a:lnTo>
                      <a:pt x="5381" y="8335"/>
                    </a:lnTo>
                    <a:lnTo>
                      <a:pt x="4695" y="7781"/>
                    </a:lnTo>
                    <a:lnTo>
                      <a:pt x="4062" y="7201"/>
                    </a:lnTo>
                    <a:lnTo>
                      <a:pt x="3403" y="6621"/>
                    </a:lnTo>
                    <a:lnTo>
                      <a:pt x="2796" y="6014"/>
                    </a:lnTo>
                    <a:lnTo>
                      <a:pt x="2216" y="5407"/>
                    </a:lnTo>
                    <a:lnTo>
                      <a:pt x="1689" y="4827"/>
                    </a:lnTo>
                    <a:lnTo>
                      <a:pt x="792" y="3825"/>
                    </a:lnTo>
                    <a:lnTo>
                      <a:pt x="212" y="3113"/>
                    </a:lnTo>
                    <a:lnTo>
                      <a:pt x="1" y="2849"/>
                    </a:lnTo>
                    <a:lnTo>
                      <a:pt x="1" y="2849"/>
                    </a:lnTo>
                    <a:lnTo>
                      <a:pt x="607" y="2322"/>
                    </a:lnTo>
                    <a:lnTo>
                      <a:pt x="1214" y="1820"/>
                    </a:lnTo>
                    <a:lnTo>
                      <a:pt x="1821" y="1372"/>
                    </a:lnTo>
                    <a:lnTo>
                      <a:pt x="2348" y="976"/>
                    </a:lnTo>
                    <a:lnTo>
                      <a:pt x="3245" y="370"/>
                    </a:lnTo>
                    <a:lnTo>
                      <a:pt x="3772" y="53"/>
                    </a:lnTo>
                    <a:lnTo>
                      <a:pt x="3772" y="53"/>
                    </a:lnTo>
                    <a:lnTo>
                      <a:pt x="3825" y="1"/>
                    </a:lnTo>
                    <a:lnTo>
                      <a:pt x="3825" y="1"/>
                    </a:lnTo>
                    <a:lnTo>
                      <a:pt x="4616" y="739"/>
                    </a:lnTo>
                    <a:lnTo>
                      <a:pt x="5408" y="1425"/>
                    </a:lnTo>
                    <a:lnTo>
                      <a:pt x="6278" y="2137"/>
                    </a:lnTo>
                    <a:lnTo>
                      <a:pt x="6278" y="2137"/>
                    </a:lnTo>
                    <a:lnTo>
                      <a:pt x="6647" y="2480"/>
                    </a:lnTo>
                    <a:lnTo>
                      <a:pt x="7148" y="2955"/>
                    </a:lnTo>
                    <a:lnTo>
                      <a:pt x="7729" y="3535"/>
                    </a:lnTo>
                    <a:lnTo>
                      <a:pt x="8309" y="4194"/>
                    </a:lnTo>
                    <a:lnTo>
                      <a:pt x="8599" y="4563"/>
                    </a:lnTo>
                    <a:lnTo>
                      <a:pt x="8889" y="4933"/>
                    </a:lnTo>
                    <a:lnTo>
                      <a:pt x="9153" y="5328"/>
                    </a:lnTo>
                    <a:lnTo>
                      <a:pt x="9417" y="5698"/>
                    </a:lnTo>
                    <a:lnTo>
                      <a:pt x="9628" y="6093"/>
                    </a:lnTo>
                    <a:lnTo>
                      <a:pt x="9839" y="6489"/>
                    </a:lnTo>
                    <a:lnTo>
                      <a:pt x="9997" y="6884"/>
                    </a:lnTo>
                    <a:lnTo>
                      <a:pt x="10102" y="728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" name="Google Shape;1516;p70">
                <a:extLst>
                  <a:ext uri="{FF2B5EF4-FFF2-40B4-BE49-F238E27FC236}">
                    <a16:creationId xmlns:a16="http://schemas.microsoft.com/office/drawing/2014/main" id="{00C27339-1D79-0BC3-9617-89EF0E483F98}"/>
                  </a:ext>
                </a:extLst>
              </p:cNvPr>
              <p:cNvSpPr/>
              <p:nvPr/>
            </p:nvSpPr>
            <p:spPr>
              <a:xfrm>
                <a:off x="536150" y="4284050"/>
                <a:ext cx="943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2876" extrusionOk="0">
                    <a:moveTo>
                      <a:pt x="3772" y="0"/>
                    </a:moveTo>
                    <a:lnTo>
                      <a:pt x="3245" y="317"/>
                    </a:lnTo>
                    <a:lnTo>
                      <a:pt x="2348" y="923"/>
                    </a:lnTo>
                    <a:lnTo>
                      <a:pt x="1821" y="1319"/>
                    </a:lnTo>
                    <a:lnTo>
                      <a:pt x="1214" y="1767"/>
                    </a:lnTo>
                    <a:lnTo>
                      <a:pt x="607" y="2269"/>
                    </a:lnTo>
                    <a:lnTo>
                      <a:pt x="1" y="2796"/>
                    </a:lnTo>
                    <a:lnTo>
                      <a:pt x="291" y="2849"/>
                    </a:lnTo>
                    <a:lnTo>
                      <a:pt x="607" y="2875"/>
                    </a:lnTo>
                    <a:lnTo>
                      <a:pt x="871" y="2849"/>
                    </a:lnTo>
                    <a:lnTo>
                      <a:pt x="1135" y="2822"/>
                    </a:lnTo>
                    <a:lnTo>
                      <a:pt x="1399" y="2770"/>
                    </a:lnTo>
                    <a:lnTo>
                      <a:pt x="1636" y="2691"/>
                    </a:lnTo>
                    <a:lnTo>
                      <a:pt x="1900" y="2585"/>
                    </a:lnTo>
                    <a:lnTo>
                      <a:pt x="2137" y="2480"/>
                    </a:lnTo>
                    <a:lnTo>
                      <a:pt x="2374" y="2348"/>
                    </a:lnTo>
                    <a:lnTo>
                      <a:pt x="2585" y="2189"/>
                    </a:lnTo>
                    <a:lnTo>
                      <a:pt x="2823" y="1978"/>
                    </a:lnTo>
                    <a:lnTo>
                      <a:pt x="3034" y="1741"/>
                    </a:lnTo>
                    <a:lnTo>
                      <a:pt x="3218" y="1477"/>
                    </a:lnTo>
                    <a:lnTo>
                      <a:pt x="3403" y="1214"/>
                    </a:lnTo>
                    <a:lnTo>
                      <a:pt x="3535" y="923"/>
                    </a:lnTo>
                    <a:lnTo>
                      <a:pt x="3640" y="633"/>
                    </a:lnTo>
                    <a:lnTo>
                      <a:pt x="3720" y="317"/>
                    </a:lnTo>
                    <a:lnTo>
                      <a:pt x="37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" name="Google Shape;1517;p70">
                <a:extLst>
                  <a:ext uri="{FF2B5EF4-FFF2-40B4-BE49-F238E27FC236}">
                    <a16:creationId xmlns:a16="http://schemas.microsoft.com/office/drawing/2014/main" id="{340CDC8A-C261-C50F-524B-6BC77015A78B}"/>
                  </a:ext>
                </a:extLst>
              </p:cNvPr>
              <p:cNvSpPr/>
              <p:nvPr/>
            </p:nvSpPr>
            <p:spPr>
              <a:xfrm>
                <a:off x="536150" y="4284050"/>
                <a:ext cx="943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2876" fill="none" extrusionOk="0">
                    <a:moveTo>
                      <a:pt x="3772" y="0"/>
                    </a:moveTo>
                    <a:lnTo>
                      <a:pt x="3772" y="0"/>
                    </a:lnTo>
                    <a:lnTo>
                      <a:pt x="3245" y="317"/>
                    </a:lnTo>
                    <a:lnTo>
                      <a:pt x="2348" y="923"/>
                    </a:lnTo>
                    <a:lnTo>
                      <a:pt x="1821" y="1319"/>
                    </a:lnTo>
                    <a:lnTo>
                      <a:pt x="1214" y="1767"/>
                    </a:lnTo>
                    <a:lnTo>
                      <a:pt x="607" y="2269"/>
                    </a:lnTo>
                    <a:lnTo>
                      <a:pt x="1" y="2796"/>
                    </a:lnTo>
                    <a:lnTo>
                      <a:pt x="1" y="2796"/>
                    </a:lnTo>
                    <a:lnTo>
                      <a:pt x="291" y="2849"/>
                    </a:lnTo>
                    <a:lnTo>
                      <a:pt x="607" y="2875"/>
                    </a:lnTo>
                    <a:lnTo>
                      <a:pt x="607" y="2875"/>
                    </a:lnTo>
                    <a:lnTo>
                      <a:pt x="871" y="2849"/>
                    </a:lnTo>
                    <a:lnTo>
                      <a:pt x="1135" y="2822"/>
                    </a:lnTo>
                    <a:lnTo>
                      <a:pt x="1399" y="2770"/>
                    </a:lnTo>
                    <a:lnTo>
                      <a:pt x="1636" y="2691"/>
                    </a:lnTo>
                    <a:lnTo>
                      <a:pt x="1900" y="2585"/>
                    </a:lnTo>
                    <a:lnTo>
                      <a:pt x="2137" y="2480"/>
                    </a:lnTo>
                    <a:lnTo>
                      <a:pt x="2374" y="2348"/>
                    </a:lnTo>
                    <a:lnTo>
                      <a:pt x="2585" y="2189"/>
                    </a:lnTo>
                    <a:lnTo>
                      <a:pt x="2585" y="2189"/>
                    </a:lnTo>
                    <a:lnTo>
                      <a:pt x="2823" y="1978"/>
                    </a:lnTo>
                    <a:lnTo>
                      <a:pt x="3034" y="1741"/>
                    </a:lnTo>
                    <a:lnTo>
                      <a:pt x="3218" y="1477"/>
                    </a:lnTo>
                    <a:lnTo>
                      <a:pt x="3403" y="1214"/>
                    </a:lnTo>
                    <a:lnTo>
                      <a:pt x="3535" y="923"/>
                    </a:lnTo>
                    <a:lnTo>
                      <a:pt x="3640" y="633"/>
                    </a:lnTo>
                    <a:lnTo>
                      <a:pt x="3720" y="317"/>
                    </a:lnTo>
                    <a:lnTo>
                      <a:pt x="37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" name="Google Shape;1518;p70">
                <a:extLst>
                  <a:ext uri="{FF2B5EF4-FFF2-40B4-BE49-F238E27FC236}">
                    <a16:creationId xmlns:a16="http://schemas.microsoft.com/office/drawing/2014/main" id="{038D7569-CC71-30AF-1AE3-BED36C772EE0}"/>
                  </a:ext>
                </a:extLst>
              </p:cNvPr>
              <p:cNvSpPr/>
              <p:nvPr/>
            </p:nvSpPr>
            <p:spPr>
              <a:xfrm>
                <a:off x="733975" y="4464725"/>
                <a:ext cx="567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506" extrusionOk="0">
                    <a:moveTo>
                      <a:pt x="2189" y="0"/>
                    </a:moveTo>
                    <a:lnTo>
                      <a:pt x="2084" y="422"/>
                    </a:lnTo>
                    <a:lnTo>
                      <a:pt x="1952" y="844"/>
                    </a:lnTo>
                    <a:lnTo>
                      <a:pt x="1741" y="1240"/>
                    </a:lnTo>
                    <a:lnTo>
                      <a:pt x="1609" y="1398"/>
                    </a:lnTo>
                    <a:lnTo>
                      <a:pt x="1477" y="1583"/>
                    </a:lnTo>
                    <a:lnTo>
                      <a:pt x="1345" y="1741"/>
                    </a:lnTo>
                    <a:lnTo>
                      <a:pt x="1187" y="1899"/>
                    </a:lnTo>
                    <a:lnTo>
                      <a:pt x="1002" y="2031"/>
                    </a:lnTo>
                    <a:lnTo>
                      <a:pt x="818" y="2137"/>
                    </a:lnTo>
                    <a:lnTo>
                      <a:pt x="633" y="2242"/>
                    </a:lnTo>
                    <a:lnTo>
                      <a:pt x="422" y="2321"/>
                    </a:lnTo>
                    <a:lnTo>
                      <a:pt x="211" y="2400"/>
                    </a:lnTo>
                    <a:lnTo>
                      <a:pt x="0" y="2427"/>
                    </a:lnTo>
                    <a:lnTo>
                      <a:pt x="238" y="2479"/>
                    </a:lnTo>
                    <a:lnTo>
                      <a:pt x="475" y="2506"/>
                    </a:lnTo>
                    <a:lnTo>
                      <a:pt x="712" y="2506"/>
                    </a:lnTo>
                    <a:lnTo>
                      <a:pt x="923" y="2479"/>
                    </a:lnTo>
                    <a:lnTo>
                      <a:pt x="1134" y="2427"/>
                    </a:lnTo>
                    <a:lnTo>
                      <a:pt x="1319" y="2348"/>
                    </a:lnTo>
                    <a:lnTo>
                      <a:pt x="1504" y="2242"/>
                    </a:lnTo>
                    <a:lnTo>
                      <a:pt x="1688" y="2084"/>
                    </a:lnTo>
                    <a:lnTo>
                      <a:pt x="1873" y="1873"/>
                    </a:lnTo>
                    <a:lnTo>
                      <a:pt x="2031" y="1635"/>
                    </a:lnTo>
                    <a:lnTo>
                      <a:pt x="2137" y="1372"/>
                    </a:lnTo>
                    <a:lnTo>
                      <a:pt x="2216" y="1108"/>
                    </a:lnTo>
                    <a:lnTo>
                      <a:pt x="2269" y="844"/>
                    </a:lnTo>
                    <a:lnTo>
                      <a:pt x="2269" y="580"/>
                    </a:lnTo>
                    <a:lnTo>
                      <a:pt x="2242" y="290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9" name="Google Shape;1519;p70">
                <a:extLst>
                  <a:ext uri="{FF2B5EF4-FFF2-40B4-BE49-F238E27FC236}">
                    <a16:creationId xmlns:a16="http://schemas.microsoft.com/office/drawing/2014/main" id="{0A928022-CCC1-84FF-4D52-7DE60363081A}"/>
                  </a:ext>
                </a:extLst>
              </p:cNvPr>
              <p:cNvSpPr/>
              <p:nvPr/>
            </p:nvSpPr>
            <p:spPr>
              <a:xfrm>
                <a:off x="606050" y="4386900"/>
                <a:ext cx="369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478" extrusionOk="0">
                    <a:moveTo>
                      <a:pt x="739" y="54"/>
                    </a:moveTo>
                    <a:lnTo>
                      <a:pt x="924" y="80"/>
                    </a:lnTo>
                    <a:lnTo>
                      <a:pt x="1082" y="159"/>
                    </a:lnTo>
                    <a:lnTo>
                      <a:pt x="1187" y="238"/>
                    </a:lnTo>
                    <a:lnTo>
                      <a:pt x="1293" y="344"/>
                    </a:lnTo>
                    <a:lnTo>
                      <a:pt x="1346" y="449"/>
                    </a:lnTo>
                    <a:lnTo>
                      <a:pt x="1398" y="581"/>
                    </a:lnTo>
                    <a:lnTo>
                      <a:pt x="1425" y="713"/>
                    </a:lnTo>
                    <a:lnTo>
                      <a:pt x="1398" y="845"/>
                    </a:lnTo>
                    <a:lnTo>
                      <a:pt x="1372" y="950"/>
                    </a:lnTo>
                    <a:lnTo>
                      <a:pt x="1319" y="1082"/>
                    </a:lnTo>
                    <a:lnTo>
                      <a:pt x="1240" y="1188"/>
                    </a:lnTo>
                    <a:lnTo>
                      <a:pt x="1135" y="1267"/>
                    </a:lnTo>
                    <a:lnTo>
                      <a:pt x="1029" y="1346"/>
                    </a:lnTo>
                    <a:lnTo>
                      <a:pt x="897" y="1399"/>
                    </a:lnTo>
                    <a:lnTo>
                      <a:pt x="633" y="1399"/>
                    </a:lnTo>
                    <a:lnTo>
                      <a:pt x="528" y="1372"/>
                    </a:lnTo>
                    <a:lnTo>
                      <a:pt x="396" y="1320"/>
                    </a:lnTo>
                    <a:lnTo>
                      <a:pt x="291" y="1240"/>
                    </a:lnTo>
                    <a:lnTo>
                      <a:pt x="211" y="1135"/>
                    </a:lnTo>
                    <a:lnTo>
                      <a:pt x="132" y="1029"/>
                    </a:lnTo>
                    <a:lnTo>
                      <a:pt x="80" y="898"/>
                    </a:lnTo>
                    <a:lnTo>
                      <a:pt x="53" y="766"/>
                    </a:lnTo>
                    <a:lnTo>
                      <a:pt x="80" y="634"/>
                    </a:lnTo>
                    <a:lnTo>
                      <a:pt x="106" y="502"/>
                    </a:lnTo>
                    <a:lnTo>
                      <a:pt x="159" y="396"/>
                    </a:lnTo>
                    <a:lnTo>
                      <a:pt x="238" y="291"/>
                    </a:lnTo>
                    <a:lnTo>
                      <a:pt x="343" y="185"/>
                    </a:lnTo>
                    <a:lnTo>
                      <a:pt x="449" y="133"/>
                    </a:lnTo>
                    <a:lnTo>
                      <a:pt x="581" y="80"/>
                    </a:lnTo>
                    <a:lnTo>
                      <a:pt x="739" y="54"/>
                    </a:lnTo>
                    <a:close/>
                    <a:moveTo>
                      <a:pt x="554" y="1"/>
                    </a:moveTo>
                    <a:lnTo>
                      <a:pt x="422" y="54"/>
                    </a:lnTo>
                    <a:lnTo>
                      <a:pt x="291" y="133"/>
                    </a:lnTo>
                    <a:lnTo>
                      <a:pt x="185" y="238"/>
                    </a:lnTo>
                    <a:lnTo>
                      <a:pt x="106" y="344"/>
                    </a:lnTo>
                    <a:lnTo>
                      <a:pt x="27" y="502"/>
                    </a:lnTo>
                    <a:lnTo>
                      <a:pt x="0" y="634"/>
                    </a:lnTo>
                    <a:lnTo>
                      <a:pt x="0" y="766"/>
                    </a:lnTo>
                    <a:lnTo>
                      <a:pt x="27" y="924"/>
                    </a:lnTo>
                    <a:lnTo>
                      <a:pt x="80" y="1056"/>
                    </a:lnTo>
                    <a:lnTo>
                      <a:pt x="132" y="1188"/>
                    </a:lnTo>
                    <a:lnTo>
                      <a:pt x="238" y="1293"/>
                    </a:lnTo>
                    <a:lnTo>
                      <a:pt x="370" y="1372"/>
                    </a:lnTo>
                    <a:lnTo>
                      <a:pt x="554" y="1451"/>
                    </a:lnTo>
                    <a:lnTo>
                      <a:pt x="739" y="1478"/>
                    </a:lnTo>
                    <a:lnTo>
                      <a:pt x="924" y="1451"/>
                    </a:lnTo>
                    <a:lnTo>
                      <a:pt x="1055" y="1399"/>
                    </a:lnTo>
                    <a:lnTo>
                      <a:pt x="1187" y="1346"/>
                    </a:lnTo>
                    <a:lnTo>
                      <a:pt x="1293" y="1240"/>
                    </a:lnTo>
                    <a:lnTo>
                      <a:pt x="1372" y="1109"/>
                    </a:lnTo>
                    <a:lnTo>
                      <a:pt x="1451" y="977"/>
                    </a:lnTo>
                    <a:lnTo>
                      <a:pt x="1477" y="845"/>
                    </a:lnTo>
                    <a:lnTo>
                      <a:pt x="1477" y="687"/>
                    </a:lnTo>
                    <a:lnTo>
                      <a:pt x="1451" y="555"/>
                    </a:lnTo>
                    <a:lnTo>
                      <a:pt x="1425" y="423"/>
                    </a:lnTo>
                    <a:lnTo>
                      <a:pt x="1346" y="291"/>
                    </a:lnTo>
                    <a:lnTo>
                      <a:pt x="1240" y="185"/>
                    </a:lnTo>
                    <a:lnTo>
                      <a:pt x="1108" y="106"/>
                    </a:lnTo>
                    <a:lnTo>
                      <a:pt x="976" y="27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" name="Google Shape;1520;p70">
                <a:extLst>
                  <a:ext uri="{FF2B5EF4-FFF2-40B4-BE49-F238E27FC236}">
                    <a16:creationId xmlns:a16="http://schemas.microsoft.com/office/drawing/2014/main" id="{71BE3D0B-49F9-310B-C603-7914F2356706}"/>
                  </a:ext>
                </a:extLst>
              </p:cNvPr>
              <p:cNvSpPr/>
              <p:nvPr/>
            </p:nvSpPr>
            <p:spPr>
              <a:xfrm>
                <a:off x="697050" y="4413950"/>
                <a:ext cx="28375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8" extrusionOk="0">
                    <a:moveTo>
                      <a:pt x="712" y="53"/>
                    </a:moveTo>
                    <a:lnTo>
                      <a:pt x="818" y="106"/>
                    </a:lnTo>
                    <a:lnTo>
                      <a:pt x="923" y="185"/>
                    </a:lnTo>
                    <a:lnTo>
                      <a:pt x="976" y="238"/>
                    </a:lnTo>
                    <a:lnTo>
                      <a:pt x="1029" y="343"/>
                    </a:lnTo>
                    <a:lnTo>
                      <a:pt x="1055" y="422"/>
                    </a:lnTo>
                    <a:lnTo>
                      <a:pt x="1082" y="528"/>
                    </a:lnTo>
                    <a:lnTo>
                      <a:pt x="1082" y="633"/>
                    </a:lnTo>
                    <a:lnTo>
                      <a:pt x="1055" y="712"/>
                    </a:lnTo>
                    <a:lnTo>
                      <a:pt x="1002" y="818"/>
                    </a:lnTo>
                    <a:lnTo>
                      <a:pt x="950" y="897"/>
                    </a:lnTo>
                    <a:lnTo>
                      <a:pt x="871" y="950"/>
                    </a:lnTo>
                    <a:lnTo>
                      <a:pt x="791" y="1002"/>
                    </a:lnTo>
                    <a:lnTo>
                      <a:pt x="686" y="1055"/>
                    </a:lnTo>
                    <a:lnTo>
                      <a:pt x="501" y="1055"/>
                    </a:lnTo>
                    <a:lnTo>
                      <a:pt x="396" y="1029"/>
                    </a:lnTo>
                    <a:lnTo>
                      <a:pt x="317" y="1002"/>
                    </a:lnTo>
                    <a:lnTo>
                      <a:pt x="238" y="923"/>
                    </a:lnTo>
                    <a:lnTo>
                      <a:pt x="158" y="871"/>
                    </a:lnTo>
                    <a:lnTo>
                      <a:pt x="106" y="765"/>
                    </a:lnTo>
                    <a:lnTo>
                      <a:pt x="79" y="686"/>
                    </a:lnTo>
                    <a:lnTo>
                      <a:pt x="53" y="580"/>
                    </a:lnTo>
                    <a:lnTo>
                      <a:pt x="53" y="475"/>
                    </a:lnTo>
                    <a:lnTo>
                      <a:pt x="79" y="396"/>
                    </a:lnTo>
                    <a:lnTo>
                      <a:pt x="132" y="290"/>
                    </a:lnTo>
                    <a:lnTo>
                      <a:pt x="185" y="211"/>
                    </a:lnTo>
                    <a:lnTo>
                      <a:pt x="264" y="132"/>
                    </a:lnTo>
                    <a:lnTo>
                      <a:pt x="343" y="106"/>
                    </a:lnTo>
                    <a:lnTo>
                      <a:pt x="449" y="53"/>
                    </a:lnTo>
                    <a:close/>
                    <a:moveTo>
                      <a:pt x="422" y="0"/>
                    </a:moveTo>
                    <a:lnTo>
                      <a:pt x="317" y="53"/>
                    </a:lnTo>
                    <a:lnTo>
                      <a:pt x="238" y="106"/>
                    </a:lnTo>
                    <a:lnTo>
                      <a:pt x="158" y="185"/>
                    </a:lnTo>
                    <a:lnTo>
                      <a:pt x="79" y="264"/>
                    </a:lnTo>
                    <a:lnTo>
                      <a:pt x="53" y="369"/>
                    </a:lnTo>
                    <a:lnTo>
                      <a:pt x="27" y="475"/>
                    </a:lnTo>
                    <a:lnTo>
                      <a:pt x="0" y="580"/>
                    </a:lnTo>
                    <a:lnTo>
                      <a:pt x="27" y="686"/>
                    </a:lnTo>
                    <a:lnTo>
                      <a:pt x="53" y="791"/>
                    </a:lnTo>
                    <a:lnTo>
                      <a:pt x="106" y="871"/>
                    </a:lnTo>
                    <a:lnTo>
                      <a:pt x="238" y="1002"/>
                    </a:lnTo>
                    <a:lnTo>
                      <a:pt x="396" y="1082"/>
                    </a:lnTo>
                    <a:lnTo>
                      <a:pt x="580" y="1108"/>
                    </a:lnTo>
                    <a:lnTo>
                      <a:pt x="712" y="1108"/>
                    </a:lnTo>
                    <a:lnTo>
                      <a:pt x="818" y="1055"/>
                    </a:lnTo>
                    <a:lnTo>
                      <a:pt x="923" y="1002"/>
                    </a:lnTo>
                    <a:lnTo>
                      <a:pt x="1002" y="923"/>
                    </a:lnTo>
                    <a:lnTo>
                      <a:pt x="1055" y="844"/>
                    </a:lnTo>
                    <a:lnTo>
                      <a:pt x="1108" y="739"/>
                    </a:lnTo>
                    <a:lnTo>
                      <a:pt x="1134" y="633"/>
                    </a:lnTo>
                    <a:lnTo>
                      <a:pt x="1134" y="528"/>
                    </a:lnTo>
                    <a:lnTo>
                      <a:pt x="1108" y="422"/>
                    </a:lnTo>
                    <a:lnTo>
                      <a:pt x="1082" y="317"/>
                    </a:lnTo>
                    <a:lnTo>
                      <a:pt x="1029" y="211"/>
                    </a:lnTo>
                    <a:lnTo>
                      <a:pt x="950" y="132"/>
                    </a:lnTo>
                    <a:lnTo>
                      <a:pt x="844" y="79"/>
                    </a:lnTo>
                    <a:lnTo>
                      <a:pt x="765" y="27"/>
                    </a:lnTo>
                    <a:lnTo>
                      <a:pt x="6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" name="Google Shape;1521;p70">
                <a:extLst>
                  <a:ext uri="{FF2B5EF4-FFF2-40B4-BE49-F238E27FC236}">
                    <a16:creationId xmlns:a16="http://schemas.microsoft.com/office/drawing/2014/main" id="{5A81D08D-D0CB-7AD9-BD1B-ED85923C7A85}"/>
                  </a:ext>
                </a:extLst>
              </p:cNvPr>
              <p:cNvSpPr/>
              <p:nvPr/>
            </p:nvSpPr>
            <p:spPr>
              <a:xfrm>
                <a:off x="687800" y="4380325"/>
                <a:ext cx="224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898" h="897" extrusionOk="0">
                    <a:moveTo>
                      <a:pt x="449" y="26"/>
                    </a:moveTo>
                    <a:lnTo>
                      <a:pt x="555" y="53"/>
                    </a:lnTo>
                    <a:lnTo>
                      <a:pt x="660" y="79"/>
                    </a:lnTo>
                    <a:lnTo>
                      <a:pt x="792" y="185"/>
                    </a:lnTo>
                    <a:lnTo>
                      <a:pt x="845" y="343"/>
                    </a:lnTo>
                    <a:lnTo>
                      <a:pt x="871" y="501"/>
                    </a:lnTo>
                    <a:lnTo>
                      <a:pt x="819" y="659"/>
                    </a:lnTo>
                    <a:lnTo>
                      <a:pt x="766" y="712"/>
                    </a:lnTo>
                    <a:lnTo>
                      <a:pt x="687" y="765"/>
                    </a:lnTo>
                    <a:lnTo>
                      <a:pt x="555" y="844"/>
                    </a:lnTo>
                    <a:lnTo>
                      <a:pt x="397" y="844"/>
                    </a:lnTo>
                    <a:lnTo>
                      <a:pt x="238" y="791"/>
                    </a:lnTo>
                    <a:lnTo>
                      <a:pt x="186" y="739"/>
                    </a:lnTo>
                    <a:lnTo>
                      <a:pt x="133" y="686"/>
                    </a:lnTo>
                    <a:lnTo>
                      <a:pt x="54" y="554"/>
                    </a:lnTo>
                    <a:lnTo>
                      <a:pt x="54" y="448"/>
                    </a:lnTo>
                    <a:lnTo>
                      <a:pt x="54" y="369"/>
                    </a:lnTo>
                    <a:lnTo>
                      <a:pt x="106" y="237"/>
                    </a:lnTo>
                    <a:lnTo>
                      <a:pt x="212" y="106"/>
                    </a:lnTo>
                    <a:lnTo>
                      <a:pt x="291" y="79"/>
                    </a:lnTo>
                    <a:lnTo>
                      <a:pt x="344" y="53"/>
                    </a:lnTo>
                    <a:lnTo>
                      <a:pt x="449" y="26"/>
                    </a:lnTo>
                    <a:close/>
                    <a:moveTo>
                      <a:pt x="344" y="0"/>
                    </a:moveTo>
                    <a:lnTo>
                      <a:pt x="265" y="26"/>
                    </a:lnTo>
                    <a:lnTo>
                      <a:pt x="186" y="79"/>
                    </a:lnTo>
                    <a:lnTo>
                      <a:pt x="133" y="132"/>
                    </a:lnTo>
                    <a:lnTo>
                      <a:pt x="80" y="211"/>
                    </a:lnTo>
                    <a:lnTo>
                      <a:pt x="27" y="290"/>
                    </a:lnTo>
                    <a:lnTo>
                      <a:pt x="1" y="369"/>
                    </a:lnTo>
                    <a:lnTo>
                      <a:pt x="1" y="475"/>
                    </a:lnTo>
                    <a:lnTo>
                      <a:pt x="27" y="554"/>
                    </a:lnTo>
                    <a:lnTo>
                      <a:pt x="54" y="633"/>
                    </a:lnTo>
                    <a:lnTo>
                      <a:pt x="106" y="712"/>
                    </a:lnTo>
                    <a:lnTo>
                      <a:pt x="159" y="765"/>
                    </a:lnTo>
                    <a:lnTo>
                      <a:pt x="238" y="818"/>
                    </a:lnTo>
                    <a:lnTo>
                      <a:pt x="344" y="870"/>
                    </a:lnTo>
                    <a:lnTo>
                      <a:pt x="449" y="897"/>
                    </a:lnTo>
                    <a:lnTo>
                      <a:pt x="555" y="870"/>
                    </a:lnTo>
                    <a:lnTo>
                      <a:pt x="660" y="844"/>
                    </a:lnTo>
                    <a:lnTo>
                      <a:pt x="713" y="791"/>
                    </a:lnTo>
                    <a:lnTo>
                      <a:pt x="792" y="739"/>
                    </a:lnTo>
                    <a:lnTo>
                      <a:pt x="845" y="659"/>
                    </a:lnTo>
                    <a:lnTo>
                      <a:pt x="871" y="580"/>
                    </a:lnTo>
                    <a:lnTo>
                      <a:pt x="898" y="501"/>
                    </a:lnTo>
                    <a:lnTo>
                      <a:pt x="898" y="422"/>
                    </a:lnTo>
                    <a:lnTo>
                      <a:pt x="898" y="343"/>
                    </a:lnTo>
                    <a:lnTo>
                      <a:pt x="871" y="237"/>
                    </a:lnTo>
                    <a:lnTo>
                      <a:pt x="819" y="185"/>
                    </a:lnTo>
                    <a:lnTo>
                      <a:pt x="766" y="106"/>
                    </a:lnTo>
                    <a:lnTo>
                      <a:pt x="687" y="53"/>
                    </a:lnTo>
                    <a:lnTo>
                      <a:pt x="608" y="26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" name="Google Shape;1522;p70">
                <a:extLst>
                  <a:ext uri="{FF2B5EF4-FFF2-40B4-BE49-F238E27FC236}">
                    <a16:creationId xmlns:a16="http://schemas.microsoft.com/office/drawing/2014/main" id="{D7111F5D-6C84-7568-926E-F0CBE6BC39BB}"/>
                  </a:ext>
                </a:extLst>
              </p:cNvPr>
              <p:cNvSpPr/>
              <p:nvPr/>
            </p:nvSpPr>
            <p:spPr>
              <a:xfrm>
                <a:off x="589575" y="4236575"/>
                <a:ext cx="56050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533" extrusionOk="0">
                    <a:moveTo>
                      <a:pt x="317" y="0"/>
                    </a:moveTo>
                    <a:lnTo>
                      <a:pt x="185" y="53"/>
                    </a:lnTo>
                    <a:lnTo>
                      <a:pt x="132" y="106"/>
                    </a:lnTo>
                    <a:lnTo>
                      <a:pt x="79" y="185"/>
                    </a:lnTo>
                    <a:lnTo>
                      <a:pt x="26" y="264"/>
                    </a:lnTo>
                    <a:lnTo>
                      <a:pt x="0" y="370"/>
                    </a:lnTo>
                    <a:lnTo>
                      <a:pt x="0" y="554"/>
                    </a:lnTo>
                    <a:lnTo>
                      <a:pt x="26" y="765"/>
                    </a:lnTo>
                    <a:lnTo>
                      <a:pt x="106" y="976"/>
                    </a:lnTo>
                    <a:lnTo>
                      <a:pt x="211" y="1161"/>
                    </a:lnTo>
                    <a:lnTo>
                      <a:pt x="343" y="1345"/>
                    </a:lnTo>
                    <a:lnTo>
                      <a:pt x="554" y="1662"/>
                    </a:lnTo>
                    <a:lnTo>
                      <a:pt x="765" y="1926"/>
                    </a:lnTo>
                    <a:lnTo>
                      <a:pt x="976" y="2137"/>
                    </a:lnTo>
                    <a:lnTo>
                      <a:pt x="1240" y="2348"/>
                    </a:lnTo>
                    <a:lnTo>
                      <a:pt x="1372" y="2427"/>
                    </a:lnTo>
                    <a:lnTo>
                      <a:pt x="1503" y="2480"/>
                    </a:lnTo>
                    <a:lnTo>
                      <a:pt x="1662" y="2532"/>
                    </a:lnTo>
                    <a:lnTo>
                      <a:pt x="1794" y="2532"/>
                    </a:lnTo>
                    <a:lnTo>
                      <a:pt x="1952" y="2506"/>
                    </a:lnTo>
                    <a:lnTo>
                      <a:pt x="2057" y="2453"/>
                    </a:lnTo>
                    <a:lnTo>
                      <a:pt x="2136" y="2374"/>
                    </a:lnTo>
                    <a:lnTo>
                      <a:pt x="2189" y="2269"/>
                    </a:lnTo>
                    <a:lnTo>
                      <a:pt x="2242" y="2163"/>
                    </a:lnTo>
                    <a:lnTo>
                      <a:pt x="2242" y="2058"/>
                    </a:lnTo>
                    <a:lnTo>
                      <a:pt x="2216" y="1847"/>
                    </a:lnTo>
                    <a:lnTo>
                      <a:pt x="2136" y="1609"/>
                    </a:lnTo>
                    <a:lnTo>
                      <a:pt x="1952" y="1266"/>
                    </a:lnTo>
                    <a:lnTo>
                      <a:pt x="1741" y="923"/>
                    </a:lnTo>
                    <a:lnTo>
                      <a:pt x="1503" y="607"/>
                    </a:lnTo>
                    <a:lnTo>
                      <a:pt x="1213" y="317"/>
                    </a:lnTo>
                    <a:lnTo>
                      <a:pt x="1108" y="238"/>
                    </a:lnTo>
                    <a:lnTo>
                      <a:pt x="976" y="159"/>
                    </a:lnTo>
                    <a:lnTo>
                      <a:pt x="818" y="79"/>
                    </a:lnTo>
                    <a:lnTo>
                      <a:pt x="659" y="27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" name="Google Shape;1523;p70">
                <a:extLst>
                  <a:ext uri="{FF2B5EF4-FFF2-40B4-BE49-F238E27FC236}">
                    <a16:creationId xmlns:a16="http://schemas.microsoft.com/office/drawing/2014/main" id="{114D486F-0EA1-0F73-C45F-E5BC139612B1}"/>
                  </a:ext>
                </a:extLst>
              </p:cNvPr>
              <p:cNvSpPr/>
              <p:nvPr/>
            </p:nvSpPr>
            <p:spPr>
              <a:xfrm>
                <a:off x="647600" y="4303825"/>
                <a:ext cx="237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951" extrusionOk="0">
                    <a:moveTo>
                      <a:pt x="369" y="1"/>
                    </a:moveTo>
                    <a:lnTo>
                      <a:pt x="264" y="53"/>
                    </a:lnTo>
                    <a:lnTo>
                      <a:pt x="185" y="106"/>
                    </a:lnTo>
                    <a:lnTo>
                      <a:pt x="132" y="159"/>
                    </a:lnTo>
                    <a:lnTo>
                      <a:pt x="79" y="238"/>
                    </a:lnTo>
                    <a:lnTo>
                      <a:pt x="26" y="317"/>
                    </a:lnTo>
                    <a:lnTo>
                      <a:pt x="0" y="396"/>
                    </a:lnTo>
                    <a:lnTo>
                      <a:pt x="0" y="502"/>
                    </a:lnTo>
                    <a:lnTo>
                      <a:pt x="26" y="581"/>
                    </a:lnTo>
                    <a:lnTo>
                      <a:pt x="53" y="686"/>
                    </a:lnTo>
                    <a:lnTo>
                      <a:pt x="106" y="765"/>
                    </a:lnTo>
                    <a:lnTo>
                      <a:pt x="158" y="818"/>
                    </a:lnTo>
                    <a:lnTo>
                      <a:pt x="237" y="871"/>
                    </a:lnTo>
                    <a:lnTo>
                      <a:pt x="317" y="924"/>
                    </a:lnTo>
                    <a:lnTo>
                      <a:pt x="396" y="924"/>
                    </a:lnTo>
                    <a:lnTo>
                      <a:pt x="501" y="950"/>
                    </a:lnTo>
                    <a:lnTo>
                      <a:pt x="580" y="924"/>
                    </a:lnTo>
                    <a:lnTo>
                      <a:pt x="686" y="897"/>
                    </a:lnTo>
                    <a:lnTo>
                      <a:pt x="765" y="845"/>
                    </a:lnTo>
                    <a:lnTo>
                      <a:pt x="818" y="792"/>
                    </a:lnTo>
                    <a:lnTo>
                      <a:pt x="870" y="713"/>
                    </a:lnTo>
                    <a:lnTo>
                      <a:pt x="923" y="634"/>
                    </a:lnTo>
                    <a:lnTo>
                      <a:pt x="950" y="528"/>
                    </a:lnTo>
                    <a:lnTo>
                      <a:pt x="950" y="449"/>
                    </a:lnTo>
                    <a:lnTo>
                      <a:pt x="923" y="343"/>
                    </a:lnTo>
                    <a:lnTo>
                      <a:pt x="897" y="264"/>
                    </a:lnTo>
                    <a:lnTo>
                      <a:pt x="844" y="185"/>
                    </a:lnTo>
                    <a:lnTo>
                      <a:pt x="791" y="106"/>
                    </a:lnTo>
                    <a:lnTo>
                      <a:pt x="712" y="53"/>
                    </a:lnTo>
                    <a:lnTo>
                      <a:pt x="633" y="27"/>
                    </a:lnTo>
                    <a:lnTo>
                      <a:pt x="5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" name="Google Shape;1524;p70">
                <a:extLst>
                  <a:ext uri="{FF2B5EF4-FFF2-40B4-BE49-F238E27FC236}">
                    <a16:creationId xmlns:a16="http://schemas.microsoft.com/office/drawing/2014/main" id="{178D8831-3B14-2B74-723B-E75AE64FC13E}"/>
                  </a:ext>
                </a:extLst>
              </p:cNvPr>
              <p:cNvSpPr/>
              <p:nvPr/>
            </p:nvSpPr>
            <p:spPr>
              <a:xfrm>
                <a:off x="654175" y="4475925"/>
                <a:ext cx="686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1900" extrusionOk="0">
                    <a:moveTo>
                      <a:pt x="476" y="0"/>
                    </a:moveTo>
                    <a:lnTo>
                      <a:pt x="370" y="27"/>
                    </a:lnTo>
                    <a:lnTo>
                      <a:pt x="265" y="53"/>
                    </a:lnTo>
                    <a:lnTo>
                      <a:pt x="159" y="132"/>
                    </a:lnTo>
                    <a:lnTo>
                      <a:pt x="80" y="238"/>
                    </a:lnTo>
                    <a:lnTo>
                      <a:pt x="27" y="343"/>
                    </a:lnTo>
                    <a:lnTo>
                      <a:pt x="1" y="475"/>
                    </a:lnTo>
                    <a:lnTo>
                      <a:pt x="54" y="581"/>
                    </a:lnTo>
                    <a:lnTo>
                      <a:pt x="106" y="713"/>
                    </a:lnTo>
                    <a:lnTo>
                      <a:pt x="212" y="845"/>
                    </a:lnTo>
                    <a:lnTo>
                      <a:pt x="317" y="950"/>
                    </a:lnTo>
                    <a:lnTo>
                      <a:pt x="634" y="1187"/>
                    </a:lnTo>
                    <a:lnTo>
                      <a:pt x="977" y="1398"/>
                    </a:lnTo>
                    <a:lnTo>
                      <a:pt x="1320" y="1583"/>
                    </a:lnTo>
                    <a:lnTo>
                      <a:pt x="1610" y="1715"/>
                    </a:lnTo>
                    <a:lnTo>
                      <a:pt x="1821" y="1820"/>
                    </a:lnTo>
                    <a:lnTo>
                      <a:pt x="1953" y="1847"/>
                    </a:lnTo>
                    <a:lnTo>
                      <a:pt x="2111" y="1900"/>
                    </a:lnTo>
                    <a:lnTo>
                      <a:pt x="2269" y="1900"/>
                    </a:lnTo>
                    <a:lnTo>
                      <a:pt x="2401" y="1873"/>
                    </a:lnTo>
                    <a:lnTo>
                      <a:pt x="2533" y="1820"/>
                    </a:lnTo>
                    <a:lnTo>
                      <a:pt x="2665" y="1715"/>
                    </a:lnTo>
                    <a:lnTo>
                      <a:pt x="2717" y="1583"/>
                    </a:lnTo>
                    <a:lnTo>
                      <a:pt x="2744" y="1530"/>
                    </a:lnTo>
                    <a:lnTo>
                      <a:pt x="2717" y="1451"/>
                    </a:lnTo>
                    <a:lnTo>
                      <a:pt x="2691" y="1346"/>
                    </a:lnTo>
                    <a:lnTo>
                      <a:pt x="2612" y="1240"/>
                    </a:lnTo>
                    <a:lnTo>
                      <a:pt x="2427" y="1108"/>
                    </a:lnTo>
                    <a:lnTo>
                      <a:pt x="1689" y="581"/>
                    </a:lnTo>
                    <a:lnTo>
                      <a:pt x="1320" y="317"/>
                    </a:lnTo>
                    <a:lnTo>
                      <a:pt x="950" y="80"/>
                    </a:lnTo>
                    <a:lnTo>
                      <a:pt x="845" y="53"/>
                    </a:lnTo>
                    <a:lnTo>
                      <a:pt x="7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" name="Google Shape;1525;p70">
                <a:extLst>
                  <a:ext uri="{FF2B5EF4-FFF2-40B4-BE49-F238E27FC236}">
                    <a16:creationId xmlns:a16="http://schemas.microsoft.com/office/drawing/2014/main" id="{269918FD-BE6F-EA5E-1D5D-DE713CA88CA3}"/>
                  </a:ext>
                </a:extLst>
              </p:cNvPr>
              <p:cNvSpPr/>
              <p:nvPr/>
            </p:nvSpPr>
            <p:spPr>
              <a:xfrm>
                <a:off x="1177075" y="4162725"/>
                <a:ext cx="427950" cy="327725"/>
              </a:xfrm>
              <a:custGeom>
                <a:avLst/>
                <a:gdLst/>
                <a:ahLst/>
                <a:cxnLst/>
                <a:rect l="l" t="t" r="r" b="b"/>
                <a:pathLst>
                  <a:path w="17118" h="13109" extrusionOk="0">
                    <a:moveTo>
                      <a:pt x="14507" y="0"/>
                    </a:moveTo>
                    <a:lnTo>
                      <a:pt x="14349" y="27"/>
                    </a:lnTo>
                    <a:lnTo>
                      <a:pt x="14190" y="53"/>
                    </a:lnTo>
                    <a:lnTo>
                      <a:pt x="14058" y="132"/>
                    </a:lnTo>
                    <a:lnTo>
                      <a:pt x="370" y="8730"/>
                    </a:lnTo>
                    <a:lnTo>
                      <a:pt x="264" y="8810"/>
                    </a:lnTo>
                    <a:lnTo>
                      <a:pt x="159" y="8941"/>
                    </a:lnTo>
                    <a:lnTo>
                      <a:pt x="80" y="9073"/>
                    </a:lnTo>
                    <a:lnTo>
                      <a:pt x="27" y="9205"/>
                    </a:lnTo>
                    <a:lnTo>
                      <a:pt x="0" y="9363"/>
                    </a:lnTo>
                    <a:lnTo>
                      <a:pt x="27" y="9522"/>
                    </a:lnTo>
                    <a:lnTo>
                      <a:pt x="53" y="9654"/>
                    </a:lnTo>
                    <a:lnTo>
                      <a:pt x="132" y="9812"/>
                    </a:lnTo>
                    <a:lnTo>
                      <a:pt x="1979" y="12740"/>
                    </a:lnTo>
                    <a:lnTo>
                      <a:pt x="2084" y="12871"/>
                    </a:lnTo>
                    <a:lnTo>
                      <a:pt x="2190" y="12977"/>
                    </a:lnTo>
                    <a:lnTo>
                      <a:pt x="2321" y="13056"/>
                    </a:lnTo>
                    <a:lnTo>
                      <a:pt x="2480" y="13082"/>
                    </a:lnTo>
                    <a:lnTo>
                      <a:pt x="2612" y="13109"/>
                    </a:lnTo>
                    <a:lnTo>
                      <a:pt x="2770" y="13109"/>
                    </a:lnTo>
                    <a:lnTo>
                      <a:pt x="2928" y="13056"/>
                    </a:lnTo>
                    <a:lnTo>
                      <a:pt x="3060" y="13003"/>
                    </a:lnTo>
                    <a:lnTo>
                      <a:pt x="16749" y="4405"/>
                    </a:lnTo>
                    <a:lnTo>
                      <a:pt x="16854" y="4299"/>
                    </a:lnTo>
                    <a:lnTo>
                      <a:pt x="16960" y="4168"/>
                    </a:lnTo>
                    <a:lnTo>
                      <a:pt x="17039" y="4036"/>
                    </a:lnTo>
                    <a:lnTo>
                      <a:pt x="17092" y="3904"/>
                    </a:lnTo>
                    <a:lnTo>
                      <a:pt x="17118" y="3746"/>
                    </a:lnTo>
                    <a:lnTo>
                      <a:pt x="17092" y="3614"/>
                    </a:lnTo>
                    <a:lnTo>
                      <a:pt x="17065" y="3455"/>
                    </a:lnTo>
                    <a:lnTo>
                      <a:pt x="16986" y="3324"/>
                    </a:lnTo>
                    <a:lnTo>
                      <a:pt x="15140" y="370"/>
                    </a:lnTo>
                    <a:lnTo>
                      <a:pt x="15034" y="238"/>
                    </a:lnTo>
                    <a:lnTo>
                      <a:pt x="14929" y="159"/>
                    </a:lnTo>
                    <a:lnTo>
                      <a:pt x="14797" y="79"/>
                    </a:lnTo>
                    <a:lnTo>
                      <a:pt x="14639" y="27"/>
                    </a:lnTo>
                    <a:lnTo>
                      <a:pt x="145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6" name="Google Shape;1526;p70">
                <a:extLst>
                  <a:ext uri="{FF2B5EF4-FFF2-40B4-BE49-F238E27FC236}">
                    <a16:creationId xmlns:a16="http://schemas.microsoft.com/office/drawing/2014/main" id="{50EA7B4A-C5D8-990F-4F47-5C24100CD381}"/>
                  </a:ext>
                </a:extLst>
              </p:cNvPr>
              <p:cNvSpPr/>
              <p:nvPr/>
            </p:nvSpPr>
            <p:spPr>
              <a:xfrm>
                <a:off x="1299725" y="4246450"/>
                <a:ext cx="178050" cy="163550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6542" extrusionOk="0">
                    <a:moveTo>
                      <a:pt x="4959" y="80"/>
                    </a:moveTo>
                    <a:lnTo>
                      <a:pt x="7042" y="3377"/>
                    </a:lnTo>
                    <a:lnTo>
                      <a:pt x="2163" y="6463"/>
                    </a:lnTo>
                    <a:lnTo>
                      <a:pt x="79" y="3140"/>
                    </a:lnTo>
                    <a:lnTo>
                      <a:pt x="4959" y="80"/>
                    </a:lnTo>
                    <a:close/>
                    <a:moveTo>
                      <a:pt x="4985" y="1"/>
                    </a:moveTo>
                    <a:lnTo>
                      <a:pt x="27" y="3113"/>
                    </a:lnTo>
                    <a:lnTo>
                      <a:pt x="0" y="3113"/>
                    </a:lnTo>
                    <a:lnTo>
                      <a:pt x="2137" y="6516"/>
                    </a:lnTo>
                    <a:lnTo>
                      <a:pt x="2137" y="6542"/>
                    </a:lnTo>
                    <a:lnTo>
                      <a:pt x="7095" y="3430"/>
                    </a:lnTo>
                    <a:lnTo>
                      <a:pt x="7122" y="3403"/>
                    </a:lnTo>
                    <a:lnTo>
                      <a:pt x="5012" y="27"/>
                    </a:lnTo>
                    <a:lnTo>
                      <a:pt x="498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" name="Google Shape;1527;p70">
                <a:extLst>
                  <a:ext uri="{FF2B5EF4-FFF2-40B4-BE49-F238E27FC236}">
                    <a16:creationId xmlns:a16="http://schemas.microsoft.com/office/drawing/2014/main" id="{CECF06AA-9087-3DCC-9C70-AC3FE4A871AA}"/>
                  </a:ext>
                </a:extLst>
              </p:cNvPr>
              <p:cNvSpPr/>
              <p:nvPr/>
            </p:nvSpPr>
            <p:spPr>
              <a:xfrm>
                <a:off x="1217300" y="4383600"/>
                <a:ext cx="138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238" y="1"/>
                    </a:moveTo>
                    <a:lnTo>
                      <a:pt x="132" y="54"/>
                    </a:lnTo>
                    <a:lnTo>
                      <a:pt x="27" y="133"/>
                    </a:lnTo>
                    <a:lnTo>
                      <a:pt x="0" y="212"/>
                    </a:lnTo>
                    <a:lnTo>
                      <a:pt x="0" y="317"/>
                    </a:lnTo>
                    <a:lnTo>
                      <a:pt x="27" y="423"/>
                    </a:lnTo>
                    <a:lnTo>
                      <a:pt x="106" y="528"/>
                    </a:lnTo>
                    <a:lnTo>
                      <a:pt x="211" y="555"/>
                    </a:lnTo>
                    <a:lnTo>
                      <a:pt x="317" y="555"/>
                    </a:lnTo>
                    <a:lnTo>
                      <a:pt x="422" y="528"/>
                    </a:lnTo>
                    <a:lnTo>
                      <a:pt x="501" y="449"/>
                    </a:lnTo>
                    <a:lnTo>
                      <a:pt x="554" y="344"/>
                    </a:lnTo>
                    <a:lnTo>
                      <a:pt x="554" y="238"/>
                    </a:lnTo>
                    <a:lnTo>
                      <a:pt x="501" y="133"/>
                    </a:lnTo>
                    <a:lnTo>
                      <a:pt x="422" y="54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" name="Google Shape;1528;p70">
                <a:extLst>
                  <a:ext uri="{FF2B5EF4-FFF2-40B4-BE49-F238E27FC236}">
                    <a16:creationId xmlns:a16="http://schemas.microsoft.com/office/drawing/2014/main" id="{43BBD69D-93F4-2CEF-E545-7FA289F0746B}"/>
                  </a:ext>
                </a:extLst>
              </p:cNvPr>
              <p:cNvSpPr/>
              <p:nvPr/>
            </p:nvSpPr>
            <p:spPr>
              <a:xfrm>
                <a:off x="1260150" y="4393500"/>
                <a:ext cx="1452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55" extrusionOk="0">
                    <a:moveTo>
                      <a:pt x="238" y="1"/>
                    </a:moveTo>
                    <a:lnTo>
                      <a:pt x="133" y="27"/>
                    </a:lnTo>
                    <a:lnTo>
                      <a:pt x="53" y="106"/>
                    </a:lnTo>
                    <a:lnTo>
                      <a:pt x="27" y="212"/>
                    </a:lnTo>
                    <a:lnTo>
                      <a:pt x="1" y="317"/>
                    </a:lnTo>
                    <a:lnTo>
                      <a:pt x="53" y="423"/>
                    </a:lnTo>
                    <a:lnTo>
                      <a:pt x="133" y="502"/>
                    </a:lnTo>
                    <a:lnTo>
                      <a:pt x="238" y="554"/>
                    </a:lnTo>
                    <a:lnTo>
                      <a:pt x="344" y="554"/>
                    </a:lnTo>
                    <a:lnTo>
                      <a:pt x="449" y="502"/>
                    </a:lnTo>
                    <a:lnTo>
                      <a:pt x="528" y="423"/>
                    </a:lnTo>
                    <a:lnTo>
                      <a:pt x="581" y="343"/>
                    </a:lnTo>
                    <a:lnTo>
                      <a:pt x="581" y="212"/>
                    </a:lnTo>
                    <a:lnTo>
                      <a:pt x="528" y="106"/>
                    </a:lnTo>
                    <a:lnTo>
                      <a:pt x="449" y="27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" name="Google Shape;1529;p70">
                <a:extLst>
                  <a:ext uri="{FF2B5EF4-FFF2-40B4-BE49-F238E27FC236}">
                    <a16:creationId xmlns:a16="http://schemas.microsoft.com/office/drawing/2014/main" id="{8A549D9B-9E20-2D84-479E-6FD82BA77A9F}"/>
                  </a:ext>
                </a:extLst>
              </p:cNvPr>
              <p:cNvSpPr/>
              <p:nvPr/>
            </p:nvSpPr>
            <p:spPr>
              <a:xfrm>
                <a:off x="1260150" y="4352625"/>
                <a:ext cx="138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238" y="0"/>
                    </a:moveTo>
                    <a:lnTo>
                      <a:pt x="133" y="27"/>
                    </a:lnTo>
                    <a:lnTo>
                      <a:pt x="53" y="106"/>
                    </a:lnTo>
                    <a:lnTo>
                      <a:pt x="1" y="211"/>
                    </a:lnTo>
                    <a:lnTo>
                      <a:pt x="1" y="317"/>
                    </a:lnTo>
                    <a:lnTo>
                      <a:pt x="27" y="422"/>
                    </a:lnTo>
                    <a:lnTo>
                      <a:pt x="106" y="501"/>
                    </a:lnTo>
                    <a:lnTo>
                      <a:pt x="212" y="554"/>
                    </a:lnTo>
                    <a:lnTo>
                      <a:pt x="317" y="554"/>
                    </a:lnTo>
                    <a:lnTo>
                      <a:pt x="423" y="501"/>
                    </a:lnTo>
                    <a:lnTo>
                      <a:pt x="502" y="422"/>
                    </a:lnTo>
                    <a:lnTo>
                      <a:pt x="555" y="343"/>
                    </a:lnTo>
                    <a:lnTo>
                      <a:pt x="555" y="238"/>
                    </a:lnTo>
                    <a:lnTo>
                      <a:pt x="528" y="132"/>
                    </a:lnTo>
                    <a:lnTo>
                      <a:pt x="449" y="27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" name="Google Shape;1530;p70">
                <a:extLst>
                  <a:ext uri="{FF2B5EF4-FFF2-40B4-BE49-F238E27FC236}">
                    <a16:creationId xmlns:a16="http://schemas.microsoft.com/office/drawing/2014/main" id="{7F3ECCD7-1DCB-17A2-3D64-59FB68C16A45}"/>
                  </a:ext>
                </a:extLst>
              </p:cNvPr>
              <p:cNvSpPr/>
              <p:nvPr/>
            </p:nvSpPr>
            <p:spPr>
              <a:xfrm>
                <a:off x="1296425" y="4411300"/>
                <a:ext cx="138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238" y="1"/>
                    </a:moveTo>
                    <a:lnTo>
                      <a:pt x="132" y="27"/>
                    </a:lnTo>
                    <a:lnTo>
                      <a:pt x="53" y="106"/>
                    </a:lnTo>
                    <a:lnTo>
                      <a:pt x="0" y="212"/>
                    </a:lnTo>
                    <a:lnTo>
                      <a:pt x="0" y="317"/>
                    </a:lnTo>
                    <a:lnTo>
                      <a:pt x="53" y="423"/>
                    </a:lnTo>
                    <a:lnTo>
                      <a:pt x="132" y="502"/>
                    </a:lnTo>
                    <a:lnTo>
                      <a:pt x="211" y="555"/>
                    </a:lnTo>
                    <a:lnTo>
                      <a:pt x="343" y="555"/>
                    </a:lnTo>
                    <a:lnTo>
                      <a:pt x="449" y="528"/>
                    </a:lnTo>
                    <a:lnTo>
                      <a:pt x="528" y="449"/>
                    </a:lnTo>
                    <a:lnTo>
                      <a:pt x="554" y="344"/>
                    </a:lnTo>
                    <a:lnTo>
                      <a:pt x="554" y="238"/>
                    </a:lnTo>
                    <a:lnTo>
                      <a:pt x="528" y="133"/>
                    </a:lnTo>
                    <a:lnTo>
                      <a:pt x="449" y="53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" name="Google Shape;1531;p70">
                <a:extLst>
                  <a:ext uri="{FF2B5EF4-FFF2-40B4-BE49-F238E27FC236}">
                    <a16:creationId xmlns:a16="http://schemas.microsoft.com/office/drawing/2014/main" id="{812810A3-584A-6C19-FFA5-3E174727693A}"/>
                  </a:ext>
                </a:extLst>
              </p:cNvPr>
              <p:cNvSpPr/>
              <p:nvPr/>
            </p:nvSpPr>
            <p:spPr>
              <a:xfrm>
                <a:off x="1250925" y="4435050"/>
                <a:ext cx="1387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81" extrusionOk="0">
                    <a:moveTo>
                      <a:pt x="238" y="0"/>
                    </a:moveTo>
                    <a:lnTo>
                      <a:pt x="132" y="53"/>
                    </a:lnTo>
                    <a:lnTo>
                      <a:pt x="53" y="132"/>
                    </a:lnTo>
                    <a:lnTo>
                      <a:pt x="0" y="238"/>
                    </a:lnTo>
                    <a:lnTo>
                      <a:pt x="0" y="343"/>
                    </a:lnTo>
                    <a:lnTo>
                      <a:pt x="27" y="449"/>
                    </a:lnTo>
                    <a:lnTo>
                      <a:pt x="106" y="528"/>
                    </a:lnTo>
                    <a:lnTo>
                      <a:pt x="211" y="580"/>
                    </a:lnTo>
                    <a:lnTo>
                      <a:pt x="317" y="580"/>
                    </a:lnTo>
                    <a:lnTo>
                      <a:pt x="422" y="528"/>
                    </a:lnTo>
                    <a:lnTo>
                      <a:pt x="502" y="449"/>
                    </a:lnTo>
                    <a:lnTo>
                      <a:pt x="554" y="343"/>
                    </a:lnTo>
                    <a:lnTo>
                      <a:pt x="554" y="238"/>
                    </a:lnTo>
                    <a:lnTo>
                      <a:pt x="528" y="132"/>
                    </a:lnTo>
                    <a:lnTo>
                      <a:pt x="449" y="53"/>
                    </a:lnTo>
                    <a:lnTo>
                      <a:pt x="343" y="27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" name="Google Shape;1532;p70">
                <a:extLst>
                  <a:ext uri="{FF2B5EF4-FFF2-40B4-BE49-F238E27FC236}">
                    <a16:creationId xmlns:a16="http://schemas.microsoft.com/office/drawing/2014/main" id="{63673202-24CE-3651-D29A-AD39B622B393}"/>
                  </a:ext>
                </a:extLst>
              </p:cNvPr>
              <p:cNvSpPr/>
              <p:nvPr/>
            </p:nvSpPr>
            <p:spPr>
              <a:xfrm>
                <a:off x="1505450" y="4200975"/>
                <a:ext cx="1452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54" extrusionOk="0">
                    <a:moveTo>
                      <a:pt x="238" y="0"/>
                    </a:moveTo>
                    <a:lnTo>
                      <a:pt x="132" y="26"/>
                    </a:lnTo>
                    <a:lnTo>
                      <a:pt x="53" y="106"/>
                    </a:lnTo>
                    <a:lnTo>
                      <a:pt x="27" y="211"/>
                    </a:lnTo>
                    <a:lnTo>
                      <a:pt x="0" y="317"/>
                    </a:lnTo>
                    <a:lnTo>
                      <a:pt x="53" y="422"/>
                    </a:lnTo>
                    <a:lnTo>
                      <a:pt x="132" y="501"/>
                    </a:lnTo>
                    <a:lnTo>
                      <a:pt x="238" y="554"/>
                    </a:lnTo>
                    <a:lnTo>
                      <a:pt x="343" y="554"/>
                    </a:lnTo>
                    <a:lnTo>
                      <a:pt x="449" y="501"/>
                    </a:lnTo>
                    <a:lnTo>
                      <a:pt x="528" y="422"/>
                    </a:lnTo>
                    <a:lnTo>
                      <a:pt x="581" y="343"/>
                    </a:lnTo>
                    <a:lnTo>
                      <a:pt x="581" y="211"/>
                    </a:lnTo>
                    <a:lnTo>
                      <a:pt x="528" y="106"/>
                    </a:lnTo>
                    <a:lnTo>
                      <a:pt x="449" y="26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3" name="Google Shape;1533;p70">
                <a:extLst>
                  <a:ext uri="{FF2B5EF4-FFF2-40B4-BE49-F238E27FC236}">
                    <a16:creationId xmlns:a16="http://schemas.microsoft.com/office/drawing/2014/main" id="{EA5B48C6-69DC-6DB9-DD5E-F765239690DF}"/>
                  </a:ext>
                </a:extLst>
              </p:cNvPr>
              <p:cNvSpPr/>
              <p:nvPr/>
            </p:nvSpPr>
            <p:spPr>
              <a:xfrm>
                <a:off x="1456000" y="4233275"/>
                <a:ext cx="1387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81" extrusionOk="0">
                    <a:moveTo>
                      <a:pt x="238" y="0"/>
                    </a:moveTo>
                    <a:lnTo>
                      <a:pt x="132" y="53"/>
                    </a:lnTo>
                    <a:lnTo>
                      <a:pt x="53" y="132"/>
                    </a:lnTo>
                    <a:lnTo>
                      <a:pt x="0" y="211"/>
                    </a:lnTo>
                    <a:lnTo>
                      <a:pt x="0" y="343"/>
                    </a:lnTo>
                    <a:lnTo>
                      <a:pt x="53" y="449"/>
                    </a:lnTo>
                    <a:lnTo>
                      <a:pt x="132" y="528"/>
                    </a:lnTo>
                    <a:lnTo>
                      <a:pt x="211" y="554"/>
                    </a:lnTo>
                    <a:lnTo>
                      <a:pt x="343" y="581"/>
                    </a:lnTo>
                    <a:lnTo>
                      <a:pt x="449" y="528"/>
                    </a:lnTo>
                    <a:lnTo>
                      <a:pt x="528" y="449"/>
                    </a:lnTo>
                    <a:lnTo>
                      <a:pt x="554" y="343"/>
                    </a:lnTo>
                    <a:lnTo>
                      <a:pt x="554" y="238"/>
                    </a:lnTo>
                    <a:lnTo>
                      <a:pt x="528" y="132"/>
                    </a:lnTo>
                    <a:lnTo>
                      <a:pt x="449" y="53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4" name="Google Shape;1534;p70">
                <a:extLst>
                  <a:ext uri="{FF2B5EF4-FFF2-40B4-BE49-F238E27FC236}">
                    <a16:creationId xmlns:a16="http://schemas.microsoft.com/office/drawing/2014/main" id="{8ED5AF86-C0CD-2429-6C49-0DC907A1B23A}"/>
                  </a:ext>
                </a:extLst>
              </p:cNvPr>
              <p:cNvSpPr/>
              <p:nvPr/>
            </p:nvSpPr>
            <p:spPr>
              <a:xfrm>
                <a:off x="1495550" y="4243825"/>
                <a:ext cx="138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238" y="0"/>
                    </a:moveTo>
                    <a:lnTo>
                      <a:pt x="133" y="53"/>
                    </a:lnTo>
                    <a:lnTo>
                      <a:pt x="53" y="132"/>
                    </a:lnTo>
                    <a:lnTo>
                      <a:pt x="1" y="211"/>
                    </a:lnTo>
                    <a:lnTo>
                      <a:pt x="1" y="343"/>
                    </a:lnTo>
                    <a:lnTo>
                      <a:pt x="27" y="449"/>
                    </a:lnTo>
                    <a:lnTo>
                      <a:pt x="106" y="528"/>
                    </a:lnTo>
                    <a:lnTo>
                      <a:pt x="212" y="554"/>
                    </a:lnTo>
                    <a:lnTo>
                      <a:pt x="317" y="554"/>
                    </a:lnTo>
                    <a:lnTo>
                      <a:pt x="423" y="528"/>
                    </a:lnTo>
                    <a:lnTo>
                      <a:pt x="502" y="449"/>
                    </a:lnTo>
                    <a:lnTo>
                      <a:pt x="555" y="343"/>
                    </a:lnTo>
                    <a:lnTo>
                      <a:pt x="555" y="238"/>
                    </a:lnTo>
                    <a:lnTo>
                      <a:pt x="528" y="132"/>
                    </a:lnTo>
                    <a:lnTo>
                      <a:pt x="449" y="53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5" name="Google Shape;1535;p70">
                <a:extLst>
                  <a:ext uri="{FF2B5EF4-FFF2-40B4-BE49-F238E27FC236}">
                    <a16:creationId xmlns:a16="http://schemas.microsoft.com/office/drawing/2014/main" id="{F51DCEBA-899C-1F9E-23BF-758F064832DF}"/>
                  </a:ext>
                </a:extLst>
              </p:cNvPr>
              <p:cNvSpPr/>
              <p:nvPr/>
            </p:nvSpPr>
            <p:spPr>
              <a:xfrm>
                <a:off x="1537750" y="4253725"/>
                <a:ext cx="138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4" extrusionOk="0">
                    <a:moveTo>
                      <a:pt x="238" y="0"/>
                    </a:moveTo>
                    <a:lnTo>
                      <a:pt x="133" y="26"/>
                    </a:lnTo>
                    <a:lnTo>
                      <a:pt x="53" y="106"/>
                    </a:lnTo>
                    <a:lnTo>
                      <a:pt x="1" y="211"/>
                    </a:lnTo>
                    <a:lnTo>
                      <a:pt x="1" y="317"/>
                    </a:lnTo>
                    <a:lnTo>
                      <a:pt x="27" y="422"/>
                    </a:lnTo>
                    <a:lnTo>
                      <a:pt x="106" y="501"/>
                    </a:lnTo>
                    <a:lnTo>
                      <a:pt x="212" y="554"/>
                    </a:lnTo>
                    <a:lnTo>
                      <a:pt x="317" y="554"/>
                    </a:lnTo>
                    <a:lnTo>
                      <a:pt x="423" y="528"/>
                    </a:lnTo>
                    <a:lnTo>
                      <a:pt x="502" y="448"/>
                    </a:lnTo>
                    <a:lnTo>
                      <a:pt x="555" y="343"/>
                    </a:lnTo>
                    <a:lnTo>
                      <a:pt x="555" y="237"/>
                    </a:lnTo>
                    <a:lnTo>
                      <a:pt x="528" y="132"/>
                    </a:lnTo>
                    <a:lnTo>
                      <a:pt x="449" y="53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6" name="Google Shape;1536;p70">
                <a:extLst>
                  <a:ext uri="{FF2B5EF4-FFF2-40B4-BE49-F238E27FC236}">
                    <a16:creationId xmlns:a16="http://schemas.microsoft.com/office/drawing/2014/main" id="{7D908274-8667-F3BF-7DE8-30A5D64DB04C}"/>
                  </a:ext>
                </a:extLst>
              </p:cNvPr>
              <p:cNvSpPr/>
              <p:nvPr/>
            </p:nvSpPr>
            <p:spPr>
              <a:xfrm>
                <a:off x="1497525" y="4284700"/>
                <a:ext cx="138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212" y="1"/>
                    </a:moveTo>
                    <a:lnTo>
                      <a:pt x="106" y="27"/>
                    </a:lnTo>
                    <a:lnTo>
                      <a:pt x="27" y="106"/>
                    </a:lnTo>
                    <a:lnTo>
                      <a:pt x="1" y="212"/>
                    </a:lnTo>
                    <a:lnTo>
                      <a:pt x="1" y="317"/>
                    </a:lnTo>
                    <a:lnTo>
                      <a:pt x="27" y="423"/>
                    </a:lnTo>
                    <a:lnTo>
                      <a:pt x="106" y="502"/>
                    </a:lnTo>
                    <a:lnTo>
                      <a:pt x="212" y="555"/>
                    </a:lnTo>
                    <a:lnTo>
                      <a:pt x="317" y="555"/>
                    </a:lnTo>
                    <a:lnTo>
                      <a:pt x="423" y="502"/>
                    </a:lnTo>
                    <a:lnTo>
                      <a:pt x="502" y="423"/>
                    </a:lnTo>
                    <a:lnTo>
                      <a:pt x="555" y="344"/>
                    </a:lnTo>
                    <a:lnTo>
                      <a:pt x="555" y="212"/>
                    </a:lnTo>
                    <a:lnTo>
                      <a:pt x="502" y="106"/>
                    </a:lnTo>
                    <a:lnTo>
                      <a:pt x="423" y="27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7" name="Google Shape;1537;p70">
                <a:extLst>
                  <a:ext uri="{FF2B5EF4-FFF2-40B4-BE49-F238E27FC236}">
                    <a16:creationId xmlns:a16="http://schemas.microsoft.com/office/drawing/2014/main" id="{CAE5CBC6-6165-10B7-2578-854B4D357AAD}"/>
                  </a:ext>
                </a:extLst>
              </p:cNvPr>
              <p:cNvSpPr/>
              <p:nvPr/>
            </p:nvSpPr>
            <p:spPr>
              <a:xfrm>
                <a:off x="430000" y="4484500"/>
                <a:ext cx="174750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8415" extrusionOk="0">
                    <a:moveTo>
                      <a:pt x="4721" y="0"/>
                    </a:moveTo>
                    <a:lnTo>
                      <a:pt x="4405" y="27"/>
                    </a:lnTo>
                    <a:lnTo>
                      <a:pt x="4062" y="106"/>
                    </a:lnTo>
                    <a:lnTo>
                      <a:pt x="3746" y="211"/>
                    </a:lnTo>
                    <a:lnTo>
                      <a:pt x="3429" y="343"/>
                    </a:lnTo>
                    <a:lnTo>
                      <a:pt x="3086" y="528"/>
                    </a:lnTo>
                    <a:lnTo>
                      <a:pt x="2770" y="739"/>
                    </a:lnTo>
                    <a:lnTo>
                      <a:pt x="2453" y="976"/>
                    </a:lnTo>
                    <a:lnTo>
                      <a:pt x="2137" y="1240"/>
                    </a:lnTo>
                    <a:lnTo>
                      <a:pt x="1846" y="1557"/>
                    </a:lnTo>
                    <a:lnTo>
                      <a:pt x="1556" y="1873"/>
                    </a:lnTo>
                    <a:lnTo>
                      <a:pt x="1266" y="2242"/>
                    </a:lnTo>
                    <a:lnTo>
                      <a:pt x="1002" y="2612"/>
                    </a:lnTo>
                    <a:lnTo>
                      <a:pt x="1002" y="2638"/>
                    </a:lnTo>
                    <a:lnTo>
                      <a:pt x="791" y="3007"/>
                    </a:lnTo>
                    <a:lnTo>
                      <a:pt x="580" y="3376"/>
                    </a:lnTo>
                    <a:lnTo>
                      <a:pt x="422" y="3746"/>
                    </a:lnTo>
                    <a:lnTo>
                      <a:pt x="290" y="4115"/>
                    </a:lnTo>
                    <a:lnTo>
                      <a:pt x="185" y="4484"/>
                    </a:lnTo>
                    <a:lnTo>
                      <a:pt x="106" y="4853"/>
                    </a:lnTo>
                    <a:lnTo>
                      <a:pt x="53" y="5196"/>
                    </a:lnTo>
                    <a:lnTo>
                      <a:pt x="0" y="5566"/>
                    </a:lnTo>
                    <a:lnTo>
                      <a:pt x="0" y="5882"/>
                    </a:lnTo>
                    <a:lnTo>
                      <a:pt x="27" y="6225"/>
                    </a:lnTo>
                    <a:lnTo>
                      <a:pt x="53" y="6541"/>
                    </a:lnTo>
                    <a:lnTo>
                      <a:pt x="132" y="6832"/>
                    </a:lnTo>
                    <a:lnTo>
                      <a:pt x="238" y="7095"/>
                    </a:lnTo>
                    <a:lnTo>
                      <a:pt x="343" y="7359"/>
                    </a:lnTo>
                    <a:lnTo>
                      <a:pt x="501" y="7596"/>
                    </a:lnTo>
                    <a:lnTo>
                      <a:pt x="660" y="7807"/>
                    </a:lnTo>
                    <a:lnTo>
                      <a:pt x="844" y="7966"/>
                    </a:lnTo>
                    <a:lnTo>
                      <a:pt x="1055" y="8124"/>
                    </a:lnTo>
                    <a:lnTo>
                      <a:pt x="1319" y="8256"/>
                    </a:lnTo>
                    <a:lnTo>
                      <a:pt x="1609" y="8335"/>
                    </a:lnTo>
                    <a:lnTo>
                      <a:pt x="1899" y="8388"/>
                    </a:lnTo>
                    <a:lnTo>
                      <a:pt x="2216" y="8414"/>
                    </a:lnTo>
                    <a:lnTo>
                      <a:pt x="2532" y="8388"/>
                    </a:lnTo>
                    <a:lnTo>
                      <a:pt x="2875" y="8309"/>
                    </a:lnTo>
                    <a:lnTo>
                      <a:pt x="3192" y="8203"/>
                    </a:lnTo>
                    <a:lnTo>
                      <a:pt x="3535" y="8071"/>
                    </a:lnTo>
                    <a:lnTo>
                      <a:pt x="3877" y="7887"/>
                    </a:lnTo>
                    <a:lnTo>
                      <a:pt x="4194" y="7676"/>
                    </a:lnTo>
                    <a:lnTo>
                      <a:pt x="4537" y="7438"/>
                    </a:lnTo>
                    <a:lnTo>
                      <a:pt x="4853" y="7174"/>
                    </a:lnTo>
                    <a:lnTo>
                      <a:pt x="5143" y="6858"/>
                    </a:lnTo>
                    <a:lnTo>
                      <a:pt x="5434" y="6515"/>
                    </a:lnTo>
                    <a:lnTo>
                      <a:pt x="5724" y="6146"/>
                    </a:lnTo>
                    <a:lnTo>
                      <a:pt x="5987" y="5777"/>
                    </a:lnTo>
                    <a:lnTo>
                      <a:pt x="6251" y="5328"/>
                    </a:lnTo>
                    <a:lnTo>
                      <a:pt x="6436" y="4933"/>
                    </a:lnTo>
                    <a:lnTo>
                      <a:pt x="6594" y="4563"/>
                    </a:lnTo>
                    <a:lnTo>
                      <a:pt x="6726" y="4168"/>
                    </a:lnTo>
                    <a:lnTo>
                      <a:pt x="6831" y="3798"/>
                    </a:lnTo>
                    <a:lnTo>
                      <a:pt x="6911" y="3403"/>
                    </a:lnTo>
                    <a:lnTo>
                      <a:pt x="6963" y="3034"/>
                    </a:lnTo>
                    <a:lnTo>
                      <a:pt x="6990" y="2691"/>
                    </a:lnTo>
                    <a:lnTo>
                      <a:pt x="6963" y="2348"/>
                    </a:lnTo>
                    <a:lnTo>
                      <a:pt x="6937" y="2005"/>
                    </a:lnTo>
                    <a:lnTo>
                      <a:pt x="6884" y="1688"/>
                    </a:lnTo>
                    <a:lnTo>
                      <a:pt x="6779" y="1398"/>
                    </a:lnTo>
                    <a:lnTo>
                      <a:pt x="6673" y="1135"/>
                    </a:lnTo>
                    <a:lnTo>
                      <a:pt x="6541" y="871"/>
                    </a:lnTo>
                    <a:lnTo>
                      <a:pt x="6357" y="660"/>
                    </a:lnTo>
                    <a:lnTo>
                      <a:pt x="6172" y="475"/>
                    </a:lnTo>
                    <a:lnTo>
                      <a:pt x="5935" y="291"/>
                    </a:lnTo>
                    <a:lnTo>
                      <a:pt x="5856" y="264"/>
                    </a:lnTo>
                    <a:lnTo>
                      <a:pt x="5592" y="132"/>
                    </a:lnTo>
                    <a:lnTo>
                      <a:pt x="5328" y="53"/>
                    </a:lnTo>
                    <a:lnTo>
                      <a:pt x="50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8" name="Google Shape;1538;p70">
                <a:extLst>
                  <a:ext uri="{FF2B5EF4-FFF2-40B4-BE49-F238E27FC236}">
                    <a16:creationId xmlns:a16="http://schemas.microsoft.com/office/drawing/2014/main" id="{1CF5213C-92F7-46F4-086F-C99A5AA4294A}"/>
                  </a:ext>
                </a:extLst>
              </p:cNvPr>
              <p:cNvSpPr/>
              <p:nvPr/>
            </p:nvSpPr>
            <p:spPr>
              <a:xfrm>
                <a:off x="418775" y="4475925"/>
                <a:ext cx="174775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8415" extrusionOk="0">
                    <a:moveTo>
                      <a:pt x="4775" y="0"/>
                    </a:moveTo>
                    <a:lnTo>
                      <a:pt x="4458" y="27"/>
                    </a:lnTo>
                    <a:lnTo>
                      <a:pt x="4142" y="80"/>
                    </a:lnTo>
                    <a:lnTo>
                      <a:pt x="3799" y="185"/>
                    </a:lnTo>
                    <a:lnTo>
                      <a:pt x="3482" y="317"/>
                    </a:lnTo>
                    <a:lnTo>
                      <a:pt x="3139" y="502"/>
                    </a:lnTo>
                    <a:lnTo>
                      <a:pt x="2797" y="713"/>
                    </a:lnTo>
                    <a:lnTo>
                      <a:pt x="2480" y="950"/>
                    </a:lnTo>
                    <a:lnTo>
                      <a:pt x="2164" y="1214"/>
                    </a:lnTo>
                    <a:lnTo>
                      <a:pt x="1873" y="1530"/>
                    </a:lnTo>
                    <a:lnTo>
                      <a:pt x="1557" y="1847"/>
                    </a:lnTo>
                    <a:lnTo>
                      <a:pt x="1293" y="2216"/>
                    </a:lnTo>
                    <a:lnTo>
                      <a:pt x="1029" y="2585"/>
                    </a:lnTo>
                    <a:lnTo>
                      <a:pt x="1003" y="2638"/>
                    </a:lnTo>
                    <a:lnTo>
                      <a:pt x="766" y="3034"/>
                    </a:lnTo>
                    <a:lnTo>
                      <a:pt x="555" y="3456"/>
                    </a:lnTo>
                    <a:lnTo>
                      <a:pt x="370" y="3878"/>
                    </a:lnTo>
                    <a:lnTo>
                      <a:pt x="238" y="4273"/>
                    </a:lnTo>
                    <a:lnTo>
                      <a:pt x="133" y="4695"/>
                    </a:lnTo>
                    <a:lnTo>
                      <a:pt x="54" y="5091"/>
                    </a:lnTo>
                    <a:lnTo>
                      <a:pt x="1" y="5487"/>
                    </a:lnTo>
                    <a:lnTo>
                      <a:pt x="1" y="5856"/>
                    </a:lnTo>
                    <a:lnTo>
                      <a:pt x="27" y="6225"/>
                    </a:lnTo>
                    <a:lnTo>
                      <a:pt x="80" y="6568"/>
                    </a:lnTo>
                    <a:lnTo>
                      <a:pt x="159" y="6884"/>
                    </a:lnTo>
                    <a:lnTo>
                      <a:pt x="265" y="7201"/>
                    </a:lnTo>
                    <a:lnTo>
                      <a:pt x="423" y="7465"/>
                    </a:lnTo>
                    <a:lnTo>
                      <a:pt x="607" y="7702"/>
                    </a:lnTo>
                    <a:lnTo>
                      <a:pt x="818" y="7913"/>
                    </a:lnTo>
                    <a:lnTo>
                      <a:pt x="1056" y="8098"/>
                    </a:lnTo>
                    <a:lnTo>
                      <a:pt x="1109" y="8150"/>
                    </a:lnTo>
                    <a:lnTo>
                      <a:pt x="1372" y="8256"/>
                    </a:lnTo>
                    <a:lnTo>
                      <a:pt x="1662" y="8361"/>
                    </a:lnTo>
                    <a:lnTo>
                      <a:pt x="1953" y="8388"/>
                    </a:lnTo>
                    <a:lnTo>
                      <a:pt x="2269" y="8414"/>
                    </a:lnTo>
                    <a:lnTo>
                      <a:pt x="2586" y="8361"/>
                    </a:lnTo>
                    <a:lnTo>
                      <a:pt x="2928" y="8282"/>
                    </a:lnTo>
                    <a:lnTo>
                      <a:pt x="3245" y="8177"/>
                    </a:lnTo>
                    <a:lnTo>
                      <a:pt x="3561" y="8045"/>
                    </a:lnTo>
                    <a:lnTo>
                      <a:pt x="3904" y="7860"/>
                    </a:lnTo>
                    <a:lnTo>
                      <a:pt x="4221" y="7649"/>
                    </a:lnTo>
                    <a:lnTo>
                      <a:pt x="4537" y="7412"/>
                    </a:lnTo>
                    <a:lnTo>
                      <a:pt x="4854" y="7148"/>
                    </a:lnTo>
                    <a:lnTo>
                      <a:pt x="5170" y="6832"/>
                    </a:lnTo>
                    <a:lnTo>
                      <a:pt x="5461" y="6489"/>
                    </a:lnTo>
                    <a:lnTo>
                      <a:pt x="5724" y="6146"/>
                    </a:lnTo>
                    <a:lnTo>
                      <a:pt x="5988" y="5750"/>
                    </a:lnTo>
                    <a:lnTo>
                      <a:pt x="6146" y="5513"/>
                    </a:lnTo>
                    <a:lnTo>
                      <a:pt x="6331" y="5170"/>
                    </a:lnTo>
                    <a:lnTo>
                      <a:pt x="6489" y="4801"/>
                    </a:lnTo>
                    <a:lnTo>
                      <a:pt x="6621" y="4458"/>
                    </a:lnTo>
                    <a:lnTo>
                      <a:pt x="6753" y="4089"/>
                    </a:lnTo>
                    <a:lnTo>
                      <a:pt x="6832" y="3746"/>
                    </a:lnTo>
                    <a:lnTo>
                      <a:pt x="6911" y="3403"/>
                    </a:lnTo>
                    <a:lnTo>
                      <a:pt x="6964" y="3060"/>
                    </a:lnTo>
                    <a:lnTo>
                      <a:pt x="6990" y="2744"/>
                    </a:lnTo>
                    <a:lnTo>
                      <a:pt x="6990" y="2401"/>
                    </a:lnTo>
                    <a:lnTo>
                      <a:pt x="6964" y="2111"/>
                    </a:lnTo>
                    <a:lnTo>
                      <a:pt x="6911" y="1820"/>
                    </a:lnTo>
                    <a:lnTo>
                      <a:pt x="6832" y="1530"/>
                    </a:lnTo>
                    <a:lnTo>
                      <a:pt x="6753" y="1267"/>
                    </a:lnTo>
                    <a:lnTo>
                      <a:pt x="6621" y="1029"/>
                    </a:lnTo>
                    <a:lnTo>
                      <a:pt x="6489" y="792"/>
                    </a:lnTo>
                    <a:lnTo>
                      <a:pt x="6305" y="607"/>
                    </a:lnTo>
                    <a:lnTo>
                      <a:pt x="6146" y="423"/>
                    </a:lnTo>
                    <a:lnTo>
                      <a:pt x="5935" y="291"/>
                    </a:lnTo>
                    <a:lnTo>
                      <a:pt x="5672" y="159"/>
                    </a:lnTo>
                    <a:lnTo>
                      <a:pt x="5381" y="53"/>
                    </a:lnTo>
                    <a:lnTo>
                      <a:pt x="50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9" name="Google Shape;1539;p70">
                <a:extLst>
                  <a:ext uri="{FF2B5EF4-FFF2-40B4-BE49-F238E27FC236}">
                    <a16:creationId xmlns:a16="http://schemas.microsoft.com/office/drawing/2014/main" id="{53764026-85F6-B6FC-9B7A-1EF4198AEA15}"/>
                  </a:ext>
                </a:extLst>
              </p:cNvPr>
              <p:cNvSpPr/>
              <p:nvPr/>
            </p:nvSpPr>
            <p:spPr>
              <a:xfrm>
                <a:off x="444500" y="4475925"/>
                <a:ext cx="149050" cy="137825"/>
              </a:xfrm>
              <a:custGeom>
                <a:avLst/>
                <a:gdLst/>
                <a:ahLst/>
                <a:cxnLst/>
                <a:rect l="l" t="t" r="r" b="b"/>
                <a:pathLst>
                  <a:path w="5962" h="5513" extrusionOk="0">
                    <a:moveTo>
                      <a:pt x="3746" y="0"/>
                    </a:moveTo>
                    <a:lnTo>
                      <a:pt x="3429" y="27"/>
                    </a:lnTo>
                    <a:lnTo>
                      <a:pt x="3113" y="80"/>
                    </a:lnTo>
                    <a:lnTo>
                      <a:pt x="2770" y="185"/>
                    </a:lnTo>
                    <a:lnTo>
                      <a:pt x="2453" y="317"/>
                    </a:lnTo>
                    <a:lnTo>
                      <a:pt x="2110" y="502"/>
                    </a:lnTo>
                    <a:lnTo>
                      <a:pt x="1768" y="713"/>
                    </a:lnTo>
                    <a:lnTo>
                      <a:pt x="1451" y="950"/>
                    </a:lnTo>
                    <a:lnTo>
                      <a:pt x="1135" y="1214"/>
                    </a:lnTo>
                    <a:lnTo>
                      <a:pt x="844" y="1530"/>
                    </a:lnTo>
                    <a:lnTo>
                      <a:pt x="528" y="1847"/>
                    </a:lnTo>
                    <a:lnTo>
                      <a:pt x="264" y="2216"/>
                    </a:lnTo>
                    <a:lnTo>
                      <a:pt x="0" y="2585"/>
                    </a:lnTo>
                    <a:lnTo>
                      <a:pt x="422" y="2955"/>
                    </a:lnTo>
                    <a:lnTo>
                      <a:pt x="818" y="3245"/>
                    </a:lnTo>
                    <a:lnTo>
                      <a:pt x="1187" y="3508"/>
                    </a:lnTo>
                    <a:lnTo>
                      <a:pt x="1979" y="4010"/>
                    </a:lnTo>
                    <a:lnTo>
                      <a:pt x="2823" y="4484"/>
                    </a:lnTo>
                    <a:lnTo>
                      <a:pt x="3667" y="4906"/>
                    </a:lnTo>
                    <a:lnTo>
                      <a:pt x="4379" y="5249"/>
                    </a:lnTo>
                    <a:lnTo>
                      <a:pt x="4722" y="5381"/>
                    </a:lnTo>
                    <a:lnTo>
                      <a:pt x="5117" y="5513"/>
                    </a:lnTo>
                    <a:lnTo>
                      <a:pt x="5302" y="5170"/>
                    </a:lnTo>
                    <a:lnTo>
                      <a:pt x="5460" y="4801"/>
                    </a:lnTo>
                    <a:lnTo>
                      <a:pt x="5592" y="4458"/>
                    </a:lnTo>
                    <a:lnTo>
                      <a:pt x="5724" y="4089"/>
                    </a:lnTo>
                    <a:lnTo>
                      <a:pt x="5803" y="3746"/>
                    </a:lnTo>
                    <a:lnTo>
                      <a:pt x="5882" y="3403"/>
                    </a:lnTo>
                    <a:lnTo>
                      <a:pt x="5935" y="3060"/>
                    </a:lnTo>
                    <a:lnTo>
                      <a:pt x="5961" y="2744"/>
                    </a:lnTo>
                    <a:lnTo>
                      <a:pt x="5961" y="2401"/>
                    </a:lnTo>
                    <a:lnTo>
                      <a:pt x="5935" y="2111"/>
                    </a:lnTo>
                    <a:lnTo>
                      <a:pt x="5882" y="1820"/>
                    </a:lnTo>
                    <a:lnTo>
                      <a:pt x="5803" y="1530"/>
                    </a:lnTo>
                    <a:lnTo>
                      <a:pt x="5724" y="1267"/>
                    </a:lnTo>
                    <a:lnTo>
                      <a:pt x="5592" y="1029"/>
                    </a:lnTo>
                    <a:lnTo>
                      <a:pt x="5460" y="792"/>
                    </a:lnTo>
                    <a:lnTo>
                      <a:pt x="5276" y="607"/>
                    </a:lnTo>
                    <a:lnTo>
                      <a:pt x="5117" y="423"/>
                    </a:lnTo>
                    <a:lnTo>
                      <a:pt x="4906" y="291"/>
                    </a:lnTo>
                    <a:lnTo>
                      <a:pt x="4643" y="159"/>
                    </a:lnTo>
                    <a:lnTo>
                      <a:pt x="4352" y="53"/>
                    </a:lnTo>
                    <a:lnTo>
                      <a:pt x="40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0" name="Google Shape;1540;p70">
                <a:extLst>
                  <a:ext uri="{FF2B5EF4-FFF2-40B4-BE49-F238E27FC236}">
                    <a16:creationId xmlns:a16="http://schemas.microsoft.com/office/drawing/2014/main" id="{A6C17B29-EA44-1F09-41F0-081EF39F7A2E}"/>
                  </a:ext>
                </a:extLst>
              </p:cNvPr>
              <p:cNvSpPr/>
              <p:nvPr/>
            </p:nvSpPr>
            <p:spPr>
              <a:xfrm>
                <a:off x="549350" y="4517475"/>
                <a:ext cx="35625" cy="6002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401" extrusionOk="0">
                    <a:moveTo>
                      <a:pt x="818" y="0"/>
                    </a:moveTo>
                    <a:lnTo>
                      <a:pt x="660" y="27"/>
                    </a:lnTo>
                    <a:lnTo>
                      <a:pt x="528" y="106"/>
                    </a:lnTo>
                    <a:lnTo>
                      <a:pt x="422" y="185"/>
                    </a:lnTo>
                    <a:lnTo>
                      <a:pt x="343" y="264"/>
                    </a:lnTo>
                    <a:lnTo>
                      <a:pt x="185" y="475"/>
                    </a:lnTo>
                    <a:lnTo>
                      <a:pt x="79" y="712"/>
                    </a:lnTo>
                    <a:lnTo>
                      <a:pt x="27" y="976"/>
                    </a:lnTo>
                    <a:lnTo>
                      <a:pt x="0" y="1266"/>
                    </a:lnTo>
                    <a:lnTo>
                      <a:pt x="0" y="1530"/>
                    </a:lnTo>
                    <a:lnTo>
                      <a:pt x="53" y="1794"/>
                    </a:lnTo>
                    <a:lnTo>
                      <a:pt x="106" y="2031"/>
                    </a:lnTo>
                    <a:lnTo>
                      <a:pt x="132" y="2110"/>
                    </a:lnTo>
                    <a:lnTo>
                      <a:pt x="211" y="2268"/>
                    </a:lnTo>
                    <a:lnTo>
                      <a:pt x="343" y="2348"/>
                    </a:lnTo>
                    <a:lnTo>
                      <a:pt x="475" y="2400"/>
                    </a:lnTo>
                    <a:lnTo>
                      <a:pt x="607" y="2400"/>
                    </a:lnTo>
                    <a:lnTo>
                      <a:pt x="765" y="2348"/>
                    </a:lnTo>
                    <a:lnTo>
                      <a:pt x="897" y="2242"/>
                    </a:lnTo>
                    <a:lnTo>
                      <a:pt x="1002" y="2137"/>
                    </a:lnTo>
                    <a:lnTo>
                      <a:pt x="1108" y="2005"/>
                    </a:lnTo>
                    <a:lnTo>
                      <a:pt x="1213" y="1846"/>
                    </a:lnTo>
                    <a:lnTo>
                      <a:pt x="1266" y="1662"/>
                    </a:lnTo>
                    <a:lnTo>
                      <a:pt x="1345" y="1477"/>
                    </a:lnTo>
                    <a:lnTo>
                      <a:pt x="1372" y="1266"/>
                    </a:lnTo>
                    <a:lnTo>
                      <a:pt x="1424" y="871"/>
                    </a:lnTo>
                    <a:lnTo>
                      <a:pt x="1424" y="660"/>
                    </a:lnTo>
                    <a:lnTo>
                      <a:pt x="1398" y="475"/>
                    </a:lnTo>
                    <a:lnTo>
                      <a:pt x="1345" y="343"/>
                    </a:lnTo>
                    <a:lnTo>
                      <a:pt x="1293" y="211"/>
                    </a:lnTo>
                    <a:lnTo>
                      <a:pt x="1187" y="106"/>
                    </a:lnTo>
                    <a:lnTo>
                      <a:pt x="1082" y="53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1" name="Google Shape;1541;p70">
                <a:extLst>
                  <a:ext uri="{FF2B5EF4-FFF2-40B4-BE49-F238E27FC236}">
                    <a16:creationId xmlns:a16="http://schemas.microsoft.com/office/drawing/2014/main" id="{D2CFD4C4-0A96-29A9-0597-905E48DB113A}"/>
                  </a:ext>
                </a:extLst>
              </p:cNvPr>
              <p:cNvSpPr/>
              <p:nvPr/>
            </p:nvSpPr>
            <p:spPr>
              <a:xfrm>
                <a:off x="541425" y="4595275"/>
                <a:ext cx="2047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819" extrusionOk="0">
                    <a:moveTo>
                      <a:pt x="317" y="0"/>
                    </a:moveTo>
                    <a:lnTo>
                      <a:pt x="238" y="27"/>
                    </a:lnTo>
                    <a:lnTo>
                      <a:pt x="106" y="132"/>
                    </a:lnTo>
                    <a:lnTo>
                      <a:pt x="27" y="238"/>
                    </a:lnTo>
                    <a:lnTo>
                      <a:pt x="1" y="317"/>
                    </a:lnTo>
                    <a:lnTo>
                      <a:pt x="1" y="396"/>
                    </a:lnTo>
                    <a:lnTo>
                      <a:pt x="1" y="502"/>
                    </a:lnTo>
                    <a:lnTo>
                      <a:pt x="27" y="581"/>
                    </a:lnTo>
                    <a:lnTo>
                      <a:pt x="106" y="686"/>
                    </a:lnTo>
                    <a:lnTo>
                      <a:pt x="238" y="792"/>
                    </a:lnTo>
                    <a:lnTo>
                      <a:pt x="317" y="818"/>
                    </a:lnTo>
                    <a:lnTo>
                      <a:pt x="502" y="818"/>
                    </a:lnTo>
                    <a:lnTo>
                      <a:pt x="555" y="792"/>
                    </a:lnTo>
                    <a:lnTo>
                      <a:pt x="686" y="686"/>
                    </a:lnTo>
                    <a:lnTo>
                      <a:pt x="792" y="581"/>
                    </a:lnTo>
                    <a:lnTo>
                      <a:pt x="818" y="502"/>
                    </a:lnTo>
                    <a:lnTo>
                      <a:pt x="818" y="396"/>
                    </a:lnTo>
                    <a:lnTo>
                      <a:pt x="818" y="317"/>
                    </a:lnTo>
                    <a:lnTo>
                      <a:pt x="792" y="238"/>
                    </a:lnTo>
                    <a:lnTo>
                      <a:pt x="686" y="132"/>
                    </a:lnTo>
                    <a:lnTo>
                      <a:pt x="555" y="27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2" name="Google Shape;1542;p70">
                <a:extLst>
                  <a:ext uri="{FF2B5EF4-FFF2-40B4-BE49-F238E27FC236}">
                    <a16:creationId xmlns:a16="http://schemas.microsoft.com/office/drawing/2014/main" id="{1F8377DB-FA66-9E6E-7563-6BF9A4586E5A}"/>
                  </a:ext>
                </a:extLst>
              </p:cNvPr>
              <p:cNvSpPr/>
              <p:nvPr/>
            </p:nvSpPr>
            <p:spPr>
              <a:xfrm>
                <a:off x="993775" y="4824725"/>
                <a:ext cx="207725" cy="17740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7096" extrusionOk="0">
                    <a:moveTo>
                      <a:pt x="2611" y="1"/>
                    </a:moveTo>
                    <a:lnTo>
                      <a:pt x="2268" y="27"/>
                    </a:lnTo>
                    <a:lnTo>
                      <a:pt x="1952" y="54"/>
                    </a:lnTo>
                    <a:lnTo>
                      <a:pt x="1662" y="106"/>
                    </a:lnTo>
                    <a:lnTo>
                      <a:pt x="1372" y="186"/>
                    </a:lnTo>
                    <a:lnTo>
                      <a:pt x="1134" y="317"/>
                    </a:lnTo>
                    <a:lnTo>
                      <a:pt x="897" y="449"/>
                    </a:lnTo>
                    <a:lnTo>
                      <a:pt x="659" y="608"/>
                    </a:lnTo>
                    <a:lnTo>
                      <a:pt x="501" y="792"/>
                    </a:lnTo>
                    <a:lnTo>
                      <a:pt x="343" y="977"/>
                    </a:lnTo>
                    <a:lnTo>
                      <a:pt x="185" y="1241"/>
                    </a:lnTo>
                    <a:lnTo>
                      <a:pt x="79" y="1531"/>
                    </a:lnTo>
                    <a:lnTo>
                      <a:pt x="26" y="1821"/>
                    </a:lnTo>
                    <a:lnTo>
                      <a:pt x="0" y="2137"/>
                    </a:lnTo>
                    <a:lnTo>
                      <a:pt x="26" y="2454"/>
                    </a:lnTo>
                    <a:lnTo>
                      <a:pt x="79" y="2797"/>
                    </a:lnTo>
                    <a:lnTo>
                      <a:pt x="158" y="3113"/>
                    </a:lnTo>
                    <a:lnTo>
                      <a:pt x="290" y="3456"/>
                    </a:lnTo>
                    <a:lnTo>
                      <a:pt x="448" y="3799"/>
                    </a:lnTo>
                    <a:lnTo>
                      <a:pt x="659" y="4142"/>
                    </a:lnTo>
                    <a:lnTo>
                      <a:pt x="897" y="4485"/>
                    </a:lnTo>
                    <a:lnTo>
                      <a:pt x="1161" y="4801"/>
                    </a:lnTo>
                    <a:lnTo>
                      <a:pt x="1451" y="5118"/>
                    </a:lnTo>
                    <a:lnTo>
                      <a:pt x="1767" y="5434"/>
                    </a:lnTo>
                    <a:lnTo>
                      <a:pt x="2136" y="5724"/>
                    </a:lnTo>
                    <a:lnTo>
                      <a:pt x="2506" y="5988"/>
                    </a:lnTo>
                    <a:lnTo>
                      <a:pt x="2954" y="6278"/>
                    </a:lnTo>
                    <a:lnTo>
                      <a:pt x="3323" y="6463"/>
                    </a:lnTo>
                    <a:lnTo>
                      <a:pt x="3693" y="6648"/>
                    </a:lnTo>
                    <a:lnTo>
                      <a:pt x="4088" y="6806"/>
                    </a:lnTo>
                    <a:lnTo>
                      <a:pt x="4458" y="6911"/>
                    </a:lnTo>
                    <a:lnTo>
                      <a:pt x="4827" y="6990"/>
                    </a:lnTo>
                    <a:lnTo>
                      <a:pt x="5196" y="7070"/>
                    </a:lnTo>
                    <a:lnTo>
                      <a:pt x="5565" y="7096"/>
                    </a:lnTo>
                    <a:lnTo>
                      <a:pt x="6225" y="7096"/>
                    </a:lnTo>
                    <a:lnTo>
                      <a:pt x="6541" y="7043"/>
                    </a:lnTo>
                    <a:lnTo>
                      <a:pt x="6831" y="6964"/>
                    </a:lnTo>
                    <a:lnTo>
                      <a:pt x="7121" y="6859"/>
                    </a:lnTo>
                    <a:lnTo>
                      <a:pt x="7385" y="6727"/>
                    </a:lnTo>
                    <a:lnTo>
                      <a:pt x="7596" y="6542"/>
                    </a:lnTo>
                    <a:lnTo>
                      <a:pt x="7807" y="6357"/>
                    </a:lnTo>
                    <a:lnTo>
                      <a:pt x="7992" y="6146"/>
                    </a:lnTo>
                    <a:lnTo>
                      <a:pt x="8018" y="6067"/>
                    </a:lnTo>
                    <a:lnTo>
                      <a:pt x="8150" y="5804"/>
                    </a:lnTo>
                    <a:lnTo>
                      <a:pt x="8256" y="5540"/>
                    </a:lnTo>
                    <a:lnTo>
                      <a:pt x="8308" y="5250"/>
                    </a:lnTo>
                    <a:lnTo>
                      <a:pt x="8308" y="4933"/>
                    </a:lnTo>
                    <a:lnTo>
                      <a:pt x="8308" y="4617"/>
                    </a:lnTo>
                    <a:lnTo>
                      <a:pt x="8229" y="4300"/>
                    </a:lnTo>
                    <a:lnTo>
                      <a:pt x="8150" y="3957"/>
                    </a:lnTo>
                    <a:lnTo>
                      <a:pt x="8018" y="3614"/>
                    </a:lnTo>
                    <a:lnTo>
                      <a:pt x="7860" y="3298"/>
                    </a:lnTo>
                    <a:lnTo>
                      <a:pt x="7649" y="2955"/>
                    </a:lnTo>
                    <a:lnTo>
                      <a:pt x="7412" y="2639"/>
                    </a:lnTo>
                    <a:lnTo>
                      <a:pt x="7174" y="2322"/>
                    </a:lnTo>
                    <a:lnTo>
                      <a:pt x="6884" y="2006"/>
                    </a:lnTo>
                    <a:lnTo>
                      <a:pt x="6568" y="1689"/>
                    </a:lnTo>
                    <a:lnTo>
                      <a:pt x="6198" y="1399"/>
                    </a:lnTo>
                    <a:lnTo>
                      <a:pt x="5829" y="1135"/>
                    </a:lnTo>
                    <a:lnTo>
                      <a:pt x="5803" y="1109"/>
                    </a:lnTo>
                    <a:lnTo>
                      <a:pt x="5460" y="898"/>
                    </a:lnTo>
                    <a:lnTo>
                      <a:pt x="5091" y="687"/>
                    </a:lnTo>
                    <a:lnTo>
                      <a:pt x="4721" y="528"/>
                    </a:lnTo>
                    <a:lnTo>
                      <a:pt x="4352" y="370"/>
                    </a:lnTo>
                    <a:lnTo>
                      <a:pt x="3983" y="238"/>
                    </a:lnTo>
                    <a:lnTo>
                      <a:pt x="3640" y="159"/>
                    </a:lnTo>
                    <a:lnTo>
                      <a:pt x="3271" y="80"/>
                    </a:lnTo>
                    <a:lnTo>
                      <a:pt x="2928" y="27"/>
                    </a:lnTo>
                    <a:lnTo>
                      <a:pt x="261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4" name="Google Shape;1543;p70">
                <a:extLst>
                  <a:ext uri="{FF2B5EF4-FFF2-40B4-BE49-F238E27FC236}">
                    <a16:creationId xmlns:a16="http://schemas.microsoft.com/office/drawing/2014/main" id="{3595B3C8-D2C1-D214-3BE5-26FBDE3BAAEA}"/>
                  </a:ext>
                </a:extLst>
              </p:cNvPr>
              <p:cNvSpPr/>
              <p:nvPr/>
            </p:nvSpPr>
            <p:spPr>
              <a:xfrm>
                <a:off x="1003000" y="4814175"/>
                <a:ext cx="207725" cy="17740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7096" extrusionOk="0">
                    <a:moveTo>
                      <a:pt x="2269" y="1"/>
                    </a:moveTo>
                    <a:lnTo>
                      <a:pt x="1926" y="54"/>
                    </a:lnTo>
                    <a:lnTo>
                      <a:pt x="1583" y="106"/>
                    </a:lnTo>
                    <a:lnTo>
                      <a:pt x="1293" y="212"/>
                    </a:lnTo>
                    <a:lnTo>
                      <a:pt x="1003" y="370"/>
                    </a:lnTo>
                    <a:lnTo>
                      <a:pt x="739" y="528"/>
                    </a:lnTo>
                    <a:lnTo>
                      <a:pt x="528" y="739"/>
                    </a:lnTo>
                    <a:lnTo>
                      <a:pt x="343" y="977"/>
                    </a:lnTo>
                    <a:lnTo>
                      <a:pt x="290" y="1030"/>
                    </a:lnTo>
                    <a:lnTo>
                      <a:pt x="159" y="1293"/>
                    </a:lnTo>
                    <a:lnTo>
                      <a:pt x="79" y="1584"/>
                    </a:lnTo>
                    <a:lnTo>
                      <a:pt x="27" y="1874"/>
                    </a:lnTo>
                    <a:lnTo>
                      <a:pt x="0" y="2190"/>
                    </a:lnTo>
                    <a:lnTo>
                      <a:pt x="27" y="2507"/>
                    </a:lnTo>
                    <a:lnTo>
                      <a:pt x="79" y="2823"/>
                    </a:lnTo>
                    <a:lnTo>
                      <a:pt x="185" y="3166"/>
                    </a:lnTo>
                    <a:lnTo>
                      <a:pt x="317" y="3483"/>
                    </a:lnTo>
                    <a:lnTo>
                      <a:pt x="475" y="3825"/>
                    </a:lnTo>
                    <a:lnTo>
                      <a:pt x="686" y="4168"/>
                    </a:lnTo>
                    <a:lnTo>
                      <a:pt x="897" y="4485"/>
                    </a:lnTo>
                    <a:lnTo>
                      <a:pt x="1161" y="4801"/>
                    </a:lnTo>
                    <a:lnTo>
                      <a:pt x="1451" y="5118"/>
                    </a:lnTo>
                    <a:lnTo>
                      <a:pt x="1794" y="5434"/>
                    </a:lnTo>
                    <a:lnTo>
                      <a:pt x="2137" y="5724"/>
                    </a:lnTo>
                    <a:lnTo>
                      <a:pt x="2506" y="5988"/>
                    </a:lnTo>
                    <a:lnTo>
                      <a:pt x="2743" y="6146"/>
                    </a:lnTo>
                    <a:lnTo>
                      <a:pt x="3086" y="6331"/>
                    </a:lnTo>
                    <a:lnTo>
                      <a:pt x="3429" y="6516"/>
                    </a:lnTo>
                    <a:lnTo>
                      <a:pt x="3798" y="6674"/>
                    </a:lnTo>
                    <a:lnTo>
                      <a:pt x="4141" y="6806"/>
                    </a:lnTo>
                    <a:lnTo>
                      <a:pt x="4484" y="6911"/>
                    </a:lnTo>
                    <a:lnTo>
                      <a:pt x="4827" y="6990"/>
                    </a:lnTo>
                    <a:lnTo>
                      <a:pt x="5170" y="7043"/>
                    </a:lnTo>
                    <a:lnTo>
                      <a:pt x="5486" y="7096"/>
                    </a:lnTo>
                    <a:lnTo>
                      <a:pt x="5829" y="7096"/>
                    </a:lnTo>
                    <a:lnTo>
                      <a:pt x="6119" y="7070"/>
                    </a:lnTo>
                    <a:lnTo>
                      <a:pt x="6436" y="7043"/>
                    </a:lnTo>
                    <a:lnTo>
                      <a:pt x="6700" y="6990"/>
                    </a:lnTo>
                    <a:lnTo>
                      <a:pt x="6963" y="6885"/>
                    </a:lnTo>
                    <a:lnTo>
                      <a:pt x="7227" y="6779"/>
                    </a:lnTo>
                    <a:lnTo>
                      <a:pt x="7438" y="6648"/>
                    </a:lnTo>
                    <a:lnTo>
                      <a:pt x="7649" y="6489"/>
                    </a:lnTo>
                    <a:lnTo>
                      <a:pt x="7834" y="6331"/>
                    </a:lnTo>
                    <a:lnTo>
                      <a:pt x="7966" y="6120"/>
                    </a:lnTo>
                    <a:lnTo>
                      <a:pt x="8124" y="5856"/>
                    </a:lnTo>
                    <a:lnTo>
                      <a:pt x="8229" y="5593"/>
                    </a:lnTo>
                    <a:lnTo>
                      <a:pt x="8282" y="5276"/>
                    </a:lnTo>
                    <a:lnTo>
                      <a:pt x="8309" y="4986"/>
                    </a:lnTo>
                    <a:lnTo>
                      <a:pt x="8309" y="4669"/>
                    </a:lnTo>
                    <a:lnTo>
                      <a:pt x="8256" y="4327"/>
                    </a:lnTo>
                    <a:lnTo>
                      <a:pt x="8150" y="4010"/>
                    </a:lnTo>
                    <a:lnTo>
                      <a:pt x="8018" y="3667"/>
                    </a:lnTo>
                    <a:lnTo>
                      <a:pt x="7860" y="3324"/>
                    </a:lnTo>
                    <a:lnTo>
                      <a:pt x="7676" y="2981"/>
                    </a:lnTo>
                    <a:lnTo>
                      <a:pt x="7438" y="2665"/>
                    </a:lnTo>
                    <a:lnTo>
                      <a:pt x="7174" y="2322"/>
                    </a:lnTo>
                    <a:lnTo>
                      <a:pt x="6884" y="2006"/>
                    </a:lnTo>
                    <a:lnTo>
                      <a:pt x="6568" y="1715"/>
                    </a:lnTo>
                    <a:lnTo>
                      <a:pt x="6225" y="1425"/>
                    </a:lnTo>
                    <a:lnTo>
                      <a:pt x="5856" y="1135"/>
                    </a:lnTo>
                    <a:lnTo>
                      <a:pt x="5803" y="1109"/>
                    </a:lnTo>
                    <a:lnTo>
                      <a:pt x="5407" y="845"/>
                    </a:lnTo>
                    <a:lnTo>
                      <a:pt x="5012" y="634"/>
                    </a:lnTo>
                    <a:lnTo>
                      <a:pt x="4590" y="449"/>
                    </a:lnTo>
                    <a:lnTo>
                      <a:pt x="4194" y="291"/>
                    </a:lnTo>
                    <a:lnTo>
                      <a:pt x="3798" y="159"/>
                    </a:lnTo>
                    <a:lnTo>
                      <a:pt x="3376" y="80"/>
                    </a:lnTo>
                    <a:lnTo>
                      <a:pt x="3007" y="27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5" name="Google Shape;1544;p70">
                <a:extLst>
                  <a:ext uri="{FF2B5EF4-FFF2-40B4-BE49-F238E27FC236}">
                    <a16:creationId xmlns:a16="http://schemas.microsoft.com/office/drawing/2014/main" id="{FA0E701E-A9B2-1945-F1F8-86D55DE37412}"/>
                  </a:ext>
                </a:extLst>
              </p:cNvPr>
              <p:cNvSpPr/>
              <p:nvPr/>
            </p:nvSpPr>
            <p:spPr>
              <a:xfrm>
                <a:off x="1071575" y="4842550"/>
                <a:ext cx="139150" cy="14902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961" extrusionOk="0">
                    <a:moveTo>
                      <a:pt x="3113" y="0"/>
                    </a:moveTo>
                    <a:lnTo>
                      <a:pt x="2717" y="422"/>
                    </a:lnTo>
                    <a:lnTo>
                      <a:pt x="2427" y="791"/>
                    </a:lnTo>
                    <a:lnTo>
                      <a:pt x="2137" y="1161"/>
                    </a:lnTo>
                    <a:lnTo>
                      <a:pt x="1609" y="1952"/>
                    </a:lnTo>
                    <a:lnTo>
                      <a:pt x="1135" y="2743"/>
                    </a:lnTo>
                    <a:lnTo>
                      <a:pt x="660" y="3587"/>
                    </a:lnTo>
                    <a:lnTo>
                      <a:pt x="317" y="4273"/>
                    </a:lnTo>
                    <a:lnTo>
                      <a:pt x="132" y="4642"/>
                    </a:lnTo>
                    <a:lnTo>
                      <a:pt x="0" y="5011"/>
                    </a:lnTo>
                    <a:lnTo>
                      <a:pt x="343" y="5196"/>
                    </a:lnTo>
                    <a:lnTo>
                      <a:pt x="686" y="5381"/>
                    </a:lnTo>
                    <a:lnTo>
                      <a:pt x="1055" y="5539"/>
                    </a:lnTo>
                    <a:lnTo>
                      <a:pt x="1398" y="5671"/>
                    </a:lnTo>
                    <a:lnTo>
                      <a:pt x="1741" y="5776"/>
                    </a:lnTo>
                    <a:lnTo>
                      <a:pt x="2084" y="5855"/>
                    </a:lnTo>
                    <a:lnTo>
                      <a:pt x="2427" y="5908"/>
                    </a:lnTo>
                    <a:lnTo>
                      <a:pt x="2743" y="5961"/>
                    </a:lnTo>
                    <a:lnTo>
                      <a:pt x="3086" y="5961"/>
                    </a:lnTo>
                    <a:lnTo>
                      <a:pt x="3376" y="5935"/>
                    </a:lnTo>
                    <a:lnTo>
                      <a:pt x="3693" y="5908"/>
                    </a:lnTo>
                    <a:lnTo>
                      <a:pt x="3957" y="5855"/>
                    </a:lnTo>
                    <a:lnTo>
                      <a:pt x="4220" y="5750"/>
                    </a:lnTo>
                    <a:lnTo>
                      <a:pt x="4484" y="5644"/>
                    </a:lnTo>
                    <a:lnTo>
                      <a:pt x="4695" y="5513"/>
                    </a:lnTo>
                    <a:lnTo>
                      <a:pt x="4906" y="5354"/>
                    </a:lnTo>
                    <a:lnTo>
                      <a:pt x="5091" y="5196"/>
                    </a:lnTo>
                    <a:lnTo>
                      <a:pt x="5223" y="4985"/>
                    </a:lnTo>
                    <a:lnTo>
                      <a:pt x="5381" y="4721"/>
                    </a:lnTo>
                    <a:lnTo>
                      <a:pt x="5486" y="4458"/>
                    </a:lnTo>
                    <a:lnTo>
                      <a:pt x="5539" y="4141"/>
                    </a:lnTo>
                    <a:lnTo>
                      <a:pt x="5566" y="3851"/>
                    </a:lnTo>
                    <a:lnTo>
                      <a:pt x="5566" y="3534"/>
                    </a:lnTo>
                    <a:lnTo>
                      <a:pt x="5513" y="3192"/>
                    </a:lnTo>
                    <a:lnTo>
                      <a:pt x="5407" y="2875"/>
                    </a:lnTo>
                    <a:lnTo>
                      <a:pt x="5275" y="2532"/>
                    </a:lnTo>
                    <a:lnTo>
                      <a:pt x="5117" y="2189"/>
                    </a:lnTo>
                    <a:lnTo>
                      <a:pt x="4933" y="1846"/>
                    </a:lnTo>
                    <a:lnTo>
                      <a:pt x="4695" y="1530"/>
                    </a:lnTo>
                    <a:lnTo>
                      <a:pt x="4431" y="1187"/>
                    </a:lnTo>
                    <a:lnTo>
                      <a:pt x="4141" y="871"/>
                    </a:lnTo>
                    <a:lnTo>
                      <a:pt x="3825" y="580"/>
                    </a:lnTo>
                    <a:lnTo>
                      <a:pt x="3482" y="290"/>
                    </a:lnTo>
                    <a:lnTo>
                      <a:pt x="31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6" name="Google Shape;1545;p70">
                <a:extLst>
                  <a:ext uri="{FF2B5EF4-FFF2-40B4-BE49-F238E27FC236}">
                    <a16:creationId xmlns:a16="http://schemas.microsoft.com/office/drawing/2014/main" id="{69BABDA2-D32B-2999-FA18-421272CDCC27}"/>
                  </a:ext>
                </a:extLst>
              </p:cNvPr>
              <p:cNvSpPr/>
              <p:nvPr/>
            </p:nvSpPr>
            <p:spPr>
              <a:xfrm>
                <a:off x="1108500" y="4947375"/>
                <a:ext cx="59375" cy="356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426" extrusionOk="0">
                    <a:moveTo>
                      <a:pt x="633" y="1"/>
                    </a:moveTo>
                    <a:lnTo>
                      <a:pt x="396" y="54"/>
                    </a:lnTo>
                    <a:lnTo>
                      <a:pt x="317" y="80"/>
                    </a:lnTo>
                    <a:lnTo>
                      <a:pt x="132" y="185"/>
                    </a:lnTo>
                    <a:lnTo>
                      <a:pt x="27" y="291"/>
                    </a:lnTo>
                    <a:lnTo>
                      <a:pt x="0" y="423"/>
                    </a:lnTo>
                    <a:lnTo>
                      <a:pt x="0" y="555"/>
                    </a:lnTo>
                    <a:lnTo>
                      <a:pt x="53" y="713"/>
                    </a:lnTo>
                    <a:lnTo>
                      <a:pt x="132" y="845"/>
                    </a:lnTo>
                    <a:lnTo>
                      <a:pt x="238" y="977"/>
                    </a:lnTo>
                    <a:lnTo>
                      <a:pt x="370" y="1082"/>
                    </a:lnTo>
                    <a:lnTo>
                      <a:pt x="528" y="1161"/>
                    </a:lnTo>
                    <a:lnTo>
                      <a:pt x="713" y="1240"/>
                    </a:lnTo>
                    <a:lnTo>
                      <a:pt x="897" y="1320"/>
                    </a:lnTo>
                    <a:lnTo>
                      <a:pt x="1082" y="1372"/>
                    </a:lnTo>
                    <a:lnTo>
                      <a:pt x="1504" y="1425"/>
                    </a:lnTo>
                    <a:lnTo>
                      <a:pt x="1873" y="1425"/>
                    </a:lnTo>
                    <a:lnTo>
                      <a:pt x="2031" y="1372"/>
                    </a:lnTo>
                    <a:lnTo>
                      <a:pt x="2163" y="1320"/>
                    </a:lnTo>
                    <a:lnTo>
                      <a:pt x="2242" y="1214"/>
                    </a:lnTo>
                    <a:lnTo>
                      <a:pt x="2321" y="1109"/>
                    </a:lnTo>
                    <a:lnTo>
                      <a:pt x="2374" y="977"/>
                    </a:lnTo>
                    <a:lnTo>
                      <a:pt x="2374" y="845"/>
                    </a:lnTo>
                    <a:lnTo>
                      <a:pt x="2348" y="713"/>
                    </a:lnTo>
                    <a:lnTo>
                      <a:pt x="2295" y="555"/>
                    </a:lnTo>
                    <a:lnTo>
                      <a:pt x="2216" y="449"/>
                    </a:lnTo>
                    <a:lnTo>
                      <a:pt x="2137" y="370"/>
                    </a:lnTo>
                    <a:lnTo>
                      <a:pt x="1926" y="212"/>
                    </a:lnTo>
                    <a:lnTo>
                      <a:pt x="1688" y="106"/>
                    </a:lnTo>
                    <a:lnTo>
                      <a:pt x="1425" y="27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7" name="Google Shape;1546;p70">
                <a:extLst>
                  <a:ext uri="{FF2B5EF4-FFF2-40B4-BE49-F238E27FC236}">
                    <a16:creationId xmlns:a16="http://schemas.microsoft.com/office/drawing/2014/main" id="{44A3A1AD-B381-5197-A89B-7D14CBEA5DE3}"/>
                  </a:ext>
                </a:extLst>
              </p:cNvPr>
              <p:cNvSpPr/>
              <p:nvPr/>
            </p:nvSpPr>
            <p:spPr>
              <a:xfrm>
                <a:off x="1070250" y="4937500"/>
                <a:ext cx="204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819" h="818" extrusionOk="0">
                    <a:moveTo>
                      <a:pt x="344" y="0"/>
                    </a:moveTo>
                    <a:lnTo>
                      <a:pt x="264" y="27"/>
                    </a:lnTo>
                    <a:lnTo>
                      <a:pt x="133" y="106"/>
                    </a:lnTo>
                    <a:lnTo>
                      <a:pt x="53" y="238"/>
                    </a:lnTo>
                    <a:lnTo>
                      <a:pt x="27" y="290"/>
                    </a:lnTo>
                    <a:lnTo>
                      <a:pt x="1" y="396"/>
                    </a:lnTo>
                    <a:lnTo>
                      <a:pt x="27" y="475"/>
                    </a:lnTo>
                    <a:lnTo>
                      <a:pt x="27" y="554"/>
                    </a:lnTo>
                    <a:lnTo>
                      <a:pt x="106" y="686"/>
                    </a:lnTo>
                    <a:lnTo>
                      <a:pt x="238" y="765"/>
                    </a:lnTo>
                    <a:lnTo>
                      <a:pt x="317" y="791"/>
                    </a:lnTo>
                    <a:lnTo>
                      <a:pt x="396" y="818"/>
                    </a:lnTo>
                    <a:lnTo>
                      <a:pt x="475" y="791"/>
                    </a:lnTo>
                    <a:lnTo>
                      <a:pt x="555" y="791"/>
                    </a:lnTo>
                    <a:lnTo>
                      <a:pt x="686" y="686"/>
                    </a:lnTo>
                    <a:lnTo>
                      <a:pt x="792" y="580"/>
                    </a:lnTo>
                    <a:lnTo>
                      <a:pt x="818" y="501"/>
                    </a:lnTo>
                    <a:lnTo>
                      <a:pt x="818" y="422"/>
                    </a:lnTo>
                    <a:lnTo>
                      <a:pt x="818" y="343"/>
                    </a:lnTo>
                    <a:lnTo>
                      <a:pt x="792" y="264"/>
                    </a:lnTo>
                    <a:lnTo>
                      <a:pt x="713" y="132"/>
                    </a:lnTo>
                    <a:lnTo>
                      <a:pt x="581" y="27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8" name="Google Shape;1547;p70">
                <a:extLst>
                  <a:ext uri="{FF2B5EF4-FFF2-40B4-BE49-F238E27FC236}">
                    <a16:creationId xmlns:a16="http://schemas.microsoft.com/office/drawing/2014/main" id="{973F6E6A-8C13-F96B-852D-5108E8F9C744}"/>
                  </a:ext>
                </a:extLst>
              </p:cNvPr>
              <p:cNvSpPr/>
              <p:nvPr/>
            </p:nvSpPr>
            <p:spPr>
              <a:xfrm>
                <a:off x="621875" y="4741000"/>
                <a:ext cx="153650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5408" extrusionOk="0">
                    <a:moveTo>
                      <a:pt x="4801" y="0"/>
                    </a:moveTo>
                    <a:lnTo>
                      <a:pt x="4537" y="27"/>
                    </a:lnTo>
                    <a:lnTo>
                      <a:pt x="4273" y="79"/>
                    </a:lnTo>
                    <a:lnTo>
                      <a:pt x="4009" y="132"/>
                    </a:lnTo>
                    <a:lnTo>
                      <a:pt x="3719" y="238"/>
                    </a:lnTo>
                    <a:lnTo>
                      <a:pt x="3429" y="370"/>
                    </a:lnTo>
                    <a:lnTo>
                      <a:pt x="3113" y="501"/>
                    </a:lnTo>
                    <a:lnTo>
                      <a:pt x="2823" y="660"/>
                    </a:lnTo>
                    <a:lnTo>
                      <a:pt x="2532" y="844"/>
                    </a:lnTo>
                    <a:lnTo>
                      <a:pt x="2216" y="1055"/>
                    </a:lnTo>
                    <a:lnTo>
                      <a:pt x="1926" y="1293"/>
                    </a:lnTo>
                    <a:lnTo>
                      <a:pt x="1636" y="1530"/>
                    </a:lnTo>
                    <a:lnTo>
                      <a:pt x="1372" y="1767"/>
                    </a:lnTo>
                    <a:lnTo>
                      <a:pt x="1135" y="2031"/>
                    </a:lnTo>
                    <a:lnTo>
                      <a:pt x="897" y="2295"/>
                    </a:lnTo>
                    <a:lnTo>
                      <a:pt x="713" y="2559"/>
                    </a:lnTo>
                    <a:lnTo>
                      <a:pt x="528" y="2822"/>
                    </a:lnTo>
                    <a:lnTo>
                      <a:pt x="370" y="3086"/>
                    </a:lnTo>
                    <a:lnTo>
                      <a:pt x="238" y="3324"/>
                    </a:lnTo>
                    <a:lnTo>
                      <a:pt x="159" y="3587"/>
                    </a:lnTo>
                    <a:lnTo>
                      <a:pt x="80" y="3825"/>
                    </a:lnTo>
                    <a:lnTo>
                      <a:pt x="27" y="4062"/>
                    </a:lnTo>
                    <a:lnTo>
                      <a:pt x="0" y="4273"/>
                    </a:lnTo>
                    <a:lnTo>
                      <a:pt x="0" y="4484"/>
                    </a:lnTo>
                    <a:lnTo>
                      <a:pt x="53" y="4669"/>
                    </a:lnTo>
                    <a:lnTo>
                      <a:pt x="132" y="4853"/>
                    </a:lnTo>
                    <a:lnTo>
                      <a:pt x="238" y="5012"/>
                    </a:lnTo>
                    <a:lnTo>
                      <a:pt x="370" y="5144"/>
                    </a:lnTo>
                    <a:lnTo>
                      <a:pt x="528" y="5249"/>
                    </a:lnTo>
                    <a:lnTo>
                      <a:pt x="686" y="5328"/>
                    </a:lnTo>
                    <a:lnTo>
                      <a:pt x="897" y="5381"/>
                    </a:lnTo>
                    <a:lnTo>
                      <a:pt x="1108" y="5407"/>
                    </a:lnTo>
                    <a:lnTo>
                      <a:pt x="1346" y="5407"/>
                    </a:lnTo>
                    <a:lnTo>
                      <a:pt x="1609" y="5381"/>
                    </a:lnTo>
                    <a:lnTo>
                      <a:pt x="1873" y="5328"/>
                    </a:lnTo>
                    <a:lnTo>
                      <a:pt x="2137" y="5275"/>
                    </a:lnTo>
                    <a:lnTo>
                      <a:pt x="2427" y="5170"/>
                    </a:lnTo>
                    <a:lnTo>
                      <a:pt x="2717" y="5038"/>
                    </a:lnTo>
                    <a:lnTo>
                      <a:pt x="3034" y="4906"/>
                    </a:lnTo>
                    <a:lnTo>
                      <a:pt x="3324" y="4748"/>
                    </a:lnTo>
                    <a:lnTo>
                      <a:pt x="3614" y="4563"/>
                    </a:lnTo>
                    <a:lnTo>
                      <a:pt x="3930" y="4352"/>
                    </a:lnTo>
                    <a:lnTo>
                      <a:pt x="4220" y="4115"/>
                    </a:lnTo>
                    <a:lnTo>
                      <a:pt x="4511" y="3877"/>
                    </a:lnTo>
                    <a:lnTo>
                      <a:pt x="4774" y="3640"/>
                    </a:lnTo>
                    <a:lnTo>
                      <a:pt x="5012" y="3376"/>
                    </a:lnTo>
                    <a:lnTo>
                      <a:pt x="5249" y="3113"/>
                    </a:lnTo>
                    <a:lnTo>
                      <a:pt x="5434" y="2849"/>
                    </a:lnTo>
                    <a:lnTo>
                      <a:pt x="5618" y="2585"/>
                    </a:lnTo>
                    <a:lnTo>
                      <a:pt x="5777" y="2321"/>
                    </a:lnTo>
                    <a:lnTo>
                      <a:pt x="5908" y="2084"/>
                    </a:lnTo>
                    <a:lnTo>
                      <a:pt x="6014" y="1820"/>
                    </a:lnTo>
                    <a:lnTo>
                      <a:pt x="6067" y="1583"/>
                    </a:lnTo>
                    <a:lnTo>
                      <a:pt x="6119" y="1345"/>
                    </a:lnTo>
                    <a:lnTo>
                      <a:pt x="6146" y="1134"/>
                    </a:lnTo>
                    <a:lnTo>
                      <a:pt x="6146" y="923"/>
                    </a:lnTo>
                    <a:lnTo>
                      <a:pt x="6093" y="739"/>
                    </a:lnTo>
                    <a:lnTo>
                      <a:pt x="6014" y="554"/>
                    </a:lnTo>
                    <a:lnTo>
                      <a:pt x="5935" y="396"/>
                    </a:lnTo>
                    <a:lnTo>
                      <a:pt x="5803" y="264"/>
                    </a:lnTo>
                    <a:lnTo>
                      <a:pt x="5645" y="159"/>
                    </a:lnTo>
                    <a:lnTo>
                      <a:pt x="5460" y="79"/>
                    </a:lnTo>
                    <a:lnTo>
                      <a:pt x="5249" y="27"/>
                    </a:lnTo>
                    <a:lnTo>
                      <a:pt x="50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9" name="Google Shape;1548;p70">
                <a:extLst>
                  <a:ext uri="{FF2B5EF4-FFF2-40B4-BE49-F238E27FC236}">
                    <a16:creationId xmlns:a16="http://schemas.microsoft.com/office/drawing/2014/main" id="{BD56A161-B983-F996-FA24-181D4277D6B9}"/>
                  </a:ext>
                </a:extLst>
              </p:cNvPr>
              <p:cNvSpPr/>
              <p:nvPr/>
            </p:nvSpPr>
            <p:spPr>
              <a:xfrm>
                <a:off x="616600" y="4738350"/>
                <a:ext cx="150350" cy="129275"/>
              </a:xfrm>
              <a:custGeom>
                <a:avLst/>
                <a:gdLst/>
                <a:ahLst/>
                <a:cxnLst/>
                <a:rect l="l" t="t" r="r" b="b"/>
                <a:pathLst>
                  <a:path w="6014" h="5171" extrusionOk="0">
                    <a:moveTo>
                      <a:pt x="5064" y="1"/>
                    </a:moveTo>
                    <a:lnTo>
                      <a:pt x="4853" y="27"/>
                    </a:lnTo>
                    <a:lnTo>
                      <a:pt x="4616" y="54"/>
                    </a:lnTo>
                    <a:lnTo>
                      <a:pt x="4352" y="133"/>
                    </a:lnTo>
                    <a:lnTo>
                      <a:pt x="4089" y="212"/>
                    </a:lnTo>
                    <a:lnTo>
                      <a:pt x="3825" y="344"/>
                    </a:lnTo>
                    <a:lnTo>
                      <a:pt x="3245" y="607"/>
                    </a:lnTo>
                    <a:lnTo>
                      <a:pt x="2664" y="977"/>
                    </a:lnTo>
                    <a:lnTo>
                      <a:pt x="2084" y="1425"/>
                    </a:lnTo>
                    <a:lnTo>
                      <a:pt x="1504" y="1900"/>
                    </a:lnTo>
                    <a:lnTo>
                      <a:pt x="1029" y="2401"/>
                    </a:lnTo>
                    <a:lnTo>
                      <a:pt x="633" y="2902"/>
                    </a:lnTo>
                    <a:lnTo>
                      <a:pt x="475" y="3166"/>
                    </a:lnTo>
                    <a:lnTo>
                      <a:pt x="343" y="3403"/>
                    </a:lnTo>
                    <a:lnTo>
                      <a:pt x="211" y="3614"/>
                    </a:lnTo>
                    <a:lnTo>
                      <a:pt x="132" y="3852"/>
                    </a:lnTo>
                    <a:lnTo>
                      <a:pt x="53" y="4063"/>
                    </a:lnTo>
                    <a:lnTo>
                      <a:pt x="27" y="4247"/>
                    </a:lnTo>
                    <a:lnTo>
                      <a:pt x="0" y="4432"/>
                    </a:lnTo>
                    <a:lnTo>
                      <a:pt x="27" y="4617"/>
                    </a:lnTo>
                    <a:lnTo>
                      <a:pt x="80" y="4748"/>
                    </a:lnTo>
                    <a:lnTo>
                      <a:pt x="159" y="4880"/>
                    </a:lnTo>
                    <a:lnTo>
                      <a:pt x="264" y="4986"/>
                    </a:lnTo>
                    <a:lnTo>
                      <a:pt x="396" y="5065"/>
                    </a:lnTo>
                    <a:lnTo>
                      <a:pt x="554" y="5118"/>
                    </a:lnTo>
                    <a:lnTo>
                      <a:pt x="739" y="5170"/>
                    </a:lnTo>
                    <a:lnTo>
                      <a:pt x="950" y="5170"/>
                    </a:lnTo>
                    <a:lnTo>
                      <a:pt x="1161" y="5144"/>
                    </a:lnTo>
                    <a:lnTo>
                      <a:pt x="1398" y="5091"/>
                    </a:lnTo>
                    <a:lnTo>
                      <a:pt x="1662" y="5039"/>
                    </a:lnTo>
                    <a:lnTo>
                      <a:pt x="1926" y="4933"/>
                    </a:lnTo>
                    <a:lnTo>
                      <a:pt x="2190" y="4828"/>
                    </a:lnTo>
                    <a:lnTo>
                      <a:pt x="2770" y="4537"/>
                    </a:lnTo>
                    <a:lnTo>
                      <a:pt x="3350" y="4168"/>
                    </a:lnTo>
                    <a:lnTo>
                      <a:pt x="3957" y="3746"/>
                    </a:lnTo>
                    <a:lnTo>
                      <a:pt x="4511" y="3245"/>
                    </a:lnTo>
                    <a:lnTo>
                      <a:pt x="4985" y="2744"/>
                    </a:lnTo>
                    <a:lnTo>
                      <a:pt x="5381" y="2243"/>
                    </a:lnTo>
                    <a:lnTo>
                      <a:pt x="5539" y="2005"/>
                    </a:lnTo>
                    <a:lnTo>
                      <a:pt x="5697" y="1768"/>
                    </a:lnTo>
                    <a:lnTo>
                      <a:pt x="5803" y="1531"/>
                    </a:lnTo>
                    <a:lnTo>
                      <a:pt x="5882" y="1320"/>
                    </a:lnTo>
                    <a:lnTo>
                      <a:pt x="5961" y="1109"/>
                    </a:lnTo>
                    <a:lnTo>
                      <a:pt x="5988" y="898"/>
                    </a:lnTo>
                    <a:lnTo>
                      <a:pt x="6014" y="713"/>
                    </a:lnTo>
                    <a:lnTo>
                      <a:pt x="5988" y="555"/>
                    </a:lnTo>
                    <a:lnTo>
                      <a:pt x="5935" y="396"/>
                    </a:lnTo>
                    <a:lnTo>
                      <a:pt x="5856" y="265"/>
                    </a:lnTo>
                    <a:lnTo>
                      <a:pt x="5750" y="159"/>
                    </a:lnTo>
                    <a:lnTo>
                      <a:pt x="5618" y="80"/>
                    </a:lnTo>
                    <a:lnTo>
                      <a:pt x="5460" y="27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60" name="Google Shape;1549;p70">
                <a:extLst>
                  <a:ext uri="{FF2B5EF4-FFF2-40B4-BE49-F238E27FC236}">
                    <a16:creationId xmlns:a16="http://schemas.microsoft.com/office/drawing/2014/main" id="{AEA0D27D-D75F-132F-F573-58B59730CA27}"/>
                  </a:ext>
                </a:extLst>
              </p:cNvPr>
              <p:cNvSpPr/>
              <p:nvPr/>
            </p:nvSpPr>
            <p:spPr>
              <a:xfrm>
                <a:off x="666700" y="4771975"/>
                <a:ext cx="56750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481" extrusionOk="0">
                    <a:moveTo>
                      <a:pt x="80" y="1"/>
                    </a:moveTo>
                    <a:lnTo>
                      <a:pt x="27" y="27"/>
                    </a:lnTo>
                    <a:lnTo>
                      <a:pt x="1" y="80"/>
                    </a:lnTo>
                    <a:lnTo>
                      <a:pt x="1" y="133"/>
                    </a:lnTo>
                    <a:lnTo>
                      <a:pt x="2164" y="2454"/>
                    </a:lnTo>
                    <a:lnTo>
                      <a:pt x="2216" y="2480"/>
                    </a:lnTo>
                    <a:lnTo>
                      <a:pt x="2269" y="2480"/>
                    </a:lnTo>
                    <a:lnTo>
                      <a:pt x="2269" y="2427"/>
                    </a:lnTo>
                    <a:lnTo>
                      <a:pt x="2269" y="2375"/>
                    </a:lnTo>
                    <a:lnTo>
                      <a:pt x="133" y="2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61" name="Google Shape;1550;p70">
                <a:extLst>
                  <a:ext uri="{FF2B5EF4-FFF2-40B4-BE49-F238E27FC236}">
                    <a16:creationId xmlns:a16="http://schemas.microsoft.com/office/drawing/2014/main" id="{26C48157-F481-F40D-55C2-D036A120CF0B}"/>
                  </a:ext>
                </a:extLst>
              </p:cNvPr>
              <p:cNvSpPr/>
              <p:nvPr/>
            </p:nvSpPr>
            <p:spPr>
              <a:xfrm>
                <a:off x="786725" y="4770675"/>
                <a:ext cx="1820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746" extrusionOk="0">
                    <a:moveTo>
                      <a:pt x="2770" y="0"/>
                    </a:moveTo>
                    <a:lnTo>
                      <a:pt x="2453" y="27"/>
                    </a:lnTo>
                    <a:lnTo>
                      <a:pt x="2110" y="53"/>
                    </a:lnTo>
                    <a:lnTo>
                      <a:pt x="1794" y="106"/>
                    </a:lnTo>
                    <a:lnTo>
                      <a:pt x="1504" y="185"/>
                    </a:lnTo>
                    <a:lnTo>
                      <a:pt x="1240" y="264"/>
                    </a:lnTo>
                    <a:lnTo>
                      <a:pt x="976" y="369"/>
                    </a:lnTo>
                    <a:lnTo>
                      <a:pt x="765" y="475"/>
                    </a:lnTo>
                    <a:lnTo>
                      <a:pt x="554" y="607"/>
                    </a:lnTo>
                    <a:lnTo>
                      <a:pt x="396" y="739"/>
                    </a:lnTo>
                    <a:lnTo>
                      <a:pt x="238" y="897"/>
                    </a:lnTo>
                    <a:lnTo>
                      <a:pt x="132" y="1055"/>
                    </a:lnTo>
                    <a:lnTo>
                      <a:pt x="53" y="1240"/>
                    </a:lnTo>
                    <a:lnTo>
                      <a:pt x="0" y="1424"/>
                    </a:lnTo>
                    <a:lnTo>
                      <a:pt x="0" y="1609"/>
                    </a:lnTo>
                    <a:lnTo>
                      <a:pt x="27" y="1794"/>
                    </a:lnTo>
                    <a:lnTo>
                      <a:pt x="106" y="1978"/>
                    </a:lnTo>
                    <a:lnTo>
                      <a:pt x="211" y="2163"/>
                    </a:lnTo>
                    <a:lnTo>
                      <a:pt x="343" y="2348"/>
                    </a:lnTo>
                    <a:lnTo>
                      <a:pt x="501" y="2506"/>
                    </a:lnTo>
                    <a:lnTo>
                      <a:pt x="686" y="2664"/>
                    </a:lnTo>
                    <a:lnTo>
                      <a:pt x="923" y="2822"/>
                    </a:lnTo>
                    <a:lnTo>
                      <a:pt x="1161" y="2981"/>
                    </a:lnTo>
                    <a:lnTo>
                      <a:pt x="1425" y="3113"/>
                    </a:lnTo>
                    <a:lnTo>
                      <a:pt x="1715" y="3244"/>
                    </a:lnTo>
                    <a:lnTo>
                      <a:pt x="2005" y="3376"/>
                    </a:lnTo>
                    <a:lnTo>
                      <a:pt x="2348" y="3482"/>
                    </a:lnTo>
                    <a:lnTo>
                      <a:pt x="2691" y="3561"/>
                    </a:lnTo>
                    <a:lnTo>
                      <a:pt x="3033" y="3640"/>
                    </a:lnTo>
                    <a:lnTo>
                      <a:pt x="3403" y="3693"/>
                    </a:lnTo>
                    <a:lnTo>
                      <a:pt x="3798" y="3719"/>
                    </a:lnTo>
                    <a:lnTo>
                      <a:pt x="4141" y="3746"/>
                    </a:lnTo>
                    <a:lnTo>
                      <a:pt x="4510" y="3746"/>
                    </a:lnTo>
                    <a:lnTo>
                      <a:pt x="4853" y="3719"/>
                    </a:lnTo>
                    <a:lnTo>
                      <a:pt x="5170" y="3693"/>
                    </a:lnTo>
                    <a:lnTo>
                      <a:pt x="5486" y="3640"/>
                    </a:lnTo>
                    <a:lnTo>
                      <a:pt x="5776" y="3561"/>
                    </a:lnTo>
                    <a:lnTo>
                      <a:pt x="6067" y="3482"/>
                    </a:lnTo>
                    <a:lnTo>
                      <a:pt x="6304" y="3376"/>
                    </a:lnTo>
                    <a:lnTo>
                      <a:pt x="6541" y="3271"/>
                    </a:lnTo>
                    <a:lnTo>
                      <a:pt x="6726" y="3139"/>
                    </a:lnTo>
                    <a:lnTo>
                      <a:pt x="6911" y="3007"/>
                    </a:lnTo>
                    <a:lnTo>
                      <a:pt x="7042" y="2849"/>
                    </a:lnTo>
                    <a:lnTo>
                      <a:pt x="7174" y="2690"/>
                    </a:lnTo>
                    <a:lnTo>
                      <a:pt x="7227" y="2532"/>
                    </a:lnTo>
                    <a:lnTo>
                      <a:pt x="7280" y="2348"/>
                    </a:lnTo>
                    <a:lnTo>
                      <a:pt x="7280" y="2163"/>
                    </a:lnTo>
                    <a:lnTo>
                      <a:pt x="7253" y="1952"/>
                    </a:lnTo>
                    <a:lnTo>
                      <a:pt x="7174" y="1767"/>
                    </a:lnTo>
                    <a:lnTo>
                      <a:pt x="7095" y="1609"/>
                    </a:lnTo>
                    <a:lnTo>
                      <a:pt x="6963" y="1424"/>
                    </a:lnTo>
                    <a:lnTo>
                      <a:pt x="6779" y="1240"/>
                    </a:lnTo>
                    <a:lnTo>
                      <a:pt x="6594" y="1082"/>
                    </a:lnTo>
                    <a:lnTo>
                      <a:pt x="6383" y="923"/>
                    </a:lnTo>
                    <a:lnTo>
                      <a:pt x="6146" y="765"/>
                    </a:lnTo>
                    <a:lnTo>
                      <a:pt x="5856" y="633"/>
                    </a:lnTo>
                    <a:lnTo>
                      <a:pt x="5592" y="501"/>
                    </a:lnTo>
                    <a:lnTo>
                      <a:pt x="5275" y="396"/>
                    </a:lnTo>
                    <a:lnTo>
                      <a:pt x="4932" y="290"/>
                    </a:lnTo>
                    <a:lnTo>
                      <a:pt x="4616" y="185"/>
                    </a:lnTo>
                    <a:lnTo>
                      <a:pt x="4247" y="132"/>
                    </a:lnTo>
                    <a:lnTo>
                      <a:pt x="3877" y="79"/>
                    </a:lnTo>
                    <a:lnTo>
                      <a:pt x="3508" y="27"/>
                    </a:lnTo>
                    <a:lnTo>
                      <a:pt x="31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62" name="Google Shape;1551;p70">
                <a:extLst>
                  <a:ext uri="{FF2B5EF4-FFF2-40B4-BE49-F238E27FC236}">
                    <a16:creationId xmlns:a16="http://schemas.microsoft.com/office/drawing/2014/main" id="{849AEB3A-7F72-F154-579E-329A741FF347}"/>
                  </a:ext>
                </a:extLst>
              </p:cNvPr>
              <p:cNvSpPr/>
              <p:nvPr/>
            </p:nvSpPr>
            <p:spPr>
              <a:xfrm>
                <a:off x="786050" y="4770000"/>
                <a:ext cx="182025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7281" h="3087" extrusionOk="0">
                    <a:moveTo>
                      <a:pt x="2401" y="1"/>
                    </a:moveTo>
                    <a:lnTo>
                      <a:pt x="1768" y="54"/>
                    </a:lnTo>
                    <a:lnTo>
                      <a:pt x="1478" y="106"/>
                    </a:lnTo>
                    <a:lnTo>
                      <a:pt x="1214" y="185"/>
                    </a:lnTo>
                    <a:lnTo>
                      <a:pt x="950" y="238"/>
                    </a:lnTo>
                    <a:lnTo>
                      <a:pt x="739" y="344"/>
                    </a:lnTo>
                    <a:lnTo>
                      <a:pt x="528" y="449"/>
                    </a:lnTo>
                    <a:lnTo>
                      <a:pt x="370" y="555"/>
                    </a:lnTo>
                    <a:lnTo>
                      <a:pt x="238" y="660"/>
                    </a:lnTo>
                    <a:lnTo>
                      <a:pt x="106" y="792"/>
                    </a:lnTo>
                    <a:lnTo>
                      <a:pt x="54" y="924"/>
                    </a:lnTo>
                    <a:lnTo>
                      <a:pt x="1" y="1082"/>
                    </a:lnTo>
                    <a:lnTo>
                      <a:pt x="1" y="1240"/>
                    </a:lnTo>
                    <a:lnTo>
                      <a:pt x="54" y="1399"/>
                    </a:lnTo>
                    <a:lnTo>
                      <a:pt x="106" y="1557"/>
                    </a:lnTo>
                    <a:lnTo>
                      <a:pt x="212" y="1689"/>
                    </a:lnTo>
                    <a:lnTo>
                      <a:pt x="370" y="1847"/>
                    </a:lnTo>
                    <a:lnTo>
                      <a:pt x="528" y="1979"/>
                    </a:lnTo>
                    <a:lnTo>
                      <a:pt x="713" y="2137"/>
                    </a:lnTo>
                    <a:lnTo>
                      <a:pt x="950" y="2269"/>
                    </a:lnTo>
                    <a:lnTo>
                      <a:pt x="1188" y="2401"/>
                    </a:lnTo>
                    <a:lnTo>
                      <a:pt x="1452" y="2506"/>
                    </a:lnTo>
                    <a:lnTo>
                      <a:pt x="2058" y="2717"/>
                    </a:lnTo>
                    <a:lnTo>
                      <a:pt x="2718" y="2902"/>
                    </a:lnTo>
                    <a:lnTo>
                      <a:pt x="3456" y="3034"/>
                    </a:lnTo>
                    <a:lnTo>
                      <a:pt x="4195" y="3087"/>
                    </a:lnTo>
                    <a:lnTo>
                      <a:pt x="4880" y="3087"/>
                    </a:lnTo>
                    <a:lnTo>
                      <a:pt x="5513" y="3034"/>
                    </a:lnTo>
                    <a:lnTo>
                      <a:pt x="5803" y="2981"/>
                    </a:lnTo>
                    <a:lnTo>
                      <a:pt x="6094" y="2928"/>
                    </a:lnTo>
                    <a:lnTo>
                      <a:pt x="6331" y="2849"/>
                    </a:lnTo>
                    <a:lnTo>
                      <a:pt x="6568" y="2744"/>
                    </a:lnTo>
                    <a:lnTo>
                      <a:pt x="6753" y="2665"/>
                    </a:lnTo>
                    <a:lnTo>
                      <a:pt x="6911" y="2559"/>
                    </a:lnTo>
                    <a:lnTo>
                      <a:pt x="7069" y="2427"/>
                    </a:lnTo>
                    <a:lnTo>
                      <a:pt x="7175" y="2295"/>
                    </a:lnTo>
                    <a:lnTo>
                      <a:pt x="7254" y="2164"/>
                    </a:lnTo>
                    <a:lnTo>
                      <a:pt x="7280" y="2005"/>
                    </a:lnTo>
                    <a:lnTo>
                      <a:pt x="7280" y="1847"/>
                    </a:lnTo>
                    <a:lnTo>
                      <a:pt x="7254" y="1689"/>
                    </a:lnTo>
                    <a:lnTo>
                      <a:pt x="7175" y="1557"/>
                    </a:lnTo>
                    <a:lnTo>
                      <a:pt x="7069" y="1399"/>
                    </a:lnTo>
                    <a:lnTo>
                      <a:pt x="6938" y="1240"/>
                    </a:lnTo>
                    <a:lnTo>
                      <a:pt x="6753" y="1109"/>
                    </a:lnTo>
                    <a:lnTo>
                      <a:pt x="6568" y="950"/>
                    </a:lnTo>
                    <a:lnTo>
                      <a:pt x="6357" y="818"/>
                    </a:lnTo>
                    <a:lnTo>
                      <a:pt x="6094" y="713"/>
                    </a:lnTo>
                    <a:lnTo>
                      <a:pt x="5830" y="581"/>
                    </a:lnTo>
                    <a:lnTo>
                      <a:pt x="5223" y="370"/>
                    </a:lnTo>
                    <a:lnTo>
                      <a:pt x="4564" y="185"/>
                    </a:lnTo>
                    <a:lnTo>
                      <a:pt x="3825" y="80"/>
                    </a:lnTo>
                    <a:lnTo>
                      <a:pt x="308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63" name="Google Shape;1552;p70">
                <a:extLst>
                  <a:ext uri="{FF2B5EF4-FFF2-40B4-BE49-F238E27FC236}">
                    <a16:creationId xmlns:a16="http://schemas.microsoft.com/office/drawing/2014/main" id="{252B3495-6397-D5B0-BE68-9CADBF3519DA}"/>
                  </a:ext>
                </a:extLst>
              </p:cNvPr>
              <p:cNvSpPr/>
              <p:nvPr/>
            </p:nvSpPr>
            <p:spPr>
              <a:xfrm>
                <a:off x="875075" y="4770675"/>
                <a:ext cx="1057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71" extrusionOk="0">
                    <a:moveTo>
                      <a:pt x="343" y="0"/>
                    </a:moveTo>
                    <a:lnTo>
                      <a:pt x="291" y="27"/>
                    </a:lnTo>
                    <a:lnTo>
                      <a:pt x="264" y="79"/>
                    </a:lnTo>
                    <a:lnTo>
                      <a:pt x="1" y="3192"/>
                    </a:lnTo>
                    <a:lnTo>
                      <a:pt x="1" y="3244"/>
                    </a:lnTo>
                    <a:lnTo>
                      <a:pt x="53" y="3271"/>
                    </a:lnTo>
                    <a:lnTo>
                      <a:pt x="106" y="3271"/>
                    </a:lnTo>
                    <a:lnTo>
                      <a:pt x="132" y="3218"/>
                    </a:lnTo>
                    <a:lnTo>
                      <a:pt x="423" y="79"/>
                    </a:lnTo>
                    <a:lnTo>
                      <a:pt x="396" y="27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4" name="Google Shape;1553;p70">
                <a:extLst>
                  <a:ext uri="{FF2B5EF4-FFF2-40B4-BE49-F238E27FC236}">
                    <a16:creationId xmlns:a16="http://schemas.microsoft.com/office/drawing/2014/main" id="{FE5F6E6A-A8B5-EA25-3D71-5066A24720AA}"/>
                  </a:ext>
                </a:extLst>
              </p:cNvPr>
              <p:cNvSpPr/>
              <p:nvPr/>
            </p:nvSpPr>
            <p:spPr>
              <a:xfrm>
                <a:off x="995075" y="3897000"/>
                <a:ext cx="4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3456" extrusionOk="0">
                    <a:moveTo>
                      <a:pt x="106" y="0"/>
                    </a:moveTo>
                    <a:lnTo>
                      <a:pt x="27" y="26"/>
                    </a:lnTo>
                    <a:lnTo>
                      <a:pt x="1" y="106"/>
                    </a:lnTo>
                    <a:lnTo>
                      <a:pt x="1" y="3350"/>
                    </a:lnTo>
                    <a:lnTo>
                      <a:pt x="27" y="3429"/>
                    </a:lnTo>
                    <a:lnTo>
                      <a:pt x="106" y="3455"/>
                    </a:lnTo>
                    <a:lnTo>
                      <a:pt x="159" y="3429"/>
                    </a:lnTo>
                    <a:lnTo>
                      <a:pt x="185" y="3350"/>
                    </a:lnTo>
                    <a:lnTo>
                      <a:pt x="185" y="106"/>
                    </a:lnTo>
                    <a:lnTo>
                      <a:pt x="159" y="26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5" name="Google Shape;1554;p70">
                <a:extLst>
                  <a:ext uri="{FF2B5EF4-FFF2-40B4-BE49-F238E27FC236}">
                    <a16:creationId xmlns:a16="http://schemas.microsoft.com/office/drawing/2014/main" id="{B68EE493-F425-0BDA-A7CD-F883E798A91B}"/>
                  </a:ext>
                </a:extLst>
              </p:cNvPr>
              <p:cNvSpPr/>
              <p:nvPr/>
            </p:nvSpPr>
            <p:spPr>
              <a:xfrm>
                <a:off x="966075" y="3908850"/>
                <a:ext cx="626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507" extrusionOk="0">
                    <a:moveTo>
                      <a:pt x="2400" y="1"/>
                    </a:moveTo>
                    <a:lnTo>
                      <a:pt x="2348" y="27"/>
                    </a:lnTo>
                    <a:lnTo>
                      <a:pt x="27" y="2322"/>
                    </a:lnTo>
                    <a:lnTo>
                      <a:pt x="0" y="2401"/>
                    </a:lnTo>
                    <a:lnTo>
                      <a:pt x="27" y="2480"/>
                    </a:lnTo>
                    <a:lnTo>
                      <a:pt x="106" y="2506"/>
                    </a:lnTo>
                    <a:lnTo>
                      <a:pt x="185" y="2480"/>
                    </a:lnTo>
                    <a:lnTo>
                      <a:pt x="2480" y="159"/>
                    </a:lnTo>
                    <a:lnTo>
                      <a:pt x="2506" y="106"/>
                    </a:lnTo>
                    <a:lnTo>
                      <a:pt x="2480" y="27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6" name="Google Shape;1555;p70">
                <a:extLst>
                  <a:ext uri="{FF2B5EF4-FFF2-40B4-BE49-F238E27FC236}">
                    <a16:creationId xmlns:a16="http://schemas.microsoft.com/office/drawing/2014/main" id="{EF393C4C-0ABB-F1AA-7490-8F4E36B9135E}"/>
                  </a:ext>
                </a:extLst>
              </p:cNvPr>
              <p:cNvSpPr/>
              <p:nvPr/>
            </p:nvSpPr>
            <p:spPr>
              <a:xfrm>
                <a:off x="954200" y="3937875"/>
                <a:ext cx="8640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85" extrusionOk="0">
                    <a:moveTo>
                      <a:pt x="106" y="0"/>
                    </a:moveTo>
                    <a:lnTo>
                      <a:pt x="27" y="27"/>
                    </a:lnTo>
                    <a:lnTo>
                      <a:pt x="1" y="79"/>
                    </a:lnTo>
                    <a:lnTo>
                      <a:pt x="27" y="159"/>
                    </a:lnTo>
                    <a:lnTo>
                      <a:pt x="106" y="185"/>
                    </a:lnTo>
                    <a:lnTo>
                      <a:pt x="3350" y="185"/>
                    </a:lnTo>
                    <a:lnTo>
                      <a:pt x="3429" y="159"/>
                    </a:lnTo>
                    <a:lnTo>
                      <a:pt x="3456" y="79"/>
                    </a:lnTo>
                    <a:lnTo>
                      <a:pt x="3429" y="27"/>
                    </a:lnTo>
                    <a:lnTo>
                      <a:pt x="335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7" name="Google Shape;1556;p70">
                <a:extLst>
                  <a:ext uri="{FF2B5EF4-FFF2-40B4-BE49-F238E27FC236}">
                    <a16:creationId xmlns:a16="http://schemas.microsoft.com/office/drawing/2014/main" id="{AD45882D-FE67-742B-F93B-BC6EF442A67C}"/>
                  </a:ext>
                </a:extLst>
              </p:cNvPr>
              <p:cNvSpPr/>
              <p:nvPr/>
            </p:nvSpPr>
            <p:spPr>
              <a:xfrm>
                <a:off x="966075" y="3908850"/>
                <a:ext cx="626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507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27" y="159"/>
                    </a:lnTo>
                    <a:lnTo>
                      <a:pt x="2348" y="2480"/>
                    </a:lnTo>
                    <a:lnTo>
                      <a:pt x="2400" y="2506"/>
                    </a:lnTo>
                    <a:lnTo>
                      <a:pt x="2480" y="2480"/>
                    </a:lnTo>
                    <a:lnTo>
                      <a:pt x="2506" y="2401"/>
                    </a:lnTo>
                    <a:lnTo>
                      <a:pt x="2480" y="2322"/>
                    </a:lnTo>
                    <a:lnTo>
                      <a:pt x="185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8" name="Google Shape;1557;p70">
                <a:extLst>
                  <a:ext uri="{FF2B5EF4-FFF2-40B4-BE49-F238E27FC236}">
                    <a16:creationId xmlns:a16="http://schemas.microsoft.com/office/drawing/2014/main" id="{AFF3F64C-B5C9-F323-480E-426926DCE65E}"/>
                  </a:ext>
                </a:extLst>
              </p:cNvPr>
              <p:cNvSpPr/>
              <p:nvPr/>
            </p:nvSpPr>
            <p:spPr>
              <a:xfrm>
                <a:off x="1473800" y="4402075"/>
                <a:ext cx="4625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456" extrusionOk="0">
                    <a:moveTo>
                      <a:pt x="106" y="0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0" y="3350"/>
                    </a:lnTo>
                    <a:lnTo>
                      <a:pt x="27" y="3429"/>
                    </a:lnTo>
                    <a:lnTo>
                      <a:pt x="106" y="3456"/>
                    </a:lnTo>
                    <a:lnTo>
                      <a:pt x="159" y="3429"/>
                    </a:lnTo>
                    <a:lnTo>
                      <a:pt x="185" y="3350"/>
                    </a:lnTo>
                    <a:lnTo>
                      <a:pt x="185" y="106"/>
                    </a:lnTo>
                    <a:lnTo>
                      <a:pt x="159" y="2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9" name="Google Shape;1558;p70">
                <a:extLst>
                  <a:ext uri="{FF2B5EF4-FFF2-40B4-BE49-F238E27FC236}">
                    <a16:creationId xmlns:a16="http://schemas.microsoft.com/office/drawing/2014/main" id="{147E31F5-2448-9299-09D7-FE1EDA407604}"/>
                  </a:ext>
                </a:extLst>
              </p:cNvPr>
              <p:cNvSpPr/>
              <p:nvPr/>
            </p:nvSpPr>
            <p:spPr>
              <a:xfrm>
                <a:off x="1444775" y="4413950"/>
                <a:ext cx="6267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2506" extrusionOk="0">
                    <a:moveTo>
                      <a:pt x="2401" y="0"/>
                    </a:moveTo>
                    <a:lnTo>
                      <a:pt x="2348" y="27"/>
                    </a:lnTo>
                    <a:lnTo>
                      <a:pt x="27" y="2348"/>
                    </a:lnTo>
                    <a:lnTo>
                      <a:pt x="1" y="2400"/>
                    </a:lnTo>
                    <a:lnTo>
                      <a:pt x="27" y="2479"/>
                    </a:lnTo>
                    <a:lnTo>
                      <a:pt x="106" y="2506"/>
                    </a:lnTo>
                    <a:lnTo>
                      <a:pt x="185" y="2479"/>
                    </a:lnTo>
                    <a:lnTo>
                      <a:pt x="2480" y="185"/>
                    </a:lnTo>
                    <a:lnTo>
                      <a:pt x="2506" y="106"/>
                    </a:lnTo>
                    <a:lnTo>
                      <a:pt x="2480" y="27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0" name="Google Shape;1559;p70">
                <a:extLst>
                  <a:ext uri="{FF2B5EF4-FFF2-40B4-BE49-F238E27FC236}">
                    <a16:creationId xmlns:a16="http://schemas.microsoft.com/office/drawing/2014/main" id="{C13AE164-FC80-E954-A634-42A73FB52E4D}"/>
                  </a:ext>
                </a:extLst>
              </p:cNvPr>
              <p:cNvSpPr/>
              <p:nvPr/>
            </p:nvSpPr>
            <p:spPr>
              <a:xfrm>
                <a:off x="1432925" y="4442950"/>
                <a:ext cx="8640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86" extrusionOk="0">
                    <a:moveTo>
                      <a:pt x="106" y="1"/>
                    </a:moveTo>
                    <a:lnTo>
                      <a:pt x="26" y="27"/>
                    </a:lnTo>
                    <a:lnTo>
                      <a:pt x="0" y="106"/>
                    </a:lnTo>
                    <a:lnTo>
                      <a:pt x="26" y="159"/>
                    </a:lnTo>
                    <a:lnTo>
                      <a:pt x="106" y="185"/>
                    </a:lnTo>
                    <a:lnTo>
                      <a:pt x="3350" y="185"/>
                    </a:lnTo>
                    <a:lnTo>
                      <a:pt x="3429" y="159"/>
                    </a:lnTo>
                    <a:lnTo>
                      <a:pt x="3455" y="106"/>
                    </a:lnTo>
                    <a:lnTo>
                      <a:pt x="3429" y="27"/>
                    </a:lnTo>
                    <a:lnTo>
                      <a:pt x="33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1" name="Google Shape;1560;p70">
                <a:extLst>
                  <a:ext uri="{FF2B5EF4-FFF2-40B4-BE49-F238E27FC236}">
                    <a16:creationId xmlns:a16="http://schemas.microsoft.com/office/drawing/2014/main" id="{B98CE325-AC21-342D-752E-B689767F877D}"/>
                  </a:ext>
                </a:extLst>
              </p:cNvPr>
              <p:cNvSpPr/>
              <p:nvPr/>
            </p:nvSpPr>
            <p:spPr>
              <a:xfrm>
                <a:off x="1444775" y="4413950"/>
                <a:ext cx="6267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2506" extrusionOk="0">
                    <a:moveTo>
                      <a:pt x="106" y="0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85"/>
                    </a:lnTo>
                    <a:lnTo>
                      <a:pt x="2348" y="2479"/>
                    </a:lnTo>
                    <a:lnTo>
                      <a:pt x="2401" y="2506"/>
                    </a:lnTo>
                    <a:lnTo>
                      <a:pt x="2480" y="2479"/>
                    </a:lnTo>
                    <a:lnTo>
                      <a:pt x="2506" y="2400"/>
                    </a:lnTo>
                    <a:lnTo>
                      <a:pt x="2480" y="2348"/>
                    </a:lnTo>
                    <a:lnTo>
                      <a:pt x="185" y="2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2" name="Google Shape;1561;p70">
                <a:extLst>
                  <a:ext uri="{FF2B5EF4-FFF2-40B4-BE49-F238E27FC236}">
                    <a16:creationId xmlns:a16="http://schemas.microsoft.com/office/drawing/2014/main" id="{400F8BFB-D822-A258-65C3-8BD2CA8DC91C}"/>
                  </a:ext>
                </a:extLst>
              </p:cNvPr>
              <p:cNvSpPr/>
              <p:nvPr/>
            </p:nvSpPr>
            <p:spPr>
              <a:xfrm>
                <a:off x="874425" y="4468675"/>
                <a:ext cx="530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212" h="3456" extrusionOk="0">
                    <a:moveTo>
                      <a:pt x="106" y="0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0" y="3350"/>
                    </a:lnTo>
                    <a:lnTo>
                      <a:pt x="27" y="3429"/>
                    </a:lnTo>
                    <a:lnTo>
                      <a:pt x="106" y="3456"/>
                    </a:lnTo>
                    <a:lnTo>
                      <a:pt x="185" y="3429"/>
                    </a:lnTo>
                    <a:lnTo>
                      <a:pt x="211" y="3350"/>
                    </a:lnTo>
                    <a:lnTo>
                      <a:pt x="211" y="106"/>
                    </a:lnTo>
                    <a:lnTo>
                      <a:pt x="185" y="2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3" name="Google Shape;1562;p70">
                <a:extLst>
                  <a:ext uri="{FF2B5EF4-FFF2-40B4-BE49-F238E27FC236}">
                    <a16:creationId xmlns:a16="http://schemas.microsoft.com/office/drawing/2014/main" id="{7CD2CD4C-6C88-4BF3-D780-CA8435539773}"/>
                  </a:ext>
                </a:extLst>
              </p:cNvPr>
              <p:cNvSpPr/>
              <p:nvPr/>
            </p:nvSpPr>
            <p:spPr>
              <a:xfrm>
                <a:off x="846075" y="4480550"/>
                <a:ext cx="6200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6" extrusionOk="0">
                    <a:moveTo>
                      <a:pt x="2400" y="0"/>
                    </a:moveTo>
                    <a:lnTo>
                      <a:pt x="2321" y="27"/>
                    </a:lnTo>
                    <a:lnTo>
                      <a:pt x="26" y="2321"/>
                    </a:lnTo>
                    <a:lnTo>
                      <a:pt x="0" y="2400"/>
                    </a:lnTo>
                    <a:lnTo>
                      <a:pt x="26" y="2479"/>
                    </a:lnTo>
                    <a:lnTo>
                      <a:pt x="79" y="2506"/>
                    </a:lnTo>
                    <a:lnTo>
                      <a:pt x="158" y="2479"/>
                    </a:lnTo>
                    <a:lnTo>
                      <a:pt x="2453" y="158"/>
                    </a:lnTo>
                    <a:lnTo>
                      <a:pt x="2479" y="106"/>
                    </a:lnTo>
                    <a:lnTo>
                      <a:pt x="2453" y="27"/>
                    </a:lnTo>
                    <a:lnTo>
                      <a:pt x="240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4" name="Google Shape;1563;p70">
                <a:extLst>
                  <a:ext uri="{FF2B5EF4-FFF2-40B4-BE49-F238E27FC236}">
                    <a16:creationId xmlns:a16="http://schemas.microsoft.com/office/drawing/2014/main" id="{B76DD200-0F79-BED3-10B3-B9A411A3D2CB}"/>
                  </a:ext>
                </a:extLst>
              </p:cNvPr>
              <p:cNvSpPr/>
              <p:nvPr/>
            </p:nvSpPr>
            <p:spPr>
              <a:xfrm>
                <a:off x="834200" y="4509550"/>
                <a:ext cx="8575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186" extrusionOk="0">
                    <a:moveTo>
                      <a:pt x="79" y="1"/>
                    </a:moveTo>
                    <a:lnTo>
                      <a:pt x="27" y="27"/>
                    </a:lnTo>
                    <a:lnTo>
                      <a:pt x="0" y="80"/>
                    </a:lnTo>
                    <a:lnTo>
                      <a:pt x="27" y="159"/>
                    </a:lnTo>
                    <a:lnTo>
                      <a:pt x="79" y="185"/>
                    </a:lnTo>
                    <a:lnTo>
                      <a:pt x="3350" y="185"/>
                    </a:lnTo>
                    <a:lnTo>
                      <a:pt x="3403" y="159"/>
                    </a:lnTo>
                    <a:lnTo>
                      <a:pt x="3429" y="80"/>
                    </a:lnTo>
                    <a:lnTo>
                      <a:pt x="3403" y="27"/>
                    </a:lnTo>
                    <a:lnTo>
                      <a:pt x="33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5" name="Google Shape;1564;p70">
                <a:extLst>
                  <a:ext uri="{FF2B5EF4-FFF2-40B4-BE49-F238E27FC236}">
                    <a16:creationId xmlns:a16="http://schemas.microsoft.com/office/drawing/2014/main" id="{8868508B-993D-0ADA-89B8-D13351535281}"/>
                  </a:ext>
                </a:extLst>
              </p:cNvPr>
              <p:cNvSpPr/>
              <p:nvPr/>
            </p:nvSpPr>
            <p:spPr>
              <a:xfrm>
                <a:off x="846075" y="4480550"/>
                <a:ext cx="6200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6" extrusionOk="0">
                    <a:moveTo>
                      <a:pt x="79" y="0"/>
                    </a:moveTo>
                    <a:lnTo>
                      <a:pt x="26" y="27"/>
                    </a:lnTo>
                    <a:lnTo>
                      <a:pt x="0" y="106"/>
                    </a:lnTo>
                    <a:lnTo>
                      <a:pt x="26" y="158"/>
                    </a:lnTo>
                    <a:lnTo>
                      <a:pt x="2321" y="2479"/>
                    </a:lnTo>
                    <a:lnTo>
                      <a:pt x="2400" y="2506"/>
                    </a:lnTo>
                    <a:lnTo>
                      <a:pt x="2453" y="2479"/>
                    </a:lnTo>
                    <a:lnTo>
                      <a:pt x="2479" y="2400"/>
                    </a:lnTo>
                    <a:lnTo>
                      <a:pt x="2453" y="2321"/>
                    </a:lnTo>
                    <a:lnTo>
                      <a:pt x="158" y="27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6" name="Google Shape;1565;p70">
                <a:extLst>
                  <a:ext uri="{FF2B5EF4-FFF2-40B4-BE49-F238E27FC236}">
                    <a16:creationId xmlns:a16="http://schemas.microsoft.com/office/drawing/2014/main" id="{83170D8C-2873-0BB5-772B-D88136DAF855}"/>
                  </a:ext>
                </a:extLst>
              </p:cNvPr>
              <p:cNvSpPr/>
              <p:nvPr/>
            </p:nvSpPr>
            <p:spPr>
              <a:xfrm>
                <a:off x="1337300" y="4135025"/>
                <a:ext cx="88375" cy="8837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3535" extrusionOk="0">
                    <a:moveTo>
                      <a:pt x="1741" y="1"/>
                    </a:moveTo>
                    <a:lnTo>
                      <a:pt x="1399" y="1398"/>
                    </a:lnTo>
                    <a:lnTo>
                      <a:pt x="1" y="1794"/>
                    </a:lnTo>
                    <a:lnTo>
                      <a:pt x="1425" y="2137"/>
                    </a:lnTo>
                    <a:lnTo>
                      <a:pt x="1794" y="3535"/>
                    </a:lnTo>
                    <a:lnTo>
                      <a:pt x="2137" y="2111"/>
                    </a:lnTo>
                    <a:lnTo>
                      <a:pt x="3535" y="1715"/>
                    </a:lnTo>
                    <a:lnTo>
                      <a:pt x="2111" y="1398"/>
                    </a:lnTo>
                    <a:lnTo>
                      <a:pt x="174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7" name="Google Shape;1566;p70">
                <a:extLst>
                  <a:ext uri="{FF2B5EF4-FFF2-40B4-BE49-F238E27FC236}">
                    <a16:creationId xmlns:a16="http://schemas.microsoft.com/office/drawing/2014/main" id="{038D2E34-FD16-C00E-6067-C07400EC29EB}"/>
                  </a:ext>
                </a:extLst>
              </p:cNvPr>
              <p:cNvSpPr/>
              <p:nvPr/>
            </p:nvSpPr>
            <p:spPr>
              <a:xfrm>
                <a:off x="1116400" y="4454825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1188" y="0"/>
                    </a:moveTo>
                    <a:lnTo>
                      <a:pt x="977" y="976"/>
                    </a:lnTo>
                    <a:lnTo>
                      <a:pt x="1" y="1240"/>
                    </a:lnTo>
                    <a:lnTo>
                      <a:pt x="977" y="1478"/>
                    </a:lnTo>
                    <a:lnTo>
                      <a:pt x="1241" y="2453"/>
                    </a:lnTo>
                    <a:lnTo>
                      <a:pt x="1478" y="1451"/>
                    </a:lnTo>
                    <a:lnTo>
                      <a:pt x="2454" y="1187"/>
                    </a:lnTo>
                    <a:lnTo>
                      <a:pt x="1478" y="950"/>
                    </a:lnTo>
                    <a:lnTo>
                      <a:pt x="11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8" name="Google Shape;1567;p70">
                <a:extLst>
                  <a:ext uri="{FF2B5EF4-FFF2-40B4-BE49-F238E27FC236}">
                    <a16:creationId xmlns:a16="http://schemas.microsoft.com/office/drawing/2014/main" id="{FC6E9236-3F6C-F53B-9CAE-1D1760F1D071}"/>
                  </a:ext>
                </a:extLst>
              </p:cNvPr>
              <p:cNvSpPr/>
              <p:nvPr/>
            </p:nvSpPr>
            <p:spPr>
              <a:xfrm>
                <a:off x="1217300" y="4817475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1187" y="1"/>
                    </a:moveTo>
                    <a:lnTo>
                      <a:pt x="950" y="1003"/>
                    </a:lnTo>
                    <a:lnTo>
                      <a:pt x="0" y="1267"/>
                    </a:lnTo>
                    <a:lnTo>
                      <a:pt x="976" y="1504"/>
                    </a:lnTo>
                    <a:lnTo>
                      <a:pt x="1240" y="2454"/>
                    </a:lnTo>
                    <a:lnTo>
                      <a:pt x="1477" y="1478"/>
                    </a:lnTo>
                    <a:lnTo>
                      <a:pt x="2453" y="1214"/>
                    </a:lnTo>
                    <a:lnTo>
                      <a:pt x="1451" y="977"/>
                    </a:lnTo>
                    <a:lnTo>
                      <a:pt x="118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9" name="Google Shape;1568;p70">
                <a:extLst>
                  <a:ext uri="{FF2B5EF4-FFF2-40B4-BE49-F238E27FC236}">
                    <a16:creationId xmlns:a16="http://schemas.microsoft.com/office/drawing/2014/main" id="{88C0AA00-54CC-C6AC-47D0-28A12585BB63}"/>
                  </a:ext>
                </a:extLst>
              </p:cNvPr>
              <p:cNvSpPr/>
              <p:nvPr/>
            </p:nvSpPr>
            <p:spPr>
              <a:xfrm>
                <a:off x="589575" y="4679025"/>
                <a:ext cx="6132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2453" extrusionOk="0">
                    <a:moveTo>
                      <a:pt x="1187" y="0"/>
                    </a:moveTo>
                    <a:lnTo>
                      <a:pt x="950" y="976"/>
                    </a:lnTo>
                    <a:lnTo>
                      <a:pt x="0" y="1266"/>
                    </a:lnTo>
                    <a:lnTo>
                      <a:pt x="976" y="1477"/>
                    </a:lnTo>
                    <a:lnTo>
                      <a:pt x="1240" y="2453"/>
                    </a:lnTo>
                    <a:lnTo>
                      <a:pt x="1477" y="1477"/>
                    </a:lnTo>
                    <a:lnTo>
                      <a:pt x="2453" y="1213"/>
                    </a:lnTo>
                    <a:lnTo>
                      <a:pt x="1451" y="976"/>
                    </a:lnTo>
                    <a:lnTo>
                      <a:pt x="11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60" name="Google Shape;1569;p70">
                <a:extLst>
                  <a:ext uri="{FF2B5EF4-FFF2-40B4-BE49-F238E27FC236}">
                    <a16:creationId xmlns:a16="http://schemas.microsoft.com/office/drawing/2014/main" id="{863A09F6-4CD5-B315-E65D-7E485A555337}"/>
                  </a:ext>
                </a:extLst>
              </p:cNvPr>
              <p:cNvSpPr/>
              <p:nvPr/>
            </p:nvSpPr>
            <p:spPr>
              <a:xfrm>
                <a:off x="669350" y="4178550"/>
                <a:ext cx="88375" cy="8837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3535" extrusionOk="0">
                    <a:moveTo>
                      <a:pt x="1715" y="0"/>
                    </a:moveTo>
                    <a:lnTo>
                      <a:pt x="1398" y="1398"/>
                    </a:lnTo>
                    <a:lnTo>
                      <a:pt x="0" y="1794"/>
                    </a:lnTo>
                    <a:lnTo>
                      <a:pt x="1425" y="2137"/>
                    </a:lnTo>
                    <a:lnTo>
                      <a:pt x="1794" y="3535"/>
                    </a:lnTo>
                    <a:lnTo>
                      <a:pt x="2137" y="2110"/>
                    </a:lnTo>
                    <a:lnTo>
                      <a:pt x="3535" y="1715"/>
                    </a:lnTo>
                    <a:lnTo>
                      <a:pt x="211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1373" name="Freeform 12">
            <a:extLst>
              <a:ext uri="{FF2B5EF4-FFF2-40B4-BE49-F238E27FC236}">
                <a16:creationId xmlns:a16="http://schemas.microsoft.com/office/drawing/2014/main" id="{C0AEB1F4-940C-9E00-8E1A-1429BFEABA50}"/>
              </a:ext>
            </a:extLst>
          </p:cNvPr>
          <p:cNvSpPr/>
          <p:nvPr/>
        </p:nvSpPr>
        <p:spPr bwMode="auto">
          <a:xfrm>
            <a:off x="4242524" y="2522458"/>
            <a:ext cx="514350" cy="831056"/>
          </a:xfrm>
          <a:custGeom>
            <a:avLst/>
            <a:gdLst>
              <a:gd name="T0" fmla="*/ 379 w 504"/>
              <a:gd name="T1" fmla="*/ 65 h 813"/>
              <a:gd name="T2" fmla="*/ 263 w 504"/>
              <a:gd name="T3" fmla="*/ 142 h 813"/>
              <a:gd name="T4" fmla="*/ 282 w 504"/>
              <a:gd name="T5" fmla="*/ 82 h 813"/>
              <a:gd name="T6" fmla="*/ 447 w 504"/>
              <a:gd name="T7" fmla="*/ 5 h 813"/>
              <a:gd name="T8" fmla="*/ 491 w 504"/>
              <a:gd name="T9" fmla="*/ 1 h 813"/>
              <a:gd name="T10" fmla="*/ 500 w 504"/>
              <a:gd name="T11" fmla="*/ 13 h 813"/>
              <a:gd name="T12" fmla="*/ 482 w 504"/>
              <a:gd name="T13" fmla="*/ 74 h 813"/>
              <a:gd name="T14" fmla="*/ 381 w 504"/>
              <a:gd name="T15" fmla="*/ 170 h 813"/>
              <a:gd name="T16" fmla="*/ 288 w 504"/>
              <a:gd name="T17" fmla="*/ 199 h 813"/>
              <a:gd name="T18" fmla="*/ 267 w 504"/>
              <a:gd name="T19" fmla="*/ 230 h 813"/>
              <a:gd name="T20" fmla="*/ 267 w 504"/>
              <a:gd name="T21" fmla="*/ 533 h 813"/>
              <a:gd name="T22" fmla="*/ 280 w 504"/>
              <a:gd name="T23" fmla="*/ 543 h 813"/>
              <a:gd name="T24" fmla="*/ 286 w 504"/>
              <a:gd name="T25" fmla="*/ 543 h 813"/>
              <a:gd name="T26" fmla="*/ 351 w 504"/>
              <a:gd name="T27" fmla="*/ 580 h 813"/>
              <a:gd name="T28" fmla="*/ 436 w 504"/>
              <a:gd name="T29" fmla="*/ 778 h 813"/>
              <a:gd name="T30" fmla="*/ 412 w 504"/>
              <a:gd name="T31" fmla="*/ 813 h 813"/>
              <a:gd name="T32" fmla="*/ 88 w 504"/>
              <a:gd name="T33" fmla="*/ 813 h 813"/>
              <a:gd name="T34" fmla="*/ 66 w 504"/>
              <a:gd name="T35" fmla="*/ 781 h 813"/>
              <a:gd name="T36" fmla="*/ 112 w 504"/>
              <a:gd name="T37" fmla="*/ 671 h 813"/>
              <a:gd name="T38" fmla="*/ 156 w 504"/>
              <a:gd name="T39" fmla="*/ 565 h 813"/>
              <a:gd name="T40" fmla="*/ 190 w 504"/>
              <a:gd name="T41" fmla="*/ 542 h 813"/>
              <a:gd name="T42" fmla="*/ 235 w 504"/>
              <a:gd name="T43" fmla="*/ 498 h 813"/>
              <a:gd name="T44" fmla="*/ 236 w 504"/>
              <a:gd name="T45" fmla="*/ 236 h 813"/>
              <a:gd name="T46" fmla="*/ 210 w 504"/>
              <a:gd name="T47" fmla="*/ 197 h 813"/>
              <a:gd name="T48" fmla="*/ 124 w 504"/>
              <a:gd name="T49" fmla="*/ 171 h 813"/>
              <a:gd name="T50" fmla="*/ 19 w 504"/>
              <a:gd name="T51" fmla="*/ 65 h 813"/>
              <a:gd name="T52" fmla="*/ 3 w 504"/>
              <a:gd name="T53" fmla="*/ 13 h 813"/>
              <a:gd name="T54" fmla="*/ 10 w 504"/>
              <a:gd name="T55" fmla="*/ 1 h 813"/>
              <a:gd name="T56" fmla="*/ 216 w 504"/>
              <a:gd name="T57" fmla="*/ 78 h 813"/>
              <a:gd name="T58" fmla="*/ 243 w 504"/>
              <a:gd name="T59" fmla="*/ 141 h 813"/>
              <a:gd name="T60" fmla="*/ 124 w 504"/>
              <a:gd name="T61" fmla="*/ 68 h 813"/>
              <a:gd name="T62" fmla="*/ 162 w 504"/>
              <a:gd name="T63" fmla="*/ 93 h 813"/>
              <a:gd name="T64" fmla="*/ 242 w 504"/>
              <a:gd name="T65" fmla="*/ 174 h 813"/>
              <a:gd name="T66" fmla="*/ 259 w 504"/>
              <a:gd name="T67" fmla="*/ 177 h 813"/>
              <a:gd name="T68" fmla="*/ 372 w 504"/>
              <a:gd name="T69" fmla="*/ 73 h 813"/>
              <a:gd name="T70" fmla="*/ 379 w 504"/>
              <a:gd name="T71" fmla="*/ 65 h 813"/>
              <a:gd name="T72" fmla="*/ 397 w 504"/>
              <a:gd name="T73" fmla="*/ 57 h 813"/>
              <a:gd name="T74" fmla="*/ 379 w 504"/>
              <a:gd name="T75" fmla="*/ 65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03" h="813">
                <a:moveTo>
                  <a:pt x="379" y="65"/>
                </a:moveTo>
                <a:cubicBezTo>
                  <a:pt x="332" y="77"/>
                  <a:pt x="295" y="105"/>
                  <a:pt x="263" y="142"/>
                </a:cubicBezTo>
                <a:cubicBezTo>
                  <a:pt x="260" y="125"/>
                  <a:pt x="272" y="93"/>
                  <a:pt x="282" y="82"/>
                </a:cubicBezTo>
                <a:cubicBezTo>
                  <a:pt x="327" y="34"/>
                  <a:pt x="385" y="15"/>
                  <a:pt x="447" y="5"/>
                </a:cubicBezTo>
                <a:cubicBezTo>
                  <a:pt x="462" y="3"/>
                  <a:pt x="476" y="2"/>
                  <a:pt x="491" y="1"/>
                </a:cubicBezTo>
                <a:cubicBezTo>
                  <a:pt x="500" y="0"/>
                  <a:pt x="504" y="2"/>
                  <a:pt x="500" y="13"/>
                </a:cubicBezTo>
                <a:cubicBezTo>
                  <a:pt x="493" y="33"/>
                  <a:pt x="488" y="54"/>
                  <a:pt x="482" y="74"/>
                </a:cubicBezTo>
                <a:cubicBezTo>
                  <a:pt x="467" y="125"/>
                  <a:pt x="431" y="155"/>
                  <a:pt x="381" y="170"/>
                </a:cubicBezTo>
                <a:cubicBezTo>
                  <a:pt x="350" y="180"/>
                  <a:pt x="318" y="185"/>
                  <a:pt x="288" y="199"/>
                </a:cubicBezTo>
                <a:cubicBezTo>
                  <a:pt x="275" y="205"/>
                  <a:pt x="267" y="214"/>
                  <a:pt x="267" y="230"/>
                </a:cubicBezTo>
                <a:cubicBezTo>
                  <a:pt x="268" y="331"/>
                  <a:pt x="268" y="432"/>
                  <a:pt x="267" y="533"/>
                </a:cubicBezTo>
                <a:cubicBezTo>
                  <a:pt x="267" y="544"/>
                  <a:pt x="270" y="547"/>
                  <a:pt x="280" y="543"/>
                </a:cubicBezTo>
                <a:cubicBezTo>
                  <a:pt x="282" y="543"/>
                  <a:pt x="284" y="543"/>
                  <a:pt x="286" y="543"/>
                </a:cubicBezTo>
                <a:cubicBezTo>
                  <a:pt x="331" y="539"/>
                  <a:pt x="333" y="539"/>
                  <a:pt x="351" y="580"/>
                </a:cubicBezTo>
                <a:cubicBezTo>
                  <a:pt x="380" y="646"/>
                  <a:pt x="408" y="712"/>
                  <a:pt x="436" y="778"/>
                </a:cubicBezTo>
                <a:cubicBezTo>
                  <a:pt x="447" y="804"/>
                  <a:pt x="441" y="813"/>
                  <a:pt x="412" y="813"/>
                </a:cubicBezTo>
                <a:cubicBezTo>
                  <a:pt x="304" y="813"/>
                  <a:pt x="196" y="813"/>
                  <a:pt x="88" y="813"/>
                </a:cubicBezTo>
                <a:cubicBezTo>
                  <a:pt x="62" y="813"/>
                  <a:pt x="56" y="806"/>
                  <a:pt x="66" y="781"/>
                </a:cubicBezTo>
                <a:cubicBezTo>
                  <a:pt x="81" y="744"/>
                  <a:pt x="97" y="708"/>
                  <a:pt x="112" y="671"/>
                </a:cubicBezTo>
                <a:cubicBezTo>
                  <a:pt x="127" y="636"/>
                  <a:pt x="143" y="601"/>
                  <a:pt x="156" y="565"/>
                </a:cubicBezTo>
                <a:cubicBezTo>
                  <a:pt x="163" y="548"/>
                  <a:pt x="172" y="542"/>
                  <a:pt x="190" y="542"/>
                </a:cubicBezTo>
                <a:cubicBezTo>
                  <a:pt x="235" y="544"/>
                  <a:pt x="235" y="543"/>
                  <a:pt x="235" y="498"/>
                </a:cubicBezTo>
                <a:cubicBezTo>
                  <a:pt x="235" y="410"/>
                  <a:pt x="235" y="323"/>
                  <a:pt x="236" y="236"/>
                </a:cubicBezTo>
                <a:cubicBezTo>
                  <a:pt x="236" y="215"/>
                  <a:pt x="228" y="204"/>
                  <a:pt x="210" y="197"/>
                </a:cubicBezTo>
                <a:cubicBezTo>
                  <a:pt x="182" y="185"/>
                  <a:pt x="152" y="180"/>
                  <a:pt x="124" y="171"/>
                </a:cubicBezTo>
                <a:cubicBezTo>
                  <a:pt x="69" y="154"/>
                  <a:pt x="32" y="122"/>
                  <a:pt x="19" y="65"/>
                </a:cubicBezTo>
                <a:cubicBezTo>
                  <a:pt x="15" y="47"/>
                  <a:pt x="9" y="30"/>
                  <a:pt x="3" y="13"/>
                </a:cubicBezTo>
                <a:cubicBezTo>
                  <a:pt x="0" y="5"/>
                  <a:pt x="0" y="0"/>
                  <a:pt x="10" y="1"/>
                </a:cubicBezTo>
                <a:cubicBezTo>
                  <a:pt x="87" y="6"/>
                  <a:pt x="160" y="20"/>
                  <a:pt x="216" y="78"/>
                </a:cubicBezTo>
                <a:cubicBezTo>
                  <a:pt x="232" y="95"/>
                  <a:pt x="240" y="117"/>
                  <a:pt x="243" y="141"/>
                </a:cubicBezTo>
                <a:cubicBezTo>
                  <a:pt x="209" y="107"/>
                  <a:pt x="172" y="79"/>
                  <a:pt x="124" y="68"/>
                </a:cubicBezTo>
                <a:cubicBezTo>
                  <a:pt x="137" y="76"/>
                  <a:pt x="150" y="85"/>
                  <a:pt x="162" y="93"/>
                </a:cubicBezTo>
                <a:cubicBezTo>
                  <a:pt x="193" y="116"/>
                  <a:pt x="221" y="141"/>
                  <a:pt x="242" y="174"/>
                </a:cubicBezTo>
                <a:cubicBezTo>
                  <a:pt x="246" y="181"/>
                  <a:pt x="250" y="192"/>
                  <a:pt x="259" y="177"/>
                </a:cubicBezTo>
                <a:cubicBezTo>
                  <a:pt x="288" y="132"/>
                  <a:pt x="327" y="100"/>
                  <a:pt x="372" y="73"/>
                </a:cubicBezTo>
                <a:cubicBezTo>
                  <a:pt x="375" y="71"/>
                  <a:pt x="380" y="70"/>
                  <a:pt x="379" y="65"/>
                </a:cubicBezTo>
                <a:cubicBezTo>
                  <a:pt x="385" y="65"/>
                  <a:pt x="390" y="66"/>
                  <a:pt x="397" y="57"/>
                </a:cubicBezTo>
                <a:cubicBezTo>
                  <a:pt x="389" y="61"/>
                  <a:pt x="383" y="59"/>
                  <a:pt x="379" y="65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74" name="Freeform 15">
            <a:extLst>
              <a:ext uri="{FF2B5EF4-FFF2-40B4-BE49-F238E27FC236}">
                <a16:creationId xmlns:a16="http://schemas.microsoft.com/office/drawing/2014/main" id="{89412D13-299C-FEA6-BF7F-93527BB9C5BF}"/>
              </a:ext>
            </a:extLst>
          </p:cNvPr>
          <p:cNvSpPr/>
          <p:nvPr/>
        </p:nvSpPr>
        <p:spPr bwMode="auto">
          <a:xfrm>
            <a:off x="4196090" y="2793921"/>
            <a:ext cx="629841" cy="663179"/>
          </a:xfrm>
          <a:custGeom>
            <a:avLst/>
            <a:gdLst>
              <a:gd name="T0" fmla="*/ 296 w 616"/>
              <a:gd name="T1" fmla="*/ 648 h 649"/>
              <a:gd name="T2" fmla="*/ 116 w 616"/>
              <a:gd name="T3" fmla="*/ 648 h 649"/>
              <a:gd name="T4" fmla="*/ 7 w 616"/>
              <a:gd name="T5" fmla="*/ 566 h 649"/>
              <a:gd name="T6" fmla="*/ 13 w 616"/>
              <a:gd name="T7" fmla="*/ 485 h 649"/>
              <a:gd name="T8" fmla="*/ 162 w 616"/>
              <a:gd name="T9" fmla="*/ 159 h 649"/>
              <a:gd name="T10" fmla="*/ 168 w 616"/>
              <a:gd name="T11" fmla="*/ 134 h 649"/>
              <a:gd name="T12" fmla="*/ 168 w 616"/>
              <a:gd name="T13" fmla="*/ 20 h 649"/>
              <a:gd name="T14" fmla="*/ 185 w 616"/>
              <a:gd name="T15" fmla="*/ 4 h 649"/>
              <a:gd name="T16" fmla="*/ 229 w 616"/>
              <a:gd name="T17" fmla="*/ 46 h 649"/>
              <a:gd name="T18" fmla="*/ 229 w 616"/>
              <a:gd name="T19" fmla="*/ 68 h 649"/>
              <a:gd name="T20" fmla="*/ 187 w 616"/>
              <a:gd name="T21" fmla="*/ 261 h 649"/>
              <a:gd name="T22" fmla="*/ 94 w 616"/>
              <a:gd name="T23" fmla="*/ 462 h 649"/>
              <a:gd name="T24" fmla="*/ 69 w 616"/>
              <a:gd name="T25" fmla="*/ 522 h 649"/>
              <a:gd name="T26" fmla="*/ 116 w 616"/>
              <a:gd name="T27" fmla="*/ 584 h 649"/>
              <a:gd name="T28" fmla="*/ 150 w 616"/>
              <a:gd name="T29" fmla="*/ 584 h 649"/>
              <a:gd name="T30" fmla="*/ 460 w 616"/>
              <a:gd name="T31" fmla="*/ 584 h 649"/>
              <a:gd name="T32" fmla="*/ 488 w 616"/>
              <a:gd name="T33" fmla="*/ 582 h 649"/>
              <a:gd name="T34" fmla="*/ 519 w 616"/>
              <a:gd name="T35" fmla="*/ 504 h 649"/>
              <a:gd name="T36" fmla="*/ 389 w 616"/>
              <a:gd name="T37" fmla="*/ 224 h 649"/>
              <a:gd name="T38" fmla="*/ 364 w 616"/>
              <a:gd name="T39" fmla="*/ 96 h 649"/>
              <a:gd name="T40" fmla="*/ 364 w 616"/>
              <a:gd name="T41" fmla="*/ 16 h 649"/>
              <a:gd name="T42" fmla="*/ 375 w 616"/>
              <a:gd name="T43" fmla="*/ 4 h 649"/>
              <a:gd name="T44" fmla="*/ 425 w 616"/>
              <a:gd name="T45" fmla="*/ 50 h 649"/>
              <a:gd name="T46" fmla="*/ 424 w 616"/>
              <a:gd name="T47" fmla="*/ 111 h 649"/>
              <a:gd name="T48" fmla="*/ 452 w 616"/>
              <a:gd name="T49" fmla="*/ 205 h 649"/>
              <a:gd name="T50" fmla="*/ 578 w 616"/>
              <a:gd name="T51" fmla="*/ 482 h 649"/>
              <a:gd name="T52" fmla="*/ 470 w 616"/>
              <a:gd name="T53" fmla="*/ 648 h 649"/>
              <a:gd name="T54" fmla="*/ 382 w 616"/>
              <a:gd name="T55" fmla="*/ 648 h 649"/>
              <a:gd name="T56" fmla="*/ 296 w 616"/>
              <a:gd name="T57" fmla="*/ 648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16" h="649">
                <a:moveTo>
                  <a:pt x="296" y="648"/>
                </a:moveTo>
                <a:cubicBezTo>
                  <a:pt x="236" y="648"/>
                  <a:pt x="176" y="649"/>
                  <a:pt x="116" y="648"/>
                </a:cubicBezTo>
                <a:cubicBezTo>
                  <a:pt x="63" y="647"/>
                  <a:pt x="19" y="615"/>
                  <a:pt x="7" y="566"/>
                </a:cubicBezTo>
                <a:cubicBezTo>
                  <a:pt x="0" y="539"/>
                  <a:pt x="2" y="511"/>
                  <a:pt x="13" y="485"/>
                </a:cubicBezTo>
                <a:cubicBezTo>
                  <a:pt x="63" y="377"/>
                  <a:pt x="112" y="268"/>
                  <a:pt x="162" y="159"/>
                </a:cubicBezTo>
                <a:cubicBezTo>
                  <a:pt x="166" y="151"/>
                  <a:pt x="168" y="143"/>
                  <a:pt x="168" y="134"/>
                </a:cubicBezTo>
                <a:cubicBezTo>
                  <a:pt x="168" y="96"/>
                  <a:pt x="169" y="58"/>
                  <a:pt x="168" y="20"/>
                </a:cubicBezTo>
                <a:cubicBezTo>
                  <a:pt x="168" y="7"/>
                  <a:pt x="172" y="4"/>
                  <a:pt x="185" y="4"/>
                </a:cubicBezTo>
                <a:cubicBezTo>
                  <a:pt x="229" y="4"/>
                  <a:pt x="229" y="3"/>
                  <a:pt x="229" y="46"/>
                </a:cubicBezTo>
                <a:cubicBezTo>
                  <a:pt x="229" y="53"/>
                  <a:pt x="228" y="61"/>
                  <a:pt x="229" y="68"/>
                </a:cubicBezTo>
                <a:cubicBezTo>
                  <a:pt x="236" y="137"/>
                  <a:pt x="220" y="200"/>
                  <a:pt x="187" y="261"/>
                </a:cubicBezTo>
                <a:cubicBezTo>
                  <a:pt x="153" y="326"/>
                  <a:pt x="124" y="394"/>
                  <a:pt x="94" y="462"/>
                </a:cubicBezTo>
                <a:cubicBezTo>
                  <a:pt x="86" y="482"/>
                  <a:pt x="74" y="500"/>
                  <a:pt x="69" y="522"/>
                </a:cubicBezTo>
                <a:cubicBezTo>
                  <a:pt x="62" y="555"/>
                  <a:pt x="81" y="581"/>
                  <a:pt x="116" y="584"/>
                </a:cubicBezTo>
                <a:cubicBezTo>
                  <a:pt x="127" y="585"/>
                  <a:pt x="139" y="584"/>
                  <a:pt x="150" y="584"/>
                </a:cubicBezTo>
                <a:cubicBezTo>
                  <a:pt x="253" y="584"/>
                  <a:pt x="356" y="584"/>
                  <a:pt x="460" y="584"/>
                </a:cubicBezTo>
                <a:cubicBezTo>
                  <a:pt x="469" y="584"/>
                  <a:pt x="479" y="585"/>
                  <a:pt x="488" y="582"/>
                </a:cubicBezTo>
                <a:cubicBezTo>
                  <a:pt x="522" y="574"/>
                  <a:pt x="535" y="540"/>
                  <a:pt x="519" y="504"/>
                </a:cubicBezTo>
                <a:cubicBezTo>
                  <a:pt x="476" y="411"/>
                  <a:pt x="434" y="316"/>
                  <a:pt x="389" y="224"/>
                </a:cubicBezTo>
                <a:cubicBezTo>
                  <a:pt x="368" y="182"/>
                  <a:pt x="362" y="141"/>
                  <a:pt x="364" y="96"/>
                </a:cubicBezTo>
                <a:cubicBezTo>
                  <a:pt x="366" y="70"/>
                  <a:pt x="365" y="43"/>
                  <a:pt x="364" y="16"/>
                </a:cubicBezTo>
                <a:cubicBezTo>
                  <a:pt x="363" y="6"/>
                  <a:pt x="366" y="4"/>
                  <a:pt x="375" y="4"/>
                </a:cubicBezTo>
                <a:cubicBezTo>
                  <a:pt x="425" y="0"/>
                  <a:pt x="425" y="0"/>
                  <a:pt x="425" y="50"/>
                </a:cubicBezTo>
                <a:cubicBezTo>
                  <a:pt x="425" y="70"/>
                  <a:pt x="426" y="91"/>
                  <a:pt x="424" y="111"/>
                </a:cubicBezTo>
                <a:cubicBezTo>
                  <a:pt x="420" y="147"/>
                  <a:pt x="439" y="175"/>
                  <a:pt x="452" y="205"/>
                </a:cubicBezTo>
                <a:cubicBezTo>
                  <a:pt x="494" y="298"/>
                  <a:pt x="537" y="390"/>
                  <a:pt x="578" y="482"/>
                </a:cubicBezTo>
                <a:cubicBezTo>
                  <a:pt x="616" y="567"/>
                  <a:pt x="563" y="647"/>
                  <a:pt x="470" y="648"/>
                </a:cubicBezTo>
                <a:cubicBezTo>
                  <a:pt x="441" y="648"/>
                  <a:pt x="412" y="648"/>
                  <a:pt x="382" y="648"/>
                </a:cubicBezTo>
                <a:cubicBezTo>
                  <a:pt x="354" y="648"/>
                  <a:pt x="325" y="648"/>
                  <a:pt x="296" y="64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75" name="Freeform 26">
            <a:extLst>
              <a:ext uri="{FF2B5EF4-FFF2-40B4-BE49-F238E27FC236}">
                <a16:creationId xmlns:a16="http://schemas.microsoft.com/office/drawing/2014/main" id="{17AF5F89-95F0-D500-66D7-8A193D20C8CB}"/>
              </a:ext>
            </a:extLst>
          </p:cNvPr>
          <p:cNvSpPr/>
          <p:nvPr/>
        </p:nvSpPr>
        <p:spPr bwMode="auto">
          <a:xfrm>
            <a:off x="4629478" y="2580798"/>
            <a:ext cx="19050" cy="9525"/>
          </a:xfrm>
          <a:custGeom>
            <a:avLst/>
            <a:gdLst>
              <a:gd name="T0" fmla="*/ 0 w 18"/>
              <a:gd name="T1" fmla="*/ 8 h 9"/>
              <a:gd name="T2" fmla="*/ 18 w 18"/>
              <a:gd name="T3" fmla="*/ 0 h 9"/>
              <a:gd name="T4" fmla="*/ 0 w 18"/>
              <a:gd name="T5" fmla="*/ 8 h 9"/>
              <a:gd name="T6" fmla="*/ 0 w 18"/>
              <a:gd name="T7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9">
                <a:moveTo>
                  <a:pt x="0" y="8"/>
                </a:moveTo>
                <a:cubicBezTo>
                  <a:pt x="4" y="2"/>
                  <a:pt x="10" y="4"/>
                  <a:pt x="18" y="0"/>
                </a:cubicBezTo>
                <a:cubicBezTo>
                  <a:pt x="11" y="9"/>
                  <a:pt x="6" y="8"/>
                  <a:pt x="0" y="8"/>
                </a:cubicBezTo>
                <a:cubicBezTo>
                  <a:pt x="0" y="8"/>
                  <a:pt x="0" y="8"/>
                  <a:pt x="0" y="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76" name="Freeform 17">
            <a:extLst>
              <a:ext uri="{FF2B5EF4-FFF2-40B4-BE49-F238E27FC236}">
                <a16:creationId xmlns:a16="http://schemas.microsoft.com/office/drawing/2014/main" id="{B0ABF102-66D4-EBC6-D7D2-56C5724E0521}"/>
              </a:ext>
            </a:extLst>
          </p:cNvPr>
          <p:cNvSpPr>
            <a:spLocks noEditPoints="1"/>
          </p:cNvSpPr>
          <p:nvPr/>
        </p:nvSpPr>
        <p:spPr bwMode="auto">
          <a:xfrm>
            <a:off x="5399207" y="1622763"/>
            <a:ext cx="254794" cy="751285"/>
          </a:xfrm>
          <a:custGeom>
            <a:avLst/>
            <a:gdLst>
              <a:gd name="T0" fmla="*/ 248 w 249"/>
              <a:gd name="T1" fmla="*/ 361 h 735"/>
              <a:gd name="T2" fmla="*/ 248 w 249"/>
              <a:gd name="T3" fmla="*/ 590 h 735"/>
              <a:gd name="T4" fmla="*/ 181 w 249"/>
              <a:gd name="T5" fmla="*/ 697 h 735"/>
              <a:gd name="T6" fmla="*/ 2 w 249"/>
              <a:gd name="T7" fmla="*/ 589 h 735"/>
              <a:gd name="T8" fmla="*/ 2 w 249"/>
              <a:gd name="T9" fmla="*/ 133 h 735"/>
              <a:gd name="T10" fmla="*/ 83 w 249"/>
              <a:gd name="T11" fmla="*/ 17 h 735"/>
              <a:gd name="T12" fmla="*/ 225 w 249"/>
              <a:gd name="T13" fmla="*/ 58 h 735"/>
              <a:gd name="T14" fmla="*/ 248 w 249"/>
              <a:gd name="T15" fmla="*/ 131 h 735"/>
              <a:gd name="T16" fmla="*/ 248 w 249"/>
              <a:gd name="T17" fmla="*/ 361 h 735"/>
              <a:gd name="T18" fmla="*/ 248 w 249"/>
              <a:gd name="T19" fmla="*/ 361 h 735"/>
              <a:gd name="T20" fmla="*/ 33 w 249"/>
              <a:gd name="T21" fmla="*/ 358 h 735"/>
              <a:gd name="T22" fmla="*/ 33 w 249"/>
              <a:gd name="T23" fmla="*/ 358 h 735"/>
              <a:gd name="T24" fmla="*/ 33 w 249"/>
              <a:gd name="T25" fmla="*/ 440 h 735"/>
              <a:gd name="T26" fmla="*/ 34 w 249"/>
              <a:gd name="T27" fmla="*/ 596 h 735"/>
              <a:gd name="T28" fmla="*/ 111 w 249"/>
              <a:gd name="T29" fmla="*/ 676 h 735"/>
              <a:gd name="T30" fmla="*/ 126 w 249"/>
              <a:gd name="T31" fmla="*/ 666 h 735"/>
              <a:gd name="T32" fmla="*/ 113 w 249"/>
              <a:gd name="T33" fmla="*/ 654 h 735"/>
              <a:gd name="T34" fmla="*/ 55 w 249"/>
              <a:gd name="T35" fmla="*/ 580 h 735"/>
              <a:gd name="T36" fmla="*/ 55 w 249"/>
              <a:gd name="T37" fmla="*/ 376 h 735"/>
              <a:gd name="T38" fmla="*/ 72 w 249"/>
              <a:gd name="T39" fmla="*/ 359 h 735"/>
              <a:gd name="T40" fmla="*/ 201 w 249"/>
              <a:gd name="T41" fmla="*/ 359 h 735"/>
              <a:gd name="T42" fmla="*/ 218 w 249"/>
              <a:gd name="T43" fmla="*/ 343 h 735"/>
              <a:gd name="T44" fmla="*/ 218 w 249"/>
              <a:gd name="T45" fmla="*/ 131 h 735"/>
              <a:gd name="T46" fmla="*/ 128 w 249"/>
              <a:gd name="T47" fmla="*/ 40 h 735"/>
              <a:gd name="T48" fmla="*/ 33 w 249"/>
              <a:gd name="T49" fmla="*/ 130 h 735"/>
              <a:gd name="T50" fmla="*/ 33 w 249"/>
              <a:gd name="T51" fmla="*/ 358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9" h="735">
                <a:moveTo>
                  <a:pt x="248" y="361"/>
                </a:moveTo>
                <a:cubicBezTo>
                  <a:pt x="248" y="437"/>
                  <a:pt x="249" y="514"/>
                  <a:pt x="248" y="590"/>
                </a:cubicBezTo>
                <a:cubicBezTo>
                  <a:pt x="248" y="639"/>
                  <a:pt x="226" y="676"/>
                  <a:pt x="181" y="697"/>
                </a:cubicBezTo>
                <a:cubicBezTo>
                  <a:pt x="99" y="735"/>
                  <a:pt x="3" y="687"/>
                  <a:pt x="2" y="589"/>
                </a:cubicBezTo>
                <a:cubicBezTo>
                  <a:pt x="0" y="437"/>
                  <a:pt x="1" y="285"/>
                  <a:pt x="2" y="133"/>
                </a:cubicBezTo>
                <a:cubicBezTo>
                  <a:pt x="2" y="80"/>
                  <a:pt x="34" y="34"/>
                  <a:pt x="83" y="17"/>
                </a:cubicBezTo>
                <a:cubicBezTo>
                  <a:pt x="134" y="0"/>
                  <a:pt x="194" y="17"/>
                  <a:pt x="225" y="58"/>
                </a:cubicBezTo>
                <a:cubicBezTo>
                  <a:pt x="241" y="80"/>
                  <a:pt x="248" y="104"/>
                  <a:pt x="248" y="131"/>
                </a:cubicBezTo>
                <a:cubicBezTo>
                  <a:pt x="248" y="207"/>
                  <a:pt x="248" y="284"/>
                  <a:pt x="248" y="361"/>
                </a:cubicBezTo>
                <a:cubicBezTo>
                  <a:pt x="248" y="361"/>
                  <a:pt x="248" y="361"/>
                  <a:pt x="248" y="361"/>
                </a:cubicBezTo>
                <a:close/>
                <a:moveTo>
                  <a:pt x="33" y="358"/>
                </a:moveTo>
                <a:cubicBezTo>
                  <a:pt x="33" y="358"/>
                  <a:pt x="33" y="358"/>
                  <a:pt x="33" y="358"/>
                </a:cubicBezTo>
                <a:cubicBezTo>
                  <a:pt x="33" y="385"/>
                  <a:pt x="32" y="413"/>
                  <a:pt x="33" y="440"/>
                </a:cubicBezTo>
                <a:cubicBezTo>
                  <a:pt x="33" y="492"/>
                  <a:pt x="32" y="544"/>
                  <a:pt x="34" y="596"/>
                </a:cubicBezTo>
                <a:cubicBezTo>
                  <a:pt x="35" y="642"/>
                  <a:pt x="72" y="678"/>
                  <a:pt x="111" y="676"/>
                </a:cubicBezTo>
                <a:cubicBezTo>
                  <a:pt x="118" y="676"/>
                  <a:pt x="125" y="675"/>
                  <a:pt x="126" y="666"/>
                </a:cubicBezTo>
                <a:cubicBezTo>
                  <a:pt x="126" y="658"/>
                  <a:pt x="121" y="655"/>
                  <a:pt x="113" y="654"/>
                </a:cubicBezTo>
                <a:cubicBezTo>
                  <a:pt x="71" y="643"/>
                  <a:pt x="55" y="624"/>
                  <a:pt x="55" y="580"/>
                </a:cubicBezTo>
                <a:cubicBezTo>
                  <a:pt x="55" y="512"/>
                  <a:pt x="55" y="444"/>
                  <a:pt x="55" y="376"/>
                </a:cubicBezTo>
                <a:cubicBezTo>
                  <a:pt x="55" y="363"/>
                  <a:pt x="58" y="359"/>
                  <a:pt x="72" y="359"/>
                </a:cubicBezTo>
                <a:cubicBezTo>
                  <a:pt x="115" y="360"/>
                  <a:pt x="158" y="358"/>
                  <a:pt x="201" y="359"/>
                </a:cubicBezTo>
                <a:cubicBezTo>
                  <a:pt x="215" y="360"/>
                  <a:pt x="218" y="356"/>
                  <a:pt x="218" y="343"/>
                </a:cubicBezTo>
                <a:cubicBezTo>
                  <a:pt x="218" y="272"/>
                  <a:pt x="218" y="202"/>
                  <a:pt x="218" y="131"/>
                </a:cubicBezTo>
                <a:cubicBezTo>
                  <a:pt x="217" y="81"/>
                  <a:pt x="176" y="41"/>
                  <a:pt x="128" y="40"/>
                </a:cubicBezTo>
                <a:cubicBezTo>
                  <a:pt x="74" y="40"/>
                  <a:pt x="34" y="77"/>
                  <a:pt x="33" y="130"/>
                </a:cubicBezTo>
                <a:cubicBezTo>
                  <a:pt x="32" y="206"/>
                  <a:pt x="33" y="282"/>
                  <a:pt x="33" y="358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77" name="Freeform 18">
            <a:extLst>
              <a:ext uri="{FF2B5EF4-FFF2-40B4-BE49-F238E27FC236}">
                <a16:creationId xmlns:a16="http://schemas.microsoft.com/office/drawing/2014/main" id="{01CA8665-5338-31AB-B8D1-9F183303CE30}"/>
              </a:ext>
            </a:extLst>
          </p:cNvPr>
          <p:cNvSpPr/>
          <p:nvPr/>
        </p:nvSpPr>
        <p:spPr bwMode="auto">
          <a:xfrm>
            <a:off x="5687339" y="1572755"/>
            <a:ext cx="230981" cy="629841"/>
          </a:xfrm>
          <a:custGeom>
            <a:avLst/>
            <a:gdLst>
              <a:gd name="T0" fmla="*/ 178 w 226"/>
              <a:gd name="T1" fmla="*/ 0 h 616"/>
              <a:gd name="T2" fmla="*/ 210 w 226"/>
              <a:gd name="T3" fmla="*/ 110 h 616"/>
              <a:gd name="T4" fmla="*/ 199 w 226"/>
              <a:gd name="T5" fmla="*/ 367 h 616"/>
              <a:gd name="T6" fmla="*/ 39 w 226"/>
              <a:gd name="T7" fmla="*/ 591 h 616"/>
              <a:gd name="T8" fmla="*/ 13 w 226"/>
              <a:gd name="T9" fmla="*/ 610 h 616"/>
              <a:gd name="T10" fmla="*/ 1 w 226"/>
              <a:gd name="T11" fmla="*/ 603 h 616"/>
              <a:gd name="T12" fmla="*/ 1 w 226"/>
              <a:gd name="T13" fmla="*/ 591 h 616"/>
              <a:gd name="T14" fmla="*/ 0 w 226"/>
              <a:gd name="T15" fmla="*/ 149 h 616"/>
              <a:gd name="T16" fmla="*/ 15 w 226"/>
              <a:gd name="T17" fmla="*/ 129 h 616"/>
              <a:gd name="T18" fmla="*/ 151 w 226"/>
              <a:gd name="T19" fmla="*/ 40 h 616"/>
              <a:gd name="T20" fmla="*/ 178 w 226"/>
              <a:gd name="T21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6" h="616">
                <a:moveTo>
                  <a:pt x="178" y="0"/>
                </a:moveTo>
                <a:cubicBezTo>
                  <a:pt x="193" y="38"/>
                  <a:pt x="203" y="74"/>
                  <a:pt x="210" y="110"/>
                </a:cubicBezTo>
                <a:cubicBezTo>
                  <a:pt x="226" y="196"/>
                  <a:pt x="222" y="282"/>
                  <a:pt x="199" y="367"/>
                </a:cubicBezTo>
                <a:cubicBezTo>
                  <a:pt x="173" y="461"/>
                  <a:pt x="118" y="535"/>
                  <a:pt x="39" y="591"/>
                </a:cubicBezTo>
                <a:cubicBezTo>
                  <a:pt x="30" y="597"/>
                  <a:pt x="22" y="603"/>
                  <a:pt x="13" y="610"/>
                </a:cubicBezTo>
                <a:cubicBezTo>
                  <a:pt x="4" y="616"/>
                  <a:pt x="1" y="612"/>
                  <a:pt x="1" y="603"/>
                </a:cubicBezTo>
                <a:cubicBezTo>
                  <a:pt x="1" y="599"/>
                  <a:pt x="1" y="595"/>
                  <a:pt x="1" y="591"/>
                </a:cubicBezTo>
                <a:cubicBezTo>
                  <a:pt x="1" y="444"/>
                  <a:pt x="1" y="296"/>
                  <a:pt x="0" y="149"/>
                </a:cubicBezTo>
                <a:cubicBezTo>
                  <a:pt x="0" y="138"/>
                  <a:pt x="5" y="133"/>
                  <a:pt x="15" y="129"/>
                </a:cubicBezTo>
                <a:cubicBezTo>
                  <a:pt x="67" y="110"/>
                  <a:pt x="115" y="83"/>
                  <a:pt x="151" y="40"/>
                </a:cubicBezTo>
                <a:cubicBezTo>
                  <a:pt x="160" y="28"/>
                  <a:pt x="167" y="16"/>
                  <a:pt x="17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78" name="Freeform 19">
            <a:extLst>
              <a:ext uri="{FF2B5EF4-FFF2-40B4-BE49-F238E27FC236}">
                <a16:creationId xmlns:a16="http://schemas.microsoft.com/office/drawing/2014/main" id="{AC6CA1C8-364A-3B3F-A587-0EF7F0037BE4}"/>
              </a:ext>
            </a:extLst>
          </p:cNvPr>
          <p:cNvSpPr/>
          <p:nvPr/>
        </p:nvSpPr>
        <p:spPr bwMode="auto">
          <a:xfrm>
            <a:off x="5130126" y="1826358"/>
            <a:ext cx="275035" cy="710804"/>
          </a:xfrm>
          <a:custGeom>
            <a:avLst/>
            <a:gdLst>
              <a:gd name="T0" fmla="*/ 269 w 269"/>
              <a:gd name="T1" fmla="*/ 664 h 696"/>
              <a:gd name="T2" fmla="*/ 193 w 269"/>
              <a:gd name="T3" fmla="*/ 671 h 696"/>
              <a:gd name="T4" fmla="*/ 78 w 269"/>
              <a:gd name="T5" fmla="*/ 520 h 696"/>
              <a:gd name="T6" fmla="*/ 183 w 269"/>
              <a:gd name="T7" fmla="*/ 36 h 696"/>
              <a:gd name="T8" fmla="*/ 217 w 269"/>
              <a:gd name="T9" fmla="*/ 6 h 696"/>
              <a:gd name="T10" fmla="*/ 227 w 269"/>
              <a:gd name="T11" fmla="*/ 2 h 696"/>
              <a:gd name="T12" fmla="*/ 231 w 269"/>
              <a:gd name="T13" fmla="*/ 12 h 696"/>
              <a:gd name="T14" fmla="*/ 230 w 269"/>
              <a:gd name="T15" fmla="*/ 60 h 696"/>
              <a:gd name="T16" fmla="*/ 230 w 269"/>
              <a:gd name="T17" fmla="*/ 396 h 696"/>
              <a:gd name="T18" fmla="*/ 245 w 269"/>
              <a:gd name="T19" fmla="*/ 476 h 696"/>
              <a:gd name="T20" fmla="*/ 237 w 269"/>
              <a:gd name="T21" fmla="*/ 492 h 696"/>
              <a:gd name="T22" fmla="*/ 167 w 269"/>
              <a:gd name="T23" fmla="*/ 521 h 696"/>
              <a:gd name="T24" fmla="*/ 154 w 269"/>
              <a:gd name="T25" fmla="*/ 597 h 696"/>
              <a:gd name="T26" fmla="*/ 269 w 269"/>
              <a:gd name="T27" fmla="*/ 664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9" h="696">
                <a:moveTo>
                  <a:pt x="269" y="664"/>
                </a:moveTo>
                <a:cubicBezTo>
                  <a:pt x="233" y="695"/>
                  <a:pt x="228" y="696"/>
                  <a:pt x="193" y="671"/>
                </a:cubicBezTo>
                <a:cubicBezTo>
                  <a:pt x="140" y="632"/>
                  <a:pt x="106" y="578"/>
                  <a:pt x="78" y="520"/>
                </a:cubicBezTo>
                <a:cubicBezTo>
                  <a:pt x="0" y="363"/>
                  <a:pt x="54" y="159"/>
                  <a:pt x="183" y="36"/>
                </a:cubicBezTo>
                <a:cubicBezTo>
                  <a:pt x="194" y="26"/>
                  <a:pt x="206" y="16"/>
                  <a:pt x="217" y="6"/>
                </a:cubicBezTo>
                <a:cubicBezTo>
                  <a:pt x="220" y="3"/>
                  <a:pt x="223" y="0"/>
                  <a:pt x="227" y="2"/>
                </a:cubicBezTo>
                <a:cubicBezTo>
                  <a:pt x="232" y="3"/>
                  <a:pt x="231" y="8"/>
                  <a:pt x="231" y="12"/>
                </a:cubicBezTo>
                <a:cubicBezTo>
                  <a:pt x="230" y="28"/>
                  <a:pt x="230" y="44"/>
                  <a:pt x="230" y="60"/>
                </a:cubicBezTo>
                <a:cubicBezTo>
                  <a:pt x="230" y="172"/>
                  <a:pt x="230" y="284"/>
                  <a:pt x="230" y="396"/>
                </a:cubicBezTo>
                <a:cubicBezTo>
                  <a:pt x="230" y="423"/>
                  <a:pt x="231" y="451"/>
                  <a:pt x="245" y="476"/>
                </a:cubicBezTo>
                <a:cubicBezTo>
                  <a:pt x="250" y="486"/>
                  <a:pt x="247" y="489"/>
                  <a:pt x="237" y="492"/>
                </a:cubicBezTo>
                <a:cubicBezTo>
                  <a:pt x="213" y="499"/>
                  <a:pt x="189" y="507"/>
                  <a:pt x="167" y="521"/>
                </a:cubicBezTo>
                <a:cubicBezTo>
                  <a:pt x="134" y="541"/>
                  <a:pt x="130" y="568"/>
                  <a:pt x="154" y="597"/>
                </a:cubicBezTo>
                <a:cubicBezTo>
                  <a:pt x="184" y="633"/>
                  <a:pt x="221" y="656"/>
                  <a:pt x="269" y="66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79" name="Freeform 37">
            <a:extLst>
              <a:ext uri="{FF2B5EF4-FFF2-40B4-BE49-F238E27FC236}">
                <a16:creationId xmlns:a16="http://schemas.microsoft.com/office/drawing/2014/main" id="{33D634BE-DDCC-32A7-FB1B-25A1CE164DC1}"/>
              </a:ext>
            </a:extLst>
          </p:cNvPr>
          <p:cNvSpPr/>
          <p:nvPr/>
        </p:nvSpPr>
        <p:spPr bwMode="auto">
          <a:xfrm>
            <a:off x="6340893" y="1918054"/>
            <a:ext cx="713185" cy="620316"/>
          </a:xfrm>
          <a:custGeom>
            <a:avLst/>
            <a:gdLst>
              <a:gd name="T0" fmla="*/ 616 w 672"/>
              <a:gd name="T1" fmla="*/ 570 h 585"/>
              <a:gd name="T2" fmla="*/ 580 w 672"/>
              <a:gd name="T3" fmla="*/ 581 h 585"/>
              <a:gd name="T4" fmla="*/ 500 w 672"/>
              <a:gd name="T5" fmla="*/ 581 h 585"/>
              <a:gd name="T6" fmla="*/ 180 w 672"/>
              <a:gd name="T7" fmla="*/ 581 h 585"/>
              <a:gd name="T8" fmla="*/ 152 w 672"/>
              <a:gd name="T9" fmla="*/ 581 h 585"/>
              <a:gd name="T10" fmla="*/ 52 w 672"/>
              <a:gd name="T11" fmla="*/ 569 h 585"/>
              <a:gd name="T12" fmla="*/ 7 w 672"/>
              <a:gd name="T13" fmla="*/ 429 h 585"/>
              <a:gd name="T14" fmla="*/ 48 w 672"/>
              <a:gd name="T15" fmla="*/ 365 h 585"/>
              <a:gd name="T16" fmla="*/ 61 w 672"/>
              <a:gd name="T17" fmla="*/ 347 h 585"/>
              <a:gd name="T18" fmla="*/ 62 w 672"/>
              <a:gd name="T19" fmla="*/ 346 h 585"/>
              <a:gd name="T20" fmla="*/ 121 w 672"/>
              <a:gd name="T21" fmla="*/ 270 h 585"/>
              <a:gd name="T22" fmla="*/ 121 w 672"/>
              <a:gd name="T23" fmla="*/ 270 h 585"/>
              <a:gd name="T24" fmla="*/ 148 w 672"/>
              <a:gd name="T25" fmla="*/ 234 h 585"/>
              <a:gd name="T26" fmla="*/ 161 w 672"/>
              <a:gd name="T27" fmla="*/ 219 h 585"/>
              <a:gd name="T28" fmla="*/ 179 w 672"/>
              <a:gd name="T29" fmla="*/ 48 h 585"/>
              <a:gd name="T30" fmla="*/ 250 w 672"/>
              <a:gd name="T31" fmla="*/ 24 h 585"/>
              <a:gd name="T32" fmla="*/ 244 w 672"/>
              <a:gd name="T33" fmla="*/ 233 h 585"/>
              <a:gd name="T34" fmla="*/ 180 w 672"/>
              <a:gd name="T35" fmla="*/ 317 h 585"/>
              <a:gd name="T36" fmla="*/ 161 w 672"/>
              <a:gd name="T37" fmla="*/ 341 h 585"/>
              <a:gd name="T38" fmla="*/ 148 w 672"/>
              <a:gd name="T39" fmla="*/ 357 h 585"/>
              <a:gd name="T40" fmla="*/ 111 w 672"/>
              <a:gd name="T41" fmla="*/ 404 h 585"/>
              <a:gd name="T42" fmla="*/ 102 w 672"/>
              <a:gd name="T43" fmla="*/ 417 h 585"/>
              <a:gd name="T44" fmla="*/ 84 w 672"/>
              <a:gd name="T45" fmla="*/ 441 h 585"/>
              <a:gd name="T46" fmla="*/ 83 w 672"/>
              <a:gd name="T47" fmla="*/ 443 h 585"/>
              <a:gd name="T48" fmla="*/ 115 w 672"/>
              <a:gd name="T49" fmla="*/ 509 h 585"/>
              <a:gd name="T50" fmla="*/ 152 w 672"/>
              <a:gd name="T51" fmla="*/ 505 h 585"/>
              <a:gd name="T52" fmla="*/ 143 w 672"/>
              <a:gd name="T53" fmla="*/ 481 h 585"/>
              <a:gd name="T54" fmla="*/ 145 w 672"/>
              <a:gd name="T55" fmla="*/ 455 h 585"/>
              <a:gd name="T56" fmla="*/ 165 w 672"/>
              <a:gd name="T57" fmla="*/ 426 h 585"/>
              <a:gd name="T58" fmla="*/ 201 w 672"/>
              <a:gd name="T59" fmla="*/ 376 h 585"/>
              <a:gd name="T60" fmla="*/ 240 w 672"/>
              <a:gd name="T61" fmla="*/ 325 h 585"/>
              <a:gd name="T62" fmla="*/ 458 w 672"/>
              <a:gd name="T63" fmla="*/ 292 h 585"/>
              <a:gd name="T64" fmla="*/ 424 w 672"/>
              <a:gd name="T65" fmla="*/ 229 h 585"/>
              <a:gd name="T66" fmla="*/ 420 w 672"/>
              <a:gd name="T67" fmla="*/ 205 h 585"/>
              <a:gd name="T68" fmla="*/ 422 w 672"/>
              <a:gd name="T69" fmla="*/ 177 h 585"/>
              <a:gd name="T70" fmla="*/ 468 w 672"/>
              <a:gd name="T71" fmla="*/ 1 h 585"/>
              <a:gd name="T72" fmla="*/ 492 w 672"/>
              <a:gd name="T73" fmla="*/ 48 h 585"/>
              <a:gd name="T74" fmla="*/ 497 w 672"/>
              <a:gd name="T75" fmla="*/ 205 h 585"/>
              <a:gd name="T76" fmla="*/ 590 w 672"/>
              <a:gd name="T77" fmla="*/ 321 h 585"/>
              <a:gd name="T78" fmla="*/ 644 w 672"/>
              <a:gd name="T79" fmla="*/ 393 h 585"/>
              <a:gd name="T80" fmla="*/ 659 w 672"/>
              <a:gd name="T81" fmla="*/ 418 h 585"/>
              <a:gd name="T82" fmla="*/ 660 w 672"/>
              <a:gd name="T83" fmla="*/ 421 h 585"/>
              <a:gd name="T84" fmla="*/ 621 w 672"/>
              <a:gd name="T85" fmla="*/ 567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2" h="585">
                <a:moveTo>
                  <a:pt x="621" y="567"/>
                </a:moveTo>
                <a:cubicBezTo>
                  <a:pt x="619" y="568"/>
                  <a:pt x="618" y="569"/>
                  <a:pt x="616" y="570"/>
                </a:cubicBezTo>
                <a:cubicBezTo>
                  <a:pt x="605" y="574"/>
                  <a:pt x="595" y="577"/>
                  <a:pt x="584" y="581"/>
                </a:cubicBezTo>
                <a:cubicBezTo>
                  <a:pt x="582" y="581"/>
                  <a:pt x="581" y="581"/>
                  <a:pt x="580" y="581"/>
                </a:cubicBezTo>
                <a:cubicBezTo>
                  <a:pt x="578" y="579"/>
                  <a:pt x="577" y="579"/>
                  <a:pt x="576" y="581"/>
                </a:cubicBezTo>
                <a:cubicBezTo>
                  <a:pt x="551" y="581"/>
                  <a:pt x="525" y="581"/>
                  <a:pt x="500" y="581"/>
                </a:cubicBezTo>
                <a:cubicBezTo>
                  <a:pt x="499" y="578"/>
                  <a:pt x="497" y="578"/>
                  <a:pt x="496" y="581"/>
                </a:cubicBezTo>
                <a:cubicBezTo>
                  <a:pt x="390" y="581"/>
                  <a:pt x="285" y="581"/>
                  <a:pt x="180" y="581"/>
                </a:cubicBezTo>
                <a:cubicBezTo>
                  <a:pt x="177" y="578"/>
                  <a:pt x="175" y="578"/>
                  <a:pt x="172" y="581"/>
                </a:cubicBezTo>
                <a:cubicBezTo>
                  <a:pt x="165" y="581"/>
                  <a:pt x="159" y="581"/>
                  <a:pt x="152" y="581"/>
                </a:cubicBezTo>
                <a:cubicBezTo>
                  <a:pt x="119" y="576"/>
                  <a:pt x="84" y="585"/>
                  <a:pt x="52" y="569"/>
                </a:cubicBezTo>
                <a:cubicBezTo>
                  <a:pt x="52" y="569"/>
                  <a:pt x="52" y="569"/>
                  <a:pt x="52" y="569"/>
                </a:cubicBezTo>
                <a:cubicBezTo>
                  <a:pt x="45" y="556"/>
                  <a:pt x="31" y="550"/>
                  <a:pt x="23" y="537"/>
                </a:cubicBezTo>
                <a:cubicBezTo>
                  <a:pt x="1" y="503"/>
                  <a:pt x="0" y="467"/>
                  <a:pt x="7" y="429"/>
                </a:cubicBezTo>
                <a:cubicBezTo>
                  <a:pt x="7" y="429"/>
                  <a:pt x="8" y="428"/>
                  <a:pt x="8" y="428"/>
                </a:cubicBezTo>
                <a:cubicBezTo>
                  <a:pt x="21" y="407"/>
                  <a:pt x="34" y="386"/>
                  <a:pt x="48" y="365"/>
                </a:cubicBezTo>
                <a:cubicBezTo>
                  <a:pt x="48" y="365"/>
                  <a:pt x="48" y="365"/>
                  <a:pt x="48" y="365"/>
                </a:cubicBezTo>
                <a:cubicBezTo>
                  <a:pt x="55" y="360"/>
                  <a:pt x="59" y="354"/>
                  <a:pt x="61" y="347"/>
                </a:cubicBezTo>
                <a:cubicBezTo>
                  <a:pt x="60" y="346"/>
                  <a:pt x="60" y="346"/>
                  <a:pt x="60" y="346"/>
                </a:cubicBezTo>
                <a:cubicBezTo>
                  <a:pt x="60" y="346"/>
                  <a:pt x="62" y="346"/>
                  <a:pt x="62" y="346"/>
                </a:cubicBezTo>
                <a:cubicBezTo>
                  <a:pt x="75" y="335"/>
                  <a:pt x="86" y="322"/>
                  <a:pt x="93" y="306"/>
                </a:cubicBezTo>
                <a:cubicBezTo>
                  <a:pt x="104" y="296"/>
                  <a:pt x="115" y="285"/>
                  <a:pt x="121" y="270"/>
                </a:cubicBezTo>
                <a:cubicBezTo>
                  <a:pt x="121" y="269"/>
                  <a:pt x="121" y="269"/>
                  <a:pt x="121" y="269"/>
                </a:cubicBezTo>
                <a:cubicBezTo>
                  <a:pt x="121" y="269"/>
                  <a:pt x="121" y="270"/>
                  <a:pt x="121" y="270"/>
                </a:cubicBezTo>
                <a:cubicBezTo>
                  <a:pt x="131" y="260"/>
                  <a:pt x="142" y="251"/>
                  <a:pt x="147" y="237"/>
                </a:cubicBezTo>
                <a:cubicBezTo>
                  <a:pt x="148" y="236"/>
                  <a:pt x="149" y="235"/>
                  <a:pt x="148" y="234"/>
                </a:cubicBezTo>
                <a:cubicBezTo>
                  <a:pt x="154" y="231"/>
                  <a:pt x="158" y="228"/>
                  <a:pt x="159" y="221"/>
                </a:cubicBezTo>
                <a:cubicBezTo>
                  <a:pt x="160" y="221"/>
                  <a:pt x="161" y="220"/>
                  <a:pt x="161" y="219"/>
                </a:cubicBezTo>
                <a:cubicBezTo>
                  <a:pt x="175" y="209"/>
                  <a:pt x="180" y="197"/>
                  <a:pt x="179" y="180"/>
                </a:cubicBezTo>
                <a:cubicBezTo>
                  <a:pt x="179" y="136"/>
                  <a:pt x="179" y="92"/>
                  <a:pt x="179" y="48"/>
                </a:cubicBezTo>
                <a:cubicBezTo>
                  <a:pt x="179" y="13"/>
                  <a:pt x="191" y="2"/>
                  <a:pt x="225" y="1"/>
                </a:cubicBezTo>
                <a:cubicBezTo>
                  <a:pt x="243" y="0"/>
                  <a:pt x="251" y="5"/>
                  <a:pt x="250" y="24"/>
                </a:cubicBezTo>
                <a:cubicBezTo>
                  <a:pt x="249" y="79"/>
                  <a:pt x="250" y="133"/>
                  <a:pt x="250" y="188"/>
                </a:cubicBezTo>
                <a:cubicBezTo>
                  <a:pt x="250" y="203"/>
                  <a:pt x="250" y="218"/>
                  <a:pt x="244" y="233"/>
                </a:cubicBezTo>
                <a:cubicBezTo>
                  <a:pt x="244" y="233"/>
                  <a:pt x="244" y="233"/>
                  <a:pt x="244" y="233"/>
                </a:cubicBezTo>
                <a:cubicBezTo>
                  <a:pt x="220" y="259"/>
                  <a:pt x="198" y="286"/>
                  <a:pt x="180" y="317"/>
                </a:cubicBezTo>
                <a:cubicBezTo>
                  <a:pt x="180" y="317"/>
                  <a:pt x="180" y="317"/>
                  <a:pt x="180" y="317"/>
                </a:cubicBezTo>
                <a:cubicBezTo>
                  <a:pt x="172" y="324"/>
                  <a:pt x="163" y="330"/>
                  <a:pt x="161" y="341"/>
                </a:cubicBezTo>
                <a:cubicBezTo>
                  <a:pt x="159" y="343"/>
                  <a:pt x="157" y="346"/>
                  <a:pt x="155" y="348"/>
                </a:cubicBezTo>
                <a:cubicBezTo>
                  <a:pt x="151" y="349"/>
                  <a:pt x="149" y="353"/>
                  <a:pt x="148" y="357"/>
                </a:cubicBezTo>
                <a:cubicBezTo>
                  <a:pt x="148" y="357"/>
                  <a:pt x="148" y="357"/>
                  <a:pt x="148" y="357"/>
                </a:cubicBezTo>
                <a:cubicBezTo>
                  <a:pt x="133" y="371"/>
                  <a:pt x="121" y="387"/>
                  <a:pt x="111" y="404"/>
                </a:cubicBezTo>
                <a:cubicBezTo>
                  <a:pt x="111" y="404"/>
                  <a:pt x="111" y="404"/>
                  <a:pt x="111" y="404"/>
                </a:cubicBezTo>
                <a:cubicBezTo>
                  <a:pt x="105" y="406"/>
                  <a:pt x="103" y="411"/>
                  <a:pt x="102" y="417"/>
                </a:cubicBezTo>
                <a:cubicBezTo>
                  <a:pt x="101" y="418"/>
                  <a:pt x="100" y="419"/>
                  <a:pt x="100" y="420"/>
                </a:cubicBezTo>
                <a:cubicBezTo>
                  <a:pt x="91" y="424"/>
                  <a:pt x="86" y="431"/>
                  <a:pt x="84" y="441"/>
                </a:cubicBezTo>
                <a:cubicBezTo>
                  <a:pt x="83" y="442"/>
                  <a:pt x="83" y="442"/>
                  <a:pt x="83" y="442"/>
                </a:cubicBezTo>
                <a:cubicBezTo>
                  <a:pt x="83" y="442"/>
                  <a:pt x="83" y="443"/>
                  <a:pt x="83" y="443"/>
                </a:cubicBezTo>
                <a:cubicBezTo>
                  <a:pt x="68" y="459"/>
                  <a:pt x="73" y="476"/>
                  <a:pt x="80" y="494"/>
                </a:cubicBezTo>
                <a:cubicBezTo>
                  <a:pt x="87" y="512"/>
                  <a:pt x="101" y="508"/>
                  <a:pt x="115" y="509"/>
                </a:cubicBezTo>
                <a:cubicBezTo>
                  <a:pt x="121" y="509"/>
                  <a:pt x="127" y="509"/>
                  <a:pt x="132" y="509"/>
                </a:cubicBezTo>
                <a:cubicBezTo>
                  <a:pt x="139" y="508"/>
                  <a:pt x="149" y="513"/>
                  <a:pt x="152" y="505"/>
                </a:cubicBezTo>
                <a:cubicBezTo>
                  <a:pt x="155" y="498"/>
                  <a:pt x="149" y="491"/>
                  <a:pt x="144" y="485"/>
                </a:cubicBezTo>
                <a:cubicBezTo>
                  <a:pt x="144" y="484"/>
                  <a:pt x="143" y="482"/>
                  <a:pt x="143" y="481"/>
                </a:cubicBezTo>
                <a:cubicBezTo>
                  <a:pt x="140" y="473"/>
                  <a:pt x="141" y="465"/>
                  <a:pt x="143" y="457"/>
                </a:cubicBezTo>
                <a:cubicBezTo>
                  <a:pt x="144" y="457"/>
                  <a:pt x="145" y="456"/>
                  <a:pt x="145" y="455"/>
                </a:cubicBezTo>
                <a:cubicBezTo>
                  <a:pt x="155" y="449"/>
                  <a:pt x="159" y="439"/>
                  <a:pt x="163" y="429"/>
                </a:cubicBezTo>
                <a:cubicBezTo>
                  <a:pt x="164" y="428"/>
                  <a:pt x="165" y="428"/>
                  <a:pt x="165" y="426"/>
                </a:cubicBezTo>
                <a:cubicBezTo>
                  <a:pt x="180" y="413"/>
                  <a:pt x="190" y="395"/>
                  <a:pt x="201" y="377"/>
                </a:cubicBezTo>
                <a:cubicBezTo>
                  <a:pt x="201" y="377"/>
                  <a:pt x="201" y="376"/>
                  <a:pt x="201" y="376"/>
                </a:cubicBezTo>
                <a:cubicBezTo>
                  <a:pt x="217" y="361"/>
                  <a:pt x="228" y="342"/>
                  <a:pt x="240" y="325"/>
                </a:cubicBezTo>
                <a:cubicBezTo>
                  <a:pt x="240" y="325"/>
                  <a:pt x="240" y="325"/>
                  <a:pt x="240" y="325"/>
                </a:cubicBezTo>
                <a:cubicBezTo>
                  <a:pt x="256" y="293"/>
                  <a:pt x="284" y="289"/>
                  <a:pt x="316" y="291"/>
                </a:cubicBezTo>
                <a:cubicBezTo>
                  <a:pt x="363" y="294"/>
                  <a:pt x="410" y="291"/>
                  <a:pt x="458" y="292"/>
                </a:cubicBezTo>
                <a:cubicBezTo>
                  <a:pt x="468" y="292"/>
                  <a:pt x="472" y="289"/>
                  <a:pt x="465" y="280"/>
                </a:cubicBezTo>
                <a:cubicBezTo>
                  <a:pt x="452" y="262"/>
                  <a:pt x="438" y="246"/>
                  <a:pt x="424" y="229"/>
                </a:cubicBezTo>
                <a:cubicBezTo>
                  <a:pt x="424" y="229"/>
                  <a:pt x="424" y="229"/>
                  <a:pt x="424" y="229"/>
                </a:cubicBezTo>
                <a:cubicBezTo>
                  <a:pt x="422" y="221"/>
                  <a:pt x="421" y="213"/>
                  <a:pt x="420" y="205"/>
                </a:cubicBezTo>
                <a:cubicBezTo>
                  <a:pt x="420" y="202"/>
                  <a:pt x="420" y="200"/>
                  <a:pt x="420" y="197"/>
                </a:cubicBezTo>
                <a:cubicBezTo>
                  <a:pt x="423" y="191"/>
                  <a:pt x="422" y="184"/>
                  <a:pt x="422" y="177"/>
                </a:cubicBezTo>
                <a:cubicBezTo>
                  <a:pt x="422" y="134"/>
                  <a:pt x="422" y="91"/>
                  <a:pt x="422" y="47"/>
                </a:cubicBezTo>
                <a:cubicBezTo>
                  <a:pt x="422" y="1"/>
                  <a:pt x="422" y="1"/>
                  <a:pt x="468" y="1"/>
                </a:cubicBezTo>
                <a:cubicBezTo>
                  <a:pt x="469" y="5"/>
                  <a:pt x="473" y="5"/>
                  <a:pt x="476" y="5"/>
                </a:cubicBezTo>
                <a:cubicBezTo>
                  <a:pt x="489" y="17"/>
                  <a:pt x="492" y="31"/>
                  <a:pt x="492" y="48"/>
                </a:cubicBezTo>
                <a:cubicBezTo>
                  <a:pt x="492" y="93"/>
                  <a:pt x="492" y="138"/>
                  <a:pt x="492" y="182"/>
                </a:cubicBezTo>
                <a:cubicBezTo>
                  <a:pt x="492" y="190"/>
                  <a:pt x="491" y="198"/>
                  <a:pt x="497" y="205"/>
                </a:cubicBezTo>
                <a:cubicBezTo>
                  <a:pt x="526" y="244"/>
                  <a:pt x="555" y="282"/>
                  <a:pt x="587" y="319"/>
                </a:cubicBezTo>
                <a:cubicBezTo>
                  <a:pt x="588" y="320"/>
                  <a:pt x="589" y="320"/>
                  <a:pt x="590" y="321"/>
                </a:cubicBezTo>
                <a:cubicBezTo>
                  <a:pt x="592" y="324"/>
                  <a:pt x="594" y="326"/>
                  <a:pt x="596" y="329"/>
                </a:cubicBezTo>
                <a:cubicBezTo>
                  <a:pt x="612" y="350"/>
                  <a:pt x="628" y="372"/>
                  <a:pt x="644" y="393"/>
                </a:cubicBezTo>
                <a:cubicBezTo>
                  <a:pt x="645" y="399"/>
                  <a:pt x="648" y="403"/>
                  <a:pt x="653" y="406"/>
                </a:cubicBezTo>
                <a:cubicBezTo>
                  <a:pt x="655" y="410"/>
                  <a:pt x="657" y="414"/>
                  <a:pt x="659" y="418"/>
                </a:cubicBezTo>
                <a:cubicBezTo>
                  <a:pt x="659" y="418"/>
                  <a:pt x="660" y="419"/>
                  <a:pt x="660" y="420"/>
                </a:cubicBezTo>
                <a:cubicBezTo>
                  <a:pt x="660" y="420"/>
                  <a:pt x="660" y="421"/>
                  <a:pt x="660" y="421"/>
                </a:cubicBezTo>
                <a:cubicBezTo>
                  <a:pt x="667" y="450"/>
                  <a:pt x="672" y="479"/>
                  <a:pt x="662" y="509"/>
                </a:cubicBezTo>
                <a:cubicBezTo>
                  <a:pt x="653" y="533"/>
                  <a:pt x="636" y="549"/>
                  <a:pt x="621" y="5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80" name="Freeform 42">
            <a:extLst>
              <a:ext uri="{FF2B5EF4-FFF2-40B4-BE49-F238E27FC236}">
                <a16:creationId xmlns:a16="http://schemas.microsoft.com/office/drawing/2014/main" id="{123349DF-80D4-C6C1-1774-8AE194AE4225}"/>
              </a:ext>
            </a:extLst>
          </p:cNvPr>
          <p:cNvSpPr/>
          <p:nvPr/>
        </p:nvSpPr>
        <p:spPr bwMode="auto">
          <a:xfrm>
            <a:off x="6386135" y="1464426"/>
            <a:ext cx="334566" cy="682229"/>
          </a:xfrm>
          <a:custGeom>
            <a:avLst/>
            <a:gdLst>
              <a:gd name="T0" fmla="*/ 21 w 315"/>
              <a:gd name="T1" fmla="*/ 249 h 644"/>
              <a:gd name="T2" fmla="*/ 14 w 315"/>
              <a:gd name="T3" fmla="*/ 233 h 644"/>
              <a:gd name="T4" fmla="*/ 0 w 315"/>
              <a:gd name="T5" fmla="*/ 173 h 644"/>
              <a:gd name="T6" fmla="*/ 0 w 315"/>
              <a:gd name="T7" fmla="*/ 145 h 644"/>
              <a:gd name="T8" fmla="*/ 7 w 315"/>
              <a:gd name="T9" fmla="*/ 89 h 644"/>
              <a:gd name="T10" fmla="*/ 9 w 315"/>
              <a:gd name="T11" fmla="*/ 81 h 644"/>
              <a:gd name="T12" fmla="*/ 29 w 315"/>
              <a:gd name="T13" fmla="*/ 17 h 644"/>
              <a:gd name="T14" fmla="*/ 55 w 315"/>
              <a:gd name="T15" fmla="*/ 12 h 644"/>
              <a:gd name="T16" fmla="*/ 89 w 315"/>
              <a:gd name="T17" fmla="*/ 45 h 644"/>
              <a:gd name="T18" fmla="*/ 89 w 315"/>
              <a:gd name="T19" fmla="*/ 45 h 644"/>
              <a:gd name="T20" fmla="*/ 137 w 315"/>
              <a:gd name="T21" fmla="*/ 81 h 644"/>
              <a:gd name="T22" fmla="*/ 137 w 315"/>
              <a:gd name="T23" fmla="*/ 81 h 644"/>
              <a:gd name="T24" fmla="*/ 255 w 315"/>
              <a:gd name="T25" fmla="*/ 163 h 644"/>
              <a:gd name="T26" fmla="*/ 256 w 315"/>
              <a:gd name="T27" fmla="*/ 162 h 644"/>
              <a:gd name="T28" fmla="*/ 255 w 315"/>
              <a:gd name="T29" fmla="*/ 163 h 644"/>
              <a:gd name="T30" fmla="*/ 304 w 315"/>
              <a:gd name="T31" fmla="*/ 260 h 644"/>
              <a:gd name="T32" fmla="*/ 296 w 315"/>
              <a:gd name="T33" fmla="*/ 322 h 644"/>
              <a:gd name="T34" fmla="*/ 289 w 315"/>
              <a:gd name="T35" fmla="*/ 311 h 644"/>
              <a:gd name="T36" fmla="*/ 182 w 315"/>
              <a:gd name="T37" fmla="*/ 193 h 644"/>
              <a:gd name="T38" fmla="*/ 87 w 315"/>
              <a:gd name="T39" fmla="*/ 130 h 644"/>
              <a:gd name="T40" fmla="*/ 79 w 315"/>
              <a:gd name="T41" fmla="*/ 128 h 644"/>
              <a:gd name="T42" fmla="*/ 77 w 315"/>
              <a:gd name="T43" fmla="*/ 138 h 644"/>
              <a:gd name="T44" fmla="*/ 98 w 315"/>
              <a:gd name="T45" fmla="*/ 178 h 644"/>
              <a:gd name="T46" fmla="*/ 205 w 315"/>
              <a:gd name="T47" fmla="*/ 266 h 644"/>
              <a:gd name="T48" fmla="*/ 292 w 315"/>
              <a:gd name="T49" fmla="*/ 375 h 644"/>
              <a:gd name="T50" fmla="*/ 310 w 315"/>
              <a:gd name="T51" fmla="*/ 492 h 644"/>
              <a:gd name="T52" fmla="*/ 312 w 315"/>
              <a:gd name="T53" fmla="*/ 614 h 644"/>
              <a:gd name="T54" fmla="*/ 289 w 315"/>
              <a:gd name="T55" fmla="*/ 641 h 644"/>
              <a:gd name="T56" fmla="*/ 289 w 315"/>
              <a:gd name="T57" fmla="*/ 641 h 644"/>
              <a:gd name="T58" fmla="*/ 281 w 315"/>
              <a:gd name="T59" fmla="*/ 588 h 644"/>
              <a:gd name="T60" fmla="*/ 273 w 315"/>
              <a:gd name="T61" fmla="*/ 513 h 644"/>
              <a:gd name="T62" fmla="*/ 273 w 315"/>
              <a:gd name="T63" fmla="*/ 501 h 644"/>
              <a:gd name="T64" fmla="*/ 272 w 315"/>
              <a:gd name="T65" fmla="*/ 481 h 644"/>
              <a:gd name="T66" fmla="*/ 198 w 315"/>
              <a:gd name="T67" fmla="*/ 371 h 644"/>
              <a:gd name="T68" fmla="*/ 63 w 315"/>
              <a:gd name="T69" fmla="*/ 299 h 644"/>
              <a:gd name="T70" fmla="*/ 62 w 315"/>
              <a:gd name="T71" fmla="*/ 299 h 644"/>
              <a:gd name="T72" fmla="*/ 37 w 315"/>
              <a:gd name="T73" fmla="*/ 273 h 644"/>
              <a:gd name="T74" fmla="*/ 37 w 315"/>
              <a:gd name="T75" fmla="*/ 273 h 644"/>
              <a:gd name="T76" fmla="*/ 21 w 315"/>
              <a:gd name="T77" fmla="*/ 249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15" h="644">
                <a:moveTo>
                  <a:pt x="21" y="249"/>
                </a:moveTo>
                <a:cubicBezTo>
                  <a:pt x="19" y="244"/>
                  <a:pt x="16" y="239"/>
                  <a:pt x="14" y="233"/>
                </a:cubicBezTo>
                <a:cubicBezTo>
                  <a:pt x="9" y="213"/>
                  <a:pt x="1" y="194"/>
                  <a:pt x="0" y="173"/>
                </a:cubicBezTo>
                <a:cubicBezTo>
                  <a:pt x="0" y="164"/>
                  <a:pt x="0" y="154"/>
                  <a:pt x="0" y="145"/>
                </a:cubicBezTo>
                <a:cubicBezTo>
                  <a:pt x="2" y="126"/>
                  <a:pt x="5" y="108"/>
                  <a:pt x="7" y="89"/>
                </a:cubicBezTo>
                <a:cubicBezTo>
                  <a:pt x="8" y="86"/>
                  <a:pt x="8" y="84"/>
                  <a:pt x="9" y="81"/>
                </a:cubicBezTo>
                <a:cubicBezTo>
                  <a:pt x="15" y="60"/>
                  <a:pt x="21" y="38"/>
                  <a:pt x="29" y="17"/>
                </a:cubicBezTo>
                <a:cubicBezTo>
                  <a:pt x="34" y="3"/>
                  <a:pt x="43" y="0"/>
                  <a:pt x="55" y="12"/>
                </a:cubicBezTo>
                <a:cubicBezTo>
                  <a:pt x="67" y="22"/>
                  <a:pt x="75" y="37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103" y="60"/>
                  <a:pt x="118" y="72"/>
                  <a:pt x="137" y="81"/>
                </a:cubicBezTo>
                <a:cubicBezTo>
                  <a:pt x="137" y="81"/>
                  <a:pt x="137" y="81"/>
                  <a:pt x="137" y="81"/>
                </a:cubicBezTo>
                <a:cubicBezTo>
                  <a:pt x="175" y="110"/>
                  <a:pt x="221" y="127"/>
                  <a:pt x="255" y="163"/>
                </a:cubicBezTo>
                <a:cubicBezTo>
                  <a:pt x="256" y="162"/>
                  <a:pt x="256" y="162"/>
                  <a:pt x="256" y="162"/>
                </a:cubicBezTo>
                <a:cubicBezTo>
                  <a:pt x="256" y="162"/>
                  <a:pt x="255" y="163"/>
                  <a:pt x="255" y="163"/>
                </a:cubicBezTo>
                <a:cubicBezTo>
                  <a:pt x="276" y="193"/>
                  <a:pt x="298" y="223"/>
                  <a:pt x="304" y="260"/>
                </a:cubicBezTo>
                <a:cubicBezTo>
                  <a:pt x="307" y="280"/>
                  <a:pt x="310" y="301"/>
                  <a:pt x="296" y="322"/>
                </a:cubicBezTo>
                <a:cubicBezTo>
                  <a:pt x="293" y="317"/>
                  <a:pt x="291" y="314"/>
                  <a:pt x="289" y="311"/>
                </a:cubicBezTo>
                <a:cubicBezTo>
                  <a:pt x="267" y="260"/>
                  <a:pt x="230" y="221"/>
                  <a:pt x="182" y="193"/>
                </a:cubicBezTo>
                <a:cubicBezTo>
                  <a:pt x="149" y="173"/>
                  <a:pt x="113" y="159"/>
                  <a:pt x="87" y="130"/>
                </a:cubicBezTo>
                <a:cubicBezTo>
                  <a:pt x="85" y="127"/>
                  <a:pt x="81" y="125"/>
                  <a:pt x="79" y="128"/>
                </a:cubicBezTo>
                <a:cubicBezTo>
                  <a:pt x="77" y="131"/>
                  <a:pt x="77" y="135"/>
                  <a:pt x="77" y="138"/>
                </a:cubicBezTo>
                <a:cubicBezTo>
                  <a:pt x="79" y="154"/>
                  <a:pt x="89" y="166"/>
                  <a:pt x="98" y="178"/>
                </a:cubicBezTo>
                <a:cubicBezTo>
                  <a:pt x="124" y="219"/>
                  <a:pt x="164" y="242"/>
                  <a:pt x="205" y="266"/>
                </a:cubicBezTo>
                <a:cubicBezTo>
                  <a:pt x="248" y="291"/>
                  <a:pt x="278" y="326"/>
                  <a:pt x="292" y="375"/>
                </a:cubicBezTo>
                <a:cubicBezTo>
                  <a:pt x="303" y="413"/>
                  <a:pt x="308" y="452"/>
                  <a:pt x="310" y="492"/>
                </a:cubicBezTo>
                <a:cubicBezTo>
                  <a:pt x="312" y="533"/>
                  <a:pt x="315" y="573"/>
                  <a:pt x="312" y="614"/>
                </a:cubicBezTo>
                <a:cubicBezTo>
                  <a:pt x="311" y="627"/>
                  <a:pt x="310" y="644"/>
                  <a:pt x="289" y="641"/>
                </a:cubicBezTo>
                <a:cubicBezTo>
                  <a:pt x="289" y="641"/>
                  <a:pt x="289" y="641"/>
                  <a:pt x="289" y="641"/>
                </a:cubicBezTo>
                <a:cubicBezTo>
                  <a:pt x="286" y="623"/>
                  <a:pt x="283" y="605"/>
                  <a:pt x="281" y="588"/>
                </a:cubicBezTo>
                <a:cubicBezTo>
                  <a:pt x="279" y="563"/>
                  <a:pt x="280" y="537"/>
                  <a:pt x="273" y="513"/>
                </a:cubicBezTo>
                <a:cubicBezTo>
                  <a:pt x="273" y="509"/>
                  <a:pt x="273" y="505"/>
                  <a:pt x="273" y="501"/>
                </a:cubicBezTo>
                <a:cubicBezTo>
                  <a:pt x="272" y="494"/>
                  <a:pt x="272" y="488"/>
                  <a:pt x="272" y="481"/>
                </a:cubicBezTo>
                <a:cubicBezTo>
                  <a:pt x="269" y="430"/>
                  <a:pt x="247" y="391"/>
                  <a:pt x="198" y="371"/>
                </a:cubicBezTo>
                <a:cubicBezTo>
                  <a:pt x="151" y="351"/>
                  <a:pt x="105" y="328"/>
                  <a:pt x="63" y="299"/>
                </a:cubicBezTo>
                <a:cubicBezTo>
                  <a:pt x="63" y="299"/>
                  <a:pt x="63" y="299"/>
                  <a:pt x="62" y="299"/>
                </a:cubicBezTo>
                <a:cubicBezTo>
                  <a:pt x="56" y="289"/>
                  <a:pt x="46" y="281"/>
                  <a:pt x="37" y="273"/>
                </a:cubicBezTo>
                <a:cubicBezTo>
                  <a:pt x="37" y="273"/>
                  <a:pt x="37" y="273"/>
                  <a:pt x="37" y="273"/>
                </a:cubicBezTo>
                <a:cubicBezTo>
                  <a:pt x="34" y="264"/>
                  <a:pt x="28" y="256"/>
                  <a:pt x="21" y="2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81" name="Freeform 47">
            <a:extLst>
              <a:ext uri="{FF2B5EF4-FFF2-40B4-BE49-F238E27FC236}">
                <a16:creationId xmlns:a16="http://schemas.microsoft.com/office/drawing/2014/main" id="{AFE716B0-32EB-31CC-9526-8D42DDA3F32F}"/>
              </a:ext>
            </a:extLst>
          </p:cNvPr>
          <p:cNvSpPr/>
          <p:nvPr/>
        </p:nvSpPr>
        <p:spPr bwMode="auto">
          <a:xfrm>
            <a:off x="6724274" y="1431089"/>
            <a:ext cx="259556" cy="344091"/>
          </a:xfrm>
          <a:custGeom>
            <a:avLst/>
            <a:gdLst>
              <a:gd name="T0" fmla="*/ 45 w 245"/>
              <a:gd name="T1" fmla="*/ 120 h 325"/>
              <a:gd name="T2" fmla="*/ 50 w 245"/>
              <a:gd name="T3" fmla="*/ 114 h 325"/>
              <a:gd name="T4" fmla="*/ 107 w 245"/>
              <a:gd name="T5" fmla="*/ 77 h 325"/>
              <a:gd name="T6" fmla="*/ 107 w 245"/>
              <a:gd name="T7" fmla="*/ 77 h 325"/>
              <a:gd name="T8" fmla="*/ 131 w 245"/>
              <a:gd name="T9" fmla="*/ 64 h 325"/>
              <a:gd name="T10" fmla="*/ 134 w 245"/>
              <a:gd name="T11" fmla="*/ 59 h 325"/>
              <a:gd name="T12" fmla="*/ 134 w 245"/>
              <a:gd name="T13" fmla="*/ 59 h 325"/>
              <a:gd name="T14" fmla="*/ 147 w 245"/>
              <a:gd name="T15" fmla="*/ 54 h 325"/>
              <a:gd name="T16" fmla="*/ 150 w 245"/>
              <a:gd name="T17" fmla="*/ 52 h 325"/>
              <a:gd name="T18" fmla="*/ 151 w 245"/>
              <a:gd name="T19" fmla="*/ 52 h 325"/>
              <a:gd name="T20" fmla="*/ 162 w 245"/>
              <a:gd name="T21" fmla="*/ 44 h 325"/>
              <a:gd name="T22" fmla="*/ 163 w 245"/>
              <a:gd name="T23" fmla="*/ 43 h 325"/>
              <a:gd name="T24" fmla="*/ 171 w 245"/>
              <a:gd name="T25" fmla="*/ 36 h 325"/>
              <a:gd name="T26" fmla="*/ 171 w 245"/>
              <a:gd name="T27" fmla="*/ 36 h 325"/>
              <a:gd name="T28" fmla="*/ 175 w 245"/>
              <a:gd name="T29" fmla="*/ 32 h 325"/>
              <a:gd name="T30" fmla="*/ 175 w 245"/>
              <a:gd name="T31" fmla="*/ 32 h 325"/>
              <a:gd name="T32" fmla="*/ 191 w 245"/>
              <a:gd name="T33" fmla="*/ 20 h 325"/>
              <a:gd name="T34" fmla="*/ 227 w 245"/>
              <a:gd name="T35" fmla="*/ 25 h 325"/>
              <a:gd name="T36" fmla="*/ 228 w 245"/>
              <a:gd name="T37" fmla="*/ 32 h 325"/>
              <a:gd name="T38" fmla="*/ 243 w 245"/>
              <a:gd name="T39" fmla="*/ 96 h 325"/>
              <a:gd name="T40" fmla="*/ 243 w 245"/>
              <a:gd name="T41" fmla="*/ 104 h 325"/>
              <a:gd name="T42" fmla="*/ 216 w 245"/>
              <a:gd name="T43" fmla="*/ 212 h 325"/>
              <a:gd name="T44" fmla="*/ 215 w 245"/>
              <a:gd name="T45" fmla="*/ 213 h 325"/>
              <a:gd name="T46" fmla="*/ 206 w 245"/>
              <a:gd name="T47" fmla="*/ 224 h 325"/>
              <a:gd name="T48" fmla="*/ 206 w 245"/>
              <a:gd name="T49" fmla="*/ 224 h 325"/>
              <a:gd name="T50" fmla="*/ 137 w 245"/>
              <a:gd name="T51" fmla="*/ 265 h 325"/>
              <a:gd name="T52" fmla="*/ 83 w 245"/>
              <a:gd name="T53" fmla="*/ 289 h 325"/>
              <a:gd name="T54" fmla="*/ 67 w 245"/>
              <a:gd name="T55" fmla="*/ 298 h 325"/>
              <a:gd name="T56" fmla="*/ 31 w 245"/>
              <a:gd name="T57" fmla="*/ 325 h 325"/>
              <a:gd name="T58" fmla="*/ 74 w 245"/>
              <a:gd name="T59" fmla="*/ 213 h 325"/>
              <a:gd name="T60" fmla="*/ 107 w 245"/>
              <a:gd name="T61" fmla="*/ 188 h 325"/>
              <a:gd name="T62" fmla="*/ 134 w 245"/>
              <a:gd name="T63" fmla="*/ 172 h 325"/>
              <a:gd name="T64" fmla="*/ 182 w 245"/>
              <a:gd name="T65" fmla="*/ 113 h 325"/>
              <a:gd name="T66" fmla="*/ 182 w 245"/>
              <a:gd name="T67" fmla="*/ 100 h 325"/>
              <a:gd name="T68" fmla="*/ 174 w 245"/>
              <a:gd name="T69" fmla="*/ 103 h 325"/>
              <a:gd name="T70" fmla="*/ 122 w 245"/>
              <a:gd name="T71" fmla="*/ 139 h 325"/>
              <a:gd name="T72" fmla="*/ 111 w 245"/>
              <a:gd name="T73" fmla="*/ 144 h 325"/>
              <a:gd name="T74" fmla="*/ 51 w 245"/>
              <a:gd name="T75" fmla="*/ 188 h 325"/>
              <a:gd name="T76" fmla="*/ 47 w 245"/>
              <a:gd name="T77" fmla="*/ 193 h 325"/>
              <a:gd name="T78" fmla="*/ 13 w 245"/>
              <a:gd name="T79" fmla="*/ 240 h 325"/>
              <a:gd name="T80" fmla="*/ 10 w 245"/>
              <a:gd name="T81" fmla="*/ 176 h 325"/>
              <a:gd name="T82" fmla="*/ 11 w 245"/>
              <a:gd name="T83" fmla="*/ 173 h 325"/>
              <a:gd name="T84" fmla="*/ 45 w 245"/>
              <a:gd name="T85" fmla="*/ 120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5" h="325">
                <a:moveTo>
                  <a:pt x="45" y="120"/>
                </a:moveTo>
                <a:cubicBezTo>
                  <a:pt x="47" y="118"/>
                  <a:pt x="49" y="116"/>
                  <a:pt x="50" y="114"/>
                </a:cubicBezTo>
                <a:cubicBezTo>
                  <a:pt x="69" y="102"/>
                  <a:pt x="88" y="89"/>
                  <a:pt x="107" y="77"/>
                </a:cubicBezTo>
                <a:cubicBezTo>
                  <a:pt x="107" y="77"/>
                  <a:pt x="107" y="77"/>
                  <a:pt x="107" y="77"/>
                </a:cubicBezTo>
                <a:cubicBezTo>
                  <a:pt x="117" y="75"/>
                  <a:pt x="125" y="71"/>
                  <a:pt x="131" y="64"/>
                </a:cubicBezTo>
                <a:cubicBezTo>
                  <a:pt x="134" y="63"/>
                  <a:pt x="134" y="62"/>
                  <a:pt x="134" y="59"/>
                </a:cubicBezTo>
                <a:cubicBezTo>
                  <a:pt x="134" y="59"/>
                  <a:pt x="134" y="59"/>
                  <a:pt x="134" y="59"/>
                </a:cubicBezTo>
                <a:cubicBezTo>
                  <a:pt x="140" y="61"/>
                  <a:pt x="143" y="57"/>
                  <a:pt x="147" y="54"/>
                </a:cubicBezTo>
                <a:cubicBezTo>
                  <a:pt x="149" y="55"/>
                  <a:pt x="150" y="54"/>
                  <a:pt x="150" y="52"/>
                </a:cubicBezTo>
                <a:cubicBezTo>
                  <a:pt x="150" y="52"/>
                  <a:pt x="151" y="52"/>
                  <a:pt x="151" y="52"/>
                </a:cubicBezTo>
                <a:cubicBezTo>
                  <a:pt x="156" y="52"/>
                  <a:pt x="160" y="49"/>
                  <a:pt x="162" y="44"/>
                </a:cubicBezTo>
                <a:cubicBezTo>
                  <a:pt x="162" y="44"/>
                  <a:pt x="163" y="43"/>
                  <a:pt x="163" y="43"/>
                </a:cubicBezTo>
                <a:cubicBezTo>
                  <a:pt x="167" y="43"/>
                  <a:pt x="170" y="41"/>
                  <a:pt x="171" y="36"/>
                </a:cubicBezTo>
                <a:cubicBezTo>
                  <a:pt x="171" y="36"/>
                  <a:pt x="171" y="36"/>
                  <a:pt x="171" y="36"/>
                </a:cubicBezTo>
                <a:cubicBezTo>
                  <a:pt x="173" y="35"/>
                  <a:pt x="174" y="34"/>
                  <a:pt x="175" y="32"/>
                </a:cubicBezTo>
                <a:cubicBezTo>
                  <a:pt x="175" y="32"/>
                  <a:pt x="175" y="32"/>
                  <a:pt x="175" y="32"/>
                </a:cubicBezTo>
                <a:cubicBezTo>
                  <a:pt x="182" y="31"/>
                  <a:pt x="186" y="25"/>
                  <a:pt x="191" y="20"/>
                </a:cubicBezTo>
                <a:cubicBezTo>
                  <a:pt x="212" y="0"/>
                  <a:pt x="212" y="0"/>
                  <a:pt x="227" y="25"/>
                </a:cubicBezTo>
                <a:cubicBezTo>
                  <a:pt x="227" y="27"/>
                  <a:pt x="228" y="30"/>
                  <a:pt x="228" y="32"/>
                </a:cubicBezTo>
                <a:cubicBezTo>
                  <a:pt x="235" y="53"/>
                  <a:pt x="234" y="76"/>
                  <a:pt x="243" y="96"/>
                </a:cubicBezTo>
                <a:cubicBezTo>
                  <a:pt x="243" y="99"/>
                  <a:pt x="243" y="101"/>
                  <a:pt x="243" y="104"/>
                </a:cubicBezTo>
                <a:cubicBezTo>
                  <a:pt x="245" y="143"/>
                  <a:pt x="239" y="180"/>
                  <a:pt x="216" y="212"/>
                </a:cubicBezTo>
                <a:cubicBezTo>
                  <a:pt x="216" y="212"/>
                  <a:pt x="215" y="213"/>
                  <a:pt x="215" y="213"/>
                </a:cubicBezTo>
                <a:cubicBezTo>
                  <a:pt x="210" y="215"/>
                  <a:pt x="207" y="219"/>
                  <a:pt x="206" y="224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185" y="241"/>
                  <a:pt x="162" y="255"/>
                  <a:pt x="137" y="265"/>
                </a:cubicBezTo>
                <a:cubicBezTo>
                  <a:pt x="119" y="272"/>
                  <a:pt x="100" y="278"/>
                  <a:pt x="83" y="289"/>
                </a:cubicBezTo>
                <a:cubicBezTo>
                  <a:pt x="75" y="288"/>
                  <a:pt x="73" y="296"/>
                  <a:pt x="67" y="298"/>
                </a:cubicBezTo>
                <a:cubicBezTo>
                  <a:pt x="51" y="301"/>
                  <a:pt x="47" y="319"/>
                  <a:pt x="31" y="325"/>
                </a:cubicBezTo>
                <a:cubicBezTo>
                  <a:pt x="32" y="281"/>
                  <a:pt x="40" y="242"/>
                  <a:pt x="74" y="213"/>
                </a:cubicBezTo>
                <a:cubicBezTo>
                  <a:pt x="85" y="204"/>
                  <a:pt x="96" y="197"/>
                  <a:pt x="107" y="188"/>
                </a:cubicBezTo>
                <a:cubicBezTo>
                  <a:pt x="118" y="186"/>
                  <a:pt x="126" y="179"/>
                  <a:pt x="134" y="172"/>
                </a:cubicBezTo>
                <a:cubicBezTo>
                  <a:pt x="155" y="156"/>
                  <a:pt x="172" y="137"/>
                  <a:pt x="182" y="113"/>
                </a:cubicBezTo>
                <a:cubicBezTo>
                  <a:pt x="184" y="108"/>
                  <a:pt x="186" y="104"/>
                  <a:pt x="182" y="100"/>
                </a:cubicBezTo>
                <a:cubicBezTo>
                  <a:pt x="178" y="97"/>
                  <a:pt x="176" y="100"/>
                  <a:pt x="174" y="103"/>
                </a:cubicBezTo>
                <a:cubicBezTo>
                  <a:pt x="160" y="119"/>
                  <a:pt x="140" y="127"/>
                  <a:pt x="122" y="139"/>
                </a:cubicBezTo>
                <a:cubicBezTo>
                  <a:pt x="117" y="138"/>
                  <a:pt x="114" y="142"/>
                  <a:pt x="111" y="144"/>
                </a:cubicBezTo>
                <a:cubicBezTo>
                  <a:pt x="86" y="153"/>
                  <a:pt x="66" y="167"/>
                  <a:pt x="51" y="188"/>
                </a:cubicBezTo>
                <a:cubicBezTo>
                  <a:pt x="50" y="190"/>
                  <a:pt x="48" y="191"/>
                  <a:pt x="47" y="193"/>
                </a:cubicBezTo>
                <a:cubicBezTo>
                  <a:pt x="30" y="204"/>
                  <a:pt x="26" y="225"/>
                  <a:pt x="13" y="240"/>
                </a:cubicBezTo>
                <a:cubicBezTo>
                  <a:pt x="0" y="218"/>
                  <a:pt x="7" y="197"/>
                  <a:pt x="10" y="176"/>
                </a:cubicBezTo>
                <a:cubicBezTo>
                  <a:pt x="11" y="175"/>
                  <a:pt x="12" y="174"/>
                  <a:pt x="11" y="173"/>
                </a:cubicBezTo>
                <a:cubicBezTo>
                  <a:pt x="23" y="155"/>
                  <a:pt x="34" y="137"/>
                  <a:pt x="45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82" name="Freeform 50">
            <a:extLst>
              <a:ext uri="{FF2B5EF4-FFF2-40B4-BE49-F238E27FC236}">
                <a16:creationId xmlns:a16="http://schemas.microsoft.com/office/drawing/2014/main" id="{F744FDFF-120E-0D5F-3798-2F08EA473EDB}"/>
              </a:ext>
            </a:extLst>
          </p:cNvPr>
          <p:cNvSpPr/>
          <p:nvPr/>
        </p:nvSpPr>
        <p:spPr bwMode="auto">
          <a:xfrm>
            <a:off x="6573064" y="1284643"/>
            <a:ext cx="157163" cy="297656"/>
          </a:xfrm>
          <a:custGeom>
            <a:avLst/>
            <a:gdLst>
              <a:gd name="T0" fmla="*/ 14 w 148"/>
              <a:gd name="T1" fmla="*/ 201 h 281"/>
              <a:gd name="T2" fmla="*/ 12 w 148"/>
              <a:gd name="T3" fmla="*/ 198 h 281"/>
              <a:gd name="T4" fmla="*/ 1 w 148"/>
              <a:gd name="T5" fmla="*/ 122 h 281"/>
              <a:gd name="T6" fmla="*/ 0 w 148"/>
              <a:gd name="T7" fmla="*/ 34 h 281"/>
              <a:gd name="T8" fmla="*/ 4 w 148"/>
              <a:gd name="T9" fmla="*/ 11 h 281"/>
              <a:gd name="T10" fmla="*/ 17 w 148"/>
              <a:gd name="T11" fmla="*/ 1 h 281"/>
              <a:gd name="T12" fmla="*/ 20 w 148"/>
              <a:gd name="T13" fmla="*/ 3 h 281"/>
              <a:gd name="T14" fmla="*/ 41 w 148"/>
              <a:gd name="T15" fmla="*/ 20 h 281"/>
              <a:gd name="T16" fmla="*/ 117 w 148"/>
              <a:gd name="T17" fmla="*/ 87 h 281"/>
              <a:gd name="T18" fmla="*/ 145 w 148"/>
              <a:gd name="T19" fmla="*/ 167 h 281"/>
              <a:gd name="T20" fmla="*/ 118 w 148"/>
              <a:gd name="T21" fmla="*/ 269 h 281"/>
              <a:gd name="T22" fmla="*/ 102 w 148"/>
              <a:gd name="T23" fmla="*/ 273 h 281"/>
              <a:gd name="T24" fmla="*/ 14 w 148"/>
              <a:gd name="T25" fmla="*/ 20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281">
                <a:moveTo>
                  <a:pt x="14" y="201"/>
                </a:moveTo>
                <a:cubicBezTo>
                  <a:pt x="14" y="200"/>
                  <a:pt x="14" y="199"/>
                  <a:pt x="12" y="198"/>
                </a:cubicBezTo>
                <a:cubicBezTo>
                  <a:pt x="5" y="173"/>
                  <a:pt x="6" y="147"/>
                  <a:pt x="1" y="122"/>
                </a:cubicBezTo>
                <a:cubicBezTo>
                  <a:pt x="1" y="93"/>
                  <a:pt x="0" y="63"/>
                  <a:pt x="0" y="34"/>
                </a:cubicBezTo>
                <a:cubicBezTo>
                  <a:pt x="1" y="26"/>
                  <a:pt x="3" y="19"/>
                  <a:pt x="4" y="11"/>
                </a:cubicBezTo>
                <a:cubicBezTo>
                  <a:pt x="4" y="1"/>
                  <a:pt x="10" y="0"/>
                  <a:pt x="17" y="1"/>
                </a:cubicBezTo>
                <a:cubicBezTo>
                  <a:pt x="17" y="2"/>
                  <a:pt x="18" y="3"/>
                  <a:pt x="20" y="3"/>
                </a:cubicBezTo>
                <a:cubicBezTo>
                  <a:pt x="25" y="11"/>
                  <a:pt x="34" y="15"/>
                  <a:pt x="41" y="20"/>
                </a:cubicBezTo>
                <a:cubicBezTo>
                  <a:pt x="69" y="40"/>
                  <a:pt x="94" y="62"/>
                  <a:pt x="117" y="87"/>
                </a:cubicBezTo>
                <a:cubicBezTo>
                  <a:pt x="137" y="110"/>
                  <a:pt x="148" y="136"/>
                  <a:pt x="145" y="167"/>
                </a:cubicBezTo>
                <a:cubicBezTo>
                  <a:pt x="143" y="203"/>
                  <a:pt x="132" y="236"/>
                  <a:pt x="118" y="269"/>
                </a:cubicBezTo>
                <a:cubicBezTo>
                  <a:pt x="115" y="276"/>
                  <a:pt x="112" y="281"/>
                  <a:pt x="102" y="273"/>
                </a:cubicBezTo>
                <a:cubicBezTo>
                  <a:pt x="72" y="250"/>
                  <a:pt x="38" y="232"/>
                  <a:pt x="14" y="2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83" name="Freeform 30">
            <a:extLst>
              <a:ext uri="{FF2B5EF4-FFF2-40B4-BE49-F238E27FC236}">
                <a16:creationId xmlns:a16="http://schemas.microsoft.com/office/drawing/2014/main" id="{EE710517-5EC5-853F-95C0-C774967E93B6}"/>
              </a:ext>
            </a:extLst>
          </p:cNvPr>
          <p:cNvSpPr>
            <a:spLocks noEditPoints="1"/>
          </p:cNvSpPr>
          <p:nvPr/>
        </p:nvSpPr>
        <p:spPr bwMode="auto">
          <a:xfrm>
            <a:off x="5217748" y="3771143"/>
            <a:ext cx="784712" cy="759798"/>
          </a:xfrm>
          <a:custGeom>
            <a:avLst/>
            <a:gdLst>
              <a:gd name="T0" fmla="*/ 750 w 998"/>
              <a:gd name="T1" fmla="*/ 805 h 833"/>
              <a:gd name="T2" fmla="*/ 749 w 998"/>
              <a:gd name="T3" fmla="*/ 829 h 833"/>
              <a:gd name="T4" fmla="*/ 485 w 998"/>
              <a:gd name="T5" fmla="*/ 832 h 833"/>
              <a:gd name="T6" fmla="*/ 285 w 998"/>
              <a:gd name="T7" fmla="*/ 832 h 833"/>
              <a:gd name="T8" fmla="*/ 129 w 998"/>
              <a:gd name="T9" fmla="*/ 832 h 833"/>
              <a:gd name="T10" fmla="*/ 21 w 998"/>
              <a:gd name="T11" fmla="*/ 809 h 833"/>
              <a:gd name="T12" fmla="*/ 4 w 998"/>
              <a:gd name="T13" fmla="*/ 757 h 833"/>
              <a:gd name="T14" fmla="*/ 3 w 998"/>
              <a:gd name="T15" fmla="*/ 361 h 833"/>
              <a:gd name="T16" fmla="*/ 4 w 998"/>
              <a:gd name="T17" fmla="*/ 318 h 833"/>
              <a:gd name="T18" fmla="*/ 9 w 998"/>
              <a:gd name="T19" fmla="*/ 217 h 833"/>
              <a:gd name="T20" fmla="*/ 227 w 998"/>
              <a:gd name="T21" fmla="*/ 176 h 833"/>
              <a:gd name="T22" fmla="*/ 285 w 998"/>
              <a:gd name="T23" fmla="*/ 123 h 833"/>
              <a:gd name="T24" fmla="*/ 317 w 998"/>
              <a:gd name="T25" fmla="*/ 82 h 833"/>
              <a:gd name="T26" fmla="*/ 421 w 998"/>
              <a:gd name="T27" fmla="*/ 0 h 833"/>
              <a:gd name="T28" fmla="*/ 680 w 998"/>
              <a:gd name="T29" fmla="*/ 31 h 833"/>
              <a:gd name="T30" fmla="*/ 685 w 998"/>
              <a:gd name="T31" fmla="*/ 37 h 833"/>
              <a:gd name="T32" fmla="*/ 706 w 998"/>
              <a:gd name="T33" fmla="*/ 97 h 833"/>
              <a:gd name="T34" fmla="*/ 779 w 998"/>
              <a:gd name="T35" fmla="*/ 159 h 833"/>
              <a:gd name="T36" fmla="*/ 903 w 998"/>
              <a:gd name="T37" fmla="*/ 176 h 833"/>
              <a:gd name="T38" fmla="*/ 990 w 998"/>
              <a:gd name="T39" fmla="*/ 213 h 833"/>
              <a:gd name="T40" fmla="*/ 997 w 998"/>
              <a:gd name="T41" fmla="*/ 734 h 833"/>
              <a:gd name="T42" fmla="*/ 918 w 998"/>
              <a:gd name="T43" fmla="*/ 831 h 833"/>
              <a:gd name="T44" fmla="*/ 805 w 998"/>
              <a:gd name="T45" fmla="*/ 812 h 833"/>
              <a:gd name="T46" fmla="*/ 555 w 998"/>
              <a:gd name="T47" fmla="*/ 562 h 833"/>
              <a:gd name="T48" fmla="*/ 338 w 998"/>
              <a:gd name="T49" fmla="*/ 455 h 833"/>
              <a:gd name="T50" fmla="*/ 577 w 998"/>
              <a:gd name="T51" fmla="*/ 520 h 833"/>
              <a:gd name="T52" fmla="*/ 589 w 998"/>
              <a:gd name="T53" fmla="*/ 524 h 833"/>
              <a:gd name="T54" fmla="*/ 644 w 998"/>
              <a:gd name="T55" fmla="*/ 551 h 833"/>
              <a:gd name="T56" fmla="*/ 669 w 998"/>
              <a:gd name="T57" fmla="*/ 568 h 833"/>
              <a:gd name="T58" fmla="*/ 722 w 998"/>
              <a:gd name="T59" fmla="*/ 615 h 833"/>
              <a:gd name="T60" fmla="*/ 513 w 998"/>
              <a:gd name="T61" fmla="*/ 411 h 833"/>
              <a:gd name="T62" fmla="*/ 464 w 998"/>
              <a:gd name="T63" fmla="*/ 401 h 833"/>
              <a:gd name="T64" fmla="*/ 219 w 998"/>
              <a:gd name="T65" fmla="*/ 333 h 833"/>
              <a:gd name="T66" fmla="*/ 243 w 998"/>
              <a:gd name="T67" fmla="*/ 495 h 833"/>
              <a:gd name="T68" fmla="*/ 393 w 998"/>
              <a:gd name="T69" fmla="*/ 686 h 833"/>
              <a:gd name="T70" fmla="*/ 395 w 998"/>
              <a:gd name="T71" fmla="*/ 686 h 833"/>
              <a:gd name="T72" fmla="*/ 477 w 998"/>
              <a:gd name="T73" fmla="*/ 705 h 833"/>
              <a:gd name="T74" fmla="*/ 509 w 998"/>
              <a:gd name="T75" fmla="*/ 709 h 833"/>
              <a:gd name="T76" fmla="*/ 557 w 998"/>
              <a:gd name="T77" fmla="*/ 714 h 833"/>
              <a:gd name="T78" fmla="*/ 637 w 998"/>
              <a:gd name="T79" fmla="*/ 721 h 833"/>
              <a:gd name="T80" fmla="*/ 676 w 998"/>
              <a:gd name="T81" fmla="*/ 729 h 833"/>
              <a:gd name="T82" fmla="*/ 730 w 998"/>
              <a:gd name="T83" fmla="*/ 763 h 833"/>
              <a:gd name="T84" fmla="*/ 508 w 998"/>
              <a:gd name="T85" fmla="*/ 176 h 833"/>
              <a:gd name="T86" fmla="*/ 637 w 998"/>
              <a:gd name="T87" fmla="*/ 176 h 833"/>
              <a:gd name="T88" fmla="*/ 635 w 998"/>
              <a:gd name="T89" fmla="*/ 105 h 833"/>
              <a:gd name="T90" fmla="*/ 419 w 998"/>
              <a:gd name="T91" fmla="*/ 81 h 833"/>
              <a:gd name="T92" fmla="*/ 368 w 998"/>
              <a:gd name="T93" fmla="*/ 162 h 833"/>
              <a:gd name="T94" fmla="*/ 508 w 998"/>
              <a:gd name="T95" fmla="*/ 176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98" h="833">
                <a:moveTo>
                  <a:pt x="748" y="797"/>
                </a:moveTo>
                <a:cubicBezTo>
                  <a:pt x="749" y="800"/>
                  <a:pt x="749" y="802"/>
                  <a:pt x="750" y="805"/>
                </a:cubicBezTo>
                <a:cubicBezTo>
                  <a:pt x="750" y="812"/>
                  <a:pt x="750" y="818"/>
                  <a:pt x="750" y="825"/>
                </a:cubicBezTo>
                <a:cubicBezTo>
                  <a:pt x="750" y="826"/>
                  <a:pt x="749" y="828"/>
                  <a:pt x="749" y="829"/>
                </a:cubicBezTo>
                <a:cubicBezTo>
                  <a:pt x="724" y="833"/>
                  <a:pt x="698" y="827"/>
                  <a:pt x="673" y="832"/>
                </a:cubicBezTo>
                <a:cubicBezTo>
                  <a:pt x="610" y="831"/>
                  <a:pt x="548" y="830"/>
                  <a:pt x="485" y="832"/>
                </a:cubicBezTo>
                <a:cubicBezTo>
                  <a:pt x="474" y="829"/>
                  <a:pt x="464" y="829"/>
                  <a:pt x="453" y="832"/>
                </a:cubicBezTo>
                <a:cubicBezTo>
                  <a:pt x="397" y="831"/>
                  <a:pt x="341" y="831"/>
                  <a:pt x="285" y="832"/>
                </a:cubicBezTo>
                <a:cubicBezTo>
                  <a:pt x="244" y="829"/>
                  <a:pt x="202" y="828"/>
                  <a:pt x="161" y="832"/>
                </a:cubicBezTo>
                <a:cubicBezTo>
                  <a:pt x="150" y="831"/>
                  <a:pt x="140" y="831"/>
                  <a:pt x="129" y="832"/>
                </a:cubicBezTo>
                <a:cubicBezTo>
                  <a:pt x="122" y="828"/>
                  <a:pt x="114" y="830"/>
                  <a:pt x="106" y="830"/>
                </a:cubicBezTo>
                <a:cubicBezTo>
                  <a:pt x="76" y="830"/>
                  <a:pt x="46" y="832"/>
                  <a:pt x="21" y="809"/>
                </a:cubicBezTo>
                <a:cubicBezTo>
                  <a:pt x="21" y="809"/>
                  <a:pt x="21" y="809"/>
                  <a:pt x="21" y="809"/>
                </a:cubicBezTo>
                <a:cubicBezTo>
                  <a:pt x="14" y="792"/>
                  <a:pt x="4" y="777"/>
                  <a:pt x="4" y="757"/>
                </a:cubicBezTo>
                <a:cubicBezTo>
                  <a:pt x="5" y="665"/>
                  <a:pt x="4" y="573"/>
                  <a:pt x="4" y="481"/>
                </a:cubicBezTo>
                <a:cubicBezTo>
                  <a:pt x="4" y="441"/>
                  <a:pt x="4" y="401"/>
                  <a:pt x="3" y="361"/>
                </a:cubicBezTo>
                <a:cubicBezTo>
                  <a:pt x="5" y="354"/>
                  <a:pt x="5" y="348"/>
                  <a:pt x="3" y="341"/>
                </a:cubicBezTo>
                <a:cubicBezTo>
                  <a:pt x="3" y="333"/>
                  <a:pt x="4" y="325"/>
                  <a:pt x="4" y="318"/>
                </a:cubicBezTo>
                <a:cubicBezTo>
                  <a:pt x="6" y="284"/>
                  <a:pt x="0" y="250"/>
                  <a:pt x="9" y="217"/>
                </a:cubicBezTo>
                <a:cubicBezTo>
                  <a:pt x="9" y="217"/>
                  <a:pt x="9" y="217"/>
                  <a:pt x="9" y="217"/>
                </a:cubicBezTo>
                <a:cubicBezTo>
                  <a:pt x="27" y="188"/>
                  <a:pt x="53" y="175"/>
                  <a:pt x="87" y="176"/>
                </a:cubicBezTo>
                <a:cubicBezTo>
                  <a:pt x="134" y="178"/>
                  <a:pt x="180" y="177"/>
                  <a:pt x="227" y="176"/>
                </a:cubicBezTo>
                <a:cubicBezTo>
                  <a:pt x="233" y="176"/>
                  <a:pt x="242" y="180"/>
                  <a:pt x="241" y="167"/>
                </a:cubicBezTo>
                <a:cubicBezTo>
                  <a:pt x="240" y="132"/>
                  <a:pt x="250" y="122"/>
                  <a:pt x="285" y="123"/>
                </a:cubicBezTo>
                <a:cubicBezTo>
                  <a:pt x="301" y="123"/>
                  <a:pt x="309" y="118"/>
                  <a:pt x="311" y="103"/>
                </a:cubicBezTo>
                <a:cubicBezTo>
                  <a:pt x="312" y="96"/>
                  <a:pt x="315" y="89"/>
                  <a:pt x="317" y="82"/>
                </a:cubicBezTo>
                <a:cubicBezTo>
                  <a:pt x="330" y="37"/>
                  <a:pt x="354" y="4"/>
                  <a:pt x="405" y="0"/>
                </a:cubicBezTo>
                <a:cubicBezTo>
                  <a:pt x="410" y="0"/>
                  <a:pt x="416" y="0"/>
                  <a:pt x="421" y="0"/>
                </a:cubicBezTo>
                <a:cubicBezTo>
                  <a:pt x="478" y="1"/>
                  <a:pt x="534" y="2"/>
                  <a:pt x="591" y="1"/>
                </a:cubicBezTo>
                <a:cubicBezTo>
                  <a:pt x="625" y="0"/>
                  <a:pt x="655" y="7"/>
                  <a:pt x="680" y="31"/>
                </a:cubicBezTo>
                <a:cubicBezTo>
                  <a:pt x="680" y="32"/>
                  <a:pt x="681" y="33"/>
                  <a:pt x="682" y="33"/>
                </a:cubicBezTo>
                <a:cubicBezTo>
                  <a:pt x="683" y="34"/>
                  <a:pt x="684" y="36"/>
                  <a:pt x="685" y="37"/>
                </a:cubicBezTo>
                <a:cubicBezTo>
                  <a:pt x="685" y="37"/>
                  <a:pt x="685" y="37"/>
                  <a:pt x="685" y="37"/>
                </a:cubicBezTo>
                <a:cubicBezTo>
                  <a:pt x="692" y="57"/>
                  <a:pt x="702" y="76"/>
                  <a:pt x="706" y="97"/>
                </a:cubicBezTo>
                <a:cubicBezTo>
                  <a:pt x="711" y="117"/>
                  <a:pt x="720" y="124"/>
                  <a:pt x="740" y="123"/>
                </a:cubicBezTo>
                <a:cubicBezTo>
                  <a:pt x="766" y="121"/>
                  <a:pt x="780" y="134"/>
                  <a:pt x="779" y="159"/>
                </a:cubicBezTo>
                <a:cubicBezTo>
                  <a:pt x="778" y="175"/>
                  <a:pt x="784" y="177"/>
                  <a:pt x="797" y="177"/>
                </a:cubicBezTo>
                <a:cubicBezTo>
                  <a:pt x="832" y="176"/>
                  <a:pt x="868" y="177"/>
                  <a:pt x="903" y="176"/>
                </a:cubicBezTo>
                <a:cubicBezTo>
                  <a:pt x="933" y="175"/>
                  <a:pt x="961" y="180"/>
                  <a:pt x="984" y="202"/>
                </a:cubicBezTo>
                <a:cubicBezTo>
                  <a:pt x="986" y="205"/>
                  <a:pt x="988" y="209"/>
                  <a:pt x="990" y="213"/>
                </a:cubicBezTo>
                <a:cubicBezTo>
                  <a:pt x="997" y="229"/>
                  <a:pt x="997" y="246"/>
                  <a:pt x="997" y="264"/>
                </a:cubicBezTo>
                <a:cubicBezTo>
                  <a:pt x="997" y="421"/>
                  <a:pt x="997" y="578"/>
                  <a:pt x="997" y="734"/>
                </a:cubicBezTo>
                <a:cubicBezTo>
                  <a:pt x="997" y="757"/>
                  <a:pt x="998" y="780"/>
                  <a:pt x="987" y="800"/>
                </a:cubicBezTo>
                <a:cubicBezTo>
                  <a:pt x="970" y="825"/>
                  <a:pt x="946" y="832"/>
                  <a:pt x="918" y="831"/>
                </a:cubicBezTo>
                <a:cubicBezTo>
                  <a:pt x="888" y="830"/>
                  <a:pt x="858" y="830"/>
                  <a:pt x="828" y="832"/>
                </a:cubicBezTo>
                <a:cubicBezTo>
                  <a:pt x="813" y="832"/>
                  <a:pt x="807" y="826"/>
                  <a:pt x="805" y="812"/>
                </a:cubicBezTo>
                <a:cubicBezTo>
                  <a:pt x="791" y="740"/>
                  <a:pt x="759" y="678"/>
                  <a:pt x="706" y="627"/>
                </a:cubicBezTo>
                <a:cubicBezTo>
                  <a:pt x="664" y="587"/>
                  <a:pt x="610" y="572"/>
                  <a:pt x="555" y="562"/>
                </a:cubicBezTo>
                <a:cubicBezTo>
                  <a:pt x="482" y="548"/>
                  <a:pt x="410" y="529"/>
                  <a:pt x="352" y="478"/>
                </a:cubicBezTo>
                <a:cubicBezTo>
                  <a:pt x="346" y="472"/>
                  <a:pt x="345" y="470"/>
                  <a:pt x="338" y="455"/>
                </a:cubicBezTo>
                <a:cubicBezTo>
                  <a:pt x="409" y="494"/>
                  <a:pt x="485" y="494"/>
                  <a:pt x="557" y="513"/>
                </a:cubicBezTo>
                <a:cubicBezTo>
                  <a:pt x="563" y="517"/>
                  <a:pt x="570" y="520"/>
                  <a:pt x="577" y="520"/>
                </a:cubicBezTo>
                <a:cubicBezTo>
                  <a:pt x="579" y="520"/>
                  <a:pt x="580" y="521"/>
                  <a:pt x="582" y="521"/>
                </a:cubicBezTo>
                <a:cubicBezTo>
                  <a:pt x="583" y="524"/>
                  <a:pt x="586" y="524"/>
                  <a:pt x="589" y="524"/>
                </a:cubicBezTo>
                <a:cubicBezTo>
                  <a:pt x="594" y="528"/>
                  <a:pt x="599" y="531"/>
                  <a:pt x="606" y="531"/>
                </a:cubicBezTo>
                <a:cubicBezTo>
                  <a:pt x="617" y="540"/>
                  <a:pt x="630" y="546"/>
                  <a:pt x="644" y="551"/>
                </a:cubicBezTo>
                <a:cubicBezTo>
                  <a:pt x="647" y="553"/>
                  <a:pt x="651" y="555"/>
                  <a:pt x="654" y="557"/>
                </a:cubicBezTo>
                <a:cubicBezTo>
                  <a:pt x="657" y="563"/>
                  <a:pt x="662" y="567"/>
                  <a:pt x="669" y="568"/>
                </a:cubicBezTo>
                <a:cubicBezTo>
                  <a:pt x="669" y="568"/>
                  <a:pt x="670" y="569"/>
                  <a:pt x="670" y="569"/>
                </a:cubicBezTo>
                <a:cubicBezTo>
                  <a:pt x="687" y="584"/>
                  <a:pt x="705" y="600"/>
                  <a:pt x="722" y="615"/>
                </a:cubicBezTo>
                <a:cubicBezTo>
                  <a:pt x="719" y="593"/>
                  <a:pt x="712" y="573"/>
                  <a:pt x="703" y="554"/>
                </a:cubicBezTo>
                <a:cubicBezTo>
                  <a:pt x="665" y="473"/>
                  <a:pt x="602" y="424"/>
                  <a:pt x="513" y="411"/>
                </a:cubicBezTo>
                <a:cubicBezTo>
                  <a:pt x="510" y="411"/>
                  <a:pt x="508" y="410"/>
                  <a:pt x="505" y="410"/>
                </a:cubicBezTo>
                <a:cubicBezTo>
                  <a:pt x="492" y="404"/>
                  <a:pt x="478" y="403"/>
                  <a:pt x="464" y="401"/>
                </a:cubicBezTo>
                <a:cubicBezTo>
                  <a:pt x="383" y="388"/>
                  <a:pt x="300" y="377"/>
                  <a:pt x="231" y="327"/>
                </a:cubicBezTo>
                <a:cubicBezTo>
                  <a:pt x="222" y="321"/>
                  <a:pt x="219" y="322"/>
                  <a:pt x="219" y="333"/>
                </a:cubicBezTo>
                <a:cubicBezTo>
                  <a:pt x="220" y="351"/>
                  <a:pt x="220" y="369"/>
                  <a:pt x="222" y="387"/>
                </a:cubicBezTo>
                <a:cubicBezTo>
                  <a:pt x="226" y="424"/>
                  <a:pt x="227" y="461"/>
                  <a:pt x="243" y="495"/>
                </a:cubicBezTo>
                <a:cubicBezTo>
                  <a:pt x="261" y="569"/>
                  <a:pt x="300" y="628"/>
                  <a:pt x="364" y="670"/>
                </a:cubicBezTo>
                <a:cubicBezTo>
                  <a:pt x="372" y="678"/>
                  <a:pt x="382" y="683"/>
                  <a:pt x="393" y="686"/>
                </a:cubicBezTo>
                <a:cubicBezTo>
                  <a:pt x="394" y="686"/>
                  <a:pt x="394" y="686"/>
                  <a:pt x="394" y="686"/>
                </a:cubicBezTo>
                <a:cubicBezTo>
                  <a:pt x="394" y="686"/>
                  <a:pt x="395" y="686"/>
                  <a:pt x="395" y="686"/>
                </a:cubicBezTo>
                <a:cubicBezTo>
                  <a:pt x="416" y="701"/>
                  <a:pt x="441" y="702"/>
                  <a:pt x="465" y="705"/>
                </a:cubicBezTo>
                <a:cubicBezTo>
                  <a:pt x="469" y="705"/>
                  <a:pt x="473" y="705"/>
                  <a:pt x="477" y="705"/>
                </a:cubicBezTo>
                <a:cubicBezTo>
                  <a:pt x="482" y="710"/>
                  <a:pt x="487" y="709"/>
                  <a:pt x="493" y="708"/>
                </a:cubicBezTo>
                <a:cubicBezTo>
                  <a:pt x="498" y="710"/>
                  <a:pt x="504" y="710"/>
                  <a:pt x="509" y="709"/>
                </a:cubicBezTo>
                <a:cubicBezTo>
                  <a:pt x="514" y="710"/>
                  <a:pt x="520" y="711"/>
                  <a:pt x="525" y="712"/>
                </a:cubicBezTo>
                <a:cubicBezTo>
                  <a:pt x="536" y="712"/>
                  <a:pt x="546" y="713"/>
                  <a:pt x="557" y="714"/>
                </a:cubicBezTo>
                <a:cubicBezTo>
                  <a:pt x="581" y="719"/>
                  <a:pt x="605" y="721"/>
                  <a:pt x="629" y="721"/>
                </a:cubicBezTo>
                <a:cubicBezTo>
                  <a:pt x="632" y="721"/>
                  <a:pt x="634" y="721"/>
                  <a:pt x="637" y="721"/>
                </a:cubicBezTo>
                <a:cubicBezTo>
                  <a:pt x="648" y="724"/>
                  <a:pt x="658" y="726"/>
                  <a:pt x="669" y="728"/>
                </a:cubicBezTo>
                <a:cubicBezTo>
                  <a:pt x="672" y="728"/>
                  <a:pt x="674" y="728"/>
                  <a:pt x="676" y="729"/>
                </a:cubicBezTo>
                <a:cubicBezTo>
                  <a:pt x="691" y="737"/>
                  <a:pt x="706" y="745"/>
                  <a:pt x="721" y="753"/>
                </a:cubicBezTo>
                <a:cubicBezTo>
                  <a:pt x="723" y="757"/>
                  <a:pt x="726" y="761"/>
                  <a:pt x="730" y="763"/>
                </a:cubicBezTo>
                <a:cubicBezTo>
                  <a:pt x="736" y="774"/>
                  <a:pt x="742" y="786"/>
                  <a:pt x="748" y="797"/>
                </a:cubicBezTo>
                <a:close/>
                <a:moveTo>
                  <a:pt x="508" y="176"/>
                </a:moveTo>
                <a:cubicBezTo>
                  <a:pt x="508" y="176"/>
                  <a:pt x="508" y="176"/>
                  <a:pt x="508" y="176"/>
                </a:cubicBezTo>
                <a:cubicBezTo>
                  <a:pt x="551" y="176"/>
                  <a:pt x="594" y="176"/>
                  <a:pt x="637" y="176"/>
                </a:cubicBezTo>
                <a:cubicBezTo>
                  <a:pt x="651" y="177"/>
                  <a:pt x="655" y="172"/>
                  <a:pt x="651" y="159"/>
                </a:cubicBezTo>
                <a:cubicBezTo>
                  <a:pt x="645" y="141"/>
                  <a:pt x="641" y="123"/>
                  <a:pt x="635" y="105"/>
                </a:cubicBezTo>
                <a:cubicBezTo>
                  <a:pt x="630" y="89"/>
                  <a:pt x="621" y="81"/>
                  <a:pt x="603" y="80"/>
                </a:cubicBezTo>
                <a:cubicBezTo>
                  <a:pt x="541" y="76"/>
                  <a:pt x="480" y="78"/>
                  <a:pt x="419" y="81"/>
                </a:cubicBezTo>
                <a:cubicBezTo>
                  <a:pt x="401" y="81"/>
                  <a:pt x="392" y="87"/>
                  <a:pt x="386" y="105"/>
                </a:cubicBezTo>
                <a:cubicBezTo>
                  <a:pt x="380" y="123"/>
                  <a:pt x="374" y="142"/>
                  <a:pt x="368" y="162"/>
                </a:cubicBezTo>
                <a:cubicBezTo>
                  <a:pt x="365" y="174"/>
                  <a:pt x="368" y="176"/>
                  <a:pt x="380" y="176"/>
                </a:cubicBezTo>
                <a:cubicBezTo>
                  <a:pt x="423" y="176"/>
                  <a:pt x="465" y="176"/>
                  <a:pt x="508" y="17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84" name="Freeform 34">
            <a:extLst>
              <a:ext uri="{FF2B5EF4-FFF2-40B4-BE49-F238E27FC236}">
                <a16:creationId xmlns:a16="http://schemas.microsoft.com/office/drawing/2014/main" id="{1836FC29-ACB9-19E1-4544-91A6A9109D9F}"/>
              </a:ext>
            </a:extLst>
          </p:cNvPr>
          <p:cNvSpPr/>
          <p:nvPr/>
        </p:nvSpPr>
        <p:spPr bwMode="auto">
          <a:xfrm>
            <a:off x="6304345" y="3771143"/>
            <a:ext cx="821260" cy="810703"/>
          </a:xfrm>
          <a:custGeom>
            <a:avLst/>
            <a:gdLst>
              <a:gd name="T0" fmla="*/ 667 w 931"/>
              <a:gd name="T1" fmla="*/ 864 h 932"/>
              <a:gd name="T2" fmla="*/ 337 w 931"/>
              <a:gd name="T3" fmla="*/ 928 h 932"/>
              <a:gd name="T4" fmla="*/ 247 w 931"/>
              <a:gd name="T5" fmla="*/ 714 h 932"/>
              <a:gd name="T6" fmla="*/ 104 w 931"/>
              <a:gd name="T7" fmla="*/ 684 h 932"/>
              <a:gd name="T8" fmla="*/ 2 w 931"/>
              <a:gd name="T9" fmla="*/ 345 h 932"/>
              <a:gd name="T10" fmla="*/ 224 w 931"/>
              <a:gd name="T11" fmla="*/ 246 h 932"/>
              <a:gd name="T12" fmla="*/ 246 w 931"/>
              <a:gd name="T13" fmla="*/ 114 h 932"/>
              <a:gd name="T14" fmla="*/ 576 w 931"/>
              <a:gd name="T15" fmla="*/ 1 h 932"/>
              <a:gd name="T16" fmla="*/ 684 w 931"/>
              <a:gd name="T17" fmla="*/ 228 h 932"/>
              <a:gd name="T18" fmla="*/ 832 w 931"/>
              <a:gd name="T19" fmla="*/ 247 h 932"/>
              <a:gd name="T20" fmla="*/ 930 w 931"/>
              <a:gd name="T21" fmla="*/ 586 h 932"/>
              <a:gd name="T22" fmla="*/ 786 w 931"/>
              <a:gd name="T23" fmla="*/ 684 h 932"/>
              <a:gd name="T24" fmla="*/ 789 w 931"/>
              <a:gd name="T25" fmla="*/ 616 h 932"/>
              <a:gd name="T26" fmla="*/ 861 w 931"/>
              <a:gd name="T27" fmla="*/ 577 h 932"/>
              <a:gd name="T28" fmla="*/ 848 w 931"/>
              <a:gd name="T29" fmla="*/ 324 h 932"/>
              <a:gd name="T30" fmla="*/ 640 w 931"/>
              <a:gd name="T31" fmla="*/ 314 h 932"/>
              <a:gd name="T32" fmla="*/ 616 w 931"/>
              <a:gd name="T33" fmla="*/ 109 h 932"/>
              <a:gd name="T34" fmla="*/ 603 w 931"/>
              <a:gd name="T35" fmla="*/ 80 h 932"/>
              <a:gd name="T36" fmla="*/ 356 w 931"/>
              <a:gd name="T37" fmla="*/ 69 h 932"/>
              <a:gd name="T38" fmla="*/ 314 w 931"/>
              <a:gd name="T39" fmla="*/ 224 h 932"/>
              <a:gd name="T40" fmla="*/ 119 w 931"/>
              <a:gd name="T41" fmla="*/ 314 h 932"/>
              <a:gd name="T42" fmla="*/ 69 w 931"/>
              <a:gd name="T43" fmla="*/ 567 h 932"/>
              <a:gd name="T44" fmla="*/ 87 w 931"/>
              <a:gd name="T45" fmla="*/ 609 h 932"/>
              <a:gd name="T46" fmla="*/ 251 w 931"/>
              <a:gd name="T47" fmla="*/ 615 h 932"/>
              <a:gd name="T48" fmla="*/ 295 w 931"/>
              <a:gd name="T49" fmla="*/ 616 h 932"/>
              <a:gd name="T50" fmla="*/ 316 w 931"/>
              <a:gd name="T51" fmla="*/ 648 h 932"/>
              <a:gd name="T52" fmla="*/ 316 w 931"/>
              <a:gd name="T53" fmla="*/ 676 h 932"/>
              <a:gd name="T54" fmla="*/ 319 w 931"/>
              <a:gd name="T55" fmla="*/ 840 h 932"/>
              <a:gd name="T56" fmla="*/ 351 w 931"/>
              <a:gd name="T57" fmla="*/ 862 h 932"/>
              <a:gd name="T58" fmla="*/ 610 w 931"/>
              <a:gd name="T59" fmla="*/ 827 h 932"/>
              <a:gd name="T60" fmla="*/ 595 w 931"/>
              <a:gd name="T61" fmla="*/ 695 h 932"/>
              <a:gd name="T62" fmla="*/ 471 w 931"/>
              <a:gd name="T63" fmla="*/ 652 h 932"/>
              <a:gd name="T64" fmla="*/ 402 w 931"/>
              <a:gd name="T65" fmla="*/ 620 h 932"/>
              <a:gd name="T66" fmla="*/ 366 w 931"/>
              <a:gd name="T67" fmla="*/ 588 h 932"/>
              <a:gd name="T68" fmla="*/ 387 w 931"/>
              <a:gd name="T69" fmla="*/ 350 h 932"/>
              <a:gd name="T70" fmla="*/ 499 w 931"/>
              <a:gd name="T71" fmla="*/ 404 h 932"/>
              <a:gd name="T72" fmla="*/ 571 w 931"/>
              <a:gd name="T73" fmla="*/ 440 h 932"/>
              <a:gd name="T74" fmla="*/ 614 w 931"/>
              <a:gd name="T75" fmla="*/ 477 h 932"/>
              <a:gd name="T76" fmla="*/ 614 w 931"/>
              <a:gd name="T77" fmla="*/ 477 h 932"/>
              <a:gd name="T78" fmla="*/ 647 w 931"/>
              <a:gd name="T79" fmla="*/ 544 h 932"/>
              <a:gd name="T80" fmla="*/ 652 w 931"/>
              <a:gd name="T81" fmla="*/ 572 h 932"/>
              <a:gd name="T82" fmla="*/ 644 w 931"/>
              <a:gd name="T83" fmla="*/ 603 h 932"/>
              <a:gd name="T84" fmla="*/ 449 w 931"/>
              <a:gd name="T85" fmla="*/ 465 h 932"/>
              <a:gd name="T86" fmla="*/ 408 w 931"/>
              <a:gd name="T87" fmla="*/ 457 h 932"/>
              <a:gd name="T88" fmla="*/ 651 w 931"/>
              <a:gd name="T89" fmla="*/ 637 h 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31" h="932">
                <a:moveTo>
                  <a:pt x="651" y="637"/>
                </a:moveTo>
                <a:cubicBezTo>
                  <a:pt x="690" y="710"/>
                  <a:pt x="695" y="786"/>
                  <a:pt x="667" y="864"/>
                </a:cubicBezTo>
                <a:cubicBezTo>
                  <a:pt x="653" y="904"/>
                  <a:pt x="623" y="925"/>
                  <a:pt x="581" y="927"/>
                </a:cubicBezTo>
                <a:cubicBezTo>
                  <a:pt x="500" y="932"/>
                  <a:pt x="418" y="931"/>
                  <a:pt x="337" y="928"/>
                </a:cubicBezTo>
                <a:cubicBezTo>
                  <a:pt x="289" y="926"/>
                  <a:pt x="248" y="881"/>
                  <a:pt x="247" y="832"/>
                </a:cubicBezTo>
                <a:cubicBezTo>
                  <a:pt x="247" y="793"/>
                  <a:pt x="247" y="754"/>
                  <a:pt x="247" y="714"/>
                </a:cubicBezTo>
                <a:cubicBezTo>
                  <a:pt x="247" y="684"/>
                  <a:pt x="247" y="684"/>
                  <a:pt x="218" y="684"/>
                </a:cubicBezTo>
                <a:cubicBezTo>
                  <a:pt x="180" y="684"/>
                  <a:pt x="142" y="684"/>
                  <a:pt x="104" y="684"/>
                </a:cubicBezTo>
                <a:cubicBezTo>
                  <a:pt x="48" y="684"/>
                  <a:pt x="2" y="641"/>
                  <a:pt x="1" y="585"/>
                </a:cubicBezTo>
                <a:cubicBezTo>
                  <a:pt x="0" y="505"/>
                  <a:pt x="0" y="425"/>
                  <a:pt x="2" y="345"/>
                </a:cubicBezTo>
                <a:cubicBezTo>
                  <a:pt x="2" y="291"/>
                  <a:pt x="46" y="248"/>
                  <a:pt x="100" y="247"/>
                </a:cubicBezTo>
                <a:cubicBezTo>
                  <a:pt x="141" y="245"/>
                  <a:pt x="183" y="246"/>
                  <a:pt x="224" y="246"/>
                </a:cubicBezTo>
                <a:cubicBezTo>
                  <a:pt x="241" y="247"/>
                  <a:pt x="247" y="242"/>
                  <a:pt x="246" y="224"/>
                </a:cubicBezTo>
                <a:cubicBezTo>
                  <a:pt x="245" y="187"/>
                  <a:pt x="246" y="150"/>
                  <a:pt x="246" y="114"/>
                </a:cubicBezTo>
                <a:cubicBezTo>
                  <a:pt x="248" y="42"/>
                  <a:pt x="288" y="1"/>
                  <a:pt x="360" y="1"/>
                </a:cubicBezTo>
                <a:cubicBezTo>
                  <a:pt x="432" y="0"/>
                  <a:pt x="504" y="0"/>
                  <a:pt x="576" y="1"/>
                </a:cubicBezTo>
                <a:cubicBezTo>
                  <a:pt x="642" y="1"/>
                  <a:pt x="684" y="44"/>
                  <a:pt x="685" y="110"/>
                </a:cubicBezTo>
                <a:cubicBezTo>
                  <a:pt x="685" y="149"/>
                  <a:pt x="685" y="188"/>
                  <a:pt x="684" y="228"/>
                </a:cubicBezTo>
                <a:cubicBezTo>
                  <a:pt x="684" y="242"/>
                  <a:pt x="688" y="246"/>
                  <a:pt x="703" y="246"/>
                </a:cubicBezTo>
                <a:cubicBezTo>
                  <a:pt x="746" y="245"/>
                  <a:pt x="789" y="246"/>
                  <a:pt x="832" y="247"/>
                </a:cubicBezTo>
                <a:cubicBezTo>
                  <a:pt x="884" y="248"/>
                  <a:pt x="928" y="291"/>
                  <a:pt x="929" y="343"/>
                </a:cubicBezTo>
                <a:cubicBezTo>
                  <a:pt x="931" y="424"/>
                  <a:pt x="931" y="505"/>
                  <a:pt x="930" y="586"/>
                </a:cubicBezTo>
                <a:cubicBezTo>
                  <a:pt x="929" y="639"/>
                  <a:pt x="883" y="683"/>
                  <a:pt x="830" y="684"/>
                </a:cubicBezTo>
                <a:cubicBezTo>
                  <a:pt x="816" y="684"/>
                  <a:pt x="801" y="685"/>
                  <a:pt x="786" y="684"/>
                </a:cubicBezTo>
                <a:cubicBezTo>
                  <a:pt x="763" y="682"/>
                  <a:pt x="748" y="667"/>
                  <a:pt x="749" y="648"/>
                </a:cubicBezTo>
                <a:cubicBezTo>
                  <a:pt x="750" y="630"/>
                  <a:pt x="767" y="617"/>
                  <a:pt x="789" y="616"/>
                </a:cubicBezTo>
                <a:cubicBezTo>
                  <a:pt x="800" y="616"/>
                  <a:pt x="812" y="617"/>
                  <a:pt x="823" y="616"/>
                </a:cubicBezTo>
                <a:cubicBezTo>
                  <a:pt x="847" y="615"/>
                  <a:pt x="861" y="601"/>
                  <a:pt x="861" y="577"/>
                </a:cubicBezTo>
                <a:cubicBezTo>
                  <a:pt x="861" y="503"/>
                  <a:pt x="861" y="429"/>
                  <a:pt x="861" y="355"/>
                </a:cubicBezTo>
                <a:cubicBezTo>
                  <a:pt x="861" y="343"/>
                  <a:pt x="860" y="331"/>
                  <a:pt x="848" y="324"/>
                </a:cubicBezTo>
                <a:cubicBezTo>
                  <a:pt x="841" y="314"/>
                  <a:pt x="830" y="314"/>
                  <a:pt x="819" y="314"/>
                </a:cubicBezTo>
                <a:cubicBezTo>
                  <a:pt x="759" y="314"/>
                  <a:pt x="700" y="313"/>
                  <a:pt x="640" y="314"/>
                </a:cubicBezTo>
                <a:cubicBezTo>
                  <a:pt x="623" y="314"/>
                  <a:pt x="616" y="311"/>
                  <a:pt x="616" y="293"/>
                </a:cubicBezTo>
                <a:cubicBezTo>
                  <a:pt x="617" y="231"/>
                  <a:pt x="616" y="170"/>
                  <a:pt x="616" y="109"/>
                </a:cubicBezTo>
                <a:cubicBezTo>
                  <a:pt x="616" y="97"/>
                  <a:pt x="616" y="86"/>
                  <a:pt x="603" y="80"/>
                </a:cubicBezTo>
                <a:cubicBezTo>
                  <a:pt x="603" y="80"/>
                  <a:pt x="603" y="80"/>
                  <a:pt x="603" y="80"/>
                </a:cubicBezTo>
                <a:cubicBezTo>
                  <a:pt x="598" y="69"/>
                  <a:pt x="588" y="69"/>
                  <a:pt x="578" y="69"/>
                </a:cubicBezTo>
                <a:cubicBezTo>
                  <a:pt x="504" y="69"/>
                  <a:pt x="430" y="69"/>
                  <a:pt x="356" y="69"/>
                </a:cubicBezTo>
                <a:cubicBezTo>
                  <a:pt x="327" y="69"/>
                  <a:pt x="315" y="81"/>
                  <a:pt x="315" y="111"/>
                </a:cubicBezTo>
                <a:cubicBezTo>
                  <a:pt x="315" y="148"/>
                  <a:pt x="316" y="186"/>
                  <a:pt x="314" y="224"/>
                </a:cubicBezTo>
                <a:cubicBezTo>
                  <a:pt x="312" y="274"/>
                  <a:pt x="291" y="319"/>
                  <a:pt x="225" y="314"/>
                </a:cubicBezTo>
                <a:cubicBezTo>
                  <a:pt x="190" y="311"/>
                  <a:pt x="155" y="314"/>
                  <a:pt x="119" y="314"/>
                </a:cubicBezTo>
                <a:cubicBezTo>
                  <a:pt x="81" y="314"/>
                  <a:pt x="69" y="326"/>
                  <a:pt x="68" y="364"/>
                </a:cubicBezTo>
                <a:cubicBezTo>
                  <a:pt x="68" y="431"/>
                  <a:pt x="68" y="499"/>
                  <a:pt x="69" y="567"/>
                </a:cubicBezTo>
                <a:cubicBezTo>
                  <a:pt x="69" y="580"/>
                  <a:pt x="69" y="594"/>
                  <a:pt x="79" y="604"/>
                </a:cubicBezTo>
                <a:cubicBezTo>
                  <a:pt x="80" y="608"/>
                  <a:pt x="84" y="609"/>
                  <a:pt x="87" y="609"/>
                </a:cubicBezTo>
                <a:cubicBezTo>
                  <a:pt x="91" y="616"/>
                  <a:pt x="98" y="616"/>
                  <a:pt x="105" y="616"/>
                </a:cubicBezTo>
                <a:cubicBezTo>
                  <a:pt x="154" y="616"/>
                  <a:pt x="202" y="616"/>
                  <a:pt x="251" y="615"/>
                </a:cubicBezTo>
                <a:cubicBezTo>
                  <a:pt x="257" y="615"/>
                  <a:pt x="262" y="615"/>
                  <a:pt x="267" y="615"/>
                </a:cubicBezTo>
                <a:cubicBezTo>
                  <a:pt x="277" y="616"/>
                  <a:pt x="286" y="617"/>
                  <a:pt x="295" y="616"/>
                </a:cubicBezTo>
                <a:cubicBezTo>
                  <a:pt x="311" y="614"/>
                  <a:pt x="316" y="621"/>
                  <a:pt x="316" y="636"/>
                </a:cubicBezTo>
                <a:cubicBezTo>
                  <a:pt x="316" y="640"/>
                  <a:pt x="316" y="644"/>
                  <a:pt x="316" y="648"/>
                </a:cubicBezTo>
                <a:cubicBezTo>
                  <a:pt x="316" y="651"/>
                  <a:pt x="316" y="653"/>
                  <a:pt x="316" y="656"/>
                </a:cubicBezTo>
                <a:cubicBezTo>
                  <a:pt x="316" y="663"/>
                  <a:pt x="316" y="669"/>
                  <a:pt x="316" y="676"/>
                </a:cubicBezTo>
                <a:cubicBezTo>
                  <a:pt x="316" y="729"/>
                  <a:pt x="315" y="781"/>
                  <a:pt x="315" y="833"/>
                </a:cubicBezTo>
                <a:cubicBezTo>
                  <a:pt x="315" y="836"/>
                  <a:pt x="318" y="838"/>
                  <a:pt x="319" y="840"/>
                </a:cubicBezTo>
                <a:cubicBezTo>
                  <a:pt x="320" y="841"/>
                  <a:pt x="321" y="842"/>
                  <a:pt x="321" y="844"/>
                </a:cubicBezTo>
                <a:cubicBezTo>
                  <a:pt x="327" y="858"/>
                  <a:pt x="338" y="862"/>
                  <a:pt x="351" y="862"/>
                </a:cubicBezTo>
                <a:cubicBezTo>
                  <a:pt x="423" y="862"/>
                  <a:pt x="495" y="862"/>
                  <a:pt x="567" y="861"/>
                </a:cubicBezTo>
                <a:cubicBezTo>
                  <a:pt x="590" y="861"/>
                  <a:pt x="603" y="849"/>
                  <a:pt x="610" y="827"/>
                </a:cubicBezTo>
                <a:cubicBezTo>
                  <a:pt x="619" y="800"/>
                  <a:pt x="622" y="772"/>
                  <a:pt x="618" y="745"/>
                </a:cubicBezTo>
                <a:cubicBezTo>
                  <a:pt x="615" y="726"/>
                  <a:pt x="617" y="704"/>
                  <a:pt x="595" y="695"/>
                </a:cubicBezTo>
                <a:cubicBezTo>
                  <a:pt x="555" y="678"/>
                  <a:pt x="514" y="663"/>
                  <a:pt x="471" y="652"/>
                </a:cubicBezTo>
                <a:cubicBezTo>
                  <a:pt x="471" y="652"/>
                  <a:pt x="471" y="652"/>
                  <a:pt x="471" y="652"/>
                </a:cubicBezTo>
                <a:cubicBezTo>
                  <a:pt x="452" y="643"/>
                  <a:pt x="432" y="635"/>
                  <a:pt x="412" y="626"/>
                </a:cubicBezTo>
                <a:cubicBezTo>
                  <a:pt x="409" y="624"/>
                  <a:pt x="405" y="622"/>
                  <a:pt x="402" y="620"/>
                </a:cubicBezTo>
                <a:cubicBezTo>
                  <a:pt x="393" y="613"/>
                  <a:pt x="385" y="606"/>
                  <a:pt x="376" y="599"/>
                </a:cubicBezTo>
                <a:cubicBezTo>
                  <a:pt x="372" y="595"/>
                  <a:pt x="369" y="592"/>
                  <a:pt x="366" y="588"/>
                </a:cubicBezTo>
                <a:cubicBezTo>
                  <a:pt x="300" y="500"/>
                  <a:pt x="308" y="404"/>
                  <a:pt x="330" y="302"/>
                </a:cubicBezTo>
                <a:cubicBezTo>
                  <a:pt x="352" y="319"/>
                  <a:pt x="365" y="340"/>
                  <a:pt x="387" y="350"/>
                </a:cubicBezTo>
                <a:cubicBezTo>
                  <a:pt x="390" y="351"/>
                  <a:pt x="392" y="352"/>
                  <a:pt x="394" y="353"/>
                </a:cubicBezTo>
                <a:cubicBezTo>
                  <a:pt x="425" y="378"/>
                  <a:pt x="462" y="391"/>
                  <a:pt x="499" y="404"/>
                </a:cubicBezTo>
                <a:cubicBezTo>
                  <a:pt x="502" y="405"/>
                  <a:pt x="505" y="407"/>
                  <a:pt x="508" y="408"/>
                </a:cubicBezTo>
                <a:cubicBezTo>
                  <a:pt x="529" y="419"/>
                  <a:pt x="550" y="429"/>
                  <a:pt x="571" y="440"/>
                </a:cubicBezTo>
                <a:cubicBezTo>
                  <a:pt x="571" y="440"/>
                  <a:pt x="571" y="440"/>
                  <a:pt x="571" y="440"/>
                </a:cubicBezTo>
                <a:cubicBezTo>
                  <a:pt x="586" y="452"/>
                  <a:pt x="600" y="465"/>
                  <a:pt x="614" y="477"/>
                </a:cubicBezTo>
                <a:cubicBezTo>
                  <a:pt x="615" y="476"/>
                  <a:pt x="615" y="476"/>
                  <a:pt x="615" y="476"/>
                </a:cubicBezTo>
                <a:cubicBezTo>
                  <a:pt x="615" y="476"/>
                  <a:pt x="614" y="477"/>
                  <a:pt x="614" y="477"/>
                </a:cubicBezTo>
                <a:cubicBezTo>
                  <a:pt x="625" y="500"/>
                  <a:pt x="636" y="522"/>
                  <a:pt x="647" y="544"/>
                </a:cubicBezTo>
                <a:cubicBezTo>
                  <a:pt x="647" y="544"/>
                  <a:pt x="647" y="544"/>
                  <a:pt x="647" y="544"/>
                </a:cubicBezTo>
                <a:cubicBezTo>
                  <a:pt x="647" y="551"/>
                  <a:pt x="647" y="558"/>
                  <a:pt x="651" y="564"/>
                </a:cubicBezTo>
                <a:cubicBezTo>
                  <a:pt x="652" y="567"/>
                  <a:pt x="652" y="569"/>
                  <a:pt x="652" y="572"/>
                </a:cubicBezTo>
                <a:cubicBezTo>
                  <a:pt x="654" y="585"/>
                  <a:pt x="656" y="599"/>
                  <a:pt x="655" y="615"/>
                </a:cubicBezTo>
                <a:cubicBezTo>
                  <a:pt x="650" y="610"/>
                  <a:pt x="647" y="607"/>
                  <a:pt x="644" y="603"/>
                </a:cubicBezTo>
                <a:cubicBezTo>
                  <a:pt x="622" y="566"/>
                  <a:pt x="590" y="538"/>
                  <a:pt x="554" y="515"/>
                </a:cubicBezTo>
                <a:cubicBezTo>
                  <a:pt x="521" y="494"/>
                  <a:pt x="485" y="481"/>
                  <a:pt x="449" y="465"/>
                </a:cubicBezTo>
                <a:cubicBezTo>
                  <a:pt x="429" y="457"/>
                  <a:pt x="413" y="441"/>
                  <a:pt x="392" y="432"/>
                </a:cubicBezTo>
                <a:cubicBezTo>
                  <a:pt x="396" y="441"/>
                  <a:pt x="402" y="449"/>
                  <a:pt x="408" y="457"/>
                </a:cubicBezTo>
                <a:cubicBezTo>
                  <a:pt x="436" y="493"/>
                  <a:pt x="474" y="516"/>
                  <a:pt x="515" y="534"/>
                </a:cubicBezTo>
                <a:cubicBezTo>
                  <a:pt x="568" y="558"/>
                  <a:pt x="620" y="584"/>
                  <a:pt x="651" y="63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cxnSp>
        <p:nvCxnSpPr>
          <p:cNvPr id="1385" name="Conector recto 38">
            <a:extLst>
              <a:ext uri="{FF2B5EF4-FFF2-40B4-BE49-F238E27FC236}">
                <a16:creationId xmlns:a16="http://schemas.microsoft.com/office/drawing/2014/main" id="{336FB41D-BD01-70AF-597A-2DFABD8FE039}"/>
              </a:ext>
            </a:extLst>
          </p:cNvPr>
          <p:cNvCxnSpPr>
            <a:cxnSpLocks/>
          </p:cNvCxnSpPr>
          <p:nvPr/>
        </p:nvCxnSpPr>
        <p:spPr>
          <a:xfrm>
            <a:off x="0" y="73196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759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علائم و درمان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00" name="Google Shape;500;p57"/>
          <p:cNvSpPr txBox="1"/>
          <p:nvPr/>
        </p:nvSpPr>
        <p:spPr>
          <a:xfrm>
            <a:off x="3509100" y="1295850"/>
            <a:ext cx="212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علائم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501" name="Google Shape;501;p57"/>
          <p:cNvSpPr txBox="1">
            <a:spLocks noGrp="1"/>
          </p:cNvSpPr>
          <p:nvPr>
            <p:ph type="subTitle" idx="4294967295"/>
          </p:nvPr>
        </p:nvSpPr>
        <p:spPr>
          <a:xfrm>
            <a:off x="1673213" y="2496890"/>
            <a:ext cx="1993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02" name="Google Shape;502;p57"/>
          <p:cNvSpPr txBox="1">
            <a:spLocks noGrp="1"/>
          </p:cNvSpPr>
          <p:nvPr>
            <p:ph type="title" idx="4294967295"/>
          </p:nvPr>
        </p:nvSpPr>
        <p:spPr>
          <a:xfrm>
            <a:off x="1673213" y="2114375"/>
            <a:ext cx="1993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sz="2400" dirty="0">
                <a:cs typeface="B Nazanin" panose="00000400000000000000" pitchFamily="2" charset="-78"/>
              </a:rPr>
              <a:t>عنوان در اینجا</a:t>
            </a:r>
            <a:endParaRPr sz="2400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03" name="Google Shape;503;p57"/>
          <p:cNvSpPr txBox="1">
            <a:spLocks noGrp="1"/>
          </p:cNvSpPr>
          <p:nvPr>
            <p:ph type="subTitle" idx="4294967295"/>
          </p:nvPr>
        </p:nvSpPr>
        <p:spPr>
          <a:xfrm>
            <a:off x="716488" y="3797473"/>
            <a:ext cx="1993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04" name="Google Shape;504;p57"/>
          <p:cNvSpPr txBox="1">
            <a:spLocks noGrp="1"/>
          </p:cNvSpPr>
          <p:nvPr>
            <p:ph type="title" idx="4294967295"/>
          </p:nvPr>
        </p:nvSpPr>
        <p:spPr>
          <a:xfrm>
            <a:off x="716489" y="3415779"/>
            <a:ext cx="1993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sz="2400" dirty="0">
                <a:cs typeface="B Nazanin" panose="00000400000000000000" pitchFamily="2" charset="-78"/>
              </a:rPr>
              <a:t>درمان 1</a:t>
            </a:r>
            <a:endParaRPr sz="2400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05" name="Google Shape;505;p57"/>
          <p:cNvSpPr txBox="1">
            <a:spLocks noGrp="1"/>
          </p:cNvSpPr>
          <p:nvPr>
            <p:ph type="subTitle" idx="4294967295"/>
          </p:nvPr>
        </p:nvSpPr>
        <p:spPr>
          <a:xfrm>
            <a:off x="5478025" y="2496890"/>
            <a:ext cx="1993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06" name="Google Shape;506;p57"/>
          <p:cNvSpPr txBox="1">
            <a:spLocks noGrp="1"/>
          </p:cNvSpPr>
          <p:nvPr>
            <p:ph type="title" idx="4294967295"/>
          </p:nvPr>
        </p:nvSpPr>
        <p:spPr>
          <a:xfrm>
            <a:off x="5478026" y="2114375"/>
            <a:ext cx="1993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sz="2400" dirty="0">
                <a:cs typeface="B Nazanin" panose="00000400000000000000" pitchFamily="2" charset="-78"/>
              </a:rPr>
              <a:t>عنوان در اینجا</a:t>
            </a:r>
            <a:endParaRPr sz="2400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07" name="Google Shape;507;p57"/>
          <p:cNvSpPr txBox="1">
            <a:spLocks noGrp="1"/>
          </p:cNvSpPr>
          <p:nvPr>
            <p:ph type="subTitle" idx="4294967295"/>
          </p:nvPr>
        </p:nvSpPr>
        <p:spPr>
          <a:xfrm>
            <a:off x="2620038" y="3797480"/>
            <a:ext cx="1993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08" name="Google Shape;508;p57"/>
          <p:cNvSpPr txBox="1">
            <a:spLocks noGrp="1"/>
          </p:cNvSpPr>
          <p:nvPr>
            <p:ph type="title" idx="4294967295"/>
          </p:nvPr>
        </p:nvSpPr>
        <p:spPr>
          <a:xfrm>
            <a:off x="2620039" y="3415774"/>
            <a:ext cx="1993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sz="2400" dirty="0">
                <a:cs typeface="B Nazanin" panose="00000400000000000000" pitchFamily="2" charset="-78"/>
              </a:rPr>
              <a:t>درمان</a:t>
            </a:r>
            <a:r>
              <a:rPr lang="en" sz="2400" dirty="0">
                <a:cs typeface="B Nazanin" panose="00000400000000000000" pitchFamily="2" charset="-78"/>
              </a:rPr>
              <a:t> 2</a:t>
            </a:r>
            <a:endParaRPr sz="2400" dirty="0">
              <a:cs typeface="B Nazanin" panose="00000400000000000000" pitchFamily="2" charset="-78"/>
            </a:endParaRPr>
          </a:p>
        </p:txBody>
      </p:sp>
      <p:sp>
        <p:nvSpPr>
          <p:cNvPr id="509" name="Google Shape;509;p57"/>
          <p:cNvSpPr txBox="1">
            <a:spLocks noGrp="1"/>
          </p:cNvSpPr>
          <p:nvPr>
            <p:ph type="subTitle" idx="4294967295"/>
          </p:nvPr>
        </p:nvSpPr>
        <p:spPr>
          <a:xfrm>
            <a:off x="4523589" y="3797480"/>
            <a:ext cx="1993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10" name="Google Shape;510;p57"/>
          <p:cNvSpPr txBox="1">
            <a:spLocks noGrp="1"/>
          </p:cNvSpPr>
          <p:nvPr>
            <p:ph type="title" idx="4294967295"/>
          </p:nvPr>
        </p:nvSpPr>
        <p:spPr>
          <a:xfrm>
            <a:off x="4523590" y="3415774"/>
            <a:ext cx="1993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sz="2400" dirty="0">
                <a:cs typeface="B Nazanin" panose="00000400000000000000" pitchFamily="2" charset="-78"/>
              </a:rPr>
              <a:t>درمان</a:t>
            </a:r>
            <a:r>
              <a:rPr lang="en" sz="2400" dirty="0">
                <a:cs typeface="B Nazanin" panose="00000400000000000000" pitchFamily="2" charset="-78"/>
              </a:rPr>
              <a:t> 1</a:t>
            </a:r>
            <a:endParaRPr sz="2400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11" name="Google Shape;511;p57"/>
          <p:cNvSpPr txBox="1">
            <a:spLocks noGrp="1"/>
          </p:cNvSpPr>
          <p:nvPr>
            <p:ph type="subTitle" idx="4294967295"/>
          </p:nvPr>
        </p:nvSpPr>
        <p:spPr>
          <a:xfrm>
            <a:off x="6427140" y="3797477"/>
            <a:ext cx="19932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12" name="Google Shape;512;p57"/>
          <p:cNvSpPr txBox="1">
            <a:spLocks noGrp="1"/>
          </p:cNvSpPr>
          <p:nvPr>
            <p:ph type="title" idx="4294967295"/>
          </p:nvPr>
        </p:nvSpPr>
        <p:spPr>
          <a:xfrm>
            <a:off x="6427141" y="3415773"/>
            <a:ext cx="1993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sz="2400" dirty="0">
                <a:cs typeface="B Nazanin" panose="00000400000000000000" pitchFamily="2" charset="-78"/>
              </a:rPr>
              <a:t>درمان</a:t>
            </a:r>
            <a:r>
              <a:rPr lang="en" sz="2400" dirty="0">
                <a:cs typeface="B Nazanin" panose="00000400000000000000" pitchFamily="2" charset="-78"/>
              </a:rPr>
              <a:t> 2</a:t>
            </a:r>
            <a:endParaRPr sz="2400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cxnSp>
        <p:nvCxnSpPr>
          <p:cNvPr id="513" name="Google Shape;513;p57"/>
          <p:cNvCxnSpPr>
            <a:stCxn id="500" idx="2"/>
            <a:endCxn id="506" idx="0"/>
          </p:cNvCxnSpPr>
          <p:nvPr/>
        </p:nvCxnSpPr>
        <p:spPr>
          <a:xfrm rot="-5400000" flipH="1">
            <a:off x="5314200" y="953850"/>
            <a:ext cx="418200" cy="1902600"/>
          </a:xfrm>
          <a:prstGeom prst="bentConnector3">
            <a:avLst>
              <a:gd name="adj1" fmla="val 50015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57"/>
          <p:cNvCxnSpPr>
            <a:stCxn id="500" idx="2"/>
            <a:endCxn id="502" idx="0"/>
          </p:cNvCxnSpPr>
          <p:nvPr/>
        </p:nvCxnSpPr>
        <p:spPr>
          <a:xfrm rot="5400000">
            <a:off x="3411750" y="954000"/>
            <a:ext cx="418200" cy="1902300"/>
          </a:xfrm>
          <a:prstGeom prst="bentConnector3">
            <a:avLst>
              <a:gd name="adj1" fmla="val 50015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57"/>
          <p:cNvCxnSpPr>
            <a:stCxn id="501" idx="2"/>
            <a:endCxn id="504" idx="0"/>
          </p:cNvCxnSpPr>
          <p:nvPr/>
        </p:nvCxnSpPr>
        <p:spPr>
          <a:xfrm rot="5400000">
            <a:off x="1994213" y="2740190"/>
            <a:ext cx="394500" cy="956700"/>
          </a:xfrm>
          <a:prstGeom prst="bentConnector3">
            <a:avLst>
              <a:gd name="adj1" fmla="val 49999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Google Shape;516;p57"/>
          <p:cNvCxnSpPr>
            <a:stCxn id="501" idx="2"/>
            <a:endCxn id="508" idx="0"/>
          </p:cNvCxnSpPr>
          <p:nvPr/>
        </p:nvCxnSpPr>
        <p:spPr>
          <a:xfrm rot="-5400000" flipH="1">
            <a:off x="2945963" y="2745140"/>
            <a:ext cx="394500" cy="946800"/>
          </a:xfrm>
          <a:prstGeom prst="bentConnector3">
            <a:avLst>
              <a:gd name="adj1" fmla="val 49998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Google Shape;517;p57"/>
          <p:cNvCxnSpPr>
            <a:stCxn id="505" idx="2"/>
            <a:endCxn id="510" idx="0"/>
          </p:cNvCxnSpPr>
          <p:nvPr/>
        </p:nvCxnSpPr>
        <p:spPr>
          <a:xfrm rot="5400000">
            <a:off x="5800225" y="2741390"/>
            <a:ext cx="394500" cy="954300"/>
          </a:xfrm>
          <a:prstGeom prst="bentConnector3">
            <a:avLst>
              <a:gd name="adj1" fmla="val 49998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8" name="Google Shape;518;p57"/>
          <p:cNvCxnSpPr>
            <a:stCxn id="505" idx="2"/>
            <a:endCxn id="512" idx="0"/>
          </p:cNvCxnSpPr>
          <p:nvPr/>
        </p:nvCxnSpPr>
        <p:spPr>
          <a:xfrm rot="-5400000" flipH="1">
            <a:off x="6751975" y="2743940"/>
            <a:ext cx="394500" cy="949200"/>
          </a:xfrm>
          <a:prstGeom prst="bentConnector3">
            <a:avLst>
              <a:gd name="adj1" fmla="val 49998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19" name="Google Shape;519;p57"/>
          <p:cNvGrpSpPr/>
          <p:nvPr/>
        </p:nvGrpSpPr>
        <p:grpSpPr>
          <a:xfrm>
            <a:off x="7569229" y="-187506"/>
            <a:ext cx="1895308" cy="1749507"/>
            <a:chOff x="6819081" y="2915025"/>
            <a:chExt cx="1956144" cy="1805663"/>
          </a:xfrm>
        </p:grpSpPr>
        <p:pic>
          <p:nvPicPr>
            <p:cNvPr id="520" name="Google Shape;520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19081" y="2915025"/>
              <a:ext cx="1956144" cy="18056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521" name="Google Shape;521;p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93849" y="3204778"/>
              <a:ext cx="1206605" cy="101349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  <p:cxnSp>
        <p:nvCxnSpPr>
          <p:cNvPr id="2" name="Conector recto 38">
            <a:extLst>
              <a:ext uri="{FF2B5EF4-FFF2-40B4-BE49-F238E27FC236}">
                <a16:creationId xmlns:a16="http://schemas.microsoft.com/office/drawing/2014/main" id="{86ED11B9-F85E-E2AB-C8FE-02876878F09D}"/>
              </a:ext>
            </a:extLst>
          </p:cNvPr>
          <p:cNvCxnSpPr>
            <a:cxnSpLocks/>
          </p:cNvCxnSpPr>
          <p:nvPr/>
        </p:nvCxnSpPr>
        <p:spPr>
          <a:xfrm>
            <a:off x="41238" y="1075212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395628">
            <a:off x="7342371" y="3554521"/>
            <a:ext cx="1150725" cy="1345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sp>
        <p:nvSpPr>
          <p:cNvPr id="527" name="Google Shape;527;p58"/>
          <p:cNvSpPr txBox="1">
            <a:spLocks noGrp="1"/>
          </p:cNvSpPr>
          <p:nvPr>
            <p:ph type="title"/>
          </p:nvPr>
        </p:nvSpPr>
        <p:spPr>
          <a:xfrm>
            <a:off x="2315250" y="642088"/>
            <a:ext cx="45135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333,000.00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528" name="Google Shape;528;p58"/>
          <p:cNvSpPr txBox="1">
            <a:spLocks noGrp="1"/>
          </p:cNvSpPr>
          <p:nvPr>
            <p:ph type="subTitle" idx="1"/>
          </p:nvPr>
        </p:nvSpPr>
        <p:spPr>
          <a:xfrm>
            <a:off x="2315200" y="1449688"/>
            <a:ext cx="45135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-89999" rtl="1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29" name="Google Shape;529;p58"/>
          <p:cNvSpPr txBox="1">
            <a:spLocks noGrp="1"/>
          </p:cNvSpPr>
          <p:nvPr>
            <p:ph type="title" idx="2"/>
          </p:nvPr>
        </p:nvSpPr>
        <p:spPr>
          <a:xfrm>
            <a:off x="2315325" y="1965222"/>
            <a:ext cx="45135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9h 55m 23s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530" name="Google Shape;530;p58"/>
          <p:cNvSpPr txBox="1">
            <a:spLocks noGrp="1"/>
          </p:cNvSpPr>
          <p:nvPr>
            <p:ph type="subTitle" idx="3"/>
          </p:nvPr>
        </p:nvSpPr>
        <p:spPr>
          <a:xfrm>
            <a:off x="2315175" y="2758795"/>
            <a:ext cx="45135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31" name="Google Shape;531;p58"/>
          <p:cNvSpPr txBox="1">
            <a:spLocks noGrp="1"/>
          </p:cNvSpPr>
          <p:nvPr>
            <p:ph type="title" idx="4"/>
          </p:nvPr>
        </p:nvSpPr>
        <p:spPr>
          <a:xfrm>
            <a:off x="2315325" y="3268603"/>
            <a:ext cx="45135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386,000 km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532" name="Google Shape;532;p58"/>
          <p:cNvSpPr txBox="1">
            <a:spLocks noGrp="1"/>
          </p:cNvSpPr>
          <p:nvPr>
            <p:ph type="subTitle" idx="5"/>
          </p:nvPr>
        </p:nvSpPr>
        <p:spPr>
          <a:xfrm>
            <a:off x="2315200" y="4077817"/>
            <a:ext cx="45135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533" name="Google Shape;533;p58"/>
          <p:cNvPicPr preferRelativeResize="0"/>
          <p:nvPr/>
        </p:nvPicPr>
        <p:blipFill rotWithShape="1">
          <a:blip r:embed="rId4">
            <a:alphaModFix/>
          </a:blip>
          <a:srcRect l="17977" t="3716" r="9908"/>
          <a:stretch/>
        </p:blipFill>
        <p:spPr>
          <a:xfrm rot="1259309">
            <a:off x="7468700" y="2571762"/>
            <a:ext cx="1419275" cy="1991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grpSp>
        <p:nvGrpSpPr>
          <p:cNvPr id="534" name="Google Shape;534;p58"/>
          <p:cNvGrpSpPr/>
          <p:nvPr/>
        </p:nvGrpSpPr>
        <p:grpSpPr>
          <a:xfrm>
            <a:off x="-39235" y="3102994"/>
            <a:ext cx="2143576" cy="1789559"/>
            <a:chOff x="5890075" y="2915025"/>
            <a:chExt cx="2212381" cy="1847000"/>
          </a:xfrm>
        </p:grpSpPr>
        <p:pic>
          <p:nvPicPr>
            <p:cNvPr id="535" name="Google Shape;535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90075" y="2915025"/>
              <a:ext cx="2212381" cy="18056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536" name="Google Shape;536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54915" y="3702033"/>
              <a:ext cx="1671920" cy="105999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title"/>
          </p:nvPr>
        </p:nvSpPr>
        <p:spPr>
          <a:xfrm>
            <a:off x="2134575" y="1080124"/>
            <a:ext cx="4875000" cy="126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fa-IR" sz="6600" dirty="0">
                <a:cs typeface="B Nazanin" panose="00000400000000000000" pitchFamily="2" charset="-78"/>
              </a:rPr>
              <a:t>خوش آمدید...</a:t>
            </a:r>
            <a:endParaRPr sz="6600" dirty="0">
              <a:cs typeface="B Nazanin" panose="00000400000000000000" pitchFamily="2" charset="-78"/>
            </a:endParaRPr>
          </a:p>
        </p:txBody>
      </p:sp>
      <p:sp>
        <p:nvSpPr>
          <p:cNvPr id="274" name="Google Shape;274;p41"/>
          <p:cNvSpPr txBox="1">
            <a:spLocks noGrp="1"/>
          </p:cNvSpPr>
          <p:nvPr>
            <p:ph type="subTitle" idx="1"/>
          </p:nvPr>
        </p:nvSpPr>
        <p:spPr>
          <a:xfrm>
            <a:off x="2134438" y="2298100"/>
            <a:ext cx="4875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این می تواند بخشی از ارائه باشد که در آن خود را معرفی می کنید، ایمیل خود را می نویسید…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 l="4419" t="6589" r="5205" b="4235"/>
          <a:stretch/>
        </p:blipFill>
        <p:spPr>
          <a:xfrm>
            <a:off x="3082908" y="3191075"/>
            <a:ext cx="2389624" cy="17188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276" name="Google Shape;276;p41"/>
          <p:cNvPicPr preferRelativeResize="0"/>
          <p:nvPr/>
        </p:nvPicPr>
        <p:blipFill rotWithShape="1">
          <a:blip r:embed="rId4">
            <a:alphaModFix/>
          </a:blip>
          <a:srcRect t="3147" r="15347"/>
          <a:stretch/>
        </p:blipFill>
        <p:spPr>
          <a:xfrm>
            <a:off x="4280833" y="3576625"/>
            <a:ext cx="1772950" cy="1333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عنوان گیاه دارویی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/>
        <p:txBody>
          <a:bodyPr>
            <a:noAutofit/>
          </a:bodyPr>
          <a:lstStyle/>
          <a:p>
            <a:r>
              <a:rPr lang="fa-I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می توانید نمودارهای پاورپوینت حرفه ای دانلود کنید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185" name="Rectangle 1184">
            <a:extLst>
              <a:ext uri="{FF2B5EF4-FFF2-40B4-BE49-F238E27FC236}">
                <a16:creationId xmlns:a16="http://schemas.microsoft.com/office/drawing/2014/main" id="{6591131E-F0FF-4D74-855B-6BE19CD2891A}"/>
              </a:ext>
            </a:extLst>
          </p:cNvPr>
          <p:cNvSpPr/>
          <p:nvPr/>
        </p:nvSpPr>
        <p:spPr>
          <a:xfrm>
            <a:off x="0" y="3274359"/>
            <a:ext cx="9144000" cy="1674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cs typeface="B Nazanin" panose="00000400000000000000" pitchFamily="2" charset="-78"/>
            </a:endParaRPr>
          </a:p>
        </p:txBody>
      </p:sp>
      <p:grpSp>
        <p:nvGrpSpPr>
          <p:cNvPr id="1186" name="Group 8">
            <a:extLst>
              <a:ext uri="{FF2B5EF4-FFF2-40B4-BE49-F238E27FC236}">
                <a16:creationId xmlns:a16="http://schemas.microsoft.com/office/drawing/2014/main" id="{EF8C9D07-27BA-47E1-9669-D174661DB71B}"/>
              </a:ext>
            </a:extLst>
          </p:cNvPr>
          <p:cNvGrpSpPr/>
          <p:nvPr/>
        </p:nvGrpSpPr>
        <p:grpSpPr>
          <a:xfrm>
            <a:off x="2351378" y="3549733"/>
            <a:ext cx="1213305" cy="1316893"/>
            <a:chOff x="-475010" y="1098788"/>
            <a:chExt cx="3859356" cy="1755858"/>
          </a:xfrm>
        </p:grpSpPr>
        <p:sp>
          <p:nvSpPr>
            <p:cNvPr id="1187" name="TextBox 1186">
              <a:extLst>
                <a:ext uri="{FF2B5EF4-FFF2-40B4-BE49-F238E27FC236}">
                  <a16:creationId xmlns:a16="http://schemas.microsoft.com/office/drawing/2014/main" id="{F9AD08D2-D59B-493E-BEF9-FEEFD9A4B3B7}"/>
                </a:ext>
              </a:extLst>
            </p:cNvPr>
            <p:cNvSpPr txBox="1"/>
            <p:nvPr/>
          </p:nvSpPr>
          <p:spPr>
            <a:xfrm>
              <a:off x="-475010" y="1098788"/>
              <a:ext cx="38593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a-IR" altLang="ko-KR" sz="1050" b="1" dirty="0">
                  <a:solidFill>
                    <a:schemeClr val="bg1"/>
                  </a:solidFill>
                  <a:cs typeface="B Nazanin" panose="00000400000000000000" pitchFamily="2" charset="-78"/>
                </a:rPr>
                <a:t>متن را اینجا بنویسید</a:t>
              </a:r>
              <a:endParaRPr lang="ko-KR" altLang="en-US" sz="1050" b="1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88" name="TextBox 1187">
              <a:extLst>
                <a:ext uri="{FF2B5EF4-FFF2-40B4-BE49-F238E27FC236}">
                  <a16:creationId xmlns:a16="http://schemas.microsoft.com/office/drawing/2014/main" id="{3C45516F-0A43-4375-A5E7-A5F56094200A}"/>
                </a:ext>
              </a:extLst>
            </p:cNvPr>
            <p:cNvSpPr txBox="1"/>
            <p:nvPr/>
          </p:nvSpPr>
          <p:spPr>
            <a:xfrm>
              <a:off x="-460976" y="1380823"/>
              <a:ext cx="3845322" cy="147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bg1"/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</a:t>
              </a:r>
              <a:endParaRPr lang="ko-KR" altLang="en-US" sz="900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89" name="Group 21">
            <a:extLst>
              <a:ext uri="{FF2B5EF4-FFF2-40B4-BE49-F238E27FC236}">
                <a16:creationId xmlns:a16="http://schemas.microsoft.com/office/drawing/2014/main" id="{845C55A5-0D9A-4956-B754-6186F9837143}"/>
              </a:ext>
            </a:extLst>
          </p:cNvPr>
          <p:cNvGrpSpPr/>
          <p:nvPr/>
        </p:nvGrpSpPr>
        <p:grpSpPr>
          <a:xfrm>
            <a:off x="752444" y="3549733"/>
            <a:ext cx="1213305" cy="1316893"/>
            <a:chOff x="-475010" y="1098788"/>
            <a:chExt cx="3859356" cy="1755858"/>
          </a:xfrm>
        </p:grpSpPr>
        <p:sp>
          <p:nvSpPr>
            <p:cNvPr id="1190" name="TextBox 1189">
              <a:extLst>
                <a:ext uri="{FF2B5EF4-FFF2-40B4-BE49-F238E27FC236}">
                  <a16:creationId xmlns:a16="http://schemas.microsoft.com/office/drawing/2014/main" id="{3B08CDA2-FFFB-4DB0-B852-3B7E3B59A692}"/>
                </a:ext>
              </a:extLst>
            </p:cNvPr>
            <p:cNvSpPr txBox="1"/>
            <p:nvPr/>
          </p:nvSpPr>
          <p:spPr>
            <a:xfrm>
              <a:off x="-475010" y="1098788"/>
              <a:ext cx="38593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a-IR" altLang="ko-KR" sz="1050" b="1" dirty="0">
                  <a:solidFill>
                    <a:schemeClr val="bg1"/>
                  </a:solidFill>
                  <a:cs typeface="B Nazanin" panose="00000400000000000000" pitchFamily="2" charset="-78"/>
                </a:rPr>
                <a:t>متن را اینجا بنویسید</a:t>
              </a:r>
              <a:endParaRPr lang="ko-KR" altLang="en-US" sz="1050" b="1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91" name="TextBox 1190">
              <a:extLst>
                <a:ext uri="{FF2B5EF4-FFF2-40B4-BE49-F238E27FC236}">
                  <a16:creationId xmlns:a16="http://schemas.microsoft.com/office/drawing/2014/main" id="{2B11C8B3-F7A8-430E-88CF-722044ADC4C4}"/>
                </a:ext>
              </a:extLst>
            </p:cNvPr>
            <p:cNvSpPr txBox="1"/>
            <p:nvPr/>
          </p:nvSpPr>
          <p:spPr>
            <a:xfrm>
              <a:off x="-460976" y="1380823"/>
              <a:ext cx="3845322" cy="147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bg1"/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</a:t>
              </a:r>
              <a:endParaRPr lang="ko-KR" altLang="en-US" sz="900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92" name="Group 27">
            <a:extLst>
              <a:ext uri="{FF2B5EF4-FFF2-40B4-BE49-F238E27FC236}">
                <a16:creationId xmlns:a16="http://schemas.microsoft.com/office/drawing/2014/main" id="{B8FCF01E-A19D-4C28-8AD3-0216717A0E40}"/>
              </a:ext>
            </a:extLst>
          </p:cNvPr>
          <p:cNvGrpSpPr/>
          <p:nvPr/>
        </p:nvGrpSpPr>
        <p:grpSpPr>
          <a:xfrm>
            <a:off x="5549246" y="3549733"/>
            <a:ext cx="1213305" cy="1316893"/>
            <a:chOff x="-475010" y="1098788"/>
            <a:chExt cx="3859356" cy="1755858"/>
          </a:xfrm>
        </p:grpSpPr>
        <p:sp>
          <p:nvSpPr>
            <p:cNvPr id="1193" name="TextBox 1192">
              <a:extLst>
                <a:ext uri="{FF2B5EF4-FFF2-40B4-BE49-F238E27FC236}">
                  <a16:creationId xmlns:a16="http://schemas.microsoft.com/office/drawing/2014/main" id="{E4B5B93E-F11E-42FC-91BC-AB84A9D07D1F}"/>
                </a:ext>
              </a:extLst>
            </p:cNvPr>
            <p:cNvSpPr txBox="1"/>
            <p:nvPr/>
          </p:nvSpPr>
          <p:spPr>
            <a:xfrm>
              <a:off x="-475010" y="1098788"/>
              <a:ext cx="38593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a-IR" altLang="ko-KR" sz="1050" b="1" dirty="0">
                  <a:solidFill>
                    <a:schemeClr val="bg1"/>
                  </a:solidFill>
                  <a:cs typeface="B Nazanin" panose="00000400000000000000" pitchFamily="2" charset="-78"/>
                </a:rPr>
                <a:t>متن را اینجا بنویسید</a:t>
              </a:r>
              <a:endParaRPr lang="ko-KR" altLang="en-US" sz="1050" b="1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94" name="TextBox 1193">
              <a:extLst>
                <a:ext uri="{FF2B5EF4-FFF2-40B4-BE49-F238E27FC236}">
                  <a16:creationId xmlns:a16="http://schemas.microsoft.com/office/drawing/2014/main" id="{CC5EE30C-DB72-4812-AF41-6F75BB0E3F3F}"/>
                </a:ext>
              </a:extLst>
            </p:cNvPr>
            <p:cNvSpPr txBox="1"/>
            <p:nvPr/>
          </p:nvSpPr>
          <p:spPr>
            <a:xfrm>
              <a:off x="-460976" y="1380823"/>
              <a:ext cx="3845322" cy="147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bg1"/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</a:t>
              </a:r>
              <a:endParaRPr lang="ko-KR" altLang="en-US" sz="900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95" name="Group 30">
            <a:extLst>
              <a:ext uri="{FF2B5EF4-FFF2-40B4-BE49-F238E27FC236}">
                <a16:creationId xmlns:a16="http://schemas.microsoft.com/office/drawing/2014/main" id="{4D580A2A-4072-4BF9-8808-D6B1BE70AECD}"/>
              </a:ext>
            </a:extLst>
          </p:cNvPr>
          <p:cNvGrpSpPr/>
          <p:nvPr/>
        </p:nvGrpSpPr>
        <p:grpSpPr>
          <a:xfrm>
            <a:off x="7148179" y="3549733"/>
            <a:ext cx="1213305" cy="1316893"/>
            <a:chOff x="-475010" y="1098788"/>
            <a:chExt cx="3859356" cy="1755858"/>
          </a:xfrm>
        </p:grpSpPr>
        <p:sp>
          <p:nvSpPr>
            <p:cNvPr id="1196" name="TextBox 1195">
              <a:extLst>
                <a:ext uri="{FF2B5EF4-FFF2-40B4-BE49-F238E27FC236}">
                  <a16:creationId xmlns:a16="http://schemas.microsoft.com/office/drawing/2014/main" id="{E5788FC6-7DA6-4DAB-B5E4-8C6E2EB513DD}"/>
                </a:ext>
              </a:extLst>
            </p:cNvPr>
            <p:cNvSpPr txBox="1"/>
            <p:nvPr/>
          </p:nvSpPr>
          <p:spPr>
            <a:xfrm>
              <a:off x="-475010" y="1098788"/>
              <a:ext cx="38593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a-IR" altLang="ko-KR" sz="1050" b="1" dirty="0">
                  <a:solidFill>
                    <a:schemeClr val="bg1"/>
                  </a:solidFill>
                  <a:cs typeface="B Nazanin" panose="00000400000000000000" pitchFamily="2" charset="-78"/>
                </a:rPr>
                <a:t>متن را اینجا بنویسید</a:t>
              </a:r>
              <a:endParaRPr lang="ko-KR" altLang="en-US" sz="1050" b="1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97" name="TextBox 1196">
              <a:extLst>
                <a:ext uri="{FF2B5EF4-FFF2-40B4-BE49-F238E27FC236}">
                  <a16:creationId xmlns:a16="http://schemas.microsoft.com/office/drawing/2014/main" id="{8A5760DB-3A6D-499B-A37D-EC35F256D638}"/>
                </a:ext>
              </a:extLst>
            </p:cNvPr>
            <p:cNvSpPr txBox="1"/>
            <p:nvPr/>
          </p:nvSpPr>
          <p:spPr>
            <a:xfrm>
              <a:off x="-460976" y="1380823"/>
              <a:ext cx="3845322" cy="147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bg1"/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</a:t>
              </a:r>
              <a:endParaRPr lang="ko-KR" altLang="en-US" sz="900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98" name="그룹 8">
            <a:extLst>
              <a:ext uri="{FF2B5EF4-FFF2-40B4-BE49-F238E27FC236}">
                <a16:creationId xmlns:a16="http://schemas.microsoft.com/office/drawing/2014/main" id="{3C10048F-0D1C-4DA9-B2AA-2BD5A332D004}"/>
              </a:ext>
            </a:extLst>
          </p:cNvPr>
          <p:cNvGrpSpPr/>
          <p:nvPr/>
        </p:nvGrpSpPr>
        <p:grpSpPr>
          <a:xfrm>
            <a:off x="2679145" y="2632689"/>
            <a:ext cx="3840480" cy="1797532"/>
            <a:chOff x="0" y="2573079"/>
            <a:chExt cx="12192000" cy="4284921"/>
          </a:xfrm>
        </p:grpSpPr>
        <p:sp>
          <p:nvSpPr>
            <p:cNvPr id="1199" name="Isosceles Triangle 4">
              <a:extLst>
                <a:ext uri="{FF2B5EF4-FFF2-40B4-BE49-F238E27FC236}">
                  <a16:creationId xmlns:a16="http://schemas.microsoft.com/office/drawing/2014/main" id="{84207F86-1821-4E25-A5A9-8F6FEAC2D58C}"/>
                </a:ext>
              </a:extLst>
            </p:cNvPr>
            <p:cNvSpPr/>
            <p:nvPr/>
          </p:nvSpPr>
          <p:spPr>
            <a:xfrm flipV="1">
              <a:off x="0" y="2573079"/>
              <a:ext cx="12192000" cy="4284921"/>
            </a:xfrm>
            <a:prstGeom prst="triangle">
              <a:avLst/>
            </a:prstGeom>
            <a:noFill/>
            <a:ln>
              <a:solidFill>
                <a:srgbClr val="31A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cs typeface="B Nazanin" panose="00000400000000000000" pitchFamily="2" charset="-78"/>
              </a:endParaRPr>
            </a:p>
          </p:txBody>
        </p:sp>
        <p:sp>
          <p:nvSpPr>
            <p:cNvPr id="1200" name="Isosceles Triangle 5">
              <a:extLst>
                <a:ext uri="{FF2B5EF4-FFF2-40B4-BE49-F238E27FC236}">
                  <a16:creationId xmlns:a16="http://schemas.microsoft.com/office/drawing/2014/main" id="{CFD29A5F-A6ED-46E9-BDDE-1DB88DE40029}"/>
                </a:ext>
              </a:extLst>
            </p:cNvPr>
            <p:cNvSpPr/>
            <p:nvPr/>
          </p:nvSpPr>
          <p:spPr>
            <a:xfrm flipV="1">
              <a:off x="4683860" y="5646945"/>
              <a:ext cx="2824281" cy="992605"/>
            </a:xfrm>
            <a:prstGeom prst="triangle">
              <a:avLst/>
            </a:prstGeom>
            <a:solidFill>
              <a:schemeClr val="bg1">
                <a:alpha val="34000"/>
              </a:schemeClr>
            </a:solidFill>
            <a:ln>
              <a:solidFill>
                <a:srgbClr val="31A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cs typeface="B Nazanin" panose="00000400000000000000" pitchFamily="2" charset="-78"/>
              </a:endParaRPr>
            </a:p>
          </p:txBody>
        </p:sp>
      </p:grpSp>
      <p:sp>
        <p:nvSpPr>
          <p:cNvPr id="1201" name="TextBox 1200">
            <a:extLst>
              <a:ext uri="{FF2B5EF4-FFF2-40B4-BE49-F238E27FC236}">
                <a16:creationId xmlns:a16="http://schemas.microsoft.com/office/drawing/2014/main" id="{F088DDAF-4D61-4D9A-B9DA-7D6B3AF88CCE}"/>
              </a:ext>
            </a:extLst>
          </p:cNvPr>
          <p:cNvSpPr txBox="1"/>
          <p:nvPr/>
        </p:nvSpPr>
        <p:spPr>
          <a:xfrm>
            <a:off x="466906" y="1306368"/>
            <a:ext cx="184457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1"/>
            <a:r>
              <a:rPr lang="fa-IR" altLang="ko-KR" sz="2700" b="1" dirty="0">
                <a:solidFill>
                  <a:schemeClr val="accent2"/>
                </a:solidFill>
                <a:cs typeface="B Nazanin" panose="00000400000000000000" pitchFamily="2" charset="-78"/>
              </a:rPr>
              <a:t>محتوا در</a:t>
            </a:r>
          </a:p>
          <a:p>
            <a:pPr algn="r" rtl="1"/>
            <a:r>
              <a:rPr lang="fa-IR" altLang="ko-KR" sz="2700" b="1" dirty="0">
                <a:solidFill>
                  <a:schemeClr val="accent2"/>
                </a:solidFill>
                <a:cs typeface="B Nazanin" panose="00000400000000000000" pitchFamily="2" charset="-78"/>
              </a:rPr>
              <a:t> اینجا</a:t>
            </a:r>
            <a:endParaRPr lang="ko-KR" altLang="en-US" sz="2700" b="1" dirty="0">
              <a:solidFill>
                <a:schemeClr val="accent2"/>
              </a:solidFill>
              <a:cs typeface="B Nazanin" panose="00000400000000000000" pitchFamily="2" charset="-78"/>
            </a:endParaRPr>
          </a:p>
        </p:txBody>
      </p:sp>
      <p:sp>
        <p:nvSpPr>
          <p:cNvPr id="1202" name="TextBox 1201">
            <a:extLst>
              <a:ext uri="{FF2B5EF4-FFF2-40B4-BE49-F238E27FC236}">
                <a16:creationId xmlns:a16="http://schemas.microsoft.com/office/drawing/2014/main" id="{A7ACC139-8AA2-4EA4-BEDC-9782E16538E9}"/>
              </a:ext>
            </a:extLst>
          </p:cNvPr>
          <p:cNvSpPr txBox="1"/>
          <p:nvPr/>
        </p:nvSpPr>
        <p:spPr>
          <a:xfrm>
            <a:off x="477868" y="2144330"/>
            <a:ext cx="1844579" cy="8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ارائه پاورپوینت مدرنی را دریافت کنید که به زیبایی طراحی شده است. من امیدوارم و معتقدم که این الگو زمان، پول و اعتبار شما را جلب کند.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203" name="TextBox 1202">
            <a:extLst>
              <a:ext uri="{FF2B5EF4-FFF2-40B4-BE49-F238E27FC236}">
                <a16:creationId xmlns:a16="http://schemas.microsoft.com/office/drawing/2014/main" id="{190B0EE6-6890-4E44-9653-6A870B9D53EF}"/>
              </a:ext>
            </a:extLst>
          </p:cNvPr>
          <p:cNvSpPr txBox="1"/>
          <p:nvPr/>
        </p:nvSpPr>
        <p:spPr>
          <a:xfrm>
            <a:off x="6865972" y="1304972"/>
            <a:ext cx="184457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a-IR" altLang="ko-KR" sz="2700" b="1" dirty="0">
                <a:solidFill>
                  <a:schemeClr val="accent1"/>
                </a:solidFill>
                <a:cs typeface="B Nazanin" panose="00000400000000000000" pitchFamily="2" charset="-78"/>
              </a:rPr>
              <a:t>محتوا در </a:t>
            </a:r>
          </a:p>
          <a:p>
            <a:pPr algn="r"/>
            <a:r>
              <a:rPr lang="fa-IR" altLang="ko-KR" sz="2700" b="1" dirty="0">
                <a:solidFill>
                  <a:schemeClr val="accent1"/>
                </a:solidFill>
                <a:cs typeface="B Nazanin" panose="00000400000000000000" pitchFamily="2" charset="-78"/>
              </a:rPr>
              <a:t>اینجا</a:t>
            </a:r>
            <a:endParaRPr lang="ko-KR" altLang="en-US" sz="2700" b="1" dirty="0">
              <a:solidFill>
                <a:schemeClr val="accent1"/>
              </a:solidFill>
              <a:cs typeface="B Nazanin" panose="00000400000000000000" pitchFamily="2" charset="-78"/>
            </a:endParaRPr>
          </a:p>
        </p:txBody>
      </p:sp>
      <p:sp>
        <p:nvSpPr>
          <p:cNvPr id="1204" name="TextBox 1203">
            <a:extLst>
              <a:ext uri="{FF2B5EF4-FFF2-40B4-BE49-F238E27FC236}">
                <a16:creationId xmlns:a16="http://schemas.microsoft.com/office/drawing/2014/main" id="{32B7C1E4-EA58-4959-B134-D09BC53CB1FF}"/>
              </a:ext>
            </a:extLst>
          </p:cNvPr>
          <p:cNvSpPr txBox="1"/>
          <p:nvPr/>
        </p:nvSpPr>
        <p:spPr>
          <a:xfrm>
            <a:off x="6865971" y="2144330"/>
            <a:ext cx="1844579" cy="8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ارائه پاورپوینت مدرنی را دریافت کنید که به زیبایی طراحی شده است. من امیدوارم و معتقدم که این الگو زمان، پول و اعتبار شما را جلب کند.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205" name="TextBox 1204">
            <a:extLst>
              <a:ext uri="{FF2B5EF4-FFF2-40B4-BE49-F238E27FC236}">
                <a16:creationId xmlns:a16="http://schemas.microsoft.com/office/drawing/2014/main" id="{6AF1342B-5C18-45A3-B960-2E8C696C0035}"/>
              </a:ext>
            </a:extLst>
          </p:cNvPr>
          <p:cNvSpPr txBox="1"/>
          <p:nvPr/>
        </p:nvSpPr>
        <p:spPr>
          <a:xfrm>
            <a:off x="3800817" y="3205412"/>
            <a:ext cx="154236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a-IR" altLang="ko-KR" sz="2100" b="1" dirty="0">
                <a:solidFill>
                  <a:schemeClr val="bg1"/>
                </a:solidFill>
                <a:cs typeface="B Nazanin" panose="00000400000000000000" pitchFamily="2" charset="-78"/>
              </a:rPr>
              <a:t>محتوا</a:t>
            </a:r>
            <a:endParaRPr lang="ko-KR" altLang="en-US" sz="21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1163" name="Imagen 2">
            <a:extLst>
              <a:ext uri="{FF2B5EF4-FFF2-40B4-BE49-F238E27FC236}">
                <a16:creationId xmlns:a16="http://schemas.microsoft.com/office/drawing/2014/main" id="{2A7E03FB-3898-13E8-1A85-6FFB43690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609" y="1236438"/>
            <a:ext cx="2311368" cy="1518130"/>
          </a:xfrm>
          <a:prstGeom prst="rect">
            <a:avLst/>
          </a:prstGeom>
        </p:spPr>
      </p:pic>
      <p:pic>
        <p:nvPicPr>
          <p:cNvPr id="1164" name="Imagen 8">
            <a:extLst>
              <a:ext uri="{FF2B5EF4-FFF2-40B4-BE49-F238E27FC236}">
                <a16:creationId xmlns:a16="http://schemas.microsoft.com/office/drawing/2014/main" id="{FF4B732A-CCD0-910F-67D6-810457596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403" y="1480195"/>
            <a:ext cx="1631780" cy="1631780"/>
          </a:xfrm>
          <a:prstGeom prst="rect">
            <a:avLst/>
          </a:prstGeom>
        </p:spPr>
      </p:pic>
      <p:cxnSp>
        <p:nvCxnSpPr>
          <p:cNvPr id="2" name="Conector recto 38">
            <a:extLst>
              <a:ext uri="{FF2B5EF4-FFF2-40B4-BE49-F238E27FC236}">
                <a16:creationId xmlns:a16="http://schemas.microsoft.com/office/drawing/2014/main" id="{BE01DC48-14A1-E7D3-6DDE-17CBF4DE413F}"/>
              </a:ext>
            </a:extLst>
          </p:cNvPr>
          <p:cNvCxnSpPr>
            <a:cxnSpLocks/>
          </p:cNvCxnSpPr>
          <p:nvPr/>
        </p:nvCxnSpPr>
        <p:spPr>
          <a:xfrm>
            <a:off x="0" y="73196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445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در مورد این درصدها چطور؟</a:t>
            </a:r>
            <a:endParaRPr lang="en-US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542" name="Google Shape;542;p59"/>
          <p:cNvSpPr txBox="1">
            <a:spLocks noGrp="1"/>
          </p:cNvSpPr>
          <p:nvPr>
            <p:ph type="subTitle" idx="1"/>
          </p:nvPr>
        </p:nvSpPr>
        <p:spPr>
          <a:xfrm>
            <a:off x="3771750" y="1648525"/>
            <a:ext cx="1922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43" name="Google Shape;543;p59"/>
          <p:cNvSpPr txBox="1">
            <a:spLocks noGrp="1"/>
          </p:cNvSpPr>
          <p:nvPr>
            <p:ph type="subTitle" idx="2"/>
          </p:nvPr>
        </p:nvSpPr>
        <p:spPr>
          <a:xfrm>
            <a:off x="3771875" y="3484525"/>
            <a:ext cx="1922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44" name="Google Shape;544;p59"/>
          <p:cNvSpPr txBox="1">
            <a:spLocks noGrp="1"/>
          </p:cNvSpPr>
          <p:nvPr>
            <p:ph type="subTitle" idx="3"/>
          </p:nvPr>
        </p:nvSpPr>
        <p:spPr>
          <a:xfrm>
            <a:off x="3771800" y="2566525"/>
            <a:ext cx="1922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45" name="Google Shape;545;p59"/>
          <p:cNvSpPr txBox="1">
            <a:spLocks noGrp="1"/>
          </p:cNvSpPr>
          <p:nvPr>
            <p:ph type="subTitle" idx="4"/>
          </p:nvPr>
        </p:nvSpPr>
        <p:spPr>
          <a:xfrm>
            <a:off x="2079150" y="1648525"/>
            <a:ext cx="1692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546" name="Google Shape;546;p59"/>
          <p:cNvSpPr txBox="1">
            <a:spLocks noGrp="1"/>
          </p:cNvSpPr>
          <p:nvPr>
            <p:ph type="subTitle" idx="5"/>
          </p:nvPr>
        </p:nvSpPr>
        <p:spPr>
          <a:xfrm>
            <a:off x="2079150" y="2566525"/>
            <a:ext cx="1692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547" name="Google Shape;547;p59"/>
          <p:cNvSpPr txBox="1">
            <a:spLocks noGrp="1"/>
          </p:cNvSpPr>
          <p:nvPr>
            <p:ph type="subTitle" idx="6"/>
          </p:nvPr>
        </p:nvSpPr>
        <p:spPr>
          <a:xfrm>
            <a:off x="2079260" y="3484525"/>
            <a:ext cx="1692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548" name="Google Shape;548;p59"/>
          <p:cNvSpPr txBox="1">
            <a:spLocks noGrp="1"/>
          </p:cNvSpPr>
          <p:nvPr>
            <p:ph type="title" idx="7"/>
          </p:nvPr>
        </p:nvSpPr>
        <p:spPr>
          <a:xfrm>
            <a:off x="1171166" y="1648513"/>
            <a:ext cx="908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cs typeface="B Nazanin" panose="00000400000000000000" pitchFamily="2" charset="-78"/>
              </a:rPr>
              <a:t>50%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549" name="Google Shape;549;p59"/>
          <p:cNvSpPr txBox="1">
            <a:spLocks noGrp="1"/>
          </p:cNvSpPr>
          <p:nvPr>
            <p:ph type="title" idx="8"/>
          </p:nvPr>
        </p:nvSpPr>
        <p:spPr>
          <a:xfrm>
            <a:off x="1171169" y="2566513"/>
            <a:ext cx="908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cs typeface="B Nazanin" panose="00000400000000000000" pitchFamily="2" charset="-78"/>
              </a:rPr>
              <a:t>20%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550" name="Google Shape;550;p59"/>
          <p:cNvSpPr txBox="1">
            <a:spLocks noGrp="1"/>
          </p:cNvSpPr>
          <p:nvPr>
            <p:ph type="title" idx="9"/>
          </p:nvPr>
        </p:nvSpPr>
        <p:spPr>
          <a:xfrm>
            <a:off x="1171184" y="3484513"/>
            <a:ext cx="908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cs typeface="B Nazanin" panose="00000400000000000000" pitchFamily="2" charset="-78"/>
              </a:rPr>
              <a:t>30%</a:t>
            </a:r>
            <a:endParaRPr>
              <a:cs typeface="B Nazanin" panose="00000400000000000000" pitchFamily="2" charset="-78"/>
            </a:endParaRPr>
          </a:p>
        </p:txBody>
      </p:sp>
      <p:pic>
        <p:nvPicPr>
          <p:cNvPr id="551" name="Google Shape;551;p59"/>
          <p:cNvPicPr preferRelativeResize="0"/>
          <p:nvPr/>
        </p:nvPicPr>
        <p:blipFill rotWithShape="1">
          <a:blip r:embed="rId3">
            <a:alphaModFix/>
          </a:blip>
          <a:srcRect l="8657" t="12968" r="8649" b="6484"/>
          <a:stretch/>
        </p:blipFill>
        <p:spPr>
          <a:xfrm>
            <a:off x="0" y="3962125"/>
            <a:ext cx="1492208" cy="1181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552" name="Google Shape;55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975" y="4297904"/>
            <a:ext cx="1157481" cy="7960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553" name="Google Shape;55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187693">
            <a:off x="7727285" y="-79136"/>
            <a:ext cx="1318997" cy="14304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sp>
        <p:nvSpPr>
          <p:cNvPr id="554" name="Google Shape;554;p59"/>
          <p:cNvSpPr/>
          <p:nvPr/>
        </p:nvSpPr>
        <p:spPr>
          <a:xfrm>
            <a:off x="6110125" y="1648525"/>
            <a:ext cx="1862700" cy="47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55" name="Google Shape;555;p59"/>
          <p:cNvSpPr/>
          <p:nvPr/>
        </p:nvSpPr>
        <p:spPr>
          <a:xfrm>
            <a:off x="6110125" y="2566525"/>
            <a:ext cx="1862700" cy="47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56" name="Google Shape;556;p59"/>
          <p:cNvSpPr/>
          <p:nvPr/>
        </p:nvSpPr>
        <p:spPr>
          <a:xfrm>
            <a:off x="6110125" y="3484525"/>
            <a:ext cx="1862700" cy="47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57" name="Google Shape;557;p59"/>
          <p:cNvSpPr/>
          <p:nvPr/>
        </p:nvSpPr>
        <p:spPr>
          <a:xfrm>
            <a:off x="6110125" y="1648525"/>
            <a:ext cx="937800" cy="47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58" name="Google Shape;558;p59"/>
          <p:cNvSpPr/>
          <p:nvPr/>
        </p:nvSpPr>
        <p:spPr>
          <a:xfrm>
            <a:off x="6110125" y="2566525"/>
            <a:ext cx="421800" cy="47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59" name="Google Shape;559;p59"/>
          <p:cNvSpPr/>
          <p:nvPr/>
        </p:nvSpPr>
        <p:spPr>
          <a:xfrm>
            <a:off x="6110125" y="3484525"/>
            <a:ext cx="642600" cy="47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cxnSp>
        <p:nvCxnSpPr>
          <p:cNvPr id="2" name="Conector recto 38">
            <a:extLst>
              <a:ext uri="{FF2B5EF4-FFF2-40B4-BE49-F238E27FC236}">
                <a16:creationId xmlns:a16="http://schemas.microsoft.com/office/drawing/2014/main" id="{8EB9A7DE-DE8C-CA27-BCA3-555D235959AF}"/>
              </a:ext>
            </a:extLst>
          </p:cNvPr>
          <p:cNvCxnSpPr>
            <a:cxnSpLocks/>
          </p:cNvCxnSpPr>
          <p:nvPr/>
        </p:nvCxnSpPr>
        <p:spPr>
          <a:xfrm>
            <a:off x="0" y="114344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عنوان گیاه دارویی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/>
        <p:txBody>
          <a:bodyPr>
            <a:noAutofit/>
          </a:bodyPr>
          <a:lstStyle/>
          <a:p>
            <a:pPr rtl="1"/>
            <a:r>
              <a:rPr lang="fa-I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می توانید نمودارهای پاورپوینت حرفه ای دانلود کنید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746" name="Graphic 57">
            <a:extLst>
              <a:ext uri="{FF2B5EF4-FFF2-40B4-BE49-F238E27FC236}">
                <a16:creationId xmlns:a16="http://schemas.microsoft.com/office/drawing/2014/main" id="{8C843CEF-5CA0-4189-9597-794987EAF0F5}"/>
              </a:ext>
            </a:extLst>
          </p:cNvPr>
          <p:cNvGrpSpPr/>
          <p:nvPr/>
        </p:nvGrpSpPr>
        <p:grpSpPr>
          <a:xfrm>
            <a:off x="1055115" y="1297207"/>
            <a:ext cx="802496" cy="3508491"/>
            <a:chOff x="1579977" y="960685"/>
            <a:chExt cx="1250472" cy="5467034"/>
          </a:xfrm>
        </p:grpSpPr>
        <p:sp>
          <p:nvSpPr>
            <p:cNvPr id="747" name="Graphic 57">
              <a:extLst>
                <a:ext uri="{FF2B5EF4-FFF2-40B4-BE49-F238E27FC236}">
                  <a16:creationId xmlns:a16="http://schemas.microsoft.com/office/drawing/2014/main" id="{53B7888B-859C-44FE-92E2-16E6145A2CD9}"/>
                </a:ext>
              </a:extLst>
            </p:cNvPr>
            <p:cNvSpPr/>
            <p:nvPr/>
          </p:nvSpPr>
          <p:spPr>
            <a:xfrm>
              <a:off x="1650424" y="6027559"/>
              <a:ext cx="798348" cy="400160"/>
            </a:xfrm>
            <a:custGeom>
              <a:avLst/>
              <a:gdLst>
                <a:gd name="connsiteX0" fmla="*/ 27131 w 798348"/>
                <a:gd name="connsiteY0" fmla="*/ 76873 h 400160"/>
                <a:gd name="connsiteX1" fmla="*/ 76624 w 798348"/>
                <a:gd name="connsiteY1" fmla="*/ 133224 h 400160"/>
                <a:gd name="connsiteX2" fmla="*/ 105540 w 798348"/>
                <a:gd name="connsiteY2" fmla="*/ 137010 h 400160"/>
                <a:gd name="connsiteX3" fmla="*/ 464060 w 798348"/>
                <a:gd name="connsiteY3" fmla="*/ 0 h 400160"/>
                <a:gd name="connsiteX4" fmla="*/ 591961 w 798348"/>
                <a:gd name="connsiteY4" fmla="*/ 131688 h 400160"/>
                <a:gd name="connsiteX5" fmla="*/ 706145 w 798348"/>
                <a:gd name="connsiteY5" fmla="*/ 175089 h 400160"/>
                <a:gd name="connsiteX6" fmla="*/ 761729 w 798348"/>
                <a:gd name="connsiteY6" fmla="*/ 203238 h 400160"/>
                <a:gd name="connsiteX7" fmla="*/ 777696 w 798348"/>
                <a:gd name="connsiteY7" fmla="*/ 318190 h 400160"/>
                <a:gd name="connsiteX8" fmla="*/ 652867 w 798348"/>
                <a:gd name="connsiteY8" fmla="*/ 387491 h 400160"/>
                <a:gd name="connsiteX9" fmla="*/ 496817 w 798348"/>
                <a:gd name="connsiteY9" fmla="*/ 392813 h 400160"/>
                <a:gd name="connsiteX10" fmla="*/ 343785 w 798348"/>
                <a:gd name="connsiteY10" fmla="*/ 339535 h 400160"/>
                <a:gd name="connsiteX11" fmla="*/ 203702 w 798348"/>
                <a:gd name="connsiteY11" fmla="*/ 283183 h 400160"/>
                <a:gd name="connsiteX12" fmla="*/ 148887 w 798348"/>
                <a:gd name="connsiteY12" fmla="*/ 269466 h 400160"/>
                <a:gd name="connsiteX13" fmla="*/ 77337 w 798348"/>
                <a:gd name="connsiteY13" fmla="*/ 249658 h 400160"/>
                <a:gd name="connsiteX14" fmla="*/ 46884 w 798348"/>
                <a:gd name="connsiteY14" fmla="*/ 238245 h 400160"/>
                <a:gd name="connsiteX15" fmla="*/ 1946 w 798348"/>
                <a:gd name="connsiteY15" fmla="*/ 152977 h 400160"/>
                <a:gd name="connsiteX16" fmla="*/ 27131 w 798348"/>
                <a:gd name="connsiteY16" fmla="*/ 76873 h 400160"/>
                <a:gd name="connsiteX17" fmla="*/ 27131 w 798348"/>
                <a:gd name="connsiteY17" fmla="*/ 76873 h 40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8348" h="400160">
                  <a:moveTo>
                    <a:pt x="27131" y="76873"/>
                  </a:moveTo>
                  <a:cubicBezTo>
                    <a:pt x="45403" y="92840"/>
                    <a:pt x="55280" y="121043"/>
                    <a:pt x="76624" y="133224"/>
                  </a:cubicBezTo>
                  <a:cubicBezTo>
                    <a:pt x="86500" y="139314"/>
                    <a:pt x="94896" y="140851"/>
                    <a:pt x="105540" y="137010"/>
                  </a:cubicBezTo>
                  <a:cubicBezTo>
                    <a:pt x="225047" y="91358"/>
                    <a:pt x="344553" y="45652"/>
                    <a:pt x="464060" y="0"/>
                  </a:cubicBezTo>
                  <a:cubicBezTo>
                    <a:pt x="483100" y="66996"/>
                    <a:pt x="528751" y="107325"/>
                    <a:pt x="591961" y="131688"/>
                  </a:cubicBezTo>
                  <a:cubicBezTo>
                    <a:pt x="630041" y="146173"/>
                    <a:pt x="668066" y="160604"/>
                    <a:pt x="706145" y="175089"/>
                  </a:cubicBezTo>
                  <a:cubicBezTo>
                    <a:pt x="725953" y="182716"/>
                    <a:pt x="744225" y="191825"/>
                    <a:pt x="761729" y="203238"/>
                  </a:cubicBezTo>
                  <a:cubicBezTo>
                    <a:pt x="803594" y="232922"/>
                    <a:pt x="810453" y="278574"/>
                    <a:pt x="777696" y="318190"/>
                  </a:cubicBezTo>
                  <a:cubicBezTo>
                    <a:pt x="745707" y="357751"/>
                    <a:pt x="700055" y="374541"/>
                    <a:pt x="652867" y="387491"/>
                  </a:cubicBezTo>
                  <a:cubicBezTo>
                    <a:pt x="603374" y="401208"/>
                    <a:pt x="547078" y="404994"/>
                    <a:pt x="496817" y="392813"/>
                  </a:cubicBezTo>
                  <a:cubicBezTo>
                    <a:pt x="444307" y="379864"/>
                    <a:pt x="394046" y="359342"/>
                    <a:pt x="343785" y="339535"/>
                  </a:cubicBezTo>
                  <a:cubicBezTo>
                    <a:pt x="297365" y="320495"/>
                    <a:pt x="250177" y="301455"/>
                    <a:pt x="203702" y="283183"/>
                  </a:cubicBezTo>
                  <a:cubicBezTo>
                    <a:pt x="185431" y="275556"/>
                    <a:pt x="167927" y="274788"/>
                    <a:pt x="148887" y="269466"/>
                  </a:cubicBezTo>
                  <a:cubicBezTo>
                    <a:pt x="125293" y="263375"/>
                    <a:pt x="101699" y="256516"/>
                    <a:pt x="77337" y="249658"/>
                  </a:cubicBezTo>
                  <a:cubicBezTo>
                    <a:pt x="66692" y="246585"/>
                    <a:pt x="56761" y="242799"/>
                    <a:pt x="46884" y="238245"/>
                  </a:cubicBezTo>
                  <a:cubicBezTo>
                    <a:pt x="8805" y="221509"/>
                    <a:pt x="-5626" y="194075"/>
                    <a:pt x="1946" y="152977"/>
                  </a:cubicBezTo>
                  <a:cubicBezTo>
                    <a:pt x="5842" y="130151"/>
                    <a:pt x="19559" y="98217"/>
                    <a:pt x="27131" y="76873"/>
                  </a:cubicBezTo>
                  <a:lnTo>
                    <a:pt x="27131" y="76873"/>
                  </a:lnTo>
                  <a:close/>
                </a:path>
              </a:pathLst>
            </a:custGeom>
            <a:solidFill>
              <a:srgbClr val="B9C2CD"/>
            </a:solidFill>
            <a:ln w="5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cs typeface="B Nazanin" panose="00000400000000000000" pitchFamily="2" charset="-78"/>
              </a:endParaRPr>
            </a:p>
          </p:txBody>
        </p:sp>
        <p:sp>
          <p:nvSpPr>
            <p:cNvPr id="748" name="Graphic 57">
              <a:extLst>
                <a:ext uri="{FF2B5EF4-FFF2-40B4-BE49-F238E27FC236}">
                  <a16:creationId xmlns:a16="http://schemas.microsoft.com/office/drawing/2014/main" id="{4DE37F40-AFD8-4B65-A179-6638584CA935}"/>
                </a:ext>
              </a:extLst>
            </p:cNvPr>
            <p:cNvSpPr/>
            <p:nvPr/>
          </p:nvSpPr>
          <p:spPr>
            <a:xfrm>
              <a:off x="2019855" y="6045112"/>
              <a:ext cx="534347" cy="220050"/>
            </a:xfrm>
            <a:custGeom>
              <a:avLst/>
              <a:gdLst>
                <a:gd name="connsiteX0" fmla="*/ 2412 w 534347"/>
                <a:gd name="connsiteY0" fmla="*/ 219699 h 220050"/>
                <a:gd name="connsiteX1" fmla="*/ 6198 w 534347"/>
                <a:gd name="connsiteY1" fmla="*/ 181564 h 220050"/>
                <a:gd name="connsiteX2" fmla="*/ 35169 w 534347"/>
                <a:gd name="connsiteY2" fmla="*/ 167847 h 220050"/>
                <a:gd name="connsiteX3" fmla="*/ 125814 w 534347"/>
                <a:gd name="connsiteY3" fmla="*/ 117476 h 220050"/>
                <a:gd name="connsiteX4" fmla="*/ 230176 w 534347"/>
                <a:gd name="connsiteY4" fmla="*/ 0 h 220050"/>
                <a:gd name="connsiteX5" fmla="*/ 389408 w 534347"/>
                <a:gd name="connsiteY5" fmla="*/ 52620 h 220050"/>
                <a:gd name="connsiteX6" fmla="*/ 470177 w 534347"/>
                <a:gd name="connsiteY6" fmla="*/ 59479 h 220050"/>
                <a:gd name="connsiteX7" fmla="*/ 532619 w 534347"/>
                <a:gd name="connsiteY7" fmla="*/ 160165 h 220050"/>
                <a:gd name="connsiteX8" fmla="*/ 371850 w 534347"/>
                <a:gd name="connsiteY8" fmla="*/ 219644 h 220050"/>
                <a:gd name="connsiteX9" fmla="*/ 144854 w 534347"/>
                <a:gd name="connsiteY9" fmla="*/ 211249 h 220050"/>
                <a:gd name="connsiteX10" fmla="*/ 2412 w 534347"/>
                <a:gd name="connsiteY10" fmla="*/ 219699 h 220050"/>
                <a:gd name="connsiteX11" fmla="*/ 2412 w 534347"/>
                <a:gd name="connsiteY11" fmla="*/ 219699 h 22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347" h="220050">
                  <a:moveTo>
                    <a:pt x="2412" y="219699"/>
                  </a:moveTo>
                  <a:cubicBezTo>
                    <a:pt x="-2143" y="209767"/>
                    <a:pt x="107" y="188423"/>
                    <a:pt x="6198" y="181564"/>
                  </a:cubicBezTo>
                  <a:cubicBezTo>
                    <a:pt x="11520" y="175474"/>
                    <a:pt x="29792" y="169383"/>
                    <a:pt x="35169" y="167847"/>
                  </a:cubicBezTo>
                  <a:cubicBezTo>
                    <a:pt x="70999" y="160220"/>
                    <a:pt x="97611" y="138876"/>
                    <a:pt x="125814" y="117476"/>
                  </a:cubicBezTo>
                  <a:cubicBezTo>
                    <a:pt x="170752" y="83128"/>
                    <a:pt x="195883" y="43457"/>
                    <a:pt x="230176" y="0"/>
                  </a:cubicBezTo>
                  <a:cubicBezTo>
                    <a:pt x="280437" y="41975"/>
                    <a:pt x="325375" y="53388"/>
                    <a:pt x="389408" y="52620"/>
                  </a:cubicBezTo>
                  <a:cubicBezTo>
                    <a:pt x="416075" y="52620"/>
                    <a:pt x="443510" y="51852"/>
                    <a:pt x="470177" y="59479"/>
                  </a:cubicBezTo>
                  <a:cubicBezTo>
                    <a:pt x="513579" y="71660"/>
                    <a:pt x="541782" y="115940"/>
                    <a:pt x="532619" y="160165"/>
                  </a:cubicBezTo>
                  <a:cubicBezTo>
                    <a:pt x="518901" y="228807"/>
                    <a:pt x="424415" y="219644"/>
                    <a:pt x="371850" y="219644"/>
                  </a:cubicBezTo>
                  <a:cubicBezTo>
                    <a:pt x="296404" y="218876"/>
                    <a:pt x="220245" y="211249"/>
                    <a:pt x="144854" y="211249"/>
                  </a:cubicBezTo>
                  <a:cubicBezTo>
                    <a:pt x="96129" y="210535"/>
                    <a:pt x="52672" y="216626"/>
                    <a:pt x="2412" y="219699"/>
                  </a:cubicBezTo>
                  <a:lnTo>
                    <a:pt x="2412" y="219699"/>
                  </a:lnTo>
                  <a:close/>
                </a:path>
              </a:pathLst>
            </a:custGeom>
            <a:solidFill>
              <a:srgbClr val="B9C2CD"/>
            </a:solidFill>
            <a:ln w="5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cs typeface="B Nazanin" panose="00000400000000000000" pitchFamily="2" charset="-78"/>
              </a:endParaRPr>
            </a:p>
          </p:txBody>
        </p:sp>
        <p:sp>
          <p:nvSpPr>
            <p:cNvPr id="749" name="Graphic 57">
              <a:extLst>
                <a:ext uri="{FF2B5EF4-FFF2-40B4-BE49-F238E27FC236}">
                  <a16:creationId xmlns:a16="http://schemas.microsoft.com/office/drawing/2014/main" id="{BC41D358-9127-4919-B66B-A3ED7D0F1144}"/>
                </a:ext>
              </a:extLst>
            </p:cNvPr>
            <p:cNvSpPr/>
            <p:nvPr/>
          </p:nvSpPr>
          <p:spPr>
            <a:xfrm>
              <a:off x="1579977" y="1732934"/>
              <a:ext cx="1250472" cy="4563994"/>
            </a:xfrm>
            <a:custGeom>
              <a:avLst/>
              <a:gdLst>
                <a:gd name="connsiteX0" fmla="*/ 488965 w 1250472"/>
                <a:gd name="connsiteY0" fmla="*/ 4460817 h 4563994"/>
                <a:gd name="connsiteX1" fmla="*/ 248799 w 1250472"/>
                <a:gd name="connsiteY1" fmla="*/ 4513821 h 4563994"/>
                <a:gd name="connsiteX2" fmla="*/ 156563 w 1250472"/>
                <a:gd name="connsiteY2" fmla="*/ 4549651 h 4563994"/>
                <a:gd name="connsiteX3" fmla="*/ 115411 w 1250472"/>
                <a:gd name="connsiteY3" fmla="*/ 4563369 h 4563994"/>
                <a:gd name="connsiteX4" fmla="*/ 55164 w 1250472"/>
                <a:gd name="connsiteY4" fmla="*/ 4504713 h 4563994"/>
                <a:gd name="connsiteX5" fmla="*/ 46769 w 1250472"/>
                <a:gd name="connsiteY5" fmla="*/ 4382847 h 4563994"/>
                <a:gd name="connsiteX6" fmla="*/ 87153 w 1250472"/>
                <a:gd name="connsiteY6" fmla="*/ 4222079 h 4563994"/>
                <a:gd name="connsiteX7" fmla="*/ 88689 w 1250472"/>
                <a:gd name="connsiteY7" fmla="*/ 4201502 h 4563994"/>
                <a:gd name="connsiteX8" fmla="*/ 89457 w 1250472"/>
                <a:gd name="connsiteY8" fmla="*/ 4126824 h 4563994"/>
                <a:gd name="connsiteX9" fmla="*/ 87921 w 1250472"/>
                <a:gd name="connsiteY9" fmla="*/ 3988168 h 4563994"/>
                <a:gd name="connsiteX10" fmla="*/ 90226 w 1250472"/>
                <a:gd name="connsiteY10" fmla="*/ 3972914 h 4563994"/>
                <a:gd name="connsiteX11" fmla="*/ 92530 w 1250472"/>
                <a:gd name="connsiteY11" fmla="*/ 3959197 h 4563994"/>
                <a:gd name="connsiteX12" fmla="*/ 93298 w 1250472"/>
                <a:gd name="connsiteY12" fmla="*/ 3947784 h 4563994"/>
                <a:gd name="connsiteX13" fmla="*/ 108552 w 1250472"/>
                <a:gd name="connsiteY13" fmla="*/ 3822077 h 4563994"/>
                <a:gd name="connsiteX14" fmla="*/ 115411 w 1250472"/>
                <a:gd name="connsiteY14" fmla="*/ 3642269 h 4563994"/>
                <a:gd name="connsiteX15" fmla="*/ 116179 w 1250472"/>
                <a:gd name="connsiteY15" fmla="*/ 3630088 h 4563994"/>
                <a:gd name="connsiteX16" fmla="*/ 116947 w 1250472"/>
                <a:gd name="connsiteY16" fmla="*/ 3140978 h 4563994"/>
                <a:gd name="connsiteX17" fmla="*/ 118484 w 1250472"/>
                <a:gd name="connsiteY17" fmla="*/ 3172967 h 4563994"/>
                <a:gd name="connsiteX18" fmla="*/ 124574 w 1250472"/>
                <a:gd name="connsiteY18" fmla="*/ 2997000 h 4563994"/>
                <a:gd name="connsiteX19" fmla="*/ 139060 w 1250472"/>
                <a:gd name="connsiteY19" fmla="*/ 2865971 h 4563994"/>
                <a:gd name="connsiteX20" fmla="*/ 197770 w 1250472"/>
                <a:gd name="connsiteY20" fmla="*/ 2475133 h 4563994"/>
                <a:gd name="connsiteX21" fmla="*/ 195466 w 1250472"/>
                <a:gd name="connsiteY21" fmla="*/ 2411923 h 4563994"/>
                <a:gd name="connsiteX22" fmla="*/ 142078 w 1250472"/>
                <a:gd name="connsiteY22" fmla="*/ 2223006 h 4563994"/>
                <a:gd name="connsiteX23" fmla="*/ 126824 w 1250472"/>
                <a:gd name="connsiteY23" fmla="*/ 2001332 h 4563994"/>
                <a:gd name="connsiteX24" fmla="*/ 158100 w 1250472"/>
                <a:gd name="connsiteY24" fmla="*/ 1906078 h 4563994"/>
                <a:gd name="connsiteX25" fmla="*/ 203093 w 1250472"/>
                <a:gd name="connsiteY25" fmla="*/ 1412414 h 4563994"/>
                <a:gd name="connsiteX26" fmla="*/ 134506 w 1250472"/>
                <a:gd name="connsiteY26" fmla="*/ 1060424 h 4563994"/>
                <a:gd name="connsiteX27" fmla="*/ 349 w 1250472"/>
                <a:gd name="connsiteY27" fmla="*/ 501246 h 4563994"/>
                <a:gd name="connsiteX28" fmla="*/ 49128 w 1250472"/>
                <a:gd name="connsiteY28" fmla="*/ 265086 h 4563994"/>
                <a:gd name="connsiteX29" fmla="*/ 166550 w 1250472"/>
                <a:gd name="connsiteY29" fmla="*/ 131752 h 4563994"/>
                <a:gd name="connsiteX30" fmla="*/ 187126 w 1250472"/>
                <a:gd name="connsiteY30" fmla="*/ 102013 h 4563994"/>
                <a:gd name="connsiteX31" fmla="*/ 213792 w 1250472"/>
                <a:gd name="connsiteY31" fmla="*/ 10600 h 4563994"/>
                <a:gd name="connsiteX32" fmla="*/ 390638 w 1250472"/>
                <a:gd name="connsiteY32" fmla="*/ 31176 h 4563994"/>
                <a:gd name="connsiteX33" fmla="*/ 591900 w 1250472"/>
                <a:gd name="connsiteY33" fmla="*/ 114962 h 4563994"/>
                <a:gd name="connsiteX34" fmla="*/ 625426 w 1250472"/>
                <a:gd name="connsiteY34" fmla="*/ 166759 h 4563994"/>
                <a:gd name="connsiteX35" fmla="*/ 723753 w 1250472"/>
                <a:gd name="connsiteY35" fmla="*/ 233810 h 4563994"/>
                <a:gd name="connsiteX36" fmla="*/ 739775 w 1250472"/>
                <a:gd name="connsiteY36" fmla="*/ 250545 h 4563994"/>
                <a:gd name="connsiteX37" fmla="*/ 1008143 w 1250472"/>
                <a:gd name="connsiteY37" fmla="*/ 613948 h 4563994"/>
                <a:gd name="connsiteX38" fmla="*/ 1154536 w 1250472"/>
                <a:gd name="connsiteY38" fmla="*/ 749532 h 4563994"/>
                <a:gd name="connsiteX39" fmla="*/ 1217801 w 1250472"/>
                <a:gd name="connsiteY39" fmla="*/ 822673 h 4563994"/>
                <a:gd name="connsiteX40" fmla="*/ 1249845 w 1250472"/>
                <a:gd name="connsiteY40" fmla="*/ 936967 h 4563994"/>
                <a:gd name="connsiteX41" fmla="*/ 1200297 w 1250472"/>
                <a:gd name="connsiteY41" fmla="*/ 1042866 h 4563994"/>
                <a:gd name="connsiteX42" fmla="*/ 1070695 w 1250472"/>
                <a:gd name="connsiteY42" fmla="*/ 1111453 h 4563994"/>
                <a:gd name="connsiteX43" fmla="*/ 1050118 w 1250472"/>
                <a:gd name="connsiteY43" fmla="*/ 1131261 h 4563994"/>
                <a:gd name="connsiteX44" fmla="*/ 1011216 w 1250472"/>
                <a:gd name="connsiteY44" fmla="*/ 1228765 h 4563994"/>
                <a:gd name="connsiteX45" fmla="*/ 1009679 w 1250472"/>
                <a:gd name="connsiteY45" fmla="*/ 1282866 h 4563994"/>
                <a:gd name="connsiteX46" fmla="*/ 1019611 w 1250472"/>
                <a:gd name="connsiteY46" fmla="*/ 1519794 h 4563994"/>
                <a:gd name="connsiteX47" fmla="*/ 1021147 w 1250472"/>
                <a:gd name="connsiteY47" fmla="*/ 1507613 h 4563994"/>
                <a:gd name="connsiteX48" fmla="*/ 1044796 w 1250472"/>
                <a:gd name="connsiteY48" fmla="*/ 1911400 h 4563994"/>
                <a:gd name="connsiteX49" fmla="*/ 1044796 w 1250472"/>
                <a:gd name="connsiteY49" fmla="*/ 1920564 h 4563994"/>
                <a:gd name="connsiteX50" fmla="*/ 1042491 w 1250472"/>
                <a:gd name="connsiteY50" fmla="*/ 1954857 h 4563994"/>
                <a:gd name="connsiteX51" fmla="*/ 964741 w 1250472"/>
                <a:gd name="connsiteY51" fmla="*/ 1973897 h 4563994"/>
                <a:gd name="connsiteX52" fmla="*/ 950255 w 1250472"/>
                <a:gd name="connsiteY52" fmla="*/ 1990632 h 4563994"/>
                <a:gd name="connsiteX53" fmla="*/ 912121 w 1250472"/>
                <a:gd name="connsiteY53" fmla="*/ 2509427 h 4563994"/>
                <a:gd name="connsiteX54" fmla="*/ 858732 w 1250472"/>
                <a:gd name="connsiteY54" fmla="*/ 3009949 h 4563994"/>
                <a:gd name="connsiteX55" fmla="*/ 708554 w 1250472"/>
                <a:gd name="connsiteY55" fmla="*/ 3633874 h 4563994"/>
                <a:gd name="connsiteX56" fmla="*/ 668170 w 1250472"/>
                <a:gd name="connsiteY56" fmla="*/ 3823559 h 4563994"/>
                <a:gd name="connsiteX57" fmla="*/ 644521 w 1250472"/>
                <a:gd name="connsiteY57" fmla="*/ 4072284 h 4563994"/>
                <a:gd name="connsiteX58" fmla="*/ 652916 w 1250472"/>
                <a:gd name="connsiteY58" fmla="*/ 4095164 h 4563994"/>
                <a:gd name="connsiteX59" fmla="*/ 734452 w 1250472"/>
                <a:gd name="connsiteY59" fmla="*/ 4235686 h 4563994"/>
                <a:gd name="connsiteX60" fmla="*/ 739775 w 1250472"/>
                <a:gd name="connsiteY60" fmla="*/ 4264657 h 4563994"/>
                <a:gd name="connsiteX61" fmla="*/ 738238 w 1250472"/>
                <a:gd name="connsiteY61" fmla="*/ 4270748 h 4563994"/>
                <a:gd name="connsiteX62" fmla="*/ 725289 w 1250472"/>
                <a:gd name="connsiteY62" fmla="*/ 4298183 h 4563994"/>
                <a:gd name="connsiteX63" fmla="*/ 566715 w 1250472"/>
                <a:gd name="connsiteY63" fmla="*/ 4436071 h 4563994"/>
                <a:gd name="connsiteX64" fmla="*/ 528581 w 1250472"/>
                <a:gd name="connsiteY64" fmla="*/ 4447484 h 4563994"/>
                <a:gd name="connsiteX65" fmla="*/ 517881 w 1250472"/>
                <a:gd name="connsiteY65" fmla="*/ 4453574 h 4563994"/>
                <a:gd name="connsiteX66" fmla="*/ 488965 w 1250472"/>
                <a:gd name="connsiteY66" fmla="*/ 4460817 h 4563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50472" h="4563994">
                  <a:moveTo>
                    <a:pt x="488965" y="4460817"/>
                  </a:moveTo>
                  <a:cubicBezTo>
                    <a:pt x="402819" y="4492806"/>
                    <a:pt x="334945" y="4481064"/>
                    <a:pt x="248799" y="4513821"/>
                  </a:cubicBezTo>
                  <a:cubicBezTo>
                    <a:pt x="223669" y="4523698"/>
                    <a:pt x="180925" y="4539720"/>
                    <a:pt x="156563" y="4549651"/>
                  </a:cubicBezTo>
                  <a:cubicBezTo>
                    <a:pt x="148936" y="4552669"/>
                    <a:pt x="123038" y="4567155"/>
                    <a:pt x="115411" y="4563369"/>
                  </a:cubicBezTo>
                  <a:cubicBezTo>
                    <a:pt x="87976" y="4550419"/>
                    <a:pt x="67400" y="4535166"/>
                    <a:pt x="55164" y="4504713"/>
                  </a:cubicBezTo>
                  <a:cubicBezTo>
                    <a:pt x="25424" y="4465097"/>
                    <a:pt x="33819" y="4427017"/>
                    <a:pt x="46769" y="4382847"/>
                  </a:cubicBezTo>
                  <a:cubicBezTo>
                    <a:pt x="62023" y="4329513"/>
                    <a:pt x="81831" y="4277716"/>
                    <a:pt x="87153" y="4222079"/>
                  </a:cubicBezTo>
                  <a:cubicBezTo>
                    <a:pt x="87921" y="4215220"/>
                    <a:pt x="87921" y="4208361"/>
                    <a:pt x="88689" y="4201502"/>
                  </a:cubicBezTo>
                  <a:cubicBezTo>
                    <a:pt x="88689" y="4176372"/>
                    <a:pt x="88689" y="4152010"/>
                    <a:pt x="89457" y="4126824"/>
                  </a:cubicBezTo>
                  <a:cubicBezTo>
                    <a:pt x="90226" y="4080350"/>
                    <a:pt x="87153" y="4034643"/>
                    <a:pt x="87921" y="3988168"/>
                  </a:cubicBezTo>
                  <a:cubicBezTo>
                    <a:pt x="87921" y="3982846"/>
                    <a:pt x="86385" y="3977524"/>
                    <a:pt x="90226" y="3972914"/>
                  </a:cubicBezTo>
                  <a:cubicBezTo>
                    <a:pt x="92530" y="3968360"/>
                    <a:pt x="92530" y="3963751"/>
                    <a:pt x="92530" y="3959197"/>
                  </a:cubicBezTo>
                  <a:cubicBezTo>
                    <a:pt x="91762" y="3955411"/>
                    <a:pt x="90226" y="3951570"/>
                    <a:pt x="93298" y="3947784"/>
                  </a:cubicBezTo>
                  <a:cubicBezTo>
                    <a:pt x="100925" y="3905864"/>
                    <a:pt x="103230" y="3863998"/>
                    <a:pt x="108552" y="3822077"/>
                  </a:cubicBezTo>
                  <a:cubicBezTo>
                    <a:pt x="116179" y="3762653"/>
                    <a:pt x="114643" y="3702461"/>
                    <a:pt x="115411" y="3642269"/>
                  </a:cubicBezTo>
                  <a:cubicBezTo>
                    <a:pt x="116947" y="3638483"/>
                    <a:pt x="116179" y="3633874"/>
                    <a:pt x="116179" y="3630088"/>
                  </a:cubicBezTo>
                  <a:cubicBezTo>
                    <a:pt x="116179" y="3467069"/>
                    <a:pt x="116179" y="3304051"/>
                    <a:pt x="116947" y="3140978"/>
                  </a:cubicBezTo>
                  <a:cubicBezTo>
                    <a:pt x="117715" y="3151623"/>
                    <a:pt x="117715" y="3162323"/>
                    <a:pt x="118484" y="3172967"/>
                  </a:cubicBezTo>
                  <a:cubicBezTo>
                    <a:pt x="118484" y="3115080"/>
                    <a:pt x="117715" y="3054119"/>
                    <a:pt x="124574" y="2997000"/>
                  </a:cubicBezTo>
                  <a:cubicBezTo>
                    <a:pt x="129128" y="2953598"/>
                    <a:pt x="134506" y="2910141"/>
                    <a:pt x="139060" y="2865971"/>
                  </a:cubicBezTo>
                  <a:cubicBezTo>
                    <a:pt x="154314" y="2734941"/>
                    <a:pt x="174890" y="2605449"/>
                    <a:pt x="197770" y="2475133"/>
                  </a:cubicBezTo>
                  <a:cubicBezTo>
                    <a:pt x="201557" y="2453789"/>
                    <a:pt x="201557" y="2433212"/>
                    <a:pt x="195466" y="2411923"/>
                  </a:cubicBezTo>
                  <a:cubicBezTo>
                    <a:pt x="176426" y="2349426"/>
                    <a:pt x="158868" y="2286216"/>
                    <a:pt x="142078" y="2223006"/>
                  </a:cubicBezTo>
                  <a:cubicBezTo>
                    <a:pt x="123038" y="2149864"/>
                    <a:pt x="113106" y="2076723"/>
                    <a:pt x="126824" y="2001332"/>
                  </a:cubicBezTo>
                  <a:cubicBezTo>
                    <a:pt x="132914" y="1967806"/>
                    <a:pt x="146632" y="1937354"/>
                    <a:pt x="158100" y="1906078"/>
                  </a:cubicBezTo>
                  <a:cubicBezTo>
                    <a:pt x="216810" y="1746846"/>
                    <a:pt x="224437" y="1579273"/>
                    <a:pt x="203093" y="1412414"/>
                  </a:cubicBezTo>
                  <a:cubicBezTo>
                    <a:pt x="187839" y="1293566"/>
                    <a:pt x="162709" y="1177023"/>
                    <a:pt x="134506" y="1060424"/>
                  </a:cubicBezTo>
                  <a:cubicBezTo>
                    <a:pt x="89512" y="877598"/>
                    <a:pt x="-6510" y="694003"/>
                    <a:pt x="349" y="501246"/>
                  </a:cubicBezTo>
                  <a:cubicBezTo>
                    <a:pt x="3422" y="419709"/>
                    <a:pt x="16371" y="340477"/>
                    <a:pt x="49128" y="265086"/>
                  </a:cubicBezTo>
                  <a:cubicBezTo>
                    <a:pt x="73545" y="208735"/>
                    <a:pt x="117715" y="166814"/>
                    <a:pt x="166550" y="131752"/>
                  </a:cubicBezTo>
                  <a:cubicBezTo>
                    <a:pt x="177249" y="124125"/>
                    <a:pt x="184108" y="115017"/>
                    <a:pt x="187126" y="102013"/>
                  </a:cubicBezTo>
                  <a:cubicBezTo>
                    <a:pt x="195521" y="71560"/>
                    <a:pt x="204684" y="41053"/>
                    <a:pt x="213792" y="10600"/>
                  </a:cubicBezTo>
                  <a:cubicBezTo>
                    <a:pt x="222956" y="-20621"/>
                    <a:pt x="371598" y="26622"/>
                    <a:pt x="390638" y="31176"/>
                  </a:cubicBezTo>
                  <a:cubicBezTo>
                    <a:pt x="435631" y="42589"/>
                    <a:pt x="583505" y="61629"/>
                    <a:pt x="591900" y="114962"/>
                  </a:cubicBezTo>
                  <a:cubicBezTo>
                    <a:pt x="594973" y="137075"/>
                    <a:pt x="604850" y="154578"/>
                    <a:pt x="625426" y="166759"/>
                  </a:cubicBezTo>
                  <a:cubicBezTo>
                    <a:pt x="658951" y="188104"/>
                    <a:pt x="690995" y="211698"/>
                    <a:pt x="723753" y="233810"/>
                  </a:cubicBezTo>
                  <a:cubicBezTo>
                    <a:pt x="730611" y="238364"/>
                    <a:pt x="735166" y="244455"/>
                    <a:pt x="739775" y="250545"/>
                  </a:cubicBezTo>
                  <a:cubicBezTo>
                    <a:pt x="828225" y="372466"/>
                    <a:pt x="915852" y="495100"/>
                    <a:pt x="1008143" y="613948"/>
                  </a:cubicBezTo>
                  <a:cubicBezTo>
                    <a:pt x="1049295" y="667282"/>
                    <a:pt x="1095057" y="716061"/>
                    <a:pt x="1154536" y="749532"/>
                  </a:cubicBezTo>
                  <a:cubicBezTo>
                    <a:pt x="1185043" y="767035"/>
                    <a:pt x="1203315" y="792220"/>
                    <a:pt x="1217801" y="822673"/>
                  </a:cubicBezTo>
                  <a:cubicBezTo>
                    <a:pt x="1235359" y="858503"/>
                    <a:pt x="1246004" y="896583"/>
                    <a:pt x="1249845" y="936967"/>
                  </a:cubicBezTo>
                  <a:cubicBezTo>
                    <a:pt x="1254399" y="982673"/>
                    <a:pt x="1233823" y="1015431"/>
                    <a:pt x="1200297" y="1042866"/>
                  </a:cubicBezTo>
                  <a:cubicBezTo>
                    <a:pt x="1161394" y="1074087"/>
                    <a:pt x="1117224" y="1094663"/>
                    <a:pt x="1070695" y="1111453"/>
                  </a:cubicBezTo>
                  <a:cubicBezTo>
                    <a:pt x="1060763" y="1115239"/>
                    <a:pt x="1054673" y="1120616"/>
                    <a:pt x="1050118" y="1131261"/>
                  </a:cubicBezTo>
                  <a:cubicBezTo>
                    <a:pt x="1037937" y="1164018"/>
                    <a:pt x="1024220" y="1196007"/>
                    <a:pt x="1011216" y="1228765"/>
                  </a:cubicBezTo>
                  <a:cubicBezTo>
                    <a:pt x="1004357" y="1246268"/>
                    <a:pt x="1008911" y="1264595"/>
                    <a:pt x="1009679" y="1282866"/>
                  </a:cubicBezTo>
                  <a:cubicBezTo>
                    <a:pt x="1013465" y="1362098"/>
                    <a:pt x="1018843" y="1440562"/>
                    <a:pt x="1019611" y="1519794"/>
                  </a:cubicBezTo>
                  <a:cubicBezTo>
                    <a:pt x="1020379" y="1516008"/>
                    <a:pt x="1021147" y="1512167"/>
                    <a:pt x="1021147" y="1507613"/>
                  </a:cubicBezTo>
                  <a:cubicBezTo>
                    <a:pt x="1021147" y="1641715"/>
                    <a:pt x="1037937" y="1778067"/>
                    <a:pt x="1044796" y="1911400"/>
                  </a:cubicBezTo>
                  <a:cubicBezTo>
                    <a:pt x="1044796" y="1914473"/>
                    <a:pt x="1044796" y="1917491"/>
                    <a:pt x="1044796" y="1920564"/>
                  </a:cubicBezTo>
                  <a:cubicBezTo>
                    <a:pt x="1042491" y="1931976"/>
                    <a:pt x="1045564" y="1943444"/>
                    <a:pt x="1042491" y="1954857"/>
                  </a:cubicBezTo>
                  <a:cubicBezTo>
                    <a:pt x="1016593" y="1960948"/>
                    <a:pt x="990640" y="1967806"/>
                    <a:pt x="964741" y="1973897"/>
                  </a:cubicBezTo>
                  <a:cubicBezTo>
                    <a:pt x="954810" y="1976201"/>
                    <a:pt x="951023" y="1979987"/>
                    <a:pt x="950255" y="1990632"/>
                  </a:cubicBezTo>
                  <a:cubicBezTo>
                    <a:pt x="939556" y="2163582"/>
                    <a:pt x="926606" y="2336477"/>
                    <a:pt x="912121" y="2509427"/>
                  </a:cubicBezTo>
                  <a:cubicBezTo>
                    <a:pt x="897635" y="2676286"/>
                    <a:pt x="882381" y="2843858"/>
                    <a:pt x="858732" y="3009949"/>
                  </a:cubicBezTo>
                  <a:cubicBezTo>
                    <a:pt x="828993" y="3222515"/>
                    <a:pt x="777909" y="3430471"/>
                    <a:pt x="708554" y="3633874"/>
                  </a:cubicBezTo>
                  <a:cubicBezTo>
                    <a:pt x="687978" y="3695602"/>
                    <a:pt x="681119" y="3760349"/>
                    <a:pt x="668170" y="3823559"/>
                  </a:cubicBezTo>
                  <a:cubicBezTo>
                    <a:pt x="659774" y="3866247"/>
                    <a:pt x="652916" y="4029595"/>
                    <a:pt x="644521" y="4072284"/>
                  </a:cubicBezTo>
                  <a:cubicBezTo>
                    <a:pt x="642216" y="4082928"/>
                    <a:pt x="645289" y="4089019"/>
                    <a:pt x="652916" y="4095164"/>
                  </a:cubicBezTo>
                  <a:cubicBezTo>
                    <a:pt x="671187" y="4110418"/>
                    <a:pt x="716181" y="4220432"/>
                    <a:pt x="734452" y="4235686"/>
                  </a:cubicBezTo>
                  <a:cubicBezTo>
                    <a:pt x="744384" y="4244081"/>
                    <a:pt x="752011" y="4251708"/>
                    <a:pt x="739775" y="4264657"/>
                  </a:cubicBezTo>
                  <a:cubicBezTo>
                    <a:pt x="738238" y="4266194"/>
                    <a:pt x="739006" y="4268443"/>
                    <a:pt x="738238" y="4270748"/>
                  </a:cubicBezTo>
                  <a:cubicBezTo>
                    <a:pt x="739006" y="4282161"/>
                    <a:pt x="731380" y="4289788"/>
                    <a:pt x="725289" y="4298183"/>
                  </a:cubicBezTo>
                  <a:cubicBezTo>
                    <a:pt x="683368" y="4356071"/>
                    <a:pt x="632285" y="4404850"/>
                    <a:pt x="566715" y="4436071"/>
                  </a:cubicBezTo>
                  <a:cubicBezTo>
                    <a:pt x="556784" y="4440625"/>
                    <a:pt x="530117" y="4445234"/>
                    <a:pt x="528581" y="4447484"/>
                  </a:cubicBezTo>
                  <a:cubicBezTo>
                    <a:pt x="525508" y="4450556"/>
                    <a:pt x="521722" y="4451270"/>
                    <a:pt x="517881" y="4453574"/>
                  </a:cubicBezTo>
                  <a:cubicBezTo>
                    <a:pt x="504218" y="4464219"/>
                    <a:pt x="491269" y="4468444"/>
                    <a:pt x="488965" y="4460817"/>
                  </a:cubicBezTo>
                  <a:close/>
                </a:path>
              </a:pathLst>
            </a:custGeom>
            <a:solidFill>
              <a:srgbClr val="72CCD1"/>
            </a:solidFill>
            <a:ln w="5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 dirty="0">
                <a:cs typeface="B Nazanin" panose="00000400000000000000" pitchFamily="2" charset="-78"/>
              </a:endParaRPr>
            </a:p>
          </p:txBody>
        </p:sp>
        <p:sp>
          <p:nvSpPr>
            <p:cNvPr id="750" name="Graphic 57">
              <a:extLst>
                <a:ext uri="{FF2B5EF4-FFF2-40B4-BE49-F238E27FC236}">
                  <a16:creationId xmlns:a16="http://schemas.microsoft.com/office/drawing/2014/main" id="{00DC2DF0-2F6D-4E3F-8BB2-3905BA616D91}"/>
                </a:ext>
              </a:extLst>
            </p:cNvPr>
            <p:cNvSpPr/>
            <p:nvPr/>
          </p:nvSpPr>
          <p:spPr>
            <a:xfrm>
              <a:off x="1748721" y="1925646"/>
              <a:ext cx="911168" cy="4251315"/>
            </a:xfrm>
            <a:custGeom>
              <a:avLst/>
              <a:gdLst>
                <a:gd name="connsiteX0" fmla="*/ 314185 w 911168"/>
                <a:gd name="connsiteY0" fmla="*/ 3879626 h 4251315"/>
                <a:gd name="connsiteX1" fmla="*/ 340083 w 911168"/>
                <a:gd name="connsiteY1" fmla="*/ 4230738 h 4251315"/>
                <a:gd name="connsiteX2" fmla="*/ 348478 w 911168"/>
                <a:gd name="connsiteY2" fmla="*/ 4251314 h 4251315"/>
                <a:gd name="connsiteX3" fmla="*/ 314185 w 911168"/>
                <a:gd name="connsiteY3" fmla="*/ 3879626 h 4251315"/>
                <a:gd name="connsiteX4" fmla="*/ 314185 w 911168"/>
                <a:gd name="connsiteY4" fmla="*/ 3879626 h 4251315"/>
                <a:gd name="connsiteX5" fmla="*/ 354569 w 911168"/>
                <a:gd name="connsiteY5" fmla="*/ 3577238 h 4251315"/>
                <a:gd name="connsiteX6" fmla="*/ 314130 w 911168"/>
                <a:gd name="connsiteY6" fmla="*/ 3851478 h 4251315"/>
                <a:gd name="connsiteX7" fmla="*/ 354569 w 911168"/>
                <a:gd name="connsiteY7" fmla="*/ 3577238 h 4251315"/>
                <a:gd name="connsiteX8" fmla="*/ 354569 w 911168"/>
                <a:gd name="connsiteY8" fmla="*/ 3577238 h 4251315"/>
                <a:gd name="connsiteX9" fmla="*/ 575694 w 911168"/>
                <a:gd name="connsiteY9" fmla="*/ 2627332 h 4251315"/>
                <a:gd name="connsiteX10" fmla="*/ 362964 w 911168"/>
                <a:gd name="connsiteY10" fmla="*/ 3549035 h 4251315"/>
                <a:gd name="connsiteX11" fmla="*/ 407957 w 911168"/>
                <a:gd name="connsiteY11" fmla="*/ 3439350 h 4251315"/>
                <a:gd name="connsiteX12" fmla="*/ 497176 w 911168"/>
                <a:gd name="connsiteY12" fmla="*/ 3079020 h 4251315"/>
                <a:gd name="connsiteX13" fmla="*/ 562745 w 911168"/>
                <a:gd name="connsiteY13" fmla="*/ 2708813 h 4251315"/>
                <a:gd name="connsiteX14" fmla="*/ 575694 w 911168"/>
                <a:gd name="connsiteY14" fmla="*/ 2627332 h 4251315"/>
                <a:gd name="connsiteX15" fmla="*/ 575694 w 911168"/>
                <a:gd name="connsiteY15" fmla="*/ 2627332 h 4251315"/>
                <a:gd name="connsiteX16" fmla="*/ 642800 w 911168"/>
                <a:gd name="connsiteY16" fmla="*/ 2197701 h 4251315"/>
                <a:gd name="connsiteX17" fmla="*/ 585626 w 911168"/>
                <a:gd name="connsiteY17" fmla="*/ 2566372 h 4251315"/>
                <a:gd name="connsiteX18" fmla="*/ 642800 w 911168"/>
                <a:gd name="connsiteY18" fmla="*/ 2197701 h 4251315"/>
                <a:gd name="connsiteX19" fmla="*/ 642800 w 911168"/>
                <a:gd name="connsiteY19" fmla="*/ 2197701 h 4251315"/>
                <a:gd name="connsiteX20" fmla="*/ 232593 w 911168"/>
                <a:gd name="connsiteY20" fmla="*/ 1828592 h 4251315"/>
                <a:gd name="connsiteX21" fmla="*/ 265405 w 911168"/>
                <a:gd name="connsiteY21" fmla="*/ 1836328 h 4251315"/>
                <a:gd name="connsiteX22" fmla="*/ 266777 w 911168"/>
                <a:gd name="connsiteY22" fmla="*/ 1834627 h 4251315"/>
                <a:gd name="connsiteX23" fmla="*/ 360769 w 911168"/>
                <a:gd name="connsiteY23" fmla="*/ 1853393 h 4251315"/>
                <a:gd name="connsiteX24" fmla="*/ 494213 w 911168"/>
                <a:gd name="connsiteY24" fmla="*/ 1840444 h 4251315"/>
                <a:gd name="connsiteX25" fmla="*/ 268533 w 911168"/>
                <a:gd name="connsiteY25" fmla="*/ 1831280 h 4251315"/>
                <a:gd name="connsiteX26" fmla="*/ 267490 w 911168"/>
                <a:gd name="connsiteY26" fmla="*/ 1832323 h 4251315"/>
                <a:gd name="connsiteX27" fmla="*/ 232593 w 911168"/>
                <a:gd name="connsiteY27" fmla="*/ 1828592 h 4251315"/>
                <a:gd name="connsiteX28" fmla="*/ 232593 w 911168"/>
                <a:gd name="connsiteY28" fmla="*/ 1828592 h 4251315"/>
                <a:gd name="connsiteX29" fmla="*/ 0 w 911168"/>
                <a:gd name="connsiteY29" fmla="*/ 1781020 h 4251315"/>
                <a:gd name="connsiteX30" fmla="*/ 95309 w 911168"/>
                <a:gd name="connsiteY30" fmla="*/ 1803132 h 4251315"/>
                <a:gd name="connsiteX31" fmla="*/ 95309 w 911168"/>
                <a:gd name="connsiteY31" fmla="*/ 1803132 h 4251315"/>
                <a:gd name="connsiteX32" fmla="*/ 182991 w 911168"/>
                <a:gd name="connsiteY32" fmla="*/ 1819154 h 4251315"/>
                <a:gd name="connsiteX33" fmla="*/ 98930 w 911168"/>
                <a:gd name="connsiteY33" fmla="*/ 1800224 h 4251315"/>
                <a:gd name="connsiteX34" fmla="*/ 99095 w 911168"/>
                <a:gd name="connsiteY34" fmla="*/ 1800114 h 4251315"/>
                <a:gd name="connsiteX35" fmla="*/ 0 w 911168"/>
                <a:gd name="connsiteY35" fmla="*/ 1781020 h 4251315"/>
                <a:gd name="connsiteX36" fmla="*/ 0 w 911168"/>
                <a:gd name="connsiteY36" fmla="*/ 1781020 h 4251315"/>
                <a:gd name="connsiteX37" fmla="*/ 535310 w 911168"/>
                <a:gd name="connsiteY37" fmla="*/ 1091635 h 4251315"/>
                <a:gd name="connsiteX38" fmla="*/ 534542 w 911168"/>
                <a:gd name="connsiteY38" fmla="*/ 1097726 h 4251315"/>
                <a:gd name="connsiteX39" fmla="*/ 612292 w 911168"/>
                <a:gd name="connsiteY39" fmla="*/ 1518193 h 4251315"/>
                <a:gd name="connsiteX40" fmla="*/ 651195 w 911168"/>
                <a:gd name="connsiteY40" fmla="*/ 1730704 h 4251315"/>
                <a:gd name="connsiteX41" fmla="*/ 654542 w 911168"/>
                <a:gd name="connsiteY41" fmla="*/ 1747055 h 4251315"/>
                <a:gd name="connsiteX42" fmla="*/ 659590 w 911168"/>
                <a:gd name="connsiteY42" fmla="*/ 1763406 h 4251315"/>
                <a:gd name="connsiteX43" fmla="*/ 658054 w 911168"/>
                <a:gd name="connsiteY43" fmla="*/ 1743983 h 4251315"/>
                <a:gd name="connsiteX44" fmla="*/ 655201 w 911168"/>
                <a:gd name="connsiteY44" fmla="*/ 1729387 h 4251315"/>
                <a:gd name="connsiteX45" fmla="*/ 655969 w 911168"/>
                <a:gd name="connsiteY45" fmla="*/ 1729168 h 4251315"/>
                <a:gd name="connsiteX46" fmla="*/ 655036 w 911168"/>
                <a:gd name="connsiteY46" fmla="*/ 1725382 h 4251315"/>
                <a:gd name="connsiteX47" fmla="*/ 645105 w 911168"/>
                <a:gd name="connsiteY47" fmla="*/ 1526588 h 4251315"/>
                <a:gd name="connsiteX48" fmla="*/ 644336 w 911168"/>
                <a:gd name="connsiteY48" fmla="*/ 1518961 h 4251315"/>
                <a:gd name="connsiteX49" fmla="*/ 610811 w 911168"/>
                <a:gd name="connsiteY49" fmla="*/ 1411526 h 4251315"/>
                <a:gd name="connsiteX50" fmla="*/ 577999 w 911168"/>
                <a:gd name="connsiteY50" fmla="*/ 1305627 h 4251315"/>
                <a:gd name="connsiteX51" fmla="*/ 576462 w 911168"/>
                <a:gd name="connsiteY51" fmla="*/ 1209660 h 4251315"/>
                <a:gd name="connsiteX52" fmla="*/ 535310 w 911168"/>
                <a:gd name="connsiteY52" fmla="*/ 1091635 h 4251315"/>
                <a:gd name="connsiteX53" fmla="*/ 535310 w 911168"/>
                <a:gd name="connsiteY53" fmla="*/ 1091635 h 4251315"/>
                <a:gd name="connsiteX54" fmla="*/ 805983 w 911168"/>
                <a:gd name="connsiteY54" fmla="*/ 975805 h 4251315"/>
                <a:gd name="connsiteX55" fmla="*/ 755667 w 911168"/>
                <a:gd name="connsiteY55" fmla="*/ 1044337 h 4251315"/>
                <a:gd name="connsiteX56" fmla="*/ 805983 w 911168"/>
                <a:gd name="connsiteY56" fmla="*/ 975805 h 4251315"/>
                <a:gd name="connsiteX57" fmla="*/ 805983 w 911168"/>
                <a:gd name="connsiteY57" fmla="*/ 975805 h 4251315"/>
                <a:gd name="connsiteX58" fmla="*/ 288231 w 911168"/>
                <a:gd name="connsiteY58" fmla="*/ 878301 h 4251315"/>
                <a:gd name="connsiteX59" fmla="*/ 285159 w 911168"/>
                <a:gd name="connsiteY59" fmla="*/ 881374 h 4251315"/>
                <a:gd name="connsiteX60" fmla="*/ 293554 w 911168"/>
                <a:gd name="connsiteY60" fmla="*/ 887465 h 4251315"/>
                <a:gd name="connsiteX61" fmla="*/ 588643 w 911168"/>
                <a:gd name="connsiteY61" fmla="*/ 1112925 h 4251315"/>
                <a:gd name="connsiteX62" fmla="*/ 616847 w 911168"/>
                <a:gd name="connsiteY62" fmla="*/ 1117479 h 4251315"/>
                <a:gd name="connsiteX63" fmla="*/ 688507 w 911168"/>
                <a:gd name="connsiteY63" fmla="*/ 1093885 h 4251315"/>
                <a:gd name="connsiteX64" fmla="*/ 689275 w 911168"/>
                <a:gd name="connsiteY64" fmla="*/ 1092349 h 4251315"/>
                <a:gd name="connsiteX65" fmla="*/ 688507 w 911168"/>
                <a:gd name="connsiteY65" fmla="*/ 1090044 h 4251315"/>
                <a:gd name="connsiteX66" fmla="*/ 641977 w 911168"/>
                <a:gd name="connsiteY66" fmla="*/ 1094598 h 4251315"/>
                <a:gd name="connsiteX67" fmla="*/ 520001 w 911168"/>
                <a:gd name="connsiteY67" fmla="*/ 1038960 h 4251315"/>
                <a:gd name="connsiteX68" fmla="*/ 320220 w 911168"/>
                <a:gd name="connsiteY68" fmla="*/ 901072 h 4251315"/>
                <a:gd name="connsiteX69" fmla="*/ 288231 w 911168"/>
                <a:gd name="connsiteY69" fmla="*/ 878301 h 4251315"/>
                <a:gd name="connsiteX70" fmla="*/ 288231 w 911168"/>
                <a:gd name="connsiteY70" fmla="*/ 878301 h 4251315"/>
                <a:gd name="connsiteX71" fmla="*/ 840276 w 911168"/>
                <a:gd name="connsiteY71" fmla="*/ 854707 h 4251315"/>
                <a:gd name="connsiteX72" fmla="*/ 911168 w 911168"/>
                <a:gd name="connsiteY72" fmla="*/ 876820 h 4251315"/>
                <a:gd name="connsiteX73" fmla="*/ 840276 w 911168"/>
                <a:gd name="connsiteY73" fmla="*/ 854707 h 4251315"/>
                <a:gd name="connsiteX74" fmla="*/ 840276 w 911168"/>
                <a:gd name="connsiteY74" fmla="*/ 854707 h 4251315"/>
                <a:gd name="connsiteX75" fmla="*/ 731250 w 911168"/>
                <a:gd name="connsiteY75" fmla="*/ 722142 h 4251315"/>
                <a:gd name="connsiteX76" fmla="*/ 825023 w 911168"/>
                <a:gd name="connsiteY76" fmla="*/ 837917 h 4251315"/>
                <a:gd name="connsiteX77" fmla="*/ 731250 w 911168"/>
                <a:gd name="connsiteY77" fmla="*/ 722142 h 4251315"/>
                <a:gd name="connsiteX78" fmla="*/ 731250 w 911168"/>
                <a:gd name="connsiteY78" fmla="*/ 722142 h 4251315"/>
                <a:gd name="connsiteX79" fmla="*/ 666449 w 911168"/>
                <a:gd name="connsiteY79" fmla="*/ 604062 h 4251315"/>
                <a:gd name="connsiteX80" fmla="*/ 753363 w 911168"/>
                <a:gd name="connsiteY80" fmla="*/ 633033 h 4251315"/>
                <a:gd name="connsiteX81" fmla="*/ 666449 w 911168"/>
                <a:gd name="connsiteY81" fmla="*/ 604062 h 4251315"/>
                <a:gd name="connsiteX82" fmla="*/ 666449 w 911168"/>
                <a:gd name="connsiteY82" fmla="*/ 604062 h 4251315"/>
                <a:gd name="connsiteX83" fmla="*/ 857835 w 911168"/>
                <a:gd name="connsiteY83" fmla="*/ 574377 h 4251315"/>
                <a:gd name="connsiteX84" fmla="*/ 760221 w 911168"/>
                <a:gd name="connsiteY84" fmla="*/ 632265 h 4251315"/>
                <a:gd name="connsiteX85" fmla="*/ 798356 w 911168"/>
                <a:gd name="connsiteY85" fmla="*/ 629192 h 4251315"/>
                <a:gd name="connsiteX86" fmla="*/ 845654 w 911168"/>
                <a:gd name="connsiteY86" fmla="*/ 590345 h 4251315"/>
                <a:gd name="connsiteX87" fmla="*/ 857835 w 911168"/>
                <a:gd name="connsiteY87" fmla="*/ 574377 h 4251315"/>
                <a:gd name="connsiteX88" fmla="*/ 857835 w 911168"/>
                <a:gd name="connsiteY88" fmla="*/ 574377 h 4251315"/>
                <a:gd name="connsiteX89" fmla="*/ 710674 w 911168"/>
                <a:gd name="connsiteY89" fmla="*/ 399178 h 4251315"/>
                <a:gd name="connsiteX90" fmla="*/ 707601 w 911168"/>
                <a:gd name="connsiteY90" fmla="*/ 400714 h 4251315"/>
                <a:gd name="connsiteX91" fmla="*/ 719782 w 911168"/>
                <a:gd name="connsiteY91" fmla="*/ 468533 h 4251315"/>
                <a:gd name="connsiteX92" fmla="*/ 742663 w 911168"/>
                <a:gd name="connsiteY92" fmla="*/ 593472 h 4251315"/>
                <a:gd name="connsiteX93" fmla="*/ 760221 w 911168"/>
                <a:gd name="connsiteY93" fmla="*/ 604885 h 4251315"/>
                <a:gd name="connsiteX94" fmla="*/ 769385 w 911168"/>
                <a:gd name="connsiteY94" fmla="*/ 602580 h 4251315"/>
                <a:gd name="connsiteX95" fmla="*/ 777780 w 911168"/>
                <a:gd name="connsiteY95" fmla="*/ 588095 h 4251315"/>
                <a:gd name="connsiteX96" fmla="*/ 748809 w 911168"/>
                <a:gd name="connsiteY96" fmla="*/ 505077 h 4251315"/>
                <a:gd name="connsiteX97" fmla="*/ 710674 w 911168"/>
                <a:gd name="connsiteY97" fmla="*/ 399178 h 4251315"/>
                <a:gd name="connsiteX98" fmla="*/ 710674 w 911168"/>
                <a:gd name="connsiteY98" fmla="*/ 399178 h 4251315"/>
                <a:gd name="connsiteX99" fmla="*/ 387107 w 911168"/>
                <a:gd name="connsiteY99" fmla="*/ 243787 h 4251315"/>
                <a:gd name="connsiteX100" fmla="*/ 403403 w 911168"/>
                <a:gd name="connsiteY100" fmla="*/ 277696 h 4251315"/>
                <a:gd name="connsiteX101" fmla="*/ 412237 w 911168"/>
                <a:gd name="connsiteY101" fmla="*/ 293169 h 4251315"/>
                <a:gd name="connsiteX102" fmla="*/ 397258 w 911168"/>
                <a:gd name="connsiteY102" fmla="*/ 278080 h 4251315"/>
                <a:gd name="connsiteX103" fmla="*/ 404116 w 911168"/>
                <a:gd name="connsiteY103" fmla="*/ 290261 h 4251315"/>
                <a:gd name="connsiteX104" fmla="*/ 561209 w 911168"/>
                <a:gd name="connsiteY104" fmla="*/ 481483 h 4251315"/>
                <a:gd name="connsiteX105" fmla="*/ 638959 w 911168"/>
                <a:gd name="connsiteY105" fmla="*/ 573664 h 4251315"/>
                <a:gd name="connsiteX106" fmla="*/ 648891 w 911168"/>
                <a:gd name="connsiteY106" fmla="*/ 582827 h 4251315"/>
                <a:gd name="connsiteX107" fmla="*/ 638959 w 911168"/>
                <a:gd name="connsiteY107" fmla="*/ 569878 h 4251315"/>
                <a:gd name="connsiteX108" fmla="*/ 638959 w 911168"/>
                <a:gd name="connsiteY108" fmla="*/ 570646 h 4251315"/>
                <a:gd name="connsiteX109" fmla="*/ 597039 w 911168"/>
                <a:gd name="connsiteY109" fmla="*/ 508204 h 4251315"/>
                <a:gd name="connsiteX110" fmla="*/ 487244 w 911168"/>
                <a:gd name="connsiteY110" fmla="*/ 374157 h 4251315"/>
                <a:gd name="connsiteX111" fmla="*/ 443403 w 911168"/>
                <a:gd name="connsiteY111" fmla="*/ 324720 h 4251315"/>
                <a:gd name="connsiteX112" fmla="*/ 420303 w 911168"/>
                <a:gd name="connsiteY112" fmla="*/ 301400 h 4251315"/>
                <a:gd name="connsiteX113" fmla="*/ 415749 w 911168"/>
                <a:gd name="connsiteY113" fmla="*/ 269191 h 4251315"/>
                <a:gd name="connsiteX114" fmla="*/ 387107 w 911168"/>
                <a:gd name="connsiteY114" fmla="*/ 243787 h 4251315"/>
                <a:gd name="connsiteX115" fmla="*/ 387107 w 911168"/>
                <a:gd name="connsiteY115" fmla="*/ 243787 h 4251315"/>
                <a:gd name="connsiteX116" fmla="*/ 293334 w 911168"/>
                <a:gd name="connsiteY116" fmla="*/ 136352 h 4251315"/>
                <a:gd name="connsiteX117" fmla="*/ 375694 w 911168"/>
                <a:gd name="connsiteY117" fmla="*/ 223979 h 4251315"/>
                <a:gd name="connsiteX118" fmla="*/ 293334 w 911168"/>
                <a:gd name="connsiteY118" fmla="*/ 136352 h 4251315"/>
                <a:gd name="connsiteX119" fmla="*/ 293334 w 911168"/>
                <a:gd name="connsiteY119" fmla="*/ 136352 h 4251315"/>
                <a:gd name="connsiteX120" fmla="*/ 96626 w 911168"/>
                <a:gd name="connsiteY120" fmla="*/ 0 h 4251315"/>
                <a:gd name="connsiteX121" fmla="*/ 223979 w 911168"/>
                <a:gd name="connsiteY121" fmla="*/ 99040 h 4251315"/>
                <a:gd name="connsiteX122" fmla="*/ 274294 w 911168"/>
                <a:gd name="connsiteY122" fmla="*/ 123402 h 4251315"/>
                <a:gd name="connsiteX123" fmla="*/ 96626 w 911168"/>
                <a:gd name="connsiteY123" fmla="*/ 0 h 4251315"/>
                <a:gd name="connsiteX124" fmla="*/ 96626 w 911168"/>
                <a:gd name="connsiteY124" fmla="*/ 0 h 425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911168" h="4251315">
                  <a:moveTo>
                    <a:pt x="314185" y="3879626"/>
                  </a:moveTo>
                  <a:cubicBezTo>
                    <a:pt x="308094" y="3925332"/>
                    <a:pt x="334761" y="4185031"/>
                    <a:pt x="340083" y="4230738"/>
                  </a:cubicBezTo>
                  <a:cubicBezTo>
                    <a:pt x="340851" y="4238365"/>
                    <a:pt x="340083" y="4246705"/>
                    <a:pt x="348478" y="4251314"/>
                  </a:cubicBezTo>
                  <a:cubicBezTo>
                    <a:pt x="355337" y="4252082"/>
                    <a:pt x="321043" y="3930710"/>
                    <a:pt x="314185" y="3879626"/>
                  </a:cubicBezTo>
                  <a:lnTo>
                    <a:pt x="314185" y="3879626"/>
                  </a:lnTo>
                  <a:close/>
                  <a:moveTo>
                    <a:pt x="354569" y="3577238"/>
                  </a:moveTo>
                  <a:cubicBezTo>
                    <a:pt x="309576" y="3645826"/>
                    <a:pt x="290536" y="3779872"/>
                    <a:pt x="314130" y="3851478"/>
                  </a:cubicBezTo>
                  <a:cubicBezTo>
                    <a:pt x="323293" y="3759296"/>
                    <a:pt x="339315" y="3668651"/>
                    <a:pt x="354569" y="3577238"/>
                  </a:cubicBezTo>
                  <a:lnTo>
                    <a:pt x="354569" y="3577238"/>
                  </a:lnTo>
                  <a:close/>
                  <a:moveTo>
                    <a:pt x="575694" y="2627332"/>
                  </a:moveTo>
                  <a:cubicBezTo>
                    <a:pt x="499425" y="2933560"/>
                    <a:pt x="423211" y="3239021"/>
                    <a:pt x="362964" y="3549035"/>
                  </a:cubicBezTo>
                  <a:cubicBezTo>
                    <a:pt x="382004" y="3513974"/>
                    <a:pt x="395008" y="3476662"/>
                    <a:pt x="407957" y="3439350"/>
                  </a:cubicBezTo>
                  <a:cubicBezTo>
                    <a:pt x="448396" y="3322039"/>
                    <a:pt x="473527" y="3200941"/>
                    <a:pt x="497176" y="3079020"/>
                  </a:cubicBezTo>
                  <a:cubicBezTo>
                    <a:pt x="521593" y="2955618"/>
                    <a:pt x="542169" y="2832216"/>
                    <a:pt x="562745" y="2708813"/>
                  </a:cubicBezTo>
                  <a:cubicBezTo>
                    <a:pt x="567299" y="2681379"/>
                    <a:pt x="571140" y="2654767"/>
                    <a:pt x="575694" y="2627332"/>
                  </a:cubicBezTo>
                  <a:lnTo>
                    <a:pt x="575694" y="2627332"/>
                  </a:lnTo>
                  <a:close/>
                  <a:moveTo>
                    <a:pt x="642800" y="2197701"/>
                  </a:moveTo>
                  <a:cubicBezTo>
                    <a:pt x="623760" y="2321103"/>
                    <a:pt x="604666" y="2443737"/>
                    <a:pt x="585626" y="2566372"/>
                  </a:cubicBezTo>
                  <a:cubicBezTo>
                    <a:pt x="629083" y="2447523"/>
                    <a:pt x="629851" y="2321872"/>
                    <a:pt x="642800" y="2197701"/>
                  </a:cubicBezTo>
                  <a:lnTo>
                    <a:pt x="642800" y="2197701"/>
                  </a:lnTo>
                  <a:close/>
                  <a:moveTo>
                    <a:pt x="232593" y="1828592"/>
                  </a:moveTo>
                  <a:cubicBezTo>
                    <a:pt x="243293" y="1830512"/>
                    <a:pt x="254706" y="1833420"/>
                    <a:pt x="265405" y="1836328"/>
                  </a:cubicBezTo>
                  <a:lnTo>
                    <a:pt x="266777" y="1834627"/>
                  </a:lnTo>
                  <a:lnTo>
                    <a:pt x="360769" y="1853393"/>
                  </a:lnTo>
                  <a:cubicBezTo>
                    <a:pt x="399672" y="1862556"/>
                    <a:pt x="453773" y="1857947"/>
                    <a:pt x="494213" y="1840444"/>
                  </a:cubicBezTo>
                  <a:cubicBezTo>
                    <a:pt x="417175" y="1842748"/>
                    <a:pt x="342497" y="1841212"/>
                    <a:pt x="268533" y="1831280"/>
                  </a:cubicBezTo>
                  <a:lnTo>
                    <a:pt x="267490" y="1832323"/>
                  </a:lnTo>
                  <a:lnTo>
                    <a:pt x="232593" y="1828592"/>
                  </a:lnTo>
                  <a:lnTo>
                    <a:pt x="232593" y="1828592"/>
                  </a:lnTo>
                  <a:close/>
                  <a:moveTo>
                    <a:pt x="0" y="1781020"/>
                  </a:moveTo>
                  <a:cubicBezTo>
                    <a:pt x="31276" y="1787878"/>
                    <a:pt x="63265" y="1795505"/>
                    <a:pt x="95309" y="1803132"/>
                  </a:cubicBezTo>
                  <a:lnTo>
                    <a:pt x="95309" y="1803132"/>
                  </a:lnTo>
                  <a:lnTo>
                    <a:pt x="182991" y="1819154"/>
                  </a:lnTo>
                  <a:lnTo>
                    <a:pt x="98930" y="1800224"/>
                  </a:lnTo>
                  <a:lnTo>
                    <a:pt x="99095" y="1800114"/>
                  </a:lnTo>
                  <a:cubicBezTo>
                    <a:pt x="67106" y="1789415"/>
                    <a:pt x="33580" y="1785574"/>
                    <a:pt x="0" y="1781020"/>
                  </a:cubicBezTo>
                  <a:lnTo>
                    <a:pt x="0" y="1781020"/>
                  </a:lnTo>
                  <a:close/>
                  <a:moveTo>
                    <a:pt x="535310" y="1091635"/>
                  </a:moveTo>
                  <a:cubicBezTo>
                    <a:pt x="533774" y="1093940"/>
                    <a:pt x="534542" y="1095421"/>
                    <a:pt x="534542" y="1097726"/>
                  </a:cubicBezTo>
                  <a:cubicBezTo>
                    <a:pt x="560440" y="1237918"/>
                    <a:pt x="586394" y="1378056"/>
                    <a:pt x="612292" y="1518193"/>
                  </a:cubicBezTo>
                  <a:cubicBezTo>
                    <a:pt x="625242" y="1589030"/>
                    <a:pt x="638191" y="1659867"/>
                    <a:pt x="651195" y="1730704"/>
                  </a:cubicBezTo>
                  <a:lnTo>
                    <a:pt x="654542" y="1747055"/>
                  </a:lnTo>
                  <a:cubicBezTo>
                    <a:pt x="655420" y="1752597"/>
                    <a:pt x="656518" y="1758084"/>
                    <a:pt x="659590" y="1763406"/>
                  </a:cubicBezTo>
                  <a:cubicBezTo>
                    <a:pt x="658822" y="1756932"/>
                    <a:pt x="658657" y="1750457"/>
                    <a:pt x="658054" y="1743983"/>
                  </a:cubicBezTo>
                  <a:lnTo>
                    <a:pt x="655201" y="1729387"/>
                  </a:lnTo>
                  <a:lnTo>
                    <a:pt x="655969" y="1729168"/>
                  </a:lnTo>
                  <a:cubicBezTo>
                    <a:pt x="656353" y="1728235"/>
                    <a:pt x="655804" y="1726863"/>
                    <a:pt x="655036" y="1725382"/>
                  </a:cubicBezTo>
                  <a:cubicBezTo>
                    <a:pt x="649714" y="1659099"/>
                    <a:pt x="644336" y="1592816"/>
                    <a:pt x="645105" y="1526588"/>
                  </a:cubicBezTo>
                  <a:cubicBezTo>
                    <a:pt x="645105" y="1524284"/>
                    <a:pt x="644336" y="1521266"/>
                    <a:pt x="644336" y="1518961"/>
                  </a:cubicBezTo>
                  <a:cubicBezTo>
                    <a:pt x="639782" y="1480882"/>
                    <a:pt x="624528" y="1446588"/>
                    <a:pt x="610811" y="1411526"/>
                  </a:cubicBezTo>
                  <a:cubicBezTo>
                    <a:pt x="597862" y="1376464"/>
                    <a:pt x="580303" y="1343707"/>
                    <a:pt x="577999" y="1305627"/>
                  </a:cubicBezTo>
                  <a:cubicBezTo>
                    <a:pt x="576462" y="1273638"/>
                    <a:pt x="577999" y="1241649"/>
                    <a:pt x="576462" y="1209660"/>
                  </a:cubicBezTo>
                  <a:cubicBezTo>
                    <a:pt x="574158" y="1166258"/>
                    <a:pt x="554350" y="1128947"/>
                    <a:pt x="535310" y="1091635"/>
                  </a:cubicBezTo>
                  <a:lnTo>
                    <a:pt x="535310" y="1091635"/>
                  </a:lnTo>
                  <a:close/>
                  <a:moveTo>
                    <a:pt x="805983" y="975805"/>
                  </a:moveTo>
                  <a:cubicBezTo>
                    <a:pt x="789961" y="999399"/>
                    <a:pt x="774707" y="1023048"/>
                    <a:pt x="755667" y="1044337"/>
                  </a:cubicBezTo>
                  <a:cubicBezTo>
                    <a:pt x="786120" y="1031443"/>
                    <a:pt x="793747" y="1002472"/>
                    <a:pt x="805983" y="975805"/>
                  </a:cubicBezTo>
                  <a:lnTo>
                    <a:pt x="805983" y="975805"/>
                  </a:lnTo>
                  <a:close/>
                  <a:moveTo>
                    <a:pt x="288231" y="878301"/>
                  </a:moveTo>
                  <a:cubicBezTo>
                    <a:pt x="287463" y="879070"/>
                    <a:pt x="285927" y="880606"/>
                    <a:pt x="285159" y="881374"/>
                  </a:cubicBezTo>
                  <a:cubicBezTo>
                    <a:pt x="288231" y="883679"/>
                    <a:pt x="290481" y="885160"/>
                    <a:pt x="293554" y="887465"/>
                  </a:cubicBezTo>
                  <a:cubicBezTo>
                    <a:pt x="391935" y="962856"/>
                    <a:pt x="490262" y="1037534"/>
                    <a:pt x="588643" y="1112925"/>
                  </a:cubicBezTo>
                  <a:cubicBezTo>
                    <a:pt x="597807" y="1120552"/>
                    <a:pt x="606202" y="1121320"/>
                    <a:pt x="616847" y="1117479"/>
                  </a:cubicBezTo>
                  <a:cubicBezTo>
                    <a:pt x="640496" y="1109084"/>
                    <a:pt x="664858" y="1101457"/>
                    <a:pt x="688507" y="1093885"/>
                  </a:cubicBezTo>
                  <a:cubicBezTo>
                    <a:pt x="689275" y="1093885"/>
                    <a:pt x="689275" y="1093885"/>
                    <a:pt x="689275" y="1092349"/>
                  </a:cubicBezTo>
                  <a:cubicBezTo>
                    <a:pt x="690043" y="1091580"/>
                    <a:pt x="689275" y="1090812"/>
                    <a:pt x="688507" y="1090044"/>
                  </a:cubicBezTo>
                  <a:cubicBezTo>
                    <a:pt x="673253" y="1091580"/>
                    <a:pt x="658767" y="1097671"/>
                    <a:pt x="641977" y="1094598"/>
                  </a:cubicBezTo>
                  <a:cubicBezTo>
                    <a:pt x="596216" y="1086203"/>
                    <a:pt x="558081" y="1062609"/>
                    <a:pt x="520001" y="1038960"/>
                  </a:cubicBezTo>
                  <a:cubicBezTo>
                    <a:pt x="451359" y="995558"/>
                    <a:pt x="385790" y="949083"/>
                    <a:pt x="320220" y="901072"/>
                  </a:cubicBezTo>
                  <a:cubicBezTo>
                    <a:pt x="309576" y="893555"/>
                    <a:pt x="298931" y="885928"/>
                    <a:pt x="288231" y="878301"/>
                  </a:cubicBezTo>
                  <a:lnTo>
                    <a:pt x="288231" y="878301"/>
                  </a:lnTo>
                  <a:close/>
                  <a:moveTo>
                    <a:pt x="840276" y="854707"/>
                  </a:moveTo>
                  <a:cubicBezTo>
                    <a:pt x="867711" y="892019"/>
                    <a:pt x="860084" y="890537"/>
                    <a:pt x="911168" y="876820"/>
                  </a:cubicBezTo>
                  <a:cubicBezTo>
                    <a:pt x="884502" y="874515"/>
                    <a:pt x="863925" y="866888"/>
                    <a:pt x="840276" y="854707"/>
                  </a:cubicBezTo>
                  <a:lnTo>
                    <a:pt x="840276" y="854707"/>
                  </a:lnTo>
                  <a:close/>
                  <a:moveTo>
                    <a:pt x="731250" y="722142"/>
                  </a:moveTo>
                  <a:cubicBezTo>
                    <a:pt x="756435" y="766312"/>
                    <a:pt x="783102" y="809001"/>
                    <a:pt x="825023" y="837917"/>
                  </a:cubicBezTo>
                  <a:cubicBezTo>
                    <a:pt x="793747" y="799837"/>
                    <a:pt x="762526" y="760990"/>
                    <a:pt x="731250" y="722142"/>
                  </a:cubicBezTo>
                  <a:lnTo>
                    <a:pt x="731250" y="722142"/>
                  </a:lnTo>
                  <a:close/>
                  <a:moveTo>
                    <a:pt x="666449" y="604062"/>
                  </a:moveTo>
                  <a:cubicBezTo>
                    <a:pt x="677862" y="634515"/>
                    <a:pt x="725160" y="648232"/>
                    <a:pt x="753363" y="633033"/>
                  </a:cubicBezTo>
                  <a:cubicBezTo>
                    <a:pt x="723623" y="623157"/>
                    <a:pt x="696188" y="613993"/>
                    <a:pt x="666449" y="604062"/>
                  </a:cubicBezTo>
                  <a:lnTo>
                    <a:pt x="666449" y="604062"/>
                  </a:lnTo>
                  <a:close/>
                  <a:moveTo>
                    <a:pt x="857835" y="574377"/>
                  </a:moveTo>
                  <a:cubicBezTo>
                    <a:pt x="825023" y="598740"/>
                    <a:pt x="795283" y="617779"/>
                    <a:pt x="760221" y="632265"/>
                  </a:cubicBezTo>
                  <a:cubicBezTo>
                    <a:pt x="775475" y="644446"/>
                    <a:pt x="786888" y="640660"/>
                    <a:pt x="798356" y="629192"/>
                  </a:cubicBezTo>
                  <a:cubicBezTo>
                    <a:pt x="813610" y="615475"/>
                    <a:pt x="829632" y="603294"/>
                    <a:pt x="845654" y="590345"/>
                  </a:cubicBezTo>
                  <a:cubicBezTo>
                    <a:pt x="849440" y="586558"/>
                    <a:pt x="853994" y="583541"/>
                    <a:pt x="857835" y="574377"/>
                  </a:cubicBezTo>
                  <a:lnTo>
                    <a:pt x="857835" y="574377"/>
                  </a:lnTo>
                  <a:close/>
                  <a:moveTo>
                    <a:pt x="710674" y="399178"/>
                  </a:moveTo>
                  <a:cubicBezTo>
                    <a:pt x="709906" y="399178"/>
                    <a:pt x="709138" y="399946"/>
                    <a:pt x="707601" y="400714"/>
                  </a:cubicBezTo>
                  <a:cubicBezTo>
                    <a:pt x="711387" y="423595"/>
                    <a:pt x="715996" y="445653"/>
                    <a:pt x="719782" y="468533"/>
                  </a:cubicBezTo>
                  <a:cubicBezTo>
                    <a:pt x="727409" y="510454"/>
                    <a:pt x="735036" y="551552"/>
                    <a:pt x="742663" y="593472"/>
                  </a:cubicBezTo>
                  <a:cubicBezTo>
                    <a:pt x="744199" y="604117"/>
                    <a:pt x="748754" y="609494"/>
                    <a:pt x="760221" y="604885"/>
                  </a:cubicBezTo>
                  <a:cubicBezTo>
                    <a:pt x="763294" y="603349"/>
                    <a:pt x="766312" y="602580"/>
                    <a:pt x="769385" y="602580"/>
                  </a:cubicBezTo>
                  <a:cubicBezTo>
                    <a:pt x="779316" y="601812"/>
                    <a:pt x="781566" y="598026"/>
                    <a:pt x="777780" y="588095"/>
                  </a:cubicBezTo>
                  <a:cubicBezTo>
                    <a:pt x="767848" y="560660"/>
                    <a:pt x="758740" y="532457"/>
                    <a:pt x="748809" y="505077"/>
                  </a:cubicBezTo>
                  <a:cubicBezTo>
                    <a:pt x="736573" y="469247"/>
                    <a:pt x="723623" y="434240"/>
                    <a:pt x="710674" y="399178"/>
                  </a:cubicBezTo>
                  <a:lnTo>
                    <a:pt x="710674" y="399178"/>
                  </a:lnTo>
                  <a:close/>
                  <a:moveTo>
                    <a:pt x="387107" y="243787"/>
                  </a:moveTo>
                  <a:cubicBezTo>
                    <a:pt x="393581" y="254815"/>
                    <a:pt x="398355" y="266448"/>
                    <a:pt x="403403" y="277696"/>
                  </a:cubicBezTo>
                  <a:lnTo>
                    <a:pt x="412237" y="293169"/>
                  </a:lnTo>
                  <a:lnTo>
                    <a:pt x="397258" y="278080"/>
                  </a:lnTo>
                  <a:cubicBezTo>
                    <a:pt x="397258" y="283403"/>
                    <a:pt x="401044" y="286475"/>
                    <a:pt x="404116" y="290261"/>
                  </a:cubicBezTo>
                  <a:cubicBezTo>
                    <a:pt x="456736" y="354240"/>
                    <a:pt x="508588" y="418218"/>
                    <a:pt x="561209" y="481483"/>
                  </a:cubicBezTo>
                  <a:cubicBezTo>
                    <a:pt x="587107" y="512704"/>
                    <a:pt x="610756" y="544693"/>
                    <a:pt x="638959" y="573664"/>
                  </a:cubicBezTo>
                  <a:cubicBezTo>
                    <a:pt x="639727" y="577450"/>
                    <a:pt x="640496" y="581291"/>
                    <a:pt x="648891" y="582827"/>
                  </a:cubicBezTo>
                  <a:cubicBezTo>
                    <a:pt x="644336" y="576737"/>
                    <a:pt x="642032" y="573664"/>
                    <a:pt x="638959" y="569878"/>
                  </a:cubicBezTo>
                  <a:lnTo>
                    <a:pt x="638959" y="570646"/>
                  </a:lnTo>
                  <a:cubicBezTo>
                    <a:pt x="625242" y="549302"/>
                    <a:pt x="611524" y="528726"/>
                    <a:pt x="597039" y="508204"/>
                  </a:cubicBezTo>
                  <a:cubicBezTo>
                    <a:pt x="563513" y="460961"/>
                    <a:pt x="526147" y="416791"/>
                    <a:pt x="487244" y="374157"/>
                  </a:cubicBezTo>
                  <a:cubicBezTo>
                    <a:pt x="472374" y="357806"/>
                    <a:pt x="458053" y="341016"/>
                    <a:pt x="443403" y="324720"/>
                  </a:cubicBezTo>
                  <a:lnTo>
                    <a:pt x="420303" y="301400"/>
                  </a:lnTo>
                  <a:lnTo>
                    <a:pt x="415749" y="269191"/>
                  </a:lnTo>
                  <a:cubicBezTo>
                    <a:pt x="409987" y="258272"/>
                    <a:pt x="400440" y="249877"/>
                    <a:pt x="387107" y="243787"/>
                  </a:cubicBezTo>
                  <a:lnTo>
                    <a:pt x="387107" y="243787"/>
                  </a:lnTo>
                  <a:close/>
                  <a:moveTo>
                    <a:pt x="293334" y="136352"/>
                  </a:moveTo>
                  <a:cubicBezTo>
                    <a:pt x="327628" y="159177"/>
                    <a:pt x="341345" y="201098"/>
                    <a:pt x="375694" y="223979"/>
                  </a:cubicBezTo>
                  <a:cubicBezTo>
                    <a:pt x="357367" y="185899"/>
                    <a:pt x="333718" y="153910"/>
                    <a:pt x="293334" y="136352"/>
                  </a:cubicBezTo>
                  <a:lnTo>
                    <a:pt x="293334" y="136352"/>
                  </a:lnTo>
                  <a:close/>
                  <a:moveTo>
                    <a:pt x="96626" y="0"/>
                  </a:moveTo>
                  <a:cubicBezTo>
                    <a:pt x="137778" y="35062"/>
                    <a:pt x="180522" y="67819"/>
                    <a:pt x="223979" y="99040"/>
                  </a:cubicBezTo>
                  <a:cubicBezTo>
                    <a:pt x="238464" y="110453"/>
                    <a:pt x="252182" y="124170"/>
                    <a:pt x="274294" y="123402"/>
                  </a:cubicBezTo>
                  <a:cubicBezTo>
                    <a:pt x="214815" y="82305"/>
                    <a:pt x="155336" y="41152"/>
                    <a:pt x="96626" y="0"/>
                  </a:cubicBezTo>
                  <a:lnTo>
                    <a:pt x="96626" y="0"/>
                  </a:lnTo>
                  <a:close/>
                </a:path>
              </a:pathLst>
            </a:custGeom>
            <a:solidFill>
              <a:srgbClr val="078C87"/>
            </a:solidFill>
            <a:ln w="5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cs typeface="B Nazanin" panose="00000400000000000000" pitchFamily="2" charset="-78"/>
              </a:endParaRPr>
            </a:p>
          </p:txBody>
        </p:sp>
        <p:sp>
          <p:nvSpPr>
            <p:cNvPr id="751" name="Graphic 57">
              <a:extLst>
                <a:ext uri="{FF2B5EF4-FFF2-40B4-BE49-F238E27FC236}">
                  <a16:creationId xmlns:a16="http://schemas.microsoft.com/office/drawing/2014/main" id="{BF9201D6-5854-4867-971A-6C31925B504F}"/>
                </a:ext>
              </a:extLst>
            </p:cNvPr>
            <p:cNvSpPr/>
            <p:nvPr/>
          </p:nvSpPr>
          <p:spPr>
            <a:xfrm>
              <a:off x="1650167" y="963695"/>
              <a:ext cx="605091" cy="860661"/>
            </a:xfrm>
            <a:custGeom>
              <a:avLst/>
              <a:gdLst>
                <a:gd name="connsiteX0" fmla="*/ 529886 w 605091"/>
                <a:gd name="connsiteY0" fmla="*/ 790483 h 860661"/>
                <a:gd name="connsiteX1" fmla="*/ 574824 w 605091"/>
                <a:gd name="connsiteY1" fmla="*/ 724858 h 860661"/>
                <a:gd name="connsiteX2" fmla="*/ 597705 w 605091"/>
                <a:gd name="connsiteY2" fmla="*/ 637121 h 860661"/>
                <a:gd name="connsiteX3" fmla="*/ 600778 w 605091"/>
                <a:gd name="connsiteY3" fmla="*/ 487601 h 860661"/>
                <a:gd name="connsiteX4" fmla="*/ 592383 w 605091"/>
                <a:gd name="connsiteY4" fmla="*/ 447162 h 860661"/>
                <a:gd name="connsiteX5" fmla="*/ 567252 w 605091"/>
                <a:gd name="connsiteY5" fmla="*/ 406723 h 860661"/>
                <a:gd name="connsiteX6" fmla="*/ 562698 w 605091"/>
                <a:gd name="connsiteY6" fmla="*/ 367820 h 860661"/>
                <a:gd name="connsiteX7" fmla="*/ 568020 w 605091"/>
                <a:gd name="connsiteY7" fmla="*/ 299946 h 860661"/>
                <a:gd name="connsiteX8" fmla="*/ 563466 w 605091"/>
                <a:gd name="connsiteY8" fmla="*/ 257203 h 860661"/>
                <a:gd name="connsiteX9" fmla="*/ 545963 w 605091"/>
                <a:gd name="connsiteY9" fmla="*/ 206832 h 860661"/>
                <a:gd name="connsiteX10" fmla="*/ 478912 w 605091"/>
                <a:gd name="connsiteY10" fmla="*/ 90892 h 860661"/>
                <a:gd name="connsiteX11" fmla="*/ 395839 w 605091"/>
                <a:gd name="connsiteY11" fmla="*/ 14623 h 860661"/>
                <a:gd name="connsiteX12" fmla="*/ 360009 w 605091"/>
                <a:gd name="connsiteY12" fmla="*/ 4692 h 860661"/>
                <a:gd name="connsiteX13" fmla="*/ 234247 w 605091"/>
                <a:gd name="connsiteY13" fmla="*/ 10069 h 860661"/>
                <a:gd name="connsiteX14" fmla="*/ 113863 w 605091"/>
                <a:gd name="connsiteY14" fmla="*/ 48972 h 860661"/>
                <a:gd name="connsiteX15" fmla="*/ 34631 w 605091"/>
                <a:gd name="connsiteY15" fmla="*/ 140495 h 860661"/>
                <a:gd name="connsiteX16" fmla="*/ 337 w 605091"/>
                <a:gd name="connsiteY16" fmla="*/ 297642 h 860661"/>
                <a:gd name="connsiteX17" fmla="*/ 39185 w 605091"/>
                <a:gd name="connsiteY17" fmla="*/ 444858 h 860661"/>
                <a:gd name="connsiteX18" fmla="*/ 39185 w 605091"/>
                <a:gd name="connsiteY18" fmla="*/ 444858 h 860661"/>
                <a:gd name="connsiteX19" fmla="*/ 41490 w 605091"/>
                <a:gd name="connsiteY19" fmla="*/ 447930 h 860661"/>
                <a:gd name="connsiteX20" fmla="*/ 42258 w 605091"/>
                <a:gd name="connsiteY20" fmla="*/ 447930 h 860661"/>
                <a:gd name="connsiteX21" fmla="*/ 60529 w 605091"/>
                <a:gd name="connsiteY21" fmla="*/ 522718 h 860661"/>
                <a:gd name="connsiteX22" fmla="*/ 87196 w 605091"/>
                <a:gd name="connsiteY22" fmla="*/ 565461 h 860661"/>
                <a:gd name="connsiteX23" fmla="*/ 118417 w 605091"/>
                <a:gd name="connsiteY23" fmla="*/ 610455 h 860661"/>
                <a:gd name="connsiteX24" fmla="*/ 149638 w 605091"/>
                <a:gd name="connsiteY24" fmla="*/ 772924 h 860661"/>
                <a:gd name="connsiteX25" fmla="*/ 470462 w 605091"/>
                <a:gd name="connsiteY25" fmla="*/ 856820 h 860661"/>
                <a:gd name="connsiteX26" fmla="*/ 484179 w 605091"/>
                <a:gd name="connsiteY26" fmla="*/ 860661 h 860661"/>
                <a:gd name="connsiteX27" fmla="*/ 486484 w 605091"/>
                <a:gd name="connsiteY27" fmla="*/ 830153 h 86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5091" h="860661">
                  <a:moveTo>
                    <a:pt x="529886" y="790483"/>
                  </a:moveTo>
                  <a:cubicBezTo>
                    <a:pt x="549694" y="770620"/>
                    <a:pt x="565716" y="750812"/>
                    <a:pt x="574824" y="724858"/>
                  </a:cubicBezTo>
                  <a:cubicBezTo>
                    <a:pt x="584756" y="695887"/>
                    <a:pt x="593096" y="666861"/>
                    <a:pt x="597705" y="637121"/>
                  </a:cubicBezTo>
                  <a:cubicBezTo>
                    <a:pt x="606100" y="588287"/>
                    <a:pt x="607636" y="537204"/>
                    <a:pt x="600778" y="487601"/>
                  </a:cubicBezTo>
                  <a:cubicBezTo>
                    <a:pt x="598473" y="473884"/>
                    <a:pt x="596223" y="460111"/>
                    <a:pt x="592383" y="447162"/>
                  </a:cubicBezTo>
                  <a:cubicBezTo>
                    <a:pt x="588597" y="431908"/>
                    <a:pt x="580201" y="416655"/>
                    <a:pt x="567252" y="406723"/>
                  </a:cubicBezTo>
                  <a:cubicBezTo>
                    <a:pt x="560393" y="401401"/>
                    <a:pt x="562698" y="374679"/>
                    <a:pt x="562698" y="367820"/>
                  </a:cubicBezTo>
                  <a:cubicBezTo>
                    <a:pt x="564234" y="344940"/>
                    <a:pt x="572629" y="322827"/>
                    <a:pt x="568020" y="299946"/>
                  </a:cubicBezTo>
                  <a:cubicBezTo>
                    <a:pt x="564948" y="286229"/>
                    <a:pt x="565716" y="271743"/>
                    <a:pt x="563466" y="257203"/>
                  </a:cubicBezTo>
                  <a:cubicBezTo>
                    <a:pt x="560393" y="238876"/>
                    <a:pt x="555839" y="222854"/>
                    <a:pt x="545963" y="206832"/>
                  </a:cubicBezTo>
                  <a:cubicBezTo>
                    <a:pt x="522314" y="168698"/>
                    <a:pt x="499488" y="130563"/>
                    <a:pt x="478912" y="90892"/>
                  </a:cubicBezTo>
                  <a:cubicBezTo>
                    <a:pt x="460640" y="55776"/>
                    <a:pt x="434742" y="27573"/>
                    <a:pt x="395839" y="14623"/>
                  </a:cubicBezTo>
                  <a:cubicBezTo>
                    <a:pt x="384426" y="10782"/>
                    <a:pt x="372190" y="7765"/>
                    <a:pt x="360009" y="4692"/>
                  </a:cubicBezTo>
                  <a:cubicBezTo>
                    <a:pt x="318088" y="-5185"/>
                    <a:pt x="276168" y="2442"/>
                    <a:pt x="234247" y="10069"/>
                  </a:cubicBezTo>
                  <a:cubicBezTo>
                    <a:pt x="192327" y="17696"/>
                    <a:pt x="151174" y="29164"/>
                    <a:pt x="113863" y="48972"/>
                  </a:cubicBezTo>
                  <a:cubicBezTo>
                    <a:pt x="76551" y="68780"/>
                    <a:pt x="48348" y="100110"/>
                    <a:pt x="34631" y="140495"/>
                  </a:cubicBezTo>
                  <a:cubicBezTo>
                    <a:pt x="17841" y="190865"/>
                    <a:pt x="3410" y="244254"/>
                    <a:pt x="337" y="297642"/>
                  </a:cubicBezTo>
                  <a:cubicBezTo>
                    <a:pt x="-2736" y="349494"/>
                    <a:pt x="15591" y="399096"/>
                    <a:pt x="39185" y="444858"/>
                  </a:cubicBezTo>
                  <a:lnTo>
                    <a:pt x="39185" y="444858"/>
                  </a:lnTo>
                  <a:cubicBezTo>
                    <a:pt x="39953" y="445626"/>
                    <a:pt x="40721" y="447162"/>
                    <a:pt x="41490" y="447930"/>
                  </a:cubicBezTo>
                  <a:cubicBezTo>
                    <a:pt x="41490" y="447930"/>
                    <a:pt x="41490" y="447930"/>
                    <a:pt x="42258" y="447930"/>
                  </a:cubicBezTo>
                  <a:cubicBezTo>
                    <a:pt x="33094" y="467025"/>
                    <a:pt x="48348" y="502855"/>
                    <a:pt x="60529" y="522718"/>
                  </a:cubicBezTo>
                  <a:cubicBezTo>
                    <a:pt x="63602" y="525791"/>
                    <a:pt x="79569" y="554762"/>
                    <a:pt x="87196" y="565461"/>
                  </a:cubicBezTo>
                  <a:cubicBezTo>
                    <a:pt x="97128" y="580715"/>
                    <a:pt x="108540" y="595201"/>
                    <a:pt x="118417" y="610455"/>
                  </a:cubicBezTo>
                  <a:cubicBezTo>
                    <a:pt x="151942" y="660057"/>
                    <a:pt x="147388" y="715750"/>
                    <a:pt x="149638" y="772924"/>
                  </a:cubicBezTo>
                  <a:cubicBezTo>
                    <a:pt x="165660" y="779015"/>
                    <a:pt x="460530" y="854571"/>
                    <a:pt x="470462" y="856820"/>
                  </a:cubicBezTo>
                  <a:cubicBezTo>
                    <a:pt x="477321" y="858357"/>
                    <a:pt x="477321" y="858357"/>
                    <a:pt x="484179" y="860661"/>
                  </a:cubicBezTo>
                  <a:cubicBezTo>
                    <a:pt x="485716" y="848480"/>
                    <a:pt x="486484" y="838549"/>
                    <a:pt x="486484" y="830153"/>
                  </a:cubicBezTo>
                </a:path>
              </a:pathLst>
            </a:custGeom>
            <a:solidFill>
              <a:srgbClr val="FCBD86"/>
            </a:solidFill>
            <a:ln w="5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cs typeface="B Nazanin" panose="00000400000000000000" pitchFamily="2" charset="-78"/>
              </a:endParaRPr>
            </a:p>
          </p:txBody>
        </p:sp>
        <p:sp>
          <p:nvSpPr>
            <p:cNvPr id="752" name="Graphic 57">
              <a:extLst>
                <a:ext uri="{FF2B5EF4-FFF2-40B4-BE49-F238E27FC236}">
                  <a16:creationId xmlns:a16="http://schemas.microsoft.com/office/drawing/2014/main" id="{A3B3CBC0-27ED-4DAB-AD0F-EE93E35E6E6E}"/>
                </a:ext>
              </a:extLst>
            </p:cNvPr>
            <p:cNvSpPr/>
            <p:nvPr/>
          </p:nvSpPr>
          <p:spPr>
            <a:xfrm>
              <a:off x="1644249" y="960685"/>
              <a:ext cx="602320" cy="446166"/>
            </a:xfrm>
            <a:custGeom>
              <a:avLst/>
              <a:gdLst>
                <a:gd name="connsiteX0" fmla="*/ 381181 w 602320"/>
                <a:gd name="connsiteY0" fmla="*/ 4794 h 446166"/>
                <a:gd name="connsiteX1" fmla="*/ 418931 w 602320"/>
                <a:gd name="connsiteY1" fmla="*/ 14725 h 446166"/>
                <a:gd name="connsiteX2" fmla="*/ 507217 w 602320"/>
                <a:gd name="connsiteY2" fmla="*/ 90940 h 446166"/>
                <a:gd name="connsiteX3" fmla="*/ 578657 w 602320"/>
                <a:gd name="connsiteY3" fmla="*/ 206825 h 446166"/>
                <a:gd name="connsiteX4" fmla="*/ 600331 w 602320"/>
                <a:gd name="connsiteY4" fmla="*/ 277717 h 446166"/>
                <a:gd name="connsiteX5" fmla="*/ 598740 w 602320"/>
                <a:gd name="connsiteY5" fmla="*/ 289898 h 446166"/>
                <a:gd name="connsiteX6" fmla="*/ 551387 w 602320"/>
                <a:gd name="connsiteY6" fmla="*/ 283807 h 446166"/>
                <a:gd name="connsiteX7" fmla="*/ 402086 w 602320"/>
                <a:gd name="connsiteY7" fmla="*/ 298293 h 446166"/>
                <a:gd name="connsiteX8" fmla="*/ 256791 w 602320"/>
                <a:gd name="connsiteY8" fmla="*/ 369185 h 446166"/>
                <a:gd name="connsiteX9" fmla="*/ 194184 w 602320"/>
                <a:gd name="connsiteY9" fmla="*/ 395851 h 446166"/>
                <a:gd name="connsiteX10" fmla="*/ 114733 w 602320"/>
                <a:gd name="connsiteY10" fmla="*/ 420982 h 446166"/>
                <a:gd name="connsiteX11" fmla="*/ 91468 w 602320"/>
                <a:gd name="connsiteY11" fmla="*/ 419445 h 446166"/>
                <a:gd name="connsiteX12" fmla="*/ 50535 w 602320"/>
                <a:gd name="connsiteY12" fmla="*/ 435467 h 446166"/>
                <a:gd name="connsiteX13" fmla="*/ 42524 w 602320"/>
                <a:gd name="connsiteY13" fmla="*/ 446167 h 446166"/>
                <a:gd name="connsiteX14" fmla="*/ 10425 w 602320"/>
                <a:gd name="connsiteY14" fmla="*/ 372202 h 446166"/>
                <a:gd name="connsiteX15" fmla="*/ 0 w 602320"/>
                <a:gd name="connsiteY15" fmla="*/ 328745 h 446166"/>
                <a:gd name="connsiteX16" fmla="*/ 0 w 602320"/>
                <a:gd name="connsiteY16" fmla="*/ 295988 h 446166"/>
                <a:gd name="connsiteX17" fmla="*/ 36927 w 602320"/>
                <a:gd name="connsiteY17" fmla="*/ 138951 h 446166"/>
                <a:gd name="connsiteX18" fmla="*/ 121207 w 602320"/>
                <a:gd name="connsiteY18" fmla="*/ 47483 h 446166"/>
                <a:gd name="connsiteX19" fmla="*/ 248835 w 602320"/>
                <a:gd name="connsiteY19" fmla="*/ 8580 h 446166"/>
                <a:gd name="connsiteX20" fmla="*/ 381181 w 602320"/>
                <a:gd name="connsiteY20" fmla="*/ 4794 h 446166"/>
                <a:gd name="connsiteX21" fmla="*/ 381181 w 602320"/>
                <a:gd name="connsiteY21" fmla="*/ 4794 h 44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2320" h="446166">
                  <a:moveTo>
                    <a:pt x="381181" y="4794"/>
                  </a:moveTo>
                  <a:cubicBezTo>
                    <a:pt x="394020" y="7867"/>
                    <a:pt x="406860" y="10885"/>
                    <a:pt x="418931" y="14725"/>
                  </a:cubicBezTo>
                  <a:cubicBezTo>
                    <a:pt x="459864" y="27675"/>
                    <a:pt x="487134" y="55878"/>
                    <a:pt x="507217" y="90940"/>
                  </a:cubicBezTo>
                  <a:cubicBezTo>
                    <a:pt x="528890" y="130556"/>
                    <a:pt x="553746" y="169458"/>
                    <a:pt x="578657" y="206825"/>
                  </a:cubicBezTo>
                  <a:cubicBezTo>
                    <a:pt x="593911" y="229705"/>
                    <a:pt x="597093" y="248745"/>
                    <a:pt x="600331" y="277717"/>
                  </a:cubicBezTo>
                  <a:cubicBezTo>
                    <a:pt x="601154" y="282271"/>
                    <a:pt x="605159" y="291434"/>
                    <a:pt x="598740" y="289898"/>
                  </a:cubicBezTo>
                  <a:cubicBezTo>
                    <a:pt x="589082" y="287593"/>
                    <a:pt x="562635" y="284575"/>
                    <a:pt x="551387" y="283807"/>
                  </a:cubicBezTo>
                  <a:cubicBezTo>
                    <a:pt x="516051" y="280734"/>
                    <a:pt x="447848" y="280734"/>
                    <a:pt x="402086" y="298293"/>
                  </a:cubicBezTo>
                  <a:cubicBezTo>
                    <a:pt x="350728" y="318869"/>
                    <a:pt x="308204" y="348608"/>
                    <a:pt x="256791" y="369185"/>
                  </a:cubicBezTo>
                  <a:cubicBezTo>
                    <a:pt x="237531" y="376811"/>
                    <a:pt x="214267" y="389761"/>
                    <a:pt x="194184" y="395851"/>
                  </a:cubicBezTo>
                  <a:cubicBezTo>
                    <a:pt x="168505" y="407264"/>
                    <a:pt x="141235" y="412641"/>
                    <a:pt x="114733" y="420982"/>
                  </a:cubicBezTo>
                  <a:cubicBezTo>
                    <a:pt x="108313" y="421750"/>
                    <a:pt x="97888" y="420213"/>
                    <a:pt x="91468" y="419445"/>
                  </a:cubicBezTo>
                  <a:cubicBezTo>
                    <a:pt x="74623" y="417909"/>
                    <a:pt x="61783" y="423286"/>
                    <a:pt x="50535" y="435467"/>
                  </a:cubicBezTo>
                  <a:cubicBezTo>
                    <a:pt x="46530" y="437772"/>
                    <a:pt x="46530" y="440790"/>
                    <a:pt x="42524" y="446167"/>
                  </a:cubicBezTo>
                  <a:cubicBezTo>
                    <a:pt x="29685" y="423286"/>
                    <a:pt x="19259" y="395851"/>
                    <a:pt x="10425" y="372202"/>
                  </a:cubicBezTo>
                  <a:cubicBezTo>
                    <a:pt x="6420" y="361503"/>
                    <a:pt x="0" y="343999"/>
                    <a:pt x="0" y="328745"/>
                  </a:cubicBezTo>
                  <a:cubicBezTo>
                    <a:pt x="0" y="318046"/>
                    <a:pt x="0" y="306633"/>
                    <a:pt x="0" y="295988"/>
                  </a:cubicBezTo>
                  <a:cubicBezTo>
                    <a:pt x="3237" y="242600"/>
                    <a:pt x="18436" y="189266"/>
                    <a:pt x="36927" y="138951"/>
                  </a:cubicBezTo>
                  <a:cubicBezTo>
                    <a:pt x="51358" y="98567"/>
                    <a:pt x="81098" y="67291"/>
                    <a:pt x="121207" y="47483"/>
                  </a:cubicBezTo>
                  <a:cubicBezTo>
                    <a:pt x="161317" y="27675"/>
                    <a:pt x="204664" y="16207"/>
                    <a:pt x="248835" y="8580"/>
                  </a:cubicBezTo>
                  <a:cubicBezTo>
                    <a:pt x="292072" y="2489"/>
                    <a:pt x="337010" y="-5137"/>
                    <a:pt x="381181" y="4794"/>
                  </a:cubicBezTo>
                  <a:lnTo>
                    <a:pt x="381181" y="4794"/>
                  </a:lnTo>
                  <a:close/>
                </a:path>
              </a:pathLst>
            </a:custGeom>
            <a:solidFill>
              <a:srgbClr val="72CCD1"/>
            </a:solidFill>
            <a:ln w="5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cs typeface="B Nazanin" panose="00000400000000000000" pitchFamily="2" charset="-78"/>
              </a:endParaRPr>
            </a:p>
          </p:txBody>
        </p:sp>
        <p:sp>
          <p:nvSpPr>
            <p:cNvPr id="753" name="Graphic 57">
              <a:extLst>
                <a:ext uri="{FF2B5EF4-FFF2-40B4-BE49-F238E27FC236}">
                  <a16:creationId xmlns:a16="http://schemas.microsoft.com/office/drawing/2014/main" id="{79C93CCF-D570-48AD-9629-F3E779594DB4}"/>
                </a:ext>
              </a:extLst>
            </p:cNvPr>
            <p:cNvSpPr/>
            <p:nvPr/>
          </p:nvSpPr>
          <p:spPr>
            <a:xfrm>
              <a:off x="1787569" y="1368481"/>
              <a:ext cx="473489" cy="422619"/>
            </a:xfrm>
            <a:custGeom>
              <a:avLst/>
              <a:gdLst>
                <a:gd name="connsiteX0" fmla="*/ 438739 w 473489"/>
                <a:gd name="connsiteY0" fmla="*/ 840 h 422619"/>
                <a:gd name="connsiteX1" fmla="*/ 435666 w 473489"/>
                <a:gd name="connsiteY1" fmla="*/ 3968 h 422619"/>
                <a:gd name="connsiteX2" fmla="*/ 390673 w 473489"/>
                <a:gd name="connsiteY2" fmla="*/ 18399 h 422619"/>
                <a:gd name="connsiteX3" fmla="*/ 244171 w 473489"/>
                <a:gd name="connsiteY3" fmla="*/ 48851 h 422619"/>
                <a:gd name="connsiteX4" fmla="*/ 164829 w 473489"/>
                <a:gd name="connsiteY4" fmla="*/ 65587 h 422619"/>
                <a:gd name="connsiteX5" fmla="*/ 103814 w 473489"/>
                <a:gd name="connsiteY5" fmla="*/ 80017 h 422619"/>
                <a:gd name="connsiteX6" fmla="*/ 105021 w 473489"/>
                <a:gd name="connsiteY6" fmla="*/ 84242 h 422619"/>
                <a:gd name="connsiteX7" fmla="*/ 3841 w 473489"/>
                <a:gd name="connsiteY7" fmla="*/ 51101 h 422619"/>
                <a:gd name="connsiteX8" fmla="*/ 8395 w 473489"/>
                <a:gd name="connsiteY8" fmla="*/ 60977 h 422619"/>
                <a:gd name="connsiteX9" fmla="*/ 107600 w 473489"/>
                <a:gd name="connsiteY9" fmla="*/ 93680 h 422619"/>
                <a:gd name="connsiteX10" fmla="*/ 107655 w 473489"/>
                <a:gd name="connsiteY10" fmla="*/ 93515 h 422619"/>
                <a:gd name="connsiteX11" fmla="*/ 108368 w 473489"/>
                <a:gd name="connsiteY11" fmla="*/ 95930 h 422619"/>
                <a:gd name="connsiteX12" fmla="*/ 126694 w 473489"/>
                <a:gd name="connsiteY12" fmla="*/ 134723 h 422619"/>
                <a:gd name="connsiteX13" fmla="*/ 141180 w 473489"/>
                <a:gd name="connsiteY13" fmla="*/ 205505 h 422619"/>
                <a:gd name="connsiteX14" fmla="*/ 104582 w 473489"/>
                <a:gd name="connsiteY14" fmla="*/ 276287 h 422619"/>
                <a:gd name="connsiteX15" fmla="*/ 93773 w 473489"/>
                <a:gd name="connsiteY15" fmla="*/ 290059 h 422619"/>
                <a:gd name="connsiteX16" fmla="*/ 0 w 473489"/>
                <a:gd name="connsiteY16" fmla="*/ 241280 h 422619"/>
                <a:gd name="connsiteX17" fmla="*/ 3073 w 473489"/>
                <a:gd name="connsiteY17" fmla="*/ 251925 h 422619"/>
                <a:gd name="connsiteX18" fmla="*/ 88450 w 473489"/>
                <a:gd name="connsiteY18" fmla="*/ 296808 h 422619"/>
                <a:gd name="connsiteX19" fmla="*/ 88231 w 473489"/>
                <a:gd name="connsiteY19" fmla="*/ 297082 h 422619"/>
                <a:gd name="connsiteX20" fmla="*/ 95364 w 473489"/>
                <a:gd name="connsiteY20" fmla="*/ 312775 h 422619"/>
                <a:gd name="connsiteX21" fmla="*/ 254047 w 473489"/>
                <a:gd name="connsiteY21" fmla="*/ 404847 h 422619"/>
                <a:gd name="connsiteX22" fmla="*/ 353252 w 473489"/>
                <a:gd name="connsiteY22" fmla="*/ 421582 h 422619"/>
                <a:gd name="connsiteX23" fmla="*/ 441757 w 473489"/>
                <a:gd name="connsiteY23" fmla="*/ 322652 h 422619"/>
                <a:gd name="connsiteX24" fmla="*/ 472265 w 473489"/>
                <a:gd name="connsiteY24" fmla="*/ 180374 h 422619"/>
                <a:gd name="connsiteX25" fmla="*/ 468424 w 473489"/>
                <a:gd name="connsiteY25" fmla="*/ 79962 h 422619"/>
                <a:gd name="connsiteX26" fmla="*/ 460797 w 473489"/>
                <a:gd name="connsiteY26" fmla="*/ 39633 h 422619"/>
                <a:gd name="connsiteX27" fmla="*/ 444007 w 473489"/>
                <a:gd name="connsiteY27" fmla="*/ 6163 h 422619"/>
                <a:gd name="connsiteX28" fmla="*/ 438739 w 473489"/>
                <a:gd name="connsiteY28" fmla="*/ 840 h 422619"/>
                <a:gd name="connsiteX29" fmla="*/ 438739 w 473489"/>
                <a:gd name="connsiteY29" fmla="*/ 840 h 42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73489" h="422619">
                  <a:moveTo>
                    <a:pt x="438739" y="840"/>
                  </a:moveTo>
                  <a:cubicBezTo>
                    <a:pt x="436654" y="-586"/>
                    <a:pt x="434898" y="-586"/>
                    <a:pt x="435666" y="3968"/>
                  </a:cubicBezTo>
                  <a:cubicBezTo>
                    <a:pt x="433362" y="6272"/>
                    <a:pt x="399782" y="16917"/>
                    <a:pt x="390673" y="18399"/>
                  </a:cubicBezTo>
                  <a:cubicBezTo>
                    <a:pt x="327353" y="30580"/>
                    <a:pt x="306722" y="35134"/>
                    <a:pt x="244171" y="48851"/>
                  </a:cubicBezTo>
                  <a:cubicBezTo>
                    <a:pt x="215199" y="54942"/>
                    <a:pt x="193800" y="61032"/>
                    <a:pt x="164829" y="65587"/>
                  </a:cubicBezTo>
                  <a:cubicBezTo>
                    <a:pt x="147271" y="68604"/>
                    <a:pt x="105295" y="73213"/>
                    <a:pt x="103814" y="80017"/>
                  </a:cubicBezTo>
                  <a:lnTo>
                    <a:pt x="105021" y="84242"/>
                  </a:lnTo>
                  <a:lnTo>
                    <a:pt x="3841" y="51101"/>
                  </a:lnTo>
                  <a:lnTo>
                    <a:pt x="8395" y="60977"/>
                  </a:lnTo>
                  <a:lnTo>
                    <a:pt x="107600" y="93680"/>
                  </a:lnTo>
                  <a:lnTo>
                    <a:pt x="107655" y="93515"/>
                  </a:lnTo>
                  <a:lnTo>
                    <a:pt x="108368" y="95930"/>
                  </a:lnTo>
                  <a:cubicBezTo>
                    <a:pt x="119068" y="113433"/>
                    <a:pt x="119836" y="118755"/>
                    <a:pt x="126694" y="134723"/>
                  </a:cubicBezTo>
                  <a:cubicBezTo>
                    <a:pt x="132785" y="151458"/>
                    <a:pt x="141948" y="188001"/>
                    <a:pt x="141180" y="205505"/>
                  </a:cubicBezTo>
                  <a:cubicBezTo>
                    <a:pt x="138876" y="237439"/>
                    <a:pt x="123622" y="251156"/>
                    <a:pt x="104582" y="276287"/>
                  </a:cubicBezTo>
                  <a:lnTo>
                    <a:pt x="93773" y="290059"/>
                  </a:lnTo>
                  <a:lnTo>
                    <a:pt x="0" y="241280"/>
                  </a:lnTo>
                  <a:lnTo>
                    <a:pt x="3073" y="251925"/>
                  </a:lnTo>
                  <a:lnTo>
                    <a:pt x="88450" y="296808"/>
                  </a:lnTo>
                  <a:lnTo>
                    <a:pt x="88231" y="297082"/>
                  </a:lnTo>
                  <a:cubicBezTo>
                    <a:pt x="85487" y="302514"/>
                    <a:pt x="86585" y="307069"/>
                    <a:pt x="95364" y="312775"/>
                  </a:cubicBezTo>
                  <a:cubicBezTo>
                    <a:pt x="146502" y="346246"/>
                    <a:pt x="199891" y="375162"/>
                    <a:pt x="254047" y="404847"/>
                  </a:cubicBezTo>
                  <a:cubicBezTo>
                    <a:pt x="279233" y="418564"/>
                    <a:pt x="321976" y="425368"/>
                    <a:pt x="353252" y="421582"/>
                  </a:cubicBezTo>
                  <a:cubicBezTo>
                    <a:pt x="374596" y="403310"/>
                    <a:pt x="424967" y="364517"/>
                    <a:pt x="441757" y="322652"/>
                  </a:cubicBezTo>
                  <a:cubicBezTo>
                    <a:pt x="452457" y="295272"/>
                    <a:pt x="471496" y="200127"/>
                    <a:pt x="472265" y="180374"/>
                  </a:cubicBezTo>
                  <a:cubicBezTo>
                    <a:pt x="474569" y="146904"/>
                    <a:pt x="473801" y="113433"/>
                    <a:pt x="468424" y="79962"/>
                  </a:cubicBezTo>
                  <a:cubicBezTo>
                    <a:pt x="466119" y="63227"/>
                    <a:pt x="465351" y="55600"/>
                    <a:pt x="460797" y="39633"/>
                  </a:cubicBezTo>
                  <a:cubicBezTo>
                    <a:pt x="459260" y="33543"/>
                    <a:pt x="449329" y="11485"/>
                    <a:pt x="444007" y="6163"/>
                  </a:cubicBezTo>
                  <a:cubicBezTo>
                    <a:pt x="443293" y="5120"/>
                    <a:pt x="440824" y="2267"/>
                    <a:pt x="438739" y="840"/>
                  </a:cubicBezTo>
                  <a:lnTo>
                    <a:pt x="438739" y="840"/>
                  </a:lnTo>
                  <a:close/>
                </a:path>
              </a:pathLst>
            </a:custGeom>
            <a:solidFill>
              <a:srgbClr val="BDE4E9"/>
            </a:solidFill>
            <a:ln w="5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cs typeface="B Nazanin" panose="00000400000000000000" pitchFamily="2" charset="-78"/>
              </a:endParaRPr>
            </a:p>
          </p:txBody>
        </p:sp>
        <p:sp>
          <p:nvSpPr>
            <p:cNvPr id="754" name="Graphic 57">
              <a:extLst>
                <a:ext uri="{FF2B5EF4-FFF2-40B4-BE49-F238E27FC236}">
                  <a16:creationId xmlns:a16="http://schemas.microsoft.com/office/drawing/2014/main" id="{2C1A7385-4231-433E-ADFB-131A9BB9EECC}"/>
                </a:ext>
              </a:extLst>
            </p:cNvPr>
            <p:cNvSpPr/>
            <p:nvPr/>
          </p:nvSpPr>
          <p:spPr>
            <a:xfrm>
              <a:off x="1762219" y="1358018"/>
              <a:ext cx="75555" cy="103923"/>
            </a:xfrm>
            <a:custGeom>
              <a:avLst/>
              <a:gdLst>
                <a:gd name="connsiteX0" fmla="*/ 75556 w 75555"/>
                <a:gd name="connsiteY0" fmla="*/ 0 h 103923"/>
                <a:gd name="connsiteX1" fmla="*/ 75556 w 75555"/>
                <a:gd name="connsiteY1" fmla="*/ 78135 h 103923"/>
                <a:gd name="connsiteX2" fmla="*/ 59534 w 75555"/>
                <a:gd name="connsiteY2" fmla="*/ 103923 h 103923"/>
                <a:gd name="connsiteX3" fmla="*/ 33580 w 75555"/>
                <a:gd name="connsiteY3" fmla="*/ 62222 h 103923"/>
                <a:gd name="connsiteX4" fmla="*/ 0 w 75555"/>
                <a:gd name="connsiteY4" fmla="*/ 25844 h 103923"/>
                <a:gd name="connsiteX5" fmla="*/ 75556 w 75555"/>
                <a:gd name="connsiteY5" fmla="*/ 0 h 103923"/>
                <a:gd name="connsiteX6" fmla="*/ 75556 w 75555"/>
                <a:gd name="connsiteY6" fmla="*/ 0 h 10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55" h="103923">
                  <a:moveTo>
                    <a:pt x="75556" y="0"/>
                  </a:moveTo>
                  <a:cubicBezTo>
                    <a:pt x="75556" y="25789"/>
                    <a:pt x="75556" y="51578"/>
                    <a:pt x="75556" y="78135"/>
                  </a:cubicBezTo>
                  <a:cubicBezTo>
                    <a:pt x="75556" y="103923"/>
                    <a:pt x="72483" y="103923"/>
                    <a:pt x="59534" y="103923"/>
                  </a:cubicBezTo>
                  <a:cubicBezTo>
                    <a:pt x="49602" y="102387"/>
                    <a:pt x="35885" y="66008"/>
                    <a:pt x="33580" y="62222"/>
                  </a:cubicBezTo>
                  <a:cubicBezTo>
                    <a:pt x="24417" y="47792"/>
                    <a:pt x="14486" y="34897"/>
                    <a:pt x="0" y="25844"/>
                  </a:cubicBezTo>
                  <a:cubicBezTo>
                    <a:pt x="25130" y="16680"/>
                    <a:pt x="50371" y="8340"/>
                    <a:pt x="75556" y="0"/>
                  </a:cubicBezTo>
                  <a:lnTo>
                    <a:pt x="75556" y="0"/>
                  </a:lnTo>
                  <a:close/>
                </a:path>
              </a:pathLst>
            </a:custGeom>
            <a:solidFill>
              <a:srgbClr val="9A6327"/>
            </a:solidFill>
            <a:ln w="5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en-US" sz="1050">
                <a:cs typeface="B Nazanin" panose="00000400000000000000" pitchFamily="2" charset="-78"/>
              </a:endParaRPr>
            </a:p>
          </p:txBody>
        </p:sp>
      </p:grpSp>
      <p:grpSp>
        <p:nvGrpSpPr>
          <p:cNvPr id="800" name="Group 67">
            <a:extLst>
              <a:ext uri="{FF2B5EF4-FFF2-40B4-BE49-F238E27FC236}">
                <a16:creationId xmlns:a16="http://schemas.microsoft.com/office/drawing/2014/main" id="{F3B448B6-D4C9-4527-991F-62AADA68D0ED}"/>
              </a:ext>
            </a:extLst>
          </p:cNvPr>
          <p:cNvGrpSpPr/>
          <p:nvPr/>
        </p:nvGrpSpPr>
        <p:grpSpPr>
          <a:xfrm>
            <a:off x="5061781" y="1514454"/>
            <a:ext cx="3746870" cy="916361"/>
            <a:chOff x="4822352" y="1916832"/>
            <a:chExt cx="3422056" cy="1221815"/>
          </a:xfrm>
        </p:grpSpPr>
        <p:sp>
          <p:nvSpPr>
            <p:cNvPr id="801" name="Text Placeholder 10">
              <a:extLst>
                <a:ext uri="{FF2B5EF4-FFF2-40B4-BE49-F238E27FC236}">
                  <a16:creationId xmlns:a16="http://schemas.microsoft.com/office/drawing/2014/main" id="{2AC74CA5-74F5-4144-A60E-0710494D8F11}"/>
                </a:ext>
              </a:extLst>
            </p:cNvPr>
            <p:cNvSpPr txBox="1">
              <a:spLocks/>
            </p:cNvSpPr>
            <p:nvPr/>
          </p:nvSpPr>
          <p:spPr>
            <a:xfrm>
              <a:off x="4822352" y="1916832"/>
              <a:ext cx="3422056" cy="360040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lnSpc>
                  <a:spcPct val="110000"/>
                </a:lnSpc>
                <a:buNone/>
              </a:pPr>
              <a:r>
                <a:rPr lang="fa-IR" altLang="ko-KR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نمونه کارها طراحی شده است</a:t>
              </a:r>
              <a:endParaRPr lang="en-US" altLang="ko-KR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02" name="TextBox 801">
              <a:extLst>
                <a:ext uri="{FF2B5EF4-FFF2-40B4-BE49-F238E27FC236}">
                  <a16:creationId xmlns:a16="http://schemas.microsoft.com/office/drawing/2014/main" id="{4E79686F-D289-465D-AF8A-F941E3C608F7}"/>
                </a:ext>
              </a:extLst>
            </p:cNvPr>
            <p:cNvSpPr txBox="1"/>
            <p:nvPr/>
          </p:nvSpPr>
          <p:spPr>
            <a:xfrm>
              <a:off x="4822352" y="2276872"/>
              <a:ext cx="342205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 من امیدوارم و معتقدم که این الگو زمان، پول و اعتبار شما را جلب کند.</a:t>
              </a:r>
            </a:p>
            <a:p>
              <a:pPr algn="r" rtl="1"/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ارائه پاورپوینت مدرنی را دریافت کنید که به زیبایی طراحی شده است.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03" name="Group 70">
            <a:extLst>
              <a:ext uri="{FF2B5EF4-FFF2-40B4-BE49-F238E27FC236}">
                <a16:creationId xmlns:a16="http://schemas.microsoft.com/office/drawing/2014/main" id="{DB564FB0-9675-4A76-BACD-6ECAD00A4903}"/>
              </a:ext>
            </a:extLst>
          </p:cNvPr>
          <p:cNvGrpSpPr/>
          <p:nvPr/>
        </p:nvGrpSpPr>
        <p:grpSpPr>
          <a:xfrm>
            <a:off x="5094901" y="2410101"/>
            <a:ext cx="1533781" cy="1173911"/>
            <a:chOff x="395534" y="3689314"/>
            <a:chExt cx="3972999" cy="1565212"/>
          </a:xfrm>
        </p:grpSpPr>
        <p:sp>
          <p:nvSpPr>
            <p:cNvPr id="804" name="TextBox 803">
              <a:extLst>
                <a:ext uri="{FF2B5EF4-FFF2-40B4-BE49-F238E27FC236}">
                  <a16:creationId xmlns:a16="http://schemas.microsoft.com/office/drawing/2014/main" id="{4BAC0C72-1FBE-4207-9AE5-8B5DB4E90B24}"/>
                </a:ext>
              </a:extLst>
            </p:cNvPr>
            <p:cNvSpPr txBox="1"/>
            <p:nvPr/>
          </p:nvSpPr>
          <p:spPr>
            <a:xfrm>
              <a:off x="395534" y="3689314"/>
              <a:ext cx="3972999" cy="373261"/>
            </a:xfrm>
            <a:prstGeom prst="roundRect">
              <a:avLst>
                <a:gd name="adj" fmla="val 30609"/>
              </a:avLst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fa-IR" altLang="ko-KR" sz="900" b="1" dirty="0">
                  <a:solidFill>
                    <a:schemeClr val="bg1"/>
                  </a:solidFill>
                  <a:cs typeface="B Nazanin" panose="00000400000000000000" pitchFamily="2" charset="-78"/>
                </a:rPr>
                <a:t>محتوا در اینجا</a:t>
              </a:r>
              <a:endParaRPr lang="ko-KR" altLang="en-US" sz="900" b="1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05" name="TextBox 804">
              <a:extLst>
                <a:ext uri="{FF2B5EF4-FFF2-40B4-BE49-F238E27FC236}">
                  <a16:creationId xmlns:a16="http://schemas.microsoft.com/office/drawing/2014/main" id="{F1FE848C-B14A-470B-B6E7-D798DC718F36}"/>
                </a:ext>
              </a:extLst>
            </p:cNvPr>
            <p:cNvSpPr txBox="1"/>
            <p:nvPr/>
          </p:nvSpPr>
          <p:spPr>
            <a:xfrm>
              <a:off x="395537" y="4046505"/>
              <a:ext cx="3972996" cy="120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</a:t>
              </a:r>
              <a:endPara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06" name="Group 73">
            <a:extLst>
              <a:ext uri="{FF2B5EF4-FFF2-40B4-BE49-F238E27FC236}">
                <a16:creationId xmlns:a16="http://schemas.microsoft.com/office/drawing/2014/main" id="{2E7D02EB-0F5B-444A-A822-0682F90FFA1E}"/>
              </a:ext>
            </a:extLst>
          </p:cNvPr>
          <p:cNvGrpSpPr/>
          <p:nvPr/>
        </p:nvGrpSpPr>
        <p:grpSpPr>
          <a:xfrm>
            <a:off x="7064024" y="2428103"/>
            <a:ext cx="1533781" cy="1176143"/>
            <a:chOff x="395534" y="3686338"/>
            <a:chExt cx="3972999" cy="1568188"/>
          </a:xfrm>
        </p:grpSpPr>
        <p:sp>
          <p:nvSpPr>
            <p:cNvPr id="807" name="TextBox 806">
              <a:extLst>
                <a:ext uri="{FF2B5EF4-FFF2-40B4-BE49-F238E27FC236}">
                  <a16:creationId xmlns:a16="http://schemas.microsoft.com/office/drawing/2014/main" id="{B17820F0-C092-4F06-AD80-A59CBE185D0D}"/>
                </a:ext>
              </a:extLst>
            </p:cNvPr>
            <p:cNvSpPr txBox="1"/>
            <p:nvPr/>
          </p:nvSpPr>
          <p:spPr>
            <a:xfrm>
              <a:off x="395534" y="3686338"/>
              <a:ext cx="3972999" cy="379214"/>
            </a:xfrm>
            <a:prstGeom prst="roundRect">
              <a:avLst>
                <a:gd name="adj" fmla="val 33398"/>
              </a:avLst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fa-IR" altLang="ko-KR" sz="900" b="1" dirty="0">
                  <a:solidFill>
                    <a:schemeClr val="bg1"/>
                  </a:solidFill>
                  <a:cs typeface="B Nazanin" panose="00000400000000000000" pitchFamily="2" charset="-78"/>
                </a:rPr>
                <a:t>محتوا در اینجا</a:t>
              </a:r>
              <a:endParaRPr lang="ko-KR" altLang="en-US" sz="900" b="1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08" name="TextBox 807">
              <a:extLst>
                <a:ext uri="{FF2B5EF4-FFF2-40B4-BE49-F238E27FC236}">
                  <a16:creationId xmlns:a16="http://schemas.microsoft.com/office/drawing/2014/main" id="{71264147-DE27-42D9-9530-873AD4A5D7A5}"/>
                </a:ext>
              </a:extLst>
            </p:cNvPr>
            <p:cNvSpPr txBox="1"/>
            <p:nvPr/>
          </p:nvSpPr>
          <p:spPr>
            <a:xfrm>
              <a:off x="395537" y="4046505"/>
              <a:ext cx="3972996" cy="120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</a:t>
              </a:r>
              <a:endPara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09" name="Group 30">
            <a:extLst>
              <a:ext uri="{FF2B5EF4-FFF2-40B4-BE49-F238E27FC236}">
                <a16:creationId xmlns:a16="http://schemas.microsoft.com/office/drawing/2014/main" id="{EBB5B8A3-5330-41F2-8BD4-B8D83E2585BD}"/>
              </a:ext>
            </a:extLst>
          </p:cNvPr>
          <p:cNvGrpSpPr/>
          <p:nvPr/>
        </p:nvGrpSpPr>
        <p:grpSpPr>
          <a:xfrm>
            <a:off x="5061780" y="3616024"/>
            <a:ext cx="1533781" cy="1173911"/>
            <a:chOff x="395534" y="3689314"/>
            <a:chExt cx="3972999" cy="1565212"/>
          </a:xfrm>
        </p:grpSpPr>
        <p:sp>
          <p:nvSpPr>
            <p:cNvPr id="810" name="TextBox 809">
              <a:extLst>
                <a:ext uri="{FF2B5EF4-FFF2-40B4-BE49-F238E27FC236}">
                  <a16:creationId xmlns:a16="http://schemas.microsoft.com/office/drawing/2014/main" id="{D7704509-6F8D-4E9A-8AD2-309900BCB10D}"/>
                </a:ext>
              </a:extLst>
            </p:cNvPr>
            <p:cNvSpPr txBox="1"/>
            <p:nvPr/>
          </p:nvSpPr>
          <p:spPr>
            <a:xfrm>
              <a:off x="395534" y="3689314"/>
              <a:ext cx="3972999" cy="373261"/>
            </a:xfrm>
            <a:prstGeom prst="roundRect">
              <a:avLst>
                <a:gd name="adj" fmla="val 30609"/>
              </a:avLst>
            </a:prstGeom>
            <a:solidFill>
              <a:schemeClr val="accent3"/>
            </a:solidFill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fa-IR" altLang="ko-KR" sz="900" b="1" dirty="0">
                  <a:solidFill>
                    <a:schemeClr val="bg1"/>
                  </a:solidFill>
                  <a:cs typeface="B Nazanin" panose="00000400000000000000" pitchFamily="2" charset="-78"/>
                </a:rPr>
                <a:t>محتوا در اینجا</a:t>
              </a:r>
              <a:endParaRPr lang="ko-KR" altLang="en-US" sz="900" b="1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11" name="TextBox 810">
              <a:extLst>
                <a:ext uri="{FF2B5EF4-FFF2-40B4-BE49-F238E27FC236}">
                  <a16:creationId xmlns:a16="http://schemas.microsoft.com/office/drawing/2014/main" id="{8C1211CB-F944-4318-ACD1-B6F992C3B12B}"/>
                </a:ext>
              </a:extLst>
            </p:cNvPr>
            <p:cNvSpPr txBox="1"/>
            <p:nvPr/>
          </p:nvSpPr>
          <p:spPr>
            <a:xfrm>
              <a:off x="395537" y="4046505"/>
              <a:ext cx="3972996" cy="120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</a:t>
              </a:r>
              <a:endPara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12" name="Group 33">
            <a:extLst>
              <a:ext uri="{FF2B5EF4-FFF2-40B4-BE49-F238E27FC236}">
                <a16:creationId xmlns:a16="http://schemas.microsoft.com/office/drawing/2014/main" id="{DFB469AB-0AAA-48A4-B03C-4E58F037251B}"/>
              </a:ext>
            </a:extLst>
          </p:cNvPr>
          <p:cNvGrpSpPr/>
          <p:nvPr/>
        </p:nvGrpSpPr>
        <p:grpSpPr>
          <a:xfrm>
            <a:off x="7064025" y="3619374"/>
            <a:ext cx="1533781" cy="1170562"/>
            <a:chOff x="395534" y="3693779"/>
            <a:chExt cx="3972999" cy="1560747"/>
          </a:xfrm>
        </p:grpSpPr>
        <p:sp>
          <p:nvSpPr>
            <p:cNvPr id="813" name="TextBox 812">
              <a:extLst>
                <a:ext uri="{FF2B5EF4-FFF2-40B4-BE49-F238E27FC236}">
                  <a16:creationId xmlns:a16="http://schemas.microsoft.com/office/drawing/2014/main" id="{5199EBC3-4D09-4BBC-8ECE-637ECF7E6C0A}"/>
                </a:ext>
              </a:extLst>
            </p:cNvPr>
            <p:cNvSpPr txBox="1"/>
            <p:nvPr/>
          </p:nvSpPr>
          <p:spPr>
            <a:xfrm>
              <a:off x="395534" y="3693779"/>
              <a:ext cx="3972999" cy="364331"/>
            </a:xfrm>
            <a:prstGeom prst="roundRect">
              <a:avLst>
                <a:gd name="adj" fmla="val 27821"/>
              </a:avLst>
            </a:prstGeom>
            <a:solidFill>
              <a:schemeClr val="accent4"/>
            </a:solidFill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fa-IR" altLang="ko-KR" sz="900" b="1" dirty="0">
                  <a:solidFill>
                    <a:schemeClr val="bg1"/>
                  </a:solidFill>
                  <a:cs typeface="B Nazanin" panose="00000400000000000000" pitchFamily="2" charset="-78"/>
                </a:rPr>
                <a:t>محتوا در اینجا</a:t>
              </a:r>
              <a:endParaRPr lang="ko-KR" altLang="en-US" sz="900" b="1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14" name="TextBox 813">
              <a:extLst>
                <a:ext uri="{FF2B5EF4-FFF2-40B4-BE49-F238E27FC236}">
                  <a16:creationId xmlns:a16="http://schemas.microsoft.com/office/drawing/2014/main" id="{DF326F67-06A5-416D-A37F-066079ED594B}"/>
                </a:ext>
              </a:extLst>
            </p:cNvPr>
            <p:cNvSpPr txBox="1"/>
            <p:nvPr/>
          </p:nvSpPr>
          <p:spPr>
            <a:xfrm>
              <a:off x="395537" y="4046505"/>
              <a:ext cx="3972996" cy="120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</a:t>
              </a:r>
              <a:endPara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49F176B-300E-B04D-8CD8-E8559402E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660" y="2804346"/>
            <a:ext cx="2788652" cy="1831614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A010A063-F35C-C16C-1A3F-65D7F9460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780" y="2771629"/>
            <a:ext cx="1968732" cy="1968732"/>
          </a:xfrm>
          <a:prstGeom prst="rect">
            <a:avLst/>
          </a:prstGeom>
        </p:spPr>
      </p:pic>
      <p:cxnSp>
        <p:nvCxnSpPr>
          <p:cNvPr id="2" name="Conector recto 38">
            <a:extLst>
              <a:ext uri="{FF2B5EF4-FFF2-40B4-BE49-F238E27FC236}">
                <a16:creationId xmlns:a16="http://schemas.microsoft.com/office/drawing/2014/main" id="{6C1E4B6D-2BFD-E6B0-C0F7-2BA02229905B}"/>
              </a:ext>
            </a:extLst>
          </p:cNvPr>
          <p:cNvCxnSpPr>
            <a:cxnSpLocks/>
          </p:cNvCxnSpPr>
          <p:nvPr/>
        </p:nvCxnSpPr>
        <p:spPr>
          <a:xfrm>
            <a:off x="0" y="73196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528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0"/>
          <p:cNvSpPr/>
          <p:nvPr/>
        </p:nvSpPr>
        <p:spPr>
          <a:xfrm>
            <a:off x="6025375" y="3137663"/>
            <a:ext cx="984600" cy="593100"/>
          </a:xfrm>
          <a:prstGeom prst="roundRect">
            <a:avLst>
              <a:gd name="adj" fmla="val 444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65" name="Google Shape;565;p60"/>
          <p:cNvSpPr txBox="1">
            <a:spLocks noGrp="1"/>
          </p:cNvSpPr>
          <p:nvPr>
            <p:ph type="title"/>
          </p:nvPr>
        </p:nvSpPr>
        <p:spPr>
          <a:xfrm>
            <a:off x="926975" y="1927950"/>
            <a:ext cx="3514800" cy="59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وب سایت ما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66" name="Google Shape;566;p60"/>
          <p:cNvSpPr txBox="1">
            <a:spLocks noGrp="1"/>
          </p:cNvSpPr>
          <p:nvPr>
            <p:ph type="subTitle" idx="1"/>
          </p:nvPr>
        </p:nvSpPr>
        <p:spPr>
          <a:xfrm>
            <a:off x="926975" y="2452504"/>
            <a:ext cx="3514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می توانید تصویر روی صفحه را با کار خود جایگزین کنید. فقط روی آن کلیک راست کرده و گزینه </a:t>
            </a:r>
            <a:r>
              <a:rPr lang="en-US" dirty="0">
                <a:cs typeface="B Nazanin" panose="00000400000000000000" pitchFamily="2" charset="-78"/>
              </a:rPr>
              <a:t>Replace image </a:t>
            </a:r>
            <a:r>
              <a:rPr lang="fa-IR" dirty="0">
                <a:cs typeface="B Nazanin" panose="00000400000000000000" pitchFamily="2" charset="-78"/>
              </a:rPr>
              <a:t>را انتخاب کنید.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67" name="Google Shape;567;p60"/>
          <p:cNvSpPr/>
          <p:nvPr/>
        </p:nvSpPr>
        <p:spPr>
          <a:xfrm>
            <a:off x="4844700" y="1287013"/>
            <a:ext cx="3345900" cy="2077800"/>
          </a:xfrm>
          <a:prstGeom prst="roundRect">
            <a:avLst>
              <a:gd name="adj" fmla="val 44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68" name="Google Shape;568;p60"/>
          <p:cNvSpPr/>
          <p:nvPr/>
        </p:nvSpPr>
        <p:spPr>
          <a:xfrm>
            <a:off x="5823050" y="3695988"/>
            <a:ext cx="1389300" cy="160500"/>
          </a:xfrm>
          <a:prstGeom prst="roundRect">
            <a:avLst>
              <a:gd name="adj" fmla="val 3673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569" name="Google Shape;56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150" y="1459400"/>
            <a:ext cx="3081000" cy="173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0"/>
          <p:cNvPicPr preferRelativeResize="0"/>
          <p:nvPr/>
        </p:nvPicPr>
        <p:blipFill rotWithShape="1">
          <a:blip r:embed="rId4">
            <a:alphaModFix/>
          </a:blip>
          <a:srcRect l="4419" t="6589" r="5205" b="4235"/>
          <a:stretch/>
        </p:blipFill>
        <p:spPr>
          <a:xfrm>
            <a:off x="243258" y="3275275"/>
            <a:ext cx="2389624" cy="17188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1"/>
          <p:cNvSpPr/>
          <p:nvPr/>
        </p:nvSpPr>
        <p:spPr>
          <a:xfrm>
            <a:off x="1408450" y="1551700"/>
            <a:ext cx="3260400" cy="2040300"/>
          </a:xfrm>
          <a:prstGeom prst="roundRect">
            <a:avLst>
              <a:gd name="adj" fmla="val 867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76" name="Google Shape;576;p61"/>
          <p:cNvSpPr txBox="1">
            <a:spLocks noGrp="1"/>
          </p:cNvSpPr>
          <p:nvPr>
            <p:ph type="title"/>
          </p:nvPr>
        </p:nvSpPr>
        <p:spPr>
          <a:xfrm>
            <a:off x="4951650" y="1818538"/>
            <a:ext cx="25008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برنامه تبلت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77" name="Google Shape;577;p61"/>
          <p:cNvSpPr txBox="1">
            <a:spLocks noGrp="1"/>
          </p:cNvSpPr>
          <p:nvPr>
            <p:ph type="subTitle" idx="1"/>
          </p:nvPr>
        </p:nvSpPr>
        <p:spPr>
          <a:xfrm>
            <a:off x="4951650" y="2369763"/>
            <a:ext cx="25008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می توانید تصویر روی صفحه را با کار خود جایگزین کنید. فقط روی آن کلیک راست کرده و گزینه </a:t>
            </a:r>
            <a:r>
              <a:rPr lang="en-US" dirty="0">
                <a:cs typeface="B Nazanin" panose="00000400000000000000" pitchFamily="2" charset="-78"/>
              </a:rPr>
              <a:t>Replace image </a:t>
            </a:r>
            <a:r>
              <a:rPr lang="fa-IR" dirty="0">
                <a:cs typeface="B Nazanin" panose="00000400000000000000" pitchFamily="2" charset="-78"/>
              </a:rPr>
              <a:t>را انتخاب کنید.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578" name="Google Shape;578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0039" y="1745626"/>
            <a:ext cx="2937326" cy="1652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776257">
            <a:off x="7218510" y="3416258"/>
            <a:ext cx="1993076" cy="1165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62"/>
          <p:cNvPicPr preferRelativeResize="0"/>
          <p:nvPr/>
        </p:nvPicPr>
        <p:blipFill rotWithShape="1">
          <a:blip r:embed="rId3">
            <a:alphaModFix/>
          </a:blip>
          <a:srcRect l="65972" t="11071" r="6249"/>
          <a:stretch/>
        </p:blipFill>
        <p:spPr>
          <a:xfrm>
            <a:off x="5268775" y="1239013"/>
            <a:ext cx="1480123" cy="26654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2"/>
          <p:cNvSpPr txBox="1">
            <a:spLocks noGrp="1"/>
          </p:cNvSpPr>
          <p:nvPr>
            <p:ph type="title"/>
          </p:nvPr>
        </p:nvSpPr>
        <p:spPr>
          <a:xfrm>
            <a:off x="2038575" y="1805925"/>
            <a:ext cx="26511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اپلیکیشن موبایل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86" name="Google Shape;586;p62"/>
          <p:cNvSpPr txBox="1">
            <a:spLocks noGrp="1"/>
          </p:cNvSpPr>
          <p:nvPr>
            <p:ph type="subTitle" idx="1"/>
          </p:nvPr>
        </p:nvSpPr>
        <p:spPr>
          <a:xfrm>
            <a:off x="2038550" y="2356883"/>
            <a:ext cx="26511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می توانید تصویر روی صفحه را با کار خود جایگزین کنید. فقط روی آن کلیک راست کرده و گزینه </a:t>
            </a:r>
            <a:r>
              <a:rPr lang="en-US" dirty="0">
                <a:cs typeface="B Nazanin" panose="00000400000000000000" pitchFamily="2" charset="-78"/>
              </a:rPr>
              <a:t>Replace image </a:t>
            </a:r>
            <a:r>
              <a:rPr lang="fa-IR" dirty="0">
                <a:cs typeface="B Nazanin" panose="00000400000000000000" pitchFamily="2" charset="-78"/>
              </a:rPr>
              <a:t>را انتخاب کنید.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87" name="Google Shape;587;p62"/>
          <p:cNvSpPr/>
          <p:nvPr/>
        </p:nvSpPr>
        <p:spPr>
          <a:xfrm>
            <a:off x="5142426" y="746874"/>
            <a:ext cx="1723899" cy="3649759"/>
          </a:xfrm>
          <a:custGeom>
            <a:avLst/>
            <a:gdLst/>
            <a:ahLst/>
            <a:cxnLst/>
            <a:rect l="l" t="t" r="r" b="b"/>
            <a:pathLst>
              <a:path w="50532" h="106984" extrusionOk="0">
                <a:moveTo>
                  <a:pt x="29421" y="8238"/>
                </a:moveTo>
                <a:cubicBezTo>
                  <a:pt x="30019" y="8238"/>
                  <a:pt x="30544" y="8763"/>
                  <a:pt x="30544" y="9360"/>
                </a:cubicBezTo>
                <a:lnTo>
                  <a:pt x="30544" y="9433"/>
                </a:lnTo>
                <a:cubicBezTo>
                  <a:pt x="30544" y="10121"/>
                  <a:pt x="30019" y="10574"/>
                  <a:pt x="29421" y="10574"/>
                </a:cubicBezTo>
                <a:lnTo>
                  <a:pt x="21726" y="10574"/>
                </a:lnTo>
                <a:cubicBezTo>
                  <a:pt x="21038" y="10574"/>
                  <a:pt x="20586" y="10121"/>
                  <a:pt x="20586" y="9433"/>
                </a:cubicBezTo>
                <a:lnTo>
                  <a:pt x="20586" y="9360"/>
                </a:lnTo>
                <a:cubicBezTo>
                  <a:pt x="20586" y="8763"/>
                  <a:pt x="21038" y="8238"/>
                  <a:pt x="21726" y="8238"/>
                </a:cubicBezTo>
                <a:close/>
                <a:moveTo>
                  <a:pt x="47001" y="15317"/>
                </a:moveTo>
                <a:lnTo>
                  <a:pt x="47001" y="91667"/>
                </a:lnTo>
                <a:lnTo>
                  <a:pt x="4146" y="91667"/>
                </a:lnTo>
                <a:lnTo>
                  <a:pt x="4146" y="15317"/>
                </a:lnTo>
                <a:close/>
                <a:moveTo>
                  <a:pt x="7170" y="0"/>
                </a:moveTo>
                <a:cubicBezTo>
                  <a:pt x="3241" y="0"/>
                  <a:pt x="0" y="3259"/>
                  <a:pt x="0" y="7242"/>
                </a:cubicBezTo>
                <a:lnTo>
                  <a:pt x="0" y="99742"/>
                </a:lnTo>
                <a:cubicBezTo>
                  <a:pt x="0" y="103743"/>
                  <a:pt x="3241" y="106984"/>
                  <a:pt x="7170" y="106984"/>
                </a:cubicBezTo>
                <a:lnTo>
                  <a:pt x="43290" y="106984"/>
                </a:lnTo>
                <a:cubicBezTo>
                  <a:pt x="47291" y="106984"/>
                  <a:pt x="50532" y="103743"/>
                  <a:pt x="50532" y="99742"/>
                </a:cubicBezTo>
                <a:lnTo>
                  <a:pt x="50532" y="7242"/>
                </a:lnTo>
                <a:cubicBezTo>
                  <a:pt x="50532" y="3259"/>
                  <a:pt x="47291" y="0"/>
                  <a:pt x="432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588" name="Google Shape;588;p62"/>
          <p:cNvPicPr preferRelativeResize="0"/>
          <p:nvPr/>
        </p:nvPicPr>
        <p:blipFill rotWithShape="1">
          <a:blip r:embed="rId4">
            <a:alphaModFix/>
          </a:blip>
          <a:srcRect l="2858" t="3147" r="17952"/>
          <a:stretch/>
        </p:blipFill>
        <p:spPr>
          <a:xfrm>
            <a:off x="45925" y="3038725"/>
            <a:ext cx="2479900" cy="1993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3"/>
          <p:cNvSpPr txBox="1">
            <a:spLocks noGrp="1"/>
          </p:cNvSpPr>
          <p:nvPr>
            <p:ph type="title"/>
          </p:nvPr>
        </p:nvSpPr>
        <p:spPr>
          <a:xfrm>
            <a:off x="1398275" y="2202050"/>
            <a:ext cx="2808000" cy="87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گیاهان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94" name="Google Shape;594;p63"/>
          <p:cNvSpPr txBox="1">
            <a:spLocks noGrp="1"/>
          </p:cNvSpPr>
          <p:nvPr>
            <p:ph type="title" idx="2"/>
          </p:nvPr>
        </p:nvSpPr>
        <p:spPr>
          <a:xfrm>
            <a:off x="2941175" y="1346675"/>
            <a:ext cx="1265100" cy="8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03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595" name="Google Shape;595;p63"/>
          <p:cNvSpPr txBox="1">
            <a:spLocks noGrp="1"/>
          </p:cNvSpPr>
          <p:nvPr>
            <p:ph type="subTitle" idx="1"/>
          </p:nvPr>
        </p:nvSpPr>
        <p:spPr>
          <a:xfrm>
            <a:off x="1398275" y="31287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596" name="Google Shape;596;p63"/>
          <p:cNvPicPr preferRelativeResize="0"/>
          <p:nvPr/>
        </p:nvPicPr>
        <p:blipFill rotWithShape="1">
          <a:blip r:embed="rId3">
            <a:alphaModFix/>
          </a:blip>
          <a:srcRect l="12724" t="6815" r="12732" b="6363"/>
          <a:stretch/>
        </p:blipFill>
        <p:spPr>
          <a:xfrm>
            <a:off x="4800200" y="1207225"/>
            <a:ext cx="3338949" cy="3595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597" name="Google Shape;59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622" y="2360862"/>
            <a:ext cx="1608093" cy="25953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عنوان گیاه دارویی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/>
        <p:txBody>
          <a:bodyPr>
            <a:noAutofit/>
          </a:bodyPr>
          <a:lstStyle/>
          <a:p>
            <a:pPr rtl="1"/>
            <a:r>
              <a:rPr lang="fa-I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می توانید نمودارهای پاورپوینت حرفه ای دانلود کنید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FAE936CB-43FD-428A-A2D9-A7CA34DBB707}"/>
              </a:ext>
            </a:extLst>
          </p:cNvPr>
          <p:cNvSpPr txBox="1"/>
          <p:nvPr/>
        </p:nvSpPr>
        <p:spPr>
          <a:xfrm>
            <a:off x="1662581" y="1313800"/>
            <a:ext cx="243362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1"/>
            <a:r>
              <a:rPr lang="fa-IR" altLang="ko-KR" sz="1800" dirty="0">
                <a:solidFill>
                  <a:schemeClr val="accent2"/>
                </a:solidFill>
                <a:cs typeface="B Nazanin" panose="00000400000000000000" pitchFamily="2" charset="-78"/>
              </a:rPr>
              <a:t>لورم اپیسوم</a:t>
            </a:r>
          </a:p>
          <a:p>
            <a:pPr algn="r" rtl="1"/>
            <a:r>
              <a:rPr lang="fa-IR" altLang="ko-KR" sz="1800" dirty="0">
                <a:solidFill>
                  <a:schemeClr val="accent2"/>
                </a:solidFill>
                <a:cs typeface="B Nazanin" panose="00000400000000000000" pitchFamily="2" charset="-78"/>
              </a:rPr>
              <a:t>هویج،</a:t>
            </a:r>
            <a:endParaRPr lang="ko-KR" altLang="en-US" sz="1800" dirty="0">
              <a:solidFill>
                <a:schemeClr val="accent2"/>
              </a:solidFill>
              <a:cs typeface="B Nazanin" panose="00000400000000000000" pitchFamily="2" charset="-78"/>
            </a:endParaRPr>
          </a:p>
        </p:txBody>
      </p:sp>
      <p:sp>
        <p:nvSpPr>
          <p:cNvPr id="2093" name="Oval 42">
            <a:extLst>
              <a:ext uri="{FF2B5EF4-FFF2-40B4-BE49-F238E27FC236}">
                <a16:creationId xmlns:a16="http://schemas.microsoft.com/office/drawing/2014/main" id="{6EF9BBE7-4CBE-4C34-A40C-42281CEEBFB1}"/>
              </a:ext>
            </a:extLst>
          </p:cNvPr>
          <p:cNvSpPr/>
          <p:nvPr/>
        </p:nvSpPr>
        <p:spPr>
          <a:xfrm>
            <a:off x="590478" y="3111238"/>
            <a:ext cx="520061" cy="5200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094" name="Oval 46">
            <a:extLst>
              <a:ext uri="{FF2B5EF4-FFF2-40B4-BE49-F238E27FC236}">
                <a16:creationId xmlns:a16="http://schemas.microsoft.com/office/drawing/2014/main" id="{2F5DE5D8-4288-4503-88AD-8F26B23FC6A4}"/>
              </a:ext>
            </a:extLst>
          </p:cNvPr>
          <p:cNvSpPr/>
          <p:nvPr/>
        </p:nvSpPr>
        <p:spPr>
          <a:xfrm>
            <a:off x="590478" y="2234605"/>
            <a:ext cx="520061" cy="5200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095" name="Oval 47">
            <a:extLst>
              <a:ext uri="{FF2B5EF4-FFF2-40B4-BE49-F238E27FC236}">
                <a16:creationId xmlns:a16="http://schemas.microsoft.com/office/drawing/2014/main" id="{D55FEA62-1B28-462A-84F2-56E1024F3FC6}"/>
              </a:ext>
            </a:extLst>
          </p:cNvPr>
          <p:cNvSpPr/>
          <p:nvPr/>
        </p:nvSpPr>
        <p:spPr>
          <a:xfrm>
            <a:off x="590478" y="3987870"/>
            <a:ext cx="520061" cy="5200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2096" name="Group 63">
            <a:extLst>
              <a:ext uri="{FF2B5EF4-FFF2-40B4-BE49-F238E27FC236}">
                <a16:creationId xmlns:a16="http://schemas.microsoft.com/office/drawing/2014/main" id="{3A9D9240-41F2-419B-9395-11B9A817104D}"/>
              </a:ext>
            </a:extLst>
          </p:cNvPr>
          <p:cNvGrpSpPr/>
          <p:nvPr/>
        </p:nvGrpSpPr>
        <p:grpSpPr>
          <a:xfrm>
            <a:off x="1212907" y="2143230"/>
            <a:ext cx="3137844" cy="577081"/>
            <a:chOff x="2725123" y="4283314"/>
            <a:chExt cx="1292073" cy="769442"/>
          </a:xfrm>
        </p:grpSpPr>
        <p:sp>
          <p:nvSpPr>
            <p:cNvPr id="2097" name="TextBox 2096">
              <a:extLst>
                <a:ext uri="{FF2B5EF4-FFF2-40B4-BE49-F238E27FC236}">
                  <a16:creationId xmlns:a16="http://schemas.microsoft.com/office/drawing/2014/main" id="{E7EB8482-EA9F-41DA-9A6E-D32479F4D453}"/>
                </a:ext>
              </a:extLst>
            </p:cNvPr>
            <p:cNvSpPr txBox="1"/>
            <p:nvPr/>
          </p:nvSpPr>
          <p:spPr>
            <a:xfrm>
              <a:off x="2725124" y="4560313"/>
              <a:ext cx="12920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 آسان برای تغییر رنگ، عکس و متن.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98" name="TextBox 2097">
              <a:extLst>
                <a:ext uri="{FF2B5EF4-FFF2-40B4-BE49-F238E27FC236}">
                  <a16:creationId xmlns:a16="http://schemas.microsoft.com/office/drawing/2014/main" id="{78674EDA-1864-4AD0-BE2C-204CFEE00355}"/>
                </a:ext>
              </a:extLst>
            </p:cNvPr>
            <p:cNvSpPr txBox="1"/>
            <p:nvPr/>
          </p:nvSpPr>
          <p:spPr>
            <a:xfrm>
              <a:off x="2725123" y="4283314"/>
              <a:ext cx="12920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متن شما در اینجا</a:t>
              </a:r>
              <a:endPara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099" name="Group 66">
            <a:extLst>
              <a:ext uri="{FF2B5EF4-FFF2-40B4-BE49-F238E27FC236}">
                <a16:creationId xmlns:a16="http://schemas.microsoft.com/office/drawing/2014/main" id="{88058BAD-2343-4F7A-B742-67368611669D}"/>
              </a:ext>
            </a:extLst>
          </p:cNvPr>
          <p:cNvGrpSpPr/>
          <p:nvPr/>
        </p:nvGrpSpPr>
        <p:grpSpPr>
          <a:xfrm>
            <a:off x="1212907" y="3032681"/>
            <a:ext cx="3137844" cy="577081"/>
            <a:chOff x="2725123" y="4283314"/>
            <a:chExt cx="1292073" cy="769442"/>
          </a:xfrm>
        </p:grpSpPr>
        <p:sp>
          <p:nvSpPr>
            <p:cNvPr id="2100" name="TextBox 2099">
              <a:extLst>
                <a:ext uri="{FF2B5EF4-FFF2-40B4-BE49-F238E27FC236}">
                  <a16:creationId xmlns:a16="http://schemas.microsoft.com/office/drawing/2014/main" id="{D2762EF9-AB20-4A6A-A95B-43D14F407D00}"/>
                </a:ext>
              </a:extLst>
            </p:cNvPr>
            <p:cNvSpPr txBox="1"/>
            <p:nvPr/>
          </p:nvSpPr>
          <p:spPr>
            <a:xfrm>
              <a:off x="2725124" y="4560313"/>
              <a:ext cx="12920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 آسان برای تغییر رنگ، عکس و متن.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01" name="TextBox 2100">
              <a:extLst>
                <a:ext uri="{FF2B5EF4-FFF2-40B4-BE49-F238E27FC236}">
                  <a16:creationId xmlns:a16="http://schemas.microsoft.com/office/drawing/2014/main" id="{C171CAE0-CA66-43B6-94EA-BEC4C672EF32}"/>
                </a:ext>
              </a:extLst>
            </p:cNvPr>
            <p:cNvSpPr txBox="1"/>
            <p:nvPr/>
          </p:nvSpPr>
          <p:spPr>
            <a:xfrm>
              <a:off x="2725123" y="4283314"/>
              <a:ext cx="12920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متن شما در اینجا</a:t>
              </a:r>
              <a:endPara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102" name="Group 69">
            <a:extLst>
              <a:ext uri="{FF2B5EF4-FFF2-40B4-BE49-F238E27FC236}">
                <a16:creationId xmlns:a16="http://schemas.microsoft.com/office/drawing/2014/main" id="{2673CE73-E010-4D0A-B02E-E4A571DCEC01}"/>
              </a:ext>
            </a:extLst>
          </p:cNvPr>
          <p:cNvGrpSpPr/>
          <p:nvPr/>
        </p:nvGrpSpPr>
        <p:grpSpPr>
          <a:xfrm>
            <a:off x="1212907" y="3922133"/>
            <a:ext cx="3137844" cy="577081"/>
            <a:chOff x="2725123" y="4283314"/>
            <a:chExt cx="1292073" cy="769442"/>
          </a:xfrm>
        </p:grpSpPr>
        <p:sp>
          <p:nvSpPr>
            <p:cNvPr id="2103" name="TextBox 2102">
              <a:extLst>
                <a:ext uri="{FF2B5EF4-FFF2-40B4-BE49-F238E27FC236}">
                  <a16:creationId xmlns:a16="http://schemas.microsoft.com/office/drawing/2014/main" id="{44508060-41A4-46A9-B75E-92D9257632A5}"/>
                </a:ext>
              </a:extLst>
            </p:cNvPr>
            <p:cNvSpPr txBox="1"/>
            <p:nvPr/>
          </p:nvSpPr>
          <p:spPr>
            <a:xfrm>
              <a:off x="2725124" y="4560313"/>
              <a:ext cx="12920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 آسان برای تغییر رنگ، عکس و متن.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04" name="TextBox 2103">
              <a:extLst>
                <a:ext uri="{FF2B5EF4-FFF2-40B4-BE49-F238E27FC236}">
                  <a16:creationId xmlns:a16="http://schemas.microsoft.com/office/drawing/2014/main" id="{63432D59-3D4B-4EB3-A3CF-D060672CFE3A}"/>
                </a:ext>
              </a:extLst>
            </p:cNvPr>
            <p:cNvSpPr txBox="1"/>
            <p:nvPr/>
          </p:nvSpPr>
          <p:spPr>
            <a:xfrm>
              <a:off x="2725123" y="4283314"/>
              <a:ext cx="12920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ko-KR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متن شما در اینجا</a:t>
              </a:r>
              <a:endParaRPr lang="ko-KR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" name="Google Shape;814;p73">
            <a:extLst>
              <a:ext uri="{FF2B5EF4-FFF2-40B4-BE49-F238E27FC236}">
                <a16:creationId xmlns:a16="http://schemas.microsoft.com/office/drawing/2014/main" id="{D2FBC99C-0687-C261-739F-0AF35D7A40C8}"/>
              </a:ext>
            </a:extLst>
          </p:cNvPr>
          <p:cNvGrpSpPr/>
          <p:nvPr/>
        </p:nvGrpSpPr>
        <p:grpSpPr>
          <a:xfrm>
            <a:off x="4972398" y="2494636"/>
            <a:ext cx="3581125" cy="2100206"/>
            <a:chOff x="622550" y="2560100"/>
            <a:chExt cx="3581125" cy="2100206"/>
          </a:xfrm>
        </p:grpSpPr>
        <p:pic>
          <p:nvPicPr>
            <p:cNvPr id="3" name="Google Shape;815;p73">
              <a:extLst>
                <a:ext uri="{FF2B5EF4-FFF2-40B4-BE49-F238E27FC236}">
                  <a16:creationId xmlns:a16="http://schemas.microsoft.com/office/drawing/2014/main" id="{1D5BD17A-68D1-0BBF-C282-8A8E105D98A1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2550" y="2560100"/>
              <a:ext cx="3181713" cy="210020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5" name="Google Shape;816;p73">
              <a:extLst>
                <a:ext uri="{FF2B5EF4-FFF2-40B4-BE49-F238E27FC236}">
                  <a16:creationId xmlns:a16="http://schemas.microsoft.com/office/drawing/2014/main" id="{7C9BDCB4-7559-E4CF-4B61-479C755CB13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8983"/>
            <a:stretch/>
          </p:blipFill>
          <p:spPr>
            <a:xfrm>
              <a:off x="1697417" y="2645285"/>
              <a:ext cx="1891642" cy="179874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6" name="Google Shape;817;p73">
              <a:extLst>
                <a:ext uri="{FF2B5EF4-FFF2-40B4-BE49-F238E27FC236}">
                  <a16:creationId xmlns:a16="http://schemas.microsoft.com/office/drawing/2014/main" id="{E7FEFFE8-FE4F-8BF9-EF1D-9892AB71418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79407" y="3430953"/>
              <a:ext cx="1824268" cy="114764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7" name="Google Shape;818;p73">
              <a:extLst>
                <a:ext uri="{FF2B5EF4-FFF2-40B4-BE49-F238E27FC236}">
                  <a16:creationId xmlns:a16="http://schemas.microsoft.com/office/drawing/2014/main" id="{18430B30-3827-7B83-6376-2521AF2DC46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97415" y="3535535"/>
              <a:ext cx="1507559" cy="938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8" name="Google Shape;819;p73">
              <a:extLst>
                <a:ext uri="{FF2B5EF4-FFF2-40B4-BE49-F238E27FC236}">
                  <a16:creationId xmlns:a16="http://schemas.microsoft.com/office/drawing/2014/main" id="{6F94E75D-3F61-D09E-BA19-34B46541A3B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14111"/>
            <a:stretch/>
          </p:blipFill>
          <p:spPr>
            <a:xfrm>
              <a:off x="679260" y="3674635"/>
              <a:ext cx="2582258" cy="98566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430DA34F-D58A-08AB-9410-202ED6277ADF}"/>
              </a:ext>
            </a:extLst>
          </p:cNvPr>
          <p:cNvSpPr/>
          <p:nvPr/>
        </p:nvSpPr>
        <p:spPr>
          <a:xfrm>
            <a:off x="589765" y="2283852"/>
            <a:ext cx="520061" cy="4105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1"/>
              <a:gd name="f7" fmla="val 285"/>
              <a:gd name="f8" fmla="val 25"/>
              <a:gd name="f9" fmla="val 102"/>
              <a:gd name="f10" fmla="val 46"/>
              <a:gd name="f11" fmla="val 98"/>
              <a:gd name="f12" fmla="val 67"/>
              <a:gd name="f13" fmla="val 86"/>
              <a:gd name="f14" fmla="val 109"/>
              <a:gd name="f15" fmla="val 117"/>
              <a:gd name="f16" fmla="val 105"/>
              <a:gd name="f17" fmla="val 127"/>
              <a:gd name="f18" fmla="val 103"/>
              <a:gd name="f19" fmla="val 142"/>
              <a:gd name="f20" fmla="val 148"/>
              <a:gd name="f21" fmla="val 153"/>
              <a:gd name="f22" fmla="val 115"/>
              <a:gd name="f23" fmla="val 157"/>
              <a:gd name="f24" fmla="val 144"/>
              <a:gd name="f25" fmla="val 132"/>
              <a:gd name="f26" fmla="val 119"/>
              <a:gd name="f27" fmla="val 114"/>
              <a:gd name="f28" fmla="val 116"/>
              <a:gd name="f29" fmla="val 88"/>
              <a:gd name="f30" fmla="val 81"/>
              <a:gd name="f31" fmla="val 92"/>
              <a:gd name="f32" fmla="val 87"/>
              <a:gd name="f33" fmla="val 84"/>
              <a:gd name="f34" fmla="val 91"/>
              <a:gd name="f35" fmla="val 76"/>
              <a:gd name="f36" fmla="val 90"/>
              <a:gd name="f37" fmla="val 68"/>
              <a:gd name="f38" fmla="val 48"/>
              <a:gd name="f39" fmla="val 40"/>
              <a:gd name="f40" fmla="val 57"/>
              <a:gd name="f41" fmla="val 36"/>
              <a:gd name="f42" fmla="val 54"/>
              <a:gd name="f43" fmla="val 29"/>
              <a:gd name="f44" fmla="val 85"/>
              <a:gd name="f45" fmla="val 32"/>
              <a:gd name="f46" fmla="val 99"/>
              <a:gd name="f47" fmla="val 104"/>
              <a:gd name="f48" fmla="val 107"/>
              <a:gd name="f49" fmla="val 60"/>
              <a:gd name="f50" fmla="val 108"/>
              <a:gd name="f51" fmla="val 80"/>
              <a:gd name="f52" fmla="val 74"/>
              <a:gd name="f53" fmla="val 64"/>
              <a:gd name="f54" fmla="val 118"/>
              <a:gd name="f55" fmla="val 55"/>
              <a:gd name="f56" fmla="val 42"/>
              <a:gd name="f57" fmla="val 16"/>
              <a:gd name="f58" fmla="val 120"/>
              <a:gd name="f59" fmla="val 7"/>
              <a:gd name="f60" fmla="val 137"/>
              <a:gd name="f61" fmla="val 155"/>
              <a:gd name="f62" fmla="val 6"/>
              <a:gd name="f63" fmla="val 156"/>
              <a:gd name="f64" fmla="val 15"/>
              <a:gd name="f65" fmla="val 34"/>
              <a:gd name="f66" fmla="val 53"/>
              <a:gd name="f67" fmla="val 158"/>
              <a:gd name="f68" fmla="val 73"/>
              <a:gd name="f69" fmla="val 163"/>
              <a:gd name="f70" fmla="val 71"/>
              <a:gd name="f71" fmla="val 168"/>
              <a:gd name="f72" fmla="val 69"/>
              <a:gd name="f73" fmla="val 169"/>
              <a:gd name="f74" fmla="val 62"/>
              <a:gd name="f75" fmla="val 43"/>
              <a:gd name="f76" fmla="val 175"/>
              <a:gd name="f77" fmla="val 194"/>
              <a:gd name="f78" fmla="val 30"/>
              <a:gd name="f79" fmla="val 204"/>
              <a:gd name="f80" fmla="val 27"/>
              <a:gd name="f81" fmla="val 219"/>
              <a:gd name="f82" fmla="val 230"/>
              <a:gd name="f83" fmla="val 227"/>
              <a:gd name="f84" fmla="val 49"/>
              <a:gd name="f85" fmla="val 220"/>
              <a:gd name="f86" fmla="val 66"/>
              <a:gd name="f87" fmla="val 202"/>
              <a:gd name="f88" fmla="val 75"/>
              <a:gd name="f89" fmla="val 79"/>
              <a:gd name="f90" fmla="val 187"/>
              <a:gd name="f91" fmla="val 179"/>
              <a:gd name="f92" fmla="val 70"/>
              <a:gd name="f93" fmla="val 78"/>
              <a:gd name="f94" fmla="val 89"/>
              <a:gd name="f95" fmla="val 159"/>
              <a:gd name="f96" fmla="val 160"/>
              <a:gd name="f97" fmla="val 124"/>
              <a:gd name="f98" fmla="val 161"/>
              <a:gd name="f99" fmla="val 170"/>
              <a:gd name="f100" fmla="val 140"/>
              <a:gd name="f101" fmla="val 173"/>
              <a:gd name="f102" fmla="val 135"/>
              <a:gd name="f103" fmla="val 126"/>
              <a:gd name="f104" fmla="val 171"/>
              <a:gd name="f105" fmla="val 111"/>
              <a:gd name="f106" fmla="val 192"/>
              <a:gd name="f107" fmla="val 95"/>
              <a:gd name="f108" fmla="val 210"/>
              <a:gd name="f109" fmla="val 228"/>
              <a:gd name="f110" fmla="val 248"/>
              <a:gd name="f111" fmla="val 243"/>
              <a:gd name="f112" fmla="val 113"/>
              <a:gd name="f113" fmla="val 235"/>
              <a:gd name="f114" fmla="val 134"/>
              <a:gd name="f115" fmla="val 213"/>
              <a:gd name="f116" fmla="val 146"/>
              <a:gd name="f117" fmla="val 150"/>
              <a:gd name="f118" fmla="val 151"/>
              <a:gd name="f119" fmla="val 185"/>
              <a:gd name="f120" fmla="val 145"/>
              <a:gd name="f121" fmla="val 143"/>
              <a:gd name="f122" fmla="val 165"/>
              <a:gd name="f123" fmla="val 152"/>
              <a:gd name="f124" fmla="val 162"/>
              <a:gd name="f125" fmla="val 182"/>
              <a:gd name="f126" fmla="val 203"/>
              <a:gd name="f127" fmla="val 225"/>
              <a:gd name="f128" fmla="val 176"/>
              <a:gd name="f129" fmla="val 221"/>
              <a:gd name="f130" fmla="val 181"/>
              <a:gd name="f131" fmla="val 215"/>
              <a:gd name="f132" fmla="val 188"/>
              <a:gd name="f133" fmla="val 167"/>
              <a:gd name="f134" fmla="val 223"/>
              <a:gd name="f135" fmla="val 247"/>
              <a:gd name="f136" fmla="val 266"/>
              <a:gd name="f137" fmla="val 258"/>
              <a:gd name="f138" fmla="val 207"/>
              <a:gd name="f139" fmla="val 237"/>
              <a:gd name="f140" fmla="val 222"/>
              <a:gd name="f141" fmla="val 224"/>
              <a:gd name="f142" fmla="val 232"/>
              <a:gd name="f143" fmla="val 209"/>
              <a:gd name="f144" fmla="val 226"/>
              <a:gd name="f145" fmla="val 190"/>
              <a:gd name="f146" fmla="val 184"/>
              <a:gd name="f147" fmla="val 178"/>
              <a:gd name="f148" fmla="val 177"/>
              <a:gd name="f149" fmla="val 233"/>
              <a:gd name="f150" fmla="val 239"/>
              <a:gd name="f151" fmla="val 164"/>
              <a:gd name="f152" fmla="val 251"/>
              <a:gd name="f153" fmla="val 166"/>
              <a:gd name="f154" fmla="val 262"/>
              <a:gd name="f155" fmla="val 273"/>
              <a:gd name="f156" fmla="val 147"/>
              <a:gd name="f157" fmla="val 129"/>
              <a:gd name="f158" fmla="val 110"/>
              <a:gd name="f159" fmla="val 277"/>
              <a:gd name="f160" fmla="val 269"/>
              <a:gd name="f161" fmla="val 261"/>
              <a:gd name="f162" fmla="val 255"/>
              <a:gd name="f163" fmla="val 252"/>
              <a:gd name="f164" fmla="val 96"/>
              <a:gd name="f165" fmla="val 241"/>
              <a:gd name="f166" fmla="val 61"/>
              <a:gd name="f167" fmla="val 246"/>
              <a:gd name="f168" fmla="val 14"/>
              <a:gd name="f169" fmla="val 216"/>
              <a:gd name="f170" fmla="val 199"/>
              <a:gd name="f171" fmla="val 1"/>
              <a:gd name="f172" fmla="val 56"/>
              <a:gd name="f173" fmla="val 186"/>
              <a:gd name="f174" fmla="val 218"/>
              <a:gd name="f175" fmla="val 94"/>
              <a:gd name="f176" fmla="val 229"/>
              <a:gd name="f177" fmla="val 112"/>
              <a:gd name="f178" fmla="val 212"/>
              <a:gd name="f179" fmla="val 100"/>
              <a:gd name="f180" fmla="val 72"/>
              <a:gd name="f181" fmla="val 149"/>
              <a:gd name="f182" fmla="val 35"/>
              <a:gd name="f183" fmla="val 138"/>
              <a:gd name="f184" fmla="val 26"/>
              <a:gd name="f185" fmla="+- 0 0 -90"/>
              <a:gd name="f186" fmla="*/ f3 1 271"/>
              <a:gd name="f187" fmla="*/ f4 1 285"/>
              <a:gd name="f188" fmla="val f5"/>
              <a:gd name="f189" fmla="val f6"/>
              <a:gd name="f190" fmla="val f7"/>
              <a:gd name="f191" fmla="*/ f185 f0 1"/>
              <a:gd name="f192" fmla="+- f190 0 f188"/>
              <a:gd name="f193" fmla="+- f189 0 f188"/>
              <a:gd name="f194" fmla="*/ f191 1 f2"/>
              <a:gd name="f195" fmla="*/ f193 1 271"/>
              <a:gd name="f196" fmla="*/ f192 1 285"/>
              <a:gd name="f197" fmla="*/ 25 f193 1"/>
              <a:gd name="f198" fmla="*/ 102 f192 1"/>
              <a:gd name="f199" fmla="*/ 86 f193 1"/>
              <a:gd name="f200" fmla="*/ 109 f192 1"/>
              <a:gd name="f201" fmla="*/ 103 f193 1"/>
              <a:gd name="f202" fmla="*/ 142 f192 1"/>
              <a:gd name="f203" fmla="*/ 115 f193 1"/>
              <a:gd name="f204" fmla="*/ 157 f192 1"/>
              <a:gd name="f205" fmla="*/ 119 f192 1"/>
              <a:gd name="f206" fmla="*/ 116 f193 1"/>
              <a:gd name="f207" fmla="*/ 103 f192 1"/>
              <a:gd name="f208" fmla="*/ 92 f193 1"/>
              <a:gd name="f209" fmla="*/ 87 f192 1"/>
              <a:gd name="f210" fmla="*/ 68 f193 1"/>
              <a:gd name="f211" fmla="*/ 86 f192 1"/>
              <a:gd name="f212" fmla="*/ 36 f193 1"/>
              <a:gd name="f213" fmla="*/ 36 f192 1"/>
              <a:gd name="f214" fmla="*/ 99 f193 1"/>
              <a:gd name="f215" fmla="*/ 48 f192 1"/>
              <a:gd name="f216" fmla="*/ 105 f193 1"/>
              <a:gd name="f217" fmla="*/ 67 f192 1"/>
              <a:gd name="f218" fmla="*/ 84 f192 1"/>
              <a:gd name="f219" fmla="*/ 118 f193 1"/>
              <a:gd name="f220" fmla="*/ 55 f192 1"/>
              <a:gd name="f221" fmla="*/ 119 f193 1"/>
              <a:gd name="f222" fmla="*/ 16 f192 1"/>
              <a:gd name="f223" fmla="*/ 137 f193 1"/>
              <a:gd name="f224" fmla="*/ 0 f192 1"/>
              <a:gd name="f225" fmla="*/ 156 f193 1"/>
              <a:gd name="f226" fmla="*/ 15 f192 1"/>
              <a:gd name="f227" fmla="*/ 158 f193 1"/>
              <a:gd name="f228" fmla="*/ 73 f192 1"/>
              <a:gd name="f229" fmla="*/ 169 f193 1"/>
              <a:gd name="f230" fmla="*/ 62 f192 1"/>
              <a:gd name="f231" fmla="*/ 194 f193 1"/>
              <a:gd name="f232" fmla="*/ 30 f192 1"/>
              <a:gd name="f233" fmla="*/ 230 f193 1"/>
              <a:gd name="f234" fmla="*/ 202 f193 1"/>
              <a:gd name="f235" fmla="*/ 75 f192 1"/>
              <a:gd name="f236" fmla="*/ 179 f193 1"/>
              <a:gd name="f237" fmla="*/ 89 f192 1"/>
              <a:gd name="f238" fmla="*/ 161 f193 1"/>
              <a:gd name="f239" fmla="*/ 173 f193 1"/>
              <a:gd name="f240" fmla="*/ 126 f192 1"/>
              <a:gd name="f241" fmla="*/ 192 f193 1"/>
              <a:gd name="f242" fmla="*/ 95 f192 1"/>
              <a:gd name="f243" fmla="*/ 248 f193 1"/>
              <a:gd name="f244" fmla="*/ 90 f192 1"/>
              <a:gd name="f245" fmla="*/ 213 f193 1"/>
              <a:gd name="f246" fmla="*/ 146 f192 1"/>
              <a:gd name="f247" fmla="*/ 185 f193 1"/>
              <a:gd name="f248" fmla="*/ 145 f192 1"/>
              <a:gd name="f249" fmla="*/ 170 f193 1"/>
              <a:gd name="f250" fmla="*/ 161 f192 1"/>
              <a:gd name="f251" fmla="*/ 163 f193 1"/>
              <a:gd name="f252" fmla="*/ 225 f192 1"/>
              <a:gd name="f253" fmla="*/ 180 f193 1"/>
              <a:gd name="f254" fmla="*/ 202 f192 1"/>
              <a:gd name="f255" fmla="*/ 167 f192 1"/>
              <a:gd name="f256" fmla="*/ 271 f193 1"/>
              <a:gd name="f257" fmla="*/ 160 f192 1"/>
              <a:gd name="f258" fmla="*/ 237 f193 1"/>
              <a:gd name="f259" fmla="*/ 222 f192 1"/>
              <a:gd name="f260" fmla="*/ 226 f192 1"/>
              <a:gd name="f261" fmla="*/ 177 f193 1"/>
              <a:gd name="f262" fmla="*/ 228 f192 1"/>
              <a:gd name="f263" fmla="*/ 164 f193 1"/>
              <a:gd name="f264" fmla="*/ 251 f192 1"/>
              <a:gd name="f265" fmla="*/ 165 f193 1"/>
              <a:gd name="f266" fmla="*/ 285 f192 1"/>
              <a:gd name="f267" fmla="*/ 110 f193 1"/>
              <a:gd name="f268" fmla="*/ 261 f192 1"/>
              <a:gd name="f269" fmla="*/ 104 f193 1"/>
              <a:gd name="f270" fmla="*/ 248 f192 1"/>
              <a:gd name="f271" fmla="*/ 76 f193 1"/>
              <a:gd name="f272" fmla="*/ 243 f192 1"/>
              <a:gd name="f273" fmla="*/ 27 f193 1"/>
              <a:gd name="f274" fmla="*/ 230 f192 1"/>
              <a:gd name="f275" fmla="*/ 1 f193 1"/>
              <a:gd name="f276" fmla="*/ 180 f192 1"/>
              <a:gd name="f277" fmla="*/ 0 f193 1"/>
              <a:gd name="f278" fmla="*/ 173 f192 1"/>
              <a:gd name="f279" fmla="*/ 81 f193 1"/>
              <a:gd name="f280" fmla="*/ 186 f192 1"/>
              <a:gd name="f281" fmla="*/ 95 f193 1"/>
              <a:gd name="f282" fmla="*/ 218 f192 1"/>
              <a:gd name="f283" fmla="*/ 111 f193 1"/>
              <a:gd name="f284" fmla="*/ 239 f192 1"/>
              <a:gd name="f285" fmla="*/ 232 f192 1"/>
              <a:gd name="f286" fmla="*/ 114 f193 1"/>
              <a:gd name="f287" fmla="*/ 171 f192 1"/>
              <a:gd name="f288" fmla="*/ 159 f192 1"/>
              <a:gd name="f289" fmla="*/ 46 f193 1"/>
              <a:gd name="f290" fmla="*/ 149 f192 1"/>
              <a:gd name="f291" fmla="+- f194 0 f1"/>
              <a:gd name="f292" fmla="*/ f197 1 271"/>
              <a:gd name="f293" fmla="*/ f198 1 285"/>
              <a:gd name="f294" fmla="*/ f199 1 271"/>
              <a:gd name="f295" fmla="*/ f200 1 285"/>
              <a:gd name="f296" fmla="*/ f201 1 271"/>
              <a:gd name="f297" fmla="*/ f202 1 285"/>
              <a:gd name="f298" fmla="*/ f203 1 271"/>
              <a:gd name="f299" fmla="*/ f204 1 285"/>
              <a:gd name="f300" fmla="*/ f205 1 285"/>
              <a:gd name="f301" fmla="*/ f206 1 271"/>
              <a:gd name="f302" fmla="*/ f207 1 285"/>
              <a:gd name="f303" fmla="*/ f208 1 271"/>
              <a:gd name="f304" fmla="*/ f209 1 285"/>
              <a:gd name="f305" fmla="*/ f210 1 271"/>
              <a:gd name="f306" fmla="*/ f211 1 285"/>
              <a:gd name="f307" fmla="*/ f212 1 271"/>
              <a:gd name="f308" fmla="*/ f213 1 285"/>
              <a:gd name="f309" fmla="*/ f214 1 271"/>
              <a:gd name="f310" fmla="*/ f215 1 285"/>
              <a:gd name="f311" fmla="*/ f216 1 271"/>
              <a:gd name="f312" fmla="*/ f217 1 285"/>
              <a:gd name="f313" fmla="*/ f218 1 285"/>
              <a:gd name="f314" fmla="*/ f219 1 271"/>
              <a:gd name="f315" fmla="*/ f220 1 285"/>
              <a:gd name="f316" fmla="*/ f221 1 271"/>
              <a:gd name="f317" fmla="*/ f222 1 285"/>
              <a:gd name="f318" fmla="*/ f223 1 271"/>
              <a:gd name="f319" fmla="*/ f224 1 285"/>
              <a:gd name="f320" fmla="*/ f225 1 271"/>
              <a:gd name="f321" fmla="*/ f226 1 285"/>
              <a:gd name="f322" fmla="*/ f227 1 271"/>
              <a:gd name="f323" fmla="*/ f228 1 285"/>
              <a:gd name="f324" fmla="*/ f229 1 271"/>
              <a:gd name="f325" fmla="*/ f230 1 285"/>
              <a:gd name="f326" fmla="*/ f231 1 271"/>
              <a:gd name="f327" fmla="*/ f232 1 285"/>
              <a:gd name="f328" fmla="*/ f233 1 271"/>
              <a:gd name="f329" fmla="*/ f234 1 271"/>
              <a:gd name="f330" fmla="*/ f235 1 285"/>
              <a:gd name="f331" fmla="*/ f236 1 271"/>
              <a:gd name="f332" fmla="*/ f237 1 285"/>
              <a:gd name="f333" fmla="*/ f238 1 271"/>
              <a:gd name="f334" fmla="*/ f239 1 271"/>
              <a:gd name="f335" fmla="*/ f240 1 285"/>
              <a:gd name="f336" fmla="*/ f241 1 271"/>
              <a:gd name="f337" fmla="*/ f242 1 285"/>
              <a:gd name="f338" fmla="*/ f243 1 271"/>
              <a:gd name="f339" fmla="*/ f244 1 285"/>
              <a:gd name="f340" fmla="*/ f245 1 271"/>
              <a:gd name="f341" fmla="*/ f246 1 285"/>
              <a:gd name="f342" fmla="*/ f247 1 271"/>
              <a:gd name="f343" fmla="*/ f248 1 285"/>
              <a:gd name="f344" fmla="*/ f249 1 271"/>
              <a:gd name="f345" fmla="*/ f250 1 285"/>
              <a:gd name="f346" fmla="*/ f251 1 271"/>
              <a:gd name="f347" fmla="*/ f252 1 285"/>
              <a:gd name="f348" fmla="*/ f253 1 271"/>
              <a:gd name="f349" fmla="*/ f254 1 285"/>
              <a:gd name="f350" fmla="*/ f255 1 285"/>
              <a:gd name="f351" fmla="*/ f256 1 271"/>
              <a:gd name="f352" fmla="*/ f257 1 285"/>
              <a:gd name="f353" fmla="*/ f258 1 271"/>
              <a:gd name="f354" fmla="*/ f259 1 285"/>
              <a:gd name="f355" fmla="*/ f260 1 285"/>
              <a:gd name="f356" fmla="*/ f261 1 271"/>
              <a:gd name="f357" fmla="*/ f262 1 285"/>
              <a:gd name="f358" fmla="*/ f263 1 271"/>
              <a:gd name="f359" fmla="*/ f264 1 285"/>
              <a:gd name="f360" fmla="*/ f265 1 271"/>
              <a:gd name="f361" fmla="*/ f266 1 285"/>
              <a:gd name="f362" fmla="*/ f267 1 271"/>
              <a:gd name="f363" fmla="*/ f268 1 285"/>
              <a:gd name="f364" fmla="*/ f269 1 271"/>
              <a:gd name="f365" fmla="*/ f270 1 285"/>
              <a:gd name="f366" fmla="*/ f271 1 271"/>
              <a:gd name="f367" fmla="*/ f272 1 285"/>
              <a:gd name="f368" fmla="*/ f273 1 271"/>
              <a:gd name="f369" fmla="*/ f274 1 285"/>
              <a:gd name="f370" fmla="*/ f275 1 271"/>
              <a:gd name="f371" fmla="*/ f276 1 285"/>
              <a:gd name="f372" fmla="*/ f277 1 271"/>
              <a:gd name="f373" fmla="*/ f278 1 285"/>
              <a:gd name="f374" fmla="*/ f279 1 271"/>
              <a:gd name="f375" fmla="*/ f280 1 285"/>
              <a:gd name="f376" fmla="*/ f281 1 271"/>
              <a:gd name="f377" fmla="*/ f282 1 285"/>
              <a:gd name="f378" fmla="*/ f283 1 271"/>
              <a:gd name="f379" fmla="*/ f284 1 285"/>
              <a:gd name="f380" fmla="*/ f285 1 285"/>
              <a:gd name="f381" fmla="*/ f286 1 271"/>
              <a:gd name="f382" fmla="*/ f287 1 285"/>
              <a:gd name="f383" fmla="*/ f288 1 285"/>
              <a:gd name="f384" fmla="*/ f289 1 271"/>
              <a:gd name="f385" fmla="*/ f290 1 285"/>
              <a:gd name="f386" fmla="*/ 0 1 f195"/>
              <a:gd name="f387" fmla="*/ f189 1 f195"/>
              <a:gd name="f388" fmla="*/ 0 1 f196"/>
              <a:gd name="f389" fmla="*/ f190 1 f196"/>
              <a:gd name="f390" fmla="*/ f292 1 f195"/>
              <a:gd name="f391" fmla="*/ f293 1 f196"/>
              <a:gd name="f392" fmla="*/ f294 1 f195"/>
              <a:gd name="f393" fmla="*/ f295 1 f196"/>
              <a:gd name="f394" fmla="*/ f296 1 f195"/>
              <a:gd name="f395" fmla="*/ f297 1 f196"/>
              <a:gd name="f396" fmla="*/ f298 1 f195"/>
              <a:gd name="f397" fmla="*/ f299 1 f196"/>
              <a:gd name="f398" fmla="*/ f300 1 f196"/>
              <a:gd name="f399" fmla="*/ f301 1 f195"/>
              <a:gd name="f400" fmla="*/ f302 1 f196"/>
              <a:gd name="f401" fmla="*/ f303 1 f195"/>
              <a:gd name="f402" fmla="*/ f304 1 f196"/>
              <a:gd name="f403" fmla="*/ f305 1 f195"/>
              <a:gd name="f404" fmla="*/ f306 1 f196"/>
              <a:gd name="f405" fmla="*/ f307 1 f195"/>
              <a:gd name="f406" fmla="*/ f308 1 f196"/>
              <a:gd name="f407" fmla="*/ f309 1 f195"/>
              <a:gd name="f408" fmla="*/ f310 1 f196"/>
              <a:gd name="f409" fmla="*/ f311 1 f195"/>
              <a:gd name="f410" fmla="*/ f312 1 f196"/>
              <a:gd name="f411" fmla="*/ f313 1 f196"/>
              <a:gd name="f412" fmla="*/ f314 1 f195"/>
              <a:gd name="f413" fmla="*/ f315 1 f196"/>
              <a:gd name="f414" fmla="*/ f316 1 f195"/>
              <a:gd name="f415" fmla="*/ f317 1 f196"/>
              <a:gd name="f416" fmla="*/ f318 1 f195"/>
              <a:gd name="f417" fmla="*/ f319 1 f196"/>
              <a:gd name="f418" fmla="*/ f320 1 f195"/>
              <a:gd name="f419" fmla="*/ f321 1 f196"/>
              <a:gd name="f420" fmla="*/ f322 1 f195"/>
              <a:gd name="f421" fmla="*/ f323 1 f196"/>
              <a:gd name="f422" fmla="*/ f324 1 f195"/>
              <a:gd name="f423" fmla="*/ f325 1 f196"/>
              <a:gd name="f424" fmla="*/ f326 1 f195"/>
              <a:gd name="f425" fmla="*/ f327 1 f196"/>
              <a:gd name="f426" fmla="*/ f328 1 f195"/>
              <a:gd name="f427" fmla="*/ f329 1 f195"/>
              <a:gd name="f428" fmla="*/ f330 1 f196"/>
              <a:gd name="f429" fmla="*/ f331 1 f195"/>
              <a:gd name="f430" fmla="*/ f332 1 f196"/>
              <a:gd name="f431" fmla="*/ f333 1 f195"/>
              <a:gd name="f432" fmla="*/ f334 1 f195"/>
              <a:gd name="f433" fmla="*/ f335 1 f196"/>
              <a:gd name="f434" fmla="*/ f336 1 f195"/>
              <a:gd name="f435" fmla="*/ f337 1 f196"/>
              <a:gd name="f436" fmla="*/ f338 1 f195"/>
              <a:gd name="f437" fmla="*/ f339 1 f196"/>
              <a:gd name="f438" fmla="*/ f340 1 f195"/>
              <a:gd name="f439" fmla="*/ f341 1 f196"/>
              <a:gd name="f440" fmla="*/ f342 1 f195"/>
              <a:gd name="f441" fmla="*/ f343 1 f196"/>
              <a:gd name="f442" fmla="*/ f344 1 f195"/>
              <a:gd name="f443" fmla="*/ f345 1 f196"/>
              <a:gd name="f444" fmla="*/ f346 1 f195"/>
              <a:gd name="f445" fmla="*/ f347 1 f196"/>
              <a:gd name="f446" fmla="*/ f348 1 f195"/>
              <a:gd name="f447" fmla="*/ f349 1 f196"/>
              <a:gd name="f448" fmla="*/ f350 1 f196"/>
              <a:gd name="f449" fmla="*/ f351 1 f195"/>
              <a:gd name="f450" fmla="*/ f352 1 f196"/>
              <a:gd name="f451" fmla="*/ f353 1 f195"/>
              <a:gd name="f452" fmla="*/ f354 1 f196"/>
              <a:gd name="f453" fmla="*/ f355 1 f196"/>
              <a:gd name="f454" fmla="*/ f356 1 f195"/>
              <a:gd name="f455" fmla="*/ f357 1 f196"/>
              <a:gd name="f456" fmla="*/ f358 1 f195"/>
              <a:gd name="f457" fmla="*/ f359 1 f196"/>
              <a:gd name="f458" fmla="*/ f360 1 f195"/>
              <a:gd name="f459" fmla="*/ f361 1 f196"/>
              <a:gd name="f460" fmla="*/ f362 1 f195"/>
              <a:gd name="f461" fmla="*/ f363 1 f196"/>
              <a:gd name="f462" fmla="*/ f364 1 f195"/>
              <a:gd name="f463" fmla="*/ f365 1 f196"/>
              <a:gd name="f464" fmla="*/ f366 1 f195"/>
              <a:gd name="f465" fmla="*/ f367 1 f196"/>
              <a:gd name="f466" fmla="*/ f368 1 f195"/>
              <a:gd name="f467" fmla="*/ f369 1 f196"/>
              <a:gd name="f468" fmla="*/ f370 1 f195"/>
              <a:gd name="f469" fmla="*/ f371 1 f196"/>
              <a:gd name="f470" fmla="*/ f372 1 f195"/>
              <a:gd name="f471" fmla="*/ f373 1 f196"/>
              <a:gd name="f472" fmla="*/ f374 1 f195"/>
              <a:gd name="f473" fmla="*/ f375 1 f196"/>
              <a:gd name="f474" fmla="*/ f376 1 f195"/>
              <a:gd name="f475" fmla="*/ f377 1 f196"/>
              <a:gd name="f476" fmla="*/ f378 1 f195"/>
              <a:gd name="f477" fmla="*/ f379 1 f196"/>
              <a:gd name="f478" fmla="*/ f380 1 f196"/>
              <a:gd name="f479" fmla="*/ f381 1 f195"/>
              <a:gd name="f480" fmla="*/ f382 1 f196"/>
              <a:gd name="f481" fmla="*/ f383 1 f196"/>
              <a:gd name="f482" fmla="*/ f384 1 f195"/>
              <a:gd name="f483" fmla="*/ f385 1 f196"/>
              <a:gd name="f484" fmla="*/ f386 f186 1"/>
              <a:gd name="f485" fmla="*/ f387 f186 1"/>
              <a:gd name="f486" fmla="*/ f389 f187 1"/>
              <a:gd name="f487" fmla="*/ f388 f187 1"/>
              <a:gd name="f488" fmla="*/ f390 f186 1"/>
              <a:gd name="f489" fmla="*/ f391 f187 1"/>
              <a:gd name="f490" fmla="*/ f392 f186 1"/>
              <a:gd name="f491" fmla="*/ f393 f187 1"/>
              <a:gd name="f492" fmla="*/ f394 f186 1"/>
              <a:gd name="f493" fmla="*/ f395 f187 1"/>
              <a:gd name="f494" fmla="*/ f396 f186 1"/>
              <a:gd name="f495" fmla="*/ f397 f187 1"/>
              <a:gd name="f496" fmla="*/ f398 f187 1"/>
              <a:gd name="f497" fmla="*/ f399 f186 1"/>
              <a:gd name="f498" fmla="*/ f400 f187 1"/>
              <a:gd name="f499" fmla="*/ f401 f186 1"/>
              <a:gd name="f500" fmla="*/ f402 f187 1"/>
              <a:gd name="f501" fmla="*/ f403 f186 1"/>
              <a:gd name="f502" fmla="*/ f404 f187 1"/>
              <a:gd name="f503" fmla="*/ f405 f186 1"/>
              <a:gd name="f504" fmla="*/ f406 f187 1"/>
              <a:gd name="f505" fmla="*/ f407 f186 1"/>
              <a:gd name="f506" fmla="*/ f408 f187 1"/>
              <a:gd name="f507" fmla="*/ f409 f186 1"/>
              <a:gd name="f508" fmla="*/ f410 f187 1"/>
              <a:gd name="f509" fmla="*/ f411 f187 1"/>
              <a:gd name="f510" fmla="*/ f412 f186 1"/>
              <a:gd name="f511" fmla="*/ f413 f187 1"/>
              <a:gd name="f512" fmla="*/ f414 f186 1"/>
              <a:gd name="f513" fmla="*/ f415 f187 1"/>
              <a:gd name="f514" fmla="*/ f416 f186 1"/>
              <a:gd name="f515" fmla="*/ f417 f187 1"/>
              <a:gd name="f516" fmla="*/ f418 f186 1"/>
              <a:gd name="f517" fmla="*/ f419 f187 1"/>
              <a:gd name="f518" fmla="*/ f420 f186 1"/>
              <a:gd name="f519" fmla="*/ f421 f187 1"/>
              <a:gd name="f520" fmla="*/ f422 f186 1"/>
              <a:gd name="f521" fmla="*/ f423 f187 1"/>
              <a:gd name="f522" fmla="*/ f424 f186 1"/>
              <a:gd name="f523" fmla="*/ f425 f187 1"/>
              <a:gd name="f524" fmla="*/ f426 f186 1"/>
              <a:gd name="f525" fmla="*/ f427 f186 1"/>
              <a:gd name="f526" fmla="*/ f428 f187 1"/>
              <a:gd name="f527" fmla="*/ f429 f186 1"/>
              <a:gd name="f528" fmla="*/ f430 f187 1"/>
              <a:gd name="f529" fmla="*/ f431 f186 1"/>
              <a:gd name="f530" fmla="*/ f432 f186 1"/>
              <a:gd name="f531" fmla="*/ f433 f187 1"/>
              <a:gd name="f532" fmla="*/ f434 f186 1"/>
              <a:gd name="f533" fmla="*/ f435 f187 1"/>
              <a:gd name="f534" fmla="*/ f436 f186 1"/>
              <a:gd name="f535" fmla="*/ f437 f187 1"/>
              <a:gd name="f536" fmla="*/ f438 f186 1"/>
              <a:gd name="f537" fmla="*/ f439 f187 1"/>
              <a:gd name="f538" fmla="*/ f440 f186 1"/>
              <a:gd name="f539" fmla="*/ f441 f187 1"/>
              <a:gd name="f540" fmla="*/ f442 f186 1"/>
              <a:gd name="f541" fmla="*/ f443 f187 1"/>
              <a:gd name="f542" fmla="*/ f444 f186 1"/>
              <a:gd name="f543" fmla="*/ f445 f187 1"/>
              <a:gd name="f544" fmla="*/ f446 f186 1"/>
              <a:gd name="f545" fmla="*/ f447 f187 1"/>
              <a:gd name="f546" fmla="*/ f448 f187 1"/>
              <a:gd name="f547" fmla="*/ f449 f186 1"/>
              <a:gd name="f548" fmla="*/ f450 f187 1"/>
              <a:gd name="f549" fmla="*/ f451 f186 1"/>
              <a:gd name="f550" fmla="*/ f452 f187 1"/>
              <a:gd name="f551" fmla="*/ f453 f187 1"/>
              <a:gd name="f552" fmla="*/ f454 f186 1"/>
              <a:gd name="f553" fmla="*/ f455 f187 1"/>
              <a:gd name="f554" fmla="*/ f456 f186 1"/>
              <a:gd name="f555" fmla="*/ f457 f187 1"/>
              <a:gd name="f556" fmla="*/ f458 f186 1"/>
              <a:gd name="f557" fmla="*/ f459 f187 1"/>
              <a:gd name="f558" fmla="*/ f460 f186 1"/>
              <a:gd name="f559" fmla="*/ f461 f187 1"/>
              <a:gd name="f560" fmla="*/ f462 f186 1"/>
              <a:gd name="f561" fmla="*/ f463 f187 1"/>
              <a:gd name="f562" fmla="*/ f464 f186 1"/>
              <a:gd name="f563" fmla="*/ f465 f187 1"/>
              <a:gd name="f564" fmla="*/ f466 f186 1"/>
              <a:gd name="f565" fmla="*/ f467 f187 1"/>
              <a:gd name="f566" fmla="*/ f468 f186 1"/>
              <a:gd name="f567" fmla="*/ f469 f187 1"/>
              <a:gd name="f568" fmla="*/ f470 f186 1"/>
              <a:gd name="f569" fmla="*/ f471 f187 1"/>
              <a:gd name="f570" fmla="*/ f472 f186 1"/>
              <a:gd name="f571" fmla="*/ f473 f187 1"/>
              <a:gd name="f572" fmla="*/ f474 f186 1"/>
              <a:gd name="f573" fmla="*/ f475 f187 1"/>
              <a:gd name="f574" fmla="*/ f476 f186 1"/>
              <a:gd name="f575" fmla="*/ f477 f187 1"/>
              <a:gd name="f576" fmla="*/ f478 f187 1"/>
              <a:gd name="f577" fmla="*/ f479 f186 1"/>
              <a:gd name="f578" fmla="*/ f480 f187 1"/>
              <a:gd name="f579" fmla="*/ f481 f187 1"/>
              <a:gd name="f580" fmla="*/ f482 f186 1"/>
              <a:gd name="f581" fmla="*/ f483 f1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1">
                <a:pos x="f488" y="f489"/>
              </a:cxn>
              <a:cxn ang="f291">
                <a:pos x="f490" y="f491"/>
              </a:cxn>
              <a:cxn ang="f291">
                <a:pos x="f492" y="f493"/>
              </a:cxn>
              <a:cxn ang="f291">
                <a:pos x="f494" y="f495"/>
              </a:cxn>
              <a:cxn ang="f291">
                <a:pos x="f494" y="f496"/>
              </a:cxn>
              <a:cxn ang="f291">
                <a:pos x="f497" y="f498"/>
              </a:cxn>
              <a:cxn ang="f291">
                <a:pos x="f499" y="f500"/>
              </a:cxn>
              <a:cxn ang="f291">
                <a:pos x="f501" y="f502"/>
              </a:cxn>
              <a:cxn ang="f291">
                <a:pos x="f503" y="f504"/>
              </a:cxn>
              <a:cxn ang="f291">
                <a:pos x="f505" y="f506"/>
              </a:cxn>
              <a:cxn ang="f291">
                <a:pos x="f507" y="f508"/>
              </a:cxn>
              <a:cxn ang="f291">
                <a:pos x="f497" y="f509"/>
              </a:cxn>
              <a:cxn ang="f291">
                <a:pos x="f510" y="f511"/>
              </a:cxn>
              <a:cxn ang="f291">
                <a:pos x="f512" y="f513"/>
              </a:cxn>
              <a:cxn ang="f291">
                <a:pos x="f514" y="f515"/>
              </a:cxn>
              <a:cxn ang="f291">
                <a:pos x="f516" y="f517"/>
              </a:cxn>
              <a:cxn ang="f291">
                <a:pos x="f518" y="f519"/>
              </a:cxn>
              <a:cxn ang="f291">
                <a:pos x="f520" y="f521"/>
              </a:cxn>
              <a:cxn ang="f291">
                <a:pos x="f522" y="f523"/>
              </a:cxn>
              <a:cxn ang="f291">
                <a:pos x="f524" y="f523"/>
              </a:cxn>
              <a:cxn ang="f291">
                <a:pos x="f525" y="f526"/>
              </a:cxn>
              <a:cxn ang="f291">
                <a:pos x="f527" y="f526"/>
              </a:cxn>
              <a:cxn ang="f291">
                <a:pos x="f518" y="f528"/>
              </a:cxn>
              <a:cxn ang="f291">
                <a:pos x="f529" y="f493"/>
              </a:cxn>
              <a:cxn ang="f291">
                <a:pos x="f530" y="f531"/>
              </a:cxn>
              <a:cxn ang="f291">
                <a:pos x="f532" y="f533"/>
              </a:cxn>
              <a:cxn ang="f291">
                <a:pos x="f534" y="f535"/>
              </a:cxn>
              <a:cxn ang="f291">
                <a:pos x="f536" y="f537"/>
              </a:cxn>
              <a:cxn ang="f291">
                <a:pos x="f538" y="f539"/>
              </a:cxn>
              <a:cxn ang="f291">
                <a:pos x="f540" y="f537"/>
              </a:cxn>
              <a:cxn ang="f291">
                <a:pos x="f529" y="f541"/>
              </a:cxn>
              <a:cxn ang="f291">
                <a:pos x="f542" y="f543"/>
              </a:cxn>
              <a:cxn ang="f291">
                <a:pos x="f544" y="f545"/>
              </a:cxn>
              <a:cxn ang="f291">
                <a:pos x="f525" y="f546"/>
              </a:cxn>
              <a:cxn ang="f291">
                <a:pos x="f547" y="f548"/>
              </a:cxn>
              <a:cxn ang="f291">
                <a:pos x="f549" y="f550"/>
              </a:cxn>
              <a:cxn ang="f291">
                <a:pos x="f522" y="f551"/>
              </a:cxn>
              <a:cxn ang="f291">
                <a:pos x="f544" y="f551"/>
              </a:cxn>
              <a:cxn ang="f291">
                <a:pos x="f552" y="f553"/>
              </a:cxn>
              <a:cxn ang="f291">
                <a:pos x="f554" y="f555"/>
              </a:cxn>
              <a:cxn ang="f291">
                <a:pos x="f556" y="f557"/>
              </a:cxn>
              <a:cxn ang="f291">
                <a:pos x="f558" y="f557"/>
              </a:cxn>
              <a:cxn ang="f291">
                <a:pos x="f558" y="f559"/>
              </a:cxn>
              <a:cxn ang="f291">
                <a:pos x="f560" y="f561"/>
              </a:cxn>
              <a:cxn ang="f291">
                <a:pos x="f562" y="f563"/>
              </a:cxn>
              <a:cxn ang="f291">
                <a:pos x="f564" y="f565"/>
              </a:cxn>
              <a:cxn ang="f291">
                <a:pos x="f566" y="f567"/>
              </a:cxn>
              <a:cxn ang="f291">
                <a:pos x="f568" y="f569"/>
              </a:cxn>
              <a:cxn ang="f291">
                <a:pos x="f570" y="f571"/>
              </a:cxn>
              <a:cxn ang="f291">
                <a:pos x="f572" y="f573"/>
              </a:cxn>
              <a:cxn ang="f291">
                <a:pos x="f574" y="f575"/>
              </a:cxn>
              <a:cxn ang="f291">
                <a:pos x="f574" y="f576"/>
              </a:cxn>
              <a:cxn ang="f291">
                <a:pos x="f577" y="f578"/>
              </a:cxn>
              <a:cxn ang="f291">
                <a:pos x="f499" y="f579"/>
              </a:cxn>
              <a:cxn ang="f291">
                <a:pos x="f580" y="f581"/>
              </a:cxn>
              <a:cxn ang="f291">
                <a:pos x="f488" y="f489"/>
              </a:cxn>
            </a:cxnLst>
            <a:rect l="f484" t="f487" r="f485" b="f486"/>
            <a:pathLst>
              <a:path w="271" h="285">
                <a:moveTo>
                  <a:pt x="f8" y="f9"/>
                </a:moveTo>
                <a:cubicBezTo>
                  <a:pt x="f10" y="f11"/>
                  <a:pt x="f12" y="f11"/>
                  <a:pt x="f13" y="f14"/>
                </a:cubicBezTo>
                <a:cubicBezTo>
                  <a:pt x="f11" y="f15"/>
                  <a:pt x="f16" y="f17"/>
                  <a:pt x="f18" y="f19"/>
                </a:cubicBezTo>
                <a:cubicBezTo>
                  <a:pt x="f9" y="f20"/>
                  <a:pt x="f16" y="f21"/>
                  <a:pt x="f22" y="f23"/>
                </a:cubicBezTo>
                <a:cubicBezTo>
                  <a:pt x="f22" y="f24"/>
                  <a:pt x="f22" y="f25"/>
                  <a:pt x="f22" y="f26"/>
                </a:cubicBezTo>
                <a:cubicBezTo>
                  <a:pt x="f22" y="f27"/>
                  <a:pt x="f28" y="f14"/>
                  <a:pt x="f28" y="f18"/>
                </a:cubicBezTo>
                <a:cubicBezTo>
                  <a:pt x="f28" y="f29"/>
                  <a:pt x="f16" y="f30"/>
                  <a:pt x="f31" y="f32"/>
                </a:cubicBezTo>
                <a:cubicBezTo>
                  <a:pt x="f33" y="f34"/>
                  <a:pt x="f35" y="f36"/>
                  <a:pt x="f37" y="f13"/>
                </a:cubicBezTo>
                <a:cubicBezTo>
                  <a:pt x="f38" y="f35"/>
                  <a:pt x="f39" y="f40"/>
                  <a:pt x="f41" y="f41"/>
                </a:cubicBezTo>
                <a:cubicBezTo>
                  <a:pt x="f42" y="f43"/>
                  <a:pt x="f44" y="f45"/>
                  <a:pt x="f46" y="f38"/>
                </a:cubicBezTo>
                <a:cubicBezTo>
                  <a:pt x="f47" y="f42"/>
                  <a:pt x="f48" y="f49"/>
                  <a:pt x="f16" y="f12"/>
                </a:cubicBezTo>
                <a:cubicBezTo>
                  <a:pt x="f47" y="f35"/>
                  <a:pt x="f50" y="f51"/>
                  <a:pt x="f28" y="f33"/>
                </a:cubicBezTo>
                <a:cubicBezTo>
                  <a:pt x="f15" y="f52"/>
                  <a:pt x="f15" y="f53"/>
                  <a:pt x="f54" y="f55"/>
                </a:cubicBezTo>
                <a:cubicBezTo>
                  <a:pt x="f54" y="f56"/>
                  <a:pt x="f26" y="f43"/>
                  <a:pt x="f26" y="f57"/>
                </a:cubicBezTo>
                <a:cubicBezTo>
                  <a:pt x="f58" y="f59"/>
                  <a:pt x="f17" y="f5"/>
                  <a:pt x="f60" y="f5"/>
                </a:cubicBezTo>
                <a:cubicBezTo>
                  <a:pt x="f20" y="f5"/>
                  <a:pt x="f61" y="f62"/>
                  <a:pt x="f63" y="f64"/>
                </a:cubicBezTo>
                <a:cubicBezTo>
                  <a:pt x="f23" y="f65"/>
                  <a:pt x="f23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cubicBezTo>
                  <a:pt x="f73" y="f75"/>
                  <a:pt x="f76" y="f41"/>
                  <a:pt x="f77" y="f78"/>
                </a:cubicBezTo>
                <a:cubicBezTo>
                  <a:pt x="f79" y="f80"/>
                  <a:pt x="f81" y="f80"/>
                  <a:pt x="f82" y="f78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77" y="f89"/>
                  <a:pt x="f90" y="f89"/>
                  <a:pt x="f91" y="f88"/>
                </a:cubicBezTo>
                <a:cubicBezTo>
                  <a:pt x="f73" y="f92"/>
                  <a:pt x="f67" y="f93"/>
                  <a:pt x="f67" y="f94"/>
                </a:cubicBezTo>
                <a:cubicBezTo>
                  <a:pt x="f95" y="f48"/>
                  <a:pt x="f96" y="f97"/>
                  <a:pt x="f98" y="f19"/>
                </a:cubicBezTo>
                <a:cubicBezTo>
                  <a:pt x="f99" y="f100"/>
                  <a:pt x="f101" y="f102"/>
                  <a:pt x="f101" y="f103"/>
                </a:cubicBezTo>
                <a:cubicBezTo>
                  <a:pt x="f104" y="f105"/>
                  <a:pt x="f2" y="f9"/>
                  <a:pt x="f106" y="f107"/>
                </a:cubicBezTo>
                <a:cubicBezTo>
                  <a:pt x="f108" y="f44"/>
                  <a:pt x="f109" y="f13"/>
                  <a:pt x="f110" y="f36"/>
                </a:cubicBezTo>
                <a:cubicBezTo>
                  <a:pt x="f111" y="f112"/>
                  <a:pt x="f113" y="f114"/>
                  <a:pt x="f115" y="f116"/>
                </a:cubicBezTo>
                <a:cubicBezTo>
                  <a:pt x="f79" y="f117"/>
                  <a:pt x="f77" y="f118"/>
                  <a:pt x="f119" y="f120"/>
                </a:cubicBezTo>
                <a:cubicBezTo>
                  <a:pt x="f2" y="f19"/>
                  <a:pt x="f76" y="f121"/>
                  <a:pt x="f99" y="f116"/>
                </a:cubicBezTo>
                <a:cubicBezTo>
                  <a:pt x="f122" y="f117"/>
                  <a:pt x="f96" y="f123"/>
                  <a:pt x="f98" y="f98"/>
                </a:cubicBezTo>
                <a:cubicBezTo>
                  <a:pt x="f124" y="f125"/>
                  <a:pt x="f69" y="f126"/>
                  <a:pt x="f69" y="f127"/>
                </a:cubicBezTo>
                <a:cubicBezTo>
                  <a:pt x="f128" y="f129"/>
                  <a:pt x="f130" y="f131"/>
                  <a:pt x="f2" y="f87"/>
                </a:cubicBezTo>
                <a:cubicBezTo>
                  <a:pt x="f91" y="f119"/>
                  <a:pt x="f132" y="f76"/>
                  <a:pt x="f87" y="f133"/>
                </a:cubicBezTo>
                <a:cubicBezTo>
                  <a:pt x="f134" y="f61"/>
                  <a:pt x="f135" y="f63"/>
                  <a:pt x="f6" y="f96"/>
                </a:cubicBezTo>
                <a:cubicBezTo>
                  <a:pt x="f136" y="f119"/>
                  <a:pt x="f137" y="f138"/>
                  <a:pt x="f139" y="f140"/>
                </a:cubicBezTo>
                <a:cubicBezTo>
                  <a:pt x="f141" y="f142"/>
                  <a:pt x="f143" y="f113"/>
                  <a:pt x="f77" y="f144"/>
                </a:cubicBezTo>
                <a:cubicBezTo>
                  <a:pt x="f145" y="f141"/>
                  <a:pt x="f146" y="f144"/>
                  <a:pt x="f2" y="f144"/>
                </a:cubicBezTo>
                <a:cubicBezTo>
                  <a:pt x="f91" y="f144"/>
                  <a:pt x="f147" y="f83"/>
                  <a:pt x="f148" y="f109"/>
                </a:cubicBezTo>
                <a:cubicBezTo>
                  <a:pt x="f71" y="f149"/>
                  <a:pt x="f69" y="f150"/>
                  <a:pt x="f151" y="f152"/>
                </a:cubicBezTo>
                <a:cubicBezTo>
                  <a:pt x="f153" y="f154"/>
                  <a:pt x="f122" y="f155"/>
                  <a:pt x="f122" y="f7"/>
                </a:cubicBezTo>
                <a:cubicBezTo>
                  <a:pt x="f156" y="f7"/>
                  <a:pt x="f157" y="f7"/>
                  <a:pt x="f158" y="f7"/>
                </a:cubicBezTo>
                <a:cubicBezTo>
                  <a:pt x="f158" y="f159"/>
                  <a:pt x="f158" y="f160"/>
                  <a:pt x="f158" y="f161"/>
                </a:cubicBezTo>
                <a:cubicBezTo>
                  <a:pt x="f105" y="f162"/>
                  <a:pt x="f14" y="f163"/>
                  <a:pt x="f47" y="f110"/>
                </a:cubicBezTo>
                <a:cubicBezTo>
                  <a:pt x="f164" y="f165"/>
                  <a:pt x="f29" y="f139"/>
                  <a:pt x="f35" y="f111"/>
                </a:cubicBezTo>
                <a:cubicBezTo>
                  <a:pt x="f166" y="f163"/>
                  <a:pt x="f56" y="f167"/>
                  <a:pt x="f80" y="f82"/>
                </a:cubicBezTo>
                <a:cubicBezTo>
                  <a:pt x="f168" y="f169"/>
                  <a:pt x="f62" y="f170"/>
                  <a:pt x="f171" y="f2"/>
                </a:cubicBezTo>
                <a:cubicBezTo>
                  <a:pt x="f171" y="f147"/>
                  <a:pt x="f5" y="f128"/>
                  <a:pt x="f5" y="f101"/>
                </a:cubicBezTo>
                <a:cubicBezTo>
                  <a:pt x="f43" y="f71"/>
                  <a:pt x="f172" y="f133"/>
                  <a:pt x="f30" y="f173"/>
                </a:cubicBezTo>
                <a:cubicBezTo>
                  <a:pt x="f34" y="f77"/>
                  <a:pt x="f164" y="f79"/>
                  <a:pt x="f107" y="f174"/>
                </a:cubicBezTo>
                <a:cubicBezTo>
                  <a:pt x="f175" y="f176"/>
                  <a:pt x="f11" y="f113"/>
                  <a:pt x="f105" y="f150"/>
                </a:cubicBezTo>
                <a:cubicBezTo>
                  <a:pt x="f105" y="f139"/>
                  <a:pt x="f105" y="f113"/>
                  <a:pt x="f105" y="f142"/>
                </a:cubicBezTo>
                <a:cubicBezTo>
                  <a:pt x="f177" y="f178"/>
                  <a:pt x="f112" y="f106"/>
                  <a:pt x="f27" y="f104"/>
                </a:cubicBezTo>
                <a:cubicBezTo>
                  <a:pt x="f27" y="f151"/>
                  <a:pt x="f179" y="f61"/>
                  <a:pt x="f31" y="f95"/>
                </a:cubicBezTo>
                <a:cubicBezTo>
                  <a:pt x="f180" y="f133"/>
                  <a:pt x="f166" y="f151"/>
                  <a:pt x="f10" y="f181"/>
                </a:cubicBezTo>
                <a:cubicBezTo>
                  <a:pt x="f182" y="f183"/>
                  <a:pt x="f184" y="f15"/>
                  <a:pt x="f8" y="f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cs typeface="B Nazanin" panose="00000400000000000000" pitchFamily="2" charset="-78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71DE528-2790-09B2-3E56-0A79AA2DDBB8}"/>
              </a:ext>
            </a:extLst>
          </p:cNvPr>
          <p:cNvSpPr/>
          <p:nvPr/>
        </p:nvSpPr>
        <p:spPr>
          <a:xfrm>
            <a:off x="651919" y="3170671"/>
            <a:ext cx="425462" cy="37738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7"/>
              <a:gd name="f7" fmla="val 294"/>
              <a:gd name="f8" fmla="val 104"/>
              <a:gd name="f9" fmla="val 181"/>
              <a:gd name="f10" fmla="val 92"/>
              <a:gd name="f11" fmla="val 189"/>
              <a:gd name="f12" fmla="val 80"/>
              <a:gd name="f13" fmla="val 190"/>
              <a:gd name="f14" fmla="val 69"/>
              <a:gd name="f15" fmla="val 182"/>
              <a:gd name="f16" fmla="val 56"/>
              <a:gd name="f17" fmla="val 172"/>
              <a:gd name="f18" fmla="val 57"/>
              <a:gd name="f19" fmla="val 159"/>
              <a:gd name="f20" fmla="val 61"/>
              <a:gd name="f21" fmla="val 145"/>
              <a:gd name="f22" fmla="val 51"/>
              <a:gd name="f23" fmla="val 147"/>
              <a:gd name="f24" fmla="val 42"/>
              <a:gd name="f25" fmla="val 146"/>
              <a:gd name="f26" fmla="val 35"/>
              <a:gd name="f27" fmla="val 140"/>
              <a:gd name="f28" fmla="val 30"/>
              <a:gd name="f29" fmla="val 136"/>
              <a:gd name="f30" fmla="val 27"/>
              <a:gd name="f31" fmla="val 131"/>
              <a:gd name="f32" fmla="val 25"/>
              <a:gd name="f33" fmla="val 125"/>
              <a:gd name="f34" fmla="val 21"/>
              <a:gd name="f35" fmla="val 112"/>
              <a:gd name="f36" fmla="val 101"/>
              <a:gd name="f37" fmla="val 45"/>
              <a:gd name="f38" fmla="val 91"/>
              <a:gd name="f39" fmla="val 31"/>
              <a:gd name="f40" fmla="val 24"/>
              <a:gd name="f41" fmla="val 67"/>
              <a:gd name="f42" fmla="val 34"/>
              <a:gd name="f43" fmla="val 50"/>
              <a:gd name="f44" fmla="val 40"/>
              <a:gd name="f45" fmla="val 39"/>
              <a:gd name="f46" fmla="val 36"/>
              <a:gd name="f47" fmla="val 72"/>
              <a:gd name="f48" fmla="val 41"/>
              <a:gd name="f49" fmla="val 70"/>
              <a:gd name="f50" fmla="val 71"/>
              <a:gd name="f51" fmla="val 22"/>
              <a:gd name="f52" fmla="val 77"/>
              <a:gd name="f53" fmla="val 14"/>
              <a:gd name="f54" fmla="val 11"/>
              <a:gd name="f55" fmla="val 85"/>
              <a:gd name="f56" fmla="val 7"/>
              <a:gd name="f57" fmla="val 89"/>
              <a:gd name="f58" fmla="val 6"/>
              <a:gd name="f59" fmla="val 105"/>
              <a:gd name="f60" fmla="val 116"/>
              <a:gd name="f61" fmla="val 126"/>
              <a:gd name="f62" fmla="val 149"/>
              <a:gd name="f63" fmla="val 4"/>
              <a:gd name="f64" fmla="val 165"/>
              <a:gd name="f65" fmla="val 13"/>
              <a:gd name="f66" fmla="val 178"/>
              <a:gd name="f67" fmla="val 20"/>
              <a:gd name="f68" fmla="val 176"/>
              <a:gd name="f69" fmla="val 199"/>
              <a:gd name="f70" fmla="val 208"/>
              <a:gd name="f71" fmla="val 212"/>
              <a:gd name="f72" fmla="val 216"/>
              <a:gd name="f73" fmla="val 209"/>
              <a:gd name="f74" fmla="val 96"/>
              <a:gd name="f75" fmla="val 192"/>
              <a:gd name="f76" fmla="val 106"/>
              <a:gd name="f77" fmla="val 206"/>
              <a:gd name="f78" fmla="val 213"/>
              <a:gd name="f79" fmla="val 129"/>
              <a:gd name="f80" fmla="val 204"/>
              <a:gd name="f81" fmla="val 196"/>
              <a:gd name="f82" fmla="val 160"/>
              <a:gd name="f83" fmla="val 161"/>
              <a:gd name="f84" fmla="val 156"/>
              <a:gd name="f85" fmla="val 167"/>
              <a:gd name="f86" fmla="val 169"/>
              <a:gd name="f87" fmla="val 153"/>
              <a:gd name="f88" fmla="val 141"/>
              <a:gd name="f89" fmla="val 130"/>
              <a:gd name="f90" fmla="val 194"/>
              <a:gd name="f91" fmla="val 118"/>
              <a:gd name="f92" fmla="val 184"/>
              <a:gd name="f93" fmla="val 117"/>
              <a:gd name="f94" fmla="val 214"/>
              <a:gd name="f95" fmla="val 205"/>
              <a:gd name="f96" fmla="val 200"/>
              <a:gd name="f97" fmla="val 201"/>
              <a:gd name="f98" fmla="val 211"/>
              <a:gd name="f99" fmla="val 151"/>
              <a:gd name="f100" fmla="val 222"/>
              <a:gd name="f101" fmla="val 235"/>
              <a:gd name="f102" fmla="val 237"/>
              <a:gd name="f103" fmla="val 239"/>
              <a:gd name="f104" fmla="val 242"/>
              <a:gd name="f105" fmla="val 179"/>
              <a:gd name="f106" fmla="val 246"/>
              <a:gd name="f107" fmla="val 193"/>
              <a:gd name="f108" fmla="val 250"/>
              <a:gd name="f109" fmla="val 203"/>
              <a:gd name="f110" fmla="val 260"/>
              <a:gd name="f111" fmla="val 264"/>
              <a:gd name="f112" fmla="val 271"/>
              <a:gd name="f113" fmla="val 277"/>
              <a:gd name="f114" fmla="val 284"/>
              <a:gd name="f115" fmla="val 290"/>
              <a:gd name="f116" fmla="val 292"/>
              <a:gd name="f117" fmla="val 293"/>
              <a:gd name="f118" fmla="val 186"/>
              <a:gd name="f119" fmla="val 76"/>
              <a:gd name="f120" fmla="val 19"/>
              <a:gd name="f121" fmla="val 18"/>
              <a:gd name="f122" fmla="val 5"/>
              <a:gd name="f123" fmla="val 285"/>
              <a:gd name="f124" fmla="val 274"/>
              <a:gd name="f125" fmla="val 261"/>
              <a:gd name="f126" fmla="val 252"/>
              <a:gd name="f127" fmla="val 37"/>
              <a:gd name="f128" fmla="val 49"/>
              <a:gd name="f129" fmla="val 240"/>
              <a:gd name="f130" fmla="val 62"/>
              <a:gd name="f131" fmla="val 75"/>
              <a:gd name="f132" fmla="val 232"/>
              <a:gd name="f133" fmla="val 68"/>
              <a:gd name="f134" fmla="val 226"/>
              <a:gd name="f135" fmla="val 60"/>
              <a:gd name="f136" fmla="val 218"/>
              <a:gd name="f137" fmla="val 64"/>
              <a:gd name="f138" fmla="val 100"/>
              <a:gd name="f139" fmla="val 102"/>
              <a:gd name="f140" fmla="val 95"/>
              <a:gd name="f141" fmla="val 98"/>
              <a:gd name="f142" fmla="val 94"/>
              <a:gd name="f143" fmla="val 111"/>
              <a:gd name="f144" fmla="val 122"/>
              <a:gd name="f145" fmla="val 142"/>
              <a:gd name="f146" fmla="val 99"/>
              <a:gd name="f147" fmla="val 143"/>
              <a:gd name="f148" fmla="val 86"/>
              <a:gd name="f149" fmla="val 132"/>
              <a:gd name="f150" fmla="val 119"/>
              <a:gd name="f151" fmla="val 74"/>
              <a:gd name="f152" fmla="val 46"/>
              <a:gd name="f153" fmla="val 114"/>
              <a:gd name="f154" fmla="val 113"/>
              <a:gd name="f155" fmla="val 29"/>
              <a:gd name="f156" fmla="val 108"/>
              <a:gd name="f157" fmla="val 87"/>
              <a:gd name="f158" fmla="val 88"/>
              <a:gd name="f159" fmla="val 53"/>
              <a:gd name="f160" fmla="val 59"/>
              <a:gd name="f161" fmla="val 103"/>
              <a:gd name="f162" fmla="val 115"/>
              <a:gd name="f163" fmla="val 163"/>
              <a:gd name="f164" fmla="val 33"/>
              <a:gd name="f165" fmla="val 150"/>
              <a:gd name="f166" fmla="val 134"/>
              <a:gd name="f167" fmla="val 38"/>
              <a:gd name="f168" fmla="val 47"/>
              <a:gd name="f169" fmla="val 66"/>
              <a:gd name="f170" fmla="val 65"/>
              <a:gd name="f171" fmla="val 48"/>
              <a:gd name="f172" fmla="val 152"/>
              <a:gd name="f173" fmla="val 144"/>
              <a:gd name="f174" fmla="val 138"/>
              <a:gd name="f175" fmla="val 137"/>
              <a:gd name="f176" fmla="val 123"/>
              <a:gd name="f177" fmla="val 121"/>
              <a:gd name="f178" fmla="val 127"/>
              <a:gd name="f179" fmla="val 174"/>
              <a:gd name="f180" fmla="val 177"/>
              <a:gd name="f181" fmla="val 175"/>
              <a:gd name="f182" fmla="val 54"/>
              <a:gd name="f183" fmla="val 63"/>
              <a:gd name="f184" fmla="val 82"/>
              <a:gd name="f185" fmla="val 79"/>
              <a:gd name="f186" fmla="val 107"/>
              <a:gd name="f187" fmla="val 44"/>
              <a:gd name="f188" fmla="val 128"/>
              <a:gd name="f189" fmla="val 171"/>
              <a:gd name="f190" fmla="val 185"/>
              <a:gd name="f191" fmla="val 191"/>
              <a:gd name="f192" fmla="val 197"/>
              <a:gd name="f193" fmla="val 195"/>
              <a:gd name="f194" fmla="val 168"/>
              <a:gd name="f195" fmla="val 157"/>
              <a:gd name="f196" fmla="val 90"/>
              <a:gd name="f197" fmla="val 93"/>
              <a:gd name="f198" fmla="val 164"/>
              <a:gd name="f199" fmla="val 170"/>
              <a:gd name="f200" fmla="val 135"/>
              <a:gd name="f201" fmla="val 83"/>
              <a:gd name="f202" fmla="val 155"/>
              <a:gd name="f203" fmla="val 166"/>
              <a:gd name="f204" fmla="val 81"/>
              <a:gd name="f205" fmla="val 97"/>
              <a:gd name="f206" fmla="val 110"/>
              <a:gd name="f207" fmla="val 133"/>
              <a:gd name="f208" fmla="val 139"/>
              <a:gd name="f209" fmla="val 84"/>
              <a:gd name="f210" fmla="val 73"/>
              <a:gd name="f211" fmla="val 55"/>
              <a:gd name="f212" fmla="val 52"/>
              <a:gd name="f213" fmla="+- 0 0 -90"/>
              <a:gd name="f214" fmla="*/ f3 1 217"/>
              <a:gd name="f215" fmla="*/ f4 1 294"/>
              <a:gd name="f216" fmla="val f5"/>
              <a:gd name="f217" fmla="val f6"/>
              <a:gd name="f218" fmla="val f7"/>
              <a:gd name="f219" fmla="*/ f213 f0 1"/>
              <a:gd name="f220" fmla="+- f218 0 f216"/>
              <a:gd name="f221" fmla="+- f217 0 f216"/>
              <a:gd name="f222" fmla="*/ f219 1 f2"/>
              <a:gd name="f223" fmla="*/ f221 1 217"/>
              <a:gd name="f224" fmla="*/ f220 1 294"/>
              <a:gd name="f225" fmla="*/ 69 f221 1"/>
              <a:gd name="f226" fmla="*/ 182 f220 1"/>
              <a:gd name="f227" fmla="*/ 35 f221 1"/>
              <a:gd name="f228" fmla="*/ 140 f220 1"/>
              <a:gd name="f229" fmla="*/ 45 f221 1"/>
              <a:gd name="f230" fmla="*/ 91 f220 1"/>
              <a:gd name="f231" fmla="*/ 72 f221 1"/>
              <a:gd name="f232" fmla="*/ 41 f220 1"/>
              <a:gd name="f233" fmla="*/ 89 f221 1"/>
              <a:gd name="f234" fmla="*/ 6 f220 1"/>
              <a:gd name="f235" fmla="*/ 165 f221 1"/>
              <a:gd name="f236" fmla="*/ 13 f220 1"/>
              <a:gd name="f237" fmla="*/ 212 f221 1"/>
              <a:gd name="f238" fmla="*/ 72 f220 1"/>
              <a:gd name="f239" fmla="*/ 204 f221 1"/>
              <a:gd name="f240" fmla="*/ 145 f220 1"/>
              <a:gd name="f241" fmla="*/ 153 f221 1"/>
              <a:gd name="f242" fmla="*/ 189 f220 1"/>
              <a:gd name="f243" fmla="*/ 117 f221 1"/>
              <a:gd name="f244" fmla="*/ 214 f220 1"/>
              <a:gd name="f245" fmla="*/ 136 f221 1"/>
              <a:gd name="f246" fmla="*/ 235 f220 1"/>
              <a:gd name="f247" fmla="*/ 203 f221 1"/>
              <a:gd name="f248" fmla="*/ 260 f220 1"/>
              <a:gd name="f249" fmla="*/ 206 f221 1"/>
              <a:gd name="f250" fmla="*/ 292 f220 1"/>
              <a:gd name="f251" fmla="*/ 20 f221 1"/>
              <a:gd name="f252" fmla="*/ 294 f220 1"/>
              <a:gd name="f253" fmla="*/ 6 f221 1"/>
              <a:gd name="f254" fmla="*/ 274 f220 1"/>
              <a:gd name="f255" fmla="*/ 75 f221 1"/>
              <a:gd name="f256" fmla="*/ 232 f220 1"/>
              <a:gd name="f257" fmla="*/ 100 f221 1"/>
              <a:gd name="f258" fmla="*/ 213 f220 1"/>
              <a:gd name="f259" fmla="*/ 95 f221 1"/>
              <a:gd name="f260" fmla="*/ 98 f220 1"/>
              <a:gd name="f261" fmla="*/ 142 f221 1"/>
              <a:gd name="f262" fmla="*/ 99 f220 1"/>
              <a:gd name="f263" fmla="*/ 111 f221 1"/>
              <a:gd name="f264" fmla="*/ 29 f220 1"/>
              <a:gd name="f265" fmla="*/ 87 f221 1"/>
              <a:gd name="f266" fmla="*/ 37 f220 1"/>
              <a:gd name="f267" fmla="*/ 103 f221 1"/>
              <a:gd name="f268" fmla="*/ 61 f220 1"/>
              <a:gd name="f269" fmla="*/ 163 f221 1"/>
              <a:gd name="f270" fmla="*/ 39 f220 1"/>
              <a:gd name="f271" fmla="*/ 141 f221 1"/>
              <a:gd name="f272" fmla="*/ 31 f220 1"/>
              <a:gd name="f273" fmla="*/ 145 f221 1"/>
              <a:gd name="f274" fmla="*/ 65 f220 1"/>
              <a:gd name="f275" fmla="*/ 150 f221 1"/>
              <a:gd name="f276" fmla="*/ 159 f220 1"/>
              <a:gd name="f277" fmla="*/ 123 f221 1"/>
              <a:gd name="f278" fmla="*/ 141 f220 1"/>
              <a:gd name="f279" fmla="*/ 175 f220 1"/>
              <a:gd name="f280" fmla="*/ 54 f221 1"/>
              <a:gd name="f281" fmla="*/ 130 f220 1"/>
              <a:gd name="f282" fmla="*/ 103 f220 1"/>
              <a:gd name="f283" fmla="*/ 42 f221 1"/>
              <a:gd name="f284" fmla="*/ 122 f220 1"/>
              <a:gd name="f285" fmla="*/ 171 f221 1"/>
              <a:gd name="f286" fmla="*/ 95 f220 1"/>
              <a:gd name="f287" fmla="*/ 191 f221 1"/>
              <a:gd name="f288" fmla="*/ 88 f220 1"/>
              <a:gd name="f289" fmla="*/ 184 f221 1"/>
              <a:gd name="f290" fmla="*/ 67 f220 1"/>
              <a:gd name="f291" fmla="*/ 159 f221 1"/>
              <a:gd name="f292" fmla="*/ 90 f220 1"/>
              <a:gd name="f293" fmla="*/ 96 f221 1"/>
              <a:gd name="f294" fmla="*/ 132 f220 1"/>
              <a:gd name="f295" fmla="*/ 155 f220 1"/>
              <a:gd name="f296" fmla="*/ 97 f221 1"/>
              <a:gd name="f297" fmla="*/ 165 f220 1"/>
              <a:gd name="f298" fmla="*/ 110 f220 1"/>
              <a:gd name="f299" fmla="*/ 152 f221 1"/>
              <a:gd name="f300" fmla="*/ 126 f220 1"/>
              <a:gd name="f301" fmla="*/ 189 f221 1"/>
              <a:gd name="f302" fmla="*/ 136 f220 1"/>
              <a:gd name="f303" fmla="*/ 81 f221 1"/>
              <a:gd name="f304" fmla="*/ 82 f220 1"/>
              <a:gd name="f305" fmla="*/ 64 f221 1"/>
              <a:gd name="f306" fmla="*/ 55 f220 1"/>
              <a:gd name="f307" fmla="*/ 53 f221 1"/>
              <a:gd name="f308" fmla="*/ 77 f220 1"/>
              <a:gd name="f309" fmla="+- f222 0 f1"/>
              <a:gd name="f310" fmla="*/ f225 1 217"/>
              <a:gd name="f311" fmla="*/ f226 1 294"/>
              <a:gd name="f312" fmla="*/ f227 1 217"/>
              <a:gd name="f313" fmla="*/ f228 1 294"/>
              <a:gd name="f314" fmla="*/ f229 1 217"/>
              <a:gd name="f315" fmla="*/ f230 1 294"/>
              <a:gd name="f316" fmla="*/ f231 1 217"/>
              <a:gd name="f317" fmla="*/ f232 1 294"/>
              <a:gd name="f318" fmla="*/ f233 1 217"/>
              <a:gd name="f319" fmla="*/ f234 1 294"/>
              <a:gd name="f320" fmla="*/ f235 1 217"/>
              <a:gd name="f321" fmla="*/ f236 1 294"/>
              <a:gd name="f322" fmla="*/ f237 1 217"/>
              <a:gd name="f323" fmla="*/ f238 1 294"/>
              <a:gd name="f324" fmla="*/ f239 1 217"/>
              <a:gd name="f325" fmla="*/ f240 1 294"/>
              <a:gd name="f326" fmla="*/ f241 1 217"/>
              <a:gd name="f327" fmla="*/ f242 1 294"/>
              <a:gd name="f328" fmla="*/ f243 1 217"/>
              <a:gd name="f329" fmla="*/ f244 1 294"/>
              <a:gd name="f330" fmla="*/ f245 1 217"/>
              <a:gd name="f331" fmla="*/ f246 1 294"/>
              <a:gd name="f332" fmla="*/ f247 1 217"/>
              <a:gd name="f333" fmla="*/ f248 1 294"/>
              <a:gd name="f334" fmla="*/ f249 1 217"/>
              <a:gd name="f335" fmla="*/ f250 1 294"/>
              <a:gd name="f336" fmla="*/ f251 1 217"/>
              <a:gd name="f337" fmla="*/ f252 1 294"/>
              <a:gd name="f338" fmla="*/ f253 1 217"/>
              <a:gd name="f339" fmla="*/ f254 1 294"/>
              <a:gd name="f340" fmla="*/ f255 1 217"/>
              <a:gd name="f341" fmla="*/ f256 1 294"/>
              <a:gd name="f342" fmla="*/ f257 1 217"/>
              <a:gd name="f343" fmla="*/ f258 1 294"/>
              <a:gd name="f344" fmla="*/ f259 1 217"/>
              <a:gd name="f345" fmla="*/ f260 1 294"/>
              <a:gd name="f346" fmla="*/ f261 1 217"/>
              <a:gd name="f347" fmla="*/ f262 1 294"/>
              <a:gd name="f348" fmla="*/ f263 1 217"/>
              <a:gd name="f349" fmla="*/ f264 1 294"/>
              <a:gd name="f350" fmla="*/ f265 1 217"/>
              <a:gd name="f351" fmla="*/ f266 1 294"/>
              <a:gd name="f352" fmla="*/ f267 1 217"/>
              <a:gd name="f353" fmla="*/ f268 1 294"/>
              <a:gd name="f354" fmla="*/ f269 1 217"/>
              <a:gd name="f355" fmla="*/ f270 1 294"/>
              <a:gd name="f356" fmla="*/ f271 1 217"/>
              <a:gd name="f357" fmla="*/ f272 1 294"/>
              <a:gd name="f358" fmla="*/ f273 1 217"/>
              <a:gd name="f359" fmla="*/ f274 1 294"/>
              <a:gd name="f360" fmla="*/ f275 1 217"/>
              <a:gd name="f361" fmla="*/ f276 1 294"/>
              <a:gd name="f362" fmla="*/ f277 1 217"/>
              <a:gd name="f363" fmla="*/ f278 1 294"/>
              <a:gd name="f364" fmla="*/ f279 1 294"/>
              <a:gd name="f365" fmla="*/ f280 1 217"/>
              <a:gd name="f366" fmla="*/ f281 1 294"/>
              <a:gd name="f367" fmla="*/ f282 1 294"/>
              <a:gd name="f368" fmla="*/ f283 1 217"/>
              <a:gd name="f369" fmla="*/ f284 1 294"/>
              <a:gd name="f370" fmla="*/ f285 1 217"/>
              <a:gd name="f371" fmla="*/ f286 1 294"/>
              <a:gd name="f372" fmla="*/ f287 1 217"/>
              <a:gd name="f373" fmla="*/ f288 1 294"/>
              <a:gd name="f374" fmla="*/ f289 1 217"/>
              <a:gd name="f375" fmla="*/ f290 1 294"/>
              <a:gd name="f376" fmla="*/ f291 1 217"/>
              <a:gd name="f377" fmla="*/ f292 1 294"/>
              <a:gd name="f378" fmla="*/ f293 1 217"/>
              <a:gd name="f379" fmla="*/ f294 1 294"/>
              <a:gd name="f380" fmla="*/ f295 1 294"/>
              <a:gd name="f381" fmla="*/ f296 1 217"/>
              <a:gd name="f382" fmla="*/ f297 1 294"/>
              <a:gd name="f383" fmla="*/ f298 1 294"/>
              <a:gd name="f384" fmla="*/ f299 1 217"/>
              <a:gd name="f385" fmla="*/ f300 1 294"/>
              <a:gd name="f386" fmla="*/ f301 1 217"/>
              <a:gd name="f387" fmla="*/ f302 1 294"/>
              <a:gd name="f388" fmla="*/ f303 1 217"/>
              <a:gd name="f389" fmla="*/ f304 1 294"/>
              <a:gd name="f390" fmla="*/ f305 1 217"/>
              <a:gd name="f391" fmla="*/ f306 1 294"/>
              <a:gd name="f392" fmla="*/ f307 1 217"/>
              <a:gd name="f393" fmla="*/ f308 1 294"/>
              <a:gd name="f394" fmla="*/ 0 1 f223"/>
              <a:gd name="f395" fmla="*/ f217 1 f223"/>
              <a:gd name="f396" fmla="*/ 0 1 f224"/>
              <a:gd name="f397" fmla="*/ f218 1 f224"/>
              <a:gd name="f398" fmla="*/ f310 1 f223"/>
              <a:gd name="f399" fmla="*/ f311 1 f224"/>
              <a:gd name="f400" fmla="*/ f312 1 f223"/>
              <a:gd name="f401" fmla="*/ f313 1 f224"/>
              <a:gd name="f402" fmla="*/ f314 1 f223"/>
              <a:gd name="f403" fmla="*/ f315 1 f224"/>
              <a:gd name="f404" fmla="*/ f316 1 f223"/>
              <a:gd name="f405" fmla="*/ f317 1 f224"/>
              <a:gd name="f406" fmla="*/ f318 1 f223"/>
              <a:gd name="f407" fmla="*/ f319 1 f224"/>
              <a:gd name="f408" fmla="*/ f320 1 f223"/>
              <a:gd name="f409" fmla="*/ f321 1 f224"/>
              <a:gd name="f410" fmla="*/ f322 1 f223"/>
              <a:gd name="f411" fmla="*/ f323 1 f224"/>
              <a:gd name="f412" fmla="*/ f324 1 f223"/>
              <a:gd name="f413" fmla="*/ f325 1 f224"/>
              <a:gd name="f414" fmla="*/ f326 1 f223"/>
              <a:gd name="f415" fmla="*/ f327 1 f224"/>
              <a:gd name="f416" fmla="*/ f328 1 f223"/>
              <a:gd name="f417" fmla="*/ f329 1 f224"/>
              <a:gd name="f418" fmla="*/ f330 1 f223"/>
              <a:gd name="f419" fmla="*/ f331 1 f224"/>
              <a:gd name="f420" fmla="*/ f332 1 f223"/>
              <a:gd name="f421" fmla="*/ f333 1 f224"/>
              <a:gd name="f422" fmla="*/ f334 1 f223"/>
              <a:gd name="f423" fmla="*/ f335 1 f224"/>
              <a:gd name="f424" fmla="*/ f336 1 f223"/>
              <a:gd name="f425" fmla="*/ f337 1 f224"/>
              <a:gd name="f426" fmla="*/ f338 1 f223"/>
              <a:gd name="f427" fmla="*/ f339 1 f224"/>
              <a:gd name="f428" fmla="*/ f340 1 f223"/>
              <a:gd name="f429" fmla="*/ f341 1 f224"/>
              <a:gd name="f430" fmla="*/ f342 1 f223"/>
              <a:gd name="f431" fmla="*/ f343 1 f224"/>
              <a:gd name="f432" fmla="*/ f344 1 f223"/>
              <a:gd name="f433" fmla="*/ f345 1 f224"/>
              <a:gd name="f434" fmla="*/ f346 1 f223"/>
              <a:gd name="f435" fmla="*/ f347 1 f224"/>
              <a:gd name="f436" fmla="*/ f348 1 f223"/>
              <a:gd name="f437" fmla="*/ f349 1 f224"/>
              <a:gd name="f438" fmla="*/ f350 1 f223"/>
              <a:gd name="f439" fmla="*/ f351 1 f224"/>
              <a:gd name="f440" fmla="*/ f352 1 f223"/>
              <a:gd name="f441" fmla="*/ f353 1 f224"/>
              <a:gd name="f442" fmla="*/ f354 1 f223"/>
              <a:gd name="f443" fmla="*/ f355 1 f224"/>
              <a:gd name="f444" fmla="*/ f356 1 f223"/>
              <a:gd name="f445" fmla="*/ f357 1 f224"/>
              <a:gd name="f446" fmla="*/ f358 1 f223"/>
              <a:gd name="f447" fmla="*/ f359 1 f224"/>
              <a:gd name="f448" fmla="*/ f360 1 f223"/>
              <a:gd name="f449" fmla="*/ f361 1 f224"/>
              <a:gd name="f450" fmla="*/ f362 1 f223"/>
              <a:gd name="f451" fmla="*/ f363 1 f224"/>
              <a:gd name="f452" fmla="*/ f364 1 f224"/>
              <a:gd name="f453" fmla="*/ f365 1 f223"/>
              <a:gd name="f454" fmla="*/ f366 1 f224"/>
              <a:gd name="f455" fmla="*/ f367 1 f224"/>
              <a:gd name="f456" fmla="*/ f368 1 f223"/>
              <a:gd name="f457" fmla="*/ f369 1 f224"/>
              <a:gd name="f458" fmla="*/ f370 1 f223"/>
              <a:gd name="f459" fmla="*/ f371 1 f224"/>
              <a:gd name="f460" fmla="*/ f372 1 f223"/>
              <a:gd name="f461" fmla="*/ f373 1 f224"/>
              <a:gd name="f462" fmla="*/ f374 1 f223"/>
              <a:gd name="f463" fmla="*/ f375 1 f224"/>
              <a:gd name="f464" fmla="*/ f376 1 f223"/>
              <a:gd name="f465" fmla="*/ f377 1 f224"/>
              <a:gd name="f466" fmla="*/ f378 1 f223"/>
              <a:gd name="f467" fmla="*/ f379 1 f224"/>
              <a:gd name="f468" fmla="*/ f380 1 f224"/>
              <a:gd name="f469" fmla="*/ f381 1 f223"/>
              <a:gd name="f470" fmla="*/ f382 1 f224"/>
              <a:gd name="f471" fmla="*/ f383 1 f224"/>
              <a:gd name="f472" fmla="*/ f384 1 f223"/>
              <a:gd name="f473" fmla="*/ f385 1 f224"/>
              <a:gd name="f474" fmla="*/ f386 1 f223"/>
              <a:gd name="f475" fmla="*/ f387 1 f224"/>
              <a:gd name="f476" fmla="*/ f388 1 f223"/>
              <a:gd name="f477" fmla="*/ f389 1 f224"/>
              <a:gd name="f478" fmla="*/ f390 1 f223"/>
              <a:gd name="f479" fmla="*/ f391 1 f224"/>
              <a:gd name="f480" fmla="*/ f392 1 f223"/>
              <a:gd name="f481" fmla="*/ f393 1 f224"/>
              <a:gd name="f482" fmla="*/ f394 f214 1"/>
              <a:gd name="f483" fmla="*/ f395 f214 1"/>
              <a:gd name="f484" fmla="*/ f397 f215 1"/>
              <a:gd name="f485" fmla="*/ f396 f215 1"/>
              <a:gd name="f486" fmla="*/ f398 f214 1"/>
              <a:gd name="f487" fmla="*/ f399 f215 1"/>
              <a:gd name="f488" fmla="*/ f400 f214 1"/>
              <a:gd name="f489" fmla="*/ f401 f215 1"/>
              <a:gd name="f490" fmla="*/ f402 f214 1"/>
              <a:gd name="f491" fmla="*/ f403 f215 1"/>
              <a:gd name="f492" fmla="*/ f404 f214 1"/>
              <a:gd name="f493" fmla="*/ f405 f215 1"/>
              <a:gd name="f494" fmla="*/ f406 f214 1"/>
              <a:gd name="f495" fmla="*/ f407 f215 1"/>
              <a:gd name="f496" fmla="*/ f408 f214 1"/>
              <a:gd name="f497" fmla="*/ f409 f215 1"/>
              <a:gd name="f498" fmla="*/ f410 f214 1"/>
              <a:gd name="f499" fmla="*/ f411 f215 1"/>
              <a:gd name="f500" fmla="*/ f412 f214 1"/>
              <a:gd name="f501" fmla="*/ f413 f215 1"/>
              <a:gd name="f502" fmla="*/ f414 f214 1"/>
              <a:gd name="f503" fmla="*/ f415 f215 1"/>
              <a:gd name="f504" fmla="*/ f416 f214 1"/>
              <a:gd name="f505" fmla="*/ f417 f215 1"/>
              <a:gd name="f506" fmla="*/ f418 f214 1"/>
              <a:gd name="f507" fmla="*/ f419 f215 1"/>
              <a:gd name="f508" fmla="*/ f420 f214 1"/>
              <a:gd name="f509" fmla="*/ f421 f215 1"/>
              <a:gd name="f510" fmla="*/ f422 f214 1"/>
              <a:gd name="f511" fmla="*/ f423 f215 1"/>
              <a:gd name="f512" fmla="*/ f424 f214 1"/>
              <a:gd name="f513" fmla="*/ f425 f215 1"/>
              <a:gd name="f514" fmla="*/ f426 f214 1"/>
              <a:gd name="f515" fmla="*/ f427 f215 1"/>
              <a:gd name="f516" fmla="*/ f428 f214 1"/>
              <a:gd name="f517" fmla="*/ f429 f215 1"/>
              <a:gd name="f518" fmla="*/ f430 f214 1"/>
              <a:gd name="f519" fmla="*/ f431 f215 1"/>
              <a:gd name="f520" fmla="*/ f432 f214 1"/>
              <a:gd name="f521" fmla="*/ f433 f215 1"/>
              <a:gd name="f522" fmla="*/ f434 f214 1"/>
              <a:gd name="f523" fmla="*/ f435 f215 1"/>
              <a:gd name="f524" fmla="*/ f436 f214 1"/>
              <a:gd name="f525" fmla="*/ f437 f215 1"/>
              <a:gd name="f526" fmla="*/ f438 f214 1"/>
              <a:gd name="f527" fmla="*/ f439 f215 1"/>
              <a:gd name="f528" fmla="*/ f440 f214 1"/>
              <a:gd name="f529" fmla="*/ f441 f215 1"/>
              <a:gd name="f530" fmla="*/ f442 f214 1"/>
              <a:gd name="f531" fmla="*/ f443 f215 1"/>
              <a:gd name="f532" fmla="*/ f444 f214 1"/>
              <a:gd name="f533" fmla="*/ f445 f215 1"/>
              <a:gd name="f534" fmla="*/ f446 f214 1"/>
              <a:gd name="f535" fmla="*/ f447 f215 1"/>
              <a:gd name="f536" fmla="*/ f448 f214 1"/>
              <a:gd name="f537" fmla="*/ f449 f215 1"/>
              <a:gd name="f538" fmla="*/ f450 f214 1"/>
              <a:gd name="f539" fmla="*/ f451 f215 1"/>
              <a:gd name="f540" fmla="*/ f452 f215 1"/>
              <a:gd name="f541" fmla="*/ f453 f214 1"/>
              <a:gd name="f542" fmla="*/ f454 f215 1"/>
              <a:gd name="f543" fmla="*/ f455 f215 1"/>
              <a:gd name="f544" fmla="*/ f456 f214 1"/>
              <a:gd name="f545" fmla="*/ f457 f215 1"/>
              <a:gd name="f546" fmla="*/ f458 f214 1"/>
              <a:gd name="f547" fmla="*/ f459 f215 1"/>
              <a:gd name="f548" fmla="*/ f460 f214 1"/>
              <a:gd name="f549" fmla="*/ f461 f215 1"/>
              <a:gd name="f550" fmla="*/ f462 f214 1"/>
              <a:gd name="f551" fmla="*/ f463 f215 1"/>
              <a:gd name="f552" fmla="*/ f464 f214 1"/>
              <a:gd name="f553" fmla="*/ f465 f215 1"/>
              <a:gd name="f554" fmla="*/ f466 f214 1"/>
              <a:gd name="f555" fmla="*/ f467 f215 1"/>
              <a:gd name="f556" fmla="*/ f468 f215 1"/>
              <a:gd name="f557" fmla="*/ f469 f214 1"/>
              <a:gd name="f558" fmla="*/ f470 f215 1"/>
              <a:gd name="f559" fmla="*/ f471 f215 1"/>
              <a:gd name="f560" fmla="*/ f472 f214 1"/>
              <a:gd name="f561" fmla="*/ f473 f215 1"/>
              <a:gd name="f562" fmla="*/ f474 f214 1"/>
              <a:gd name="f563" fmla="*/ f475 f215 1"/>
              <a:gd name="f564" fmla="*/ f476 f214 1"/>
              <a:gd name="f565" fmla="*/ f477 f215 1"/>
              <a:gd name="f566" fmla="*/ f478 f214 1"/>
              <a:gd name="f567" fmla="*/ f479 f215 1"/>
              <a:gd name="f568" fmla="*/ f480 f214 1"/>
              <a:gd name="f569" fmla="*/ f481 f2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9">
                <a:pos x="f486" y="f487"/>
              </a:cxn>
              <a:cxn ang="f309">
                <a:pos x="f488" y="f489"/>
              </a:cxn>
              <a:cxn ang="f309">
                <a:pos x="f490" y="f491"/>
              </a:cxn>
              <a:cxn ang="f309">
                <a:pos x="f492" y="f493"/>
              </a:cxn>
              <a:cxn ang="f309">
                <a:pos x="f494" y="f495"/>
              </a:cxn>
              <a:cxn ang="f309">
                <a:pos x="f496" y="f497"/>
              </a:cxn>
              <a:cxn ang="f309">
                <a:pos x="f498" y="f499"/>
              </a:cxn>
              <a:cxn ang="f309">
                <a:pos x="f500" y="f501"/>
              </a:cxn>
              <a:cxn ang="f309">
                <a:pos x="f502" y="f503"/>
              </a:cxn>
              <a:cxn ang="f309">
                <a:pos x="f504" y="f505"/>
              </a:cxn>
              <a:cxn ang="f309">
                <a:pos x="f506" y="f507"/>
              </a:cxn>
              <a:cxn ang="f309">
                <a:pos x="f508" y="f509"/>
              </a:cxn>
              <a:cxn ang="f309">
                <a:pos x="f510" y="f511"/>
              </a:cxn>
              <a:cxn ang="f309">
                <a:pos x="f512" y="f513"/>
              </a:cxn>
              <a:cxn ang="f309">
                <a:pos x="f514" y="f515"/>
              </a:cxn>
              <a:cxn ang="f309">
                <a:pos x="f516" y="f517"/>
              </a:cxn>
              <a:cxn ang="f309">
                <a:pos x="f518" y="f519"/>
              </a:cxn>
              <a:cxn ang="f309">
                <a:pos x="f520" y="f521"/>
              </a:cxn>
              <a:cxn ang="f309">
                <a:pos x="f522" y="f523"/>
              </a:cxn>
              <a:cxn ang="f309">
                <a:pos x="f520" y="f521"/>
              </a:cxn>
              <a:cxn ang="f309">
                <a:pos x="f524" y="f525"/>
              </a:cxn>
              <a:cxn ang="f309">
                <a:pos x="f526" y="f527"/>
              </a:cxn>
              <a:cxn ang="f309">
                <a:pos x="f528" y="f529"/>
              </a:cxn>
              <a:cxn ang="f309">
                <a:pos x="f530" y="f531"/>
              </a:cxn>
              <a:cxn ang="f309">
                <a:pos x="f532" y="f533"/>
              </a:cxn>
              <a:cxn ang="f309">
                <a:pos x="f534" y="f535"/>
              </a:cxn>
              <a:cxn ang="f309">
                <a:pos x="f536" y="f537"/>
              </a:cxn>
              <a:cxn ang="f309">
                <a:pos x="f538" y="f539"/>
              </a:cxn>
              <a:cxn ang="f309">
                <a:pos x="f522" y="f540"/>
              </a:cxn>
              <a:cxn ang="f309">
                <a:pos x="f541" y="f542"/>
              </a:cxn>
              <a:cxn ang="f309">
                <a:pos x="f516" y="f543"/>
              </a:cxn>
              <a:cxn ang="f309">
                <a:pos x="f544" y="f545"/>
              </a:cxn>
              <a:cxn ang="f309">
                <a:pos x="f546" y="f547"/>
              </a:cxn>
              <a:cxn ang="f309">
                <a:pos x="f548" y="f549"/>
              </a:cxn>
              <a:cxn ang="f309">
                <a:pos x="f550" y="f551"/>
              </a:cxn>
              <a:cxn ang="f309">
                <a:pos x="f552" y="f553"/>
              </a:cxn>
              <a:cxn ang="f309">
                <a:pos x="f546" y="f547"/>
              </a:cxn>
              <a:cxn ang="f309">
                <a:pos x="f554" y="f555"/>
              </a:cxn>
              <a:cxn ang="f309">
                <a:pos x="f516" y="f556"/>
              </a:cxn>
              <a:cxn ang="f309">
                <a:pos x="f557" y="f558"/>
              </a:cxn>
              <a:cxn ang="f309">
                <a:pos x="f530" y="f559"/>
              </a:cxn>
              <a:cxn ang="f309">
                <a:pos x="f560" y="f561"/>
              </a:cxn>
              <a:cxn ang="f309">
                <a:pos x="f562" y="f563"/>
              </a:cxn>
              <a:cxn ang="f309">
                <a:pos x="f530" y="f559"/>
              </a:cxn>
              <a:cxn ang="f309">
                <a:pos x="f564" y="f565"/>
              </a:cxn>
              <a:cxn ang="f309">
                <a:pos x="f566" y="f567"/>
              </a:cxn>
              <a:cxn ang="f309">
                <a:pos x="f568" y="f569"/>
              </a:cxn>
            </a:cxnLst>
            <a:rect l="f482" t="f485" r="f483" b="f484"/>
            <a:pathLst>
              <a:path w="217" h="294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0" y="f36"/>
                  <a:pt x="f37" y="f38"/>
                </a:cubicBezTo>
                <a:cubicBezTo>
                  <a:pt x="f39" y="f12"/>
                  <a:pt x="f40" y="f41"/>
                  <a:pt x="f42" y="f43"/>
                </a:cubicBezTo>
                <a:cubicBezTo>
                  <a:pt x="f44" y="f45"/>
                  <a:pt x="f22" y="f46"/>
                  <a:pt x="f47" y="f48"/>
                </a:cubicBezTo>
                <a:cubicBezTo>
                  <a:pt x="f49" y="f39"/>
                  <a:pt x="f50" y="f51"/>
                  <a:pt x="f52" y="f53"/>
                </a:cubicBezTo>
                <a:cubicBezTo>
                  <a:pt x="f12" y="f54"/>
                  <a:pt x="f55" y="f56"/>
                  <a:pt x="f57" y="f58"/>
                </a:cubicBezTo>
                <a:cubicBezTo>
                  <a:pt x="f59" y="f5"/>
                  <a:pt x="f60" y="f58"/>
                  <a:pt x="f61" y="f40"/>
                </a:cubicBezTo>
                <a:cubicBezTo>
                  <a:pt x="f29" y="f54"/>
                  <a:pt x="f62" y="f63"/>
                  <a:pt x="f64" y="f65"/>
                </a:cubicBezTo>
                <a:cubicBezTo>
                  <a:pt x="f66" y="f67"/>
                  <a:pt x="f9" y="f39"/>
                  <a:pt x="f68" y="f22"/>
                </a:cubicBezTo>
                <a:cubicBezTo>
                  <a:pt x="f69" y="f22"/>
                  <a:pt x="f70" y="f16"/>
                  <a:pt x="f71" y="f47"/>
                </a:cubicBezTo>
                <a:cubicBezTo>
                  <a:pt x="f72" y="f55"/>
                  <a:pt x="f73" y="f74"/>
                  <a:pt x="f75" y="f76"/>
                </a:cubicBezTo>
                <a:cubicBezTo>
                  <a:pt x="f77" y="f60"/>
                  <a:pt x="f78" y="f79"/>
                  <a:pt x="f80" y="f21"/>
                </a:cubicBezTo>
                <a:cubicBezTo>
                  <a:pt x="f81" y="f82"/>
                  <a:pt x="f9" y="f83"/>
                  <a:pt x="f64" y="f84"/>
                </a:cubicBezTo>
                <a:cubicBezTo>
                  <a:pt x="f85" y="f86"/>
                  <a:pt x="f64" y="f9"/>
                  <a:pt x="f87" y="f11"/>
                </a:cubicBezTo>
                <a:cubicBezTo>
                  <a:pt x="f88" y="f81"/>
                  <a:pt x="f89" y="f90"/>
                  <a:pt x="f91" y="f92"/>
                </a:cubicBezTo>
                <a:cubicBezTo>
                  <a:pt x="f91" y="f90"/>
                  <a:pt x="f93" y="f80"/>
                  <a:pt x="f93" y="f94"/>
                </a:cubicBezTo>
                <a:cubicBezTo>
                  <a:pt x="f31" y="f95"/>
                  <a:pt x="f21" y="f96"/>
                  <a:pt x="f83" y="f97"/>
                </a:cubicBezTo>
                <a:cubicBezTo>
                  <a:pt x="f19" y="f98"/>
                  <a:pt x="f99" y="f100"/>
                  <a:pt x="f29" y="f101"/>
                </a:cubicBezTo>
                <a:cubicBezTo>
                  <a:pt x="f25" y="f102"/>
                  <a:pt x="f84" y="f103"/>
                  <a:pt x="f64" y="f104"/>
                </a:cubicBezTo>
                <a:cubicBezTo>
                  <a:pt x="f105" y="f106"/>
                  <a:pt x="f107" y="f108"/>
                  <a:pt x="f109" y="f110"/>
                </a:cubicBezTo>
                <a:cubicBezTo>
                  <a:pt x="f70" y="f111"/>
                  <a:pt x="f71" y="f112"/>
                  <a:pt x="f94" y="f113"/>
                </a:cubicBezTo>
                <a:cubicBezTo>
                  <a:pt x="f6" y="f114"/>
                  <a:pt x="f94" y="f115"/>
                  <a:pt x="f77" y="f116"/>
                </a:cubicBezTo>
                <a:cubicBezTo>
                  <a:pt x="f96" y="f117"/>
                  <a:pt x="f107" y="f7"/>
                  <a:pt x="f118" y="f7"/>
                </a:cubicBezTo>
                <a:cubicBezTo>
                  <a:pt x="f31" y="f7"/>
                  <a:pt x="f119" y="f7"/>
                  <a:pt x="f67" y="f7"/>
                </a:cubicBezTo>
                <a:cubicBezTo>
                  <a:pt x="f120" y="f7"/>
                  <a:pt x="f120" y="f7"/>
                  <a:pt x="f121" y="f7"/>
                </a:cubicBezTo>
                <a:cubicBezTo>
                  <a:pt x="f122" y="f7"/>
                  <a:pt x="f5" y="f123"/>
                  <a:pt x="f58" y="f124"/>
                </a:cubicBezTo>
                <a:cubicBezTo>
                  <a:pt x="f65" y="f125"/>
                  <a:pt x="f40" y="f126"/>
                  <a:pt x="f127" y="f106"/>
                </a:cubicBezTo>
                <a:cubicBezTo>
                  <a:pt x="f128" y="f129"/>
                  <a:pt x="f130" y="f102"/>
                  <a:pt x="f131" y="f132"/>
                </a:cubicBezTo>
                <a:cubicBezTo>
                  <a:pt x="f133" y="f134"/>
                  <a:pt x="f135" y="f136"/>
                  <a:pt x="f22" y="f73"/>
                </a:cubicBezTo>
                <a:cubicBezTo>
                  <a:pt x="f137" y="f95"/>
                  <a:pt x="f131" y="f77"/>
                  <a:pt x="f138" y="f78"/>
                </a:cubicBezTo>
                <a:cubicBezTo>
                  <a:pt x="f36" y="f109"/>
                  <a:pt x="f139" y="f75"/>
                  <a:pt x="f8" y="f9"/>
                </a:cubicBezTo>
                <a:close/>
                <a:moveTo>
                  <a:pt x="f140" y="f141"/>
                </a:moveTo>
                <a:cubicBezTo>
                  <a:pt x="f142" y="f143"/>
                  <a:pt x="f59" y="f144"/>
                  <a:pt x="f91" y="f144"/>
                </a:cubicBezTo>
                <a:cubicBezTo>
                  <a:pt x="f31" y="f144"/>
                  <a:pt x="f145" y="f35"/>
                  <a:pt x="f145" y="f146"/>
                </a:cubicBezTo>
                <a:cubicBezTo>
                  <a:pt x="f147" y="f148"/>
                  <a:pt x="f149" y="f131"/>
                  <a:pt x="f150" y="f151"/>
                </a:cubicBezTo>
                <a:cubicBezTo>
                  <a:pt x="f76" y="f151"/>
                  <a:pt x="f140" y="f55"/>
                  <a:pt x="f140" y="f141"/>
                </a:cubicBezTo>
                <a:close/>
                <a:moveTo>
                  <a:pt x="f60" y="f152"/>
                </a:moveTo>
                <a:cubicBezTo>
                  <a:pt x="f153" y="f44"/>
                  <a:pt x="f154" y="f42"/>
                  <a:pt x="f143" y="f155"/>
                </a:cubicBezTo>
                <a:cubicBezTo>
                  <a:pt x="f156" y="f51"/>
                  <a:pt x="f36" y="f120"/>
                  <a:pt x="f140" y="f34"/>
                </a:cubicBezTo>
                <a:cubicBezTo>
                  <a:pt x="f57" y="f40"/>
                  <a:pt x="f148" y="f28"/>
                  <a:pt x="f157" y="f127"/>
                </a:cubicBezTo>
                <a:cubicBezTo>
                  <a:pt x="f158" y="f152"/>
                  <a:pt x="f10" y="f159"/>
                  <a:pt x="f141" y="f160"/>
                </a:cubicBezTo>
                <a:cubicBezTo>
                  <a:pt x="f146" y="f135"/>
                  <a:pt x="f36" y="f20"/>
                  <a:pt x="f161" y="f20"/>
                </a:cubicBezTo>
                <a:cubicBezTo>
                  <a:pt x="f154" y="f160"/>
                  <a:pt x="f162" y="f18"/>
                  <a:pt x="f60" y="f152"/>
                </a:cubicBezTo>
                <a:close/>
                <a:moveTo>
                  <a:pt x="f163" y="f45"/>
                </a:moveTo>
                <a:cubicBezTo>
                  <a:pt x="f163" y="f164"/>
                  <a:pt x="f83" y="f155"/>
                  <a:pt x="f84" y="f30"/>
                </a:cubicBezTo>
                <a:cubicBezTo>
                  <a:pt x="f165" y="f32"/>
                  <a:pt x="f21" y="f30"/>
                  <a:pt x="f88" y="f39"/>
                </a:cubicBezTo>
                <a:cubicBezTo>
                  <a:pt x="f166" y="f167"/>
                  <a:pt x="f149" y="f168"/>
                  <a:pt x="f149" y="f18"/>
                </a:cubicBezTo>
                <a:cubicBezTo>
                  <a:pt x="f149" y="f135"/>
                  <a:pt x="f145" y="f169"/>
                  <a:pt x="f21" y="f170"/>
                </a:cubicBezTo>
                <a:cubicBezTo>
                  <a:pt x="f87" y="f130"/>
                  <a:pt x="f163" y="f171"/>
                  <a:pt x="f163" y="f45"/>
                </a:cubicBezTo>
                <a:close/>
                <a:moveTo>
                  <a:pt x="f165" y="f19"/>
                </a:moveTo>
                <a:cubicBezTo>
                  <a:pt x="f165" y="f172"/>
                  <a:pt x="f21" y="f173"/>
                  <a:pt x="f174" y="f175"/>
                </a:cubicBezTo>
                <a:cubicBezTo>
                  <a:pt x="f29" y="f166"/>
                  <a:pt x="f176" y="f174"/>
                  <a:pt x="f176" y="f88"/>
                </a:cubicBezTo>
                <a:cubicBezTo>
                  <a:pt x="f177" y="f99"/>
                  <a:pt x="f177" y="f82"/>
                  <a:pt x="f178" y="f86"/>
                </a:cubicBezTo>
                <a:cubicBezTo>
                  <a:pt x="f89" y="f179"/>
                  <a:pt x="f29" y="f180"/>
                  <a:pt x="f145" y="f181"/>
                </a:cubicBezTo>
                <a:cubicBezTo>
                  <a:pt x="f23" y="f179"/>
                  <a:pt x="f165" y="f86"/>
                  <a:pt x="f165" y="f19"/>
                </a:cubicBezTo>
                <a:close/>
                <a:moveTo>
                  <a:pt x="f182" y="f89"/>
                </a:moveTo>
                <a:cubicBezTo>
                  <a:pt x="f183" y="f89"/>
                  <a:pt x="f131" y="f33"/>
                  <a:pt x="f12" y="f91"/>
                </a:cubicBezTo>
                <a:cubicBezTo>
                  <a:pt x="f184" y="f162"/>
                  <a:pt x="f185" y="f8"/>
                  <a:pt x="f131" y="f161"/>
                </a:cubicBezTo>
                <a:cubicBezTo>
                  <a:pt x="f169" y="f36"/>
                  <a:pt x="f16" y="f36"/>
                  <a:pt x="f171" y="f186"/>
                </a:cubicBezTo>
                <a:cubicBezTo>
                  <a:pt x="f24" y="f143"/>
                  <a:pt x="f44" y="f60"/>
                  <a:pt x="f24" y="f144"/>
                </a:cubicBezTo>
                <a:cubicBezTo>
                  <a:pt x="f187" y="f188"/>
                  <a:pt x="f128" y="f89"/>
                  <a:pt x="f182" y="f89"/>
                </a:cubicBezTo>
                <a:close/>
                <a:moveTo>
                  <a:pt x="f189" y="f140"/>
                </a:moveTo>
                <a:cubicBezTo>
                  <a:pt x="f189" y="f140"/>
                  <a:pt x="f189" y="f74"/>
                  <a:pt x="f17" y="f74"/>
                </a:cubicBezTo>
                <a:cubicBezTo>
                  <a:pt x="f66" y="f142"/>
                  <a:pt x="f190" y="f10"/>
                  <a:pt x="f191" y="f158"/>
                </a:cubicBezTo>
                <a:cubicBezTo>
                  <a:pt x="f81" y="f55"/>
                  <a:pt x="f192" y="f12"/>
                  <a:pt x="f193" y="f131"/>
                </a:cubicBezTo>
                <a:cubicBezTo>
                  <a:pt x="f90" y="f49"/>
                  <a:pt x="f13" y="f41"/>
                  <a:pt x="f92" y="f41"/>
                </a:cubicBezTo>
                <a:cubicBezTo>
                  <a:pt x="f181" y="f169"/>
                  <a:pt x="f194" y="f49"/>
                  <a:pt x="f82" y="f131"/>
                </a:cubicBezTo>
                <a:cubicBezTo>
                  <a:pt x="f87" y="f12"/>
                  <a:pt x="f195" y="f55"/>
                  <a:pt x="f19" y="f196"/>
                </a:cubicBezTo>
                <a:cubicBezTo>
                  <a:pt x="f82" y="f197"/>
                  <a:pt x="f198" y="f197"/>
                  <a:pt x="f85" y="f140"/>
                </a:cubicBezTo>
                <a:cubicBezTo>
                  <a:pt x="f194" y="f140"/>
                  <a:pt x="f199" y="f140"/>
                  <a:pt x="f189" y="f140"/>
                </a:cubicBezTo>
                <a:close/>
                <a:moveTo>
                  <a:pt x="f59" y="f175"/>
                </a:moveTo>
                <a:cubicBezTo>
                  <a:pt x="f139" y="f200"/>
                  <a:pt x="f146" y="f166"/>
                  <a:pt x="f74" y="f149"/>
                </a:cubicBezTo>
                <a:cubicBezTo>
                  <a:pt x="f140" y="f149"/>
                  <a:pt x="f10" y="f31"/>
                  <a:pt x="f38" y="f149"/>
                </a:cubicBezTo>
                <a:cubicBezTo>
                  <a:pt x="f201" y="f174"/>
                  <a:pt x="f119" y="f173"/>
                  <a:pt x="f131" y="f202"/>
                </a:cubicBezTo>
                <a:cubicBezTo>
                  <a:pt x="f151" y="f83"/>
                  <a:pt x="f131" y="f203"/>
                  <a:pt x="f204" y="f86"/>
                </a:cubicBezTo>
                <a:cubicBezTo>
                  <a:pt x="f148" y="f17"/>
                  <a:pt x="f10" y="f199"/>
                  <a:pt x="f205" y="f64"/>
                </a:cubicBezTo>
                <a:cubicBezTo>
                  <a:pt x="f8" y="f195"/>
                  <a:pt x="f76" y="f23"/>
                  <a:pt x="f59" y="f175"/>
                </a:cubicBezTo>
                <a:close/>
                <a:moveTo>
                  <a:pt x="f163" y="f206"/>
                </a:moveTo>
                <a:cubicBezTo>
                  <a:pt x="f163" y="f143"/>
                  <a:pt x="f163" y="f143"/>
                  <a:pt x="f163" y="f35"/>
                </a:cubicBezTo>
                <a:cubicBezTo>
                  <a:pt x="f195" y="f35"/>
                  <a:pt x="f62" y="f177"/>
                  <a:pt x="f172" y="f61"/>
                </a:cubicBezTo>
                <a:cubicBezTo>
                  <a:pt x="f195" y="f207"/>
                  <a:pt x="f198" y="f208"/>
                  <a:pt x="f17" y="f145"/>
                </a:cubicBezTo>
                <a:cubicBezTo>
                  <a:pt x="f2" y="f173"/>
                  <a:pt x="f118" y="f145"/>
                  <a:pt x="f11" y="f29"/>
                </a:cubicBezTo>
                <a:cubicBezTo>
                  <a:pt x="f75" y="f31"/>
                  <a:pt x="f191" y="f176"/>
                  <a:pt x="f92" y="f150"/>
                </a:cubicBezTo>
                <a:cubicBezTo>
                  <a:pt x="f66" y="f162"/>
                  <a:pt x="f199" y="f154"/>
                  <a:pt x="f163" y="f206"/>
                </a:cubicBezTo>
                <a:close/>
                <a:moveTo>
                  <a:pt x="f47" y="f148"/>
                </a:moveTo>
                <a:cubicBezTo>
                  <a:pt x="f119" y="f55"/>
                  <a:pt x="f12" y="f209"/>
                  <a:pt x="f204" y="f184"/>
                </a:cubicBezTo>
                <a:cubicBezTo>
                  <a:pt x="f201" y="f185"/>
                  <a:pt x="f148" y="f151"/>
                  <a:pt x="f209" y="f50"/>
                </a:cubicBezTo>
                <a:cubicBezTo>
                  <a:pt x="f204" y="f183"/>
                  <a:pt x="f210" y="f18"/>
                  <a:pt x="f137" y="f211"/>
                </a:cubicBezTo>
                <a:cubicBezTo>
                  <a:pt x="f18" y="f212"/>
                  <a:pt x="f43" y="f211"/>
                  <a:pt x="f168" y="f20"/>
                </a:cubicBezTo>
                <a:cubicBezTo>
                  <a:pt x="f37" y="f169"/>
                  <a:pt x="f152" y="f210"/>
                  <a:pt x="f159" y="f52"/>
                </a:cubicBezTo>
                <a:cubicBezTo>
                  <a:pt x="f160" y="f204"/>
                  <a:pt x="f169" y="f201"/>
                  <a:pt x="f47" y="f148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cs typeface="B Nazanin" panose="00000400000000000000" pitchFamily="2" charset="-78"/>
            </a:endParaRPr>
          </a:p>
        </p:txBody>
      </p:sp>
      <p:sp>
        <p:nvSpPr>
          <p:cNvPr id="11" name="Freeform 57">
            <a:extLst>
              <a:ext uri="{FF2B5EF4-FFF2-40B4-BE49-F238E27FC236}">
                <a16:creationId xmlns:a16="http://schemas.microsoft.com/office/drawing/2014/main" id="{C3B8D4CD-F497-4057-AD91-21FAA6E738A1}"/>
              </a:ext>
            </a:extLst>
          </p:cNvPr>
          <p:cNvSpPr/>
          <p:nvPr/>
        </p:nvSpPr>
        <p:spPr>
          <a:xfrm>
            <a:off x="686421" y="4048400"/>
            <a:ext cx="192016" cy="4207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6"/>
              <a:gd name="f7" fmla="val 191"/>
              <a:gd name="f8" fmla="val 32"/>
              <a:gd name="f9" fmla="val 95"/>
              <a:gd name="f10" fmla="val 82"/>
              <a:gd name="f11" fmla="val 70"/>
              <a:gd name="f12" fmla="val 58"/>
              <a:gd name="f13" fmla="val 31"/>
              <a:gd name="f14" fmla="val 57"/>
              <a:gd name="f15" fmla="val 20"/>
              <a:gd name="f16" fmla="val 56"/>
              <a:gd name="f17" fmla="val 45"/>
              <a:gd name="f18" fmla="val 33"/>
              <a:gd name="f19" fmla="val 21"/>
              <a:gd name="f20" fmla="val 10"/>
              <a:gd name="f21" fmla="val 1"/>
              <a:gd name="f22" fmla="val 29"/>
              <a:gd name="f23" fmla="val 36"/>
              <a:gd name="f24" fmla="val 42"/>
              <a:gd name="f25" fmla="val 48"/>
              <a:gd name="f26" fmla="val 54"/>
              <a:gd name="f27" fmla="val 2"/>
              <a:gd name="f28" fmla="val 8"/>
              <a:gd name="f29" fmla="val 22"/>
              <a:gd name="f30" fmla="val 50"/>
              <a:gd name="f31" fmla="val 55"/>
              <a:gd name="f32" fmla="val 49"/>
              <a:gd name="f33" fmla="val 47"/>
              <a:gd name="f34" fmla="val 59"/>
              <a:gd name="f35" fmla="val 60"/>
              <a:gd name="f36" fmla="val 44"/>
              <a:gd name="f37" fmla="val 71"/>
              <a:gd name="f38" fmla="val 83"/>
              <a:gd name="f39" fmla="val 52"/>
              <a:gd name="f40" fmla="val 66"/>
              <a:gd name="f41" fmla="val 73"/>
              <a:gd name="f42" fmla="val 98"/>
              <a:gd name="f43" fmla="val 104"/>
              <a:gd name="f44" fmla="val 123"/>
              <a:gd name="f45" fmla="val 142"/>
              <a:gd name="f46" fmla="val 75"/>
              <a:gd name="f47" fmla="val 161"/>
              <a:gd name="f48" fmla="val 164"/>
              <a:gd name="f49" fmla="val 168"/>
              <a:gd name="f50" fmla="val 170"/>
              <a:gd name="f51" fmla="val 61"/>
              <a:gd name="f52" fmla="val 177"/>
              <a:gd name="f53" fmla="val 51"/>
              <a:gd name="f54" fmla="val 183"/>
              <a:gd name="f55" fmla="val 190"/>
              <a:gd name="f56" fmla="val 39"/>
              <a:gd name="f57" fmla="val 37"/>
              <a:gd name="f58" fmla="val 35"/>
              <a:gd name="f59" fmla="val 25"/>
              <a:gd name="f60" fmla="val 15"/>
              <a:gd name="f61" fmla="val 5"/>
              <a:gd name="f62" fmla="val 3"/>
              <a:gd name="f63" fmla="val 4"/>
              <a:gd name="f64" fmla="val 17"/>
              <a:gd name="f65" fmla="val 24"/>
              <a:gd name="f66" fmla="val 38"/>
              <a:gd name="f67" fmla="val 9"/>
              <a:gd name="f68" fmla="val 34"/>
              <a:gd name="f69" fmla="val 11"/>
              <a:gd name="f70" fmla="val 30"/>
              <a:gd name="f71" fmla="val 16"/>
              <a:gd name="f72" fmla="val 19"/>
              <a:gd name="f73" fmla="val 23"/>
              <a:gd name="f74" fmla="val 12"/>
              <a:gd name="f75" fmla="val 137"/>
              <a:gd name="f76" fmla="val 7"/>
              <a:gd name="f77" fmla="val 6"/>
              <a:gd name="f78" fmla="val 143"/>
              <a:gd name="f79" fmla="val 148"/>
              <a:gd name="f80" fmla="val 154"/>
              <a:gd name="f81" fmla="val 165"/>
              <a:gd name="f82" fmla="val 13"/>
              <a:gd name="f83" fmla="val 172"/>
              <a:gd name="f84" fmla="val 27"/>
              <a:gd name="f85" fmla="val 176"/>
              <a:gd name="f86" fmla="val 179"/>
              <a:gd name="f87" fmla="val 174"/>
              <a:gd name="f88" fmla="val 169"/>
              <a:gd name="f89" fmla="val 162"/>
              <a:gd name="f90" fmla="val 160"/>
              <a:gd name="f91" fmla="val 158"/>
              <a:gd name="f92" fmla="val 151"/>
              <a:gd name="f93" fmla="val 144"/>
              <a:gd name="f94" fmla="val 132"/>
              <a:gd name="f95" fmla="val 122"/>
              <a:gd name="f96" fmla="val 40"/>
              <a:gd name="f97" fmla="val 113"/>
              <a:gd name="f98" fmla="val 41"/>
              <a:gd name="f99" fmla="+- 0 0 -90"/>
              <a:gd name="f100" fmla="*/ f3 1 76"/>
              <a:gd name="f101" fmla="*/ f4 1 191"/>
              <a:gd name="f102" fmla="val f5"/>
              <a:gd name="f103" fmla="val f6"/>
              <a:gd name="f104" fmla="val f7"/>
              <a:gd name="f105" fmla="*/ f99 f0 1"/>
              <a:gd name="f106" fmla="+- f104 0 f102"/>
              <a:gd name="f107" fmla="+- f103 0 f102"/>
              <a:gd name="f108" fmla="*/ f105 1 f2"/>
              <a:gd name="f109" fmla="*/ f107 1 76"/>
              <a:gd name="f110" fmla="*/ f106 1 191"/>
              <a:gd name="f111" fmla="*/ 32 f107 1"/>
              <a:gd name="f112" fmla="*/ 95 f106 1"/>
              <a:gd name="f113" fmla="*/ 58 f106 1"/>
              <a:gd name="f114" fmla="*/ 31 f107 1"/>
              <a:gd name="f115" fmla="*/ 57 f106 1"/>
              <a:gd name="f116" fmla="*/ 20 f107 1"/>
              <a:gd name="f117" fmla="*/ 45 f106 1"/>
              <a:gd name="f118" fmla="*/ 10 f106 1"/>
              <a:gd name="f119" fmla="*/ 29 f107 1"/>
              <a:gd name="f120" fmla="*/ 0 f106 1"/>
              <a:gd name="f121" fmla="*/ 48 f107 1"/>
              <a:gd name="f122" fmla="*/ 56 f107 1"/>
              <a:gd name="f123" fmla="*/ 8 f106 1"/>
              <a:gd name="f124" fmla="*/ 50 f106 1"/>
              <a:gd name="f125" fmla="*/ 49 f107 1"/>
              <a:gd name="f126" fmla="*/ 45 f107 1"/>
              <a:gd name="f127" fmla="*/ 60 f106 1"/>
              <a:gd name="f128" fmla="*/ 44 f107 1"/>
              <a:gd name="f129" fmla="*/ 66 f107 1"/>
              <a:gd name="f130" fmla="*/ 76 f107 1"/>
              <a:gd name="f131" fmla="*/ 104 f106 1"/>
              <a:gd name="f132" fmla="*/ 75 f107 1"/>
              <a:gd name="f133" fmla="*/ 161 f106 1"/>
              <a:gd name="f134" fmla="*/ 71 f107 1"/>
              <a:gd name="f135" fmla="*/ 170 f106 1"/>
              <a:gd name="f136" fmla="*/ 42 f107 1"/>
              <a:gd name="f137" fmla="*/ 190 f106 1"/>
              <a:gd name="f138" fmla="*/ 35 f107 1"/>
              <a:gd name="f139" fmla="*/ 5 f107 1"/>
              <a:gd name="f140" fmla="*/ 1 f107 1"/>
              <a:gd name="f141" fmla="*/ 10 f107 1"/>
              <a:gd name="f142" fmla="*/ 38 f107 1"/>
              <a:gd name="f143" fmla="*/ 9 f106 1"/>
              <a:gd name="f144" fmla="*/ 30 f107 1"/>
              <a:gd name="f145" fmla="*/ 16 f106 1"/>
              <a:gd name="f146" fmla="*/ 23 f106 1"/>
              <a:gd name="f147" fmla="*/ 9 f107 1"/>
              <a:gd name="f148" fmla="*/ 137 f106 1"/>
              <a:gd name="f149" fmla="*/ 6 f107 1"/>
              <a:gd name="f150" fmla="*/ 154 f106 1"/>
              <a:gd name="f151" fmla="*/ 13 f107 1"/>
              <a:gd name="f152" fmla="*/ 168 f106 1"/>
              <a:gd name="f153" fmla="*/ 34 f107 1"/>
              <a:gd name="f154" fmla="*/ 180 f106 1"/>
              <a:gd name="f155" fmla="*/ 179 f106 1"/>
              <a:gd name="f156" fmla="*/ 164 f106 1"/>
              <a:gd name="f157" fmla="*/ 158 f106 1"/>
              <a:gd name="f158" fmla="*/ 37 f107 1"/>
              <a:gd name="f159" fmla="*/ 132 f106 1"/>
              <a:gd name="f160" fmla="*/ 41 f107 1"/>
              <a:gd name="f161" fmla="+- f108 0 f1"/>
              <a:gd name="f162" fmla="*/ f111 1 76"/>
              <a:gd name="f163" fmla="*/ f112 1 191"/>
              <a:gd name="f164" fmla="*/ f113 1 191"/>
              <a:gd name="f165" fmla="*/ f114 1 76"/>
              <a:gd name="f166" fmla="*/ f115 1 191"/>
              <a:gd name="f167" fmla="*/ f116 1 76"/>
              <a:gd name="f168" fmla="*/ f117 1 191"/>
              <a:gd name="f169" fmla="*/ f118 1 191"/>
              <a:gd name="f170" fmla="*/ f119 1 76"/>
              <a:gd name="f171" fmla="*/ f120 1 191"/>
              <a:gd name="f172" fmla="*/ f121 1 76"/>
              <a:gd name="f173" fmla="*/ f122 1 76"/>
              <a:gd name="f174" fmla="*/ f123 1 191"/>
              <a:gd name="f175" fmla="*/ f124 1 191"/>
              <a:gd name="f176" fmla="*/ f125 1 76"/>
              <a:gd name="f177" fmla="*/ f126 1 76"/>
              <a:gd name="f178" fmla="*/ f127 1 191"/>
              <a:gd name="f179" fmla="*/ f128 1 76"/>
              <a:gd name="f180" fmla="*/ f129 1 76"/>
              <a:gd name="f181" fmla="*/ f130 1 76"/>
              <a:gd name="f182" fmla="*/ f131 1 191"/>
              <a:gd name="f183" fmla="*/ f132 1 76"/>
              <a:gd name="f184" fmla="*/ f133 1 191"/>
              <a:gd name="f185" fmla="*/ f134 1 76"/>
              <a:gd name="f186" fmla="*/ f135 1 191"/>
              <a:gd name="f187" fmla="*/ f136 1 76"/>
              <a:gd name="f188" fmla="*/ f137 1 191"/>
              <a:gd name="f189" fmla="*/ f138 1 76"/>
              <a:gd name="f190" fmla="*/ f139 1 76"/>
              <a:gd name="f191" fmla="*/ f140 1 76"/>
              <a:gd name="f192" fmla="*/ f141 1 76"/>
              <a:gd name="f193" fmla="*/ f142 1 76"/>
              <a:gd name="f194" fmla="*/ f143 1 191"/>
              <a:gd name="f195" fmla="*/ f144 1 76"/>
              <a:gd name="f196" fmla="*/ f145 1 191"/>
              <a:gd name="f197" fmla="*/ f146 1 191"/>
              <a:gd name="f198" fmla="*/ f147 1 76"/>
              <a:gd name="f199" fmla="*/ f148 1 191"/>
              <a:gd name="f200" fmla="*/ f149 1 76"/>
              <a:gd name="f201" fmla="*/ f150 1 191"/>
              <a:gd name="f202" fmla="*/ f151 1 76"/>
              <a:gd name="f203" fmla="*/ f152 1 191"/>
              <a:gd name="f204" fmla="*/ f153 1 76"/>
              <a:gd name="f205" fmla="*/ f154 1 191"/>
              <a:gd name="f206" fmla="*/ f155 1 191"/>
              <a:gd name="f207" fmla="*/ f156 1 191"/>
              <a:gd name="f208" fmla="*/ f157 1 191"/>
              <a:gd name="f209" fmla="*/ f158 1 76"/>
              <a:gd name="f210" fmla="*/ f159 1 191"/>
              <a:gd name="f211" fmla="*/ f160 1 76"/>
              <a:gd name="f212" fmla="*/ 0 1 f109"/>
              <a:gd name="f213" fmla="*/ f103 1 f109"/>
              <a:gd name="f214" fmla="*/ 0 1 f110"/>
              <a:gd name="f215" fmla="*/ f104 1 f110"/>
              <a:gd name="f216" fmla="*/ f162 1 f109"/>
              <a:gd name="f217" fmla="*/ f163 1 f110"/>
              <a:gd name="f218" fmla="*/ f164 1 f110"/>
              <a:gd name="f219" fmla="*/ f165 1 f109"/>
              <a:gd name="f220" fmla="*/ f166 1 f110"/>
              <a:gd name="f221" fmla="*/ f167 1 f109"/>
              <a:gd name="f222" fmla="*/ f168 1 f110"/>
              <a:gd name="f223" fmla="*/ f169 1 f110"/>
              <a:gd name="f224" fmla="*/ f170 1 f109"/>
              <a:gd name="f225" fmla="*/ f171 1 f110"/>
              <a:gd name="f226" fmla="*/ f172 1 f109"/>
              <a:gd name="f227" fmla="*/ f173 1 f109"/>
              <a:gd name="f228" fmla="*/ f174 1 f110"/>
              <a:gd name="f229" fmla="*/ f175 1 f110"/>
              <a:gd name="f230" fmla="*/ f176 1 f109"/>
              <a:gd name="f231" fmla="*/ f177 1 f109"/>
              <a:gd name="f232" fmla="*/ f178 1 f110"/>
              <a:gd name="f233" fmla="*/ f179 1 f109"/>
              <a:gd name="f234" fmla="*/ f180 1 f109"/>
              <a:gd name="f235" fmla="*/ f181 1 f109"/>
              <a:gd name="f236" fmla="*/ f182 1 f110"/>
              <a:gd name="f237" fmla="*/ f183 1 f109"/>
              <a:gd name="f238" fmla="*/ f184 1 f110"/>
              <a:gd name="f239" fmla="*/ f185 1 f109"/>
              <a:gd name="f240" fmla="*/ f186 1 f110"/>
              <a:gd name="f241" fmla="*/ f187 1 f109"/>
              <a:gd name="f242" fmla="*/ f188 1 f110"/>
              <a:gd name="f243" fmla="*/ f189 1 f109"/>
              <a:gd name="f244" fmla="*/ f190 1 f109"/>
              <a:gd name="f245" fmla="*/ f191 1 f109"/>
              <a:gd name="f246" fmla="*/ f192 1 f109"/>
              <a:gd name="f247" fmla="*/ f193 1 f109"/>
              <a:gd name="f248" fmla="*/ f194 1 f110"/>
              <a:gd name="f249" fmla="*/ f195 1 f109"/>
              <a:gd name="f250" fmla="*/ f196 1 f110"/>
              <a:gd name="f251" fmla="*/ f197 1 f110"/>
              <a:gd name="f252" fmla="*/ f198 1 f109"/>
              <a:gd name="f253" fmla="*/ f199 1 f110"/>
              <a:gd name="f254" fmla="*/ f200 1 f109"/>
              <a:gd name="f255" fmla="*/ f201 1 f110"/>
              <a:gd name="f256" fmla="*/ f202 1 f109"/>
              <a:gd name="f257" fmla="*/ f203 1 f110"/>
              <a:gd name="f258" fmla="*/ f204 1 f109"/>
              <a:gd name="f259" fmla="*/ f205 1 f110"/>
              <a:gd name="f260" fmla="*/ f206 1 f110"/>
              <a:gd name="f261" fmla="*/ f207 1 f110"/>
              <a:gd name="f262" fmla="*/ f208 1 f110"/>
              <a:gd name="f263" fmla="*/ f209 1 f109"/>
              <a:gd name="f264" fmla="*/ f210 1 f110"/>
              <a:gd name="f265" fmla="*/ f211 1 f109"/>
              <a:gd name="f266" fmla="*/ f212 f100 1"/>
              <a:gd name="f267" fmla="*/ f213 f100 1"/>
              <a:gd name="f268" fmla="*/ f215 f101 1"/>
              <a:gd name="f269" fmla="*/ f214 f101 1"/>
              <a:gd name="f270" fmla="*/ f216 f100 1"/>
              <a:gd name="f271" fmla="*/ f217 f101 1"/>
              <a:gd name="f272" fmla="*/ f218 f101 1"/>
              <a:gd name="f273" fmla="*/ f219 f100 1"/>
              <a:gd name="f274" fmla="*/ f220 f101 1"/>
              <a:gd name="f275" fmla="*/ f221 f100 1"/>
              <a:gd name="f276" fmla="*/ f222 f101 1"/>
              <a:gd name="f277" fmla="*/ f223 f101 1"/>
              <a:gd name="f278" fmla="*/ f224 f100 1"/>
              <a:gd name="f279" fmla="*/ f225 f101 1"/>
              <a:gd name="f280" fmla="*/ f226 f100 1"/>
              <a:gd name="f281" fmla="*/ f227 f100 1"/>
              <a:gd name="f282" fmla="*/ f228 f101 1"/>
              <a:gd name="f283" fmla="*/ f229 f101 1"/>
              <a:gd name="f284" fmla="*/ f230 f100 1"/>
              <a:gd name="f285" fmla="*/ f231 f100 1"/>
              <a:gd name="f286" fmla="*/ f232 f101 1"/>
              <a:gd name="f287" fmla="*/ f233 f100 1"/>
              <a:gd name="f288" fmla="*/ f234 f100 1"/>
              <a:gd name="f289" fmla="*/ f235 f100 1"/>
              <a:gd name="f290" fmla="*/ f236 f101 1"/>
              <a:gd name="f291" fmla="*/ f237 f100 1"/>
              <a:gd name="f292" fmla="*/ f238 f101 1"/>
              <a:gd name="f293" fmla="*/ f239 f100 1"/>
              <a:gd name="f294" fmla="*/ f240 f101 1"/>
              <a:gd name="f295" fmla="*/ f241 f100 1"/>
              <a:gd name="f296" fmla="*/ f242 f101 1"/>
              <a:gd name="f297" fmla="*/ f243 f100 1"/>
              <a:gd name="f298" fmla="*/ f244 f100 1"/>
              <a:gd name="f299" fmla="*/ f245 f100 1"/>
              <a:gd name="f300" fmla="*/ f246 f100 1"/>
              <a:gd name="f301" fmla="*/ f247 f100 1"/>
              <a:gd name="f302" fmla="*/ f248 f101 1"/>
              <a:gd name="f303" fmla="*/ f249 f100 1"/>
              <a:gd name="f304" fmla="*/ f250 f101 1"/>
              <a:gd name="f305" fmla="*/ f251 f101 1"/>
              <a:gd name="f306" fmla="*/ f252 f100 1"/>
              <a:gd name="f307" fmla="*/ f253 f101 1"/>
              <a:gd name="f308" fmla="*/ f254 f100 1"/>
              <a:gd name="f309" fmla="*/ f255 f101 1"/>
              <a:gd name="f310" fmla="*/ f256 f100 1"/>
              <a:gd name="f311" fmla="*/ f257 f101 1"/>
              <a:gd name="f312" fmla="*/ f258 f100 1"/>
              <a:gd name="f313" fmla="*/ f259 f101 1"/>
              <a:gd name="f314" fmla="*/ f260 f101 1"/>
              <a:gd name="f315" fmla="*/ f261 f101 1"/>
              <a:gd name="f316" fmla="*/ f262 f101 1"/>
              <a:gd name="f317" fmla="*/ f263 f100 1"/>
              <a:gd name="f318" fmla="*/ f264 f101 1"/>
              <a:gd name="f319" fmla="*/ f265 f10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1">
                <a:pos x="f270" y="f271"/>
              </a:cxn>
              <a:cxn ang="f161">
                <a:pos x="f270" y="f272"/>
              </a:cxn>
              <a:cxn ang="f161">
                <a:pos x="f273" y="f274"/>
              </a:cxn>
              <a:cxn ang="f161">
                <a:pos x="f275" y="f276"/>
              </a:cxn>
              <a:cxn ang="f161">
                <a:pos x="f275" y="f277"/>
              </a:cxn>
              <a:cxn ang="f161">
                <a:pos x="f278" y="f279"/>
              </a:cxn>
              <a:cxn ang="f161">
                <a:pos x="f280" y="f279"/>
              </a:cxn>
              <a:cxn ang="f161">
                <a:pos x="f281" y="f282"/>
              </a:cxn>
              <a:cxn ang="f161">
                <a:pos x="f281" y="f283"/>
              </a:cxn>
              <a:cxn ang="f161">
                <a:pos x="f284" y="f274"/>
              </a:cxn>
              <a:cxn ang="f161">
                <a:pos x="f285" y="f286"/>
              </a:cxn>
              <a:cxn ang="f161">
                <a:pos x="f287" y="f271"/>
              </a:cxn>
              <a:cxn ang="f161">
                <a:pos x="f288" y="f271"/>
              </a:cxn>
              <a:cxn ang="f161">
                <a:pos x="f289" y="f290"/>
              </a:cxn>
              <a:cxn ang="f161">
                <a:pos x="f291" y="f292"/>
              </a:cxn>
              <a:cxn ang="f161">
                <a:pos x="f293" y="f294"/>
              </a:cxn>
              <a:cxn ang="f161">
                <a:pos x="f295" y="f296"/>
              </a:cxn>
              <a:cxn ang="f161">
                <a:pos x="f297" y="f296"/>
              </a:cxn>
              <a:cxn ang="f161">
                <a:pos x="f298" y="f294"/>
              </a:cxn>
              <a:cxn ang="f161">
                <a:pos x="f299" y="f292"/>
              </a:cxn>
              <a:cxn ang="f161">
                <a:pos x="f299" y="f290"/>
              </a:cxn>
              <a:cxn ang="f161">
                <a:pos x="f300" y="f271"/>
              </a:cxn>
              <a:cxn ang="f161">
                <a:pos x="f270" y="f271"/>
              </a:cxn>
              <a:cxn ang="f161">
                <a:pos x="f301" y="f302"/>
              </a:cxn>
              <a:cxn ang="f161">
                <a:pos x="f303" y="f304"/>
              </a:cxn>
              <a:cxn ang="f161">
                <a:pos x="f301" y="f305"/>
              </a:cxn>
              <a:cxn ang="f161">
                <a:pos x="f285" y="f304"/>
              </a:cxn>
              <a:cxn ang="f161">
                <a:pos x="f301" y="f302"/>
              </a:cxn>
              <a:cxn ang="f161">
                <a:pos x="f306" y="f307"/>
              </a:cxn>
              <a:cxn ang="f161">
                <a:pos x="f308" y="f307"/>
              </a:cxn>
              <a:cxn ang="f161">
                <a:pos x="f308" y="f309"/>
              </a:cxn>
              <a:cxn ang="f161">
                <a:pos x="f310" y="f311"/>
              </a:cxn>
              <a:cxn ang="f161">
                <a:pos x="f312" y="f313"/>
              </a:cxn>
              <a:cxn ang="f161">
                <a:pos x="f312" y="f314"/>
              </a:cxn>
              <a:cxn ang="f161">
                <a:pos x="f310" y="f315"/>
              </a:cxn>
              <a:cxn ang="f161">
                <a:pos x="f306" y="f316"/>
              </a:cxn>
              <a:cxn ang="f161">
                <a:pos x="f306" y="f307"/>
              </a:cxn>
              <a:cxn ang="f161">
                <a:pos x="f317" y="f318"/>
              </a:cxn>
              <a:cxn ang="f161">
                <a:pos x="f301" y="f318"/>
              </a:cxn>
              <a:cxn ang="f161">
                <a:pos x="f319" y="f290"/>
              </a:cxn>
              <a:cxn ang="f161">
                <a:pos x="f297" y="f290"/>
              </a:cxn>
              <a:cxn ang="f161">
                <a:pos x="f317" y="f318"/>
              </a:cxn>
            </a:cxnLst>
            <a:rect l="f266" t="f269" r="f267" b="f268"/>
            <a:pathLst>
              <a:path w="76" h="191">
                <a:moveTo>
                  <a:pt x="f8" y="f9"/>
                </a:moveTo>
                <a:cubicBezTo>
                  <a:pt x="f8" y="f10"/>
                  <a:pt x="f8" y="f11"/>
                  <a:pt x="f8" y="f12"/>
                </a:cubicBezTo>
                <a:cubicBezTo>
                  <a:pt x="f13" y="f14"/>
                  <a:pt x="f13" y="f14"/>
                  <a:pt x="f13" y="f14"/>
                </a:cubicBezTo>
                <a:cubicBezTo>
                  <a:pt x="f15" y="f16"/>
                  <a:pt x="f15" y="f16"/>
                  <a:pt x="f15" y="f17"/>
                </a:cubicBezTo>
                <a:cubicBezTo>
                  <a:pt x="f15" y="f18"/>
                  <a:pt x="f15" y="f19"/>
                  <a:pt x="f15" y="f20"/>
                </a:cubicBezTo>
                <a:cubicBezTo>
                  <a:pt x="f15" y="f21"/>
                  <a:pt x="f19" y="f5"/>
                  <a:pt x="f22" y="f5"/>
                </a:cubicBezTo>
                <a:cubicBezTo>
                  <a:pt x="f23" y="f5"/>
                  <a:pt x="f24" y="f5"/>
                  <a:pt x="f25" y="f5"/>
                </a:cubicBezTo>
                <a:cubicBezTo>
                  <a:pt x="f26" y="f5"/>
                  <a:pt x="f16" y="f27"/>
                  <a:pt x="f16" y="f28"/>
                </a:cubicBezTo>
                <a:cubicBezTo>
                  <a:pt x="f16" y="f29"/>
                  <a:pt x="f16" y="f23"/>
                  <a:pt x="f16" y="f30"/>
                </a:cubicBezTo>
                <a:cubicBezTo>
                  <a:pt x="f16" y="f31"/>
                  <a:pt x="f26" y="f14"/>
                  <a:pt x="f32" y="f14"/>
                </a:cubicBezTo>
                <a:cubicBezTo>
                  <a:pt x="f33" y="f14"/>
                  <a:pt x="f17" y="f34"/>
                  <a:pt x="f17" y="f35"/>
                </a:cubicBezTo>
                <a:cubicBezTo>
                  <a:pt x="f36" y="f37"/>
                  <a:pt x="f36" y="f38"/>
                  <a:pt x="f36" y="f9"/>
                </a:cubicBezTo>
                <a:cubicBezTo>
                  <a:pt x="f39" y="f9"/>
                  <a:pt x="f34" y="f9"/>
                  <a:pt x="f40" y="f9"/>
                </a:cubicBezTo>
                <a:cubicBezTo>
                  <a:pt x="f41" y="f9"/>
                  <a:pt x="f6" y="f42"/>
                  <a:pt x="f6" y="f43"/>
                </a:cubicBezTo>
                <a:cubicBezTo>
                  <a:pt x="f6" y="f44"/>
                  <a:pt x="f6" y="f45"/>
                  <a:pt x="f46" y="f47"/>
                </a:cubicBezTo>
                <a:cubicBezTo>
                  <a:pt x="f46" y="f48"/>
                  <a:pt x="f41" y="f49"/>
                  <a:pt x="f37" y="f50"/>
                </a:cubicBezTo>
                <a:cubicBezTo>
                  <a:pt x="f51" y="f52"/>
                  <a:pt x="f53" y="f54"/>
                  <a:pt x="f24" y="f55"/>
                </a:cubicBezTo>
                <a:cubicBezTo>
                  <a:pt x="f56" y="f7"/>
                  <a:pt x="f57" y="f7"/>
                  <a:pt x="f58" y="f55"/>
                </a:cubicBezTo>
                <a:cubicBezTo>
                  <a:pt x="f59" y="f54"/>
                  <a:pt x="f60" y="f52"/>
                  <a:pt x="f61" y="f50"/>
                </a:cubicBezTo>
                <a:cubicBezTo>
                  <a:pt x="f62" y="f49"/>
                  <a:pt x="f21" y="f48"/>
                  <a:pt x="f21" y="f47"/>
                </a:cubicBezTo>
                <a:cubicBezTo>
                  <a:pt x="f5" y="f45"/>
                  <a:pt x="f21" y="f44"/>
                  <a:pt x="f21" y="f43"/>
                </a:cubicBezTo>
                <a:cubicBezTo>
                  <a:pt x="f21" y="f42"/>
                  <a:pt x="f63" y="f9"/>
                  <a:pt x="f20" y="f9"/>
                </a:cubicBezTo>
                <a:cubicBezTo>
                  <a:pt x="f64" y="f9"/>
                  <a:pt x="f65" y="f9"/>
                  <a:pt x="f8" y="f9"/>
                </a:cubicBezTo>
                <a:close/>
                <a:moveTo>
                  <a:pt x="f66" y="f67"/>
                </a:moveTo>
                <a:cubicBezTo>
                  <a:pt x="f68" y="f67"/>
                  <a:pt x="f13" y="f69"/>
                  <a:pt x="f70" y="f71"/>
                </a:cubicBezTo>
                <a:cubicBezTo>
                  <a:pt x="f70" y="f72"/>
                  <a:pt x="f68" y="f73"/>
                  <a:pt x="f66" y="f73"/>
                </a:cubicBezTo>
                <a:cubicBezTo>
                  <a:pt x="f24" y="f73"/>
                  <a:pt x="f17" y="f19"/>
                  <a:pt x="f17" y="f71"/>
                </a:cubicBezTo>
                <a:cubicBezTo>
                  <a:pt x="f17" y="f74"/>
                  <a:pt x="f24" y="f20"/>
                  <a:pt x="f66" y="f67"/>
                </a:cubicBezTo>
                <a:close/>
                <a:moveTo>
                  <a:pt x="f67" y="f75"/>
                </a:moveTo>
                <a:cubicBezTo>
                  <a:pt x="f28" y="f75"/>
                  <a:pt x="f76" y="f75"/>
                  <a:pt x="f77" y="f75"/>
                </a:cubicBezTo>
                <a:cubicBezTo>
                  <a:pt x="f77" y="f78"/>
                  <a:pt x="f76" y="f79"/>
                  <a:pt x="f77" y="f80"/>
                </a:cubicBezTo>
                <a:cubicBezTo>
                  <a:pt x="f61" y="f47"/>
                  <a:pt x="f76" y="f81"/>
                  <a:pt x="f82" y="f49"/>
                </a:cubicBezTo>
                <a:cubicBezTo>
                  <a:pt x="f15" y="f83"/>
                  <a:pt x="f84" y="f85"/>
                  <a:pt x="f68" y="f2"/>
                </a:cubicBezTo>
                <a:cubicBezTo>
                  <a:pt x="f68" y="f2"/>
                  <a:pt x="f68" y="f2"/>
                  <a:pt x="f68" y="f86"/>
                </a:cubicBezTo>
                <a:cubicBezTo>
                  <a:pt x="f84" y="f87"/>
                  <a:pt x="f15" y="f88"/>
                  <a:pt x="f82" y="f48"/>
                </a:cubicBezTo>
                <a:cubicBezTo>
                  <a:pt x="f69" y="f89"/>
                  <a:pt x="f67" y="f90"/>
                  <a:pt x="f67" y="f91"/>
                </a:cubicBezTo>
                <a:cubicBezTo>
                  <a:pt x="f67" y="f92"/>
                  <a:pt x="f67" y="f93"/>
                  <a:pt x="f67" y="f75"/>
                </a:cubicBezTo>
                <a:close/>
                <a:moveTo>
                  <a:pt x="f57" y="f94"/>
                </a:moveTo>
                <a:cubicBezTo>
                  <a:pt x="f66" y="f94"/>
                  <a:pt x="f66" y="f94"/>
                  <a:pt x="f66" y="f94"/>
                </a:cubicBezTo>
                <a:cubicBezTo>
                  <a:pt x="f56" y="f95"/>
                  <a:pt x="f96" y="f97"/>
                  <a:pt x="f98" y="f43"/>
                </a:cubicBezTo>
                <a:cubicBezTo>
                  <a:pt x="f56" y="f43"/>
                  <a:pt x="f66" y="f43"/>
                  <a:pt x="f58" y="f43"/>
                </a:cubicBezTo>
                <a:cubicBezTo>
                  <a:pt x="f23" y="f97"/>
                  <a:pt x="f57" y="f95"/>
                  <a:pt x="f57" y="f94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cs typeface="B Nazanin" panose="00000400000000000000" pitchFamily="2" charset="-78"/>
            </a:endParaRPr>
          </a:p>
        </p:txBody>
      </p:sp>
      <p:sp>
        <p:nvSpPr>
          <p:cNvPr id="12" name="Freeform 59">
            <a:extLst>
              <a:ext uri="{FF2B5EF4-FFF2-40B4-BE49-F238E27FC236}">
                <a16:creationId xmlns:a16="http://schemas.microsoft.com/office/drawing/2014/main" id="{4EFBA912-7791-A1C4-D542-E551855559AE}"/>
              </a:ext>
            </a:extLst>
          </p:cNvPr>
          <p:cNvSpPr/>
          <p:nvPr/>
        </p:nvSpPr>
        <p:spPr>
          <a:xfrm>
            <a:off x="879148" y="4041855"/>
            <a:ext cx="214172" cy="4120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5"/>
              <a:gd name="f7" fmla="val 187"/>
              <a:gd name="f8" fmla="val 49"/>
              <a:gd name="f9" fmla="val 89"/>
              <a:gd name="f10" fmla="val 103"/>
              <a:gd name="f11" fmla="val 116"/>
              <a:gd name="f12" fmla="val 130"/>
              <a:gd name="f13" fmla="val 51"/>
              <a:gd name="f14" fmla="val 53"/>
              <a:gd name="f15" fmla="val 54"/>
              <a:gd name="f16" fmla="val 58"/>
              <a:gd name="f17" fmla="val 131"/>
              <a:gd name="f18" fmla="val 60"/>
              <a:gd name="f19" fmla="val 132"/>
              <a:gd name="f20" fmla="val 136"/>
              <a:gd name="f21" fmla="val 151"/>
              <a:gd name="f22" fmla="val 167"/>
              <a:gd name="f23" fmla="val 182"/>
              <a:gd name="f24" fmla="val 186"/>
              <a:gd name="f25" fmla="val 55"/>
              <a:gd name="f26" fmla="val 46"/>
              <a:gd name="f27" fmla="val 38"/>
              <a:gd name="f28" fmla="val 30"/>
              <a:gd name="f29" fmla="val 26"/>
              <a:gd name="f30" fmla="val 24"/>
              <a:gd name="f31" fmla="val 185"/>
              <a:gd name="f32" fmla="val 181"/>
              <a:gd name="f33" fmla="val 152"/>
              <a:gd name="f34" fmla="val 137"/>
              <a:gd name="f35" fmla="val 133"/>
              <a:gd name="f36" fmla="val 27"/>
              <a:gd name="f37" fmla="val 31"/>
              <a:gd name="f38" fmla="val 32"/>
              <a:gd name="f39" fmla="val 34"/>
              <a:gd name="f40" fmla="val 36"/>
              <a:gd name="f41" fmla="val 28"/>
              <a:gd name="f42" fmla="val 19"/>
              <a:gd name="f43" fmla="val 11"/>
              <a:gd name="f44" fmla="val 88"/>
              <a:gd name="f45" fmla="val 3"/>
              <a:gd name="f46" fmla="val 86"/>
              <a:gd name="f47" fmla="val 78"/>
              <a:gd name="f48" fmla="val 18"/>
              <a:gd name="f49" fmla="val 8"/>
              <a:gd name="f50" fmla="val 7"/>
              <a:gd name="f51" fmla="val 1"/>
              <a:gd name="f52" fmla="val 17"/>
              <a:gd name="f53" fmla="val 21"/>
              <a:gd name="f54" fmla="val 42"/>
              <a:gd name="f55" fmla="val 62"/>
              <a:gd name="f56" fmla="val 23"/>
              <a:gd name="f57" fmla="val 39"/>
              <a:gd name="f58" fmla="val 44"/>
              <a:gd name="f59" fmla="val 50"/>
              <a:gd name="f60" fmla="val 63"/>
              <a:gd name="f61" fmla="val 56"/>
              <a:gd name="f62" fmla="val 61"/>
              <a:gd name="f63" fmla="val 67"/>
              <a:gd name="f64" fmla="val 79"/>
              <a:gd name="f65" fmla="val 2"/>
              <a:gd name="f66" fmla="val 82"/>
              <a:gd name="f67" fmla="val 75"/>
              <a:gd name="f68" fmla="val 66"/>
              <a:gd name="f69" fmla="val 145"/>
              <a:gd name="f70" fmla="val 155"/>
              <a:gd name="f71" fmla="val 164"/>
              <a:gd name="f72" fmla="val 173"/>
              <a:gd name="f73" fmla="+- 0 0 -90"/>
              <a:gd name="f74" fmla="*/ f3 1 85"/>
              <a:gd name="f75" fmla="*/ f4 1 187"/>
              <a:gd name="f76" fmla="val f5"/>
              <a:gd name="f77" fmla="val f6"/>
              <a:gd name="f78" fmla="val f7"/>
              <a:gd name="f79" fmla="*/ f73 f0 1"/>
              <a:gd name="f80" fmla="+- f78 0 f76"/>
              <a:gd name="f81" fmla="+- f77 0 f76"/>
              <a:gd name="f82" fmla="*/ f79 1 f2"/>
              <a:gd name="f83" fmla="*/ f81 1 85"/>
              <a:gd name="f84" fmla="*/ f80 1 187"/>
              <a:gd name="f85" fmla="*/ 49 f81 1"/>
              <a:gd name="f86" fmla="*/ 89 f80 1"/>
              <a:gd name="f87" fmla="*/ 130 f80 1"/>
              <a:gd name="f88" fmla="*/ 54 f81 1"/>
              <a:gd name="f89" fmla="*/ 60 f81 1"/>
              <a:gd name="f90" fmla="*/ 136 f80 1"/>
              <a:gd name="f91" fmla="*/ 182 f80 1"/>
              <a:gd name="f92" fmla="*/ 55 f81 1"/>
              <a:gd name="f93" fmla="*/ 187 f80 1"/>
              <a:gd name="f94" fmla="*/ 30 f81 1"/>
              <a:gd name="f95" fmla="*/ 24 f81 1"/>
              <a:gd name="f96" fmla="*/ 181 f80 1"/>
              <a:gd name="f97" fmla="*/ 137 f80 1"/>
              <a:gd name="f98" fmla="*/ 31 f81 1"/>
              <a:gd name="f99" fmla="*/ 36 f81 1"/>
              <a:gd name="f100" fmla="*/ 11 f81 1"/>
              <a:gd name="f101" fmla="*/ 88 f80 1"/>
              <a:gd name="f102" fmla="*/ 0 f81 1"/>
              <a:gd name="f103" fmla="*/ 78 f80 1"/>
              <a:gd name="f104" fmla="*/ 18 f80 1"/>
              <a:gd name="f105" fmla="*/ 17 f81 1"/>
              <a:gd name="f106" fmla="*/ 1 f80 1"/>
              <a:gd name="f107" fmla="*/ 62 f80 1"/>
              <a:gd name="f108" fmla="*/ 34 f81 1"/>
              <a:gd name="f109" fmla="*/ 50 f81 1"/>
              <a:gd name="f110" fmla="*/ 63 f80 1"/>
              <a:gd name="f111" fmla="*/ 67 f81 1"/>
              <a:gd name="f112" fmla="*/ 0 f80 1"/>
              <a:gd name="f113" fmla="*/ 85 f81 1"/>
              <a:gd name="f114" fmla="*/ 75 f81 1"/>
              <a:gd name="f115" fmla="*/ 32 f81 1"/>
              <a:gd name="f116" fmla="*/ 145 f80 1"/>
              <a:gd name="f117" fmla="*/ 173 f80 1"/>
              <a:gd name="f118" fmla="+- f82 0 f1"/>
              <a:gd name="f119" fmla="*/ f85 1 85"/>
              <a:gd name="f120" fmla="*/ f86 1 187"/>
              <a:gd name="f121" fmla="*/ f87 1 187"/>
              <a:gd name="f122" fmla="*/ f88 1 85"/>
              <a:gd name="f123" fmla="*/ f89 1 85"/>
              <a:gd name="f124" fmla="*/ f90 1 187"/>
              <a:gd name="f125" fmla="*/ f91 1 187"/>
              <a:gd name="f126" fmla="*/ f92 1 85"/>
              <a:gd name="f127" fmla="*/ f93 1 187"/>
              <a:gd name="f128" fmla="*/ f94 1 85"/>
              <a:gd name="f129" fmla="*/ f95 1 85"/>
              <a:gd name="f130" fmla="*/ f96 1 187"/>
              <a:gd name="f131" fmla="*/ f97 1 187"/>
              <a:gd name="f132" fmla="*/ f98 1 85"/>
              <a:gd name="f133" fmla="*/ f99 1 85"/>
              <a:gd name="f134" fmla="*/ f100 1 85"/>
              <a:gd name="f135" fmla="*/ f101 1 187"/>
              <a:gd name="f136" fmla="*/ f102 1 85"/>
              <a:gd name="f137" fmla="*/ f103 1 187"/>
              <a:gd name="f138" fmla="*/ f104 1 187"/>
              <a:gd name="f139" fmla="*/ f105 1 85"/>
              <a:gd name="f140" fmla="*/ f106 1 187"/>
              <a:gd name="f141" fmla="*/ f107 1 187"/>
              <a:gd name="f142" fmla="*/ f108 1 85"/>
              <a:gd name="f143" fmla="*/ f109 1 85"/>
              <a:gd name="f144" fmla="*/ f110 1 187"/>
              <a:gd name="f145" fmla="*/ f111 1 85"/>
              <a:gd name="f146" fmla="*/ f112 1 187"/>
              <a:gd name="f147" fmla="*/ f113 1 85"/>
              <a:gd name="f148" fmla="*/ f114 1 85"/>
              <a:gd name="f149" fmla="*/ f115 1 85"/>
              <a:gd name="f150" fmla="*/ f116 1 187"/>
              <a:gd name="f151" fmla="*/ f117 1 187"/>
              <a:gd name="f152" fmla="*/ 0 1 f83"/>
              <a:gd name="f153" fmla="*/ f77 1 f83"/>
              <a:gd name="f154" fmla="*/ 0 1 f84"/>
              <a:gd name="f155" fmla="*/ f78 1 f84"/>
              <a:gd name="f156" fmla="*/ f119 1 f83"/>
              <a:gd name="f157" fmla="*/ f120 1 f84"/>
              <a:gd name="f158" fmla="*/ f121 1 f84"/>
              <a:gd name="f159" fmla="*/ f122 1 f83"/>
              <a:gd name="f160" fmla="*/ f123 1 f83"/>
              <a:gd name="f161" fmla="*/ f124 1 f84"/>
              <a:gd name="f162" fmla="*/ f125 1 f84"/>
              <a:gd name="f163" fmla="*/ f126 1 f83"/>
              <a:gd name="f164" fmla="*/ f127 1 f84"/>
              <a:gd name="f165" fmla="*/ f128 1 f83"/>
              <a:gd name="f166" fmla="*/ f129 1 f83"/>
              <a:gd name="f167" fmla="*/ f130 1 f84"/>
              <a:gd name="f168" fmla="*/ f131 1 f84"/>
              <a:gd name="f169" fmla="*/ f132 1 f83"/>
              <a:gd name="f170" fmla="*/ f133 1 f83"/>
              <a:gd name="f171" fmla="*/ f134 1 f83"/>
              <a:gd name="f172" fmla="*/ f135 1 f84"/>
              <a:gd name="f173" fmla="*/ f136 1 f83"/>
              <a:gd name="f174" fmla="*/ f137 1 f84"/>
              <a:gd name="f175" fmla="*/ f138 1 f84"/>
              <a:gd name="f176" fmla="*/ f139 1 f83"/>
              <a:gd name="f177" fmla="*/ f140 1 f84"/>
              <a:gd name="f178" fmla="*/ f141 1 f84"/>
              <a:gd name="f179" fmla="*/ f142 1 f83"/>
              <a:gd name="f180" fmla="*/ f143 1 f83"/>
              <a:gd name="f181" fmla="*/ f144 1 f84"/>
              <a:gd name="f182" fmla="*/ f145 1 f83"/>
              <a:gd name="f183" fmla="*/ f146 1 f84"/>
              <a:gd name="f184" fmla="*/ f147 1 f83"/>
              <a:gd name="f185" fmla="*/ f148 1 f83"/>
              <a:gd name="f186" fmla="*/ f149 1 f83"/>
              <a:gd name="f187" fmla="*/ f150 1 f84"/>
              <a:gd name="f188" fmla="*/ f151 1 f84"/>
              <a:gd name="f189" fmla="*/ f152 f74 1"/>
              <a:gd name="f190" fmla="*/ f153 f74 1"/>
              <a:gd name="f191" fmla="*/ f155 f75 1"/>
              <a:gd name="f192" fmla="*/ f154 f75 1"/>
              <a:gd name="f193" fmla="*/ f156 f74 1"/>
              <a:gd name="f194" fmla="*/ f157 f75 1"/>
              <a:gd name="f195" fmla="*/ f158 f75 1"/>
              <a:gd name="f196" fmla="*/ f159 f74 1"/>
              <a:gd name="f197" fmla="*/ f160 f74 1"/>
              <a:gd name="f198" fmla="*/ f161 f75 1"/>
              <a:gd name="f199" fmla="*/ f162 f75 1"/>
              <a:gd name="f200" fmla="*/ f163 f74 1"/>
              <a:gd name="f201" fmla="*/ f164 f75 1"/>
              <a:gd name="f202" fmla="*/ f165 f74 1"/>
              <a:gd name="f203" fmla="*/ f166 f74 1"/>
              <a:gd name="f204" fmla="*/ f167 f75 1"/>
              <a:gd name="f205" fmla="*/ f168 f75 1"/>
              <a:gd name="f206" fmla="*/ f169 f74 1"/>
              <a:gd name="f207" fmla="*/ f170 f74 1"/>
              <a:gd name="f208" fmla="*/ f171 f74 1"/>
              <a:gd name="f209" fmla="*/ f172 f75 1"/>
              <a:gd name="f210" fmla="*/ f173 f74 1"/>
              <a:gd name="f211" fmla="*/ f174 f75 1"/>
              <a:gd name="f212" fmla="*/ f175 f75 1"/>
              <a:gd name="f213" fmla="*/ f176 f74 1"/>
              <a:gd name="f214" fmla="*/ f177 f75 1"/>
              <a:gd name="f215" fmla="*/ f178 f75 1"/>
              <a:gd name="f216" fmla="*/ f179 f74 1"/>
              <a:gd name="f217" fmla="*/ f180 f74 1"/>
              <a:gd name="f218" fmla="*/ f181 f75 1"/>
              <a:gd name="f219" fmla="*/ f182 f74 1"/>
              <a:gd name="f220" fmla="*/ f183 f75 1"/>
              <a:gd name="f221" fmla="*/ f184 f74 1"/>
              <a:gd name="f222" fmla="*/ f185 f74 1"/>
              <a:gd name="f223" fmla="*/ f186 f74 1"/>
              <a:gd name="f224" fmla="*/ f187 f75 1"/>
              <a:gd name="f225" fmla="*/ f188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8">
                <a:pos x="f193" y="f194"/>
              </a:cxn>
              <a:cxn ang="f118">
                <a:pos x="f193" y="f195"/>
              </a:cxn>
              <a:cxn ang="f118">
                <a:pos x="f196" y="f195"/>
              </a:cxn>
              <a:cxn ang="f118">
                <a:pos x="f197" y="f198"/>
              </a:cxn>
              <a:cxn ang="f118">
                <a:pos x="f197" y="f199"/>
              </a:cxn>
              <a:cxn ang="f118">
                <a:pos x="f200" y="f201"/>
              </a:cxn>
              <a:cxn ang="f118">
                <a:pos x="f202" y="f201"/>
              </a:cxn>
              <a:cxn ang="f118">
                <a:pos x="f203" y="f204"/>
              </a:cxn>
              <a:cxn ang="f118">
                <a:pos x="f203" y="f205"/>
              </a:cxn>
              <a:cxn ang="f118">
                <a:pos x="f206" y="f195"/>
              </a:cxn>
              <a:cxn ang="f118">
                <a:pos x="f207" y="f195"/>
              </a:cxn>
              <a:cxn ang="f118">
                <a:pos x="f207" y="f194"/>
              </a:cxn>
              <a:cxn ang="f118">
                <a:pos x="f208" y="f209"/>
              </a:cxn>
              <a:cxn ang="f118">
                <a:pos x="f210" y="f211"/>
              </a:cxn>
              <a:cxn ang="f118">
                <a:pos x="f210" y="f212"/>
              </a:cxn>
              <a:cxn ang="f118">
                <a:pos x="f213" y="f214"/>
              </a:cxn>
              <a:cxn ang="f118">
                <a:pos x="f213" y="f215"/>
              </a:cxn>
              <a:cxn ang="f118">
                <a:pos x="f216" y="f215"/>
              </a:cxn>
              <a:cxn ang="f118">
                <a:pos x="f216" y="f214"/>
              </a:cxn>
              <a:cxn ang="f118">
                <a:pos x="f217" y="f214"/>
              </a:cxn>
              <a:cxn ang="f118">
                <a:pos x="f217" y="f218"/>
              </a:cxn>
              <a:cxn ang="f118">
                <a:pos x="f219" y="f218"/>
              </a:cxn>
              <a:cxn ang="f118">
                <a:pos x="f219" y="f220"/>
              </a:cxn>
              <a:cxn ang="f118">
                <a:pos x="f221" y="f212"/>
              </a:cxn>
              <a:cxn ang="f118">
                <a:pos x="f221" y="f211"/>
              </a:cxn>
              <a:cxn ang="f118">
                <a:pos x="f222" y="f194"/>
              </a:cxn>
              <a:cxn ang="f118">
                <a:pos x="f193" y="f194"/>
              </a:cxn>
              <a:cxn ang="f118">
                <a:pos x="f223" y="f224"/>
              </a:cxn>
              <a:cxn ang="f118">
                <a:pos x="f202" y="f224"/>
              </a:cxn>
              <a:cxn ang="f118">
                <a:pos x="f202" y="f225"/>
              </a:cxn>
              <a:cxn ang="f118">
                <a:pos x="f223" y="f225"/>
              </a:cxn>
              <a:cxn ang="f118">
                <a:pos x="f223" y="f224"/>
              </a:cxn>
            </a:cxnLst>
            <a:rect l="f189" t="f192" r="f190" b="f191"/>
            <a:pathLst>
              <a:path w="85" h="187">
                <a:moveTo>
                  <a:pt x="f8" y="f9"/>
                </a:moveTo>
                <a:cubicBezTo>
                  <a:pt x="f8" y="f10"/>
                  <a:pt x="f8" y="f11"/>
                  <a:pt x="f8" y="f12"/>
                </a:cubicBezTo>
                <a:cubicBezTo>
                  <a:pt x="f13" y="f12"/>
                  <a:pt x="f14" y="f12"/>
                  <a:pt x="f15" y="f12"/>
                </a:cubicBezTo>
                <a:cubicBezTo>
                  <a:pt x="f16" y="f17"/>
                  <a:pt x="f18" y="f19"/>
                  <a:pt x="f18" y="f20"/>
                </a:cubicBezTo>
                <a:cubicBezTo>
                  <a:pt x="f18" y="f21"/>
                  <a:pt x="f18" y="f22"/>
                  <a:pt x="f18" y="f23"/>
                </a:cubicBezTo>
                <a:cubicBezTo>
                  <a:pt x="f18" y="f24"/>
                  <a:pt x="f16" y="f7"/>
                  <a:pt x="f25" y="f7"/>
                </a:cubicBezTo>
                <a:cubicBezTo>
                  <a:pt x="f26" y="f7"/>
                  <a:pt x="f27" y="f7"/>
                  <a:pt x="f28" y="f7"/>
                </a:cubicBezTo>
                <a:cubicBezTo>
                  <a:pt x="f29" y="f7"/>
                  <a:pt x="f30" y="f31"/>
                  <a:pt x="f30" y="f32"/>
                </a:cubicBezTo>
                <a:cubicBezTo>
                  <a:pt x="f30" y="f22"/>
                  <a:pt x="f30" y="f33"/>
                  <a:pt x="f30" y="f34"/>
                </a:cubicBezTo>
                <a:cubicBezTo>
                  <a:pt x="f30" y="f35"/>
                  <a:pt x="f36" y="f12"/>
                  <a:pt x="f37" y="f12"/>
                </a:cubicBezTo>
                <a:cubicBezTo>
                  <a:pt x="f38" y="f12"/>
                  <a:pt x="f39" y="f12"/>
                  <a:pt x="f40" y="f12"/>
                </a:cubicBezTo>
                <a:cubicBezTo>
                  <a:pt x="f40" y="f11"/>
                  <a:pt x="f40" y="f10"/>
                  <a:pt x="f40" y="f9"/>
                </a:cubicBezTo>
                <a:cubicBezTo>
                  <a:pt x="f41" y="f9"/>
                  <a:pt x="f42" y="f9"/>
                  <a:pt x="f43" y="f44"/>
                </a:cubicBezTo>
                <a:cubicBezTo>
                  <a:pt x="f45" y="f44"/>
                  <a:pt x="f5" y="f46"/>
                  <a:pt x="f5" y="f47"/>
                </a:cubicBezTo>
                <a:cubicBezTo>
                  <a:pt x="f5" y="f16"/>
                  <a:pt x="f5" y="f27"/>
                  <a:pt x="f5" y="f48"/>
                </a:cubicBezTo>
                <a:cubicBezTo>
                  <a:pt x="f5" y="f49"/>
                  <a:pt x="f50" y="f51"/>
                  <a:pt x="f52" y="f51"/>
                </a:cubicBezTo>
                <a:cubicBezTo>
                  <a:pt x="f52" y="f53"/>
                  <a:pt x="f52" y="f54"/>
                  <a:pt x="f52" y="f55"/>
                </a:cubicBezTo>
                <a:cubicBezTo>
                  <a:pt x="f56" y="f55"/>
                  <a:pt x="f41" y="f55"/>
                  <a:pt x="f39" y="f55"/>
                </a:cubicBezTo>
                <a:cubicBezTo>
                  <a:pt x="f39" y="f54"/>
                  <a:pt x="f39" y="f53"/>
                  <a:pt x="f39" y="f51"/>
                </a:cubicBezTo>
                <a:cubicBezTo>
                  <a:pt x="f57" y="f51"/>
                  <a:pt x="f58" y="f51"/>
                  <a:pt x="f59" y="f51"/>
                </a:cubicBezTo>
                <a:cubicBezTo>
                  <a:pt x="f59" y="f53"/>
                  <a:pt x="f59" y="f54"/>
                  <a:pt x="f59" y="f60"/>
                </a:cubicBezTo>
                <a:cubicBezTo>
                  <a:pt x="f61" y="f60"/>
                  <a:pt x="f62" y="f60"/>
                  <a:pt x="f63" y="f60"/>
                </a:cubicBezTo>
                <a:cubicBezTo>
                  <a:pt x="f63" y="f54"/>
                  <a:pt x="f63" y="f53"/>
                  <a:pt x="f63" y="f5"/>
                </a:cubicBezTo>
                <a:cubicBezTo>
                  <a:pt x="f64" y="f65"/>
                  <a:pt x="f6" y="f49"/>
                  <a:pt x="f6" y="f48"/>
                </a:cubicBezTo>
                <a:cubicBezTo>
                  <a:pt x="f6" y="f27"/>
                  <a:pt x="f6" y="f16"/>
                  <a:pt x="f6" y="f47"/>
                </a:cubicBezTo>
                <a:cubicBezTo>
                  <a:pt x="f6" y="f6"/>
                  <a:pt x="f66" y="f44"/>
                  <a:pt x="f67" y="f9"/>
                </a:cubicBezTo>
                <a:cubicBezTo>
                  <a:pt x="f68" y="f9"/>
                  <a:pt x="f16" y="f9"/>
                  <a:pt x="f8" y="f9"/>
                </a:cubicBezTo>
                <a:close/>
                <a:moveTo>
                  <a:pt x="f38" y="f69"/>
                </a:moveTo>
                <a:cubicBezTo>
                  <a:pt x="f37" y="f69"/>
                  <a:pt x="f37" y="f69"/>
                  <a:pt x="f28" y="f69"/>
                </a:cubicBezTo>
                <a:cubicBezTo>
                  <a:pt x="f28" y="f70"/>
                  <a:pt x="f28" y="f71"/>
                  <a:pt x="f28" y="f72"/>
                </a:cubicBezTo>
                <a:cubicBezTo>
                  <a:pt x="f37" y="f72"/>
                  <a:pt x="f37" y="f72"/>
                  <a:pt x="f38" y="f72"/>
                </a:cubicBezTo>
                <a:cubicBezTo>
                  <a:pt x="f38" y="f71"/>
                  <a:pt x="f38" y="f70"/>
                  <a:pt x="f38" y="f6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>
              <a:cs typeface="B Nazanin" panose="00000400000000000000" pitchFamily="2" charset="-78"/>
            </a:endParaRPr>
          </a:p>
        </p:txBody>
      </p:sp>
      <p:cxnSp>
        <p:nvCxnSpPr>
          <p:cNvPr id="13" name="Conector recto 38">
            <a:extLst>
              <a:ext uri="{FF2B5EF4-FFF2-40B4-BE49-F238E27FC236}">
                <a16:creationId xmlns:a16="http://schemas.microsoft.com/office/drawing/2014/main" id="{A557D53C-801E-BA08-FA0A-8DA50304A431}"/>
              </a:ext>
            </a:extLst>
          </p:cNvPr>
          <p:cNvCxnSpPr>
            <a:cxnSpLocks/>
          </p:cNvCxnSpPr>
          <p:nvPr/>
        </p:nvCxnSpPr>
        <p:spPr>
          <a:xfrm>
            <a:off x="0" y="73196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015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انواع گیاهان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03" name="Google Shape;603;p64"/>
          <p:cNvSpPr txBox="1"/>
          <p:nvPr/>
        </p:nvSpPr>
        <p:spPr>
          <a:xfrm>
            <a:off x="4369500" y="1479550"/>
            <a:ext cx="405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04" name="Google Shape;604;p64"/>
          <p:cNvSpPr txBox="1"/>
          <p:nvPr/>
        </p:nvSpPr>
        <p:spPr>
          <a:xfrm>
            <a:off x="4369500" y="2593763"/>
            <a:ext cx="405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05" name="Google Shape;605;p64"/>
          <p:cNvSpPr txBox="1"/>
          <p:nvPr/>
        </p:nvSpPr>
        <p:spPr>
          <a:xfrm>
            <a:off x="4369500" y="2036656"/>
            <a:ext cx="405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06" name="Google Shape;606;p64"/>
          <p:cNvSpPr txBox="1"/>
          <p:nvPr/>
        </p:nvSpPr>
        <p:spPr>
          <a:xfrm>
            <a:off x="4369500" y="3150869"/>
            <a:ext cx="405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07" name="Google Shape;607;p64"/>
          <p:cNvSpPr txBox="1"/>
          <p:nvPr/>
        </p:nvSpPr>
        <p:spPr>
          <a:xfrm>
            <a:off x="4369500" y="3707975"/>
            <a:ext cx="405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08" name="Google Shape;608;p64"/>
          <p:cNvSpPr txBox="1"/>
          <p:nvPr/>
        </p:nvSpPr>
        <p:spPr>
          <a:xfrm>
            <a:off x="2899475" y="1484200"/>
            <a:ext cx="1470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محتوا در اینجا</a:t>
            </a:r>
            <a:endParaRPr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609" name="Google Shape;609;p64"/>
          <p:cNvSpPr txBox="1"/>
          <p:nvPr/>
        </p:nvSpPr>
        <p:spPr>
          <a:xfrm>
            <a:off x="2899475" y="2596088"/>
            <a:ext cx="1470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محتوا در اینجا</a:t>
            </a:r>
          </a:p>
        </p:txBody>
      </p:sp>
      <p:sp>
        <p:nvSpPr>
          <p:cNvPr id="610" name="Google Shape;610;p64"/>
          <p:cNvSpPr txBox="1"/>
          <p:nvPr/>
        </p:nvSpPr>
        <p:spPr>
          <a:xfrm>
            <a:off x="2899475" y="2040144"/>
            <a:ext cx="1470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محتوا در اینجا</a:t>
            </a:r>
          </a:p>
        </p:txBody>
      </p:sp>
      <p:sp>
        <p:nvSpPr>
          <p:cNvPr id="611" name="Google Shape;611;p64"/>
          <p:cNvSpPr txBox="1"/>
          <p:nvPr/>
        </p:nvSpPr>
        <p:spPr>
          <a:xfrm>
            <a:off x="2899475" y="3152031"/>
            <a:ext cx="1470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محتوا در اینجا</a:t>
            </a:r>
          </a:p>
        </p:txBody>
      </p:sp>
      <p:sp>
        <p:nvSpPr>
          <p:cNvPr id="612" name="Google Shape;612;p64"/>
          <p:cNvSpPr txBox="1"/>
          <p:nvPr/>
        </p:nvSpPr>
        <p:spPr>
          <a:xfrm>
            <a:off x="2899475" y="3707975"/>
            <a:ext cx="1470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محتوا در اینجا</a:t>
            </a:r>
          </a:p>
        </p:txBody>
      </p:sp>
      <p:sp>
        <p:nvSpPr>
          <p:cNvPr id="613" name="Google Shape;613;p64"/>
          <p:cNvSpPr txBox="1"/>
          <p:nvPr/>
        </p:nvSpPr>
        <p:spPr>
          <a:xfrm>
            <a:off x="727775" y="2596088"/>
            <a:ext cx="1470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lnSpc>
                <a:spcPct val="115000"/>
              </a:lnSpc>
            </a:pPr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گیاهان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cxnSp>
        <p:nvCxnSpPr>
          <p:cNvPr id="614" name="Google Shape;614;p64"/>
          <p:cNvCxnSpPr>
            <a:stCxn id="613" idx="3"/>
            <a:endCxn id="608" idx="1"/>
          </p:cNvCxnSpPr>
          <p:nvPr/>
        </p:nvCxnSpPr>
        <p:spPr>
          <a:xfrm rot="10800000" flipH="1">
            <a:off x="2197775" y="1765838"/>
            <a:ext cx="701700" cy="1111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5" name="Google Shape;615;p64"/>
          <p:cNvCxnSpPr>
            <a:endCxn id="610" idx="1"/>
          </p:cNvCxnSpPr>
          <p:nvPr/>
        </p:nvCxnSpPr>
        <p:spPr>
          <a:xfrm rot="10800000" flipH="1">
            <a:off x="2197775" y="2321694"/>
            <a:ext cx="701700" cy="555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6" name="Google Shape;616;p64"/>
          <p:cNvCxnSpPr>
            <a:stCxn id="613" idx="3"/>
            <a:endCxn id="609" idx="1"/>
          </p:cNvCxnSpPr>
          <p:nvPr/>
        </p:nvCxnSpPr>
        <p:spPr>
          <a:xfrm>
            <a:off x="2197775" y="2877638"/>
            <a:ext cx="7017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7" name="Google Shape;617;p64"/>
          <p:cNvCxnSpPr>
            <a:stCxn id="613" idx="3"/>
            <a:endCxn id="611" idx="1"/>
          </p:cNvCxnSpPr>
          <p:nvPr/>
        </p:nvCxnSpPr>
        <p:spPr>
          <a:xfrm>
            <a:off x="2197775" y="2877638"/>
            <a:ext cx="701700" cy="555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8" name="Google Shape;618;p64"/>
          <p:cNvCxnSpPr>
            <a:stCxn id="613" idx="3"/>
            <a:endCxn id="612" idx="1"/>
          </p:cNvCxnSpPr>
          <p:nvPr/>
        </p:nvCxnSpPr>
        <p:spPr>
          <a:xfrm>
            <a:off x="2197775" y="2877638"/>
            <a:ext cx="701700" cy="1111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9" name="Google Shape;619;p64"/>
          <p:cNvPicPr preferRelativeResize="0"/>
          <p:nvPr/>
        </p:nvPicPr>
        <p:blipFill rotWithShape="1">
          <a:blip r:embed="rId3">
            <a:alphaModFix/>
          </a:blip>
          <a:srcRect b="5159"/>
          <a:stretch/>
        </p:blipFill>
        <p:spPr>
          <a:xfrm rot="10800000">
            <a:off x="-140499" y="44400"/>
            <a:ext cx="2076974" cy="146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64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dirty="0">
                <a:cs typeface="B Nazanin" panose="00000400000000000000" pitchFamily="2" charset="-78"/>
              </a:rPr>
              <a:t>عنوان گیاه دارویی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/>
        <p:txBody>
          <a:bodyPr>
            <a:noAutofit/>
          </a:bodyPr>
          <a:lstStyle/>
          <a:p>
            <a:pPr rtl="1"/>
            <a:r>
              <a:rPr lang="fa-IR" sz="1600" dirty="0">
                <a:cs typeface="B Nazanin" panose="00000400000000000000" pitchFamily="2" charset="-78"/>
              </a:rPr>
              <a:t>می توانید نمودارهای پاورپوینت حرفه ای دانلود کنید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1305" name="TextBox 1304">
            <a:extLst>
              <a:ext uri="{FF2B5EF4-FFF2-40B4-BE49-F238E27FC236}">
                <a16:creationId xmlns:a16="http://schemas.microsoft.com/office/drawing/2014/main" id="{1F30ABF2-B3C5-43BE-BC57-0A836F759138}"/>
              </a:ext>
            </a:extLst>
          </p:cNvPr>
          <p:cNvSpPr txBox="1"/>
          <p:nvPr/>
        </p:nvSpPr>
        <p:spPr>
          <a:xfrm>
            <a:off x="4622802" y="2901293"/>
            <a:ext cx="1559489" cy="323165"/>
          </a:xfrm>
          <a:prstGeom prst="rect">
            <a:avLst/>
          </a:prstGeom>
          <a:noFill/>
        </p:spPr>
        <p:txBody>
          <a:bodyPr wrap="square" lIns="27000" tIns="0" rIns="27000" bIns="0" rtlCol="0" anchor="ctr">
            <a:spAutoFit/>
          </a:bodyPr>
          <a:lstStyle/>
          <a:p>
            <a:pPr algn="ctr" rtl="1"/>
            <a:r>
              <a:rPr lang="fa-IR" altLang="ko-KR" sz="2100" dirty="0">
                <a:solidFill>
                  <a:schemeClr val="accent1"/>
                </a:solidFill>
                <a:cs typeface="B Nazanin" panose="00000400000000000000" pitchFamily="2" charset="-78"/>
              </a:rPr>
              <a:t>قبل از</a:t>
            </a:r>
            <a:endParaRPr lang="en-US" altLang="ko-KR" sz="2100" dirty="0">
              <a:solidFill>
                <a:schemeClr val="accent1"/>
              </a:solidFill>
              <a:cs typeface="B Nazanin" panose="00000400000000000000" pitchFamily="2" charset="-78"/>
            </a:endParaRPr>
          </a:p>
        </p:txBody>
      </p:sp>
      <p:sp>
        <p:nvSpPr>
          <p:cNvPr id="1306" name="TextBox 1305">
            <a:extLst>
              <a:ext uri="{FF2B5EF4-FFF2-40B4-BE49-F238E27FC236}">
                <a16:creationId xmlns:a16="http://schemas.microsoft.com/office/drawing/2014/main" id="{CEE346A3-92D0-417D-A49B-133878931303}"/>
              </a:ext>
            </a:extLst>
          </p:cNvPr>
          <p:cNvSpPr txBox="1"/>
          <p:nvPr/>
        </p:nvSpPr>
        <p:spPr>
          <a:xfrm>
            <a:off x="6895003" y="2899056"/>
            <a:ext cx="1559489" cy="323165"/>
          </a:xfrm>
          <a:prstGeom prst="rect">
            <a:avLst/>
          </a:prstGeom>
          <a:noFill/>
        </p:spPr>
        <p:txBody>
          <a:bodyPr wrap="square" lIns="27000" tIns="0" rIns="27000" bIns="0" rtlCol="0" anchor="ctr">
            <a:spAutoFit/>
          </a:bodyPr>
          <a:lstStyle/>
          <a:p>
            <a:pPr algn="ctr" rtl="1"/>
            <a:r>
              <a:rPr lang="en-US" altLang="ko-KR" sz="2100" dirty="0">
                <a:solidFill>
                  <a:schemeClr val="accent4"/>
                </a:solidFill>
                <a:cs typeface="B Nazanin" panose="00000400000000000000" pitchFamily="2" charset="-78"/>
              </a:rPr>
              <a:t>AFTE</a:t>
            </a:r>
          </a:p>
        </p:txBody>
      </p:sp>
      <p:sp>
        <p:nvSpPr>
          <p:cNvPr id="1307" name="TextBox 1306">
            <a:extLst>
              <a:ext uri="{FF2B5EF4-FFF2-40B4-BE49-F238E27FC236}">
                <a16:creationId xmlns:a16="http://schemas.microsoft.com/office/drawing/2014/main" id="{AA7CC09B-0857-4784-9C5B-F526F386F2AD}"/>
              </a:ext>
            </a:extLst>
          </p:cNvPr>
          <p:cNvSpPr txBox="1"/>
          <p:nvPr/>
        </p:nvSpPr>
        <p:spPr>
          <a:xfrm>
            <a:off x="5342794" y="1154492"/>
            <a:ext cx="3227336" cy="923330"/>
          </a:xfrm>
          <a:prstGeom prst="rect">
            <a:avLst/>
          </a:prstGeom>
          <a:noFill/>
        </p:spPr>
        <p:txBody>
          <a:bodyPr wrap="square" lIns="27000" tIns="0" rIns="27000" bIns="0" rtlCol="0" anchor="ctr">
            <a:spAutoFit/>
          </a:bodyPr>
          <a:lstStyle/>
          <a:p>
            <a:pPr algn="r" rtl="1"/>
            <a:r>
              <a:rPr lang="fa-IR" sz="3000" dirty="0">
                <a:solidFill>
                  <a:schemeClr val="accent2"/>
                </a:solidFill>
                <a:latin typeface="+mj-lt"/>
                <a:cs typeface="B Nazanin" panose="00000400000000000000" pitchFamily="2" charset="-78"/>
              </a:rPr>
              <a:t>دندانی</a:t>
            </a:r>
          </a:p>
          <a:p>
            <a:pPr algn="r" rtl="1"/>
            <a:r>
              <a:rPr lang="fa-IR" sz="3000" dirty="0">
                <a:solidFill>
                  <a:schemeClr val="accent2"/>
                </a:solidFill>
                <a:latin typeface="+mj-lt"/>
                <a:cs typeface="B Nazanin" panose="00000400000000000000" pitchFamily="2" charset="-78"/>
              </a:rPr>
              <a:t>کلینیک بریس</a:t>
            </a:r>
            <a:endParaRPr lang="en-US" altLang="ko-KR" sz="3000" dirty="0">
              <a:solidFill>
                <a:schemeClr val="accent2"/>
              </a:solidFill>
              <a:latin typeface="+mj-lt"/>
              <a:cs typeface="B Nazanin" panose="00000400000000000000" pitchFamily="2" charset="-78"/>
            </a:endParaRPr>
          </a:p>
        </p:txBody>
      </p:sp>
      <p:grpSp>
        <p:nvGrpSpPr>
          <p:cNvPr id="1308" name="그룹 6">
            <a:extLst>
              <a:ext uri="{FF2B5EF4-FFF2-40B4-BE49-F238E27FC236}">
                <a16:creationId xmlns:a16="http://schemas.microsoft.com/office/drawing/2014/main" id="{2127F81E-4D4F-44F4-826B-AF4A6DD934A6}"/>
              </a:ext>
            </a:extLst>
          </p:cNvPr>
          <p:cNvGrpSpPr/>
          <p:nvPr/>
        </p:nvGrpSpPr>
        <p:grpSpPr>
          <a:xfrm>
            <a:off x="4427857" y="3993456"/>
            <a:ext cx="2103947" cy="701409"/>
            <a:chOff x="6729266" y="1883418"/>
            <a:chExt cx="1731166" cy="935212"/>
          </a:xfrm>
        </p:grpSpPr>
        <p:sp>
          <p:nvSpPr>
            <p:cNvPr id="1309" name="TextBox 1308">
              <a:extLst>
                <a:ext uri="{FF2B5EF4-FFF2-40B4-BE49-F238E27FC236}">
                  <a16:creationId xmlns:a16="http://schemas.microsoft.com/office/drawing/2014/main" id="{73E65D6E-E519-4205-B956-A118431D6FFE}"/>
                </a:ext>
              </a:extLst>
            </p:cNvPr>
            <p:cNvSpPr txBox="1"/>
            <p:nvPr/>
          </p:nvSpPr>
          <p:spPr>
            <a:xfrm>
              <a:off x="6732241" y="1883418"/>
              <a:ext cx="172819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fa-IR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محتوا در اینجا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10" name="TextBox 1309">
              <a:extLst>
                <a:ext uri="{FF2B5EF4-FFF2-40B4-BE49-F238E27FC236}">
                  <a16:creationId xmlns:a16="http://schemas.microsoft.com/office/drawing/2014/main" id="{9B9071AF-D806-4753-9E02-B0DDCCC93002}"/>
                </a:ext>
              </a:extLst>
            </p:cNvPr>
            <p:cNvSpPr txBox="1"/>
            <p:nvPr/>
          </p:nvSpPr>
          <p:spPr>
            <a:xfrm>
              <a:off x="6729266" y="2141522"/>
              <a:ext cx="172819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11" name="그룹 6">
            <a:extLst>
              <a:ext uri="{FF2B5EF4-FFF2-40B4-BE49-F238E27FC236}">
                <a16:creationId xmlns:a16="http://schemas.microsoft.com/office/drawing/2014/main" id="{79566E6C-4053-4442-9C8B-71F31BA346BB}"/>
              </a:ext>
            </a:extLst>
          </p:cNvPr>
          <p:cNvGrpSpPr/>
          <p:nvPr/>
        </p:nvGrpSpPr>
        <p:grpSpPr>
          <a:xfrm>
            <a:off x="6682456" y="3993456"/>
            <a:ext cx="2103947" cy="701409"/>
            <a:chOff x="6729266" y="1883418"/>
            <a:chExt cx="1731166" cy="935212"/>
          </a:xfrm>
        </p:grpSpPr>
        <p:sp>
          <p:nvSpPr>
            <p:cNvPr id="1312" name="TextBox 1311">
              <a:extLst>
                <a:ext uri="{FF2B5EF4-FFF2-40B4-BE49-F238E27FC236}">
                  <a16:creationId xmlns:a16="http://schemas.microsoft.com/office/drawing/2014/main" id="{ED2EF025-7E99-43D5-A049-D5B96F13A11E}"/>
                </a:ext>
              </a:extLst>
            </p:cNvPr>
            <p:cNvSpPr txBox="1"/>
            <p:nvPr/>
          </p:nvSpPr>
          <p:spPr>
            <a:xfrm>
              <a:off x="6732241" y="1883418"/>
              <a:ext cx="172819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fa-IR" altLang="ko-K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محتوا در اینجا</a:t>
              </a:r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13" name="TextBox 1312">
              <a:extLst>
                <a:ext uri="{FF2B5EF4-FFF2-40B4-BE49-F238E27FC236}">
                  <a16:creationId xmlns:a16="http://schemas.microsoft.com/office/drawing/2014/main" id="{18F1C9E3-3680-4D51-8C1E-36546C9956B5}"/>
                </a:ext>
              </a:extLst>
            </p:cNvPr>
            <p:cNvSpPr txBox="1"/>
            <p:nvPr/>
          </p:nvSpPr>
          <p:spPr>
            <a:xfrm>
              <a:off x="6729266" y="2141522"/>
              <a:ext cx="172819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B Nazanin" panose="00000400000000000000" pitchFamily="2" charset="-78"/>
                </a:rPr>
                <a:t>شما به سادگی می توانید مخاطبان خود را تحت تاثیر قرار دهید و به ارائه های خود جذابیت و زیبایی بی نظیری اضافه کنید.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1314" name="TextBox 1313">
            <a:extLst>
              <a:ext uri="{FF2B5EF4-FFF2-40B4-BE49-F238E27FC236}">
                <a16:creationId xmlns:a16="http://schemas.microsoft.com/office/drawing/2014/main" id="{FF1A21B3-FA1D-4716-8E8F-8A7D4A44CB87}"/>
              </a:ext>
            </a:extLst>
          </p:cNvPr>
          <p:cNvSpPr txBox="1"/>
          <p:nvPr/>
        </p:nvSpPr>
        <p:spPr>
          <a:xfrm>
            <a:off x="5351222" y="2082837"/>
            <a:ext cx="3222560" cy="698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ارائه پاورپوینت مدرنی را دریافت کنید که به زیبایی طراحی شده است. من امیدوارم و معتقدم که این الگو زمان، پول و اعتبار شما را جلب کند. ارائه پاورپوینت مدرنی را دریافت کنید که به زیبایی طراحی شده است.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315" name="TextBox 1314">
            <a:extLst>
              <a:ext uri="{FF2B5EF4-FFF2-40B4-BE49-F238E27FC236}">
                <a16:creationId xmlns:a16="http://schemas.microsoft.com/office/drawing/2014/main" id="{075A330B-E9EA-4FBB-B0CC-397D4C587D91}"/>
              </a:ext>
            </a:extLst>
          </p:cNvPr>
          <p:cNvSpPr txBox="1"/>
          <p:nvPr/>
        </p:nvSpPr>
        <p:spPr>
          <a:xfrm>
            <a:off x="565806" y="3057528"/>
            <a:ext cx="35557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شما به سادگی می توانید مخاطبان خود را تحت تاثیر قرار دهید و به ارائه های خود جذابیت و زیبایی بی نظیری اضافه کنید. من امیدوارم و معتقدم که این الگو زمان، پول و اعتبار شما را جلب کند.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316" name="TextBox 1315">
            <a:extLst>
              <a:ext uri="{FF2B5EF4-FFF2-40B4-BE49-F238E27FC236}">
                <a16:creationId xmlns:a16="http://schemas.microsoft.com/office/drawing/2014/main" id="{6EF598B5-537D-4450-8044-6CD5CEBB135E}"/>
              </a:ext>
            </a:extLst>
          </p:cNvPr>
          <p:cNvSpPr txBox="1"/>
          <p:nvPr/>
        </p:nvSpPr>
        <p:spPr>
          <a:xfrm>
            <a:off x="565806" y="2601332"/>
            <a:ext cx="355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altLang="ko-KR" sz="1200" b="1" dirty="0">
                <a:solidFill>
                  <a:schemeClr val="accent3"/>
                </a:solidFill>
                <a:cs typeface="B Nazanin" panose="00000400000000000000" pitchFamily="2" charset="-78"/>
              </a:rPr>
              <a:t>ارائه پاورپوینت مدرنی را دریافت کنید که به زیبایی طراحی شده است.</a:t>
            </a:r>
            <a:endParaRPr lang="ko-KR" altLang="en-US" sz="1200" b="1" dirty="0">
              <a:solidFill>
                <a:schemeClr val="accent3"/>
              </a:solidFill>
              <a:cs typeface="B Nazanin" panose="00000400000000000000" pitchFamily="2" charset="-78"/>
            </a:endParaRPr>
          </a:p>
        </p:txBody>
      </p:sp>
      <p:sp>
        <p:nvSpPr>
          <p:cNvPr id="1317" name="Rectangle 5">
            <a:extLst>
              <a:ext uri="{FF2B5EF4-FFF2-40B4-BE49-F238E27FC236}">
                <a16:creationId xmlns:a16="http://schemas.microsoft.com/office/drawing/2014/main" id="{258D41AD-D7BC-4CAF-904A-1E57AF164884}"/>
              </a:ext>
            </a:extLst>
          </p:cNvPr>
          <p:cNvSpPr/>
          <p:nvPr/>
        </p:nvSpPr>
        <p:spPr>
          <a:xfrm>
            <a:off x="627683" y="3571222"/>
            <a:ext cx="3473924" cy="5264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ko-KR" altLang="en-US" sz="1350">
              <a:cs typeface="B Nazanin" panose="00000400000000000000" pitchFamily="2" charset="-78"/>
            </a:endParaRPr>
          </a:p>
        </p:txBody>
      </p:sp>
      <p:sp>
        <p:nvSpPr>
          <p:cNvPr id="1318" name="Rectangle 1317">
            <a:extLst>
              <a:ext uri="{FF2B5EF4-FFF2-40B4-BE49-F238E27FC236}">
                <a16:creationId xmlns:a16="http://schemas.microsoft.com/office/drawing/2014/main" id="{E1217BBB-0F44-422F-A2F6-94B01A2D5A0D}"/>
              </a:ext>
            </a:extLst>
          </p:cNvPr>
          <p:cNvSpPr/>
          <p:nvPr/>
        </p:nvSpPr>
        <p:spPr>
          <a:xfrm>
            <a:off x="627683" y="4145362"/>
            <a:ext cx="3473924" cy="526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ko-KR" altLang="en-US" sz="1350">
              <a:cs typeface="B Nazanin" panose="00000400000000000000" pitchFamily="2" charset="-78"/>
            </a:endParaRPr>
          </a:p>
        </p:txBody>
      </p:sp>
      <p:sp>
        <p:nvSpPr>
          <p:cNvPr id="1319" name="TextBox 1318">
            <a:extLst>
              <a:ext uri="{FF2B5EF4-FFF2-40B4-BE49-F238E27FC236}">
                <a16:creationId xmlns:a16="http://schemas.microsoft.com/office/drawing/2014/main" id="{D68CDE23-67E8-4ACB-9D6A-9073B277A0E5}"/>
              </a:ext>
            </a:extLst>
          </p:cNvPr>
          <p:cNvSpPr txBox="1"/>
          <p:nvPr/>
        </p:nvSpPr>
        <p:spPr>
          <a:xfrm>
            <a:off x="851374" y="3592058"/>
            <a:ext cx="30414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altLang="ko-KR" sz="900" dirty="0">
                <a:solidFill>
                  <a:schemeClr val="bg1"/>
                </a:solidFill>
                <a:cs typeface="B Nazanin" panose="00000400000000000000" pitchFamily="2" charset="-78"/>
              </a:rPr>
              <a:t>شما به سادگی می توانید مخاطبان خود را تحت تاثیر قرار دهید و به ارائه های خود جذابیت و زیبایی بی نظیری اضافه کنید. من امیدوارم و معتقدم که این الگو زمان، پول و اعتبار شما را جلب کند.</a:t>
            </a:r>
            <a:endParaRPr lang="ko-KR" altLang="en-US" sz="9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320" name="TextBox 1319">
            <a:extLst>
              <a:ext uri="{FF2B5EF4-FFF2-40B4-BE49-F238E27FC236}">
                <a16:creationId xmlns:a16="http://schemas.microsoft.com/office/drawing/2014/main" id="{4B921BE2-4E65-429F-AF19-8100EF70D639}"/>
              </a:ext>
            </a:extLst>
          </p:cNvPr>
          <p:cNvSpPr txBox="1"/>
          <p:nvPr/>
        </p:nvSpPr>
        <p:spPr>
          <a:xfrm>
            <a:off x="851374" y="4166199"/>
            <a:ext cx="30414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altLang="ko-KR" sz="900" dirty="0">
                <a:solidFill>
                  <a:schemeClr val="bg1"/>
                </a:solidFill>
                <a:cs typeface="B Nazanin" panose="00000400000000000000" pitchFamily="2" charset="-78"/>
              </a:rPr>
              <a:t>شما به سادگی می توانید مخاطبان خود را تحت تاثیر قرار دهید و به ارائه های خود جذابیت و زیبایی بی نظیری اضافه کنید. من امیدوارم و معتقدم که این الگو زمان، پول و اعتبار شما را جلب کند.</a:t>
            </a:r>
            <a:endParaRPr lang="ko-KR" altLang="en-US" sz="9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grpSp>
        <p:nvGrpSpPr>
          <p:cNvPr id="2" name="Google Shape;810;p73">
            <a:extLst>
              <a:ext uri="{FF2B5EF4-FFF2-40B4-BE49-F238E27FC236}">
                <a16:creationId xmlns:a16="http://schemas.microsoft.com/office/drawing/2014/main" id="{8FEC66F5-9468-FAFF-8AE0-46DD0A552701}"/>
              </a:ext>
            </a:extLst>
          </p:cNvPr>
          <p:cNvGrpSpPr/>
          <p:nvPr/>
        </p:nvGrpSpPr>
        <p:grpSpPr>
          <a:xfrm>
            <a:off x="565805" y="925286"/>
            <a:ext cx="3327014" cy="1657440"/>
            <a:chOff x="5161524" y="2752704"/>
            <a:chExt cx="3262475" cy="1960171"/>
          </a:xfrm>
        </p:grpSpPr>
        <p:pic>
          <p:nvPicPr>
            <p:cNvPr id="3" name="Google Shape;811;p73">
              <a:extLst>
                <a:ext uri="{FF2B5EF4-FFF2-40B4-BE49-F238E27FC236}">
                  <a16:creationId xmlns:a16="http://schemas.microsoft.com/office/drawing/2014/main" id="{3ED01A72-C5F9-9C66-561A-273B2B3603B9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161524" y="3066642"/>
              <a:ext cx="2260512" cy="152045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5" name="Google Shape;812;p73">
              <a:extLst>
                <a:ext uri="{FF2B5EF4-FFF2-40B4-BE49-F238E27FC236}">
                  <a16:creationId xmlns:a16="http://schemas.microsoft.com/office/drawing/2014/main" id="{A8BFDEB0-1C73-8445-4DDE-FAD304B7EB0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60833" y="2752704"/>
              <a:ext cx="2063166" cy="183441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6" name="Google Shape;813;p73">
              <a:extLst>
                <a:ext uri="{FF2B5EF4-FFF2-40B4-BE49-F238E27FC236}">
                  <a16:creationId xmlns:a16="http://schemas.microsoft.com/office/drawing/2014/main" id="{8549B08F-B980-BAC4-D7C0-E0E12C1CB2C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3839" y="3685783"/>
              <a:ext cx="1251355" cy="102709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  <p:grpSp>
        <p:nvGrpSpPr>
          <p:cNvPr id="7" name="Google Shape;1715;p70">
            <a:extLst>
              <a:ext uri="{FF2B5EF4-FFF2-40B4-BE49-F238E27FC236}">
                <a16:creationId xmlns:a16="http://schemas.microsoft.com/office/drawing/2014/main" id="{A3893669-E306-0639-2A0B-BA838A4512FF}"/>
              </a:ext>
            </a:extLst>
          </p:cNvPr>
          <p:cNvGrpSpPr/>
          <p:nvPr/>
        </p:nvGrpSpPr>
        <p:grpSpPr>
          <a:xfrm>
            <a:off x="5042395" y="3172121"/>
            <a:ext cx="1326139" cy="1047438"/>
            <a:chOff x="4179965" y="2282758"/>
            <a:chExt cx="2683054" cy="2142670"/>
          </a:xfrm>
        </p:grpSpPr>
        <p:grpSp>
          <p:nvGrpSpPr>
            <p:cNvPr id="8" name="Google Shape;1716;p70">
              <a:extLst>
                <a:ext uri="{FF2B5EF4-FFF2-40B4-BE49-F238E27FC236}">
                  <a16:creationId xmlns:a16="http://schemas.microsoft.com/office/drawing/2014/main" id="{A04EF309-C31F-CA9D-AAC1-0FC74EA61788}"/>
                </a:ext>
              </a:extLst>
            </p:cNvPr>
            <p:cNvGrpSpPr/>
            <p:nvPr/>
          </p:nvGrpSpPr>
          <p:grpSpPr>
            <a:xfrm rot="1713553">
              <a:off x="4412309" y="2480134"/>
              <a:ext cx="1147451" cy="1264061"/>
              <a:chOff x="4703044" y="2370026"/>
              <a:chExt cx="1201661" cy="1323780"/>
            </a:xfrm>
          </p:grpSpPr>
          <p:sp>
            <p:nvSpPr>
              <p:cNvPr id="1218" name="Google Shape;1717;p70">
                <a:extLst>
                  <a:ext uri="{FF2B5EF4-FFF2-40B4-BE49-F238E27FC236}">
                    <a16:creationId xmlns:a16="http://schemas.microsoft.com/office/drawing/2014/main" id="{16BFED8F-E470-424A-CD9B-5BFE7F37340F}"/>
                  </a:ext>
                </a:extLst>
              </p:cNvPr>
              <p:cNvSpPr/>
              <p:nvPr/>
            </p:nvSpPr>
            <p:spPr>
              <a:xfrm>
                <a:off x="4703044" y="2370026"/>
                <a:ext cx="1201661" cy="1323780"/>
              </a:xfrm>
              <a:custGeom>
                <a:avLst/>
                <a:gdLst/>
                <a:ahLst/>
                <a:cxnLst/>
                <a:rect l="l" t="t" r="r" b="b"/>
                <a:pathLst>
                  <a:path w="36241" h="39924" extrusionOk="0">
                    <a:moveTo>
                      <a:pt x="2159" y="1"/>
                    </a:moveTo>
                    <a:lnTo>
                      <a:pt x="1935" y="38"/>
                    </a:lnTo>
                    <a:lnTo>
                      <a:pt x="1638" y="150"/>
                    </a:lnTo>
                    <a:lnTo>
                      <a:pt x="1340" y="261"/>
                    </a:lnTo>
                    <a:lnTo>
                      <a:pt x="1080" y="447"/>
                    </a:lnTo>
                    <a:lnTo>
                      <a:pt x="856" y="671"/>
                    </a:lnTo>
                    <a:lnTo>
                      <a:pt x="670" y="894"/>
                    </a:lnTo>
                    <a:lnTo>
                      <a:pt x="484" y="1117"/>
                    </a:lnTo>
                    <a:lnTo>
                      <a:pt x="335" y="1377"/>
                    </a:lnTo>
                    <a:lnTo>
                      <a:pt x="224" y="1675"/>
                    </a:lnTo>
                    <a:lnTo>
                      <a:pt x="149" y="1936"/>
                    </a:lnTo>
                    <a:lnTo>
                      <a:pt x="75" y="2270"/>
                    </a:lnTo>
                    <a:lnTo>
                      <a:pt x="38" y="2605"/>
                    </a:lnTo>
                    <a:lnTo>
                      <a:pt x="1" y="2940"/>
                    </a:lnTo>
                    <a:lnTo>
                      <a:pt x="1" y="3275"/>
                    </a:lnTo>
                    <a:lnTo>
                      <a:pt x="75" y="3982"/>
                    </a:lnTo>
                    <a:lnTo>
                      <a:pt x="187" y="4652"/>
                    </a:lnTo>
                    <a:lnTo>
                      <a:pt x="447" y="5731"/>
                    </a:lnTo>
                    <a:lnTo>
                      <a:pt x="782" y="6772"/>
                    </a:lnTo>
                    <a:lnTo>
                      <a:pt x="1154" y="7777"/>
                    </a:lnTo>
                    <a:lnTo>
                      <a:pt x="1600" y="8782"/>
                    </a:lnTo>
                    <a:lnTo>
                      <a:pt x="1749" y="9117"/>
                    </a:lnTo>
                    <a:lnTo>
                      <a:pt x="2270" y="10047"/>
                    </a:lnTo>
                    <a:lnTo>
                      <a:pt x="2865" y="10940"/>
                    </a:lnTo>
                    <a:lnTo>
                      <a:pt x="3461" y="11758"/>
                    </a:lnTo>
                    <a:lnTo>
                      <a:pt x="4168" y="12577"/>
                    </a:lnTo>
                    <a:lnTo>
                      <a:pt x="4875" y="13358"/>
                    </a:lnTo>
                    <a:lnTo>
                      <a:pt x="5656" y="14065"/>
                    </a:lnTo>
                    <a:lnTo>
                      <a:pt x="6512" y="14772"/>
                    </a:lnTo>
                    <a:lnTo>
                      <a:pt x="7405" y="15367"/>
                    </a:lnTo>
                    <a:lnTo>
                      <a:pt x="6549" y="15442"/>
                    </a:lnTo>
                    <a:lnTo>
                      <a:pt x="5693" y="15553"/>
                    </a:lnTo>
                    <a:lnTo>
                      <a:pt x="5284" y="15628"/>
                    </a:lnTo>
                    <a:lnTo>
                      <a:pt x="4875" y="15702"/>
                    </a:lnTo>
                    <a:lnTo>
                      <a:pt x="4465" y="15851"/>
                    </a:lnTo>
                    <a:lnTo>
                      <a:pt x="4093" y="16000"/>
                    </a:lnTo>
                    <a:lnTo>
                      <a:pt x="3721" y="16223"/>
                    </a:lnTo>
                    <a:lnTo>
                      <a:pt x="3386" y="16446"/>
                    </a:lnTo>
                    <a:lnTo>
                      <a:pt x="3051" y="16744"/>
                    </a:lnTo>
                    <a:lnTo>
                      <a:pt x="2791" y="17079"/>
                    </a:lnTo>
                    <a:lnTo>
                      <a:pt x="2531" y="17414"/>
                    </a:lnTo>
                    <a:lnTo>
                      <a:pt x="2382" y="17786"/>
                    </a:lnTo>
                    <a:lnTo>
                      <a:pt x="2270" y="18195"/>
                    </a:lnTo>
                    <a:lnTo>
                      <a:pt x="2233" y="18604"/>
                    </a:lnTo>
                    <a:lnTo>
                      <a:pt x="2270" y="19088"/>
                    </a:lnTo>
                    <a:lnTo>
                      <a:pt x="2419" y="19534"/>
                    </a:lnTo>
                    <a:lnTo>
                      <a:pt x="2605" y="19944"/>
                    </a:lnTo>
                    <a:lnTo>
                      <a:pt x="2828" y="20353"/>
                    </a:lnTo>
                    <a:lnTo>
                      <a:pt x="3275" y="21097"/>
                    </a:lnTo>
                    <a:lnTo>
                      <a:pt x="3758" y="21841"/>
                    </a:lnTo>
                    <a:lnTo>
                      <a:pt x="4279" y="22511"/>
                    </a:lnTo>
                    <a:lnTo>
                      <a:pt x="4837" y="23181"/>
                    </a:lnTo>
                    <a:lnTo>
                      <a:pt x="5433" y="23813"/>
                    </a:lnTo>
                    <a:lnTo>
                      <a:pt x="6065" y="24409"/>
                    </a:lnTo>
                    <a:lnTo>
                      <a:pt x="6698" y="25004"/>
                    </a:lnTo>
                    <a:lnTo>
                      <a:pt x="7368" y="25562"/>
                    </a:lnTo>
                    <a:lnTo>
                      <a:pt x="8074" y="26083"/>
                    </a:lnTo>
                    <a:lnTo>
                      <a:pt x="8781" y="26604"/>
                    </a:lnTo>
                    <a:lnTo>
                      <a:pt x="10270" y="27608"/>
                    </a:lnTo>
                    <a:lnTo>
                      <a:pt x="11758" y="28501"/>
                    </a:lnTo>
                    <a:lnTo>
                      <a:pt x="13283" y="29394"/>
                    </a:lnTo>
                    <a:lnTo>
                      <a:pt x="15255" y="30436"/>
                    </a:lnTo>
                    <a:lnTo>
                      <a:pt x="15665" y="30659"/>
                    </a:lnTo>
                    <a:lnTo>
                      <a:pt x="15702" y="30696"/>
                    </a:lnTo>
                    <a:lnTo>
                      <a:pt x="17227" y="31478"/>
                    </a:lnTo>
                    <a:lnTo>
                      <a:pt x="18790" y="32259"/>
                    </a:lnTo>
                    <a:lnTo>
                      <a:pt x="20390" y="33003"/>
                    </a:lnTo>
                    <a:lnTo>
                      <a:pt x="21990" y="33747"/>
                    </a:lnTo>
                    <a:lnTo>
                      <a:pt x="23590" y="34454"/>
                    </a:lnTo>
                    <a:lnTo>
                      <a:pt x="25190" y="35161"/>
                    </a:lnTo>
                    <a:lnTo>
                      <a:pt x="26790" y="35831"/>
                    </a:lnTo>
                    <a:lnTo>
                      <a:pt x="28427" y="36464"/>
                    </a:lnTo>
                    <a:lnTo>
                      <a:pt x="30101" y="37170"/>
                    </a:lnTo>
                    <a:lnTo>
                      <a:pt x="31515" y="37803"/>
                    </a:lnTo>
                    <a:lnTo>
                      <a:pt x="32780" y="38398"/>
                    </a:lnTo>
                    <a:lnTo>
                      <a:pt x="34082" y="39031"/>
                    </a:lnTo>
                    <a:lnTo>
                      <a:pt x="34789" y="39328"/>
                    </a:lnTo>
                    <a:lnTo>
                      <a:pt x="36240" y="39924"/>
                    </a:lnTo>
                    <a:lnTo>
                      <a:pt x="35459" y="38919"/>
                    </a:lnTo>
                    <a:lnTo>
                      <a:pt x="34715" y="37952"/>
                    </a:lnTo>
                    <a:lnTo>
                      <a:pt x="33338" y="36091"/>
                    </a:lnTo>
                    <a:lnTo>
                      <a:pt x="32110" y="34306"/>
                    </a:lnTo>
                    <a:lnTo>
                      <a:pt x="30957" y="32520"/>
                    </a:lnTo>
                    <a:lnTo>
                      <a:pt x="28687" y="28948"/>
                    </a:lnTo>
                    <a:lnTo>
                      <a:pt x="27497" y="27087"/>
                    </a:lnTo>
                    <a:lnTo>
                      <a:pt x="26194" y="25153"/>
                    </a:lnTo>
                    <a:lnTo>
                      <a:pt x="25934" y="24781"/>
                    </a:lnTo>
                    <a:lnTo>
                      <a:pt x="24966" y="23367"/>
                    </a:lnTo>
                    <a:lnTo>
                      <a:pt x="23069" y="20837"/>
                    </a:lnTo>
                    <a:lnTo>
                      <a:pt x="21171" y="18307"/>
                    </a:lnTo>
                    <a:lnTo>
                      <a:pt x="20911" y="17972"/>
                    </a:lnTo>
                    <a:lnTo>
                      <a:pt x="19571" y="16335"/>
                    </a:lnTo>
                    <a:lnTo>
                      <a:pt x="18269" y="14698"/>
                    </a:lnTo>
                    <a:lnTo>
                      <a:pt x="16893" y="13060"/>
                    </a:lnTo>
                    <a:lnTo>
                      <a:pt x="15553" y="11423"/>
                    </a:lnTo>
                    <a:lnTo>
                      <a:pt x="14139" y="9823"/>
                    </a:lnTo>
                    <a:lnTo>
                      <a:pt x="12763" y="8261"/>
                    </a:lnTo>
                    <a:lnTo>
                      <a:pt x="11311" y="6698"/>
                    </a:lnTo>
                    <a:lnTo>
                      <a:pt x="9898" y="5135"/>
                    </a:lnTo>
                    <a:lnTo>
                      <a:pt x="9674" y="4912"/>
                    </a:lnTo>
                    <a:lnTo>
                      <a:pt x="9600" y="4838"/>
                    </a:lnTo>
                    <a:lnTo>
                      <a:pt x="8298" y="3498"/>
                    </a:lnTo>
                    <a:lnTo>
                      <a:pt x="7628" y="2866"/>
                    </a:lnTo>
                    <a:lnTo>
                      <a:pt x="6921" y="2233"/>
                    </a:lnTo>
                    <a:lnTo>
                      <a:pt x="6214" y="1675"/>
                    </a:lnTo>
                    <a:lnTo>
                      <a:pt x="5433" y="1154"/>
                    </a:lnTo>
                    <a:lnTo>
                      <a:pt x="4651" y="708"/>
                    </a:lnTo>
                    <a:lnTo>
                      <a:pt x="3833" y="336"/>
                    </a:lnTo>
                    <a:lnTo>
                      <a:pt x="3349" y="150"/>
                    </a:lnTo>
                    <a:lnTo>
                      <a:pt x="2903" y="38"/>
                    </a:lnTo>
                    <a:lnTo>
                      <a:pt x="2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76200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19" name="Google Shape;1718;p70">
                <a:extLst>
                  <a:ext uri="{FF2B5EF4-FFF2-40B4-BE49-F238E27FC236}">
                    <a16:creationId xmlns:a16="http://schemas.microsoft.com/office/drawing/2014/main" id="{07325E79-26C3-135F-92C2-3DD21B709077}"/>
                  </a:ext>
                </a:extLst>
              </p:cNvPr>
              <p:cNvSpPr/>
              <p:nvPr/>
            </p:nvSpPr>
            <p:spPr>
              <a:xfrm>
                <a:off x="4867625" y="2549625"/>
                <a:ext cx="853000" cy="966475"/>
              </a:xfrm>
              <a:custGeom>
                <a:avLst/>
                <a:gdLst/>
                <a:ahLst/>
                <a:cxnLst/>
                <a:rect l="l" t="t" r="r" b="b"/>
                <a:pathLst>
                  <a:path w="34120" h="38659" extrusionOk="0">
                    <a:moveTo>
                      <a:pt x="186" y="1"/>
                    </a:moveTo>
                    <a:lnTo>
                      <a:pt x="0" y="224"/>
                    </a:lnTo>
                    <a:lnTo>
                      <a:pt x="2270" y="2568"/>
                    </a:lnTo>
                    <a:lnTo>
                      <a:pt x="4539" y="4986"/>
                    </a:lnTo>
                    <a:lnTo>
                      <a:pt x="6735" y="7442"/>
                    </a:lnTo>
                    <a:lnTo>
                      <a:pt x="8893" y="9935"/>
                    </a:lnTo>
                    <a:lnTo>
                      <a:pt x="8930" y="9935"/>
                    </a:lnTo>
                    <a:lnTo>
                      <a:pt x="9265" y="10344"/>
                    </a:lnTo>
                    <a:lnTo>
                      <a:pt x="11274" y="12688"/>
                    </a:lnTo>
                    <a:lnTo>
                      <a:pt x="13246" y="15032"/>
                    </a:lnTo>
                    <a:lnTo>
                      <a:pt x="17115" y="19720"/>
                    </a:lnTo>
                    <a:lnTo>
                      <a:pt x="17525" y="20204"/>
                    </a:lnTo>
                    <a:lnTo>
                      <a:pt x="17785" y="20539"/>
                    </a:lnTo>
                    <a:lnTo>
                      <a:pt x="21320" y="24780"/>
                    </a:lnTo>
                    <a:lnTo>
                      <a:pt x="24929" y="29022"/>
                    </a:lnTo>
                    <a:lnTo>
                      <a:pt x="25189" y="29282"/>
                    </a:lnTo>
                    <a:lnTo>
                      <a:pt x="27199" y="31589"/>
                    </a:lnTo>
                    <a:lnTo>
                      <a:pt x="29245" y="33896"/>
                    </a:lnTo>
                    <a:lnTo>
                      <a:pt x="31291" y="36128"/>
                    </a:lnTo>
                    <a:lnTo>
                      <a:pt x="33412" y="38361"/>
                    </a:lnTo>
                    <a:lnTo>
                      <a:pt x="34119" y="38658"/>
                    </a:lnTo>
                    <a:lnTo>
                      <a:pt x="31887" y="36352"/>
                    </a:lnTo>
                    <a:lnTo>
                      <a:pt x="29691" y="33970"/>
                    </a:lnTo>
                    <a:lnTo>
                      <a:pt x="27533" y="31589"/>
                    </a:lnTo>
                    <a:lnTo>
                      <a:pt x="25413" y="29134"/>
                    </a:lnTo>
                    <a:lnTo>
                      <a:pt x="25152" y="28836"/>
                    </a:lnTo>
                    <a:lnTo>
                      <a:pt x="22548" y="25785"/>
                    </a:lnTo>
                    <a:lnTo>
                      <a:pt x="20018" y="22734"/>
                    </a:lnTo>
                    <a:lnTo>
                      <a:pt x="19757" y="22436"/>
                    </a:lnTo>
                    <a:lnTo>
                      <a:pt x="17339" y="19534"/>
                    </a:lnTo>
                    <a:lnTo>
                      <a:pt x="13469" y="14883"/>
                    </a:lnTo>
                    <a:lnTo>
                      <a:pt x="11534" y="12539"/>
                    </a:lnTo>
                    <a:lnTo>
                      <a:pt x="9525" y="10232"/>
                    </a:lnTo>
                    <a:lnTo>
                      <a:pt x="9228" y="9860"/>
                    </a:lnTo>
                    <a:lnTo>
                      <a:pt x="6995" y="7330"/>
                    </a:lnTo>
                    <a:lnTo>
                      <a:pt x="4763" y="4837"/>
                    </a:lnTo>
                    <a:lnTo>
                      <a:pt x="2493" y="2382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20" name="Google Shape;1719;p70">
                <a:extLst>
                  <a:ext uri="{FF2B5EF4-FFF2-40B4-BE49-F238E27FC236}">
                    <a16:creationId xmlns:a16="http://schemas.microsoft.com/office/drawing/2014/main" id="{51070D71-D1A9-67DD-710C-AFEE13D0365F}"/>
                  </a:ext>
                </a:extLst>
              </p:cNvPr>
              <p:cNvSpPr/>
              <p:nvPr/>
            </p:nvSpPr>
            <p:spPr>
              <a:xfrm>
                <a:off x="4890875" y="2653800"/>
                <a:ext cx="2158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6252" extrusionOk="0">
                    <a:moveTo>
                      <a:pt x="8000" y="1"/>
                    </a:moveTo>
                    <a:lnTo>
                      <a:pt x="8000" y="1415"/>
                    </a:lnTo>
                    <a:lnTo>
                      <a:pt x="8074" y="2828"/>
                    </a:lnTo>
                    <a:lnTo>
                      <a:pt x="8149" y="4242"/>
                    </a:lnTo>
                    <a:lnTo>
                      <a:pt x="8298" y="5693"/>
                    </a:lnTo>
                    <a:lnTo>
                      <a:pt x="8298" y="5879"/>
                    </a:lnTo>
                    <a:lnTo>
                      <a:pt x="8000" y="5768"/>
                    </a:lnTo>
                    <a:lnTo>
                      <a:pt x="6028" y="5247"/>
                    </a:lnTo>
                    <a:lnTo>
                      <a:pt x="4019" y="4763"/>
                    </a:lnTo>
                    <a:lnTo>
                      <a:pt x="2010" y="4317"/>
                    </a:lnTo>
                    <a:lnTo>
                      <a:pt x="0" y="3945"/>
                    </a:lnTo>
                    <a:lnTo>
                      <a:pt x="149" y="4280"/>
                    </a:lnTo>
                    <a:lnTo>
                      <a:pt x="2233" y="4652"/>
                    </a:lnTo>
                    <a:lnTo>
                      <a:pt x="4279" y="5135"/>
                    </a:lnTo>
                    <a:lnTo>
                      <a:pt x="6326" y="5619"/>
                    </a:lnTo>
                    <a:lnTo>
                      <a:pt x="8335" y="6177"/>
                    </a:lnTo>
                    <a:lnTo>
                      <a:pt x="8409" y="6214"/>
                    </a:lnTo>
                    <a:lnTo>
                      <a:pt x="8632" y="6251"/>
                    </a:lnTo>
                    <a:lnTo>
                      <a:pt x="8595" y="6065"/>
                    </a:lnTo>
                    <a:lnTo>
                      <a:pt x="8446" y="4614"/>
                    </a:lnTo>
                    <a:lnTo>
                      <a:pt x="8372" y="3163"/>
                    </a:lnTo>
                    <a:lnTo>
                      <a:pt x="8298" y="1712"/>
                    </a:lnTo>
                    <a:lnTo>
                      <a:pt x="8298" y="298"/>
                    </a:lnTo>
                    <a:lnTo>
                      <a:pt x="8074" y="75"/>
                    </a:lnTo>
                    <a:lnTo>
                      <a:pt x="80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21" name="Google Shape;1720;p70">
                <a:extLst>
                  <a:ext uri="{FF2B5EF4-FFF2-40B4-BE49-F238E27FC236}">
                    <a16:creationId xmlns:a16="http://schemas.microsoft.com/office/drawing/2014/main" id="{F276BF01-190A-A7E1-1346-1E9483153EB5}"/>
                  </a:ext>
                </a:extLst>
              </p:cNvPr>
              <p:cNvSpPr/>
              <p:nvPr/>
            </p:nvSpPr>
            <p:spPr>
              <a:xfrm>
                <a:off x="4931800" y="3039825"/>
                <a:ext cx="3842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931" extrusionOk="0">
                    <a:moveTo>
                      <a:pt x="5358" y="1"/>
                    </a:moveTo>
                    <a:lnTo>
                      <a:pt x="3498" y="75"/>
                    </a:lnTo>
                    <a:lnTo>
                      <a:pt x="1712" y="187"/>
                    </a:lnTo>
                    <a:lnTo>
                      <a:pt x="1" y="335"/>
                    </a:lnTo>
                    <a:lnTo>
                      <a:pt x="38" y="633"/>
                    </a:lnTo>
                    <a:lnTo>
                      <a:pt x="1749" y="484"/>
                    </a:lnTo>
                    <a:lnTo>
                      <a:pt x="3535" y="373"/>
                    </a:lnTo>
                    <a:lnTo>
                      <a:pt x="5358" y="298"/>
                    </a:lnTo>
                    <a:lnTo>
                      <a:pt x="7256" y="298"/>
                    </a:lnTo>
                    <a:lnTo>
                      <a:pt x="9228" y="373"/>
                    </a:lnTo>
                    <a:lnTo>
                      <a:pt x="11200" y="521"/>
                    </a:lnTo>
                    <a:lnTo>
                      <a:pt x="13246" y="708"/>
                    </a:lnTo>
                    <a:lnTo>
                      <a:pt x="15330" y="931"/>
                    </a:lnTo>
                    <a:lnTo>
                      <a:pt x="15367" y="633"/>
                    </a:lnTo>
                    <a:lnTo>
                      <a:pt x="13283" y="410"/>
                    </a:lnTo>
                    <a:lnTo>
                      <a:pt x="11237" y="224"/>
                    </a:lnTo>
                    <a:lnTo>
                      <a:pt x="9228" y="75"/>
                    </a:lnTo>
                    <a:lnTo>
                      <a:pt x="7256" y="38"/>
                    </a:lnTo>
                    <a:lnTo>
                      <a:pt x="53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22" name="Google Shape;1721;p70">
                <a:extLst>
                  <a:ext uri="{FF2B5EF4-FFF2-40B4-BE49-F238E27FC236}">
                    <a16:creationId xmlns:a16="http://schemas.microsoft.com/office/drawing/2014/main" id="{A8634356-B8AB-DF77-4649-1CB635483AE5}"/>
                  </a:ext>
                </a:extLst>
              </p:cNvPr>
              <p:cNvSpPr/>
              <p:nvPr/>
            </p:nvSpPr>
            <p:spPr>
              <a:xfrm>
                <a:off x="5360600" y="2982150"/>
                <a:ext cx="19575" cy="13677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471" extrusionOk="0">
                    <a:moveTo>
                      <a:pt x="522" y="1"/>
                    </a:moveTo>
                    <a:lnTo>
                      <a:pt x="38" y="5135"/>
                    </a:lnTo>
                    <a:lnTo>
                      <a:pt x="1" y="5433"/>
                    </a:lnTo>
                    <a:lnTo>
                      <a:pt x="299" y="5470"/>
                    </a:lnTo>
                    <a:lnTo>
                      <a:pt x="299" y="5433"/>
                    </a:lnTo>
                    <a:lnTo>
                      <a:pt x="782" y="336"/>
                    </a:lnTo>
                    <a:lnTo>
                      <a:pt x="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23" name="Google Shape;1722;p70">
                <a:extLst>
                  <a:ext uri="{FF2B5EF4-FFF2-40B4-BE49-F238E27FC236}">
                    <a16:creationId xmlns:a16="http://schemas.microsoft.com/office/drawing/2014/main" id="{99D39A59-7161-297C-323A-6AF70F7DDF51}"/>
                  </a:ext>
                </a:extLst>
              </p:cNvPr>
              <p:cNvSpPr/>
              <p:nvPr/>
            </p:nvSpPr>
            <p:spPr>
              <a:xfrm>
                <a:off x="5232250" y="3152375"/>
                <a:ext cx="273500" cy="147925"/>
              </a:xfrm>
              <a:custGeom>
                <a:avLst/>
                <a:gdLst/>
                <a:ahLst/>
                <a:cxnLst/>
                <a:rect l="l" t="t" r="r" b="b"/>
                <a:pathLst>
                  <a:path w="10940" h="5917" extrusionOk="0">
                    <a:moveTo>
                      <a:pt x="10679" y="1"/>
                    </a:moveTo>
                    <a:lnTo>
                      <a:pt x="10567" y="1266"/>
                    </a:lnTo>
                    <a:lnTo>
                      <a:pt x="10493" y="2531"/>
                    </a:lnTo>
                    <a:lnTo>
                      <a:pt x="10493" y="3200"/>
                    </a:lnTo>
                    <a:lnTo>
                      <a:pt x="10530" y="3796"/>
                    </a:lnTo>
                    <a:lnTo>
                      <a:pt x="10567" y="4242"/>
                    </a:lnTo>
                    <a:lnTo>
                      <a:pt x="10567" y="4726"/>
                    </a:lnTo>
                    <a:lnTo>
                      <a:pt x="10567" y="4912"/>
                    </a:lnTo>
                    <a:lnTo>
                      <a:pt x="9042" y="4912"/>
                    </a:lnTo>
                    <a:lnTo>
                      <a:pt x="7739" y="4949"/>
                    </a:lnTo>
                    <a:lnTo>
                      <a:pt x="6437" y="4986"/>
                    </a:lnTo>
                    <a:lnTo>
                      <a:pt x="5135" y="5098"/>
                    </a:lnTo>
                    <a:lnTo>
                      <a:pt x="3870" y="5210"/>
                    </a:lnTo>
                    <a:lnTo>
                      <a:pt x="2568" y="5321"/>
                    </a:lnTo>
                    <a:lnTo>
                      <a:pt x="1265" y="5470"/>
                    </a:lnTo>
                    <a:lnTo>
                      <a:pt x="0" y="5656"/>
                    </a:lnTo>
                    <a:lnTo>
                      <a:pt x="410" y="5879"/>
                    </a:lnTo>
                    <a:lnTo>
                      <a:pt x="447" y="5916"/>
                    </a:lnTo>
                    <a:lnTo>
                      <a:pt x="1675" y="5730"/>
                    </a:lnTo>
                    <a:lnTo>
                      <a:pt x="2940" y="5582"/>
                    </a:lnTo>
                    <a:lnTo>
                      <a:pt x="4242" y="5433"/>
                    </a:lnTo>
                    <a:lnTo>
                      <a:pt x="5507" y="5358"/>
                    </a:lnTo>
                    <a:lnTo>
                      <a:pt x="6772" y="5284"/>
                    </a:lnTo>
                    <a:lnTo>
                      <a:pt x="8037" y="5210"/>
                    </a:lnTo>
                    <a:lnTo>
                      <a:pt x="9302" y="5210"/>
                    </a:lnTo>
                    <a:lnTo>
                      <a:pt x="10604" y="5172"/>
                    </a:lnTo>
                    <a:lnTo>
                      <a:pt x="10716" y="5172"/>
                    </a:lnTo>
                    <a:lnTo>
                      <a:pt x="10828" y="5210"/>
                    </a:lnTo>
                    <a:lnTo>
                      <a:pt x="10828" y="5061"/>
                    </a:lnTo>
                    <a:lnTo>
                      <a:pt x="10828" y="5024"/>
                    </a:lnTo>
                    <a:lnTo>
                      <a:pt x="10828" y="4428"/>
                    </a:lnTo>
                    <a:lnTo>
                      <a:pt x="10828" y="3796"/>
                    </a:lnTo>
                    <a:lnTo>
                      <a:pt x="10753" y="3163"/>
                    </a:lnTo>
                    <a:lnTo>
                      <a:pt x="10790" y="2568"/>
                    </a:lnTo>
                    <a:lnTo>
                      <a:pt x="10828" y="1489"/>
                    </a:lnTo>
                    <a:lnTo>
                      <a:pt x="10939" y="373"/>
                    </a:lnTo>
                    <a:lnTo>
                      <a:pt x="10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" name="Google Shape;1723;p70">
              <a:extLst>
                <a:ext uri="{FF2B5EF4-FFF2-40B4-BE49-F238E27FC236}">
                  <a16:creationId xmlns:a16="http://schemas.microsoft.com/office/drawing/2014/main" id="{62DD5A8D-AF8C-DF94-27A2-AD7D9012730D}"/>
                </a:ext>
              </a:extLst>
            </p:cNvPr>
            <p:cNvGrpSpPr/>
            <p:nvPr/>
          </p:nvGrpSpPr>
          <p:grpSpPr>
            <a:xfrm rot="813473">
              <a:off x="4850511" y="2688876"/>
              <a:ext cx="1857856" cy="1540246"/>
              <a:chOff x="3987350" y="3947750"/>
              <a:chExt cx="1411775" cy="1170425"/>
            </a:xfrm>
          </p:grpSpPr>
          <p:sp>
            <p:nvSpPr>
              <p:cNvPr id="10" name="Google Shape;1724;p70">
                <a:extLst>
                  <a:ext uri="{FF2B5EF4-FFF2-40B4-BE49-F238E27FC236}">
                    <a16:creationId xmlns:a16="http://schemas.microsoft.com/office/drawing/2014/main" id="{B0BAA188-6869-B510-D435-F8D5596719A7}"/>
                  </a:ext>
                </a:extLst>
              </p:cNvPr>
              <p:cNvSpPr/>
              <p:nvPr/>
            </p:nvSpPr>
            <p:spPr>
              <a:xfrm>
                <a:off x="3987350" y="3947750"/>
                <a:ext cx="1411775" cy="1170425"/>
              </a:xfrm>
              <a:custGeom>
                <a:avLst/>
                <a:gdLst/>
                <a:ahLst/>
                <a:cxnLst/>
                <a:rect l="l" t="t" r="r" b="b"/>
                <a:pathLst>
                  <a:path w="56471" h="46817" extrusionOk="0">
                    <a:moveTo>
                      <a:pt x="36715" y="1"/>
                    </a:moveTo>
                    <a:lnTo>
                      <a:pt x="36531" y="27"/>
                    </a:lnTo>
                    <a:lnTo>
                      <a:pt x="36320" y="54"/>
                    </a:lnTo>
                    <a:lnTo>
                      <a:pt x="36135" y="133"/>
                    </a:lnTo>
                    <a:lnTo>
                      <a:pt x="35977" y="212"/>
                    </a:lnTo>
                    <a:lnTo>
                      <a:pt x="35739" y="397"/>
                    </a:lnTo>
                    <a:lnTo>
                      <a:pt x="35555" y="608"/>
                    </a:lnTo>
                    <a:lnTo>
                      <a:pt x="35423" y="871"/>
                    </a:lnTo>
                    <a:lnTo>
                      <a:pt x="35317" y="1161"/>
                    </a:lnTo>
                    <a:lnTo>
                      <a:pt x="35106" y="2296"/>
                    </a:lnTo>
                    <a:lnTo>
                      <a:pt x="34553" y="2058"/>
                    </a:lnTo>
                    <a:lnTo>
                      <a:pt x="33972" y="1821"/>
                    </a:lnTo>
                    <a:lnTo>
                      <a:pt x="33392" y="1610"/>
                    </a:lnTo>
                    <a:lnTo>
                      <a:pt x="32812" y="1399"/>
                    </a:lnTo>
                    <a:lnTo>
                      <a:pt x="32232" y="1214"/>
                    </a:lnTo>
                    <a:lnTo>
                      <a:pt x="31651" y="1056"/>
                    </a:lnTo>
                    <a:lnTo>
                      <a:pt x="31045" y="898"/>
                    </a:lnTo>
                    <a:lnTo>
                      <a:pt x="30464" y="766"/>
                    </a:lnTo>
                    <a:lnTo>
                      <a:pt x="29858" y="660"/>
                    </a:lnTo>
                    <a:lnTo>
                      <a:pt x="29251" y="555"/>
                    </a:lnTo>
                    <a:lnTo>
                      <a:pt x="28645" y="449"/>
                    </a:lnTo>
                    <a:lnTo>
                      <a:pt x="28038" y="397"/>
                    </a:lnTo>
                    <a:lnTo>
                      <a:pt x="27431" y="317"/>
                    </a:lnTo>
                    <a:lnTo>
                      <a:pt x="26798" y="291"/>
                    </a:lnTo>
                    <a:lnTo>
                      <a:pt x="26192" y="265"/>
                    </a:lnTo>
                    <a:lnTo>
                      <a:pt x="24952" y="265"/>
                    </a:lnTo>
                    <a:lnTo>
                      <a:pt x="24345" y="291"/>
                    </a:lnTo>
                    <a:lnTo>
                      <a:pt x="23712" y="317"/>
                    </a:lnTo>
                    <a:lnTo>
                      <a:pt x="23106" y="397"/>
                    </a:lnTo>
                    <a:lnTo>
                      <a:pt x="22499" y="449"/>
                    </a:lnTo>
                    <a:lnTo>
                      <a:pt x="21892" y="555"/>
                    </a:lnTo>
                    <a:lnTo>
                      <a:pt x="21286" y="660"/>
                    </a:lnTo>
                    <a:lnTo>
                      <a:pt x="20679" y="766"/>
                    </a:lnTo>
                    <a:lnTo>
                      <a:pt x="20099" y="898"/>
                    </a:lnTo>
                    <a:lnTo>
                      <a:pt x="19519" y="1056"/>
                    </a:lnTo>
                    <a:lnTo>
                      <a:pt x="18912" y="1214"/>
                    </a:lnTo>
                    <a:lnTo>
                      <a:pt x="18332" y="1399"/>
                    </a:lnTo>
                    <a:lnTo>
                      <a:pt x="17778" y="1610"/>
                    </a:lnTo>
                    <a:lnTo>
                      <a:pt x="17198" y="1821"/>
                    </a:lnTo>
                    <a:lnTo>
                      <a:pt x="16090" y="2269"/>
                    </a:lnTo>
                    <a:lnTo>
                      <a:pt x="14982" y="2797"/>
                    </a:lnTo>
                    <a:lnTo>
                      <a:pt x="14455" y="3087"/>
                    </a:lnTo>
                    <a:lnTo>
                      <a:pt x="13927" y="3377"/>
                    </a:lnTo>
                    <a:lnTo>
                      <a:pt x="13400" y="3693"/>
                    </a:lnTo>
                    <a:lnTo>
                      <a:pt x="12898" y="4010"/>
                    </a:lnTo>
                    <a:lnTo>
                      <a:pt x="12371" y="4353"/>
                    </a:lnTo>
                    <a:lnTo>
                      <a:pt x="11896" y="4696"/>
                    </a:lnTo>
                    <a:lnTo>
                      <a:pt x="11395" y="5065"/>
                    </a:lnTo>
                    <a:lnTo>
                      <a:pt x="10920" y="5461"/>
                    </a:lnTo>
                    <a:lnTo>
                      <a:pt x="10446" y="5830"/>
                    </a:lnTo>
                    <a:lnTo>
                      <a:pt x="9997" y="6252"/>
                    </a:lnTo>
                    <a:lnTo>
                      <a:pt x="9522" y="6674"/>
                    </a:lnTo>
                    <a:lnTo>
                      <a:pt x="9100" y="7096"/>
                    </a:lnTo>
                    <a:lnTo>
                      <a:pt x="8652" y="7544"/>
                    </a:lnTo>
                    <a:lnTo>
                      <a:pt x="8256" y="7993"/>
                    </a:lnTo>
                    <a:lnTo>
                      <a:pt x="7808" y="8045"/>
                    </a:lnTo>
                    <a:lnTo>
                      <a:pt x="7386" y="8098"/>
                    </a:lnTo>
                    <a:lnTo>
                      <a:pt x="6964" y="8177"/>
                    </a:lnTo>
                    <a:lnTo>
                      <a:pt x="6568" y="8283"/>
                    </a:lnTo>
                    <a:lnTo>
                      <a:pt x="6173" y="8415"/>
                    </a:lnTo>
                    <a:lnTo>
                      <a:pt x="5777" y="8547"/>
                    </a:lnTo>
                    <a:lnTo>
                      <a:pt x="5382" y="8705"/>
                    </a:lnTo>
                    <a:lnTo>
                      <a:pt x="5012" y="8889"/>
                    </a:lnTo>
                    <a:lnTo>
                      <a:pt x="4643" y="9074"/>
                    </a:lnTo>
                    <a:lnTo>
                      <a:pt x="4300" y="9285"/>
                    </a:lnTo>
                    <a:lnTo>
                      <a:pt x="3931" y="9496"/>
                    </a:lnTo>
                    <a:lnTo>
                      <a:pt x="3614" y="9733"/>
                    </a:lnTo>
                    <a:lnTo>
                      <a:pt x="3298" y="9997"/>
                    </a:lnTo>
                    <a:lnTo>
                      <a:pt x="2981" y="10261"/>
                    </a:lnTo>
                    <a:lnTo>
                      <a:pt x="2665" y="10551"/>
                    </a:lnTo>
                    <a:lnTo>
                      <a:pt x="2401" y="10841"/>
                    </a:lnTo>
                    <a:lnTo>
                      <a:pt x="2111" y="11131"/>
                    </a:lnTo>
                    <a:lnTo>
                      <a:pt x="1847" y="11448"/>
                    </a:lnTo>
                    <a:lnTo>
                      <a:pt x="1610" y="11791"/>
                    </a:lnTo>
                    <a:lnTo>
                      <a:pt x="1399" y="12134"/>
                    </a:lnTo>
                    <a:lnTo>
                      <a:pt x="1161" y="12476"/>
                    </a:lnTo>
                    <a:lnTo>
                      <a:pt x="977" y="12846"/>
                    </a:lnTo>
                    <a:lnTo>
                      <a:pt x="792" y="13215"/>
                    </a:lnTo>
                    <a:lnTo>
                      <a:pt x="634" y="13611"/>
                    </a:lnTo>
                    <a:lnTo>
                      <a:pt x="476" y="13980"/>
                    </a:lnTo>
                    <a:lnTo>
                      <a:pt x="370" y="14402"/>
                    </a:lnTo>
                    <a:lnTo>
                      <a:pt x="238" y="14797"/>
                    </a:lnTo>
                    <a:lnTo>
                      <a:pt x="159" y="15219"/>
                    </a:lnTo>
                    <a:lnTo>
                      <a:pt x="80" y="15641"/>
                    </a:lnTo>
                    <a:lnTo>
                      <a:pt x="27" y="16063"/>
                    </a:lnTo>
                    <a:lnTo>
                      <a:pt x="1" y="16485"/>
                    </a:lnTo>
                    <a:lnTo>
                      <a:pt x="1" y="16934"/>
                    </a:lnTo>
                    <a:lnTo>
                      <a:pt x="1" y="17356"/>
                    </a:lnTo>
                    <a:lnTo>
                      <a:pt x="27" y="17751"/>
                    </a:lnTo>
                    <a:lnTo>
                      <a:pt x="80" y="18173"/>
                    </a:lnTo>
                    <a:lnTo>
                      <a:pt x="133" y="18569"/>
                    </a:lnTo>
                    <a:lnTo>
                      <a:pt x="238" y="18991"/>
                    </a:lnTo>
                    <a:lnTo>
                      <a:pt x="317" y="19387"/>
                    </a:lnTo>
                    <a:lnTo>
                      <a:pt x="449" y="19756"/>
                    </a:lnTo>
                    <a:lnTo>
                      <a:pt x="581" y="20152"/>
                    </a:lnTo>
                    <a:lnTo>
                      <a:pt x="739" y="20521"/>
                    </a:lnTo>
                    <a:lnTo>
                      <a:pt x="924" y="20890"/>
                    </a:lnTo>
                    <a:lnTo>
                      <a:pt x="1109" y="21259"/>
                    </a:lnTo>
                    <a:lnTo>
                      <a:pt x="1320" y="21602"/>
                    </a:lnTo>
                    <a:lnTo>
                      <a:pt x="1531" y="21945"/>
                    </a:lnTo>
                    <a:lnTo>
                      <a:pt x="1768" y="22288"/>
                    </a:lnTo>
                    <a:lnTo>
                      <a:pt x="2032" y="22605"/>
                    </a:lnTo>
                    <a:lnTo>
                      <a:pt x="2296" y="22921"/>
                    </a:lnTo>
                    <a:lnTo>
                      <a:pt x="2296" y="23528"/>
                    </a:lnTo>
                    <a:lnTo>
                      <a:pt x="2296" y="24372"/>
                    </a:lnTo>
                    <a:lnTo>
                      <a:pt x="2348" y="25189"/>
                    </a:lnTo>
                    <a:lnTo>
                      <a:pt x="2427" y="26007"/>
                    </a:lnTo>
                    <a:lnTo>
                      <a:pt x="2533" y="26825"/>
                    </a:lnTo>
                    <a:lnTo>
                      <a:pt x="2665" y="27642"/>
                    </a:lnTo>
                    <a:lnTo>
                      <a:pt x="2823" y="28433"/>
                    </a:lnTo>
                    <a:lnTo>
                      <a:pt x="3008" y="29251"/>
                    </a:lnTo>
                    <a:lnTo>
                      <a:pt x="3219" y="30016"/>
                    </a:lnTo>
                    <a:lnTo>
                      <a:pt x="3456" y="30807"/>
                    </a:lnTo>
                    <a:lnTo>
                      <a:pt x="3720" y="31572"/>
                    </a:lnTo>
                    <a:lnTo>
                      <a:pt x="4010" y="32337"/>
                    </a:lnTo>
                    <a:lnTo>
                      <a:pt x="4327" y="33102"/>
                    </a:lnTo>
                    <a:lnTo>
                      <a:pt x="4696" y="33840"/>
                    </a:lnTo>
                    <a:lnTo>
                      <a:pt x="5065" y="34552"/>
                    </a:lnTo>
                    <a:lnTo>
                      <a:pt x="5461" y="35291"/>
                    </a:lnTo>
                    <a:lnTo>
                      <a:pt x="5909" y="35977"/>
                    </a:lnTo>
                    <a:lnTo>
                      <a:pt x="6305" y="36610"/>
                    </a:lnTo>
                    <a:lnTo>
                      <a:pt x="6727" y="37216"/>
                    </a:lnTo>
                    <a:lnTo>
                      <a:pt x="7175" y="37797"/>
                    </a:lnTo>
                    <a:lnTo>
                      <a:pt x="7623" y="38377"/>
                    </a:lnTo>
                    <a:lnTo>
                      <a:pt x="8098" y="38931"/>
                    </a:lnTo>
                    <a:lnTo>
                      <a:pt x="8599" y="39485"/>
                    </a:lnTo>
                    <a:lnTo>
                      <a:pt x="9127" y="40012"/>
                    </a:lnTo>
                    <a:lnTo>
                      <a:pt x="9654" y="40513"/>
                    </a:lnTo>
                    <a:lnTo>
                      <a:pt x="10103" y="40935"/>
                    </a:lnTo>
                    <a:lnTo>
                      <a:pt x="10551" y="41331"/>
                    </a:lnTo>
                    <a:lnTo>
                      <a:pt x="11501" y="42096"/>
                    </a:lnTo>
                    <a:lnTo>
                      <a:pt x="12476" y="42808"/>
                    </a:lnTo>
                    <a:lnTo>
                      <a:pt x="13004" y="43124"/>
                    </a:lnTo>
                    <a:lnTo>
                      <a:pt x="13505" y="43467"/>
                    </a:lnTo>
                    <a:lnTo>
                      <a:pt x="14296" y="43916"/>
                    </a:lnTo>
                    <a:lnTo>
                      <a:pt x="15088" y="44338"/>
                    </a:lnTo>
                    <a:lnTo>
                      <a:pt x="15193" y="44470"/>
                    </a:lnTo>
                    <a:lnTo>
                      <a:pt x="15299" y="44575"/>
                    </a:lnTo>
                    <a:lnTo>
                      <a:pt x="15404" y="44681"/>
                    </a:lnTo>
                    <a:lnTo>
                      <a:pt x="15536" y="44760"/>
                    </a:lnTo>
                    <a:lnTo>
                      <a:pt x="15694" y="44839"/>
                    </a:lnTo>
                    <a:lnTo>
                      <a:pt x="15879" y="44918"/>
                    </a:lnTo>
                    <a:lnTo>
                      <a:pt x="16090" y="44971"/>
                    </a:lnTo>
                    <a:lnTo>
                      <a:pt x="16459" y="44971"/>
                    </a:lnTo>
                    <a:lnTo>
                      <a:pt x="17013" y="45208"/>
                    </a:lnTo>
                    <a:lnTo>
                      <a:pt x="17593" y="45419"/>
                    </a:lnTo>
                    <a:lnTo>
                      <a:pt x="18174" y="45630"/>
                    </a:lnTo>
                    <a:lnTo>
                      <a:pt x="18754" y="45815"/>
                    </a:lnTo>
                    <a:lnTo>
                      <a:pt x="19598" y="46052"/>
                    </a:lnTo>
                    <a:lnTo>
                      <a:pt x="20415" y="46237"/>
                    </a:lnTo>
                    <a:lnTo>
                      <a:pt x="21259" y="46421"/>
                    </a:lnTo>
                    <a:lnTo>
                      <a:pt x="22130" y="46580"/>
                    </a:lnTo>
                    <a:lnTo>
                      <a:pt x="22974" y="46685"/>
                    </a:lnTo>
                    <a:lnTo>
                      <a:pt x="23844" y="46764"/>
                    </a:lnTo>
                    <a:lnTo>
                      <a:pt x="24715" y="46817"/>
                    </a:lnTo>
                    <a:lnTo>
                      <a:pt x="26192" y="46817"/>
                    </a:lnTo>
                    <a:lnTo>
                      <a:pt x="26825" y="46791"/>
                    </a:lnTo>
                    <a:lnTo>
                      <a:pt x="27431" y="46738"/>
                    </a:lnTo>
                    <a:lnTo>
                      <a:pt x="28038" y="46685"/>
                    </a:lnTo>
                    <a:lnTo>
                      <a:pt x="28671" y="46606"/>
                    </a:lnTo>
                    <a:lnTo>
                      <a:pt x="29278" y="46527"/>
                    </a:lnTo>
                    <a:lnTo>
                      <a:pt x="29884" y="46421"/>
                    </a:lnTo>
                    <a:lnTo>
                      <a:pt x="30464" y="46289"/>
                    </a:lnTo>
                    <a:lnTo>
                      <a:pt x="31071" y="46158"/>
                    </a:lnTo>
                    <a:lnTo>
                      <a:pt x="31651" y="45999"/>
                    </a:lnTo>
                    <a:lnTo>
                      <a:pt x="32258" y="45841"/>
                    </a:lnTo>
                    <a:lnTo>
                      <a:pt x="32838" y="45656"/>
                    </a:lnTo>
                    <a:lnTo>
                      <a:pt x="33418" y="45472"/>
                    </a:lnTo>
                    <a:lnTo>
                      <a:pt x="33972" y="45261"/>
                    </a:lnTo>
                    <a:lnTo>
                      <a:pt x="34553" y="45023"/>
                    </a:lnTo>
                    <a:lnTo>
                      <a:pt x="35106" y="44786"/>
                    </a:lnTo>
                    <a:lnTo>
                      <a:pt x="35660" y="44522"/>
                    </a:lnTo>
                    <a:lnTo>
                      <a:pt x="36214" y="44259"/>
                    </a:lnTo>
                    <a:lnTo>
                      <a:pt x="36742" y="43968"/>
                    </a:lnTo>
                    <a:lnTo>
                      <a:pt x="37269" y="43678"/>
                    </a:lnTo>
                    <a:lnTo>
                      <a:pt x="37797" y="43362"/>
                    </a:lnTo>
                    <a:lnTo>
                      <a:pt x="38324" y="43019"/>
                    </a:lnTo>
                    <a:lnTo>
                      <a:pt x="38825" y="42676"/>
                    </a:lnTo>
                    <a:lnTo>
                      <a:pt x="39327" y="42333"/>
                    </a:lnTo>
                    <a:lnTo>
                      <a:pt x="39801" y="41964"/>
                    </a:lnTo>
                    <a:lnTo>
                      <a:pt x="40302" y="41595"/>
                    </a:lnTo>
                    <a:lnTo>
                      <a:pt x="40751" y="41199"/>
                    </a:lnTo>
                    <a:lnTo>
                      <a:pt x="41226" y="40777"/>
                    </a:lnTo>
                    <a:lnTo>
                      <a:pt x="41674" y="40355"/>
                    </a:lnTo>
                    <a:lnTo>
                      <a:pt x="42122" y="39933"/>
                    </a:lnTo>
                    <a:lnTo>
                      <a:pt x="42544" y="39485"/>
                    </a:lnTo>
                    <a:lnTo>
                      <a:pt x="42966" y="39010"/>
                    </a:lnTo>
                    <a:lnTo>
                      <a:pt x="43072" y="38878"/>
                    </a:lnTo>
                    <a:lnTo>
                      <a:pt x="43204" y="38746"/>
                    </a:lnTo>
                    <a:lnTo>
                      <a:pt x="43810" y="38008"/>
                    </a:lnTo>
                    <a:lnTo>
                      <a:pt x="44417" y="37243"/>
                    </a:lnTo>
                    <a:lnTo>
                      <a:pt x="44971" y="36425"/>
                    </a:lnTo>
                    <a:lnTo>
                      <a:pt x="45498" y="35607"/>
                    </a:lnTo>
                    <a:lnTo>
                      <a:pt x="45947" y="34816"/>
                    </a:lnTo>
                    <a:lnTo>
                      <a:pt x="46395" y="33972"/>
                    </a:lnTo>
                    <a:lnTo>
                      <a:pt x="46738" y="33286"/>
                    </a:lnTo>
                    <a:lnTo>
                      <a:pt x="47054" y="32574"/>
                    </a:lnTo>
                    <a:lnTo>
                      <a:pt x="47345" y="31836"/>
                    </a:lnTo>
                    <a:lnTo>
                      <a:pt x="47608" y="31097"/>
                    </a:lnTo>
                    <a:lnTo>
                      <a:pt x="47846" y="30359"/>
                    </a:lnTo>
                    <a:lnTo>
                      <a:pt x="48057" y="29620"/>
                    </a:lnTo>
                    <a:lnTo>
                      <a:pt x="48241" y="28855"/>
                    </a:lnTo>
                    <a:lnTo>
                      <a:pt x="48426" y="28091"/>
                    </a:lnTo>
                    <a:lnTo>
                      <a:pt x="48611" y="27036"/>
                    </a:lnTo>
                    <a:lnTo>
                      <a:pt x="48743" y="25928"/>
                    </a:lnTo>
                    <a:lnTo>
                      <a:pt x="50167" y="26271"/>
                    </a:lnTo>
                    <a:lnTo>
                      <a:pt x="50325" y="26297"/>
                    </a:lnTo>
                    <a:lnTo>
                      <a:pt x="50510" y="26323"/>
                    </a:lnTo>
                    <a:lnTo>
                      <a:pt x="50747" y="26297"/>
                    </a:lnTo>
                    <a:lnTo>
                      <a:pt x="50958" y="26244"/>
                    </a:lnTo>
                    <a:lnTo>
                      <a:pt x="51169" y="26139"/>
                    </a:lnTo>
                    <a:lnTo>
                      <a:pt x="51380" y="26007"/>
                    </a:lnTo>
                    <a:lnTo>
                      <a:pt x="51538" y="25849"/>
                    </a:lnTo>
                    <a:lnTo>
                      <a:pt x="51697" y="25690"/>
                    </a:lnTo>
                    <a:lnTo>
                      <a:pt x="51802" y="25479"/>
                    </a:lnTo>
                    <a:lnTo>
                      <a:pt x="51881" y="25242"/>
                    </a:lnTo>
                    <a:lnTo>
                      <a:pt x="56418" y="6727"/>
                    </a:lnTo>
                    <a:lnTo>
                      <a:pt x="56470" y="6463"/>
                    </a:lnTo>
                    <a:lnTo>
                      <a:pt x="56444" y="6173"/>
                    </a:lnTo>
                    <a:lnTo>
                      <a:pt x="56365" y="5909"/>
                    </a:lnTo>
                    <a:lnTo>
                      <a:pt x="56259" y="5672"/>
                    </a:lnTo>
                    <a:lnTo>
                      <a:pt x="56101" y="5461"/>
                    </a:lnTo>
                    <a:lnTo>
                      <a:pt x="55917" y="5276"/>
                    </a:lnTo>
                    <a:lnTo>
                      <a:pt x="55679" y="5118"/>
                    </a:lnTo>
                    <a:lnTo>
                      <a:pt x="55415" y="5039"/>
                    </a:lnTo>
                    <a:lnTo>
                      <a:pt x="37085" y="54"/>
                    </a:lnTo>
                    <a:lnTo>
                      <a:pt x="369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1" name="Google Shape;1725;p70">
                <a:extLst>
                  <a:ext uri="{FF2B5EF4-FFF2-40B4-BE49-F238E27FC236}">
                    <a16:creationId xmlns:a16="http://schemas.microsoft.com/office/drawing/2014/main" id="{A33980C6-A458-C291-4D08-1DE2E9EBA63B}"/>
                  </a:ext>
                </a:extLst>
              </p:cNvPr>
              <p:cNvSpPr/>
              <p:nvPr/>
            </p:nvSpPr>
            <p:spPr>
              <a:xfrm>
                <a:off x="4082975" y="3989300"/>
                <a:ext cx="1093275" cy="1093275"/>
              </a:xfrm>
              <a:custGeom>
                <a:avLst/>
                <a:gdLst/>
                <a:ahLst/>
                <a:cxnLst/>
                <a:rect l="l" t="t" r="r" b="b"/>
                <a:pathLst>
                  <a:path w="43731" h="43731" extrusionOk="0">
                    <a:moveTo>
                      <a:pt x="21866" y="1"/>
                    </a:moveTo>
                    <a:lnTo>
                      <a:pt x="20758" y="27"/>
                    </a:lnTo>
                    <a:lnTo>
                      <a:pt x="19624" y="132"/>
                    </a:lnTo>
                    <a:lnTo>
                      <a:pt x="18542" y="264"/>
                    </a:lnTo>
                    <a:lnTo>
                      <a:pt x="17461" y="449"/>
                    </a:lnTo>
                    <a:lnTo>
                      <a:pt x="16406" y="686"/>
                    </a:lnTo>
                    <a:lnTo>
                      <a:pt x="15377" y="1003"/>
                    </a:lnTo>
                    <a:lnTo>
                      <a:pt x="14349" y="1346"/>
                    </a:lnTo>
                    <a:lnTo>
                      <a:pt x="13346" y="1715"/>
                    </a:lnTo>
                    <a:lnTo>
                      <a:pt x="12397" y="2163"/>
                    </a:lnTo>
                    <a:lnTo>
                      <a:pt x="11447" y="2638"/>
                    </a:lnTo>
                    <a:lnTo>
                      <a:pt x="10524" y="3166"/>
                    </a:lnTo>
                    <a:lnTo>
                      <a:pt x="9654" y="3746"/>
                    </a:lnTo>
                    <a:lnTo>
                      <a:pt x="8783" y="4352"/>
                    </a:lnTo>
                    <a:lnTo>
                      <a:pt x="7966" y="5012"/>
                    </a:lnTo>
                    <a:lnTo>
                      <a:pt x="7174" y="5698"/>
                    </a:lnTo>
                    <a:lnTo>
                      <a:pt x="6410" y="6410"/>
                    </a:lnTo>
                    <a:lnTo>
                      <a:pt x="5671" y="7175"/>
                    </a:lnTo>
                    <a:lnTo>
                      <a:pt x="4985" y="7966"/>
                    </a:lnTo>
                    <a:lnTo>
                      <a:pt x="4352" y="8784"/>
                    </a:lnTo>
                    <a:lnTo>
                      <a:pt x="3746" y="9654"/>
                    </a:lnTo>
                    <a:lnTo>
                      <a:pt x="3165" y="10524"/>
                    </a:lnTo>
                    <a:lnTo>
                      <a:pt x="2638" y="11447"/>
                    </a:lnTo>
                    <a:lnTo>
                      <a:pt x="2163" y="12397"/>
                    </a:lnTo>
                    <a:lnTo>
                      <a:pt x="1715" y="13373"/>
                    </a:lnTo>
                    <a:lnTo>
                      <a:pt x="1319" y="14349"/>
                    </a:lnTo>
                    <a:lnTo>
                      <a:pt x="976" y="15377"/>
                    </a:lnTo>
                    <a:lnTo>
                      <a:pt x="686" y="16406"/>
                    </a:lnTo>
                    <a:lnTo>
                      <a:pt x="449" y="17461"/>
                    </a:lnTo>
                    <a:lnTo>
                      <a:pt x="264" y="18542"/>
                    </a:lnTo>
                    <a:lnTo>
                      <a:pt x="106" y="19650"/>
                    </a:lnTo>
                    <a:lnTo>
                      <a:pt x="27" y="20758"/>
                    </a:lnTo>
                    <a:lnTo>
                      <a:pt x="0" y="21866"/>
                    </a:lnTo>
                    <a:lnTo>
                      <a:pt x="27" y="22683"/>
                    </a:lnTo>
                    <a:lnTo>
                      <a:pt x="53" y="23475"/>
                    </a:lnTo>
                    <a:lnTo>
                      <a:pt x="132" y="24266"/>
                    </a:lnTo>
                    <a:lnTo>
                      <a:pt x="238" y="25031"/>
                    </a:lnTo>
                    <a:lnTo>
                      <a:pt x="370" y="25822"/>
                    </a:lnTo>
                    <a:lnTo>
                      <a:pt x="502" y="26587"/>
                    </a:lnTo>
                    <a:lnTo>
                      <a:pt x="686" y="27325"/>
                    </a:lnTo>
                    <a:lnTo>
                      <a:pt x="897" y="28064"/>
                    </a:lnTo>
                    <a:lnTo>
                      <a:pt x="1135" y="28802"/>
                    </a:lnTo>
                    <a:lnTo>
                      <a:pt x="1372" y="29514"/>
                    </a:lnTo>
                    <a:lnTo>
                      <a:pt x="1662" y="30227"/>
                    </a:lnTo>
                    <a:lnTo>
                      <a:pt x="1952" y="30912"/>
                    </a:lnTo>
                    <a:lnTo>
                      <a:pt x="2269" y="31598"/>
                    </a:lnTo>
                    <a:lnTo>
                      <a:pt x="2638" y="32284"/>
                    </a:lnTo>
                    <a:lnTo>
                      <a:pt x="3007" y="32917"/>
                    </a:lnTo>
                    <a:lnTo>
                      <a:pt x="3403" y="33576"/>
                    </a:lnTo>
                    <a:lnTo>
                      <a:pt x="3772" y="34156"/>
                    </a:lnTo>
                    <a:lnTo>
                      <a:pt x="4168" y="34710"/>
                    </a:lnTo>
                    <a:lnTo>
                      <a:pt x="4590" y="35264"/>
                    </a:lnTo>
                    <a:lnTo>
                      <a:pt x="5012" y="35818"/>
                    </a:lnTo>
                    <a:lnTo>
                      <a:pt x="5460" y="36346"/>
                    </a:lnTo>
                    <a:lnTo>
                      <a:pt x="5935" y="36847"/>
                    </a:lnTo>
                    <a:lnTo>
                      <a:pt x="6410" y="37348"/>
                    </a:lnTo>
                    <a:lnTo>
                      <a:pt x="6911" y="37823"/>
                    </a:lnTo>
                    <a:lnTo>
                      <a:pt x="7755" y="38588"/>
                    </a:lnTo>
                    <a:lnTo>
                      <a:pt x="8651" y="39300"/>
                    </a:lnTo>
                    <a:lnTo>
                      <a:pt x="9575" y="39959"/>
                    </a:lnTo>
                    <a:lnTo>
                      <a:pt x="10551" y="40592"/>
                    </a:lnTo>
                    <a:lnTo>
                      <a:pt x="11526" y="41146"/>
                    </a:lnTo>
                    <a:lnTo>
                      <a:pt x="12529" y="41647"/>
                    </a:lnTo>
                    <a:lnTo>
                      <a:pt x="12872" y="41805"/>
                    </a:lnTo>
                    <a:lnTo>
                      <a:pt x="13505" y="42095"/>
                    </a:lnTo>
                    <a:lnTo>
                      <a:pt x="14164" y="42333"/>
                    </a:lnTo>
                    <a:lnTo>
                      <a:pt x="14797" y="42570"/>
                    </a:lnTo>
                    <a:lnTo>
                      <a:pt x="15456" y="42781"/>
                    </a:lnTo>
                    <a:lnTo>
                      <a:pt x="16221" y="43019"/>
                    </a:lnTo>
                    <a:lnTo>
                      <a:pt x="17012" y="43203"/>
                    </a:lnTo>
                    <a:lnTo>
                      <a:pt x="17804" y="43361"/>
                    </a:lnTo>
                    <a:lnTo>
                      <a:pt x="18595" y="43493"/>
                    </a:lnTo>
                    <a:lnTo>
                      <a:pt x="19413" y="43599"/>
                    </a:lnTo>
                    <a:lnTo>
                      <a:pt x="20204" y="43678"/>
                    </a:lnTo>
                    <a:lnTo>
                      <a:pt x="21048" y="43731"/>
                    </a:lnTo>
                    <a:lnTo>
                      <a:pt x="22472" y="43731"/>
                    </a:lnTo>
                    <a:lnTo>
                      <a:pt x="23079" y="43704"/>
                    </a:lnTo>
                    <a:lnTo>
                      <a:pt x="23685" y="43678"/>
                    </a:lnTo>
                    <a:lnTo>
                      <a:pt x="24266" y="43625"/>
                    </a:lnTo>
                    <a:lnTo>
                      <a:pt x="24872" y="43546"/>
                    </a:lnTo>
                    <a:lnTo>
                      <a:pt x="25453" y="43441"/>
                    </a:lnTo>
                    <a:lnTo>
                      <a:pt x="26033" y="43361"/>
                    </a:lnTo>
                    <a:lnTo>
                      <a:pt x="26613" y="43230"/>
                    </a:lnTo>
                    <a:lnTo>
                      <a:pt x="27747" y="42939"/>
                    </a:lnTo>
                    <a:lnTo>
                      <a:pt x="28855" y="42597"/>
                    </a:lnTo>
                    <a:lnTo>
                      <a:pt x="29936" y="42201"/>
                    </a:lnTo>
                    <a:lnTo>
                      <a:pt x="30991" y="41753"/>
                    </a:lnTo>
                    <a:lnTo>
                      <a:pt x="32020" y="41251"/>
                    </a:lnTo>
                    <a:lnTo>
                      <a:pt x="32996" y="40698"/>
                    </a:lnTo>
                    <a:lnTo>
                      <a:pt x="33972" y="40091"/>
                    </a:lnTo>
                    <a:lnTo>
                      <a:pt x="34895" y="39432"/>
                    </a:lnTo>
                    <a:lnTo>
                      <a:pt x="35792" y="38746"/>
                    </a:lnTo>
                    <a:lnTo>
                      <a:pt x="36636" y="38007"/>
                    </a:lnTo>
                    <a:lnTo>
                      <a:pt x="37453" y="37216"/>
                    </a:lnTo>
                    <a:lnTo>
                      <a:pt x="38218" y="36398"/>
                    </a:lnTo>
                    <a:lnTo>
                      <a:pt x="38297" y="36293"/>
                    </a:lnTo>
                    <a:lnTo>
                      <a:pt x="38429" y="36161"/>
                    </a:lnTo>
                    <a:lnTo>
                      <a:pt x="39009" y="35449"/>
                    </a:lnTo>
                    <a:lnTo>
                      <a:pt x="39563" y="34737"/>
                    </a:lnTo>
                    <a:lnTo>
                      <a:pt x="40091" y="33972"/>
                    </a:lnTo>
                    <a:lnTo>
                      <a:pt x="40592" y="33207"/>
                    </a:lnTo>
                    <a:lnTo>
                      <a:pt x="41014" y="32468"/>
                    </a:lnTo>
                    <a:lnTo>
                      <a:pt x="41436" y="31677"/>
                    </a:lnTo>
                    <a:lnTo>
                      <a:pt x="41752" y="31044"/>
                    </a:lnTo>
                    <a:lnTo>
                      <a:pt x="42043" y="30358"/>
                    </a:lnTo>
                    <a:lnTo>
                      <a:pt x="42306" y="29699"/>
                    </a:lnTo>
                    <a:lnTo>
                      <a:pt x="42544" y="29013"/>
                    </a:lnTo>
                    <a:lnTo>
                      <a:pt x="42781" y="28301"/>
                    </a:lnTo>
                    <a:lnTo>
                      <a:pt x="42992" y="27589"/>
                    </a:lnTo>
                    <a:lnTo>
                      <a:pt x="43177" y="26877"/>
                    </a:lnTo>
                    <a:lnTo>
                      <a:pt x="43335" y="26138"/>
                    </a:lnTo>
                    <a:lnTo>
                      <a:pt x="43493" y="25110"/>
                    </a:lnTo>
                    <a:lnTo>
                      <a:pt x="43625" y="24055"/>
                    </a:lnTo>
                    <a:lnTo>
                      <a:pt x="43704" y="22973"/>
                    </a:lnTo>
                    <a:lnTo>
                      <a:pt x="43731" y="21866"/>
                    </a:lnTo>
                    <a:lnTo>
                      <a:pt x="43704" y="20758"/>
                    </a:lnTo>
                    <a:lnTo>
                      <a:pt x="43625" y="19650"/>
                    </a:lnTo>
                    <a:lnTo>
                      <a:pt x="43493" y="18542"/>
                    </a:lnTo>
                    <a:lnTo>
                      <a:pt x="43309" y="17461"/>
                    </a:lnTo>
                    <a:lnTo>
                      <a:pt x="43045" y="16406"/>
                    </a:lnTo>
                    <a:lnTo>
                      <a:pt x="42755" y="15377"/>
                    </a:lnTo>
                    <a:lnTo>
                      <a:pt x="42412" y="14349"/>
                    </a:lnTo>
                    <a:lnTo>
                      <a:pt x="42016" y="13373"/>
                    </a:lnTo>
                    <a:lnTo>
                      <a:pt x="41594" y="12397"/>
                    </a:lnTo>
                    <a:lnTo>
                      <a:pt x="41093" y="11447"/>
                    </a:lnTo>
                    <a:lnTo>
                      <a:pt x="40566" y="10524"/>
                    </a:lnTo>
                    <a:lnTo>
                      <a:pt x="40012" y="9654"/>
                    </a:lnTo>
                    <a:lnTo>
                      <a:pt x="39405" y="8784"/>
                    </a:lnTo>
                    <a:lnTo>
                      <a:pt x="38746" y="7966"/>
                    </a:lnTo>
                    <a:lnTo>
                      <a:pt x="38060" y="7175"/>
                    </a:lnTo>
                    <a:lnTo>
                      <a:pt x="37321" y="6410"/>
                    </a:lnTo>
                    <a:lnTo>
                      <a:pt x="36583" y="5698"/>
                    </a:lnTo>
                    <a:lnTo>
                      <a:pt x="35792" y="5012"/>
                    </a:lnTo>
                    <a:lnTo>
                      <a:pt x="34948" y="4352"/>
                    </a:lnTo>
                    <a:lnTo>
                      <a:pt x="34104" y="3746"/>
                    </a:lnTo>
                    <a:lnTo>
                      <a:pt x="33207" y="3166"/>
                    </a:lnTo>
                    <a:lnTo>
                      <a:pt x="32284" y="2638"/>
                    </a:lnTo>
                    <a:lnTo>
                      <a:pt x="31361" y="2163"/>
                    </a:lnTo>
                    <a:lnTo>
                      <a:pt x="30385" y="1715"/>
                    </a:lnTo>
                    <a:lnTo>
                      <a:pt x="29382" y="1346"/>
                    </a:lnTo>
                    <a:lnTo>
                      <a:pt x="28380" y="1003"/>
                    </a:lnTo>
                    <a:lnTo>
                      <a:pt x="27325" y="686"/>
                    </a:lnTo>
                    <a:lnTo>
                      <a:pt x="26270" y="449"/>
                    </a:lnTo>
                    <a:lnTo>
                      <a:pt x="25189" y="264"/>
                    </a:lnTo>
                    <a:lnTo>
                      <a:pt x="24107" y="132"/>
                    </a:lnTo>
                    <a:lnTo>
                      <a:pt x="23000" y="27"/>
                    </a:lnTo>
                    <a:lnTo>
                      <a:pt x="218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" name="Google Shape;1726;p70">
                <a:extLst>
                  <a:ext uri="{FF2B5EF4-FFF2-40B4-BE49-F238E27FC236}">
                    <a16:creationId xmlns:a16="http://schemas.microsoft.com/office/drawing/2014/main" id="{1C87A7EE-DD51-311C-67B6-A19EF732ECC1}"/>
                  </a:ext>
                </a:extLst>
              </p:cNvPr>
              <p:cNvSpPr/>
              <p:nvPr/>
            </p:nvSpPr>
            <p:spPr>
              <a:xfrm>
                <a:off x="4815550" y="3983375"/>
                <a:ext cx="550600" cy="586875"/>
              </a:xfrm>
              <a:custGeom>
                <a:avLst/>
                <a:gdLst/>
                <a:ahLst/>
                <a:cxnLst/>
                <a:rect l="l" t="t" r="r" b="b"/>
                <a:pathLst>
                  <a:path w="22024" h="23475" extrusionOk="0">
                    <a:moveTo>
                      <a:pt x="3719" y="0"/>
                    </a:moveTo>
                    <a:lnTo>
                      <a:pt x="0" y="19254"/>
                    </a:lnTo>
                    <a:lnTo>
                      <a:pt x="17487" y="23474"/>
                    </a:lnTo>
                    <a:lnTo>
                      <a:pt x="22024" y="4959"/>
                    </a:lnTo>
                    <a:lnTo>
                      <a:pt x="37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" name="Google Shape;1727;p70">
                <a:extLst>
                  <a:ext uri="{FF2B5EF4-FFF2-40B4-BE49-F238E27FC236}">
                    <a16:creationId xmlns:a16="http://schemas.microsoft.com/office/drawing/2014/main" id="{F261FA9E-77A5-BB22-0B64-5344695E8FA7}"/>
                  </a:ext>
                </a:extLst>
              </p:cNvPr>
              <p:cNvSpPr/>
              <p:nvPr/>
            </p:nvSpPr>
            <p:spPr>
              <a:xfrm>
                <a:off x="4911150" y="4093475"/>
                <a:ext cx="352150" cy="377200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5088" extrusionOk="0">
                    <a:moveTo>
                      <a:pt x="6410" y="1"/>
                    </a:moveTo>
                    <a:lnTo>
                      <a:pt x="6041" y="27"/>
                    </a:lnTo>
                    <a:lnTo>
                      <a:pt x="5671" y="54"/>
                    </a:lnTo>
                    <a:lnTo>
                      <a:pt x="5302" y="133"/>
                    </a:lnTo>
                    <a:lnTo>
                      <a:pt x="4933" y="212"/>
                    </a:lnTo>
                    <a:lnTo>
                      <a:pt x="4511" y="370"/>
                    </a:lnTo>
                    <a:lnTo>
                      <a:pt x="4115" y="555"/>
                    </a:lnTo>
                    <a:lnTo>
                      <a:pt x="3746" y="792"/>
                    </a:lnTo>
                    <a:lnTo>
                      <a:pt x="3377" y="1030"/>
                    </a:lnTo>
                    <a:lnTo>
                      <a:pt x="3034" y="1320"/>
                    </a:lnTo>
                    <a:lnTo>
                      <a:pt x="2691" y="1636"/>
                    </a:lnTo>
                    <a:lnTo>
                      <a:pt x="2401" y="1979"/>
                    </a:lnTo>
                    <a:lnTo>
                      <a:pt x="2111" y="2322"/>
                    </a:lnTo>
                    <a:lnTo>
                      <a:pt x="1873" y="2691"/>
                    </a:lnTo>
                    <a:lnTo>
                      <a:pt x="1636" y="3060"/>
                    </a:lnTo>
                    <a:lnTo>
                      <a:pt x="1399" y="3456"/>
                    </a:lnTo>
                    <a:lnTo>
                      <a:pt x="1214" y="3852"/>
                    </a:lnTo>
                    <a:lnTo>
                      <a:pt x="845" y="4669"/>
                    </a:lnTo>
                    <a:lnTo>
                      <a:pt x="502" y="5513"/>
                    </a:lnTo>
                    <a:lnTo>
                      <a:pt x="370" y="5935"/>
                    </a:lnTo>
                    <a:lnTo>
                      <a:pt x="238" y="6384"/>
                    </a:lnTo>
                    <a:lnTo>
                      <a:pt x="212" y="6595"/>
                    </a:lnTo>
                    <a:lnTo>
                      <a:pt x="185" y="6806"/>
                    </a:lnTo>
                    <a:lnTo>
                      <a:pt x="185" y="7043"/>
                    </a:lnTo>
                    <a:lnTo>
                      <a:pt x="212" y="7254"/>
                    </a:lnTo>
                    <a:lnTo>
                      <a:pt x="265" y="7491"/>
                    </a:lnTo>
                    <a:lnTo>
                      <a:pt x="317" y="7729"/>
                    </a:lnTo>
                    <a:lnTo>
                      <a:pt x="396" y="7966"/>
                    </a:lnTo>
                    <a:lnTo>
                      <a:pt x="423" y="8204"/>
                    </a:lnTo>
                    <a:lnTo>
                      <a:pt x="449" y="8415"/>
                    </a:lnTo>
                    <a:lnTo>
                      <a:pt x="449" y="8599"/>
                    </a:lnTo>
                    <a:lnTo>
                      <a:pt x="396" y="9021"/>
                    </a:lnTo>
                    <a:lnTo>
                      <a:pt x="291" y="9417"/>
                    </a:lnTo>
                    <a:lnTo>
                      <a:pt x="159" y="9812"/>
                    </a:lnTo>
                    <a:lnTo>
                      <a:pt x="80" y="10208"/>
                    </a:lnTo>
                    <a:lnTo>
                      <a:pt x="27" y="10604"/>
                    </a:lnTo>
                    <a:lnTo>
                      <a:pt x="1" y="10788"/>
                    </a:lnTo>
                    <a:lnTo>
                      <a:pt x="27" y="10973"/>
                    </a:lnTo>
                    <a:lnTo>
                      <a:pt x="80" y="11158"/>
                    </a:lnTo>
                    <a:lnTo>
                      <a:pt x="133" y="11342"/>
                    </a:lnTo>
                    <a:lnTo>
                      <a:pt x="238" y="11500"/>
                    </a:lnTo>
                    <a:lnTo>
                      <a:pt x="317" y="11659"/>
                    </a:lnTo>
                    <a:lnTo>
                      <a:pt x="423" y="11817"/>
                    </a:lnTo>
                    <a:lnTo>
                      <a:pt x="528" y="11975"/>
                    </a:lnTo>
                    <a:lnTo>
                      <a:pt x="607" y="12186"/>
                    </a:lnTo>
                    <a:lnTo>
                      <a:pt x="660" y="12424"/>
                    </a:lnTo>
                    <a:lnTo>
                      <a:pt x="687" y="12687"/>
                    </a:lnTo>
                    <a:lnTo>
                      <a:pt x="713" y="12925"/>
                    </a:lnTo>
                    <a:lnTo>
                      <a:pt x="713" y="13426"/>
                    </a:lnTo>
                    <a:lnTo>
                      <a:pt x="713" y="13663"/>
                    </a:lnTo>
                    <a:lnTo>
                      <a:pt x="739" y="13901"/>
                    </a:lnTo>
                    <a:lnTo>
                      <a:pt x="792" y="14138"/>
                    </a:lnTo>
                    <a:lnTo>
                      <a:pt x="871" y="14349"/>
                    </a:lnTo>
                    <a:lnTo>
                      <a:pt x="977" y="14534"/>
                    </a:lnTo>
                    <a:lnTo>
                      <a:pt x="1109" y="14718"/>
                    </a:lnTo>
                    <a:lnTo>
                      <a:pt x="1267" y="14850"/>
                    </a:lnTo>
                    <a:lnTo>
                      <a:pt x="1451" y="14956"/>
                    </a:lnTo>
                    <a:lnTo>
                      <a:pt x="1636" y="15035"/>
                    </a:lnTo>
                    <a:lnTo>
                      <a:pt x="1847" y="15087"/>
                    </a:lnTo>
                    <a:lnTo>
                      <a:pt x="2295" y="15087"/>
                    </a:lnTo>
                    <a:lnTo>
                      <a:pt x="2506" y="15061"/>
                    </a:lnTo>
                    <a:lnTo>
                      <a:pt x="2717" y="15008"/>
                    </a:lnTo>
                    <a:lnTo>
                      <a:pt x="3113" y="14824"/>
                    </a:lnTo>
                    <a:lnTo>
                      <a:pt x="3509" y="14639"/>
                    </a:lnTo>
                    <a:lnTo>
                      <a:pt x="3878" y="14428"/>
                    </a:lnTo>
                    <a:lnTo>
                      <a:pt x="4247" y="14217"/>
                    </a:lnTo>
                    <a:lnTo>
                      <a:pt x="4775" y="13980"/>
                    </a:lnTo>
                    <a:lnTo>
                      <a:pt x="5302" y="13795"/>
                    </a:lnTo>
                    <a:lnTo>
                      <a:pt x="5856" y="13663"/>
                    </a:lnTo>
                    <a:lnTo>
                      <a:pt x="6436" y="13610"/>
                    </a:lnTo>
                    <a:lnTo>
                      <a:pt x="6964" y="13584"/>
                    </a:lnTo>
                    <a:lnTo>
                      <a:pt x="7228" y="13558"/>
                    </a:lnTo>
                    <a:lnTo>
                      <a:pt x="7518" y="13505"/>
                    </a:lnTo>
                    <a:lnTo>
                      <a:pt x="7755" y="13399"/>
                    </a:lnTo>
                    <a:lnTo>
                      <a:pt x="7992" y="13241"/>
                    </a:lnTo>
                    <a:lnTo>
                      <a:pt x="8098" y="13162"/>
                    </a:lnTo>
                    <a:lnTo>
                      <a:pt x="8177" y="13057"/>
                    </a:lnTo>
                    <a:lnTo>
                      <a:pt x="8256" y="12951"/>
                    </a:lnTo>
                    <a:lnTo>
                      <a:pt x="8283" y="12819"/>
                    </a:lnTo>
                    <a:lnTo>
                      <a:pt x="8309" y="12687"/>
                    </a:lnTo>
                    <a:lnTo>
                      <a:pt x="8335" y="12529"/>
                    </a:lnTo>
                    <a:lnTo>
                      <a:pt x="8309" y="12239"/>
                    </a:lnTo>
                    <a:lnTo>
                      <a:pt x="8283" y="11949"/>
                    </a:lnTo>
                    <a:lnTo>
                      <a:pt x="8309" y="11817"/>
                    </a:lnTo>
                    <a:lnTo>
                      <a:pt x="8335" y="11659"/>
                    </a:lnTo>
                    <a:lnTo>
                      <a:pt x="9364" y="11606"/>
                    </a:lnTo>
                    <a:lnTo>
                      <a:pt x="9865" y="11553"/>
                    </a:lnTo>
                    <a:lnTo>
                      <a:pt x="10366" y="11474"/>
                    </a:lnTo>
                    <a:lnTo>
                      <a:pt x="10867" y="11342"/>
                    </a:lnTo>
                    <a:lnTo>
                      <a:pt x="11316" y="11184"/>
                    </a:lnTo>
                    <a:lnTo>
                      <a:pt x="11553" y="11078"/>
                    </a:lnTo>
                    <a:lnTo>
                      <a:pt x="11764" y="10947"/>
                    </a:lnTo>
                    <a:lnTo>
                      <a:pt x="11975" y="10815"/>
                    </a:lnTo>
                    <a:lnTo>
                      <a:pt x="12160" y="10656"/>
                    </a:lnTo>
                    <a:lnTo>
                      <a:pt x="12344" y="10498"/>
                    </a:lnTo>
                    <a:lnTo>
                      <a:pt x="12476" y="10340"/>
                    </a:lnTo>
                    <a:lnTo>
                      <a:pt x="12766" y="9997"/>
                    </a:lnTo>
                    <a:lnTo>
                      <a:pt x="13004" y="9601"/>
                    </a:lnTo>
                    <a:lnTo>
                      <a:pt x="13188" y="9179"/>
                    </a:lnTo>
                    <a:lnTo>
                      <a:pt x="13347" y="8757"/>
                    </a:lnTo>
                    <a:lnTo>
                      <a:pt x="13479" y="8309"/>
                    </a:lnTo>
                    <a:lnTo>
                      <a:pt x="13584" y="7861"/>
                    </a:lnTo>
                    <a:lnTo>
                      <a:pt x="13690" y="7386"/>
                    </a:lnTo>
                    <a:lnTo>
                      <a:pt x="13821" y="6647"/>
                    </a:lnTo>
                    <a:lnTo>
                      <a:pt x="13927" y="5909"/>
                    </a:lnTo>
                    <a:lnTo>
                      <a:pt x="14032" y="5170"/>
                    </a:lnTo>
                    <a:lnTo>
                      <a:pt x="14085" y="4432"/>
                    </a:lnTo>
                    <a:lnTo>
                      <a:pt x="14085" y="3852"/>
                    </a:lnTo>
                    <a:lnTo>
                      <a:pt x="14059" y="3588"/>
                    </a:lnTo>
                    <a:lnTo>
                      <a:pt x="14032" y="3298"/>
                    </a:lnTo>
                    <a:lnTo>
                      <a:pt x="13980" y="3008"/>
                    </a:lnTo>
                    <a:lnTo>
                      <a:pt x="13901" y="2744"/>
                    </a:lnTo>
                    <a:lnTo>
                      <a:pt x="13795" y="2480"/>
                    </a:lnTo>
                    <a:lnTo>
                      <a:pt x="13690" y="2216"/>
                    </a:lnTo>
                    <a:lnTo>
                      <a:pt x="13558" y="2005"/>
                    </a:lnTo>
                    <a:lnTo>
                      <a:pt x="13399" y="1821"/>
                    </a:lnTo>
                    <a:lnTo>
                      <a:pt x="13241" y="1636"/>
                    </a:lnTo>
                    <a:lnTo>
                      <a:pt x="13057" y="1478"/>
                    </a:lnTo>
                    <a:lnTo>
                      <a:pt x="12661" y="1188"/>
                    </a:lnTo>
                    <a:lnTo>
                      <a:pt x="12239" y="924"/>
                    </a:lnTo>
                    <a:lnTo>
                      <a:pt x="11738" y="687"/>
                    </a:lnTo>
                    <a:lnTo>
                      <a:pt x="11210" y="476"/>
                    </a:lnTo>
                    <a:lnTo>
                      <a:pt x="10683" y="344"/>
                    </a:lnTo>
                    <a:lnTo>
                      <a:pt x="10155" y="238"/>
                    </a:lnTo>
                    <a:lnTo>
                      <a:pt x="9601" y="159"/>
                    </a:lnTo>
                    <a:lnTo>
                      <a:pt x="9047" y="106"/>
                    </a:lnTo>
                    <a:lnTo>
                      <a:pt x="7940" y="27"/>
                    </a:lnTo>
                    <a:lnTo>
                      <a:pt x="71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4" name="Google Shape;1728;p70">
                <a:extLst>
                  <a:ext uri="{FF2B5EF4-FFF2-40B4-BE49-F238E27FC236}">
                    <a16:creationId xmlns:a16="http://schemas.microsoft.com/office/drawing/2014/main" id="{9EDC0DDB-9586-DB60-1B4C-0A011F81BF97}"/>
                  </a:ext>
                </a:extLst>
              </p:cNvPr>
              <p:cNvSpPr/>
              <p:nvPr/>
            </p:nvSpPr>
            <p:spPr>
              <a:xfrm>
                <a:off x="4943475" y="4195025"/>
                <a:ext cx="95625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881" extrusionOk="0">
                    <a:moveTo>
                      <a:pt x="1530" y="133"/>
                    </a:moveTo>
                    <a:lnTo>
                      <a:pt x="1635" y="185"/>
                    </a:lnTo>
                    <a:lnTo>
                      <a:pt x="1820" y="291"/>
                    </a:lnTo>
                    <a:lnTo>
                      <a:pt x="2005" y="423"/>
                    </a:lnTo>
                    <a:lnTo>
                      <a:pt x="2031" y="449"/>
                    </a:lnTo>
                    <a:lnTo>
                      <a:pt x="2321" y="660"/>
                    </a:lnTo>
                    <a:lnTo>
                      <a:pt x="2585" y="897"/>
                    </a:lnTo>
                    <a:lnTo>
                      <a:pt x="2796" y="1135"/>
                    </a:lnTo>
                    <a:lnTo>
                      <a:pt x="3007" y="1372"/>
                    </a:lnTo>
                    <a:lnTo>
                      <a:pt x="3192" y="1636"/>
                    </a:lnTo>
                    <a:lnTo>
                      <a:pt x="3350" y="1926"/>
                    </a:lnTo>
                    <a:lnTo>
                      <a:pt x="3482" y="2190"/>
                    </a:lnTo>
                    <a:lnTo>
                      <a:pt x="3561" y="2480"/>
                    </a:lnTo>
                    <a:lnTo>
                      <a:pt x="3640" y="2796"/>
                    </a:lnTo>
                    <a:lnTo>
                      <a:pt x="3693" y="3087"/>
                    </a:lnTo>
                    <a:lnTo>
                      <a:pt x="3693" y="3377"/>
                    </a:lnTo>
                    <a:lnTo>
                      <a:pt x="3666" y="3640"/>
                    </a:lnTo>
                    <a:lnTo>
                      <a:pt x="3587" y="3931"/>
                    </a:lnTo>
                    <a:lnTo>
                      <a:pt x="3455" y="4168"/>
                    </a:lnTo>
                    <a:lnTo>
                      <a:pt x="3297" y="4405"/>
                    </a:lnTo>
                    <a:lnTo>
                      <a:pt x="3086" y="4564"/>
                    </a:lnTo>
                    <a:lnTo>
                      <a:pt x="2954" y="4643"/>
                    </a:lnTo>
                    <a:lnTo>
                      <a:pt x="2822" y="4695"/>
                    </a:lnTo>
                    <a:lnTo>
                      <a:pt x="2559" y="4748"/>
                    </a:lnTo>
                    <a:lnTo>
                      <a:pt x="2321" y="4748"/>
                    </a:lnTo>
                    <a:lnTo>
                      <a:pt x="2057" y="4722"/>
                    </a:lnTo>
                    <a:lnTo>
                      <a:pt x="1794" y="4669"/>
                    </a:lnTo>
                    <a:lnTo>
                      <a:pt x="1556" y="4590"/>
                    </a:lnTo>
                    <a:lnTo>
                      <a:pt x="1161" y="4432"/>
                    </a:lnTo>
                    <a:lnTo>
                      <a:pt x="950" y="4300"/>
                    </a:lnTo>
                    <a:lnTo>
                      <a:pt x="765" y="4168"/>
                    </a:lnTo>
                    <a:lnTo>
                      <a:pt x="580" y="4036"/>
                    </a:lnTo>
                    <a:lnTo>
                      <a:pt x="449" y="3904"/>
                    </a:lnTo>
                    <a:lnTo>
                      <a:pt x="343" y="3746"/>
                    </a:lnTo>
                    <a:lnTo>
                      <a:pt x="238" y="3614"/>
                    </a:lnTo>
                    <a:lnTo>
                      <a:pt x="185" y="3456"/>
                    </a:lnTo>
                    <a:lnTo>
                      <a:pt x="158" y="3298"/>
                    </a:lnTo>
                    <a:lnTo>
                      <a:pt x="132" y="3139"/>
                    </a:lnTo>
                    <a:lnTo>
                      <a:pt x="132" y="3007"/>
                    </a:lnTo>
                    <a:lnTo>
                      <a:pt x="211" y="2717"/>
                    </a:lnTo>
                    <a:lnTo>
                      <a:pt x="317" y="2454"/>
                    </a:lnTo>
                    <a:lnTo>
                      <a:pt x="449" y="2163"/>
                    </a:lnTo>
                    <a:lnTo>
                      <a:pt x="607" y="1821"/>
                    </a:lnTo>
                    <a:lnTo>
                      <a:pt x="739" y="1478"/>
                    </a:lnTo>
                    <a:lnTo>
                      <a:pt x="791" y="1108"/>
                    </a:lnTo>
                    <a:lnTo>
                      <a:pt x="844" y="818"/>
                    </a:lnTo>
                    <a:lnTo>
                      <a:pt x="897" y="555"/>
                    </a:lnTo>
                    <a:lnTo>
                      <a:pt x="950" y="449"/>
                    </a:lnTo>
                    <a:lnTo>
                      <a:pt x="1029" y="344"/>
                    </a:lnTo>
                    <a:lnTo>
                      <a:pt x="1108" y="238"/>
                    </a:lnTo>
                    <a:lnTo>
                      <a:pt x="1213" y="185"/>
                    </a:lnTo>
                    <a:lnTo>
                      <a:pt x="1319" y="133"/>
                    </a:lnTo>
                    <a:close/>
                    <a:moveTo>
                      <a:pt x="1293" y="1"/>
                    </a:moveTo>
                    <a:lnTo>
                      <a:pt x="1161" y="53"/>
                    </a:lnTo>
                    <a:lnTo>
                      <a:pt x="1029" y="133"/>
                    </a:lnTo>
                    <a:lnTo>
                      <a:pt x="923" y="238"/>
                    </a:lnTo>
                    <a:lnTo>
                      <a:pt x="871" y="370"/>
                    </a:lnTo>
                    <a:lnTo>
                      <a:pt x="791" y="502"/>
                    </a:lnTo>
                    <a:lnTo>
                      <a:pt x="712" y="792"/>
                    </a:lnTo>
                    <a:lnTo>
                      <a:pt x="660" y="1082"/>
                    </a:lnTo>
                    <a:lnTo>
                      <a:pt x="607" y="1451"/>
                    </a:lnTo>
                    <a:lnTo>
                      <a:pt x="475" y="1768"/>
                    </a:lnTo>
                    <a:lnTo>
                      <a:pt x="343" y="2111"/>
                    </a:lnTo>
                    <a:lnTo>
                      <a:pt x="185" y="2401"/>
                    </a:lnTo>
                    <a:lnTo>
                      <a:pt x="79" y="2691"/>
                    </a:lnTo>
                    <a:lnTo>
                      <a:pt x="53" y="2849"/>
                    </a:lnTo>
                    <a:lnTo>
                      <a:pt x="27" y="3007"/>
                    </a:lnTo>
                    <a:lnTo>
                      <a:pt x="0" y="3166"/>
                    </a:lnTo>
                    <a:lnTo>
                      <a:pt x="27" y="3324"/>
                    </a:lnTo>
                    <a:lnTo>
                      <a:pt x="53" y="3482"/>
                    </a:lnTo>
                    <a:lnTo>
                      <a:pt x="132" y="3667"/>
                    </a:lnTo>
                    <a:lnTo>
                      <a:pt x="238" y="3825"/>
                    </a:lnTo>
                    <a:lnTo>
                      <a:pt x="343" y="3983"/>
                    </a:lnTo>
                    <a:lnTo>
                      <a:pt x="501" y="4115"/>
                    </a:lnTo>
                    <a:lnTo>
                      <a:pt x="686" y="4273"/>
                    </a:lnTo>
                    <a:lnTo>
                      <a:pt x="871" y="4405"/>
                    </a:lnTo>
                    <a:lnTo>
                      <a:pt x="1108" y="4537"/>
                    </a:lnTo>
                    <a:lnTo>
                      <a:pt x="1372" y="4643"/>
                    </a:lnTo>
                    <a:lnTo>
                      <a:pt x="1662" y="4775"/>
                    </a:lnTo>
                    <a:lnTo>
                      <a:pt x="2005" y="4854"/>
                    </a:lnTo>
                    <a:lnTo>
                      <a:pt x="2189" y="4880"/>
                    </a:lnTo>
                    <a:lnTo>
                      <a:pt x="2559" y="4880"/>
                    </a:lnTo>
                    <a:lnTo>
                      <a:pt x="2770" y="4827"/>
                    </a:lnTo>
                    <a:lnTo>
                      <a:pt x="2954" y="4775"/>
                    </a:lnTo>
                    <a:lnTo>
                      <a:pt x="3139" y="4669"/>
                    </a:lnTo>
                    <a:lnTo>
                      <a:pt x="3271" y="4590"/>
                    </a:lnTo>
                    <a:lnTo>
                      <a:pt x="3376" y="4484"/>
                    </a:lnTo>
                    <a:lnTo>
                      <a:pt x="3482" y="4379"/>
                    </a:lnTo>
                    <a:lnTo>
                      <a:pt x="3561" y="4247"/>
                    </a:lnTo>
                    <a:lnTo>
                      <a:pt x="3719" y="3983"/>
                    </a:lnTo>
                    <a:lnTo>
                      <a:pt x="3798" y="3667"/>
                    </a:lnTo>
                    <a:lnTo>
                      <a:pt x="3825" y="3377"/>
                    </a:lnTo>
                    <a:lnTo>
                      <a:pt x="3825" y="3087"/>
                    </a:lnTo>
                    <a:lnTo>
                      <a:pt x="3772" y="2770"/>
                    </a:lnTo>
                    <a:lnTo>
                      <a:pt x="3693" y="2454"/>
                    </a:lnTo>
                    <a:lnTo>
                      <a:pt x="3587" y="2137"/>
                    </a:lnTo>
                    <a:lnTo>
                      <a:pt x="3455" y="1847"/>
                    </a:lnTo>
                    <a:lnTo>
                      <a:pt x="3297" y="1583"/>
                    </a:lnTo>
                    <a:lnTo>
                      <a:pt x="3112" y="1319"/>
                    </a:lnTo>
                    <a:lnTo>
                      <a:pt x="2901" y="1056"/>
                    </a:lnTo>
                    <a:lnTo>
                      <a:pt x="2664" y="792"/>
                    </a:lnTo>
                    <a:lnTo>
                      <a:pt x="2400" y="555"/>
                    </a:lnTo>
                    <a:lnTo>
                      <a:pt x="2110" y="344"/>
                    </a:lnTo>
                    <a:lnTo>
                      <a:pt x="2084" y="317"/>
                    </a:lnTo>
                    <a:lnTo>
                      <a:pt x="1873" y="159"/>
                    </a:lnTo>
                    <a:lnTo>
                      <a:pt x="1662" y="53"/>
                    </a:lnTo>
                    <a:lnTo>
                      <a:pt x="1530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5" name="Google Shape;1729;p70">
                <a:extLst>
                  <a:ext uri="{FF2B5EF4-FFF2-40B4-BE49-F238E27FC236}">
                    <a16:creationId xmlns:a16="http://schemas.microsoft.com/office/drawing/2014/main" id="{FDE1E531-955A-F01D-C2F7-AB20EFFC0382}"/>
                  </a:ext>
                </a:extLst>
              </p:cNvPr>
              <p:cNvSpPr/>
              <p:nvPr/>
            </p:nvSpPr>
            <p:spPr>
              <a:xfrm>
                <a:off x="4910500" y="4295250"/>
                <a:ext cx="2837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480" extrusionOk="0">
                    <a:moveTo>
                      <a:pt x="554" y="1"/>
                    </a:moveTo>
                    <a:lnTo>
                      <a:pt x="449" y="27"/>
                    </a:lnTo>
                    <a:lnTo>
                      <a:pt x="396" y="133"/>
                    </a:lnTo>
                    <a:lnTo>
                      <a:pt x="396" y="159"/>
                    </a:lnTo>
                    <a:lnTo>
                      <a:pt x="422" y="212"/>
                    </a:lnTo>
                    <a:lnTo>
                      <a:pt x="475" y="212"/>
                    </a:lnTo>
                    <a:lnTo>
                      <a:pt x="502" y="185"/>
                    </a:lnTo>
                    <a:lnTo>
                      <a:pt x="528" y="133"/>
                    </a:lnTo>
                    <a:lnTo>
                      <a:pt x="660" y="133"/>
                    </a:lnTo>
                    <a:lnTo>
                      <a:pt x="739" y="185"/>
                    </a:lnTo>
                    <a:lnTo>
                      <a:pt x="792" y="238"/>
                    </a:lnTo>
                    <a:lnTo>
                      <a:pt x="818" y="317"/>
                    </a:lnTo>
                    <a:lnTo>
                      <a:pt x="844" y="502"/>
                    </a:lnTo>
                    <a:lnTo>
                      <a:pt x="1003" y="1662"/>
                    </a:lnTo>
                    <a:lnTo>
                      <a:pt x="1003" y="1873"/>
                    </a:lnTo>
                    <a:lnTo>
                      <a:pt x="1003" y="1979"/>
                    </a:lnTo>
                    <a:lnTo>
                      <a:pt x="976" y="2084"/>
                    </a:lnTo>
                    <a:lnTo>
                      <a:pt x="924" y="2163"/>
                    </a:lnTo>
                    <a:lnTo>
                      <a:pt x="844" y="2269"/>
                    </a:lnTo>
                    <a:lnTo>
                      <a:pt x="713" y="2322"/>
                    </a:lnTo>
                    <a:lnTo>
                      <a:pt x="607" y="2348"/>
                    </a:lnTo>
                    <a:lnTo>
                      <a:pt x="475" y="2348"/>
                    </a:lnTo>
                    <a:lnTo>
                      <a:pt x="343" y="2322"/>
                    </a:lnTo>
                    <a:lnTo>
                      <a:pt x="238" y="2269"/>
                    </a:lnTo>
                    <a:lnTo>
                      <a:pt x="106" y="2216"/>
                    </a:lnTo>
                    <a:lnTo>
                      <a:pt x="53" y="2190"/>
                    </a:lnTo>
                    <a:lnTo>
                      <a:pt x="27" y="2216"/>
                    </a:lnTo>
                    <a:lnTo>
                      <a:pt x="0" y="2269"/>
                    </a:lnTo>
                    <a:lnTo>
                      <a:pt x="27" y="2322"/>
                    </a:lnTo>
                    <a:lnTo>
                      <a:pt x="159" y="2374"/>
                    </a:lnTo>
                    <a:lnTo>
                      <a:pt x="291" y="2427"/>
                    </a:lnTo>
                    <a:lnTo>
                      <a:pt x="396" y="2480"/>
                    </a:lnTo>
                    <a:lnTo>
                      <a:pt x="607" y="2480"/>
                    </a:lnTo>
                    <a:lnTo>
                      <a:pt x="765" y="2427"/>
                    </a:lnTo>
                    <a:lnTo>
                      <a:pt x="924" y="2348"/>
                    </a:lnTo>
                    <a:lnTo>
                      <a:pt x="1029" y="2243"/>
                    </a:lnTo>
                    <a:lnTo>
                      <a:pt x="1108" y="2111"/>
                    </a:lnTo>
                    <a:lnTo>
                      <a:pt x="1135" y="2005"/>
                    </a:lnTo>
                    <a:lnTo>
                      <a:pt x="1135" y="1873"/>
                    </a:lnTo>
                    <a:lnTo>
                      <a:pt x="1135" y="1662"/>
                    </a:lnTo>
                    <a:lnTo>
                      <a:pt x="976" y="502"/>
                    </a:lnTo>
                    <a:lnTo>
                      <a:pt x="950" y="291"/>
                    </a:lnTo>
                    <a:lnTo>
                      <a:pt x="897" y="185"/>
                    </a:lnTo>
                    <a:lnTo>
                      <a:pt x="844" y="80"/>
                    </a:lnTo>
                    <a:lnTo>
                      <a:pt x="765" y="27"/>
                    </a:lnTo>
                    <a:lnTo>
                      <a:pt x="713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6" name="Google Shape;1730;p70">
                <a:extLst>
                  <a:ext uri="{FF2B5EF4-FFF2-40B4-BE49-F238E27FC236}">
                    <a16:creationId xmlns:a16="http://schemas.microsoft.com/office/drawing/2014/main" id="{B94182EC-D170-BDB9-8100-15AEF7EE9A55}"/>
                  </a:ext>
                </a:extLst>
              </p:cNvPr>
              <p:cNvSpPr/>
              <p:nvPr/>
            </p:nvSpPr>
            <p:spPr>
              <a:xfrm>
                <a:off x="4921700" y="4373725"/>
                <a:ext cx="19850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1082" extrusionOk="0">
                    <a:moveTo>
                      <a:pt x="3377" y="0"/>
                    </a:moveTo>
                    <a:lnTo>
                      <a:pt x="3008" y="79"/>
                    </a:lnTo>
                    <a:lnTo>
                      <a:pt x="2638" y="185"/>
                    </a:lnTo>
                    <a:lnTo>
                      <a:pt x="2269" y="317"/>
                    </a:lnTo>
                    <a:lnTo>
                      <a:pt x="1926" y="501"/>
                    </a:lnTo>
                    <a:lnTo>
                      <a:pt x="1662" y="633"/>
                    </a:lnTo>
                    <a:lnTo>
                      <a:pt x="1372" y="765"/>
                    </a:lnTo>
                    <a:lnTo>
                      <a:pt x="1082" y="871"/>
                    </a:lnTo>
                    <a:lnTo>
                      <a:pt x="766" y="923"/>
                    </a:lnTo>
                    <a:lnTo>
                      <a:pt x="607" y="950"/>
                    </a:lnTo>
                    <a:lnTo>
                      <a:pt x="423" y="950"/>
                    </a:lnTo>
                    <a:lnTo>
                      <a:pt x="265" y="923"/>
                    </a:lnTo>
                    <a:lnTo>
                      <a:pt x="80" y="871"/>
                    </a:lnTo>
                    <a:lnTo>
                      <a:pt x="27" y="871"/>
                    </a:lnTo>
                    <a:lnTo>
                      <a:pt x="1" y="897"/>
                    </a:lnTo>
                    <a:lnTo>
                      <a:pt x="1" y="950"/>
                    </a:lnTo>
                    <a:lnTo>
                      <a:pt x="27" y="976"/>
                    </a:lnTo>
                    <a:lnTo>
                      <a:pt x="291" y="1055"/>
                    </a:lnTo>
                    <a:lnTo>
                      <a:pt x="555" y="1082"/>
                    </a:lnTo>
                    <a:lnTo>
                      <a:pt x="792" y="1055"/>
                    </a:lnTo>
                    <a:lnTo>
                      <a:pt x="1029" y="1029"/>
                    </a:lnTo>
                    <a:lnTo>
                      <a:pt x="1240" y="950"/>
                    </a:lnTo>
                    <a:lnTo>
                      <a:pt x="1425" y="871"/>
                    </a:lnTo>
                    <a:lnTo>
                      <a:pt x="1715" y="765"/>
                    </a:lnTo>
                    <a:lnTo>
                      <a:pt x="1979" y="607"/>
                    </a:lnTo>
                    <a:lnTo>
                      <a:pt x="2322" y="449"/>
                    </a:lnTo>
                    <a:lnTo>
                      <a:pt x="2665" y="290"/>
                    </a:lnTo>
                    <a:lnTo>
                      <a:pt x="3034" y="185"/>
                    </a:lnTo>
                    <a:lnTo>
                      <a:pt x="3403" y="132"/>
                    </a:lnTo>
                    <a:lnTo>
                      <a:pt x="3746" y="132"/>
                    </a:lnTo>
                    <a:lnTo>
                      <a:pt x="4115" y="159"/>
                    </a:lnTo>
                    <a:lnTo>
                      <a:pt x="4405" y="238"/>
                    </a:lnTo>
                    <a:lnTo>
                      <a:pt x="4669" y="317"/>
                    </a:lnTo>
                    <a:lnTo>
                      <a:pt x="5197" y="501"/>
                    </a:lnTo>
                    <a:lnTo>
                      <a:pt x="5698" y="686"/>
                    </a:lnTo>
                    <a:lnTo>
                      <a:pt x="5962" y="765"/>
                    </a:lnTo>
                    <a:lnTo>
                      <a:pt x="6252" y="818"/>
                    </a:lnTo>
                    <a:lnTo>
                      <a:pt x="6674" y="871"/>
                    </a:lnTo>
                    <a:lnTo>
                      <a:pt x="7096" y="871"/>
                    </a:lnTo>
                    <a:lnTo>
                      <a:pt x="7491" y="792"/>
                    </a:lnTo>
                    <a:lnTo>
                      <a:pt x="7913" y="686"/>
                    </a:lnTo>
                    <a:lnTo>
                      <a:pt x="7940" y="633"/>
                    </a:lnTo>
                    <a:lnTo>
                      <a:pt x="7940" y="607"/>
                    </a:lnTo>
                    <a:lnTo>
                      <a:pt x="7913" y="554"/>
                    </a:lnTo>
                    <a:lnTo>
                      <a:pt x="7861" y="554"/>
                    </a:lnTo>
                    <a:lnTo>
                      <a:pt x="7465" y="686"/>
                    </a:lnTo>
                    <a:lnTo>
                      <a:pt x="7069" y="739"/>
                    </a:lnTo>
                    <a:lnTo>
                      <a:pt x="6674" y="739"/>
                    </a:lnTo>
                    <a:lnTo>
                      <a:pt x="6278" y="712"/>
                    </a:lnTo>
                    <a:lnTo>
                      <a:pt x="6014" y="633"/>
                    </a:lnTo>
                    <a:lnTo>
                      <a:pt x="5751" y="554"/>
                    </a:lnTo>
                    <a:lnTo>
                      <a:pt x="5223" y="370"/>
                    </a:lnTo>
                    <a:lnTo>
                      <a:pt x="4696" y="185"/>
                    </a:lnTo>
                    <a:lnTo>
                      <a:pt x="4432" y="106"/>
                    </a:lnTo>
                    <a:lnTo>
                      <a:pt x="4142" y="53"/>
                    </a:lnTo>
                    <a:lnTo>
                      <a:pt x="3772" y="0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7" name="Google Shape;1731;p70">
                <a:extLst>
                  <a:ext uri="{FF2B5EF4-FFF2-40B4-BE49-F238E27FC236}">
                    <a16:creationId xmlns:a16="http://schemas.microsoft.com/office/drawing/2014/main" id="{583C2573-2EDC-870B-FE50-8D514D79941E}"/>
                  </a:ext>
                </a:extLst>
              </p:cNvPr>
              <p:cNvSpPr/>
              <p:nvPr/>
            </p:nvSpPr>
            <p:spPr>
              <a:xfrm>
                <a:off x="4920400" y="4009750"/>
                <a:ext cx="343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372" extrusionOk="0">
                    <a:moveTo>
                      <a:pt x="290" y="0"/>
                    </a:moveTo>
                    <a:lnTo>
                      <a:pt x="0" y="1082"/>
                    </a:lnTo>
                    <a:lnTo>
                      <a:pt x="1081" y="1372"/>
                    </a:lnTo>
                    <a:lnTo>
                      <a:pt x="1372" y="290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8" name="Google Shape;1732;p70">
                <a:extLst>
                  <a:ext uri="{FF2B5EF4-FFF2-40B4-BE49-F238E27FC236}">
                    <a16:creationId xmlns:a16="http://schemas.microsoft.com/office/drawing/2014/main" id="{465333B1-7089-0CF9-DEE0-988FD0078F34}"/>
                  </a:ext>
                </a:extLst>
              </p:cNvPr>
              <p:cNvSpPr/>
              <p:nvPr/>
            </p:nvSpPr>
            <p:spPr>
              <a:xfrm>
                <a:off x="4910500" y="4046000"/>
                <a:ext cx="34975" cy="34325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373" extrusionOk="0">
                    <a:moveTo>
                      <a:pt x="291" y="1"/>
                    </a:moveTo>
                    <a:lnTo>
                      <a:pt x="0" y="1082"/>
                    </a:lnTo>
                    <a:lnTo>
                      <a:pt x="1108" y="1372"/>
                    </a:lnTo>
                    <a:lnTo>
                      <a:pt x="1398" y="265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9" name="Google Shape;1733;p70">
                <a:extLst>
                  <a:ext uri="{FF2B5EF4-FFF2-40B4-BE49-F238E27FC236}">
                    <a16:creationId xmlns:a16="http://schemas.microsoft.com/office/drawing/2014/main" id="{49B73A83-ED9E-4226-5BFD-3EC0548FE7CA}"/>
                  </a:ext>
                </a:extLst>
              </p:cNvPr>
              <p:cNvSpPr/>
              <p:nvPr/>
            </p:nvSpPr>
            <p:spPr>
              <a:xfrm>
                <a:off x="4901275" y="4082275"/>
                <a:ext cx="3497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372" extrusionOk="0">
                    <a:moveTo>
                      <a:pt x="290" y="0"/>
                    </a:moveTo>
                    <a:lnTo>
                      <a:pt x="0" y="1082"/>
                    </a:lnTo>
                    <a:lnTo>
                      <a:pt x="1108" y="1372"/>
                    </a:lnTo>
                    <a:lnTo>
                      <a:pt x="1398" y="264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0" name="Google Shape;1734;p70">
                <a:extLst>
                  <a:ext uri="{FF2B5EF4-FFF2-40B4-BE49-F238E27FC236}">
                    <a16:creationId xmlns:a16="http://schemas.microsoft.com/office/drawing/2014/main" id="{EC789E6F-AB42-8976-95CE-F5C798FC6937}"/>
                  </a:ext>
                </a:extLst>
              </p:cNvPr>
              <p:cNvSpPr/>
              <p:nvPr/>
            </p:nvSpPr>
            <p:spPr>
              <a:xfrm>
                <a:off x="4168025" y="4522075"/>
                <a:ext cx="366650" cy="482050"/>
              </a:xfrm>
              <a:custGeom>
                <a:avLst/>
                <a:gdLst/>
                <a:ahLst/>
                <a:cxnLst/>
                <a:rect l="l" t="t" r="r" b="b"/>
                <a:pathLst>
                  <a:path w="14666" h="19282" extrusionOk="0">
                    <a:moveTo>
                      <a:pt x="8335" y="1"/>
                    </a:moveTo>
                    <a:lnTo>
                      <a:pt x="8177" y="80"/>
                    </a:lnTo>
                    <a:lnTo>
                      <a:pt x="7966" y="212"/>
                    </a:lnTo>
                    <a:lnTo>
                      <a:pt x="7729" y="370"/>
                    </a:lnTo>
                    <a:lnTo>
                      <a:pt x="7201" y="845"/>
                    </a:lnTo>
                    <a:lnTo>
                      <a:pt x="6595" y="1451"/>
                    </a:lnTo>
                    <a:lnTo>
                      <a:pt x="6067" y="2032"/>
                    </a:lnTo>
                    <a:lnTo>
                      <a:pt x="5513" y="2638"/>
                    </a:lnTo>
                    <a:lnTo>
                      <a:pt x="4827" y="3456"/>
                    </a:lnTo>
                    <a:lnTo>
                      <a:pt x="4142" y="4274"/>
                    </a:lnTo>
                    <a:lnTo>
                      <a:pt x="2849" y="5909"/>
                    </a:lnTo>
                    <a:lnTo>
                      <a:pt x="1715" y="7359"/>
                    </a:lnTo>
                    <a:lnTo>
                      <a:pt x="950" y="8362"/>
                    </a:lnTo>
                    <a:lnTo>
                      <a:pt x="739" y="8705"/>
                    </a:lnTo>
                    <a:lnTo>
                      <a:pt x="555" y="9100"/>
                    </a:lnTo>
                    <a:lnTo>
                      <a:pt x="396" y="9549"/>
                    </a:lnTo>
                    <a:lnTo>
                      <a:pt x="265" y="10050"/>
                    </a:lnTo>
                    <a:lnTo>
                      <a:pt x="159" y="10551"/>
                    </a:lnTo>
                    <a:lnTo>
                      <a:pt x="80" y="11105"/>
                    </a:lnTo>
                    <a:lnTo>
                      <a:pt x="27" y="11685"/>
                    </a:lnTo>
                    <a:lnTo>
                      <a:pt x="1" y="12265"/>
                    </a:lnTo>
                    <a:lnTo>
                      <a:pt x="370" y="12845"/>
                    </a:lnTo>
                    <a:lnTo>
                      <a:pt x="766" y="13399"/>
                    </a:lnTo>
                    <a:lnTo>
                      <a:pt x="1188" y="13953"/>
                    </a:lnTo>
                    <a:lnTo>
                      <a:pt x="1610" y="14507"/>
                    </a:lnTo>
                    <a:lnTo>
                      <a:pt x="2058" y="15035"/>
                    </a:lnTo>
                    <a:lnTo>
                      <a:pt x="2533" y="15536"/>
                    </a:lnTo>
                    <a:lnTo>
                      <a:pt x="3008" y="16037"/>
                    </a:lnTo>
                    <a:lnTo>
                      <a:pt x="3509" y="16512"/>
                    </a:lnTo>
                    <a:lnTo>
                      <a:pt x="4353" y="17277"/>
                    </a:lnTo>
                    <a:lnTo>
                      <a:pt x="5249" y="17989"/>
                    </a:lnTo>
                    <a:lnTo>
                      <a:pt x="6173" y="18648"/>
                    </a:lnTo>
                    <a:lnTo>
                      <a:pt x="7149" y="19281"/>
                    </a:lnTo>
                    <a:lnTo>
                      <a:pt x="7755" y="13584"/>
                    </a:lnTo>
                    <a:lnTo>
                      <a:pt x="8204" y="9206"/>
                    </a:lnTo>
                    <a:lnTo>
                      <a:pt x="8678" y="4696"/>
                    </a:lnTo>
                    <a:lnTo>
                      <a:pt x="9522" y="4933"/>
                    </a:lnTo>
                    <a:lnTo>
                      <a:pt x="10393" y="5118"/>
                    </a:lnTo>
                    <a:lnTo>
                      <a:pt x="11421" y="5329"/>
                    </a:lnTo>
                    <a:lnTo>
                      <a:pt x="11448" y="5329"/>
                    </a:lnTo>
                    <a:lnTo>
                      <a:pt x="12028" y="5408"/>
                    </a:lnTo>
                    <a:lnTo>
                      <a:pt x="12608" y="5460"/>
                    </a:lnTo>
                    <a:lnTo>
                      <a:pt x="13136" y="5487"/>
                    </a:lnTo>
                    <a:lnTo>
                      <a:pt x="13637" y="5487"/>
                    </a:lnTo>
                    <a:lnTo>
                      <a:pt x="13848" y="5460"/>
                    </a:lnTo>
                    <a:lnTo>
                      <a:pt x="14059" y="5434"/>
                    </a:lnTo>
                    <a:lnTo>
                      <a:pt x="14217" y="5381"/>
                    </a:lnTo>
                    <a:lnTo>
                      <a:pt x="14375" y="5302"/>
                    </a:lnTo>
                    <a:lnTo>
                      <a:pt x="14481" y="5223"/>
                    </a:lnTo>
                    <a:lnTo>
                      <a:pt x="14586" y="5118"/>
                    </a:lnTo>
                    <a:lnTo>
                      <a:pt x="14639" y="4986"/>
                    </a:lnTo>
                    <a:lnTo>
                      <a:pt x="14665" y="4854"/>
                    </a:lnTo>
                    <a:lnTo>
                      <a:pt x="14639" y="4722"/>
                    </a:lnTo>
                    <a:lnTo>
                      <a:pt x="14613" y="4564"/>
                    </a:lnTo>
                    <a:lnTo>
                      <a:pt x="14534" y="4405"/>
                    </a:lnTo>
                    <a:lnTo>
                      <a:pt x="14454" y="4247"/>
                    </a:lnTo>
                    <a:lnTo>
                      <a:pt x="14243" y="3931"/>
                    </a:lnTo>
                    <a:lnTo>
                      <a:pt x="13953" y="3588"/>
                    </a:lnTo>
                    <a:lnTo>
                      <a:pt x="13610" y="3245"/>
                    </a:lnTo>
                    <a:lnTo>
                      <a:pt x="13215" y="2876"/>
                    </a:lnTo>
                    <a:lnTo>
                      <a:pt x="12687" y="2427"/>
                    </a:lnTo>
                    <a:lnTo>
                      <a:pt x="12081" y="1979"/>
                    </a:lnTo>
                    <a:lnTo>
                      <a:pt x="11158" y="1346"/>
                    </a:lnTo>
                    <a:lnTo>
                      <a:pt x="10920" y="1214"/>
                    </a:lnTo>
                    <a:lnTo>
                      <a:pt x="10841" y="1161"/>
                    </a:lnTo>
                    <a:lnTo>
                      <a:pt x="10182" y="766"/>
                    </a:lnTo>
                    <a:lnTo>
                      <a:pt x="9575" y="423"/>
                    </a:lnTo>
                    <a:lnTo>
                      <a:pt x="9048" y="185"/>
                    </a:lnTo>
                    <a:lnTo>
                      <a:pt x="8599" y="27"/>
                    </a:lnTo>
                    <a:lnTo>
                      <a:pt x="85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1" name="Google Shape;1735;p70">
                <a:extLst>
                  <a:ext uri="{FF2B5EF4-FFF2-40B4-BE49-F238E27FC236}">
                    <a16:creationId xmlns:a16="http://schemas.microsoft.com/office/drawing/2014/main" id="{BF9EF966-7100-29D2-5104-A48FC029527F}"/>
                  </a:ext>
                </a:extLst>
              </p:cNvPr>
              <p:cNvSpPr/>
              <p:nvPr/>
            </p:nvSpPr>
            <p:spPr>
              <a:xfrm>
                <a:off x="4228700" y="4063800"/>
                <a:ext cx="838100" cy="972625"/>
              </a:xfrm>
              <a:custGeom>
                <a:avLst/>
                <a:gdLst/>
                <a:ahLst/>
                <a:cxnLst/>
                <a:rect l="l" t="t" r="r" b="b"/>
                <a:pathLst>
                  <a:path w="33524" h="38905" extrusionOk="0">
                    <a:moveTo>
                      <a:pt x="22498" y="1"/>
                    </a:moveTo>
                    <a:lnTo>
                      <a:pt x="16248" y="1610"/>
                    </a:lnTo>
                    <a:lnTo>
                      <a:pt x="6462" y="4142"/>
                    </a:lnTo>
                    <a:lnTo>
                      <a:pt x="0" y="5830"/>
                    </a:lnTo>
                    <a:lnTo>
                      <a:pt x="3086" y="20969"/>
                    </a:lnTo>
                    <a:lnTo>
                      <a:pt x="4115" y="25954"/>
                    </a:lnTo>
                    <a:lnTo>
                      <a:pt x="4141" y="26060"/>
                    </a:lnTo>
                    <a:lnTo>
                      <a:pt x="5328" y="31915"/>
                    </a:lnTo>
                    <a:lnTo>
                      <a:pt x="6700" y="38667"/>
                    </a:lnTo>
                    <a:lnTo>
                      <a:pt x="6752" y="38904"/>
                    </a:lnTo>
                    <a:lnTo>
                      <a:pt x="7043" y="38825"/>
                    </a:lnTo>
                    <a:lnTo>
                      <a:pt x="9997" y="38087"/>
                    </a:lnTo>
                    <a:lnTo>
                      <a:pt x="10049" y="38060"/>
                    </a:lnTo>
                    <a:lnTo>
                      <a:pt x="33523" y="32021"/>
                    </a:lnTo>
                    <a:lnTo>
                      <a:pt x="224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" name="Google Shape;1736;p70">
                <a:extLst>
                  <a:ext uri="{FF2B5EF4-FFF2-40B4-BE49-F238E27FC236}">
                    <a16:creationId xmlns:a16="http://schemas.microsoft.com/office/drawing/2014/main" id="{6C2C4147-B335-00E3-8E2B-E17C08E220AB}"/>
                  </a:ext>
                </a:extLst>
              </p:cNvPr>
              <p:cNvSpPr/>
              <p:nvPr/>
            </p:nvSpPr>
            <p:spPr>
              <a:xfrm>
                <a:off x="4263650" y="4100075"/>
                <a:ext cx="747100" cy="848650"/>
              </a:xfrm>
              <a:custGeom>
                <a:avLst/>
                <a:gdLst/>
                <a:ahLst/>
                <a:cxnLst/>
                <a:rect l="l" t="t" r="r" b="b"/>
                <a:pathLst>
                  <a:path w="29884" h="33946" extrusionOk="0">
                    <a:moveTo>
                      <a:pt x="20045" y="1"/>
                    </a:moveTo>
                    <a:lnTo>
                      <a:pt x="0" y="5091"/>
                    </a:lnTo>
                    <a:lnTo>
                      <a:pt x="6014" y="33946"/>
                    </a:lnTo>
                    <a:lnTo>
                      <a:pt x="29883" y="27958"/>
                    </a:lnTo>
                    <a:lnTo>
                      <a:pt x="20045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" name="Google Shape;1737;p70">
                <a:extLst>
                  <a:ext uri="{FF2B5EF4-FFF2-40B4-BE49-F238E27FC236}">
                    <a16:creationId xmlns:a16="http://schemas.microsoft.com/office/drawing/2014/main" id="{4F7037E5-7E6C-9434-F184-E19566523AA1}"/>
                  </a:ext>
                </a:extLst>
              </p:cNvPr>
              <p:cNvSpPr/>
              <p:nvPr/>
            </p:nvSpPr>
            <p:spPr>
              <a:xfrm>
                <a:off x="4375750" y="4368450"/>
                <a:ext cx="427300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17092" h="5619" extrusionOk="0">
                    <a:moveTo>
                      <a:pt x="16854" y="0"/>
                    </a:moveTo>
                    <a:lnTo>
                      <a:pt x="0" y="4774"/>
                    </a:lnTo>
                    <a:lnTo>
                      <a:pt x="237" y="5618"/>
                    </a:lnTo>
                    <a:lnTo>
                      <a:pt x="17091" y="844"/>
                    </a:lnTo>
                    <a:lnTo>
                      <a:pt x="168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" name="Google Shape;1738;p70">
                <a:extLst>
                  <a:ext uri="{FF2B5EF4-FFF2-40B4-BE49-F238E27FC236}">
                    <a16:creationId xmlns:a16="http://schemas.microsoft.com/office/drawing/2014/main" id="{EDF962A5-C8BE-0452-25F6-AD0E4DDA4CA7}"/>
                  </a:ext>
                </a:extLst>
              </p:cNvPr>
              <p:cNvSpPr/>
              <p:nvPr/>
            </p:nvSpPr>
            <p:spPr>
              <a:xfrm>
                <a:off x="4387600" y="4409325"/>
                <a:ext cx="426650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5619" extrusionOk="0">
                    <a:moveTo>
                      <a:pt x="16828" y="1"/>
                    </a:moveTo>
                    <a:lnTo>
                      <a:pt x="1" y="4775"/>
                    </a:lnTo>
                    <a:lnTo>
                      <a:pt x="238" y="5619"/>
                    </a:lnTo>
                    <a:lnTo>
                      <a:pt x="17066" y="845"/>
                    </a:lnTo>
                    <a:lnTo>
                      <a:pt x="168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" name="Google Shape;1739;p70">
                <a:extLst>
                  <a:ext uri="{FF2B5EF4-FFF2-40B4-BE49-F238E27FC236}">
                    <a16:creationId xmlns:a16="http://schemas.microsoft.com/office/drawing/2014/main" id="{AF0C610F-C029-D032-E402-4651C6812264}"/>
                  </a:ext>
                </a:extLst>
              </p:cNvPr>
              <p:cNvSpPr/>
              <p:nvPr/>
            </p:nvSpPr>
            <p:spPr>
              <a:xfrm>
                <a:off x="4398825" y="4450200"/>
                <a:ext cx="427300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17092" h="5593" extrusionOk="0">
                    <a:moveTo>
                      <a:pt x="16854" y="1"/>
                    </a:moveTo>
                    <a:lnTo>
                      <a:pt x="0" y="4775"/>
                    </a:lnTo>
                    <a:lnTo>
                      <a:pt x="238" y="5592"/>
                    </a:lnTo>
                    <a:lnTo>
                      <a:pt x="17091" y="845"/>
                    </a:lnTo>
                    <a:lnTo>
                      <a:pt x="168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" name="Google Shape;1740;p70">
                <a:extLst>
                  <a:ext uri="{FF2B5EF4-FFF2-40B4-BE49-F238E27FC236}">
                    <a16:creationId xmlns:a16="http://schemas.microsoft.com/office/drawing/2014/main" id="{3E33DCB5-3256-4B6F-B242-C48413BEF009}"/>
                  </a:ext>
                </a:extLst>
              </p:cNvPr>
              <p:cNvSpPr/>
              <p:nvPr/>
            </p:nvSpPr>
            <p:spPr>
              <a:xfrm>
                <a:off x="4415950" y="4498350"/>
                <a:ext cx="426650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5619" extrusionOk="0">
                    <a:moveTo>
                      <a:pt x="16828" y="0"/>
                    </a:moveTo>
                    <a:lnTo>
                      <a:pt x="1" y="4774"/>
                    </a:lnTo>
                    <a:lnTo>
                      <a:pt x="238" y="5618"/>
                    </a:lnTo>
                    <a:lnTo>
                      <a:pt x="17066" y="844"/>
                    </a:lnTo>
                    <a:lnTo>
                      <a:pt x="168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" name="Google Shape;1741;p70">
                <a:extLst>
                  <a:ext uri="{FF2B5EF4-FFF2-40B4-BE49-F238E27FC236}">
                    <a16:creationId xmlns:a16="http://schemas.microsoft.com/office/drawing/2014/main" id="{BFC53503-8BD3-4F7D-895A-1661DC648D00}"/>
                  </a:ext>
                </a:extLst>
              </p:cNvPr>
              <p:cNvSpPr/>
              <p:nvPr/>
            </p:nvSpPr>
            <p:spPr>
              <a:xfrm>
                <a:off x="4352650" y="4266250"/>
                <a:ext cx="143775" cy="137175"/>
              </a:xfrm>
              <a:custGeom>
                <a:avLst/>
                <a:gdLst/>
                <a:ahLst/>
                <a:cxnLst/>
                <a:rect l="l" t="t" r="r" b="b"/>
                <a:pathLst>
                  <a:path w="5751" h="5487" extrusionOk="0">
                    <a:moveTo>
                      <a:pt x="4326" y="0"/>
                    </a:moveTo>
                    <a:lnTo>
                      <a:pt x="1" y="1108"/>
                    </a:lnTo>
                    <a:lnTo>
                      <a:pt x="950" y="5486"/>
                    </a:lnTo>
                    <a:lnTo>
                      <a:pt x="5751" y="4326"/>
                    </a:lnTo>
                    <a:lnTo>
                      <a:pt x="43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" name="Google Shape;1742;p70">
                <a:extLst>
                  <a:ext uri="{FF2B5EF4-FFF2-40B4-BE49-F238E27FC236}">
                    <a16:creationId xmlns:a16="http://schemas.microsoft.com/office/drawing/2014/main" id="{1E60A4C3-B001-C33A-B348-49BAEA07B509}"/>
                  </a:ext>
                </a:extLst>
              </p:cNvPr>
              <p:cNvSpPr/>
              <p:nvPr/>
            </p:nvSpPr>
            <p:spPr>
              <a:xfrm>
                <a:off x="4536625" y="4206900"/>
                <a:ext cx="2077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2876" extrusionOk="0">
                    <a:moveTo>
                      <a:pt x="8151" y="0"/>
                    </a:moveTo>
                    <a:lnTo>
                      <a:pt x="1" y="2321"/>
                    </a:lnTo>
                    <a:lnTo>
                      <a:pt x="159" y="2875"/>
                    </a:lnTo>
                    <a:lnTo>
                      <a:pt x="8309" y="581"/>
                    </a:lnTo>
                    <a:lnTo>
                      <a:pt x="81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9" name="Google Shape;1743;p70">
                <a:extLst>
                  <a:ext uri="{FF2B5EF4-FFF2-40B4-BE49-F238E27FC236}">
                    <a16:creationId xmlns:a16="http://schemas.microsoft.com/office/drawing/2014/main" id="{759821ED-38A9-C7D5-9ABE-6B893146F69C}"/>
                  </a:ext>
                </a:extLst>
              </p:cNvPr>
              <p:cNvSpPr/>
              <p:nvPr/>
            </p:nvSpPr>
            <p:spPr>
              <a:xfrm>
                <a:off x="4544550" y="4235250"/>
                <a:ext cx="2077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2876" extrusionOk="0">
                    <a:moveTo>
                      <a:pt x="8150" y="1"/>
                    </a:moveTo>
                    <a:lnTo>
                      <a:pt x="0" y="2295"/>
                    </a:lnTo>
                    <a:lnTo>
                      <a:pt x="158" y="2875"/>
                    </a:lnTo>
                    <a:lnTo>
                      <a:pt x="8308" y="554"/>
                    </a:lnTo>
                    <a:lnTo>
                      <a:pt x="81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" name="Google Shape;1744;p70">
                <a:extLst>
                  <a:ext uri="{FF2B5EF4-FFF2-40B4-BE49-F238E27FC236}">
                    <a16:creationId xmlns:a16="http://schemas.microsoft.com/office/drawing/2014/main" id="{3D874FD9-7EF7-3EF1-FAEC-09E0CCE20B36}"/>
                  </a:ext>
                </a:extLst>
              </p:cNvPr>
              <p:cNvSpPr/>
              <p:nvPr/>
            </p:nvSpPr>
            <p:spPr>
              <a:xfrm>
                <a:off x="4552450" y="4262950"/>
                <a:ext cx="2077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2876" extrusionOk="0">
                    <a:moveTo>
                      <a:pt x="8124" y="0"/>
                    </a:moveTo>
                    <a:lnTo>
                      <a:pt x="1" y="2295"/>
                    </a:lnTo>
                    <a:lnTo>
                      <a:pt x="159" y="2875"/>
                    </a:lnTo>
                    <a:lnTo>
                      <a:pt x="8309" y="581"/>
                    </a:lnTo>
                    <a:lnTo>
                      <a:pt x="8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" name="Google Shape;1745;p70">
                <a:extLst>
                  <a:ext uri="{FF2B5EF4-FFF2-40B4-BE49-F238E27FC236}">
                    <a16:creationId xmlns:a16="http://schemas.microsoft.com/office/drawing/2014/main" id="{1A1EA9FE-70E6-07C7-8131-591635BA4A5C}"/>
                  </a:ext>
                </a:extLst>
              </p:cNvPr>
              <p:cNvSpPr/>
              <p:nvPr/>
            </p:nvSpPr>
            <p:spPr>
              <a:xfrm>
                <a:off x="4548500" y="4618350"/>
                <a:ext cx="233450" cy="223550"/>
              </a:xfrm>
              <a:custGeom>
                <a:avLst/>
                <a:gdLst/>
                <a:ahLst/>
                <a:cxnLst/>
                <a:rect l="l" t="t" r="r" b="b"/>
                <a:pathLst>
                  <a:path w="9338" h="8942" extrusionOk="0">
                    <a:moveTo>
                      <a:pt x="7544" y="1"/>
                    </a:moveTo>
                    <a:lnTo>
                      <a:pt x="7359" y="27"/>
                    </a:lnTo>
                    <a:lnTo>
                      <a:pt x="7174" y="53"/>
                    </a:lnTo>
                    <a:lnTo>
                      <a:pt x="6990" y="106"/>
                    </a:lnTo>
                    <a:lnTo>
                      <a:pt x="6805" y="159"/>
                    </a:lnTo>
                    <a:lnTo>
                      <a:pt x="6489" y="317"/>
                    </a:lnTo>
                    <a:lnTo>
                      <a:pt x="6199" y="528"/>
                    </a:lnTo>
                    <a:lnTo>
                      <a:pt x="5908" y="765"/>
                    </a:lnTo>
                    <a:lnTo>
                      <a:pt x="5671" y="1029"/>
                    </a:lnTo>
                    <a:lnTo>
                      <a:pt x="5434" y="1293"/>
                    </a:lnTo>
                    <a:lnTo>
                      <a:pt x="5249" y="1557"/>
                    </a:lnTo>
                    <a:lnTo>
                      <a:pt x="4933" y="2058"/>
                    </a:lnTo>
                    <a:lnTo>
                      <a:pt x="4748" y="2427"/>
                    </a:lnTo>
                    <a:lnTo>
                      <a:pt x="4695" y="2559"/>
                    </a:lnTo>
                    <a:lnTo>
                      <a:pt x="4669" y="2585"/>
                    </a:lnTo>
                    <a:lnTo>
                      <a:pt x="4563" y="2506"/>
                    </a:lnTo>
                    <a:lnTo>
                      <a:pt x="4194" y="2295"/>
                    </a:lnTo>
                    <a:lnTo>
                      <a:pt x="3667" y="2031"/>
                    </a:lnTo>
                    <a:lnTo>
                      <a:pt x="3376" y="1926"/>
                    </a:lnTo>
                    <a:lnTo>
                      <a:pt x="3034" y="1820"/>
                    </a:lnTo>
                    <a:lnTo>
                      <a:pt x="2691" y="1715"/>
                    </a:lnTo>
                    <a:lnTo>
                      <a:pt x="2321" y="1662"/>
                    </a:lnTo>
                    <a:lnTo>
                      <a:pt x="1952" y="1662"/>
                    </a:lnTo>
                    <a:lnTo>
                      <a:pt x="1583" y="1689"/>
                    </a:lnTo>
                    <a:lnTo>
                      <a:pt x="1398" y="1741"/>
                    </a:lnTo>
                    <a:lnTo>
                      <a:pt x="1240" y="1794"/>
                    </a:lnTo>
                    <a:lnTo>
                      <a:pt x="1055" y="1873"/>
                    </a:lnTo>
                    <a:lnTo>
                      <a:pt x="897" y="1952"/>
                    </a:lnTo>
                    <a:lnTo>
                      <a:pt x="739" y="2084"/>
                    </a:lnTo>
                    <a:lnTo>
                      <a:pt x="581" y="2216"/>
                    </a:lnTo>
                    <a:lnTo>
                      <a:pt x="422" y="2348"/>
                    </a:lnTo>
                    <a:lnTo>
                      <a:pt x="290" y="2533"/>
                    </a:lnTo>
                    <a:lnTo>
                      <a:pt x="132" y="2770"/>
                    </a:lnTo>
                    <a:lnTo>
                      <a:pt x="53" y="3007"/>
                    </a:lnTo>
                    <a:lnTo>
                      <a:pt x="0" y="3245"/>
                    </a:lnTo>
                    <a:lnTo>
                      <a:pt x="0" y="3482"/>
                    </a:lnTo>
                    <a:lnTo>
                      <a:pt x="53" y="3746"/>
                    </a:lnTo>
                    <a:lnTo>
                      <a:pt x="132" y="3983"/>
                    </a:lnTo>
                    <a:lnTo>
                      <a:pt x="238" y="4247"/>
                    </a:lnTo>
                    <a:lnTo>
                      <a:pt x="396" y="4511"/>
                    </a:lnTo>
                    <a:lnTo>
                      <a:pt x="554" y="4748"/>
                    </a:lnTo>
                    <a:lnTo>
                      <a:pt x="765" y="5012"/>
                    </a:lnTo>
                    <a:lnTo>
                      <a:pt x="1003" y="5276"/>
                    </a:lnTo>
                    <a:lnTo>
                      <a:pt x="1240" y="5513"/>
                    </a:lnTo>
                    <a:lnTo>
                      <a:pt x="1820" y="6014"/>
                    </a:lnTo>
                    <a:lnTo>
                      <a:pt x="2427" y="6489"/>
                    </a:lnTo>
                    <a:lnTo>
                      <a:pt x="2532" y="6568"/>
                    </a:lnTo>
                    <a:lnTo>
                      <a:pt x="3218" y="7043"/>
                    </a:lnTo>
                    <a:lnTo>
                      <a:pt x="3930" y="7491"/>
                    </a:lnTo>
                    <a:lnTo>
                      <a:pt x="4616" y="7913"/>
                    </a:lnTo>
                    <a:lnTo>
                      <a:pt x="5223" y="8256"/>
                    </a:lnTo>
                    <a:lnTo>
                      <a:pt x="6172" y="8757"/>
                    </a:lnTo>
                    <a:lnTo>
                      <a:pt x="6541" y="8942"/>
                    </a:lnTo>
                    <a:lnTo>
                      <a:pt x="6541" y="8915"/>
                    </a:lnTo>
                    <a:lnTo>
                      <a:pt x="6911" y="8282"/>
                    </a:lnTo>
                    <a:lnTo>
                      <a:pt x="7254" y="7676"/>
                    </a:lnTo>
                    <a:lnTo>
                      <a:pt x="7649" y="6937"/>
                    </a:lnTo>
                    <a:lnTo>
                      <a:pt x="8071" y="6093"/>
                    </a:lnTo>
                    <a:lnTo>
                      <a:pt x="8493" y="5170"/>
                    </a:lnTo>
                    <a:lnTo>
                      <a:pt x="8678" y="4695"/>
                    </a:lnTo>
                    <a:lnTo>
                      <a:pt x="8862" y="4221"/>
                    </a:lnTo>
                    <a:lnTo>
                      <a:pt x="8994" y="3772"/>
                    </a:lnTo>
                    <a:lnTo>
                      <a:pt x="9126" y="3297"/>
                    </a:lnTo>
                    <a:lnTo>
                      <a:pt x="9179" y="3086"/>
                    </a:lnTo>
                    <a:lnTo>
                      <a:pt x="9284" y="2612"/>
                    </a:lnTo>
                    <a:lnTo>
                      <a:pt x="9337" y="2137"/>
                    </a:lnTo>
                    <a:lnTo>
                      <a:pt x="9337" y="1689"/>
                    </a:lnTo>
                    <a:lnTo>
                      <a:pt x="9311" y="1478"/>
                    </a:lnTo>
                    <a:lnTo>
                      <a:pt x="9284" y="1267"/>
                    </a:lnTo>
                    <a:lnTo>
                      <a:pt x="9232" y="1082"/>
                    </a:lnTo>
                    <a:lnTo>
                      <a:pt x="9179" y="924"/>
                    </a:lnTo>
                    <a:lnTo>
                      <a:pt x="9073" y="739"/>
                    </a:lnTo>
                    <a:lnTo>
                      <a:pt x="8968" y="607"/>
                    </a:lnTo>
                    <a:lnTo>
                      <a:pt x="8862" y="475"/>
                    </a:lnTo>
                    <a:lnTo>
                      <a:pt x="8731" y="343"/>
                    </a:lnTo>
                    <a:lnTo>
                      <a:pt x="8546" y="264"/>
                    </a:lnTo>
                    <a:lnTo>
                      <a:pt x="8361" y="159"/>
                    </a:lnTo>
                    <a:lnTo>
                      <a:pt x="8150" y="106"/>
                    </a:lnTo>
                    <a:lnTo>
                      <a:pt x="7939" y="53"/>
                    </a:lnTo>
                    <a:lnTo>
                      <a:pt x="7755" y="27"/>
                    </a:lnTo>
                    <a:lnTo>
                      <a:pt x="75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" name="Google Shape;1746;p70">
                <a:extLst>
                  <a:ext uri="{FF2B5EF4-FFF2-40B4-BE49-F238E27FC236}">
                    <a16:creationId xmlns:a16="http://schemas.microsoft.com/office/drawing/2014/main" id="{16D3DA32-1833-40D4-9A34-A4F4465B366F}"/>
                  </a:ext>
                </a:extLst>
              </p:cNvPr>
              <p:cNvSpPr/>
              <p:nvPr/>
            </p:nvSpPr>
            <p:spPr>
              <a:xfrm>
                <a:off x="4598600" y="4699450"/>
                <a:ext cx="170150" cy="7915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3166" extrusionOk="0">
                    <a:moveTo>
                      <a:pt x="2401" y="1"/>
                    </a:moveTo>
                    <a:lnTo>
                      <a:pt x="2375" y="27"/>
                    </a:lnTo>
                    <a:lnTo>
                      <a:pt x="2348" y="53"/>
                    </a:lnTo>
                    <a:lnTo>
                      <a:pt x="1478" y="2717"/>
                    </a:lnTo>
                    <a:lnTo>
                      <a:pt x="27" y="3060"/>
                    </a:lnTo>
                    <a:lnTo>
                      <a:pt x="1" y="3087"/>
                    </a:lnTo>
                    <a:lnTo>
                      <a:pt x="1" y="3113"/>
                    </a:lnTo>
                    <a:lnTo>
                      <a:pt x="27" y="3166"/>
                    </a:lnTo>
                    <a:lnTo>
                      <a:pt x="54" y="3166"/>
                    </a:lnTo>
                    <a:lnTo>
                      <a:pt x="1557" y="2823"/>
                    </a:lnTo>
                    <a:lnTo>
                      <a:pt x="1583" y="2823"/>
                    </a:lnTo>
                    <a:lnTo>
                      <a:pt x="1583" y="2796"/>
                    </a:lnTo>
                    <a:lnTo>
                      <a:pt x="2427" y="185"/>
                    </a:lnTo>
                    <a:lnTo>
                      <a:pt x="4828" y="3060"/>
                    </a:lnTo>
                    <a:lnTo>
                      <a:pt x="4854" y="3087"/>
                    </a:lnTo>
                    <a:lnTo>
                      <a:pt x="4880" y="3087"/>
                    </a:lnTo>
                    <a:lnTo>
                      <a:pt x="4907" y="3060"/>
                    </a:lnTo>
                    <a:lnTo>
                      <a:pt x="4933" y="3034"/>
                    </a:lnTo>
                    <a:lnTo>
                      <a:pt x="4854" y="1741"/>
                    </a:lnTo>
                    <a:lnTo>
                      <a:pt x="6779" y="1319"/>
                    </a:lnTo>
                    <a:lnTo>
                      <a:pt x="6806" y="1293"/>
                    </a:lnTo>
                    <a:lnTo>
                      <a:pt x="6806" y="1240"/>
                    </a:lnTo>
                    <a:lnTo>
                      <a:pt x="6779" y="1214"/>
                    </a:lnTo>
                    <a:lnTo>
                      <a:pt x="6753" y="1188"/>
                    </a:lnTo>
                    <a:lnTo>
                      <a:pt x="4775" y="1636"/>
                    </a:lnTo>
                    <a:lnTo>
                      <a:pt x="4722" y="1662"/>
                    </a:lnTo>
                    <a:lnTo>
                      <a:pt x="4722" y="1715"/>
                    </a:lnTo>
                    <a:lnTo>
                      <a:pt x="4801" y="2849"/>
                    </a:lnTo>
                    <a:lnTo>
                      <a:pt x="2454" y="27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" name="Google Shape;1747;p70">
                <a:extLst>
                  <a:ext uri="{FF2B5EF4-FFF2-40B4-BE49-F238E27FC236}">
                    <a16:creationId xmlns:a16="http://schemas.microsoft.com/office/drawing/2014/main" id="{6BFA388D-6C69-FA46-2156-88D18670DB1A}"/>
                  </a:ext>
                </a:extLst>
              </p:cNvPr>
              <p:cNvSpPr/>
              <p:nvPr/>
            </p:nvSpPr>
            <p:spPr>
              <a:xfrm>
                <a:off x="4373750" y="4086900"/>
                <a:ext cx="28817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5408" extrusionOk="0">
                    <a:moveTo>
                      <a:pt x="9971" y="0"/>
                    </a:moveTo>
                    <a:lnTo>
                      <a:pt x="9733" y="26"/>
                    </a:lnTo>
                    <a:lnTo>
                      <a:pt x="792" y="2532"/>
                    </a:lnTo>
                    <a:lnTo>
                      <a:pt x="581" y="2611"/>
                    </a:lnTo>
                    <a:lnTo>
                      <a:pt x="397" y="2743"/>
                    </a:lnTo>
                    <a:lnTo>
                      <a:pt x="238" y="2875"/>
                    </a:lnTo>
                    <a:lnTo>
                      <a:pt x="133" y="3060"/>
                    </a:lnTo>
                    <a:lnTo>
                      <a:pt x="54" y="3244"/>
                    </a:lnTo>
                    <a:lnTo>
                      <a:pt x="1" y="3455"/>
                    </a:lnTo>
                    <a:lnTo>
                      <a:pt x="1" y="3666"/>
                    </a:lnTo>
                    <a:lnTo>
                      <a:pt x="27" y="3877"/>
                    </a:lnTo>
                    <a:lnTo>
                      <a:pt x="449" y="5407"/>
                    </a:lnTo>
                    <a:lnTo>
                      <a:pt x="11527" y="2295"/>
                    </a:lnTo>
                    <a:lnTo>
                      <a:pt x="11105" y="791"/>
                    </a:lnTo>
                    <a:lnTo>
                      <a:pt x="10999" y="580"/>
                    </a:lnTo>
                    <a:lnTo>
                      <a:pt x="10894" y="396"/>
                    </a:lnTo>
                    <a:lnTo>
                      <a:pt x="10736" y="237"/>
                    </a:lnTo>
                    <a:lnTo>
                      <a:pt x="10577" y="132"/>
                    </a:lnTo>
                    <a:lnTo>
                      <a:pt x="10393" y="53"/>
                    </a:lnTo>
                    <a:lnTo>
                      <a:pt x="101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" name="Google Shape;1748;p70">
                <a:extLst>
                  <a:ext uri="{FF2B5EF4-FFF2-40B4-BE49-F238E27FC236}">
                    <a16:creationId xmlns:a16="http://schemas.microsoft.com/office/drawing/2014/main" id="{C6DEE11B-3236-9A87-3E9E-508EF095AD53}"/>
                  </a:ext>
                </a:extLst>
              </p:cNvPr>
              <p:cNvSpPr/>
              <p:nvPr/>
            </p:nvSpPr>
            <p:spPr>
              <a:xfrm>
                <a:off x="4427825" y="4077000"/>
                <a:ext cx="148400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929" extrusionOk="0">
                    <a:moveTo>
                      <a:pt x="5065" y="0"/>
                    </a:moveTo>
                    <a:lnTo>
                      <a:pt x="4933" y="27"/>
                    </a:lnTo>
                    <a:lnTo>
                      <a:pt x="449" y="1293"/>
                    </a:lnTo>
                    <a:lnTo>
                      <a:pt x="344" y="1346"/>
                    </a:lnTo>
                    <a:lnTo>
                      <a:pt x="238" y="1398"/>
                    </a:lnTo>
                    <a:lnTo>
                      <a:pt x="159" y="1477"/>
                    </a:lnTo>
                    <a:lnTo>
                      <a:pt x="80" y="1583"/>
                    </a:lnTo>
                    <a:lnTo>
                      <a:pt x="53" y="1662"/>
                    </a:lnTo>
                    <a:lnTo>
                      <a:pt x="27" y="1794"/>
                    </a:lnTo>
                    <a:lnTo>
                      <a:pt x="1" y="1900"/>
                    </a:lnTo>
                    <a:lnTo>
                      <a:pt x="27" y="2031"/>
                    </a:lnTo>
                    <a:lnTo>
                      <a:pt x="291" y="2928"/>
                    </a:lnTo>
                    <a:lnTo>
                      <a:pt x="5935" y="1346"/>
                    </a:lnTo>
                    <a:lnTo>
                      <a:pt x="5671" y="449"/>
                    </a:lnTo>
                    <a:lnTo>
                      <a:pt x="5645" y="317"/>
                    </a:lnTo>
                    <a:lnTo>
                      <a:pt x="5566" y="238"/>
                    </a:lnTo>
                    <a:lnTo>
                      <a:pt x="5487" y="159"/>
                    </a:lnTo>
                    <a:lnTo>
                      <a:pt x="5408" y="80"/>
                    </a:lnTo>
                    <a:lnTo>
                      <a:pt x="5302" y="27"/>
                    </a:lnTo>
                    <a:lnTo>
                      <a:pt x="5170" y="0"/>
                    </a:lnTo>
                    <a:close/>
                  </a:path>
                </a:pathLst>
              </a:custGeom>
              <a:solidFill>
                <a:srgbClr val="212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" name="Google Shape;1749;p70">
                <a:extLst>
                  <a:ext uri="{FF2B5EF4-FFF2-40B4-BE49-F238E27FC236}">
                    <a16:creationId xmlns:a16="http://schemas.microsoft.com/office/drawing/2014/main" id="{8FC8DBC1-8617-E9E6-0AAD-C92F25D112E6}"/>
                  </a:ext>
                </a:extLst>
              </p:cNvPr>
              <p:cNvSpPr/>
              <p:nvPr/>
            </p:nvSpPr>
            <p:spPr>
              <a:xfrm>
                <a:off x="4255725" y="4499000"/>
                <a:ext cx="226200" cy="559850"/>
              </a:xfrm>
              <a:custGeom>
                <a:avLst/>
                <a:gdLst/>
                <a:ahLst/>
                <a:cxnLst/>
                <a:rect l="l" t="t" r="r" b="b"/>
                <a:pathLst>
                  <a:path w="9048" h="22394" extrusionOk="0">
                    <a:moveTo>
                      <a:pt x="6093" y="1"/>
                    </a:moveTo>
                    <a:lnTo>
                      <a:pt x="5988" y="27"/>
                    </a:lnTo>
                    <a:lnTo>
                      <a:pt x="5882" y="80"/>
                    </a:lnTo>
                    <a:lnTo>
                      <a:pt x="5751" y="133"/>
                    </a:lnTo>
                    <a:lnTo>
                      <a:pt x="5645" y="212"/>
                    </a:lnTo>
                    <a:lnTo>
                      <a:pt x="5513" y="344"/>
                    </a:lnTo>
                    <a:lnTo>
                      <a:pt x="5381" y="528"/>
                    </a:lnTo>
                    <a:lnTo>
                      <a:pt x="5249" y="713"/>
                    </a:lnTo>
                    <a:lnTo>
                      <a:pt x="5091" y="950"/>
                    </a:lnTo>
                    <a:lnTo>
                      <a:pt x="4907" y="1346"/>
                    </a:lnTo>
                    <a:lnTo>
                      <a:pt x="4722" y="1794"/>
                    </a:lnTo>
                    <a:lnTo>
                      <a:pt x="4511" y="2295"/>
                    </a:lnTo>
                    <a:lnTo>
                      <a:pt x="4353" y="2823"/>
                    </a:lnTo>
                    <a:lnTo>
                      <a:pt x="4010" y="3983"/>
                    </a:lnTo>
                    <a:lnTo>
                      <a:pt x="3693" y="5249"/>
                    </a:lnTo>
                    <a:lnTo>
                      <a:pt x="3377" y="6700"/>
                    </a:lnTo>
                    <a:lnTo>
                      <a:pt x="3377" y="6726"/>
                    </a:lnTo>
                    <a:lnTo>
                      <a:pt x="3034" y="8546"/>
                    </a:lnTo>
                    <a:lnTo>
                      <a:pt x="2849" y="9601"/>
                    </a:lnTo>
                    <a:lnTo>
                      <a:pt x="2796" y="9839"/>
                    </a:lnTo>
                    <a:lnTo>
                      <a:pt x="2691" y="10577"/>
                    </a:lnTo>
                    <a:lnTo>
                      <a:pt x="2454" y="12239"/>
                    </a:lnTo>
                    <a:lnTo>
                      <a:pt x="2374" y="12872"/>
                    </a:lnTo>
                    <a:lnTo>
                      <a:pt x="2058" y="13478"/>
                    </a:lnTo>
                    <a:lnTo>
                      <a:pt x="1" y="17435"/>
                    </a:lnTo>
                    <a:lnTo>
                      <a:pt x="845" y="18200"/>
                    </a:lnTo>
                    <a:lnTo>
                      <a:pt x="1741" y="18912"/>
                    </a:lnTo>
                    <a:lnTo>
                      <a:pt x="2665" y="19571"/>
                    </a:lnTo>
                    <a:lnTo>
                      <a:pt x="3641" y="20204"/>
                    </a:lnTo>
                    <a:lnTo>
                      <a:pt x="4616" y="20758"/>
                    </a:lnTo>
                    <a:lnTo>
                      <a:pt x="5619" y="21259"/>
                    </a:lnTo>
                    <a:lnTo>
                      <a:pt x="5671" y="21496"/>
                    </a:lnTo>
                    <a:lnTo>
                      <a:pt x="5962" y="21417"/>
                    </a:lnTo>
                    <a:lnTo>
                      <a:pt x="6595" y="21707"/>
                    </a:lnTo>
                    <a:lnTo>
                      <a:pt x="7254" y="21945"/>
                    </a:lnTo>
                    <a:lnTo>
                      <a:pt x="7887" y="22182"/>
                    </a:lnTo>
                    <a:lnTo>
                      <a:pt x="8546" y="22393"/>
                    </a:lnTo>
                    <a:lnTo>
                      <a:pt x="8678" y="21918"/>
                    </a:lnTo>
                    <a:lnTo>
                      <a:pt x="8836" y="21312"/>
                    </a:lnTo>
                    <a:lnTo>
                      <a:pt x="8916" y="20679"/>
                    </a:lnTo>
                    <a:lnTo>
                      <a:pt x="9021" y="19835"/>
                    </a:lnTo>
                    <a:lnTo>
                      <a:pt x="9047" y="18991"/>
                    </a:lnTo>
                    <a:lnTo>
                      <a:pt x="9047" y="18147"/>
                    </a:lnTo>
                    <a:lnTo>
                      <a:pt x="8995" y="17329"/>
                    </a:lnTo>
                    <a:lnTo>
                      <a:pt x="8916" y="16459"/>
                    </a:lnTo>
                    <a:lnTo>
                      <a:pt x="8836" y="15641"/>
                    </a:lnTo>
                    <a:lnTo>
                      <a:pt x="8625" y="14428"/>
                    </a:lnTo>
                    <a:lnTo>
                      <a:pt x="8441" y="13426"/>
                    </a:lnTo>
                    <a:lnTo>
                      <a:pt x="8335" y="12924"/>
                    </a:lnTo>
                    <a:lnTo>
                      <a:pt x="8309" y="12713"/>
                    </a:lnTo>
                    <a:lnTo>
                      <a:pt x="8256" y="12371"/>
                    </a:lnTo>
                    <a:lnTo>
                      <a:pt x="8203" y="11474"/>
                    </a:lnTo>
                    <a:lnTo>
                      <a:pt x="8098" y="9100"/>
                    </a:lnTo>
                    <a:lnTo>
                      <a:pt x="8019" y="7702"/>
                    </a:lnTo>
                    <a:lnTo>
                      <a:pt x="7940" y="6252"/>
                    </a:lnTo>
                    <a:lnTo>
                      <a:pt x="7861" y="5249"/>
                    </a:lnTo>
                    <a:lnTo>
                      <a:pt x="7755" y="4353"/>
                    </a:lnTo>
                    <a:lnTo>
                      <a:pt x="7676" y="3772"/>
                    </a:lnTo>
                    <a:lnTo>
                      <a:pt x="7597" y="3192"/>
                    </a:lnTo>
                    <a:lnTo>
                      <a:pt x="7439" y="2322"/>
                    </a:lnTo>
                    <a:lnTo>
                      <a:pt x="7412" y="2137"/>
                    </a:lnTo>
                    <a:lnTo>
                      <a:pt x="7254" y="1530"/>
                    </a:lnTo>
                    <a:lnTo>
                      <a:pt x="7122" y="1082"/>
                    </a:lnTo>
                    <a:lnTo>
                      <a:pt x="6937" y="713"/>
                    </a:lnTo>
                    <a:lnTo>
                      <a:pt x="6806" y="449"/>
                    </a:lnTo>
                    <a:lnTo>
                      <a:pt x="6647" y="264"/>
                    </a:lnTo>
                    <a:lnTo>
                      <a:pt x="6489" y="106"/>
                    </a:lnTo>
                    <a:lnTo>
                      <a:pt x="6304" y="27"/>
                    </a:lnTo>
                    <a:lnTo>
                      <a:pt x="6225" y="27"/>
                    </a:lnTo>
                    <a:lnTo>
                      <a:pt x="609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6" name="Google Shape;1750;p70">
                <a:extLst>
                  <a:ext uri="{FF2B5EF4-FFF2-40B4-BE49-F238E27FC236}">
                    <a16:creationId xmlns:a16="http://schemas.microsoft.com/office/drawing/2014/main" id="{AAC50692-D020-3CCB-64D0-D87BF91A6971}"/>
                  </a:ext>
                </a:extLst>
              </p:cNvPr>
              <p:cNvSpPr/>
              <p:nvPr/>
            </p:nvSpPr>
            <p:spPr>
              <a:xfrm>
                <a:off x="4304525" y="4497675"/>
                <a:ext cx="179375" cy="52027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20811" extrusionOk="0">
                    <a:moveTo>
                      <a:pt x="4141" y="1"/>
                    </a:moveTo>
                    <a:lnTo>
                      <a:pt x="3983" y="54"/>
                    </a:lnTo>
                    <a:lnTo>
                      <a:pt x="3825" y="106"/>
                    </a:lnTo>
                    <a:lnTo>
                      <a:pt x="3667" y="186"/>
                    </a:lnTo>
                    <a:lnTo>
                      <a:pt x="3535" y="317"/>
                    </a:lnTo>
                    <a:lnTo>
                      <a:pt x="3377" y="449"/>
                    </a:lnTo>
                    <a:lnTo>
                      <a:pt x="3245" y="608"/>
                    </a:lnTo>
                    <a:lnTo>
                      <a:pt x="3007" y="1003"/>
                    </a:lnTo>
                    <a:lnTo>
                      <a:pt x="2770" y="1452"/>
                    </a:lnTo>
                    <a:lnTo>
                      <a:pt x="2533" y="1979"/>
                    </a:lnTo>
                    <a:lnTo>
                      <a:pt x="2322" y="2586"/>
                    </a:lnTo>
                    <a:lnTo>
                      <a:pt x="2137" y="3192"/>
                    </a:lnTo>
                    <a:lnTo>
                      <a:pt x="1979" y="3852"/>
                    </a:lnTo>
                    <a:lnTo>
                      <a:pt x="1794" y="4511"/>
                    </a:lnTo>
                    <a:lnTo>
                      <a:pt x="1530" y="5856"/>
                    </a:lnTo>
                    <a:lnTo>
                      <a:pt x="1293" y="7122"/>
                    </a:lnTo>
                    <a:lnTo>
                      <a:pt x="1135" y="8204"/>
                    </a:lnTo>
                    <a:lnTo>
                      <a:pt x="1029" y="8810"/>
                    </a:lnTo>
                    <a:lnTo>
                      <a:pt x="739" y="10445"/>
                    </a:lnTo>
                    <a:lnTo>
                      <a:pt x="396" y="12002"/>
                    </a:lnTo>
                    <a:lnTo>
                      <a:pt x="0" y="13690"/>
                    </a:lnTo>
                    <a:lnTo>
                      <a:pt x="27" y="13716"/>
                    </a:lnTo>
                    <a:lnTo>
                      <a:pt x="53" y="13742"/>
                    </a:lnTo>
                    <a:lnTo>
                      <a:pt x="80" y="13742"/>
                    </a:lnTo>
                    <a:lnTo>
                      <a:pt x="106" y="13716"/>
                    </a:lnTo>
                    <a:lnTo>
                      <a:pt x="502" y="12028"/>
                    </a:lnTo>
                    <a:lnTo>
                      <a:pt x="818" y="10445"/>
                    </a:lnTo>
                    <a:lnTo>
                      <a:pt x="1135" y="8810"/>
                    </a:lnTo>
                    <a:lnTo>
                      <a:pt x="1240" y="8230"/>
                    </a:lnTo>
                    <a:lnTo>
                      <a:pt x="1398" y="7201"/>
                    </a:lnTo>
                    <a:lnTo>
                      <a:pt x="1609" y="5988"/>
                    </a:lnTo>
                    <a:lnTo>
                      <a:pt x="1873" y="4669"/>
                    </a:lnTo>
                    <a:lnTo>
                      <a:pt x="2031" y="3984"/>
                    </a:lnTo>
                    <a:lnTo>
                      <a:pt x="2216" y="3351"/>
                    </a:lnTo>
                    <a:lnTo>
                      <a:pt x="2401" y="2718"/>
                    </a:lnTo>
                    <a:lnTo>
                      <a:pt x="2612" y="2137"/>
                    </a:lnTo>
                    <a:lnTo>
                      <a:pt x="2823" y="1583"/>
                    </a:lnTo>
                    <a:lnTo>
                      <a:pt x="3060" y="1109"/>
                    </a:lnTo>
                    <a:lnTo>
                      <a:pt x="3297" y="713"/>
                    </a:lnTo>
                    <a:lnTo>
                      <a:pt x="3429" y="555"/>
                    </a:lnTo>
                    <a:lnTo>
                      <a:pt x="3561" y="423"/>
                    </a:lnTo>
                    <a:lnTo>
                      <a:pt x="3693" y="291"/>
                    </a:lnTo>
                    <a:lnTo>
                      <a:pt x="3851" y="212"/>
                    </a:lnTo>
                    <a:lnTo>
                      <a:pt x="3983" y="133"/>
                    </a:lnTo>
                    <a:lnTo>
                      <a:pt x="4141" y="106"/>
                    </a:lnTo>
                    <a:lnTo>
                      <a:pt x="4247" y="106"/>
                    </a:lnTo>
                    <a:lnTo>
                      <a:pt x="4326" y="133"/>
                    </a:lnTo>
                    <a:lnTo>
                      <a:pt x="4432" y="186"/>
                    </a:lnTo>
                    <a:lnTo>
                      <a:pt x="4511" y="265"/>
                    </a:lnTo>
                    <a:lnTo>
                      <a:pt x="4643" y="370"/>
                    </a:lnTo>
                    <a:lnTo>
                      <a:pt x="4748" y="528"/>
                    </a:lnTo>
                    <a:lnTo>
                      <a:pt x="4854" y="687"/>
                    </a:lnTo>
                    <a:lnTo>
                      <a:pt x="4933" y="898"/>
                    </a:lnTo>
                    <a:lnTo>
                      <a:pt x="5117" y="1372"/>
                    </a:lnTo>
                    <a:lnTo>
                      <a:pt x="5276" y="1953"/>
                    </a:lnTo>
                    <a:lnTo>
                      <a:pt x="5407" y="2586"/>
                    </a:lnTo>
                    <a:lnTo>
                      <a:pt x="5539" y="3298"/>
                    </a:lnTo>
                    <a:lnTo>
                      <a:pt x="5645" y="4063"/>
                    </a:lnTo>
                    <a:lnTo>
                      <a:pt x="5750" y="4828"/>
                    </a:lnTo>
                    <a:lnTo>
                      <a:pt x="5909" y="6436"/>
                    </a:lnTo>
                    <a:lnTo>
                      <a:pt x="6014" y="7993"/>
                    </a:lnTo>
                    <a:lnTo>
                      <a:pt x="6093" y="9390"/>
                    </a:lnTo>
                    <a:lnTo>
                      <a:pt x="6146" y="10498"/>
                    </a:lnTo>
                    <a:lnTo>
                      <a:pt x="6199" y="11448"/>
                    </a:lnTo>
                    <a:lnTo>
                      <a:pt x="6278" y="12318"/>
                    </a:lnTo>
                    <a:lnTo>
                      <a:pt x="6410" y="13241"/>
                    </a:lnTo>
                    <a:lnTo>
                      <a:pt x="6726" y="15061"/>
                    </a:lnTo>
                    <a:lnTo>
                      <a:pt x="6937" y="16327"/>
                    </a:lnTo>
                    <a:lnTo>
                      <a:pt x="6990" y="16855"/>
                    </a:lnTo>
                    <a:lnTo>
                      <a:pt x="7043" y="17435"/>
                    </a:lnTo>
                    <a:lnTo>
                      <a:pt x="7069" y="18042"/>
                    </a:lnTo>
                    <a:lnTo>
                      <a:pt x="7069" y="18648"/>
                    </a:lnTo>
                    <a:lnTo>
                      <a:pt x="7069" y="19255"/>
                    </a:lnTo>
                    <a:lnTo>
                      <a:pt x="7043" y="19835"/>
                    </a:lnTo>
                    <a:lnTo>
                      <a:pt x="7016" y="20336"/>
                    </a:lnTo>
                    <a:lnTo>
                      <a:pt x="6964" y="20758"/>
                    </a:lnTo>
                    <a:lnTo>
                      <a:pt x="6964" y="20785"/>
                    </a:lnTo>
                    <a:lnTo>
                      <a:pt x="7016" y="20811"/>
                    </a:lnTo>
                    <a:lnTo>
                      <a:pt x="7043" y="20785"/>
                    </a:lnTo>
                    <a:lnTo>
                      <a:pt x="7069" y="20758"/>
                    </a:lnTo>
                    <a:lnTo>
                      <a:pt x="7122" y="20336"/>
                    </a:lnTo>
                    <a:lnTo>
                      <a:pt x="7148" y="19835"/>
                    </a:lnTo>
                    <a:lnTo>
                      <a:pt x="7175" y="19255"/>
                    </a:lnTo>
                    <a:lnTo>
                      <a:pt x="7175" y="18648"/>
                    </a:lnTo>
                    <a:lnTo>
                      <a:pt x="7175" y="18042"/>
                    </a:lnTo>
                    <a:lnTo>
                      <a:pt x="7148" y="17409"/>
                    </a:lnTo>
                    <a:lnTo>
                      <a:pt x="7095" y="16828"/>
                    </a:lnTo>
                    <a:lnTo>
                      <a:pt x="7043" y="16327"/>
                    </a:lnTo>
                    <a:lnTo>
                      <a:pt x="6805" y="15061"/>
                    </a:lnTo>
                    <a:lnTo>
                      <a:pt x="6515" y="13241"/>
                    </a:lnTo>
                    <a:lnTo>
                      <a:pt x="6383" y="12318"/>
                    </a:lnTo>
                    <a:lnTo>
                      <a:pt x="6304" y="11448"/>
                    </a:lnTo>
                    <a:lnTo>
                      <a:pt x="6251" y="10498"/>
                    </a:lnTo>
                    <a:lnTo>
                      <a:pt x="6199" y="9311"/>
                    </a:lnTo>
                    <a:lnTo>
                      <a:pt x="6120" y="7887"/>
                    </a:lnTo>
                    <a:lnTo>
                      <a:pt x="6014" y="6305"/>
                    </a:lnTo>
                    <a:lnTo>
                      <a:pt x="5856" y="4722"/>
                    </a:lnTo>
                    <a:lnTo>
                      <a:pt x="5750" y="3931"/>
                    </a:lnTo>
                    <a:lnTo>
                      <a:pt x="5645" y="3192"/>
                    </a:lnTo>
                    <a:lnTo>
                      <a:pt x="5513" y="2507"/>
                    </a:lnTo>
                    <a:lnTo>
                      <a:pt x="5355" y="1874"/>
                    </a:lnTo>
                    <a:lnTo>
                      <a:pt x="5196" y="1293"/>
                    </a:lnTo>
                    <a:lnTo>
                      <a:pt x="5012" y="819"/>
                    </a:lnTo>
                    <a:lnTo>
                      <a:pt x="4906" y="608"/>
                    </a:lnTo>
                    <a:lnTo>
                      <a:pt x="4801" y="449"/>
                    </a:lnTo>
                    <a:lnTo>
                      <a:pt x="4695" y="291"/>
                    </a:lnTo>
                    <a:lnTo>
                      <a:pt x="4590" y="186"/>
                    </a:lnTo>
                    <a:lnTo>
                      <a:pt x="4484" y="106"/>
                    </a:lnTo>
                    <a:lnTo>
                      <a:pt x="4379" y="54"/>
                    </a:lnTo>
                    <a:lnTo>
                      <a:pt x="42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" name="Google Shape;1751;p70">
                <a:extLst>
                  <a:ext uri="{FF2B5EF4-FFF2-40B4-BE49-F238E27FC236}">
                    <a16:creationId xmlns:a16="http://schemas.microsoft.com/office/drawing/2014/main" id="{B8732A5C-8B76-DA22-57BD-0723A728542C}"/>
                  </a:ext>
                </a:extLst>
              </p:cNvPr>
              <p:cNvSpPr/>
              <p:nvPr/>
            </p:nvSpPr>
            <p:spPr>
              <a:xfrm>
                <a:off x="4292650" y="4733750"/>
                <a:ext cx="34975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502" extrusionOk="0">
                    <a:moveTo>
                      <a:pt x="27" y="0"/>
                    </a:moveTo>
                    <a:lnTo>
                      <a:pt x="1" y="27"/>
                    </a:lnTo>
                    <a:lnTo>
                      <a:pt x="27" y="79"/>
                    </a:lnTo>
                    <a:lnTo>
                      <a:pt x="53" y="106"/>
                    </a:lnTo>
                    <a:lnTo>
                      <a:pt x="370" y="158"/>
                    </a:lnTo>
                    <a:lnTo>
                      <a:pt x="686" y="264"/>
                    </a:lnTo>
                    <a:lnTo>
                      <a:pt x="1003" y="369"/>
                    </a:lnTo>
                    <a:lnTo>
                      <a:pt x="1319" y="501"/>
                    </a:lnTo>
                    <a:lnTo>
                      <a:pt x="1372" y="501"/>
                    </a:lnTo>
                    <a:lnTo>
                      <a:pt x="1399" y="475"/>
                    </a:lnTo>
                    <a:lnTo>
                      <a:pt x="1399" y="422"/>
                    </a:lnTo>
                    <a:lnTo>
                      <a:pt x="1372" y="396"/>
                    </a:lnTo>
                    <a:lnTo>
                      <a:pt x="1056" y="264"/>
                    </a:lnTo>
                    <a:lnTo>
                      <a:pt x="713" y="158"/>
                    </a:lnTo>
                    <a:lnTo>
                      <a:pt x="396" y="7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" name="Google Shape;1752;p70">
                <a:extLst>
                  <a:ext uri="{FF2B5EF4-FFF2-40B4-BE49-F238E27FC236}">
                    <a16:creationId xmlns:a16="http://schemas.microsoft.com/office/drawing/2014/main" id="{19774FF8-79C3-43DC-3CC6-27844E686D28}"/>
                  </a:ext>
                </a:extLst>
              </p:cNvPr>
              <p:cNvSpPr/>
              <p:nvPr/>
            </p:nvSpPr>
            <p:spPr>
              <a:xfrm>
                <a:off x="4305850" y="4717250"/>
                <a:ext cx="22425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24" extrusionOk="0">
                    <a:moveTo>
                      <a:pt x="27" y="1"/>
                    </a:moveTo>
                    <a:lnTo>
                      <a:pt x="0" y="27"/>
                    </a:lnTo>
                    <a:lnTo>
                      <a:pt x="0" y="54"/>
                    </a:lnTo>
                    <a:lnTo>
                      <a:pt x="0" y="80"/>
                    </a:lnTo>
                    <a:lnTo>
                      <a:pt x="422" y="502"/>
                    </a:lnTo>
                    <a:lnTo>
                      <a:pt x="818" y="898"/>
                    </a:lnTo>
                    <a:lnTo>
                      <a:pt x="844" y="924"/>
                    </a:lnTo>
                    <a:lnTo>
                      <a:pt x="897" y="898"/>
                    </a:lnTo>
                    <a:lnTo>
                      <a:pt x="897" y="871"/>
                    </a:lnTo>
                    <a:lnTo>
                      <a:pt x="897" y="845"/>
                    </a:lnTo>
                    <a:lnTo>
                      <a:pt x="501" y="423"/>
                    </a:lnTo>
                    <a:lnTo>
                      <a:pt x="79" y="2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" name="Google Shape;1753;p70">
                <a:extLst>
                  <a:ext uri="{FF2B5EF4-FFF2-40B4-BE49-F238E27FC236}">
                    <a16:creationId xmlns:a16="http://schemas.microsoft.com/office/drawing/2014/main" id="{0D53E273-E8E7-E0B0-57C0-F0F3EB57E094}"/>
                  </a:ext>
                </a:extLst>
              </p:cNvPr>
              <p:cNvSpPr/>
              <p:nvPr/>
            </p:nvSpPr>
            <p:spPr>
              <a:xfrm>
                <a:off x="4025600" y="4182500"/>
                <a:ext cx="377200" cy="377200"/>
              </a:xfrm>
              <a:custGeom>
                <a:avLst/>
                <a:gdLst/>
                <a:ahLst/>
                <a:cxnLst/>
                <a:rect l="l" t="t" r="r" b="b"/>
                <a:pathLst>
                  <a:path w="15088" h="15088" extrusionOk="0">
                    <a:moveTo>
                      <a:pt x="7122" y="1"/>
                    </a:moveTo>
                    <a:lnTo>
                      <a:pt x="6753" y="27"/>
                    </a:lnTo>
                    <a:lnTo>
                      <a:pt x="6357" y="80"/>
                    </a:lnTo>
                    <a:lnTo>
                      <a:pt x="5988" y="159"/>
                    </a:lnTo>
                    <a:lnTo>
                      <a:pt x="5645" y="238"/>
                    </a:lnTo>
                    <a:lnTo>
                      <a:pt x="5276" y="343"/>
                    </a:lnTo>
                    <a:lnTo>
                      <a:pt x="4933" y="449"/>
                    </a:lnTo>
                    <a:lnTo>
                      <a:pt x="4590" y="581"/>
                    </a:lnTo>
                    <a:lnTo>
                      <a:pt x="4247" y="739"/>
                    </a:lnTo>
                    <a:lnTo>
                      <a:pt x="3931" y="897"/>
                    </a:lnTo>
                    <a:lnTo>
                      <a:pt x="3614" y="1082"/>
                    </a:lnTo>
                    <a:lnTo>
                      <a:pt x="3298" y="1293"/>
                    </a:lnTo>
                    <a:lnTo>
                      <a:pt x="3008" y="1504"/>
                    </a:lnTo>
                    <a:lnTo>
                      <a:pt x="2717" y="1715"/>
                    </a:lnTo>
                    <a:lnTo>
                      <a:pt x="2454" y="1952"/>
                    </a:lnTo>
                    <a:lnTo>
                      <a:pt x="2190" y="2216"/>
                    </a:lnTo>
                    <a:lnTo>
                      <a:pt x="1953" y="2480"/>
                    </a:lnTo>
                    <a:lnTo>
                      <a:pt x="1715" y="2744"/>
                    </a:lnTo>
                    <a:lnTo>
                      <a:pt x="1478" y="3034"/>
                    </a:lnTo>
                    <a:lnTo>
                      <a:pt x="1267" y="3324"/>
                    </a:lnTo>
                    <a:lnTo>
                      <a:pt x="1082" y="3640"/>
                    </a:lnTo>
                    <a:lnTo>
                      <a:pt x="897" y="3957"/>
                    </a:lnTo>
                    <a:lnTo>
                      <a:pt x="739" y="4273"/>
                    </a:lnTo>
                    <a:lnTo>
                      <a:pt x="581" y="4616"/>
                    </a:lnTo>
                    <a:lnTo>
                      <a:pt x="449" y="4959"/>
                    </a:lnTo>
                    <a:lnTo>
                      <a:pt x="344" y="5302"/>
                    </a:lnTo>
                    <a:lnTo>
                      <a:pt x="238" y="5645"/>
                    </a:lnTo>
                    <a:lnTo>
                      <a:pt x="159" y="6014"/>
                    </a:lnTo>
                    <a:lnTo>
                      <a:pt x="80" y="6383"/>
                    </a:lnTo>
                    <a:lnTo>
                      <a:pt x="27" y="6753"/>
                    </a:lnTo>
                    <a:lnTo>
                      <a:pt x="1" y="7148"/>
                    </a:lnTo>
                    <a:lnTo>
                      <a:pt x="1" y="7544"/>
                    </a:lnTo>
                    <a:lnTo>
                      <a:pt x="1" y="7913"/>
                    </a:lnTo>
                    <a:lnTo>
                      <a:pt x="27" y="8309"/>
                    </a:lnTo>
                    <a:lnTo>
                      <a:pt x="80" y="8678"/>
                    </a:lnTo>
                    <a:lnTo>
                      <a:pt x="159" y="9047"/>
                    </a:lnTo>
                    <a:lnTo>
                      <a:pt x="238" y="9416"/>
                    </a:lnTo>
                    <a:lnTo>
                      <a:pt x="344" y="9786"/>
                    </a:lnTo>
                    <a:lnTo>
                      <a:pt x="449" y="10129"/>
                    </a:lnTo>
                    <a:lnTo>
                      <a:pt x="581" y="10471"/>
                    </a:lnTo>
                    <a:lnTo>
                      <a:pt x="739" y="10788"/>
                    </a:lnTo>
                    <a:lnTo>
                      <a:pt x="897" y="11131"/>
                    </a:lnTo>
                    <a:lnTo>
                      <a:pt x="1082" y="11447"/>
                    </a:lnTo>
                    <a:lnTo>
                      <a:pt x="1267" y="11737"/>
                    </a:lnTo>
                    <a:lnTo>
                      <a:pt x="1478" y="12028"/>
                    </a:lnTo>
                    <a:lnTo>
                      <a:pt x="1715" y="12318"/>
                    </a:lnTo>
                    <a:lnTo>
                      <a:pt x="1953" y="12608"/>
                    </a:lnTo>
                    <a:lnTo>
                      <a:pt x="2190" y="12872"/>
                    </a:lnTo>
                    <a:lnTo>
                      <a:pt x="2454" y="13109"/>
                    </a:lnTo>
                    <a:lnTo>
                      <a:pt x="2717" y="13346"/>
                    </a:lnTo>
                    <a:lnTo>
                      <a:pt x="3008" y="13584"/>
                    </a:lnTo>
                    <a:lnTo>
                      <a:pt x="3298" y="13795"/>
                    </a:lnTo>
                    <a:lnTo>
                      <a:pt x="3614" y="13979"/>
                    </a:lnTo>
                    <a:lnTo>
                      <a:pt x="3931" y="14164"/>
                    </a:lnTo>
                    <a:lnTo>
                      <a:pt x="4247" y="14322"/>
                    </a:lnTo>
                    <a:lnTo>
                      <a:pt x="4590" y="14481"/>
                    </a:lnTo>
                    <a:lnTo>
                      <a:pt x="4933" y="14612"/>
                    </a:lnTo>
                    <a:lnTo>
                      <a:pt x="5276" y="14744"/>
                    </a:lnTo>
                    <a:lnTo>
                      <a:pt x="5645" y="14850"/>
                    </a:lnTo>
                    <a:lnTo>
                      <a:pt x="5988" y="14929"/>
                    </a:lnTo>
                    <a:lnTo>
                      <a:pt x="6357" y="14982"/>
                    </a:lnTo>
                    <a:lnTo>
                      <a:pt x="6753" y="15034"/>
                    </a:lnTo>
                    <a:lnTo>
                      <a:pt x="7122" y="15061"/>
                    </a:lnTo>
                    <a:lnTo>
                      <a:pt x="7518" y="15087"/>
                    </a:lnTo>
                    <a:lnTo>
                      <a:pt x="7544" y="15087"/>
                    </a:lnTo>
                    <a:lnTo>
                      <a:pt x="7940" y="15061"/>
                    </a:lnTo>
                    <a:lnTo>
                      <a:pt x="8309" y="15034"/>
                    </a:lnTo>
                    <a:lnTo>
                      <a:pt x="8678" y="15008"/>
                    </a:lnTo>
                    <a:lnTo>
                      <a:pt x="9021" y="14929"/>
                    </a:lnTo>
                    <a:lnTo>
                      <a:pt x="9364" y="14850"/>
                    </a:lnTo>
                    <a:lnTo>
                      <a:pt x="9707" y="14771"/>
                    </a:lnTo>
                    <a:lnTo>
                      <a:pt x="10023" y="14665"/>
                    </a:lnTo>
                    <a:lnTo>
                      <a:pt x="10366" y="14533"/>
                    </a:lnTo>
                    <a:lnTo>
                      <a:pt x="10973" y="14243"/>
                    </a:lnTo>
                    <a:lnTo>
                      <a:pt x="11579" y="13927"/>
                    </a:lnTo>
                    <a:lnTo>
                      <a:pt x="12133" y="13531"/>
                    </a:lnTo>
                    <a:lnTo>
                      <a:pt x="12661" y="13083"/>
                    </a:lnTo>
                    <a:lnTo>
                      <a:pt x="13136" y="12608"/>
                    </a:lnTo>
                    <a:lnTo>
                      <a:pt x="13558" y="12080"/>
                    </a:lnTo>
                    <a:lnTo>
                      <a:pt x="13953" y="11526"/>
                    </a:lnTo>
                    <a:lnTo>
                      <a:pt x="14296" y="10920"/>
                    </a:lnTo>
                    <a:lnTo>
                      <a:pt x="14560" y="10313"/>
                    </a:lnTo>
                    <a:lnTo>
                      <a:pt x="14692" y="9970"/>
                    </a:lnTo>
                    <a:lnTo>
                      <a:pt x="14797" y="9654"/>
                    </a:lnTo>
                    <a:lnTo>
                      <a:pt x="14876" y="9311"/>
                    </a:lnTo>
                    <a:lnTo>
                      <a:pt x="14956" y="8968"/>
                    </a:lnTo>
                    <a:lnTo>
                      <a:pt x="15008" y="8625"/>
                    </a:lnTo>
                    <a:lnTo>
                      <a:pt x="15061" y="8256"/>
                    </a:lnTo>
                    <a:lnTo>
                      <a:pt x="15087" y="7887"/>
                    </a:lnTo>
                    <a:lnTo>
                      <a:pt x="15087" y="7544"/>
                    </a:lnTo>
                    <a:lnTo>
                      <a:pt x="15087" y="7175"/>
                    </a:lnTo>
                    <a:lnTo>
                      <a:pt x="15061" y="6805"/>
                    </a:lnTo>
                    <a:lnTo>
                      <a:pt x="15008" y="6462"/>
                    </a:lnTo>
                    <a:lnTo>
                      <a:pt x="14956" y="6120"/>
                    </a:lnTo>
                    <a:lnTo>
                      <a:pt x="14876" y="5750"/>
                    </a:lnTo>
                    <a:lnTo>
                      <a:pt x="14797" y="5434"/>
                    </a:lnTo>
                    <a:lnTo>
                      <a:pt x="14692" y="5091"/>
                    </a:lnTo>
                    <a:lnTo>
                      <a:pt x="14560" y="4774"/>
                    </a:lnTo>
                    <a:lnTo>
                      <a:pt x="14296" y="4141"/>
                    </a:lnTo>
                    <a:lnTo>
                      <a:pt x="13953" y="3535"/>
                    </a:lnTo>
                    <a:lnTo>
                      <a:pt x="13558" y="2981"/>
                    </a:lnTo>
                    <a:lnTo>
                      <a:pt x="13136" y="2453"/>
                    </a:lnTo>
                    <a:lnTo>
                      <a:pt x="12661" y="1979"/>
                    </a:lnTo>
                    <a:lnTo>
                      <a:pt x="12133" y="1557"/>
                    </a:lnTo>
                    <a:lnTo>
                      <a:pt x="11579" y="1161"/>
                    </a:lnTo>
                    <a:lnTo>
                      <a:pt x="10973" y="818"/>
                    </a:lnTo>
                    <a:lnTo>
                      <a:pt x="10366" y="528"/>
                    </a:lnTo>
                    <a:lnTo>
                      <a:pt x="10023" y="396"/>
                    </a:lnTo>
                    <a:lnTo>
                      <a:pt x="9707" y="291"/>
                    </a:lnTo>
                    <a:lnTo>
                      <a:pt x="9364" y="212"/>
                    </a:lnTo>
                    <a:lnTo>
                      <a:pt x="9021" y="132"/>
                    </a:lnTo>
                    <a:lnTo>
                      <a:pt x="8678" y="80"/>
                    </a:lnTo>
                    <a:lnTo>
                      <a:pt x="8309" y="27"/>
                    </a:lnTo>
                    <a:lnTo>
                      <a:pt x="79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" name="Google Shape;1754;p70">
                <a:extLst>
                  <a:ext uri="{FF2B5EF4-FFF2-40B4-BE49-F238E27FC236}">
                    <a16:creationId xmlns:a16="http://schemas.microsoft.com/office/drawing/2014/main" id="{F5A5870E-0B3A-D0C0-C9CF-6B6507F72D55}"/>
                  </a:ext>
                </a:extLst>
              </p:cNvPr>
              <p:cNvSpPr/>
              <p:nvPr/>
            </p:nvSpPr>
            <p:spPr>
              <a:xfrm>
                <a:off x="4042750" y="4198975"/>
                <a:ext cx="342900" cy="3435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3743" extrusionOk="0">
                    <a:moveTo>
                      <a:pt x="6832" y="1"/>
                    </a:moveTo>
                    <a:lnTo>
                      <a:pt x="6489" y="27"/>
                    </a:lnTo>
                    <a:lnTo>
                      <a:pt x="6120" y="54"/>
                    </a:lnTo>
                    <a:lnTo>
                      <a:pt x="5777" y="80"/>
                    </a:lnTo>
                    <a:lnTo>
                      <a:pt x="5460" y="159"/>
                    </a:lnTo>
                    <a:lnTo>
                      <a:pt x="5117" y="238"/>
                    </a:lnTo>
                    <a:lnTo>
                      <a:pt x="4801" y="317"/>
                    </a:lnTo>
                    <a:lnTo>
                      <a:pt x="4484" y="423"/>
                    </a:lnTo>
                    <a:lnTo>
                      <a:pt x="4168" y="555"/>
                    </a:lnTo>
                    <a:lnTo>
                      <a:pt x="3851" y="687"/>
                    </a:lnTo>
                    <a:lnTo>
                      <a:pt x="3561" y="845"/>
                    </a:lnTo>
                    <a:lnTo>
                      <a:pt x="3271" y="1003"/>
                    </a:lnTo>
                    <a:lnTo>
                      <a:pt x="3007" y="1188"/>
                    </a:lnTo>
                    <a:lnTo>
                      <a:pt x="2480" y="1583"/>
                    </a:lnTo>
                    <a:lnTo>
                      <a:pt x="2005" y="2032"/>
                    </a:lnTo>
                    <a:lnTo>
                      <a:pt x="1557" y="2507"/>
                    </a:lnTo>
                    <a:lnTo>
                      <a:pt x="1161" y="3034"/>
                    </a:lnTo>
                    <a:lnTo>
                      <a:pt x="976" y="3324"/>
                    </a:lnTo>
                    <a:lnTo>
                      <a:pt x="818" y="3614"/>
                    </a:lnTo>
                    <a:lnTo>
                      <a:pt x="660" y="3904"/>
                    </a:lnTo>
                    <a:lnTo>
                      <a:pt x="528" y="4221"/>
                    </a:lnTo>
                    <a:lnTo>
                      <a:pt x="396" y="4511"/>
                    </a:lnTo>
                    <a:lnTo>
                      <a:pt x="291" y="4828"/>
                    </a:lnTo>
                    <a:lnTo>
                      <a:pt x="211" y="5170"/>
                    </a:lnTo>
                    <a:lnTo>
                      <a:pt x="132" y="5487"/>
                    </a:lnTo>
                    <a:lnTo>
                      <a:pt x="80" y="5830"/>
                    </a:lnTo>
                    <a:lnTo>
                      <a:pt x="27" y="6173"/>
                    </a:lnTo>
                    <a:lnTo>
                      <a:pt x="0" y="6516"/>
                    </a:lnTo>
                    <a:lnTo>
                      <a:pt x="0" y="6885"/>
                    </a:lnTo>
                    <a:lnTo>
                      <a:pt x="0" y="7228"/>
                    </a:lnTo>
                    <a:lnTo>
                      <a:pt x="27" y="7571"/>
                    </a:lnTo>
                    <a:lnTo>
                      <a:pt x="80" y="7913"/>
                    </a:lnTo>
                    <a:lnTo>
                      <a:pt x="132" y="8256"/>
                    </a:lnTo>
                    <a:lnTo>
                      <a:pt x="211" y="8599"/>
                    </a:lnTo>
                    <a:lnTo>
                      <a:pt x="291" y="8916"/>
                    </a:lnTo>
                    <a:lnTo>
                      <a:pt x="396" y="9232"/>
                    </a:lnTo>
                    <a:lnTo>
                      <a:pt x="528" y="9549"/>
                    </a:lnTo>
                    <a:lnTo>
                      <a:pt x="660" y="9839"/>
                    </a:lnTo>
                    <a:lnTo>
                      <a:pt x="818" y="10129"/>
                    </a:lnTo>
                    <a:lnTo>
                      <a:pt x="976" y="10419"/>
                    </a:lnTo>
                    <a:lnTo>
                      <a:pt x="1161" y="10709"/>
                    </a:lnTo>
                    <a:lnTo>
                      <a:pt x="1557" y="11237"/>
                    </a:lnTo>
                    <a:lnTo>
                      <a:pt x="2005" y="11712"/>
                    </a:lnTo>
                    <a:lnTo>
                      <a:pt x="2480" y="12160"/>
                    </a:lnTo>
                    <a:lnTo>
                      <a:pt x="3007" y="12556"/>
                    </a:lnTo>
                    <a:lnTo>
                      <a:pt x="3271" y="12740"/>
                    </a:lnTo>
                    <a:lnTo>
                      <a:pt x="3561" y="12898"/>
                    </a:lnTo>
                    <a:lnTo>
                      <a:pt x="3851" y="13057"/>
                    </a:lnTo>
                    <a:lnTo>
                      <a:pt x="4168" y="13189"/>
                    </a:lnTo>
                    <a:lnTo>
                      <a:pt x="4484" y="13320"/>
                    </a:lnTo>
                    <a:lnTo>
                      <a:pt x="4801" y="13426"/>
                    </a:lnTo>
                    <a:lnTo>
                      <a:pt x="5117" y="13531"/>
                    </a:lnTo>
                    <a:lnTo>
                      <a:pt x="5460" y="13611"/>
                    </a:lnTo>
                    <a:lnTo>
                      <a:pt x="5777" y="13663"/>
                    </a:lnTo>
                    <a:lnTo>
                      <a:pt x="6120" y="13716"/>
                    </a:lnTo>
                    <a:lnTo>
                      <a:pt x="6489" y="13742"/>
                    </a:lnTo>
                    <a:lnTo>
                      <a:pt x="7201" y="13742"/>
                    </a:lnTo>
                    <a:lnTo>
                      <a:pt x="7570" y="13716"/>
                    </a:lnTo>
                    <a:lnTo>
                      <a:pt x="8203" y="13611"/>
                    </a:lnTo>
                    <a:lnTo>
                      <a:pt x="8836" y="13452"/>
                    </a:lnTo>
                    <a:lnTo>
                      <a:pt x="9416" y="13241"/>
                    </a:lnTo>
                    <a:lnTo>
                      <a:pt x="9997" y="12978"/>
                    </a:lnTo>
                    <a:lnTo>
                      <a:pt x="10524" y="12687"/>
                    </a:lnTo>
                    <a:lnTo>
                      <a:pt x="11025" y="12318"/>
                    </a:lnTo>
                    <a:lnTo>
                      <a:pt x="11500" y="11923"/>
                    </a:lnTo>
                    <a:lnTo>
                      <a:pt x="11948" y="11501"/>
                    </a:lnTo>
                    <a:lnTo>
                      <a:pt x="12344" y="11026"/>
                    </a:lnTo>
                    <a:lnTo>
                      <a:pt x="12687" y="10498"/>
                    </a:lnTo>
                    <a:lnTo>
                      <a:pt x="13004" y="9971"/>
                    </a:lnTo>
                    <a:lnTo>
                      <a:pt x="13241" y="9390"/>
                    </a:lnTo>
                    <a:lnTo>
                      <a:pt x="13452" y="8784"/>
                    </a:lnTo>
                    <a:lnTo>
                      <a:pt x="13610" y="8177"/>
                    </a:lnTo>
                    <a:lnTo>
                      <a:pt x="13689" y="7544"/>
                    </a:lnTo>
                    <a:lnTo>
                      <a:pt x="13716" y="6885"/>
                    </a:lnTo>
                    <a:lnTo>
                      <a:pt x="13689" y="6225"/>
                    </a:lnTo>
                    <a:lnTo>
                      <a:pt x="13610" y="5566"/>
                    </a:lnTo>
                    <a:lnTo>
                      <a:pt x="13452" y="4959"/>
                    </a:lnTo>
                    <a:lnTo>
                      <a:pt x="13241" y="4353"/>
                    </a:lnTo>
                    <a:lnTo>
                      <a:pt x="13004" y="3799"/>
                    </a:lnTo>
                    <a:lnTo>
                      <a:pt x="12687" y="3245"/>
                    </a:lnTo>
                    <a:lnTo>
                      <a:pt x="12344" y="2744"/>
                    </a:lnTo>
                    <a:lnTo>
                      <a:pt x="11948" y="2269"/>
                    </a:lnTo>
                    <a:lnTo>
                      <a:pt x="11500" y="1821"/>
                    </a:lnTo>
                    <a:lnTo>
                      <a:pt x="11025" y="1425"/>
                    </a:lnTo>
                    <a:lnTo>
                      <a:pt x="10524" y="1082"/>
                    </a:lnTo>
                    <a:lnTo>
                      <a:pt x="9997" y="766"/>
                    </a:lnTo>
                    <a:lnTo>
                      <a:pt x="9416" y="502"/>
                    </a:lnTo>
                    <a:lnTo>
                      <a:pt x="8836" y="291"/>
                    </a:lnTo>
                    <a:lnTo>
                      <a:pt x="8203" y="133"/>
                    </a:lnTo>
                    <a:lnTo>
                      <a:pt x="7570" y="54"/>
                    </a:lnTo>
                    <a:lnTo>
                      <a:pt x="7201" y="27"/>
                    </a:lnTo>
                    <a:lnTo>
                      <a:pt x="685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" name="Google Shape;1755;p70">
                <a:extLst>
                  <a:ext uri="{FF2B5EF4-FFF2-40B4-BE49-F238E27FC236}">
                    <a16:creationId xmlns:a16="http://schemas.microsoft.com/office/drawing/2014/main" id="{EF0F5152-20D6-E61B-BF1A-9D6B05D6D9B8}"/>
                  </a:ext>
                </a:extLst>
              </p:cNvPr>
              <p:cNvSpPr/>
              <p:nvPr/>
            </p:nvSpPr>
            <p:spPr>
              <a:xfrm>
                <a:off x="4204950" y="4358550"/>
                <a:ext cx="21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98" extrusionOk="0">
                    <a:moveTo>
                      <a:pt x="449" y="1"/>
                    </a:moveTo>
                    <a:lnTo>
                      <a:pt x="344" y="27"/>
                    </a:lnTo>
                    <a:lnTo>
                      <a:pt x="265" y="53"/>
                    </a:lnTo>
                    <a:lnTo>
                      <a:pt x="185" y="80"/>
                    </a:lnTo>
                    <a:lnTo>
                      <a:pt x="133" y="133"/>
                    </a:lnTo>
                    <a:lnTo>
                      <a:pt x="80" y="212"/>
                    </a:lnTo>
                    <a:lnTo>
                      <a:pt x="27" y="291"/>
                    </a:lnTo>
                    <a:lnTo>
                      <a:pt x="1" y="370"/>
                    </a:lnTo>
                    <a:lnTo>
                      <a:pt x="1" y="449"/>
                    </a:lnTo>
                    <a:lnTo>
                      <a:pt x="1" y="555"/>
                    </a:lnTo>
                    <a:lnTo>
                      <a:pt x="27" y="634"/>
                    </a:lnTo>
                    <a:lnTo>
                      <a:pt x="80" y="713"/>
                    </a:lnTo>
                    <a:lnTo>
                      <a:pt x="133" y="766"/>
                    </a:lnTo>
                    <a:lnTo>
                      <a:pt x="185" y="818"/>
                    </a:lnTo>
                    <a:lnTo>
                      <a:pt x="265" y="871"/>
                    </a:lnTo>
                    <a:lnTo>
                      <a:pt x="344" y="897"/>
                    </a:lnTo>
                    <a:lnTo>
                      <a:pt x="528" y="897"/>
                    </a:lnTo>
                    <a:lnTo>
                      <a:pt x="607" y="871"/>
                    </a:lnTo>
                    <a:lnTo>
                      <a:pt x="687" y="818"/>
                    </a:lnTo>
                    <a:lnTo>
                      <a:pt x="739" y="766"/>
                    </a:lnTo>
                    <a:lnTo>
                      <a:pt x="792" y="713"/>
                    </a:lnTo>
                    <a:lnTo>
                      <a:pt x="845" y="634"/>
                    </a:lnTo>
                    <a:lnTo>
                      <a:pt x="871" y="555"/>
                    </a:lnTo>
                    <a:lnTo>
                      <a:pt x="871" y="449"/>
                    </a:lnTo>
                    <a:lnTo>
                      <a:pt x="871" y="370"/>
                    </a:lnTo>
                    <a:lnTo>
                      <a:pt x="845" y="291"/>
                    </a:lnTo>
                    <a:lnTo>
                      <a:pt x="792" y="212"/>
                    </a:lnTo>
                    <a:lnTo>
                      <a:pt x="739" y="133"/>
                    </a:lnTo>
                    <a:lnTo>
                      <a:pt x="687" y="80"/>
                    </a:lnTo>
                    <a:lnTo>
                      <a:pt x="607" y="53"/>
                    </a:lnTo>
                    <a:lnTo>
                      <a:pt x="528" y="27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" name="Google Shape;1756;p70">
                <a:extLst>
                  <a:ext uri="{FF2B5EF4-FFF2-40B4-BE49-F238E27FC236}">
                    <a16:creationId xmlns:a16="http://schemas.microsoft.com/office/drawing/2014/main" id="{BDC27E3B-02BD-DFAB-BA93-548D15C58BE7}"/>
                  </a:ext>
                </a:extLst>
              </p:cNvPr>
              <p:cNvSpPr/>
              <p:nvPr/>
            </p:nvSpPr>
            <p:spPr>
              <a:xfrm>
                <a:off x="4212200" y="4286675"/>
                <a:ext cx="11410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4564" h="3509" extrusionOk="0">
                    <a:moveTo>
                      <a:pt x="80" y="1"/>
                    </a:moveTo>
                    <a:lnTo>
                      <a:pt x="27" y="27"/>
                    </a:lnTo>
                    <a:lnTo>
                      <a:pt x="1" y="54"/>
                    </a:lnTo>
                    <a:lnTo>
                      <a:pt x="1" y="3456"/>
                    </a:lnTo>
                    <a:lnTo>
                      <a:pt x="27" y="3482"/>
                    </a:lnTo>
                    <a:lnTo>
                      <a:pt x="80" y="3509"/>
                    </a:lnTo>
                    <a:lnTo>
                      <a:pt x="4511" y="3509"/>
                    </a:lnTo>
                    <a:lnTo>
                      <a:pt x="4564" y="3482"/>
                    </a:lnTo>
                    <a:lnTo>
                      <a:pt x="4564" y="3456"/>
                    </a:lnTo>
                    <a:lnTo>
                      <a:pt x="4564" y="3403"/>
                    </a:lnTo>
                    <a:lnTo>
                      <a:pt x="4511" y="3377"/>
                    </a:lnTo>
                    <a:lnTo>
                      <a:pt x="133" y="3377"/>
                    </a:lnTo>
                    <a:lnTo>
                      <a:pt x="133" y="54"/>
                    </a:lnTo>
                    <a:lnTo>
                      <a:pt x="106" y="2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3" name="Google Shape;1757;p70">
                <a:extLst>
                  <a:ext uri="{FF2B5EF4-FFF2-40B4-BE49-F238E27FC236}">
                    <a16:creationId xmlns:a16="http://schemas.microsoft.com/office/drawing/2014/main" id="{41D10045-175F-24F9-61BE-FDA72C6BBFC5}"/>
                  </a:ext>
                </a:extLst>
              </p:cNvPr>
              <p:cNvSpPr/>
              <p:nvPr/>
            </p:nvSpPr>
            <p:spPr>
              <a:xfrm>
                <a:off x="4212875" y="4213500"/>
                <a:ext cx="332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056" extrusionOk="0">
                    <a:moveTo>
                      <a:pt x="79" y="0"/>
                    </a:moveTo>
                    <a:lnTo>
                      <a:pt x="27" y="27"/>
                    </a:lnTo>
                    <a:lnTo>
                      <a:pt x="0" y="79"/>
                    </a:lnTo>
                    <a:lnTo>
                      <a:pt x="0" y="976"/>
                    </a:lnTo>
                    <a:lnTo>
                      <a:pt x="27" y="1029"/>
                    </a:lnTo>
                    <a:lnTo>
                      <a:pt x="79" y="1055"/>
                    </a:lnTo>
                    <a:lnTo>
                      <a:pt x="106" y="1029"/>
                    </a:lnTo>
                    <a:lnTo>
                      <a:pt x="132" y="976"/>
                    </a:lnTo>
                    <a:lnTo>
                      <a:pt x="132" y="79"/>
                    </a:lnTo>
                    <a:lnTo>
                      <a:pt x="106" y="27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4" name="Google Shape;1758;p70">
                <a:extLst>
                  <a:ext uri="{FF2B5EF4-FFF2-40B4-BE49-F238E27FC236}">
                    <a16:creationId xmlns:a16="http://schemas.microsoft.com/office/drawing/2014/main" id="{95E0A03A-7EBB-41BF-7631-BC8467894ABF}"/>
                  </a:ext>
                </a:extLst>
              </p:cNvPr>
              <p:cNvSpPr/>
              <p:nvPr/>
            </p:nvSpPr>
            <p:spPr>
              <a:xfrm>
                <a:off x="4212875" y="4506250"/>
                <a:ext cx="332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056" extrusionOk="0">
                    <a:moveTo>
                      <a:pt x="79" y="1"/>
                    </a:moveTo>
                    <a:lnTo>
                      <a:pt x="27" y="27"/>
                    </a:lnTo>
                    <a:lnTo>
                      <a:pt x="0" y="54"/>
                    </a:lnTo>
                    <a:lnTo>
                      <a:pt x="0" y="977"/>
                    </a:lnTo>
                    <a:lnTo>
                      <a:pt x="27" y="1029"/>
                    </a:lnTo>
                    <a:lnTo>
                      <a:pt x="79" y="1056"/>
                    </a:lnTo>
                    <a:lnTo>
                      <a:pt x="106" y="1029"/>
                    </a:lnTo>
                    <a:lnTo>
                      <a:pt x="132" y="977"/>
                    </a:lnTo>
                    <a:lnTo>
                      <a:pt x="132" y="54"/>
                    </a:lnTo>
                    <a:lnTo>
                      <a:pt x="106" y="27"/>
                    </a:lnTo>
                    <a:lnTo>
                      <a:pt x="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5" name="Google Shape;1759;p70">
                <a:extLst>
                  <a:ext uri="{FF2B5EF4-FFF2-40B4-BE49-F238E27FC236}">
                    <a16:creationId xmlns:a16="http://schemas.microsoft.com/office/drawing/2014/main" id="{B6FA97B4-916C-DBD8-AA62-863CA1DEB0C4}"/>
                  </a:ext>
                </a:extLst>
              </p:cNvPr>
              <p:cNvSpPr/>
              <p:nvPr/>
            </p:nvSpPr>
            <p:spPr>
              <a:xfrm>
                <a:off x="4348050" y="4371750"/>
                <a:ext cx="25725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06" extrusionOk="0">
                    <a:moveTo>
                      <a:pt x="27" y="0"/>
                    </a:moveTo>
                    <a:lnTo>
                      <a:pt x="0" y="53"/>
                    </a:lnTo>
                    <a:lnTo>
                      <a:pt x="27" y="79"/>
                    </a:lnTo>
                    <a:lnTo>
                      <a:pt x="53" y="106"/>
                    </a:lnTo>
                    <a:lnTo>
                      <a:pt x="976" y="106"/>
                    </a:lnTo>
                    <a:lnTo>
                      <a:pt x="1029" y="79"/>
                    </a:lnTo>
                    <a:lnTo>
                      <a:pt x="1029" y="53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6" name="Google Shape;1760;p70">
                <a:extLst>
                  <a:ext uri="{FF2B5EF4-FFF2-40B4-BE49-F238E27FC236}">
                    <a16:creationId xmlns:a16="http://schemas.microsoft.com/office/drawing/2014/main" id="{6EEDC5CA-4098-ACBB-B3CB-D20B219F9BF1}"/>
                  </a:ext>
                </a:extLst>
              </p:cNvPr>
              <p:cNvSpPr/>
              <p:nvPr/>
            </p:nvSpPr>
            <p:spPr>
              <a:xfrm>
                <a:off x="4055275" y="4371750"/>
                <a:ext cx="26400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06" extrusionOk="0">
                    <a:moveTo>
                      <a:pt x="27" y="0"/>
                    </a:moveTo>
                    <a:lnTo>
                      <a:pt x="1" y="53"/>
                    </a:lnTo>
                    <a:lnTo>
                      <a:pt x="27" y="79"/>
                    </a:lnTo>
                    <a:lnTo>
                      <a:pt x="53" y="106"/>
                    </a:lnTo>
                    <a:lnTo>
                      <a:pt x="977" y="106"/>
                    </a:lnTo>
                    <a:lnTo>
                      <a:pt x="1029" y="79"/>
                    </a:lnTo>
                    <a:lnTo>
                      <a:pt x="1056" y="53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7" name="Google Shape;1761;p70">
                <a:extLst>
                  <a:ext uri="{FF2B5EF4-FFF2-40B4-BE49-F238E27FC236}">
                    <a16:creationId xmlns:a16="http://schemas.microsoft.com/office/drawing/2014/main" id="{05021CA2-1984-2F13-490E-F6D7392190BA}"/>
                  </a:ext>
                </a:extLst>
              </p:cNvPr>
              <p:cNvSpPr/>
              <p:nvPr/>
            </p:nvSpPr>
            <p:spPr>
              <a:xfrm>
                <a:off x="5067425" y="4585375"/>
                <a:ext cx="46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3536" extrusionOk="0">
                    <a:moveTo>
                      <a:pt x="80" y="1"/>
                    </a:moveTo>
                    <a:lnTo>
                      <a:pt x="27" y="54"/>
                    </a:lnTo>
                    <a:lnTo>
                      <a:pt x="1" y="106"/>
                    </a:lnTo>
                    <a:lnTo>
                      <a:pt x="1" y="3430"/>
                    </a:lnTo>
                    <a:lnTo>
                      <a:pt x="27" y="3482"/>
                    </a:lnTo>
                    <a:lnTo>
                      <a:pt x="80" y="3535"/>
                    </a:lnTo>
                    <a:lnTo>
                      <a:pt x="159" y="3482"/>
                    </a:lnTo>
                    <a:lnTo>
                      <a:pt x="185" y="3430"/>
                    </a:lnTo>
                    <a:lnTo>
                      <a:pt x="185" y="106"/>
                    </a:lnTo>
                    <a:lnTo>
                      <a:pt x="159" y="54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8" name="Google Shape;1762;p70">
                <a:extLst>
                  <a:ext uri="{FF2B5EF4-FFF2-40B4-BE49-F238E27FC236}">
                    <a16:creationId xmlns:a16="http://schemas.microsoft.com/office/drawing/2014/main" id="{33BB23E3-0B76-F244-DB2A-FE7416642022}"/>
                  </a:ext>
                </a:extLst>
              </p:cNvPr>
              <p:cNvSpPr/>
              <p:nvPr/>
            </p:nvSpPr>
            <p:spPr>
              <a:xfrm>
                <a:off x="5037750" y="4597900"/>
                <a:ext cx="63325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33" extrusionOk="0">
                    <a:moveTo>
                      <a:pt x="2454" y="1"/>
                    </a:moveTo>
                    <a:lnTo>
                      <a:pt x="2375" y="27"/>
                    </a:lnTo>
                    <a:lnTo>
                      <a:pt x="27" y="2375"/>
                    </a:lnTo>
                    <a:lnTo>
                      <a:pt x="1" y="2427"/>
                    </a:lnTo>
                    <a:lnTo>
                      <a:pt x="27" y="2507"/>
                    </a:lnTo>
                    <a:lnTo>
                      <a:pt x="106" y="2533"/>
                    </a:lnTo>
                    <a:lnTo>
                      <a:pt x="185" y="2507"/>
                    </a:lnTo>
                    <a:lnTo>
                      <a:pt x="2506" y="159"/>
                    </a:lnTo>
                    <a:lnTo>
                      <a:pt x="2533" y="106"/>
                    </a:lnTo>
                    <a:lnTo>
                      <a:pt x="2506" y="27"/>
                    </a:lnTo>
                    <a:lnTo>
                      <a:pt x="245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9" name="Google Shape;1763;p70">
                <a:extLst>
                  <a:ext uri="{FF2B5EF4-FFF2-40B4-BE49-F238E27FC236}">
                    <a16:creationId xmlns:a16="http://schemas.microsoft.com/office/drawing/2014/main" id="{B812F7E0-866D-BD07-7CAE-95ABCD7B62E5}"/>
                  </a:ext>
                </a:extLst>
              </p:cNvPr>
              <p:cNvSpPr/>
              <p:nvPr/>
            </p:nvSpPr>
            <p:spPr>
              <a:xfrm>
                <a:off x="5025900" y="4626925"/>
                <a:ext cx="8770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3508" h="212" extrusionOk="0">
                    <a:moveTo>
                      <a:pt x="106" y="0"/>
                    </a:moveTo>
                    <a:lnTo>
                      <a:pt x="26" y="27"/>
                    </a:lnTo>
                    <a:lnTo>
                      <a:pt x="0" y="106"/>
                    </a:lnTo>
                    <a:lnTo>
                      <a:pt x="26" y="185"/>
                    </a:lnTo>
                    <a:lnTo>
                      <a:pt x="106" y="211"/>
                    </a:lnTo>
                    <a:lnTo>
                      <a:pt x="3402" y="211"/>
                    </a:lnTo>
                    <a:lnTo>
                      <a:pt x="3482" y="185"/>
                    </a:lnTo>
                    <a:lnTo>
                      <a:pt x="3508" y="106"/>
                    </a:lnTo>
                    <a:lnTo>
                      <a:pt x="3482" y="27"/>
                    </a:lnTo>
                    <a:lnTo>
                      <a:pt x="34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0" name="Google Shape;1764;p70">
                <a:extLst>
                  <a:ext uri="{FF2B5EF4-FFF2-40B4-BE49-F238E27FC236}">
                    <a16:creationId xmlns:a16="http://schemas.microsoft.com/office/drawing/2014/main" id="{0D795B36-18AE-001C-431C-9AE8B40CA0C8}"/>
                  </a:ext>
                </a:extLst>
              </p:cNvPr>
              <p:cNvSpPr/>
              <p:nvPr/>
            </p:nvSpPr>
            <p:spPr>
              <a:xfrm>
                <a:off x="5037750" y="4597900"/>
                <a:ext cx="63325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33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59"/>
                    </a:lnTo>
                    <a:lnTo>
                      <a:pt x="2375" y="2507"/>
                    </a:lnTo>
                    <a:lnTo>
                      <a:pt x="2454" y="2533"/>
                    </a:lnTo>
                    <a:lnTo>
                      <a:pt x="2506" y="2507"/>
                    </a:lnTo>
                    <a:lnTo>
                      <a:pt x="2533" y="2427"/>
                    </a:lnTo>
                    <a:lnTo>
                      <a:pt x="2506" y="2375"/>
                    </a:lnTo>
                    <a:lnTo>
                      <a:pt x="185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1" name="Google Shape;1765;p70">
                <a:extLst>
                  <a:ext uri="{FF2B5EF4-FFF2-40B4-BE49-F238E27FC236}">
                    <a16:creationId xmlns:a16="http://schemas.microsoft.com/office/drawing/2014/main" id="{D509ECAA-4734-2182-5C24-6A3A38EFB262}"/>
                  </a:ext>
                </a:extLst>
              </p:cNvPr>
              <p:cNvSpPr/>
              <p:nvPr/>
            </p:nvSpPr>
            <p:spPr>
              <a:xfrm>
                <a:off x="4646750" y="3999850"/>
                <a:ext cx="530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3509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0" y="3403"/>
                    </a:lnTo>
                    <a:lnTo>
                      <a:pt x="27" y="3482"/>
                    </a:lnTo>
                    <a:lnTo>
                      <a:pt x="106" y="3508"/>
                    </a:lnTo>
                    <a:lnTo>
                      <a:pt x="185" y="3482"/>
                    </a:lnTo>
                    <a:lnTo>
                      <a:pt x="211" y="3403"/>
                    </a:lnTo>
                    <a:lnTo>
                      <a:pt x="211" y="106"/>
                    </a:lnTo>
                    <a:lnTo>
                      <a:pt x="185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2" name="Google Shape;1766;p70">
                <a:extLst>
                  <a:ext uri="{FF2B5EF4-FFF2-40B4-BE49-F238E27FC236}">
                    <a16:creationId xmlns:a16="http://schemas.microsoft.com/office/drawing/2014/main" id="{13F7A2ED-7653-E9D0-E5B3-369E43A4243D}"/>
                  </a:ext>
                </a:extLst>
              </p:cNvPr>
              <p:cNvSpPr/>
              <p:nvPr/>
            </p:nvSpPr>
            <p:spPr>
              <a:xfrm>
                <a:off x="4617725" y="4011725"/>
                <a:ext cx="63325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59" extrusionOk="0">
                    <a:moveTo>
                      <a:pt x="2427" y="0"/>
                    </a:moveTo>
                    <a:lnTo>
                      <a:pt x="2375" y="27"/>
                    </a:lnTo>
                    <a:lnTo>
                      <a:pt x="27" y="2374"/>
                    </a:lnTo>
                    <a:lnTo>
                      <a:pt x="1" y="2453"/>
                    </a:lnTo>
                    <a:lnTo>
                      <a:pt x="27" y="2506"/>
                    </a:lnTo>
                    <a:lnTo>
                      <a:pt x="106" y="2559"/>
                    </a:lnTo>
                    <a:lnTo>
                      <a:pt x="159" y="2506"/>
                    </a:lnTo>
                    <a:lnTo>
                      <a:pt x="2506" y="185"/>
                    </a:lnTo>
                    <a:lnTo>
                      <a:pt x="2533" y="106"/>
                    </a:lnTo>
                    <a:lnTo>
                      <a:pt x="2506" y="27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4" name="Google Shape;1767;p70">
                <a:extLst>
                  <a:ext uri="{FF2B5EF4-FFF2-40B4-BE49-F238E27FC236}">
                    <a16:creationId xmlns:a16="http://schemas.microsoft.com/office/drawing/2014/main" id="{D5D45A21-61E2-5721-8EA9-FCD13A3CF41B}"/>
                  </a:ext>
                </a:extLst>
              </p:cNvPr>
              <p:cNvSpPr/>
              <p:nvPr/>
            </p:nvSpPr>
            <p:spPr>
              <a:xfrm>
                <a:off x="4605200" y="4041400"/>
                <a:ext cx="8837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85" extrusionOk="0">
                    <a:moveTo>
                      <a:pt x="106" y="0"/>
                    </a:moveTo>
                    <a:lnTo>
                      <a:pt x="53" y="27"/>
                    </a:lnTo>
                    <a:lnTo>
                      <a:pt x="1" y="79"/>
                    </a:lnTo>
                    <a:lnTo>
                      <a:pt x="53" y="158"/>
                    </a:lnTo>
                    <a:lnTo>
                      <a:pt x="106" y="185"/>
                    </a:lnTo>
                    <a:lnTo>
                      <a:pt x="3429" y="185"/>
                    </a:lnTo>
                    <a:lnTo>
                      <a:pt x="3482" y="158"/>
                    </a:lnTo>
                    <a:lnTo>
                      <a:pt x="3535" y="79"/>
                    </a:lnTo>
                    <a:lnTo>
                      <a:pt x="3482" y="27"/>
                    </a:lnTo>
                    <a:lnTo>
                      <a:pt x="34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5" name="Google Shape;1768;p70">
                <a:extLst>
                  <a:ext uri="{FF2B5EF4-FFF2-40B4-BE49-F238E27FC236}">
                    <a16:creationId xmlns:a16="http://schemas.microsoft.com/office/drawing/2014/main" id="{F544496C-41E6-F0AC-B608-5CC723554B89}"/>
                  </a:ext>
                </a:extLst>
              </p:cNvPr>
              <p:cNvSpPr/>
              <p:nvPr/>
            </p:nvSpPr>
            <p:spPr>
              <a:xfrm>
                <a:off x="4617725" y="4011725"/>
                <a:ext cx="63325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59" extrusionOk="0">
                    <a:moveTo>
                      <a:pt x="106" y="0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85"/>
                    </a:lnTo>
                    <a:lnTo>
                      <a:pt x="2375" y="2506"/>
                    </a:lnTo>
                    <a:lnTo>
                      <a:pt x="2427" y="2559"/>
                    </a:lnTo>
                    <a:lnTo>
                      <a:pt x="2506" y="2506"/>
                    </a:lnTo>
                    <a:lnTo>
                      <a:pt x="2533" y="2453"/>
                    </a:lnTo>
                    <a:lnTo>
                      <a:pt x="2506" y="2374"/>
                    </a:lnTo>
                    <a:lnTo>
                      <a:pt x="159" y="2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6" name="Google Shape;1769;p70">
                <a:extLst>
                  <a:ext uri="{FF2B5EF4-FFF2-40B4-BE49-F238E27FC236}">
                    <a16:creationId xmlns:a16="http://schemas.microsoft.com/office/drawing/2014/main" id="{64B2DBFD-5E19-FB4D-CE90-806CA0998380}"/>
                  </a:ext>
                </a:extLst>
              </p:cNvPr>
              <p:cNvSpPr/>
              <p:nvPr/>
            </p:nvSpPr>
            <p:spPr>
              <a:xfrm>
                <a:off x="4646750" y="4957925"/>
                <a:ext cx="530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3509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0" y="3403"/>
                    </a:lnTo>
                    <a:lnTo>
                      <a:pt x="27" y="3482"/>
                    </a:lnTo>
                    <a:lnTo>
                      <a:pt x="106" y="3509"/>
                    </a:lnTo>
                    <a:lnTo>
                      <a:pt x="185" y="3482"/>
                    </a:lnTo>
                    <a:lnTo>
                      <a:pt x="211" y="3403"/>
                    </a:lnTo>
                    <a:lnTo>
                      <a:pt x="211" y="106"/>
                    </a:lnTo>
                    <a:lnTo>
                      <a:pt x="185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7" name="Google Shape;1770;p70">
                <a:extLst>
                  <a:ext uri="{FF2B5EF4-FFF2-40B4-BE49-F238E27FC236}">
                    <a16:creationId xmlns:a16="http://schemas.microsoft.com/office/drawing/2014/main" id="{DC9C60C1-15A7-D1D8-83B0-884334BBFFE3}"/>
                  </a:ext>
                </a:extLst>
              </p:cNvPr>
              <p:cNvSpPr/>
              <p:nvPr/>
            </p:nvSpPr>
            <p:spPr>
              <a:xfrm>
                <a:off x="4617725" y="4969800"/>
                <a:ext cx="63325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33" extrusionOk="0">
                    <a:moveTo>
                      <a:pt x="2427" y="1"/>
                    </a:moveTo>
                    <a:lnTo>
                      <a:pt x="2375" y="27"/>
                    </a:lnTo>
                    <a:lnTo>
                      <a:pt x="27" y="2374"/>
                    </a:lnTo>
                    <a:lnTo>
                      <a:pt x="1" y="2453"/>
                    </a:lnTo>
                    <a:lnTo>
                      <a:pt x="27" y="2506"/>
                    </a:lnTo>
                    <a:lnTo>
                      <a:pt x="106" y="2533"/>
                    </a:lnTo>
                    <a:lnTo>
                      <a:pt x="159" y="2506"/>
                    </a:lnTo>
                    <a:lnTo>
                      <a:pt x="2506" y="185"/>
                    </a:lnTo>
                    <a:lnTo>
                      <a:pt x="2533" y="106"/>
                    </a:lnTo>
                    <a:lnTo>
                      <a:pt x="2506" y="27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8" name="Google Shape;1771;p70">
                <a:extLst>
                  <a:ext uri="{FF2B5EF4-FFF2-40B4-BE49-F238E27FC236}">
                    <a16:creationId xmlns:a16="http://schemas.microsoft.com/office/drawing/2014/main" id="{6282CB45-D4D4-18A9-DF5C-7B4EFDC3599D}"/>
                  </a:ext>
                </a:extLst>
              </p:cNvPr>
              <p:cNvSpPr/>
              <p:nvPr/>
            </p:nvSpPr>
            <p:spPr>
              <a:xfrm>
                <a:off x="4605200" y="4999475"/>
                <a:ext cx="883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86" extrusionOk="0">
                    <a:moveTo>
                      <a:pt x="106" y="0"/>
                    </a:moveTo>
                    <a:lnTo>
                      <a:pt x="53" y="27"/>
                    </a:lnTo>
                    <a:lnTo>
                      <a:pt x="1" y="80"/>
                    </a:lnTo>
                    <a:lnTo>
                      <a:pt x="53" y="159"/>
                    </a:lnTo>
                    <a:lnTo>
                      <a:pt x="106" y="185"/>
                    </a:lnTo>
                    <a:lnTo>
                      <a:pt x="3429" y="185"/>
                    </a:lnTo>
                    <a:lnTo>
                      <a:pt x="3482" y="159"/>
                    </a:lnTo>
                    <a:lnTo>
                      <a:pt x="3535" y="80"/>
                    </a:lnTo>
                    <a:lnTo>
                      <a:pt x="3482" y="27"/>
                    </a:lnTo>
                    <a:lnTo>
                      <a:pt x="34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59" name="Google Shape;1772;p70">
                <a:extLst>
                  <a:ext uri="{FF2B5EF4-FFF2-40B4-BE49-F238E27FC236}">
                    <a16:creationId xmlns:a16="http://schemas.microsoft.com/office/drawing/2014/main" id="{02BF8CD2-3F4C-BB41-ECFD-8723977E5357}"/>
                  </a:ext>
                </a:extLst>
              </p:cNvPr>
              <p:cNvSpPr/>
              <p:nvPr/>
            </p:nvSpPr>
            <p:spPr>
              <a:xfrm>
                <a:off x="4617725" y="4969800"/>
                <a:ext cx="63325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33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85"/>
                    </a:lnTo>
                    <a:lnTo>
                      <a:pt x="2375" y="2506"/>
                    </a:lnTo>
                    <a:lnTo>
                      <a:pt x="2427" y="2533"/>
                    </a:lnTo>
                    <a:lnTo>
                      <a:pt x="2506" y="2506"/>
                    </a:lnTo>
                    <a:lnTo>
                      <a:pt x="2533" y="2453"/>
                    </a:lnTo>
                    <a:lnTo>
                      <a:pt x="2506" y="2374"/>
                    </a:lnTo>
                    <a:lnTo>
                      <a:pt x="159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60" name="Google Shape;1773;p70">
                <a:extLst>
                  <a:ext uri="{FF2B5EF4-FFF2-40B4-BE49-F238E27FC236}">
                    <a16:creationId xmlns:a16="http://schemas.microsoft.com/office/drawing/2014/main" id="{E9BC8DD7-DA0F-EAFB-F80E-97265D2178C4}"/>
                  </a:ext>
                </a:extLst>
              </p:cNvPr>
              <p:cNvSpPr/>
              <p:nvPr/>
            </p:nvSpPr>
            <p:spPr>
              <a:xfrm>
                <a:off x="4178575" y="4597900"/>
                <a:ext cx="46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3509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1" y="3403"/>
                    </a:lnTo>
                    <a:lnTo>
                      <a:pt x="27" y="3482"/>
                    </a:lnTo>
                    <a:lnTo>
                      <a:pt x="106" y="3509"/>
                    </a:lnTo>
                    <a:lnTo>
                      <a:pt x="159" y="3482"/>
                    </a:lnTo>
                    <a:lnTo>
                      <a:pt x="185" y="3403"/>
                    </a:lnTo>
                    <a:lnTo>
                      <a:pt x="185" y="106"/>
                    </a:lnTo>
                    <a:lnTo>
                      <a:pt x="159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61" name="Google Shape;1774;p70">
                <a:extLst>
                  <a:ext uri="{FF2B5EF4-FFF2-40B4-BE49-F238E27FC236}">
                    <a16:creationId xmlns:a16="http://schemas.microsoft.com/office/drawing/2014/main" id="{CD341554-6F04-6915-0C21-FA9476FD10D7}"/>
                  </a:ext>
                </a:extLst>
              </p:cNvPr>
              <p:cNvSpPr/>
              <p:nvPr/>
            </p:nvSpPr>
            <p:spPr>
              <a:xfrm>
                <a:off x="4148900" y="4609775"/>
                <a:ext cx="64000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533" extrusionOk="0">
                    <a:moveTo>
                      <a:pt x="2454" y="1"/>
                    </a:moveTo>
                    <a:lnTo>
                      <a:pt x="2375" y="27"/>
                    </a:lnTo>
                    <a:lnTo>
                      <a:pt x="27" y="2374"/>
                    </a:lnTo>
                    <a:lnTo>
                      <a:pt x="1" y="2454"/>
                    </a:lnTo>
                    <a:lnTo>
                      <a:pt x="27" y="2506"/>
                    </a:lnTo>
                    <a:lnTo>
                      <a:pt x="106" y="2533"/>
                    </a:lnTo>
                    <a:lnTo>
                      <a:pt x="186" y="2506"/>
                    </a:lnTo>
                    <a:lnTo>
                      <a:pt x="2533" y="185"/>
                    </a:lnTo>
                    <a:lnTo>
                      <a:pt x="2559" y="106"/>
                    </a:lnTo>
                    <a:lnTo>
                      <a:pt x="2533" y="27"/>
                    </a:lnTo>
                    <a:lnTo>
                      <a:pt x="245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62" name="Google Shape;1775;p70">
                <a:extLst>
                  <a:ext uri="{FF2B5EF4-FFF2-40B4-BE49-F238E27FC236}">
                    <a16:creationId xmlns:a16="http://schemas.microsoft.com/office/drawing/2014/main" id="{241C1831-DB51-2CC6-C817-1D9DD277EA33}"/>
                  </a:ext>
                </a:extLst>
              </p:cNvPr>
              <p:cNvSpPr/>
              <p:nvPr/>
            </p:nvSpPr>
            <p:spPr>
              <a:xfrm>
                <a:off x="4137050" y="4639450"/>
                <a:ext cx="877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186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80"/>
                    </a:lnTo>
                    <a:lnTo>
                      <a:pt x="27" y="159"/>
                    </a:lnTo>
                    <a:lnTo>
                      <a:pt x="106" y="185"/>
                    </a:lnTo>
                    <a:lnTo>
                      <a:pt x="3403" y="185"/>
                    </a:lnTo>
                    <a:lnTo>
                      <a:pt x="3482" y="159"/>
                    </a:lnTo>
                    <a:lnTo>
                      <a:pt x="3508" y="80"/>
                    </a:lnTo>
                    <a:lnTo>
                      <a:pt x="3482" y="27"/>
                    </a:lnTo>
                    <a:lnTo>
                      <a:pt x="340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63" name="Google Shape;1776;p70">
                <a:extLst>
                  <a:ext uri="{FF2B5EF4-FFF2-40B4-BE49-F238E27FC236}">
                    <a16:creationId xmlns:a16="http://schemas.microsoft.com/office/drawing/2014/main" id="{8B7895A2-F313-BE56-9B85-6FBF8FA03B4B}"/>
                  </a:ext>
                </a:extLst>
              </p:cNvPr>
              <p:cNvSpPr/>
              <p:nvPr/>
            </p:nvSpPr>
            <p:spPr>
              <a:xfrm>
                <a:off x="4148900" y="4609775"/>
                <a:ext cx="64000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533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85"/>
                    </a:lnTo>
                    <a:lnTo>
                      <a:pt x="2375" y="2506"/>
                    </a:lnTo>
                    <a:lnTo>
                      <a:pt x="2454" y="2533"/>
                    </a:lnTo>
                    <a:lnTo>
                      <a:pt x="2533" y="2506"/>
                    </a:lnTo>
                    <a:lnTo>
                      <a:pt x="2559" y="2454"/>
                    </a:lnTo>
                    <a:lnTo>
                      <a:pt x="2533" y="2374"/>
                    </a:lnTo>
                    <a:lnTo>
                      <a:pt x="186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16" name="Google Shape;1777;p70">
                <a:extLst>
                  <a:ext uri="{FF2B5EF4-FFF2-40B4-BE49-F238E27FC236}">
                    <a16:creationId xmlns:a16="http://schemas.microsoft.com/office/drawing/2014/main" id="{516D1061-68CA-E5C2-FD40-634F0FD53FE7}"/>
                  </a:ext>
                </a:extLst>
              </p:cNvPr>
              <p:cNvSpPr/>
              <p:nvPr/>
            </p:nvSpPr>
            <p:spPr>
              <a:xfrm>
                <a:off x="4312425" y="4100075"/>
                <a:ext cx="62025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507" extrusionOk="0">
                    <a:moveTo>
                      <a:pt x="1214" y="1"/>
                    </a:moveTo>
                    <a:lnTo>
                      <a:pt x="977" y="1003"/>
                    </a:lnTo>
                    <a:lnTo>
                      <a:pt x="1" y="1293"/>
                    </a:lnTo>
                    <a:lnTo>
                      <a:pt x="1003" y="1530"/>
                    </a:lnTo>
                    <a:lnTo>
                      <a:pt x="1267" y="2506"/>
                    </a:lnTo>
                    <a:lnTo>
                      <a:pt x="1504" y="1504"/>
                    </a:lnTo>
                    <a:lnTo>
                      <a:pt x="2480" y="1240"/>
                    </a:lnTo>
                    <a:lnTo>
                      <a:pt x="1478" y="1003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17" name="Google Shape;1778;p70">
                <a:extLst>
                  <a:ext uri="{FF2B5EF4-FFF2-40B4-BE49-F238E27FC236}">
                    <a16:creationId xmlns:a16="http://schemas.microsoft.com/office/drawing/2014/main" id="{A9B3BABE-244C-063F-98FE-A05DF8735D92}"/>
                  </a:ext>
                </a:extLst>
              </p:cNvPr>
              <p:cNvSpPr/>
              <p:nvPr/>
            </p:nvSpPr>
            <p:spPr>
              <a:xfrm>
                <a:off x="4845875" y="4885400"/>
                <a:ext cx="6200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7" extrusionOk="0">
                    <a:moveTo>
                      <a:pt x="1214" y="1"/>
                    </a:moveTo>
                    <a:lnTo>
                      <a:pt x="976" y="1003"/>
                    </a:lnTo>
                    <a:lnTo>
                      <a:pt x="1" y="1267"/>
                    </a:lnTo>
                    <a:lnTo>
                      <a:pt x="1003" y="1530"/>
                    </a:lnTo>
                    <a:lnTo>
                      <a:pt x="1267" y="2506"/>
                    </a:lnTo>
                    <a:lnTo>
                      <a:pt x="1504" y="1504"/>
                    </a:lnTo>
                    <a:lnTo>
                      <a:pt x="2480" y="1240"/>
                    </a:lnTo>
                    <a:lnTo>
                      <a:pt x="1504" y="976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1224" name="Google Shape;1641;p70">
            <a:extLst>
              <a:ext uri="{FF2B5EF4-FFF2-40B4-BE49-F238E27FC236}">
                <a16:creationId xmlns:a16="http://schemas.microsoft.com/office/drawing/2014/main" id="{A44AFC33-C77C-2370-2246-1D0CCFA50724}"/>
              </a:ext>
            </a:extLst>
          </p:cNvPr>
          <p:cNvGrpSpPr/>
          <p:nvPr/>
        </p:nvGrpSpPr>
        <p:grpSpPr>
          <a:xfrm rot="-602624">
            <a:off x="7687827" y="3186038"/>
            <a:ext cx="1077707" cy="811946"/>
            <a:chOff x="6687539" y="2558460"/>
            <a:chExt cx="2188366" cy="1639210"/>
          </a:xfrm>
        </p:grpSpPr>
        <p:grpSp>
          <p:nvGrpSpPr>
            <p:cNvPr id="1225" name="Google Shape;1642;p70">
              <a:extLst>
                <a:ext uri="{FF2B5EF4-FFF2-40B4-BE49-F238E27FC236}">
                  <a16:creationId xmlns:a16="http://schemas.microsoft.com/office/drawing/2014/main" id="{D8BAA92B-59D8-E3C0-65B2-11B472CFA2B0}"/>
                </a:ext>
              </a:extLst>
            </p:cNvPr>
            <p:cNvGrpSpPr/>
            <p:nvPr/>
          </p:nvGrpSpPr>
          <p:grpSpPr>
            <a:xfrm rot="-508340" flipH="1">
              <a:off x="7691476" y="2658559"/>
              <a:ext cx="1101081" cy="1212979"/>
              <a:chOff x="4703044" y="2370026"/>
              <a:chExt cx="1201661" cy="1323780"/>
            </a:xfrm>
          </p:grpSpPr>
          <p:sp>
            <p:nvSpPr>
              <p:cNvPr id="1355" name="Google Shape;1643;p70">
                <a:extLst>
                  <a:ext uri="{FF2B5EF4-FFF2-40B4-BE49-F238E27FC236}">
                    <a16:creationId xmlns:a16="http://schemas.microsoft.com/office/drawing/2014/main" id="{0FD2232F-A12D-AFCA-F2B6-FA9E06E452D0}"/>
                  </a:ext>
                </a:extLst>
              </p:cNvPr>
              <p:cNvSpPr/>
              <p:nvPr/>
            </p:nvSpPr>
            <p:spPr>
              <a:xfrm>
                <a:off x="4703044" y="2370026"/>
                <a:ext cx="1201661" cy="1323780"/>
              </a:xfrm>
              <a:custGeom>
                <a:avLst/>
                <a:gdLst/>
                <a:ahLst/>
                <a:cxnLst/>
                <a:rect l="l" t="t" r="r" b="b"/>
                <a:pathLst>
                  <a:path w="36241" h="39924" extrusionOk="0">
                    <a:moveTo>
                      <a:pt x="2159" y="1"/>
                    </a:moveTo>
                    <a:lnTo>
                      <a:pt x="1935" y="38"/>
                    </a:lnTo>
                    <a:lnTo>
                      <a:pt x="1638" y="150"/>
                    </a:lnTo>
                    <a:lnTo>
                      <a:pt x="1340" y="261"/>
                    </a:lnTo>
                    <a:lnTo>
                      <a:pt x="1080" y="447"/>
                    </a:lnTo>
                    <a:lnTo>
                      <a:pt x="856" y="671"/>
                    </a:lnTo>
                    <a:lnTo>
                      <a:pt x="670" y="894"/>
                    </a:lnTo>
                    <a:lnTo>
                      <a:pt x="484" y="1117"/>
                    </a:lnTo>
                    <a:lnTo>
                      <a:pt x="335" y="1377"/>
                    </a:lnTo>
                    <a:lnTo>
                      <a:pt x="224" y="1675"/>
                    </a:lnTo>
                    <a:lnTo>
                      <a:pt x="149" y="1936"/>
                    </a:lnTo>
                    <a:lnTo>
                      <a:pt x="75" y="2270"/>
                    </a:lnTo>
                    <a:lnTo>
                      <a:pt x="38" y="2605"/>
                    </a:lnTo>
                    <a:lnTo>
                      <a:pt x="1" y="2940"/>
                    </a:lnTo>
                    <a:lnTo>
                      <a:pt x="1" y="3275"/>
                    </a:lnTo>
                    <a:lnTo>
                      <a:pt x="75" y="3982"/>
                    </a:lnTo>
                    <a:lnTo>
                      <a:pt x="187" y="4652"/>
                    </a:lnTo>
                    <a:lnTo>
                      <a:pt x="447" y="5731"/>
                    </a:lnTo>
                    <a:lnTo>
                      <a:pt x="782" y="6772"/>
                    </a:lnTo>
                    <a:lnTo>
                      <a:pt x="1154" y="7777"/>
                    </a:lnTo>
                    <a:lnTo>
                      <a:pt x="1600" y="8782"/>
                    </a:lnTo>
                    <a:lnTo>
                      <a:pt x="1749" y="9117"/>
                    </a:lnTo>
                    <a:lnTo>
                      <a:pt x="2270" y="10047"/>
                    </a:lnTo>
                    <a:lnTo>
                      <a:pt x="2865" y="10940"/>
                    </a:lnTo>
                    <a:lnTo>
                      <a:pt x="3461" y="11758"/>
                    </a:lnTo>
                    <a:lnTo>
                      <a:pt x="4168" y="12577"/>
                    </a:lnTo>
                    <a:lnTo>
                      <a:pt x="4875" y="13358"/>
                    </a:lnTo>
                    <a:lnTo>
                      <a:pt x="5656" y="14065"/>
                    </a:lnTo>
                    <a:lnTo>
                      <a:pt x="6512" y="14772"/>
                    </a:lnTo>
                    <a:lnTo>
                      <a:pt x="7405" y="15367"/>
                    </a:lnTo>
                    <a:lnTo>
                      <a:pt x="6549" y="15442"/>
                    </a:lnTo>
                    <a:lnTo>
                      <a:pt x="5693" y="15553"/>
                    </a:lnTo>
                    <a:lnTo>
                      <a:pt x="5284" y="15628"/>
                    </a:lnTo>
                    <a:lnTo>
                      <a:pt x="4875" y="15702"/>
                    </a:lnTo>
                    <a:lnTo>
                      <a:pt x="4465" y="15851"/>
                    </a:lnTo>
                    <a:lnTo>
                      <a:pt x="4093" y="16000"/>
                    </a:lnTo>
                    <a:lnTo>
                      <a:pt x="3721" y="16223"/>
                    </a:lnTo>
                    <a:lnTo>
                      <a:pt x="3386" y="16446"/>
                    </a:lnTo>
                    <a:lnTo>
                      <a:pt x="3051" y="16744"/>
                    </a:lnTo>
                    <a:lnTo>
                      <a:pt x="2791" y="17079"/>
                    </a:lnTo>
                    <a:lnTo>
                      <a:pt x="2531" y="17414"/>
                    </a:lnTo>
                    <a:lnTo>
                      <a:pt x="2382" y="17786"/>
                    </a:lnTo>
                    <a:lnTo>
                      <a:pt x="2270" y="18195"/>
                    </a:lnTo>
                    <a:lnTo>
                      <a:pt x="2233" y="18604"/>
                    </a:lnTo>
                    <a:lnTo>
                      <a:pt x="2270" y="19088"/>
                    </a:lnTo>
                    <a:lnTo>
                      <a:pt x="2419" y="19534"/>
                    </a:lnTo>
                    <a:lnTo>
                      <a:pt x="2605" y="19944"/>
                    </a:lnTo>
                    <a:lnTo>
                      <a:pt x="2828" y="20353"/>
                    </a:lnTo>
                    <a:lnTo>
                      <a:pt x="3275" y="21097"/>
                    </a:lnTo>
                    <a:lnTo>
                      <a:pt x="3758" y="21841"/>
                    </a:lnTo>
                    <a:lnTo>
                      <a:pt x="4279" y="22511"/>
                    </a:lnTo>
                    <a:lnTo>
                      <a:pt x="4837" y="23181"/>
                    </a:lnTo>
                    <a:lnTo>
                      <a:pt x="5433" y="23813"/>
                    </a:lnTo>
                    <a:lnTo>
                      <a:pt x="6065" y="24409"/>
                    </a:lnTo>
                    <a:lnTo>
                      <a:pt x="6698" y="25004"/>
                    </a:lnTo>
                    <a:lnTo>
                      <a:pt x="7368" y="25562"/>
                    </a:lnTo>
                    <a:lnTo>
                      <a:pt x="8074" y="26083"/>
                    </a:lnTo>
                    <a:lnTo>
                      <a:pt x="8781" y="26604"/>
                    </a:lnTo>
                    <a:lnTo>
                      <a:pt x="10270" y="27608"/>
                    </a:lnTo>
                    <a:lnTo>
                      <a:pt x="11758" y="28501"/>
                    </a:lnTo>
                    <a:lnTo>
                      <a:pt x="13283" y="29394"/>
                    </a:lnTo>
                    <a:lnTo>
                      <a:pt x="15255" y="30436"/>
                    </a:lnTo>
                    <a:lnTo>
                      <a:pt x="15665" y="30659"/>
                    </a:lnTo>
                    <a:lnTo>
                      <a:pt x="15702" y="30696"/>
                    </a:lnTo>
                    <a:lnTo>
                      <a:pt x="17227" y="31478"/>
                    </a:lnTo>
                    <a:lnTo>
                      <a:pt x="18790" y="32259"/>
                    </a:lnTo>
                    <a:lnTo>
                      <a:pt x="20390" y="33003"/>
                    </a:lnTo>
                    <a:lnTo>
                      <a:pt x="21990" y="33747"/>
                    </a:lnTo>
                    <a:lnTo>
                      <a:pt x="23590" y="34454"/>
                    </a:lnTo>
                    <a:lnTo>
                      <a:pt x="25190" y="35161"/>
                    </a:lnTo>
                    <a:lnTo>
                      <a:pt x="26790" y="35831"/>
                    </a:lnTo>
                    <a:lnTo>
                      <a:pt x="28427" y="36464"/>
                    </a:lnTo>
                    <a:lnTo>
                      <a:pt x="30101" y="37170"/>
                    </a:lnTo>
                    <a:lnTo>
                      <a:pt x="31515" y="37803"/>
                    </a:lnTo>
                    <a:lnTo>
                      <a:pt x="32780" y="38398"/>
                    </a:lnTo>
                    <a:lnTo>
                      <a:pt x="34082" y="39031"/>
                    </a:lnTo>
                    <a:lnTo>
                      <a:pt x="34789" y="39328"/>
                    </a:lnTo>
                    <a:lnTo>
                      <a:pt x="36240" y="39924"/>
                    </a:lnTo>
                    <a:lnTo>
                      <a:pt x="35459" y="38919"/>
                    </a:lnTo>
                    <a:lnTo>
                      <a:pt x="34715" y="37952"/>
                    </a:lnTo>
                    <a:lnTo>
                      <a:pt x="33338" y="36091"/>
                    </a:lnTo>
                    <a:lnTo>
                      <a:pt x="32110" y="34306"/>
                    </a:lnTo>
                    <a:lnTo>
                      <a:pt x="30957" y="32520"/>
                    </a:lnTo>
                    <a:lnTo>
                      <a:pt x="28687" y="28948"/>
                    </a:lnTo>
                    <a:lnTo>
                      <a:pt x="27497" y="27087"/>
                    </a:lnTo>
                    <a:lnTo>
                      <a:pt x="26194" y="25153"/>
                    </a:lnTo>
                    <a:lnTo>
                      <a:pt x="25934" y="24781"/>
                    </a:lnTo>
                    <a:lnTo>
                      <a:pt x="24966" y="23367"/>
                    </a:lnTo>
                    <a:lnTo>
                      <a:pt x="23069" y="20837"/>
                    </a:lnTo>
                    <a:lnTo>
                      <a:pt x="21171" y="18307"/>
                    </a:lnTo>
                    <a:lnTo>
                      <a:pt x="20911" y="17972"/>
                    </a:lnTo>
                    <a:lnTo>
                      <a:pt x="19571" y="16335"/>
                    </a:lnTo>
                    <a:lnTo>
                      <a:pt x="18269" y="14698"/>
                    </a:lnTo>
                    <a:lnTo>
                      <a:pt x="16893" y="13060"/>
                    </a:lnTo>
                    <a:lnTo>
                      <a:pt x="15553" y="11423"/>
                    </a:lnTo>
                    <a:lnTo>
                      <a:pt x="14139" y="9823"/>
                    </a:lnTo>
                    <a:lnTo>
                      <a:pt x="12763" y="8261"/>
                    </a:lnTo>
                    <a:lnTo>
                      <a:pt x="11311" y="6698"/>
                    </a:lnTo>
                    <a:lnTo>
                      <a:pt x="9898" y="5135"/>
                    </a:lnTo>
                    <a:lnTo>
                      <a:pt x="9674" y="4912"/>
                    </a:lnTo>
                    <a:lnTo>
                      <a:pt x="9600" y="4838"/>
                    </a:lnTo>
                    <a:lnTo>
                      <a:pt x="8298" y="3498"/>
                    </a:lnTo>
                    <a:lnTo>
                      <a:pt x="7628" y="2866"/>
                    </a:lnTo>
                    <a:lnTo>
                      <a:pt x="6921" y="2233"/>
                    </a:lnTo>
                    <a:lnTo>
                      <a:pt x="6214" y="1675"/>
                    </a:lnTo>
                    <a:lnTo>
                      <a:pt x="5433" y="1154"/>
                    </a:lnTo>
                    <a:lnTo>
                      <a:pt x="4651" y="708"/>
                    </a:lnTo>
                    <a:lnTo>
                      <a:pt x="3833" y="336"/>
                    </a:lnTo>
                    <a:lnTo>
                      <a:pt x="3349" y="150"/>
                    </a:lnTo>
                    <a:lnTo>
                      <a:pt x="2903" y="38"/>
                    </a:lnTo>
                    <a:lnTo>
                      <a:pt x="24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76200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6" name="Google Shape;1644;p70">
                <a:extLst>
                  <a:ext uri="{FF2B5EF4-FFF2-40B4-BE49-F238E27FC236}">
                    <a16:creationId xmlns:a16="http://schemas.microsoft.com/office/drawing/2014/main" id="{1AD68EAB-5CAC-04B6-2D9A-1EE3378D6AC1}"/>
                  </a:ext>
                </a:extLst>
              </p:cNvPr>
              <p:cNvSpPr/>
              <p:nvPr/>
            </p:nvSpPr>
            <p:spPr>
              <a:xfrm>
                <a:off x="4867625" y="2549625"/>
                <a:ext cx="853000" cy="966475"/>
              </a:xfrm>
              <a:custGeom>
                <a:avLst/>
                <a:gdLst/>
                <a:ahLst/>
                <a:cxnLst/>
                <a:rect l="l" t="t" r="r" b="b"/>
                <a:pathLst>
                  <a:path w="34120" h="38659" extrusionOk="0">
                    <a:moveTo>
                      <a:pt x="186" y="1"/>
                    </a:moveTo>
                    <a:lnTo>
                      <a:pt x="0" y="224"/>
                    </a:lnTo>
                    <a:lnTo>
                      <a:pt x="2270" y="2568"/>
                    </a:lnTo>
                    <a:lnTo>
                      <a:pt x="4539" y="4986"/>
                    </a:lnTo>
                    <a:lnTo>
                      <a:pt x="6735" y="7442"/>
                    </a:lnTo>
                    <a:lnTo>
                      <a:pt x="8893" y="9935"/>
                    </a:lnTo>
                    <a:lnTo>
                      <a:pt x="8930" y="9935"/>
                    </a:lnTo>
                    <a:lnTo>
                      <a:pt x="9265" y="10344"/>
                    </a:lnTo>
                    <a:lnTo>
                      <a:pt x="11274" y="12688"/>
                    </a:lnTo>
                    <a:lnTo>
                      <a:pt x="13246" y="15032"/>
                    </a:lnTo>
                    <a:lnTo>
                      <a:pt x="17115" y="19720"/>
                    </a:lnTo>
                    <a:lnTo>
                      <a:pt x="17525" y="20204"/>
                    </a:lnTo>
                    <a:lnTo>
                      <a:pt x="17785" y="20539"/>
                    </a:lnTo>
                    <a:lnTo>
                      <a:pt x="21320" y="24780"/>
                    </a:lnTo>
                    <a:lnTo>
                      <a:pt x="24929" y="29022"/>
                    </a:lnTo>
                    <a:lnTo>
                      <a:pt x="25189" y="29282"/>
                    </a:lnTo>
                    <a:lnTo>
                      <a:pt x="27199" y="31589"/>
                    </a:lnTo>
                    <a:lnTo>
                      <a:pt x="29245" y="33896"/>
                    </a:lnTo>
                    <a:lnTo>
                      <a:pt x="31291" y="36128"/>
                    </a:lnTo>
                    <a:lnTo>
                      <a:pt x="33412" y="38361"/>
                    </a:lnTo>
                    <a:lnTo>
                      <a:pt x="34119" y="38658"/>
                    </a:lnTo>
                    <a:lnTo>
                      <a:pt x="31887" y="36352"/>
                    </a:lnTo>
                    <a:lnTo>
                      <a:pt x="29691" y="33970"/>
                    </a:lnTo>
                    <a:lnTo>
                      <a:pt x="27533" y="31589"/>
                    </a:lnTo>
                    <a:lnTo>
                      <a:pt x="25413" y="29134"/>
                    </a:lnTo>
                    <a:lnTo>
                      <a:pt x="25152" y="28836"/>
                    </a:lnTo>
                    <a:lnTo>
                      <a:pt x="22548" y="25785"/>
                    </a:lnTo>
                    <a:lnTo>
                      <a:pt x="20018" y="22734"/>
                    </a:lnTo>
                    <a:lnTo>
                      <a:pt x="19757" y="22436"/>
                    </a:lnTo>
                    <a:lnTo>
                      <a:pt x="17339" y="19534"/>
                    </a:lnTo>
                    <a:lnTo>
                      <a:pt x="13469" y="14883"/>
                    </a:lnTo>
                    <a:lnTo>
                      <a:pt x="11534" y="12539"/>
                    </a:lnTo>
                    <a:lnTo>
                      <a:pt x="9525" y="10232"/>
                    </a:lnTo>
                    <a:lnTo>
                      <a:pt x="9228" y="9860"/>
                    </a:lnTo>
                    <a:lnTo>
                      <a:pt x="6995" y="7330"/>
                    </a:lnTo>
                    <a:lnTo>
                      <a:pt x="4763" y="4837"/>
                    </a:lnTo>
                    <a:lnTo>
                      <a:pt x="2493" y="2382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7" name="Google Shape;1645;p70">
                <a:extLst>
                  <a:ext uri="{FF2B5EF4-FFF2-40B4-BE49-F238E27FC236}">
                    <a16:creationId xmlns:a16="http://schemas.microsoft.com/office/drawing/2014/main" id="{48A8B537-C3E7-A0CC-BAE1-91FEF0EA5988}"/>
                  </a:ext>
                </a:extLst>
              </p:cNvPr>
              <p:cNvSpPr/>
              <p:nvPr/>
            </p:nvSpPr>
            <p:spPr>
              <a:xfrm>
                <a:off x="4890875" y="2653800"/>
                <a:ext cx="2158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6252" extrusionOk="0">
                    <a:moveTo>
                      <a:pt x="8000" y="1"/>
                    </a:moveTo>
                    <a:lnTo>
                      <a:pt x="8000" y="1415"/>
                    </a:lnTo>
                    <a:lnTo>
                      <a:pt x="8074" y="2828"/>
                    </a:lnTo>
                    <a:lnTo>
                      <a:pt x="8149" y="4242"/>
                    </a:lnTo>
                    <a:lnTo>
                      <a:pt x="8298" y="5693"/>
                    </a:lnTo>
                    <a:lnTo>
                      <a:pt x="8298" y="5879"/>
                    </a:lnTo>
                    <a:lnTo>
                      <a:pt x="8000" y="5768"/>
                    </a:lnTo>
                    <a:lnTo>
                      <a:pt x="6028" y="5247"/>
                    </a:lnTo>
                    <a:lnTo>
                      <a:pt x="4019" y="4763"/>
                    </a:lnTo>
                    <a:lnTo>
                      <a:pt x="2010" y="4317"/>
                    </a:lnTo>
                    <a:lnTo>
                      <a:pt x="0" y="3945"/>
                    </a:lnTo>
                    <a:lnTo>
                      <a:pt x="149" y="4280"/>
                    </a:lnTo>
                    <a:lnTo>
                      <a:pt x="2233" y="4652"/>
                    </a:lnTo>
                    <a:lnTo>
                      <a:pt x="4279" y="5135"/>
                    </a:lnTo>
                    <a:lnTo>
                      <a:pt x="6326" y="5619"/>
                    </a:lnTo>
                    <a:lnTo>
                      <a:pt x="8335" y="6177"/>
                    </a:lnTo>
                    <a:lnTo>
                      <a:pt x="8409" y="6214"/>
                    </a:lnTo>
                    <a:lnTo>
                      <a:pt x="8632" y="6251"/>
                    </a:lnTo>
                    <a:lnTo>
                      <a:pt x="8595" y="6065"/>
                    </a:lnTo>
                    <a:lnTo>
                      <a:pt x="8446" y="4614"/>
                    </a:lnTo>
                    <a:lnTo>
                      <a:pt x="8372" y="3163"/>
                    </a:lnTo>
                    <a:lnTo>
                      <a:pt x="8298" y="1712"/>
                    </a:lnTo>
                    <a:lnTo>
                      <a:pt x="8298" y="298"/>
                    </a:lnTo>
                    <a:lnTo>
                      <a:pt x="8074" y="75"/>
                    </a:lnTo>
                    <a:lnTo>
                      <a:pt x="80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8" name="Google Shape;1646;p70">
                <a:extLst>
                  <a:ext uri="{FF2B5EF4-FFF2-40B4-BE49-F238E27FC236}">
                    <a16:creationId xmlns:a16="http://schemas.microsoft.com/office/drawing/2014/main" id="{8893F9FA-8ED2-018F-22A6-D21220FDD53F}"/>
                  </a:ext>
                </a:extLst>
              </p:cNvPr>
              <p:cNvSpPr/>
              <p:nvPr/>
            </p:nvSpPr>
            <p:spPr>
              <a:xfrm>
                <a:off x="4931800" y="3039825"/>
                <a:ext cx="3842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931" extrusionOk="0">
                    <a:moveTo>
                      <a:pt x="5358" y="1"/>
                    </a:moveTo>
                    <a:lnTo>
                      <a:pt x="3498" y="75"/>
                    </a:lnTo>
                    <a:lnTo>
                      <a:pt x="1712" y="187"/>
                    </a:lnTo>
                    <a:lnTo>
                      <a:pt x="1" y="335"/>
                    </a:lnTo>
                    <a:lnTo>
                      <a:pt x="38" y="633"/>
                    </a:lnTo>
                    <a:lnTo>
                      <a:pt x="1749" y="484"/>
                    </a:lnTo>
                    <a:lnTo>
                      <a:pt x="3535" y="373"/>
                    </a:lnTo>
                    <a:lnTo>
                      <a:pt x="5358" y="298"/>
                    </a:lnTo>
                    <a:lnTo>
                      <a:pt x="7256" y="298"/>
                    </a:lnTo>
                    <a:lnTo>
                      <a:pt x="9228" y="373"/>
                    </a:lnTo>
                    <a:lnTo>
                      <a:pt x="11200" y="521"/>
                    </a:lnTo>
                    <a:lnTo>
                      <a:pt x="13246" y="708"/>
                    </a:lnTo>
                    <a:lnTo>
                      <a:pt x="15330" y="931"/>
                    </a:lnTo>
                    <a:lnTo>
                      <a:pt x="15367" y="633"/>
                    </a:lnTo>
                    <a:lnTo>
                      <a:pt x="13283" y="410"/>
                    </a:lnTo>
                    <a:lnTo>
                      <a:pt x="11237" y="224"/>
                    </a:lnTo>
                    <a:lnTo>
                      <a:pt x="9228" y="75"/>
                    </a:lnTo>
                    <a:lnTo>
                      <a:pt x="7256" y="38"/>
                    </a:lnTo>
                    <a:lnTo>
                      <a:pt x="53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9" name="Google Shape;1647;p70">
                <a:extLst>
                  <a:ext uri="{FF2B5EF4-FFF2-40B4-BE49-F238E27FC236}">
                    <a16:creationId xmlns:a16="http://schemas.microsoft.com/office/drawing/2014/main" id="{6E5FA9E2-7157-E86E-87DD-7AC97D4843BC}"/>
                  </a:ext>
                </a:extLst>
              </p:cNvPr>
              <p:cNvSpPr/>
              <p:nvPr/>
            </p:nvSpPr>
            <p:spPr>
              <a:xfrm>
                <a:off x="5360600" y="2982150"/>
                <a:ext cx="19575" cy="13677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471" extrusionOk="0">
                    <a:moveTo>
                      <a:pt x="522" y="1"/>
                    </a:moveTo>
                    <a:lnTo>
                      <a:pt x="38" y="5135"/>
                    </a:lnTo>
                    <a:lnTo>
                      <a:pt x="1" y="5433"/>
                    </a:lnTo>
                    <a:lnTo>
                      <a:pt x="299" y="5470"/>
                    </a:lnTo>
                    <a:lnTo>
                      <a:pt x="299" y="5433"/>
                    </a:lnTo>
                    <a:lnTo>
                      <a:pt x="782" y="336"/>
                    </a:lnTo>
                    <a:lnTo>
                      <a:pt x="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60" name="Google Shape;1648;p70">
                <a:extLst>
                  <a:ext uri="{FF2B5EF4-FFF2-40B4-BE49-F238E27FC236}">
                    <a16:creationId xmlns:a16="http://schemas.microsoft.com/office/drawing/2014/main" id="{6B9A6E8D-B1F7-2DCD-672C-6D94F78E1EAE}"/>
                  </a:ext>
                </a:extLst>
              </p:cNvPr>
              <p:cNvSpPr/>
              <p:nvPr/>
            </p:nvSpPr>
            <p:spPr>
              <a:xfrm>
                <a:off x="5232250" y="3152375"/>
                <a:ext cx="273500" cy="147925"/>
              </a:xfrm>
              <a:custGeom>
                <a:avLst/>
                <a:gdLst/>
                <a:ahLst/>
                <a:cxnLst/>
                <a:rect l="l" t="t" r="r" b="b"/>
                <a:pathLst>
                  <a:path w="10940" h="5917" extrusionOk="0">
                    <a:moveTo>
                      <a:pt x="10679" y="1"/>
                    </a:moveTo>
                    <a:lnTo>
                      <a:pt x="10567" y="1266"/>
                    </a:lnTo>
                    <a:lnTo>
                      <a:pt x="10493" y="2531"/>
                    </a:lnTo>
                    <a:lnTo>
                      <a:pt x="10493" y="3200"/>
                    </a:lnTo>
                    <a:lnTo>
                      <a:pt x="10530" y="3796"/>
                    </a:lnTo>
                    <a:lnTo>
                      <a:pt x="10567" y="4242"/>
                    </a:lnTo>
                    <a:lnTo>
                      <a:pt x="10567" y="4726"/>
                    </a:lnTo>
                    <a:lnTo>
                      <a:pt x="10567" y="4912"/>
                    </a:lnTo>
                    <a:lnTo>
                      <a:pt x="9042" y="4912"/>
                    </a:lnTo>
                    <a:lnTo>
                      <a:pt x="7739" y="4949"/>
                    </a:lnTo>
                    <a:lnTo>
                      <a:pt x="6437" y="4986"/>
                    </a:lnTo>
                    <a:lnTo>
                      <a:pt x="5135" y="5098"/>
                    </a:lnTo>
                    <a:lnTo>
                      <a:pt x="3870" y="5210"/>
                    </a:lnTo>
                    <a:lnTo>
                      <a:pt x="2568" y="5321"/>
                    </a:lnTo>
                    <a:lnTo>
                      <a:pt x="1265" y="5470"/>
                    </a:lnTo>
                    <a:lnTo>
                      <a:pt x="0" y="5656"/>
                    </a:lnTo>
                    <a:lnTo>
                      <a:pt x="410" y="5879"/>
                    </a:lnTo>
                    <a:lnTo>
                      <a:pt x="447" y="5916"/>
                    </a:lnTo>
                    <a:lnTo>
                      <a:pt x="1675" y="5730"/>
                    </a:lnTo>
                    <a:lnTo>
                      <a:pt x="2940" y="5582"/>
                    </a:lnTo>
                    <a:lnTo>
                      <a:pt x="4242" y="5433"/>
                    </a:lnTo>
                    <a:lnTo>
                      <a:pt x="5507" y="5358"/>
                    </a:lnTo>
                    <a:lnTo>
                      <a:pt x="6772" y="5284"/>
                    </a:lnTo>
                    <a:lnTo>
                      <a:pt x="8037" y="5210"/>
                    </a:lnTo>
                    <a:lnTo>
                      <a:pt x="9302" y="5210"/>
                    </a:lnTo>
                    <a:lnTo>
                      <a:pt x="10604" y="5172"/>
                    </a:lnTo>
                    <a:lnTo>
                      <a:pt x="10716" y="5172"/>
                    </a:lnTo>
                    <a:lnTo>
                      <a:pt x="10828" y="5210"/>
                    </a:lnTo>
                    <a:lnTo>
                      <a:pt x="10828" y="5061"/>
                    </a:lnTo>
                    <a:lnTo>
                      <a:pt x="10828" y="5024"/>
                    </a:lnTo>
                    <a:lnTo>
                      <a:pt x="10828" y="4428"/>
                    </a:lnTo>
                    <a:lnTo>
                      <a:pt x="10828" y="3796"/>
                    </a:lnTo>
                    <a:lnTo>
                      <a:pt x="10753" y="3163"/>
                    </a:lnTo>
                    <a:lnTo>
                      <a:pt x="10790" y="2568"/>
                    </a:lnTo>
                    <a:lnTo>
                      <a:pt x="10828" y="1489"/>
                    </a:lnTo>
                    <a:lnTo>
                      <a:pt x="10939" y="373"/>
                    </a:lnTo>
                    <a:lnTo>
                      <a:pt x="10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226" name="Google Shape;1649;p70">
              <a:extLst>
                <a:ext uri="{FF2B5EF4-FFF2-40B4-BE49-F238E27FC236}">
                  <a16:creationId xmlns:a16="http://schemas.microsoft.com/office/drawing/2014/main" id="{6DD96ACD-E6E7-E3A4-F82B-431E37CAF658}"/>
                </a:ext>
              </a:extLst>
            </p:cNvPr>
            <p:cNvGrpSpPr/>
            <p:nvPr/>
          </p:nvGrpSpPr>
          <p:grpSpPr>
            <a:xfrm>
              <a:off x="6687539" y="2558460"/>
              <a:ext cx="1604500" cy="1639210"/>
              <a:chOff x="5907475" y="3973475"/>
              <a:chExt cx="1219225" cy="1245600"/>
            </a:xfrm>
          </p:grpSpPr>
          <p:sp>
            <p:nvSpPr>
              <p:cNvPr id="1227" name="Google Shape;1650;p70">
                <a:extLst>
                  <a:ext uri="{FF2B5EF4-FFF2-40B4-BE49-F238E27FC236}">
                    <a16:creationId xmlns:a16="http://schemas.microsoft.com/office/drawing/2014/main" id="{CB0BAB03-A59E-AE3E-AC9D-BEB0A49786E8}"/>
                  </a:ext>
                </a:extLst>
              </p:cNvPr>
              <p:cNvSpPr/>
              <p:nvPr/>
            </p:nvSpPr>
            <p:spPr>
              <a:xfrm>
                <a:off x="5907475" y="3973475"/>
                <a:ext cx="1219225" cy="1245600"/>
              </a:xfrm>
              <a:custGeom>
                <a:avLst/>
                <a:gdLst/>
                <a:ahLst/>
                <a:cxnLst/>
                <a:rect l="l" t="t" r="r" b="b"/>
                <a:pathLst>
                  <a:path w="48769" h="49824" extrusionOk="0">
                    <a:moveTo>
                      <a:pt x="23739" y="1"/>
                    </a:moveTo>
                    <a:lnTo>
                      <a:pt x="23132" y="27"/>
                    </a:lnTo>
                    <a:lnTo>
                      <a:pt x="22525" y="80"/>
                    </a:lnTo>
                    <a:lnTo>
                      <a:pt x="21919" y="132"/>
                    </a:lnTo>
                    <a:lnTo>
                      <a:pt x="21312" y="212"/>
                    </a:lnTo>
                    <a:lnTo>
                      <a:pt x="20705" y="291"/>
                    </a:lnTo>
                    <a:lnTo>
                      <a:pt x="20099" y="396"/>
                    </a:lnTo>
                    <a:lnTo>
                      <a:pt x="19519" y="528"/>
                    </a:lnTo>
                    <a:lnTo>
                      <a:pt x="18912" y="660"/>
                    </a:lnTo>
                    <a:lnTo>
                      <a:pt x="18332" y="818"/>
                    </a:lnTo>
                    <a:lnTo>
                      <a:pt x="17751" y="976"/>
                    </a:lnTo>
                    <a:lnTo>
                      <a:pt x="17171" y="1161"/>
                    </a:lnTo>
                    <a:lnTo>
                      <a:pt x="16591" y="1372"/>
                    </a:lnTo>
                    <a:lnTo>
                      <a:pt x="16011" y="1583"/>
                    </a:lnTo>
                    <a:lnTo>
                      <a:pt x="15457" y="1820"/>
                    </a:lnTo>
                    <a:lnTo>
                      <a:pt x="14903" y="2058"/>
                    </a:lnTo>
                    <a:lnTo>
                      <a:pt x="14745" y="1979"/>
                    </a:lnTo>
                    <a:lnTo>
                      <a:pt x="14586" y="1926"/>
                    </a:lnTo>
                    <a:lnTo>
                      <a:pt x="14428" y="1900"/>
                    </a:lnTo>
                    <a:lnTo>
                      <a:pt x="14217" y="1900"/>
                    </a:lnTo>
                    <a:lnTo>
                      <a:pt x="13980" y="1926"/>
                    </a:lnTo>
                    <a:lnTo>
                      <a:pt x="13769" y="1979"/>
                    </a:lnTo>
                    <a:lnTo>
                      <a:pt x="13558" y="2084"/>
                    </a:lnTo>
                    <a:lnTo>
                      <a:pt x="13373" y="2190"/>
                    </a:lnTo>
                    <a:lnTo>
                      <a:pt x="13215" y="2348"/>
                    </a:lnTo>
                    <a:lnTo>
                      <a:pt x="13083" y="2533"/>
                    </a:lnTo>
                    <a:lnTo>
                      <a:pt x="12977" y="2744"/>
                    </a:lnTo>
                    <a:lnTo>
                      <a:pt x="12898" y="2955"/>
                    </a:lnTo>
                    <a:lnTo>
                      <a:pt x="12872" y="3113"/>
                    </a:lnTo>
                    <a:lnTo>
                      <a:pt x="12133" y="3535"/>
                    </a:lnTo>
                    <a:lnTo>
                      <a:pt x="11448" y="4010"/>
                    </a:lnTo>
                    <a:lnTo>
                      <a:pt x="10762" y="4484"/>
                    </a:lnTo>
                    <a:lnTo>
                      <a:pt x="10103" y="5012"/>
                    </a:lnTo>
                    <a:lnTo>
                      <a:pt x="9470" y="5539"/>
                    </a:lnTo>
                    <a:lnTo>
                      <a:pt x="8837" y="6093"/>
                    </a:lnTo>
                    <a:lnTo>
                      <a:pt x="8230" y="6674"/>
                    </a:lnTo>
                    <a:lnTo>
                      <a:pt x="7650" y="7280"/>
                    </a:lnTo>
                    <a:lnTo>
                      <a:pt x="7096" y="7887"/>
                    </a:lnTo>
                    <a:lnTo>
                      <a:pt x="6568" y="8520"/>
                    </a:lnTo>
                    <a:lnTo>
                      <a:pt x="6041" y="9179"/>
                    </a:lnTo>
                    <a:lnTo>
                      <a:pt x="5566" y="9865"/>
                    </a:lnTo>
                    <a:lnTo>
                      <a:pt x="5091" y="10577"/>
                    </a:lnTo>
                    <a:lnTo>
                      <a:pt x="4643" y="11289"/>
                    </a:lnTo>
                    <a:lnTo>
                      <a:pt x="4247" y="12001"/>
                    </a:lnTo>
                    <a:lnTo>
                      <a:pt x="3852" y="12740"/>
                    </a:lnTo>
                    <a:lnTo>
                      <a:pt x="3008" y="12924"/>
                    </a:lnTo>
                    <a:lnTo>
                      <a:pt x="2322" y="13109"/>
                    </a:lnTo>
                    <a:lnTo>
                      <a:pt x="1742" y="13294"/>
                    </a:lnTo>
                    <a:lnTo>
                      <a:pt x="1293" y="13505"/>
                    </a:lnTo>
                    <a:lnTo>
                      <a:pt x="924" y="13689"/>
                    </a:lnTo>
                    <a:lnTo>
                      <a:pt x="660" y="13874"/>
                    </a:lnTo>
                    <a:lnTo>
                      <a:pt x="449" y="14085"/>
                    </a:lnTo>
                    <a:lnTo>
                      <a:pt x="265" y="14296"/>
                    </a:lnTo>
                    <a:lnTo>
                      <a:pt x="185" y="14454"/>
                    </a:lnTo>
                    <a:lnTo>
                      <a:pt x="133" y="14612"/>
                    </a:lnTo>
                    <a:lnTo>
                      <a:pt x="80" y="14771"/>
                    </a:lnTo>
                    <a:lnTo>
                      <a:pt x="27" y="14929"/>
                    </a:lnTo>
                    <a:lnTo>
                      <a:pt x="1" y="15087"/>
                    </a:lnTo>
                    <a:lnTo>
                      <a:pt x="1" y="15245"/>
                    </a:lnTo>
                    <a:lnTo>
                      <a:pt x="27" y="15404"/>
                    </a:lnTo>
                    <a:lnTo>
                      <a:pt x="54" y="15562"/>
                    </a:lnTo>
                    <a:lnTo>
                      <a:pt x="159" y="15852"/>
                    </a:lnTo>
                    <a:lnTo>
                      <a:pt x="317" y="16116"/>
                    </a:lnTo>
                    <a:lnTo>
                      <a:pt x="502" y="16327"/>
                    </a:lnTo>
                    <a:lnTo>
                      <a:pt x="739" y="16511"/>
                    </a:lnTo>
                    <a:lnTo>
                      <a:pt x="1029" y="16643"/>
                    </a:lnTo>
                    <a:lnTo>
                      <a:pt x="1372" y="16722"/>
                    </a:lnTo>
                    <a:lnTo>
                      <a:pt x="1742" y="16802"/>
                    </a:lnTo>
                    <a:lnTo>
                      <a:pt x="2322" y="16802"/>
                    </a:lnTo>
                    <a:lnTo>
                      <a:pt x="2111" y="17540"/>
                    </a:lnTo>
                    <a:lnTo>
                      <a:pt x="1953" y="18305"/>
                    </a:lnTo>
                    <a:lnTo>
                      <a:pt x="1821" y="19043"/>
                    </a:lnTo>
                    <a:lnTo>
                      <a:pt x="1715" y="19808"/>
                    </a:lnTo>
                    <a:lnTo>
                      <a:pt x="1610" y="20547"/>
                    </a:lnTo>
                    <a:lnTo>
                      <a:pt x="1557" y="21338"/>
                    </a:lnTo>
                    <a:lnTo>
                      <a:pt x="1504" y="22103"/>
                    </a:lnTo>
                    <a:lnTo>
                      <a:pt x="1504" y="22868"/>
                    </a:lnTo>
                    <a:lnTo>
                      <a:pt x="1531" y="24055"/>
                    </a:lnTo>
                    <a:lnTo>
                      <a:pt x="1610" y="25242"/>
                    </a:lnTo>
                    <a:lnTo>
                      <a:pt x="1768" y="26429"/>
                    </a:lnTo>
                    <a:lnTo>
                      <a:pt x="1979" y="27589"/>
                    </a:lnTo>
                    <a:lnTo>
                      <a:pt x="2243" y="28723"/>
                    </a:lnTo>
                    <a:lnTo>
                      <a:pt x="2586" y="29857"/>
                    </a:lnTo>
                    <a:lnTo>
                      <a:pt x="2981" y="30965"/>
                    </a:lnTo>
                    <a:lnTo>
                      <a:pt x="3430" y="32046"/>
                    </a:lnTo>
                    <a:lnTo>
                      <a:pt x="3377" y="32257"/>
                    </a:lnTo>
                    <a:lnTo>
                      <a:pt x="3351" y="32495"/>
                    </a:lnTo>
                    <a:lnTo>
                      <a:pt x="3377" y="32706"/>
                    </a:lnTo>
                    <a:lnTo>
                      <a:pt x="3430" y="32917"/>
                    </a:lnTo>
                    <a:lnTo>
                      <a:pt x="8494" y="48847"/>
                    </a:lnTo>
                    <a:lnTo>
                      <a:pt x="8573" y="49058"/>
                    </a:lnTo>
                    <a:lnTo>
                      <a:pt x="8678" y="49243"/>
                    </a:lnTo>
                    <a:lnTo>
                      <a:pt x="8837" y="49428"/>
                    </a:lnTo>
                    <a:lnTo>
                      <a:pt x="8995" y="49560"/>
                    </a:lnTo>
                    <a:lnTo>
                      <a:pt x="9179" y="49665"/>
                    </a:lnTo>
                    <a:lnTo>
                      <a:pt x="9390" y="49744"/>
                    </a:lnTo>
                    <a:lnTo>
                      <a:pt x="9601" y="49797"/>
                    </a:lnTo>
                    <a:lnTo>
                      <a:pt x="9812" y="49823"/>
                    </a:lnTo>
                    <a:lnTo>
                      <a:pt x="10023" y="49797"/>
                    </a:lnTo>
                    <a:lnTo>
                      <a:pt x="10234" y="49771"/>
                    </a:lnTo>
                    <a:lnTo>
                      <a:pt x="23026" y="45682"/>
                    </a:lnTo>
                    <a:lnTo>
                      <a:pt x="23686" y="45709"/>
                    </a:lnTo>
                    <a:lnTo>
                      <a:pt x="24372" y="45735"/>
                    </a:lnTo>
                    <a:lnTo>
                      <a:pt x="25031" y="45709"/>
                    </a:lnTo>
                    <a:lnTo>
                      <a:pt x="25717" y="45682"/>
                    </a:lnTo>
                    <a:lnTo>
                      <a:pt x="26403" y="45630"/>
                    </a:lnTo>
                    <a:lnTo>
                      <a:pt x="27062" y="45577"/>
                    </a:lnTo>
                    <a:lnTo>
                      <a:pt x="27721" y="45498"/>
                    </a:lnTo>
                    <a:lnTo>
                      <a:pt x="28381" y="45392"/>
                    </a:lnTo>
                    <a:lnTo>
                      <a:pt x="29040" y="45260"/>
                    </a:lnTo>
                    <a:lnTo>
                      <a:pt x="29699" y="45102"/>
                    </a:lnTo>
                    <a:lnTo>
                      <a:pt x="30332" y="44944"/>
                    </a:lnTo>
                    <a:lnTo>
                      <a:pt x="30965" y="44759"/>
                    </a:lnTo>
                    <a:lnTo>
                      <a:pt x="31598" y="44548"/>
                    </a:lnTo>
                    <a:lnTo>
                      <a:pt x="32231" y="44337"/>
                    </a:lnTo>
                    <a:lnTo>
                      <a:pt x="32864" y="44100"/>
                    </a:lnTo>
                    <a:lnTo>
                      <a:pt x="33471" y="43836"/>
                    </a:lnTo>
                    <a:lnTo>
                      <a:pt x="34104" y="43546"/>
                    </a:lnTo>
                    <a:lnTo>
                      <a:pt x="34711" y="43256"/>
                    </a:lnTo>
                    <a:lnTo>
                      <a:pt x="34763" y="43230"/>
                    </a:lnTo>
                    <a:lnTo>
                      <a:pt x="35713" y="42728"/>
                    </a:lnTo>
                    <a:lnTo>
                      <a:pt x="36610" y="42175"/>
                    </a:lnTo>
                    <a:lnTo>
                      <a:pt x="37507" y="41568"/>
                    </a:lnTo>
                    <a:lnTo>
                      <a:pt x="38351" y="40961"/>
                    </a:lnTo>
                    <a:lnTo>
                      <a:pt x="39168" y="40276"/>
                    </a:lnTo>
                    <a:lnTo>
                      <a:pt x="39959" y="39563"/>
                    </a:lnTo>
                    <a:lnTo>
                      <a:pt x="40724" y="38825"/>
                    </a:lnTo>
                    <a:lnTo>
                      <a:pt x="41463" y="38060"/>
                    </a:lnTo>
                    <a:lnTo>
                      <a:pt x="41542" y="37928"/>
                    </a:lnTo>
                    <a:lnTo>
                      <a:pt x="41674" y="37796"/>
                    </a:lnTo>
                    <a:lnTo>
                      <a:pt x="42280" y="37058"/>
                    </a:lnTo>
                    <a:lnTo>
                      <a:pt x="42861" y="36319"/>
                    </a:lnTo>
                    <a:lnTo>
                      <a:pt x="43388" y="35528"/>
                    </a:lnTo>
                    <a:lnTo>
                      <a:pt x="43916" y="34710"/>
                    </a:lnTo>
                    <a:lnTo>
                      <a:pt x="44364" y="33945"/>
                    </a:lnTo>
                    <a:lnTo>
                      <a:pt x="44786" y="33128"/>
                    </a:lnTo>
                    <a:lnTo>
                      <a:pt x="45129" y="32416"/>
                    </a:lnTo>
                    <a:lnTo>
                      <a:pt x="45445" y="31730"/>
                    </a:lnTo>
                    <a:lnTo>
                      <a:pt x="45736" y="31018"/>
                    </a:lnTo>
                    <a:lnTo>
                      <a:pt x="45999" y="30279"/>
                    </a:lnTo>
                    <a:lnTo>
                      <a:pt x="46237" y="29567"/>
                    </a:lnTo>
                    <a:lnTo>
                      <a:pt x="46448" y="28829"/>
                    </a:lnTo>
                    <a:lnTo>
                      <a:pt x="46632" y="28090"/>
                    </a:lnTo>
                    <a:lnTo>
                      <a:pt x="46791" y="27325"/>
                    </a:lnTo>
                    <a:lnTo>
                      <a:pt x="46975" y="26218"/>
                    </a:lnTo>
                    <a:lnTo>
                      <a:pt x="47107" y="25110"/>
                    </a:lnTo>
                    <a:lnTo>
                      <a:pt x="47345" y="25004"/>
                    </a:lnTo>
                    <a:lnTo>
                      <a:pt x="47582" y="24925"/>
                    </a:lnTo>
                    <a:lnTo>
                      <a:pt x="47767" y="24820"/>
                    </a:lnTo>
                    <a:lnTo>
                      <a:pt x="47951" y="24688"/>
                    </a:lnTo>
                    <a:lnTo>
                      <a:pt x="48083" y="24582"/>
                    </a:lnTo>
                    <a:lnTo>
                      <a:pt x="48215" y="24450"/>
                    </a:lnTo>
                    <a:lnTo>
                      <a:pt x="48347" y="24319"/>
                    </a:lnTo>
                    <a:lnTo>
                      <a:pt x="48426" y="24160"/>
                    </a:lnTo>
                    <a:lnTo>
                      <a:pt x="48584" y="23897"/>
                    </a:lnTo>
                    <a:lnTo>
                      <a:pt x="48690" y="23606"/>
                    </a:lnTo>
                    <a:lnTo>
                      <a:pt x="48742" y="23343"/>
                    </a:lnTo>
                    <a:lnTo>
                      <a:pt x="48769" y="23105"/>
                    </a:lnTo>
                    <a:lnTo>
                      <a:pt x="48769" y="22868"/>
                    </a:lnTo>
                    <a:lnTo>
                      <a:pt x="48742" y="22657"/>
                    </a:lnTo>
                    <a:lnTo>
                      <a:pt x="48716" y="22446"/>
                    </a:lnTo>
                    <a:lnTo>
                      <a:pt x="48663" y="22235"/>
                    </a:lnTo>
                    <a:lnTo>
                      <a:pt x="48584" y="22024"/>
                    </a:lnTo>
                    <a:lnTo>
                      <a:pt x="48505" y="21839"/>
                    </a:lnTo>
                    <a:lnTo>
                      <a:pt x="48268" y="21470"/>
                    </a:lnTo>
                    <a:lnTo>
                      <a:pt x="48030" y="21127"/>
                    </a:lnTo>
                    <a:lnTo>
                      <a:pt x="47714" y="20811"/>
                    </a:lnTo>
                    <a:lnTo>
                      <a:pt x="47397" y="20521"/>
                    </a:lnTo>
                    <a:lnTo>
                      <a:pt x="47081" y="20230"/>
                    </a:lnTo>
                    <a:lnTo>
                      <a:pt x="46923" y="19228"/>
                    </a:lnTo>
                    <a:lnTo>
                      <a:pt x="46764" y="18226"/>
                    </a:lnTo>
                    <a:lnTo>
                      <a:pt x="46527" y="17250"/>
                    </a:lnTo>
                    <a:lnTo>
                      <a:pt x="46263" y="16300"/>
                    </a:lnTo>
                    <a:lnTo>
                      <a:pt x="45947" y="15325"/>
                    </a:lnTo>
                    <a:lnTo>
                      <a:pt x="45604" y="14401"/>
                    </a:lnTo>
                    <a:lnTo>
                      <a:pt x="45208" y="13452"/>
                    </a:lnTo>
                    <a:lnTo>
                      <a:pt x="44760" y="12555"/>
                    </a:lnTo>
                    <a:lnTo>
                      <a:pt x="45155" y="12054"/>
                    </a:lnTo>
                    <a:lnTo>
                      <a:pt x="45498" y="11553"/>
                    </a:lnTo>
                    <a:lnTo>
                      <a:pt x="45788" y="10999"/>
                    </a:lnTo>
                    <a:lnTo>
                      <a:pt x="46052" y="10445"/>
                    </a:lnTo>
                    <a:lnTo>
                      <a:pt x="46237" y="9839"/>
                    </a:lnTo>
                    <a:lnTo>
                      <a:pt x="46369" y="9232"/>
                    </a:lnTo>
                    <a:lnTo>
                      <a:pt x="46474" y="8625"/>
                    </a:lnTo>
                    <a:lnTo>
                      <a:pt x="46500" y="7966"/>
                    </a:lnTo>
                    <a:lnTo>
                      <a:pt x="46474" y="7623"/>
                    </a:lnTo>
                    <a:lnTo>
                      <a:pt x="46448" y="7280"/>
                    </a:lnTo>
                    <a:lnTo>
                      <a:pt x="46421" y="6937"/>
                    </a:lnTo>
                    <a:lnTo>
                      <a:pt x="46342" y="6594"/>
                    </a:lnTo>
                    <a:lnTo>
                      <a:pt x="46289" y="6252"/>
                    </a:lnTo>
                    <a:lnTo>
                      <a:pt x="46184" y="5935"/>
                    </a:lnTo>
                    <a:lnTo>
                      <a:pt x="46078" y="5592"/>
                    </a:lnTo>
                    <a:lnTo>
                      <a:pt x="45947" y="5302"/>
                    </a:lnTo>
                    <a:lnTo>
                      <a:pt x="45815" y="4985"/>
                    </a:lnTo>
                    <a:lnTo>
                      <a:pt x="45656" y="4695"/>
                    </a:lnTo>
                    <a:lnTo>
                      <a:pt x="45498" y="4405"/>
                    </a:lnTo>
                    <a:lnTo>
                      <a:pt x="45314" y="4115"/>
                    </a:lnTo>
                    <a:lnTo>
                      <a:pt x="45129" y="3851"/>
                    </a:lnTo>
                    <a:lnTo>
                      <a:pt x="44918" y="3588"/>
                    </a:lnTo>
                    <a:lnTo>
                      <a:pt x="44470" y="3086"/>
                    </a:lnTo>
                    <a:lnTo>
                      <a:pt x="43968" y="2638"/>
                    </a:lnTo>
                    <a:lnTo>
                      <a:pt x="43705" y="2453"/>
                    </a:lnTo>
                    <a:lnTo>
                      <a:pt x="43441" y="2242"/>
                    </a:lnTo>
                    <a:lnTo>
                      <a:pt x="43177" y="2058"/>
                    </a:lnTo>
                    <a:lnTo>
                      <a:pt x="42887" y="1900"/>
                    </a:lnTo>
                    <a:lnTo>
                      <a:pt x="42571" y="1741"/>
                    </a:lnTo>
                    <a:lnTo>
                      <a:pt x="42280" y="1609"/>
                    </a:lnTo>
                    <a:lnTo>
                      <a:pt x="41964" y="1478"/>
                    </a:lnTo>
                    <a:lnTo>
                      <a:pt x="41647" y="1372"/>
                    </a:lnTo>
                    <a:lnTo>
                      <a:pt x="41305" y="1293"/>
                    </a:lnTo>
                    <a:lnTo>
                      <a:pt x="40988" y="1214"/>
                    </a:lnTo>
                    <a:lnTo>
                      <a:pt x="40645" y="1135"/>
                    </a:lnTo>
                    <a:lnTo>
                      <a:pt x="40302" y="1108"/>
                    </a:lnTo>
                    <a:lnTo>
                      <a:pt x="39933" y="1082"/>
                    </a:lnTo>
                    <a:lnTo>
                      <a:pt x="39590" y="1056"/>
                    </a:lnTo>
                    <a:lnTo>
                      <a:pt x="38957" y="1082"/>
                    </a:lnTo>
                    <a:lnTo>
                      <a:pt x="38377" y="1187"/>
                    </a:lnTo>
                    <a:lnTo>
                      <a:pt x="37770" y="1319"/>
                    </a:lnTo>
                    <a:lnTo>
                      <a:pt x="37190" y="1478"/>
                    </a:lnTo>
                    <a:lnTo>
                      <a:pt x="36636" y="1715"/>
                    </a:lnTo>
                    <a:lnTo>
                      <a:pt x="36109" y="2005"/>
                    </a:lnTo>
                    <a:lnTo>
                      <a:pt x="35607" y="2322"/>
                    </a:lnTo>
                    <a:lnTo>
                      <a:pt x="35133" y="2691"/>
                    </a:lnTo>
                    <a:lnTo>
                      <a:pt x="34500" y="2374"/>
                    </a:lnTo>
                    <a:lnTo>
                      <a:pt x="33867" y="2084"/>
                    </a:lnTo>
                    <a:lnTo>
                      <a:pt x="33234" y="1794"/>
                    </a:lnTo>
                    <a:lnTo>
                      <a:pt x="32574" y="1530"/>
                    </a:lnTo>
                    <a:lnTo>
                      <a:pt x="31915" y="1293"/>
                    </a:lnTo>
                    <a:lnTo>
                      <a:pt x="31256" y="1082"/>
                    </a:lnTo>
                    <a:lnTo>
                      <a:pt x="30596" y="871"/>
                    </a:lnTo>
                    <a:lnTo>
                      <a:pt x="29910" y="686"/>
                    </a:lnTo>
                    <a:lnTo>
                      <a:pt x="29225" y="528"/>
                    </a:lnTo>
                    <a:lnTo>
                      <a:pt x="28539" y="396"/>
                    </a:lnTo>
                    <a:lnTo>
                      <a:pt x="27853" y="264"/>
                    </a:lnTo>
                    <a:lnTo>
                      <a:pt x="27167" y="185"/>
                    </a:lnTo>
                    <a:lnTo>
                      <a:pt x="26482" y="106"/>
                    </a:lnTo>
                    <a:lnTo>
                      <a:pt x="25770" y="53"/>
                    </a:lnTo>
                    <a:lnTo>
                      <a:pt x="25057" y="27"/>
                    </a:lnTo>
                    <a:lnTo>
                      <a:pt x="243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28" name="Google Shape;1651;p70">
                <a:extLst>
                  <a:ext uri="{FF2B5EF4-FFF2-40B4-BE49-F238E27FC236}">
                    <a16:creationId xmlns:a16="http://schemas.microsoft.com/office/drawing/2014/main" id="{C2950D95-D0F7-C265-082C-63D9897773E2}"/>
                  </a:ext>
                </a:extLst>
              </p:cNvPr>
              <p:cNvSpPr/>
              <p:nvPr/>
            </p:nvSpPr>
            <p:spPr>
              <a:xfrm>
                <a:off x="5907475" y="3973475"/>
                <a:ext cx="1219225" cy="1245600"/>
              </a:xfrm>
              <a:custGeom>
                <a:avLst/>
                <a:gdLst/>
                <a:ahLst/>
                <a:cxnLst/>
                <a:rect l="l" t="t" r="r" b="b"/>
                <a:pathLst>
                  <a:path w="48769" h="49824" fill="none" extrusionOk="0">
                    <a:moveTo>
                      <a:pt x="9812" y="49823"/>
                    </a:moveTo>
                    <a:lnTo>
                      <a:pt x="9812" y="49823"/>
                    </a:lnTo>
                    <a:lnTo>
                      <a:pt x="9601" y="49797"/>
                    </a:lnTo>
                    <a:lnTo>
                      <a:pt x="9390" y="49744"/>
                    </a:lnTo>
                    <a:lnTo>
                      <a:pt x="9179" y="49665"/>
                    </a:lnTo>
                    <a:lnTo>
                      <a:pt x="8995" y="49560"/>
                    </a:lnTo>
                    <a:lnTo>
                      <a:pt x="8837" y="49428"/>
                    </a:lnTo>
                    <a:lnTo>
                      <a:pt x="8678" y="49243"/>
                    </a:lnTo>
                    <a:lnTo>
                      <a:pt x="8573" y="49058"/>
                    </a:lnTo>
                    <a:lnTo>
                      <a:pt x="8494" y="48847"/>
                    </a:lnTo>
                    <a:lnTo>
                      <a:pt x="3430" y="32917"/>
                    </a:lnTo>
                    <a:lnTo>
                      <a:pt x="3430" y="32917"/>
                    </a:lnTo>
                    <a:lnTo>
                      <a:pt x="3377" y="32706"/>
                    </a:lnTo>
                    <a:lnTo>
                      <a:pt x="3351" y="32495"/>
                    </a:lnTo>
                    <a:lnTo>
                      <a:pt x="3377" y="32257"/>
                    </a:lnTo>
                    <a:lnTo>
                      <a:pt x="3430" y="32046"/>
                    </a:lnTo>
                    <a:lnTo>
                      <a:pt x="3430" y="32046"/>
                    </a:lnTo>
                    <a:lnTo>
                      <a:pt x="2981" y="30965"/>
                    </a:lnTo>
                    <a:lnTo>
                      <a:pt x="2586" y="29857"/>
                    </a:lnTo>
                    <a:lnTo>
                      <a:pt x="2243" y="28723"/>
                    </a:lnTo>
                    <a:lnTo>
                      <a:pt x="1979" y="27589"/>
                    </a:lnTo>
                    <a:lnTo>
                      <a:pt x="1768" y="26429"/>
                    </a:lnTo>
                    <a:lnTo>
                      <a:pt x="1610" y="25242"/>
                    </a:lnTo>
                    <a:lnTo>
                      <a:pt x="1531" y="24055"/>
                    </a:lnTo>
                    <a:lnTo>
                      <a:pt x="1504" y="22868"/>
                    </a:lnTo>
                    <a:lnTo>
                      <a:pt x="1504" y="22868"/>
                    </a:lnTo>
                    <a:lnTo>
                      <a:pt x="1504" y="22103"/>
                    </a:lnTo>
                    <a:lnTo>
                      <a:pt x="1557" y="21338"/>
                    </a:lnTo>
                    <a:lnTo>
                      <a:pt x="1610" y="20547"/>
                    </a:lnTo>
                    <a:lnTo>
                      <a:pt x="1715" y="19808"/>
                    </a:lnTo>
                    <a:lnTo>
                      <a:pt x="1821" y="19043"/>
                    </a:lnTo>
                    <a:lnTo>
                      <a:pt x="1953" y="18305"/>
                    </a:lnTo>
                    <a:lnTo>
                      <a:pt x="2111" y="17540"/>
                    </a:lnTo>
                    <a:lnTo>
                      <a:pt x="2322" y="16802"/>
                    </a:lnTo>
                    <a:lnTo>
                      <a:pt x="2322" y="16802"/>
                    </a:lnTo>
                    <a:lnTo>
                      <a:pt x="2164" y="16802"/>
                    </a:lnTo>
                    <a:lnTo>
                      <a:pt x="2164" y="16802"/>
                    </a:lnTo>
                    <a:lnTo>
                      <a:pt x="1742" y="16802"/>
                    </a:lnTo>
                    <a:lnTo>
                      <a:pt x="1372" y="16722"/>
                    </a:lnTo>
                    <a:lnTo>
                      <a:pt x="1029" y="16643"/>
                    </a:lnTo>
                    <a:lnTo>
                      <a:pt x="739" y="16511"/>
                    </a:lnTo>
                    <a:lnTo>
                      <a:pt x="502" y="16327"/>
                    </a:lnTo>
                    <a:lnTo>
                      <a:pt x="317" y="16116"/>
                    </a:lnTo>
                    <a:lnTo>
                      <a:pt x="159" y="15852"/>
                    </a:lnTo>
                    <a:lnTo>
                      <a:pt x="54" y="15562"/>
                    </a:lnTo>
                    <a:lnTo>
                      <a:pt x="54" y="15562"/>
                    </a:lnTo>
                    <a:lnTo>
                      <a:pt x="27" y="15404"/>
                    </a:lnTo>
                    <a:lnTo>
                      <a:pt x="1" y="15245"/>
                    </a:lnTo>
                    <a:lnTo>
                      <a:pt x="1" y="15087"/>
                    </a:lnTo>
                    <a:lnTo>
                      <a:pt x="27" y="14929"/>
                    </a:lnTo>
                    <a:lnTo>
                      <a:pt x="80" y="14771"/>
                    </a:lnTo>
                    <a:lnTo>
                      <a:pt x="133" y="14612"/>
                    </a:lnTo>
                    <a:lnTo>
                      <a:pt x="185" y="14454"/>
                    </a:lnTo>
                    <a:lnTo>
                      <a:pt x="265" y="14296"/>
                    </a:lnTo>
                    <a:lnTo>
                      <a:pt x="265" y="14296"/>
                    </a:lnTo>
                    <a:lnTo>
                      <a:pt x="449" y="14085"/>
                    </a:lnTo>
                    <a:lnTo>
                      <a:pt x="660" y="13874"/>
                    </a:lnTo>
                    <a:lnTo>
                      <a:pt x="924" y="13689"/>
                    </a:lnTo>
                    <a:lnTo>
                      <a:pt x="1293" y="13505"/>
                    </a:lnTo>
                    <a:lnTo>
                      <a:pt x="1742" y="13294"/>
                    </a:lnTo>
                    <a:lnTo>
                      <a:pt x="2322" y="13109"/>
                    </a:lnTo>
                    <a:lnTo>
                      <a:pt x="3008" y="12924"/>
                    </a:lnTo>
                    <a:lnTo>
                      <a:pt x="3852" y="12740"/>
                    </a:lnTo>
                    <a:lnTo>
                      <a:pt x="3852" y="12740"/>
                    </a:lnTo>
                    <a:lnTo>
                      <a:pt x="4247" y="12001"/>
                    </a:lnTo>
                    <a:lnTo>
                      <a:pt x="4643" y="11289"/>
                    </a:lnTo>
                    <a:lnTo>
                      <a:pt x="5091" y="10577"/>
                    </a:lnTo>
                    <a:lnTo>
                      <a:pt x="5566" y="9865"/>
                    </a:lnTo>
                    <a:lnTo>
                      <a:pt x="6041" y="9179"/>
                    </a:lnTo>
                    <a:lnTo>
                      <a:pt x="6568" y="8520"/>
                    </a:lnTo>
                    <a:lnTo>
                      <a:pt x="7096" y="7887"/>
                    </a:lnTo>
                    <a:lnTo>
                      <a:pt x="7650" y="7280"/>
                    </a:lnTo>
                    <a:lnTo>
                      <a:pt x="8230" y="6674"/>
                    </a:lnTo>
                    <a:lnTo>
                      <a:pt x="8837" y="6093"/>
                    </a:lnTo>
                    <a:lnTo>
                      <a:pt x="9470" y="5539"/>
                    </a:lnTo>
                    <a:lnTo>
                      <a:pt x="10103" y="5012"/>
                    </a:lnTo>
                    <a:lnTo>
                      <a:pt x="10762" y="4484"/>
                    </a:lnTo>
                    <a:lnTo>
                      <a:pt x="11448" y="4010"/>
                    </a:lnTo>
                    <a:lnTo>
                      <a:pt x="12133" y="3535"/>
                    </a:lnTo>
                    <a:lnTo>
                      <a:pt x="12872" y="3113"/>
                    </a:lnTo>
                    <a:lnTo>
                      <a:pt x="12898" y="2955"/>
                    </a:lnTo>
                    <a:lnTo>
                      <a:pt x="12898" y="2955"/>
                    </a:lnTo>
                    <a:lnTo>
                      <a:pt x="12977" y="2744"/>
                    </a:lnTo>
                    <a:lnTo>
                      <a:pt x="13083" y="2533"/>
                    </a:lnTo>
                    <a:lnTo>
                      <a:pt x="13215" y="2348"/>
                    </a:lnTo>
                    <a:lnTo>
                      <a:pt x="13373" y="2190"/>
                    </a:lnTo>
                    <a:lnTo>
                      <a:pt x="13558" y="2084"/>
                    </a:lnTo>
                    <a:lnTo>
                      <a:pt x="13769" y="1979"/>
                    </a:lnTo>
                    <a:lnTo>
                      <a:pt x="13980" y="1926"/>
                    </a:lnTo>
                    <a:lnTo>
                      <a:pt x="14217" y="1900"/>
                    </a:lnTo>
                    <a:lnTo>
                      <a:pt x="14243" y="1900"/>
                    </a:lnTo>
                    <a:lnTo>
                      <a:pt x="14243" y="1900"/>
                    </a:lnTo>
                    <a:lnTo>
                      <a:pt x="14428" y="1900"/>
                    </a:lnTo>
                    <a:lnTo>
                      <a:pt x="14586" y="1926"/>
                    </a:lnTo>
                    <a:lnTo>
                      <a:pt x="14745" y="1979"/>
                    </a:lnTo>
                    <a:lnTo>
                      <a:pt x="14903" y="2058"/>
                    </a:lnTo>
                    <a:lnTo>
                      <a:pt x="14903" y="2058"/>
                    </a:lnTo>
                    <a:lnTo>
                      <a:pt x="15457" y="1820"/>
                    </a:lnTo>
                    <a:lnTo>
                      <a:pt x="16011" y="1583"/>
                    </a:lnTo>
                    <a:lnTo>
                      <a:pt x="16591" y="1372"/>
                    </a:lnTo>
                    <a:lnTo>
                      <a:pt x="17171" y="1161"/>
                    </a:lnTo>
                    <a:lnTo>
                      <a:pt x="17751" y="976"/>
                    </a:lnTo>
                    <a:lnTo>
                      <a:pt x="18332" y="818"/>
                    </a:lnTo>
                    <a:lnTo>
                      <a:pt x="18912" y="660"/>
                    </a:lnTo>
                    <a:lnTo>
                      <a:pt x="19519" y="528"/>
                    </a:lnTo>
                    <a:lnTo>
                      <a:pt x="20099" y="396"/>
                    </a:lnTo>
                    <a:lnTo>
                      <a:pt x="20705" y="291"/>
                    </a:lnTo>
                    <a:lnTo>
                      <a:pt x="21312" y="212"/>
                    </a:lnTo>
                    <a:lnTo>
                      <a:pt x="21919" y="132"/>
                    </a:lnTo>
                    <a:lnTo>
                      <a:pt x="22525" y="80"/>
                    </a:lnTo>
                    <a:lnTo>
                      <a:pt x="23132" y="27"/>
                    </a:lnTo>
                    <a:lnTo>
                      <a:pt x="23739" y="1"/>
                    </a:lnTo>
                    <a:lnTo>
                      <a:pt x="24372" y="1"/>
                    </a:lnTo>
                    <a:lnTo>
                      <a:pt x="24372" y="1"/>
                    </a:lnTo>
                    <a:lnTo>
                      <a:pt x="25057" y="27"/>
                    </a:lnTo>
                    <a:lnTo>
                      <a:pt x="25770" y="53"/>
                    </a:lnTo>
                    <a:lnTo>
                      <a:pt x="26482" y="106"/>
                    </a:lnTo>
                    <a:lnTo>
                      <a:pt x="27167" y="185"/>
                    </a:lnTo>
                    <a:lnTo>
                      <a:pt x="27853" y="264"/>
                    </a:lnTo>
                    <a:lnTo>
                      <a:pt x="28539" y="396"/>
                    </a:lnTo>
                    <a:lnTo>
                      <a:pt x="29225" y="528"/>
                    </a:lnTo>
                    <a:lnTo>
                      <a:pt x="29910" y="686"/>
                    </a:lnTo>
                    <a:lnTo>
                      <a:pt x="30596" y="871"/>
                    </a:lnTo>
                    <a:lnTo>
                      <a:pt x="31256" y="1082"/>
                    </a:lnTo>
                    <a:lnTo>
                      <a:pt x="31915" y="1293"/>
                    </a:lnTo>
                    <a:lnTo>
                      <a:pt x="32574" y="1530"/>
                    </a:lnTo>
                    <a:lnTo>
                      <a:pt x="33234" y="1794"/>
                    </a:lnTo>
                    <a:lnTo>
                      <a:pt x="33867" y="2084"/>
                    </a:lnTo>
                    <a:lnTo>
                      <a:pt x="34500" y="2374"/>
                    </a:lnTo>
                    <a:lnTo>
                      <a:pt x="35133" y="2691"/>
                    </a:lnTo>
                    <a:lnTo>
                      <a:pt x="35133" y="2691"/>
                    </a:lnTo>
                    <a:lnTo>
                      <a:pt x="35607" y="2322"/>
                    </a:lnTo>
                    <a:lnTo>
                      <a:pt x="36109" y="2005"/>
                    </a:lnTo>
                    <a:lnTo>
                      <a:pt x="36636" y="1715"/>
                    </a:lnTo>
                    <a:lnTo>
                      <a:pt x="37190" y="1478"/>
                    </a:lnTo>
                    <a:lnTo>
                      <a:pt x="37770" y="1319"/>
                    </a:lnTo>
                    <a:lnTo>
                      <a:pt x="38377" y="1187"/>
                    </a:lnTo>
                    <a:lnTo>
                      <a:pt x="38957" y="1082"/>
                    </a:lnTo>
                    <a:lnTo>
                      <a:pt x="39590" y="1056"/>
                    </a:lnTo>
                    <a:lnTo>
                      <a:pt x="39590" y="1056"/>
                    </a:lnTo>
                    <a:lnTo>
                      <a:pt x="39933" y="1082"/>
                    </a:lnTo>
                    <a:lnTo>
                      <a:pt x="40302" y="1108"/>
                    </a:lnTo>
                    <a:lnTo>
                      <a:pt x="40645" y="1135"/>
                    </a:lnTo>
                    <a:lnTo>
                      <a:pt x="40988" y="1214"/>
                    </a:lnTo>
                    <a:lnTo>
                      <a:pt x="41305" y="1293"/>
                    </a:lnTo>
                    <a:lnTo>
                      <a:pt x="41647" y="1372"/>
                    </a:lnTo>
                    <a:lnTo>
                      <a:pt x="41964" y="1478"/>
                    </a:lnTo>
                    <a:lnTo>
                      <a:pt x="42280" y="1609"/>
                    </a:lnTo>
                    <a:lnTo>
                      <a:pt x="42571" y="1741"/>
                    </a:lnTo>
                    <a:lnTo>
                      <a:pt x="42887" y="1900"/>
                    </a:lnTo>
                    <a:lnTo>
                      <a:pt x="43177" y="2058"/>
                    </a:lnTo>
                    <a:lnTo>
                      <a:pt x="43441" y="2242"/>
                    </a:lnTo>
                    <a:lnTo>
                      <a:pt x="43705" y="2453"/>
                    </a:lnTo>
                    <a:lnTo>
                      <a:pt x="43968" y="2638"/>
                    </a:lnTo>
                    <a:lnTo>
                      <a:pt x="44470" y="3086"/>
                    </a:lnTo>
                    <a:lnTo>
                      <a:pt x="44918" y="3588"/>
                    </a:lnTo>
                    <a:lnTo>
                      <a:pt x="45129" y="3851"/>
                    </a:lnTo>
                    <a:lnTo>
                      <a:pt x="45314" y="4115"/>
                    </a:lnTo>
                    <a:lnTo>
                      <a:pt x="45498" y="4405"/>
                    </a:lnTo>
                    <a:lnTo>
                      <a:pt x="45656" y="4695"/>
                    </a:lnTo>
                    <a:lnTo>
                      <a:pt x="45815" y="4985"/>
                    </a:lnTo>
                    <a:lnTo>
                      <a:pt x="45947" y="5302"/>
                    </a:lnTo>
                    <a:lnTo>
                      <a:pt x="46078" y="5592"/>
                    </a:lnTo>
                    <a:lnTo>
                      <a:pt x="46184" y="5935"/>
                    </a:lnTo>
                    <a:lnTo>
                      <a:pt x="46289" y="6252"/>
                    </a:lnTo>
                    <a:lnTo>
                      <a:pt x="46342" y="6594"/>
                    </a:lnTo>
                    <a:lnTo>
                      <a:pt x="46421" y="6937"/>
                    </a:lnTo>
                    <a:lnTo>
                      <a:pt x="46448" y="7280"/>
                    </a:lnTo>
                    <a:lnTo>
                      <a:pt x="46474" y="7623"/>
                    </a:lnTo>
                    <a:lnTo>
                      <a:pt x="46500" y="7966"/>
                    </a:lnTo>
                    <a:lnTo>
                      <a:pt x="46500" y="7966"/>
                    </a:lnTo>
                    <a:lnTo>
                      <a:pt x="46474" y="8625"/>
                    </a:lnTo>
                    <a:lnTo>
                      <a:pt x="46369" y="9232"/>
                    </a:lnTo>
                    <a:lnTo>
                      <a:pt x="46237" y="9839"/>
                    </a:lnTo>
                    <a:lnTo>
                      <a:pt x="46052" y="10445"/>
                    </a:lnTo>
                    <a:lnTo>
                      <a:pt x="45788" y="10999"/>
                    </a:lnTo>
                    <a:lnTo>
                      <a:pt x="45498" y="11553"/>
                    </a:lnTo>
                    <a:lnTo>
                      <a:pt x="45155" y="12054"/>
                    </a:lnTo>
                    <a:lnTo>
                      <a:pt x="44760" y="12555"/>
                    </a:lnTo>
                    <a:lnTo>
                      <a:pt x="44760" y="12555"/>
                    </a:lnTo>
                    <a:lnTo>
                      <a:pt x="45208" y="13452"/>
                    </a:lnTo>
                    <a:lnTo>
                      <a:pt x="45604" y="14401"/>
                    </a:lnTo>
                    <a:lnTo>
                      <a:pt x="45947" y="15325"/>
                    </a:lnTo>
                    <a:lnTo>
                      <a:pt x="46263" y="16300"/>
                    </a:lnTo>
                    <a:lnTo>
                      <a:pt x="46527" y="17250"/>
                    </a:lnTo>
                    <a:lnTo>
                      <a:pt x="46764" y="18226"/>
                    </a:lnTo>
                    <a:lnTo>
                      <a:pt x="46923" y="19228"/>
                    </a:lnTo>
                    <a:lnTo>
                      <a:pt x="47081" y="20230"/>
                    </a:lnTo>
                    <a:lnTo>
                      <a:pt x="47081" y="20230"/>
                    </a:lnTo>
                    <a:lnTo>
                      <a:pt x="47397" y="20521"/>
                    </a:lnTo>
                    <a:lnTo>
                      <a:pt x="47714" y="20811"/>
                    </a:lnTo>
                    <a:lnTo>
                      <a:pt x="48030" y="21127"/>
                    </a:lnTo>
                    <a:lnTo>
                      <a:pt x="48268" y="21470"/>
                    </a:lnTo>
                    <a:lnTo>
                      <a:pt x="48505" y="21839"/>
                    </a:lnTo>
                    <a:lnTo>
                      <a:pt x="48584" y="22024"/>
                    </a:lnTo>
                    <a:lnTo>
                      <a:pt x="48663" y="22235"/>
                    </a:lnTo>
                    <a:lnTo>
                      <a:pt x="48716" y="22446"/>
                    </a:lnTo>
                    <a:lnTo>
                      <a:pt x="48742" y="22657"/>
                    </a:lnTo>
                    <a:lnTo>
                      <a:pt x="48769" y="22868"/>
                    </a:lnTo>
                    <a:lnTo>
                      <a:pt x="48769" y="23105"/>
                    </a:lnTo>
                    <a:lnTo>
                      <a:pt x="48769" y="23105"/>
                    </a:lnTo>
                    <a:lnTo>
                      <a:pt x="48742" y="23343"/>
                    </a:lnTo>
                    <a:lnTo>
                      <a:pt x="48690" y="23606"/>
                    </a:lnTo>
                    <a:lnTo>
                      <a:pt x="48584" y="23897"/>
                    </a:lnTo>
                    <a:lnTo>
                      <a:pt x="48426" y="24160"/>
                    </a:lnTo>
                    <a:lnTo>
                      <a:pt x="48347" y="24319"/>
                    </a:lnTo>
                    <a:lnTo>
                      <a:pt x="48215" y="24450"/>
                    </a:lnTo>
                    <a:lnTo>
                      <a:pt x="48083" y="24582"/>
                    </a:lnTo>
                    <a:lnTo>
                      <a:pt x="47951" y="24688"/>
                    </a:lnTo>
                    <a:lnTo>
                      <a:pt x="47767" y="24820"/>
                    </a:lnTo>
                    <a:lnTo>
                      <a:pt x="47582" y="24925"/>
                    </a:lnTo>
                    <a:lnTo>
                      <a:pt x="47345" y="25004"/>
                    </a:lnTo>
                    <a:lnTo>
                      <a:pt x="47107" y="25110"/>
                    </a:lnTo>
                    <a:lnTo>
                      <a:pt x="47107" y="25110"/>
                    </a:lnTo>
                    <a:lnTo>
                      <a:pt x="46975" y="26218"/>
                    </a:lnTo>
                    <a:lnTo>
                      <a:pt x="46791" y="27325"/>
                    </a:lnTo>
                    <a:lnTo>
                      <a:pt x="46791" y="27325"/>
                    </a:lnTo>
                    <a:lnTo>
                      <a:pt x="46632" y="28090"/>
                    </a:lnTo>
                    <a:lnTo>
                      <a:pt x="46448" y="28829"/>
                    </a:lnTo>
                    <a:lnTo>
                      <a:pt x="46237" y="29567"/>
                    </a:lnTo>
                    <a:lnTo>
                      <a:pt x="45999" y="30279"/>
                    </a:lnTo>
                    <a:lnTo>
                      <a:pt x="45736" y="31018"/>
                    </a:lnTo>
                    <a:lnTo>
                      <a:pt x="45445" y="31730"/>
                    </a:lnTo>
                    <a:lnTo>
                      <a:pt x="45129" y="32416"/>
                    </a:lnTo>
                    <a:lnTo>
                      <a:pt x="44786" y="33128"/>
                    </a:lnTo>
                    <a:lnTo>
                      <a:pt x="44786" y="33128"/>
                    </a:lnTo>
                    <a:lnTo>
                      <a:pt x="44364" y="33945"/>
                    </a:lnTo>
                    <a:lnTo>
                      <a:pt x="43916" y="34710"/>
                    </a:lnTo>
                    <a:lnTo>
                      <a:pt x="43916" y="34710"/>
                    </a:lnTo>
                    <a:lnTo>
                      <a:pt x="43388" y="35528"/>
                    </a:lnTo>
                    <a:lnTo>
                      <a:pt x="42861" y="36319"/>
                    </a:lnTo>
                    <a:lnTo>
                      <a:pt x="42280" y="37058"/>
                    </a:lnTo>
                    <a:lnTo>
                      <a:pt x="41674" y="37796"/>
                    </a:lnTo>
                    <a:lnTo>
                      <a:pt x="41542" y="37928"/>
                    </a:lnTo>
                    <a:lnTo>
                      <a:pt x="41542" y="37928"/>
                    </a:lnTo>
                    <a:lnTo>
                      <a:pt x="41463" y="38060"/>
                    </a:lnTo>
                    <a:lnTo>
                      <a:pt x="41463" y="38060"/>
                    </a:lnTo>
                    <a:lnTo>
                      <a:pt x="40724" y="38825"/>
                    </a:lnTo>
                    <a:lnTo>
                      <a:pt x="39959" y="39563"/>
                    </a:lnTo>
                    <a:lnTo>
                      <a:pt x="39168" y="40276"/>
                    </a:lnTo>
                    <a:lnTo>
                      <a:pt x="38351" y="40961"/>
                    </a:lnTo>
                    <a:lnTo>
                      <a:pt x="37507" y="41568"/>
                    </a:lnTo>
                    <a:lnTo>
                      <a:pt x="36610" y="42175"/>
                    </a:lnTo>
                    <a:lnTo>
                      <a:pt x="35713" y="42728"/>
                    </a:lnTo>
                    <a:lnTo>
                      <a:pt x="34763" y="43230"/>
                    </a:lnTo>
                    <a:lnTo>
                      <a:pt x="34763" y="43230"/>
                    </a:lnTo>
                    <a:lnTo>
                      <a:pt x="34711" y="43256"/>
                    </a:lnTo>
                    <a:lnTo>
                      <a:pt x="34711" y="43256"/>
                    </a:lnTo>
                    <a:lnTo>
                      <a:pt x="34104" y="43546"/>
                    </a:lnTo>
                    <a:lnTo>
                      <a:pt x="33471" y="43836"/>
                    </a:lnTo>
                    <a:lnTo>
                      <a:pt x="32864" y="44100"/>
                    </a:lnTo>
                    <a:lnTo>
                      <a:pt x="32231" y="44337"/>
                    </a:lnTo>
                    <a:lnTo>
                      <a:pt x="31598" y="44548"/>
                    </a:lnTo>
                    <a:lnTo>
                      <a:pt x="30965" y="44759"/>
                    </a:lnTo>
                    <a:lnTo>
                      <a:pt x="30332" y="44944"/>
                    </a:lnTo>
                    <a:lnTo>
                      <a:pt x="29699" y="45102"/>
                    </a:lnTo>
                    <a:lnTo>
                      <a:pt x="29040" y="45260"/>
                    </a:lnTo>
                    <a:lnTo>
                      <a:pt x="28381" y="45392"/>
                    </a:lnTo>
                    <a:lnTo>
                      <a:pt x="27721" y="45498"/>
                    </a:lnTo>
                    <a:lnTo>
                      <a:pt x="27062" y="45577"/>
                    </a:lnTo>
                    <a:lnTo>
                      <a:pt x="26403" y="45630"/>
                    </a:lnTo>
                    <a:lnTo>
                      <a:pt x="25717" y="45682"/>
                    </a:lnTo>
                    <a:lnTo>
                      <a:pt x="25031" y="45709"/>
                    </a:lnTo>
                    <a:lnTo>
                      <a:pt x="24372" y="45735"/>
                    </a:lnTo>
                    <a:lnTo>
                      <a:pt x="24372" y="45735"/>
                    </a:lnTo>
                    <a:lnTo>
                      <a:pt x="23686" y="45709"/>
                    </a:lnTo>
                    <a:lnTo>
                      <a:pt x="23026" y="45682"/>
                    </a:lnTo>
                    <a:lnTo>
                      <a:pt x="10234" y="49771"/>
                    </a:lnTo>
                    <a:lnTo>
                      <a:pt x="10234" y="49771"/>
                    </a:lnTo>
                    <a:lnTo>
                      <a:pt x="10023" y="49797"/>
                    </a:lnTo>
                    <a:lnTo>
                      <a:pt x="9812" y="498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29" name="Google Shape;1652;p70">
                <a:extLst>
                  <a:ext uri="{FF2B5EF4-FFF2-40B4-BE49-F238E27FC236}">
                    <a16:creationId xmlns:a16="http://schemas.microsoft.com/office/drawing/2014/main" id="{0A7B822D-DEBA-D52E-E044-DAE3134323FA}"/>
                  </a:ext>
                </a:extLst>
              </p:cNvPr>
              <p:cNvSpPr/>
              <p:nvPr/>
            </p:nvSpPr>
            <p:spPr>
              <a:xfrm>
                <a:off x="5979350" y="4008425"/>
                <a:ext cx="1074175" cy="1073500"/>
              </a:xfrm>
              <a:custGeom>
                <a:avLst/>
                <a:gdLst/>
                <a:ahLst/>
                <a:cxnLst/>
                <a:rect l="l" t="t" r="r" b="b"/>
                <a:pathLst>
                  <a:path w="42967" h="42940" extrusionOk="0">
                    <a:moveTo>
                      <a:pt x="20679" y="0"/>
                    </a:moveTo>
                    <a:lnTo>
                      <a:pt x="19861" y="53"/>
                    </a:lnTo>
                    <a:lnTo>
                      <a:pt x="19070" y="132"/>
                    </a:lnTo>
                    <a:lnTo>
                      <a:pt x="18279" y="238"/>
                    </a:lnTo>
                    <a:lnTo>
                      <a:pt x="17514" y="370"/>
                    </a:lnTo>
                    <a:lnTo>
                      <a:pt x="16749" y="528"/>
                    </a:lnTo>
                    <a:lnTo>
                      <a:pt x="15984" y="713"/>
                    </a:lnTo>
                    <a:lnTo>
                      <a:pt x="15246" y="924"/>
                    </a:lnTo>
                    <a:lnTo>
                      <a:pt x="14507" y="1161"/>
                    </a:lnTo>
                    <a:lnTo>
                      <a:pt x="13769" y="1425"/>
                    </a:lnTo>
                    <a:lnTo>
                      <a:pt x="13057" y="1715"/>
                    </a:lnTo>
                    <a:lnTo>
                      <a:pt x="12371" y="2031"/>
                    </a:lnTo>
                    <a:lnTo>
                      <a:pt x="11685" y="2348"/>
                    </a:lnTo>
                    <a:lnTo>
                      <a:pt x="11026" y="2717"/>
                    </a:lnTo>
                    <a:lnTo>
                      <a:pt x="10366" y="3113"/>
                    </a:lnTo>
                    <a:lnTo>
                      <a:pt x="9707" y="3508"/>
                    </a:lnTo>
                    <a:lnTo>
                      <a:pt x="9100" y="3930"/>
                    </a:lnTo>
                    <a:lnTo>
                      <a:pt x="8494" y="4379"/>
                    </a:lnTo>
                    <a:lnTo>
                      <a:pt x="7887" y="4854"/>
                    </a:lnTo>
                    <a:lnTo>
                      <a:pt x="7307" y="5328"/>
                    </a:lnTo>
                    <a:lnTo>
                      <a:pt x="6753" y="5856"/>
                    </a:lnTo>
                    <a:lnTo>
                      <a:pt x="6225" y="6383"/>
                    </a:lnTo>
                    <a:lnTo>
                      <a:pt x="5698" y="6911"/>
                    </a:lnTo>
                    <a:lnTo>
                      <a:pt x="5197" y="7491"/>
                    </a:lnTo>
                    <a:lnTo>
                      <a:pt x="4722" y="8071"/>
                    </a:lnTo>
                    <a:lnTo>
                      <a:pt x="4247" y="8652"/>
                    </a:lnTo>
                    <a:lnTo>
                      <a:pt x="3799" y="9285"/>
                    </a:lnTo>
                    <a:lnTo>
                      <a:pt x="3377" y="9918"/>
                    </a:lnTo>
                    <a:lnTo>
                      <a:pt x="2981" y="10551"/>
                    </a:lnTo>
                    <a:lnTo>
                      <a:pt x="2612" y="11210"/>
                    </a:lnTo>
                    <a:lnTo>
                      <a:pt x="2269" y="11896"/>
                    </a:lnTo>
                    <a:lnTo>
                      <a:pt x="1926" y="12581"/>
                    </a:lnTo>
                    <a:lnTo>
                      <a:pt x="1662" y="13214"/>
                    </a:lnTo>
                    <a:lnTo>
                      <a:pt x="1425" y="13847"/>
                    </a:lnTo>
                    <a:lnTo>
                      <a:pt x="1082" y="14744"/>
                    </a:lnTo>
                    <a:lnTo>
                      <a:pt x="818" y="15641"/>
                    </a:lnTo>
                    <a:lnTo>
                      <a:pt x="581" y="16590"/>
                    </a:lnTo>
                    <a:lnTo>
                      <a:pt x="370" y="17540"/>
                    </a:lnTo>
                    <a:lnTo>
                      <a:pt x="212" y="18489"/>
                    </a:lnTo>
                    <a:lnTo>
                      <a:pt x="106" y="19465"/>
                    </a:lnTo>
                    <a:lnTo>
                      <a:pt x="27" y="20468"/>
                    </a:lnTo>
                    <a:lnTo>
                      <a:pt x="1" y="21470"/>
                    </a:lnTo>
                    <a:lnTo>
                      <a:pt x="27" y="22472"/>
                    </a:lnTo>
                    <a:lnTo>
                      <a:pt x="106" y="23474"/>
                    </a:lnTo>
                    <a:lnTo>
                      <a:pt x="212" y="24477"/>
                    </a:lnTo>
                    <a:lnTo>
                      <a:pt x="370" y="25426"/>
                    </a:lnTo>
                    <a:lnTo>
                      <a:pt x="581" y="26402"/>
                    </a:lnTo>
                    <a:lnTo>
                      <a:pt x="818" y="27325"/>
                    </a:lnTo>
                    <a:lnTo>
                      <a:pt x="1109" y="28248"/>
                    </a:lnTo>
                    <a:lnTo>
                      <a:pt x="1425" y="29171"/>
                    </a:lnTo>
                    <a:lnTo>
                      <a:pt x="1794" y="30042"/>
                    </a:lnTo>
                    <a:lnTo>
                      <a:pt x="2190" y="30912"/>
                    </a:lnTo>
                    <a:lnTo>
                      <a:pt x="2638" y="31756"/>
                    </a:lnTo>
                    <a:lnTo>
                      <a:pt x="3113" y="32574"/>
                    </a:lnTo>
                    <a:lnTo>
                      <a:pt x="3614" y="33391"/>
                    </a:lnTo>
                    <a:lnTo>
                      <a:pt x="4168" y="34156"/>
                    </a:lnTo>
                    <a:lnTo>
                      <a:pt x="4748" y="34895"/>
                    </a:lnTo>
                    <a:lnTo>
                      <a:pt x="5355" y="35633"/>
                    </a:lnTo>
                    <a:lnTo>
                      <a:pt x="5988" y="36319"/>
                    </a:lnTo>
                    <a:lnTo>
                      <a:pt x="6647" y="36979"/>
                    </a:lnTo>
                    <a:lnTo>
                      <a:pt x="7333" y="37638"/>
                    </a:lnTo>
                    <a:lnTo>
                      <a:pt x="8072" y="38218"/>
                    </a:lnTo>
                    <a:lnTo>
                      <a:pt x="8810" y="38798"/>
                    </a:lnTo>
                    <a:lnTo>
                      <a:pt x="9601" y="39352"/>
                    </a:lnTo>
                    <a:lnTo>
                      <a:pt x="10393" y="39853"/>
                    </a:lnTo>
                    <a:lnTo>
                      <a:pt x="11210" y="40328"/>
                    </a:lnTo>
                    <a:lnTo>
                      <a:pt x="12054" y="40777"/>
                    </a:lnTo>
                    <a:lnTo>
                      <a:pt x="12925" y="41172"/>
                    </a:lnTo>
                    <a:lnTo>
                      <a:pt x="13821" y="41515"/>
                    </a:lnTo>
                    <a:lnTo>
                      <a:pt x="14718" y="41858"/>
                    </a:lnTo>
                    <a:lnTo>
                      <a:pt x="15641" y="42122"/>
                    </a:lnTo>
                    <a:lnTo>
                      <a:pt x="16591" y="42385"/>
                    </a:lnTo>
                    <a:lnTo>
                      <a:pt x="17540" y="42570"/>
                    </a:lnTo>
                    <a:lnTo>
                      <a:pt x="18516" y="42728"/>
                    </a:lnTo>
                    <a:lnTo>
                      <a:pt x="19255" y="42834"/>
                    </a:lnTo>
                    <a:lnTo>
                      <a:pt x="19993" y="42887"/>
                    </a:lnTo>
                    <a:lnTo>
                      <a:pt x="20732" y="42939"/>
                    </a:lnTo>
                    <a:lnTo>
                      <a:pt x="22130" y="42939"/>
                    </a:lnTo>
                    <a:lnTo>
                      <a:pt x="22789" y="42913"/>
                    </a:lnTo>
                    <a:lnTo>
                      <a:pt x="23422" y="42860"/>
                    </a:lnTo>
                    <a:lnTo>
                      <a:pt x="24055" y="42781"/>
                    </a:lnTo>
                    <a:lnTo>
                      <a:pt x="24688" y="42702"/>
                    </a:lnTo>
                    <a:lnTo>
                      <a:pt x="25321" y="42596"/>
                    </a:lnTo>
                    <a:lnTo>
                      <a:pt x="25954" y="42465"/>
                    </a:lnTo>
                    <a:lnTo>
                      <a:pt x="26561" y="42333"/>
                    </a:lnTo>
                    <a:lnTo>
                      <a:pt x="27167" y="42174"/>
                    </a:lnTo>
                    <a:lnTo>
                      <a:pt x="27774" y="42016"/>
                    </a:lnTo>
                    <a:lnTo>
                      <a:pt x="28354" y="41805"/>
                    </a:lnTo>
                    <a:lnTo>
                      <a:pt x="28934" y="41621"/>
                    </a:lnTo>
                    <a:lnTo>
                      <a:pt x="29515" y="41383"/>
                    </a:lnTo>
                    <a:lnTo>
                      <a:pt x="30095" y="41146"/>
                    </a:lnTo>
                    <a:lnTo>
                      <a:pt x="30649" y="40882"/>
                    </a:lnTo>
                    <a:lnTo>
                      <a:pt x="31203" y="40618"/>
                    </a:lnTo>
                    <a:lnTo>
                      <a:pt x="32099" y="40144"/>
                    </a:lnTo>
                    <a:lnTo>
                      <a:pt x="32970" y="39616"/>
                    </a:lnTo>
                    <a:lnTo>
                      <a:pt x="33788" y="39062"/>
                    </a:lnTo>
                    <a:lnTo>
                      <a:pt x="34605" y="38456"/>
                    </a:lnTo>
                    <a:lnTo>
                      <a:pt x="35396" y="37823"/>
                    </a:lnTo>
                    <a:lnTo>
                      <a:pt x="36135" y="37163"/>
                    </a:lnTo>
                    <a:lnTo>
                      <a:pt x="36847" y="36451"/>
                    </a:lnTo>
                    <a:lnTo>
                      <a:pt x="37533" y="35713"/>
                    </a:lnTo>
                    <a:lnTo>
                      <a:pt x="37612" y="35633"/>
                    </a:lnTo>
                    <a:lnTo>
                      <a:pt x="37744" y="35502"/>
                    </a:lnTo>
                    <a:lnTo>
                      <a:pt x="38324" y="34789"/>
                    </a:lnTo>
                    <a:lnTo>
                      <a:pt x="38852" y="34077"/>
                    </a:lnTo>
                    <a:lnTo>
                      <a:pt x="39379" y="33365"/>
                    </a:lnTo>
                    <a:lnTo>
                      <a:pt x="39854" y="32600"/>
                    </a:lnTo>
                    <a:lnTo>
                      <a:pt x="40276" y="31862"/>
                    </a:lnTo>
                    <a:lnTo>
                      <a:pt x="40671" y="31097"/>
                    </a:lnTo>
                    <a:lnTo>
                      <a:pt x="40988" y="30464"/>
                    </a:lnTo>
                    <a:lnTo>
                      <a:pt x="41278" y="29804"/>
                    </a:lnTo>
                    <a:lnTo>
                      <a:pt x="41542" y="29145"/>
                    </a:lnTo>
                    <a:lnTo>
                      <a:pt x="41779" y="28459"/>
                    </a:lnTo>
                    <a:lnTo>
                      <a:pt x="42017" y="27774"/>
                    </a:lnTo>
                    <a:lnTo>
                      <a:pt x="42228" y="27088"/>
                    </a:lnTo>
                    <a:lnTo>
                      <a:pt x="42386" y="26376"/>
                    </a:lnTo>
                    <a:lnTo>
                      <a:pt x="42544" y="25664"/>
                    </a:lnTo>
                    <a:lnTo>
                      <a:pt x="42729" y="24635"/>
                    </a:lnTo>
                    <a:lnTo>
                      <a:pt x="42861" y="23606"/>
                    </a:lnTo>
                    <a:lnTo>
                      <a:pt x="42940" y="22551"/>
                    </a:lnTo>
                    <a:lnTo>
                      <a:pt x="42966" y="21470"/>
                    </a:lnTo>
                    <a:lnTo>
                      <a:pt x="42940" y="20362"/>
                    </a:lnTo>
                    <a:lnTo>
                      <a:pt x="42834" y="19281"/>
                    </a:lnTo>
                    <a:lnTo>
                      <a:pt x="42702" y="18199"/>
                    </a:lnTo>
                    <a:lnTo>
                      <a:pt x="42518" y="17144"/>
                    </a:lnTo>
                    <a:lnTo>
                      <a:pt x="42280" y="16116"/>
                    </a:lnTo>
                    <a:lnTo>
                      <a:pt x="41990" y="15087"/>
                    </a:lnTo>
                    <a:lnTo>
                      <a:pt x="41647" y="14085"/>
                    </a:lnTo>
                    <a:lnTo>
                      <a:pt x="41278" y="13109"/>
                    </a:lnTo>
                    <a:lnTo>
                      <a:pt x="40830" y="12159"/>
                    </a:lnTo>
                    <a:lnTo>
                      <a:pt x="40355" y="11236"/>
                    </a:lnTo>
                    <a:lnTo>
                      <a:pt x="39854" y="10340"/>
                    </a:lnTo>
                    <a:lnTo>
                      <a:pt x="39300" y="9469"/>
                    </a:lnTo>
                    <a:lnTo>
                      <a:pt x="38693" y="8625"/>
                    </a:lnTo>
                    <a:lnTo>
                      <a:pt x="38060" y="7808"/>
                    </a:lnTo>
                    <a:lnTo>
                      <a:pt x="37375" y="7043"/>
                    </a:lnTo>
                    <a:lnTo>
                      <a:pt x="36662" y="6278"/>
                    </a:lnTo>
                    <a:lnTo>
                      <a:pt x="35924" y="5566"/>
                    </a:lnTo>
                    <a:lnTo>
                      <a:pt x="35133" y="4906"/>
                    </a:lnTo>
                    <a:lnTo>
                      <a:pt x="34341" y="4273"/>
                    </a:lnTo>
                    <a:lnTo>
                      <a:pt x="33497" y="3667"/>
                    </a:lnTo>
                    <a:lnTo>
                      <a:pt x="32627" y="3113"/>
                    </a:lnTo>
                    <a:lnTo>
                      <a:pt x="31730" y="2585"/>
                    </a:lnTo>
                    <a:lnTo>
                      <a:pt x="30781" y="2110"/>
                    </a:lnTo>
                    <a:lnTo>
                      <a:pt x="29831" y="1688"/>
                    </a:lnTo>
                    <a:lnTo>
                      <a:pt x="28855" y="1293"/>
                    </a:lnTo>
                    <a:lnTo>
                      <a:pt x="27879" y="950"/>
                    </a:lnTo>
                    <a:lnTo>
                      <a:pt x="26851" y="686"/>
                    </a:lnTo>
                    <a:lnTo>
                      <a:pt x="25822" y="422"/>
                    </a:lnTo>
                    <a:lnTo>
                      <a:pt x="24767" y="238"/>
                    </a:lnTo>
                    <a:lnTo>
                      <a:pt x="23686" y="106"/>
                    </a:lnTo>
                    <a:lnTo>
                      <a:pt x="22578" y="27"/>
                    </a:lnTo>
                    <a:lnTo>
                      <a:pt x="214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30" name="Google Shape;1653;p70">
                <a:extLst>
                  <a:ext uri="{FF2B5EF4-FFF2-40B4-BE49-F238E27FC236}">
                    <a16:creationId xmlns:a16="http://schemas.microsoft.com/office/drawing/2014/main" id="{5FA353DC-3F24-6754-3A09-08C384573128}"/>
                  </a:ext>
                </a:extLst>
              </p:cNvPr>
              <p:cNvSpPr/>
              <p:nvPr/>
            </p:nvSpPr>
            <p:spPr>
              <a:xfrm>
                <a:off x="5979350" y="4008425"/>
                <a:ext cx="1074175" cy="1073500"/>
              </a:xfrm>
              <a:custGeom>
                <a:avLst/>
                <a:gdLst/>
                <a:ahLst/>
                <a:cxnLst/>
                <a:rect l="l" t="t" r="r" b="b"/>
                <a:pathLst>
                  <a:path w="42967" h="42940" fill="none" extrusionOk="0">
                    <a:moveTo>
                      <a:pt x="42966" y="21470"/>
                    </a:moveTo>
                    <a:lnTo>
                      <a:pt x="42966" y="21470"/>
                    </a:lnTo>
                    <a:lnTo>
                      <a:pt x="42940" y="22551"/>
                    </a:lnTo>
                    <a:lnTo>
                      <a:pt x="42861" y="23606"/>
                    </a:lnTo>
                    <a:lnTo>
                      <a:pt x="42729" y="24635"/>
                    </a:lnTo>
                    <a:lnTo>
                      <a:pt x="42544" y="25664"/>
                    </a:lnTo>
                    <a:lnTo>
                      <a:pt x="42544" y="25664"/>
                    </a:lnTo>
                    <a:lnTo>
                      <a:pt x="42386" y="26376"/>
                    </a:lnTo>
                    <a:lnTo>
                      <a:pt x="42228" y="27088"/>
                    </a:lnTo>
                    <a:lnTo>
                      <a:pt x="42017" y="27774"/>
                    </a:lnTo>
                    <a:lnTo>
                      <a:pt x="41779" y="28459"/>
                    </a:lnTo>
                    <a:lnTo>
                      <a:pt x="41542" y="29145"/>
                    </a:lnTo>
                    <a:lnTo>
                      <a:pt x="41278" y="29804"/>
                    </a:lnTo>
                    <a:lnTo>
                      <a:pt x="40988" y="30464"/>
                    </a:lnTo>
                    <a:lnTo>
                      <a:pt x="40671" y="31097"/>
                    </a:lnTo>
                    <a:lnTo>
                      <a:pt x="40671" y="31097"/>
                    </a:lnTo>
                    <a:lnTo>
                      <a:pt x="40276" y="31862"/>
                    </a:lnTo>
                    <a:lnTo>
                      <a:pt x="39854" y="32600"/>
                    </a:lnTo>
                    <a:lnTo>
                      <a:pt x="39854" y="32600"/>
                    </a:lnTo>
                    <a:lnTo>
                      <a:pt x="39379" y="33365"/>
                    </a:lnTo>
                    <a:lnTo>
                      <a:pt x="38852" y="34077"/>
                    </a:lnTo>
                    <a:lnTo>
                      <a:pt x="38324" y="34789"/>
                    </a:lnTo>
                    <a:lnTo>
                      <a:pt x="37744" y="35502"/>
                    </a:lnTo>
                    <a:lnTo>
                      <a:pt x="37744" y="35502"/>
                    </a:lnTo>
                    <a:lnTo>
                      <a:pt x="37612" y="35633"/>
                    </a:lnTo>
                    <a:lnTo>
                      <a:pt x="37612" y="35633"/>
                    </a:lnTo>
                    <a:lnTo>
                      <a:pt x="37533" y="35713"/>
                    </a:lnTo>
                    <a:lnTo>
                      <a:pt x="37533" y="35713"/>
                    </a:lnTo>
                    <a:lnTo>
                      <a:pt x="36847" y="36451"/>
                    </a:lnTo>
                    <a:lnTo>
                      <a:pt x="36135" y="37163"/>
                    </a:lnTo>
                    <a:lnTo>
                      <a:pt x="35396" y="37823"/>
                    </a:lnTo>
                    <a:lnTo>
                      <a:pt x="34605" y="38456"/>
                    </a:lnTo>
                    <a:lnTo>
                      <a:pt x="33788" y="39062"/>
                    </a:lnTo>
                    <a:lnTo>
                      <a:pt x="32970" y="39616"/>
                    </a:lnTo>
                    <a:lnTo>
                      <a:pt x="32099" y="40144"/>
                    </a:lnTo>
                    <a:lnTo>
                      <a:pt x="31203" y="40618"/>
                    </a:lnTo>
                    <a:lnTo>
                      <a:pt x="31203" y="40618"/>
                    </a:lnTo>
                    <a:lnTo>
                      <a:pt x="31203" y="40618"/>
                    </a:lnTo>
                    <a:lnTo>
                      <a:pt x="30649" y="40882"/>
                    </a:lnTo>
                    <a:lnTo>
                      <a:pt x="30095" y="41146"/>
                    </a:lnTo>
                    <a:lnTo>
                      <a:pt x="29515" y="41383"/>
                    </a:lnTo>
                    <a:lnTo>
                      <a:pt x="28934" y="41621"/>
                    </a:lnTo>
                    <a:lnTo>
                      <a:pt x="28354" y="41805"/>
                    </a:lnTo>
                    <a:lnTo>
                      <a:pt x="27774" y="42016"/>
                    </a:lnTo>
                    <a:lnTo>
                      <a:pt x="27167" y="42174"/>
                    </a:lnTo>
                    <a:lnTo>
                      <a:pt x="26561" y="42333"/>
                    </a:lnTo>
                    <a:lnTo>
                      <a:pt x="25954" y="42465"/>
                    </a:lnTo>
                    <a:lnTo>
                      <a:pt x="25321" y="42596"/>
                    </a:lnTo>
                    <a:lnTo>
                      <a:pt x="24688" y="42702"/>
                    </a:lnTo>
                    <a:lnTo>
                      <a:pt x="24055" y="42781"/>
                    </a:lnTo>
                    <a:lnTo>
                      <a:pt x="23422" y="42860"/>
                    </a:lnTo>
                    <a:lnTo>
                      <a:pt x="22789" y="42913"/>
                    </a:lnTo>
                    <a:lnTo>
                      <a:pt x="22130" y="42939"/>
                    </a:lnTo>
                    <a:lnTo>
                      <a:pt x="21497" y="42939"/>
                    </a:lnTo>
                    <a:lnTo>
                      <a:pt x="21497" y="42939"/>
                    </a:lnTo>
                    <a:lnTo>
                      <a:pt x="20732" y="42939"/>
                    </a:lnTo>
                    <a:lnTo>
                      <a:pt x="19993" y="42887"/>
                    </a:lnTo>
                    <a:lnTo>
                      <a:pt x="19255" y="42834"/>
                    </a:lnTo>
                    <a:lnTo>
                      <a:pt x="18516" y="42728"/>
                    </a:lnTo>
                    <a:lnTo>
                      <a:pt x="18516" y="42728"/>
                    </a:lnTo>
                    <a:lnTo>
                      <a:pt x="17540" y="42570"/>
                    </a:lnTo>
                    <a:lnTo>
                      <a:pt x="16591" y="42385"/>
                    </a:lnTo>
                    <a:lnTo>
                      <a:pt x="15641" y="42122"/>
                    </a:lnTo>
                    <a:lnTo>
                      <a:pt x="14718" y="41858"/>
                    </a:lnTo>
                    <a:lnTo>
                      <a:pt x="13821" y="41515"/>
                    </a:lnTo>
                    <a:lnTo>
                      <a:pt x="12925" y="41172"/>
                    </a:lnTo>
                    <a:lnTo>
                      <a:pt x="12054" y="40777"/>
                    </a:lnTo>
                    <a:lnTo>
                      <a:pt x="11210" y="40328"/>
                    </a:lnTo>
                    <a:lnTo>
                      <a:pt x="10393" y="39853"/>
                    </a:lnTo>
                    <a:lnTo>
                      <a:pt x="9601" y="39352"/>
                    </a:lnTo>
                    <a:lnTo>
                      <a:pt x="8810" y="38798"/>
                    </a:lnTo>
                    <a:lnTo>
                      <a:pt x="8072" y="38218"/>
                    </a:lnTo>
                    <a:lnTo>
                      <a:pt x="7333" y="37638"/>
                    </a:lnTo>
                    <a:lnTo>
                      <a:pt x="6647" y="36979"/>
                    </a:lnTo>
                    <a:lnTo>
                      <a:pt x="5988" y="36319"/>
                    </a:lnTo>
                    <a:lnTo>
                      <a:pt x="5355" y="35633"/>
                    </a:lnTo>
                    <a:lnTo>
                      <a:pt x="4748" y="34895"/>
                    </a:lnTo>
                    <a:lnTo>
                      <a:pt x="4168" y="34156"/>
                    </a:lnTo>
                    <a:lnTo>
                      <a:pt x="3614" y="33391"/>
                    </a:lnTo>
                    <a:lnTo>
                      <a:pt x="3113" y="32574"/>
                    </a:lnTo>
                    <a:lnTo>
                      <a:pt x="2638" y="31756"/>
                    </a:lnTo>
                    <a:lnTo>
                      <a:pt x="2190" y="30912"/>
                    </a:lnTo>
                    <a:lnTo>
                      <a:pt x="1794" y="30042"/>
                    </a:lnTo>
                    <a:lnTo>
                      <a:pt x="1425" y="29171"/>
                    </a:lnTo>
                    <a:lnTo>
                      <a:pt x="1109" y="28248"/>
                    </a:lnTo>
                    <a:lnTo>
                      <a:pt x="818" y="27325"/>
                    </a:lnTo>
                    <a:lnTo>
                      <a:pt x="581" y="26402"/>
                    </a:lnTo>
                    <a:lnTo>
                      <a:pt x="370" y="25426"/>
                    </a:lnTo>
                    <a:lnTo>
                      <a:pt x="212" y="24477"/>
                    </a:lnTo>
                    <a:lnTo>
                      <a:pt x="106" y="23474"/>
                    </a:lnTo>
                    <a:lnTo>
                      <a:pt x="27" y="22472"/>
                    </a:lnTo>
                    <a:lnTo>
                      <a:pt x="1" y="21470"/>
                    </a:lnTo>
                    <a:lnTo>
                      <a:pt x="1" y="21470"/>
                    </a:lnTo>
                    <a:lnTo>
                      <a:pt x="27" y="20468"/>
                    </a:lnTo>
                    <a:lnTo>
                      <a:pt x="106" y="19465"/>
                    </a:lnTo>
                    <a:lnTo>
                      <a:pt x="212" y="18489"/>
                    </a:lnTo>
                    <a:lnTo>
                      <a:pt x="370" y="17540"/>
                    </a:lnTo>
                    <a:lnTo>
                      <a:pt x="581" y="16590"/>
                    </a:lnTo>
                    <a:lnTo>
                      <a:pt x="818" y="15641"/>
                    </a:lnTo>
                    <a:lnTo>
                      <a:pt x="1082" y="14744"/>
                    </a:lnTo>
                    <a:lnTo>
                      <a:pt x="1425" y="13847"/>
                    </a:lnTo>
                    <a:lnTo>
                      <a:pt x="1425" y="13847"/>
                    </a:lnTo>
                    <a:lnTo>
                      <a:pt x="1662" y="13214"/>
                    </a:lnTo>
                    <a:lnTo>
                      <a:pt x="1926" y="12581"/>
                    </a:lnTo>
                    <a:lnTo>
                      <a:pt x="1926" y="12581"/>
                    </a:lnTo>
                    <a:lnTo>
                      <a:pt x="2269" y="11896"/>
                    </a:lnTo>
                    <a:lnTo>
                      <a:pt x="2612" y="11210"/>
                    </a:lnTo>
                    <a:lnTo>
                      <a:pt x="2981" y="10551"/>
                    </a:lnTo>
                    <a:lnTo>
                      <a:pt x="3377" y="9918"/>
                    </a:lnTo>
                    <a:lnTo>
                      <a:pt x="3799" y="9285"/>
                    </a:lnTo>
                    <a:lnTo>
                      <a:pt x="4247" y="8652"/>
                    </a:lnTo>
                    <a:lnTo>
                      <a:pt x="4722" y="8071"/>
                    </a:lnTo>
                    <a:lnTo>
                      <a:pt x="5197" y="7491"/>
                    </a:lnTo>
                    <a:lnTo>
                      <a:pt x="5698" y="6911"/>
                    </a:lnTo>
                    <a:lnTo>
                      <a:pt x="6225" y="6383"/>
                    </a:lnTo>
                    <a:lnTo>
                      <a:pt x="6753" y="5856"/>
                    </a:lnTo>
                    <a:lnTo>
                      <a:pt x="7307" y="5328"/>
                    </a:lnTo>
                    <a:lnTo>
                      <a:pt x="7887" y="4854"/>
                    </a:lnTo>
                    <a:lnTo>
                      <a:pt x="8494" y="4379"/>
                    </a:lnTo>
                    <a:lnTo>
                      <a:pt x="9100" y="3930"/>
                    </a:lnTo>
                    <a:lnTo>
                      <a:pt x="9707" y="3508"/>
                    </a:lnTo>
                    <a:lnTo>
                      <a:pt x="10366" y="3113"/>
                    </a:lnTo>
                    <a:lnTo>
                      <a:pt x="11026" y="2717"/>
                    </a:lnTo>
                    <a:lnTo>
                      <a:pt x="11685" y="2348"/>
                    </a:lnTo>
                    <a:lnTo>
                      <a:pt x="12371" y="2031"/>
                    </a:lnTo>
                    <a:lnTo>
                      <a:pt x="13057" y="1715"/>
                    </a:lnTo>
                    <a:lnTo>
                      <a:pt x="13769" y="1425"/>
                    </a:lnTo>
                    <a:lnTo>
                      <a:pt x="14507" y="1161"/>
                    </a:lnTo>
                    <a:lnTo>
                      <a:pt x="15246" y="924"/>
                    </a:lnTo>
                    <a:lnTo>
                      <a:pt x="15984" y="713"/>
                    </a:lnTo>
                    <a:lnTo>
                      <a:pt x="16749" y="528"/>
                    </a:lnTo>
                    <a:lnTo>
                      <a:pt x="17514" y="370"/>
                    </a:lnTo>
                    <a:lnTo>
                      <a:pt x="18279" y="238"/>
                    </a:lnTo>
                    <a:lnTo>
                      <a:pt x="19070" y="132"/>
                    </a:lnTo>
                    <a:lnTo>
                      <a:pt x="19861" y="53"/>
                    </a:lnTo>
                    <a:lnTo>
                      <a:pt x="20679" y="0"/>
                    </a:lnTo>
                    <a:lnTo>
                      <a:pt x="21497" y="0"/>
                    </a:lnTo>
                    <a:lnTo>
                      <a:pt x="21497" y="0"/>
                    </a:lnTo>
                    <a:lnTo>
                      <a:pt x="22578" y="27"/>
                    </a:lnTo>
                    <a:lnTo>
                      <a:pt x="23686" y="106"/>
                    </a:lnTo>
                    <a:lnTo>
                      <a:pt x="24767" y="238"/>
                    </a:lnTo>
                    <a:lnTo>
                      <a:pt x="25822" y="422"/>
                    </a:lnTo>
                    <a:lnTo>
                      <a:pt x="26851" y="686"/>
                    </a:lnTo>
                    <a:lnTo>
                      <a:pt x="27879" y="950"/>
                    </a:lnTo>
                    <a:lnTo>
                      <a:pt x="28855" y="1293"/>
                    </a:lnTo>
                    <a:lnTo>
                      <a:pt x="29831" y="1688"/>
                    </a:lnTo>
                    <a:lnTo>
                      <a:pt x="30781" y="2110"/>
                    </a:lnTo>
                    <a:lnTo>
                      <a:pt x="31730" y="2585"/>
                    </a:lnTo>
                    <a:lnTo>
                      <a:pt x="32627" y="3113"/>
                    </a:lnTo>
                    <a:lnTo>
                      <a:pt x="33497" y="3667"/>
                    </a:lnTo>
                    <a:lnTo>
                      <a:pt x="34341" y="4273"/>
                    </a:lnTo>
                    <a:lnTo>
                      <a:pt x="35133" y="4906"/>
                    </a:lnTo>
                    <a:lnTo>
                      <a:pt x="35924" y="5566"/>
                    </a:lnTo>
                    <a:lnTo>
                      <a:pt x="36662" y="6278"/>
                    </a:lnTo>
                    <a:lnTo>
                      <a:pt x="37375" y="7043"/>
                    </a:lnTo>
                    <a:lnTo>
                      <a:pt x="38060" y="7808"/>
                    </a:lnTo>
                    <a:lnTo>
                      <a:pt x="38693" y="8625"/>
                    </a:lnTo>
                    <a:lnTo>
                      <a:pt x="39300" y="9469"/>
                    </a:lnTo>
                    <a:lnTo>
                      <a:pt x="39854" y="10340"/>
                    </a:lnTo>
                    <a:lnTo>
                      <a:pt x="40355" y="11236"/>
                    </a:lnTo>
                    <a:lnTo>
                      <a:pt x="40830" y="12159"/>
                    </a:lnTo>
                    <a:lnTo>
                      <a:pt x="41278" y="13109"/>
                    </a:lnTo>
                    <a:lnTo>
                      <a:pt x="41647" y="14085"/>
                    </a:lnTo>
                    <a:lnTo>
                      <a:pt x="41990" y="15087"/>
                    </a:lnTo>
                    <a:lnTo>
                      <a:pt x="42280" y="16116"/>
                    </a:lnTo>
                    <a:lnTo>
                      <a:pt x="42518" y="17144"/>
                    </a:lnTo>
                    <a:lnTo>
                      <a:pt x="42702" y="18199"/>
                    </a:lnTo>
                    <a:lnTo>
                      <a:pt x="42834" y="19281"/>
                    </a:lnTo>
                    <a:lnTo>
                      <a:pt x="42940" y="20362"/>
                    </a:lnTo>
                    <a:lnTo>
                      <a:pt x="42966" y="214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31" name="Google Shape;1654;p70">
                <a:extLst>
                  <a:ext uri="{FF2B5EF4-FFF2-40B4-BE49-F238E27FC236}">
                    <a16:creationId xmlns:a16="http://schemas.microsoft.com/office/drawing/2014/main" id="{BC5D117A-6508-A1F1-12DB-1810B856C663}"/>
                  </a:ext>
                </a:extLst>
              </p:cNvPr>
              <p:cNvSpPr/>
              <p:nvPr/>
            </p:nvSpPr>
            <p:spPr>
              <a:xfrm>
                <a:off x="6285975" y="4374375"/>
                <a:ext cx="507075" cy="707550"/>
              </a:xfrm>
              <a:custGeom>
                <a:avLst/>
                <a:gdLst/>
                <a:ahLst/>
                <a:cxnLst/>
                <a:rect l="l" t="t" r="r" b="b"/>
                <a:pathLst>
                  <a:path w="20283" h="28302" extrusionOk="0">
                    <a:moveTo>
                      <a:pt x="1029" y="1"/>
                    </a:moveTo>
                    <a:lnTo>
                      <a:pt x="871" y="27"/>
                    </a:lnTo>
                    <a:lnTo>
                      <a:pt x="633" y="133"/>
                    </a:lnTo>
                    <a:lnTo>
                      <a:pt x="422" y="238"/>
                    </a:lnTo>
                    <a:lnTo>
                      <a:pt x="290" y="370"/>
                    </a:lnTo>
                    <a:lnTo>
                      <a:pt x="185" y="475"/>
                    </a:lnTo>
                    <a:lnTo>
                      <a:pt x="106" y="581"/>
                    </a:lnTo>
                    <a:lnTo>
                      <a:pt x="79" y="660"/>
                    </a:lnTo>
                    <a:lnTo>
                      <a:pt x="53" y="739"/>
                    </a:lnTo>
                    <a:lnTo>
                      <a:pt x="0" y="924"/>
                    </a:lnTo>
                    <a:lnTo>
                      <a:pt x="0" y="1082"/>
                    </a:lnTo>
                    <a:lnTo>
                      <a:pt x="0" y="1267"/>
                    </a:lnTo>
                    <a:lnTo>
                      <a:pt x="27" y="1399"/>
                    </a:lnTo>
                    <a:lnTo>
                      <a:pt x="53" y="1557"/>
                    </a:lnTo>
                    <a:lnTo>
                      <a:pt x="106" y="1689"/>
                    </a:lnTo>
                    <a:lnTo>
                      <a:pt x="159" y="1794"/>
                    </a:lnTo>
                    <a:lnTo>
                      <a:pt x="238" y="1900"/>
                    </a:lnTo>
                    <a:lnTo>
                      <a:pt x="449" y="2111"/>
                    </a:lnTo>
                    <a:lnTo>
                      <a:pt x="686" y="2269"/>
                    </a:lnTo>
                    <a:lnTo>
                      <a:pt x="923" y="2427"/>
                    </a:lnTo>
                    <a:lnTo>
                      <a:pt x="1214" y="2533"/>
                    </a:lnTo>
                    <a:lnTo>
                      <a:pt x="1504" y="2612"/>
                    </a:lnTo>
                    <a:lnTo>
                      <a:pt x="1767" y="2691"/>
                    </a:lnTo>
                    <a:lnTo>
                      <a:pt x="2269" y="2770"/>
                    </a:lnTo>
                    <a:lnTo>
                      <a:pt x="2638" y="2796"/>
                    </a:lnTo>
                    <a:lnTo>
                      <a:pt x="2770" y="2796"/>
                    </a:lnTo>
                    <a:lnTo>
                      <a:pt x="5961" y="7307"/>
                    </a:lnTo>
                    <a:lnTo>
                      <a:pt x="5987" y="7808"/>
                    </a:lnTo>
                    <a:lnTo>
                      <a:pt x="6014" y="8441"/>
                    </a:lnTo>
                    <a:lnTo>
                      <a:pt x="6040" y="9285"/>
                    </a:lnTo>
                    <a:lnTo>
                      <a:pt x="6040" y="10340"/>
                    </a:lnTo>
                    <a:lnTo>
                      <a:pt x="6014" y="11606"/>
                    </a:lnTo>
                    <a:lnTo>
                      <a:pt x="5961" y="13056"/>
                    </a:lnTo>
                    <a:lnTo>
                      <a:pt x="5856" y="14692"/>
                    </a:lnTo>
                    <a:lnTo>
                      <a:pt x="5776" y="16169"/>
                    </a:lnTo>
                    <a:lnTo>
                      <a:pt x="5724" y="17830"/>
                    </a:lnTo>
                    <a:lnTo>
                      <a:pt x="5724" y="19598"/>
                    </a:lnTo>
                    <a:lnTo>
                      <a:pt x="5724" y="21391"/>
                    </a:lnTo>
                    <a:lnTo>
                      <a:pt x="5776" y="23132"/>
                    </a:lnTo>
                    <a:lnTo>
                      <a:pt x="5803" y="24767"/>
                    </a:lnTo>
                    <a:lnTo>
                      <a:pt x="5908" y="27325"/>
                    </a:lnTo>
                    <a:lnTo>
                      <a:pt x="5935" y="27563"/>
                    </a:lnTo>
                    <a:lnTo>
                      <a:pt x="6014" y="27747"/>
                    </a:lnTo>
                    <a:lnTo>
                      <a:pt x="6119" y="27932"/>
                    </a:lnTo>
                    <a:lnTo>
                      <a:pt x="6251" y="28090"/>
                    </a:lnTo>
                    <a:lnTo>
                      <a:pt x="6990" y="28196"/>
                    </a:lnTo>
                    <a:lnTo>
                      <a:pt x="7728" y="28249"/>
                    </a:lnTo>
                    <a:lnTo>
                      <a:pt x="8467" y="28301"/>
                    </a:lnTo>
                    <a:lnTo>
                      <a:pt x="9865" y="28301"/>
                    </a:lnTo>
                    <a:lnTo>
                      <a:pt x="10524" y="28275"/>
                    </a:lnTo>
                    <a:lnTo>
                      <a:pt x="11157" y="28222"/>
                    </a:lnTo>
                    <a:lnTo>
                      <a:pt x="11790" y="28143"/>
                    </a:lnTo>
                    <a:lnTo>
                      <a:pt x="12423" y="28064"/>
                    </a:lnTo>
                    <a:lnTo>
                      <a:pt x="13056" y="27958"/>
                    </a:lnTo>
                    <a:lnTo>
                      <a:pt x="13689" y="27827"/>
                    </a:lnTo>
                    <a:lnTo>
                      <a:pt x="14296" y="27695"/>
                    </a:lnTo>
                    <a:lnTo>
                      <a:pt x="14902" y="27536"/>
                    </a:lnTo>
                    <a:lnTo>
                      <a:pt x="15509" y="27378"/>
                    </a:lnTo>
                    <a:lnTo>
                      <a:pt x="16089" y="27167"/>
                    </a:lnTo>
                    <a:lnTo>
                      <a:pt x="16669" y="26983"/>
                    </a:lnTo>
                    <a:lnTo>
                      <a:pt x="17250" y="26745"/>
                    </a:lnTo>
                    <a:lnTo>
                      <a:pt x="17830" y="26508"/>
                    </a:lnTo>
                    <a:lnTo>
                      <a:pt x="18384" y="26244"/>
                    </a:lnTo>
                    <a:lnTo>
                      <a:pt x="18938" y="25980"/>
                    </a:lnTo>
                    <a:lnTo>
                      <a:pt x="20283" y="8652"/>
                    </a:lnTo>
                    <a:lnTo>
                      <a:pt x="20256" y="8652"/>
                    </a:lnTo>
                    <a:lnTo>
                      <a:pt x="15694" y="7544"/>
                    </a:lnTo>
                    <a:lnTo>
                      <a:pt x="14586" y="7280"/>
                    </a:lnTo>
                    <a:lnTo>
                      <a:pt x="9152" y="5962"/>
                    </a:lnTo>
                    <a:lnTo>
                      <a:pt x="9047" y="5935"/>
                    </a:lnTo>
                    <a:lnTo>
                      <a:pt x="8810" y="5381"/>
                    </a:lnTo>
                    <a:lnTo>
                      <a:pt x="8519" y="4775"/>
                    </a:lnTo>
                    <a:lnTo>
                      <a:pt x="8097" y="4010"/>
                    </a:lnTo>
                    <a:lnTo>
                      <a:pt x="7886" y="3640"/>
                    </a:lnTo>
                    <a:lnTo>
                      <a:pt x="7702" y="3350"/>
                    </a:lnTo>
                    <a:lnTo>
                      <a:pt x="7649" y="3271"/>
                    </a:lnTo>
                    <a:lnTo>
                      <a:pt x="7385" y="2876"/>
                    </a:lnTo>
                    <a:lnTo>
                      <a:pt x="7280" y="2717"/>
                    </a:lnTo>
                    <a:lnTo>
                      <a:pt x="7148" y="2585"/>
                    </a:lnTo>
                    <a:lnTo>
                      <a:pt x="6831" y="2295"/>
                    </a:lnTo>
                    <a:lnTo>
                      <a:pt x="6700" y="2190"/>
                    </a:lnTo>
                    <a:lnTo>
                      <a:pt x="6357" y="1952"/>
                    </a:lnTo>
                    <a:lnTo>
                      <a:pt x="5987" y="1715"/>
                    </a:lnTo>
                    <a:lnTo>
                      <a:pt x="5592" y="1504"/>
                    </a:lnTo>
                    <a:lnTo>
                      <a:pt x="5196" y="1293"/>
                    </a:lnTo>
                    <a:lnTo>
                      <a:pt x="4326" y="897"/>
                    </a:lnTo>
                    <a:lnTo>
                      <a:pt x="3455" y="581"/>
                    </a:lnTo>
                    <a:lnTo>
                      <a:pt x="3271" y="502"/>
                    </a:lnTo>
                    <a:lnTo>
                      <a:pt x="2480" y="264"/>
                    </a:lnTo>
                    <a:lnTo>
                      <a:pt x="1767" y="80"/>
                    </a:lnTo>
                    <a:lnTo>
                      <a:pt x="1477" y="27"/>
                    </a:lnTo>
                    <a:lnTo>
                      <a:pt x="12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32" name="Google Shape;1655;p70">
                <a:extLst>
                  <a:ext uri="{FF2B5EF4-FFF2-40B4-BE49-F238E27FC236}">
                    <a16:creationId xmlns:a16="http://schemas.microsoft.com/office/drawing/2014/main" id="{B7FBF946-EA88-34B2-0B7D-CAA1294077D8}"/>
                  </a:ext>
                </a:extLst>
              </p:cNvPr>
              <p:cNvSpPr/>
              <p:nvPr/>
            </p:nvSpPr>
            <p:spPr>
              <a:xfrm>
                <a:off x="6299150" y="4131075"/>
                <a:ext cx="496550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19862" h="20521" extrusionOk="0">
                    <a:moveTo>
                      <a:pt x="5460" y="0"/>
                    </a:moveTo>
                    <a:lnTo>
                      <a:pt x="5144" y="53"/>
                    </a:lnTo>
                    <a:lnTo>
                      <a:pt x="4854" y="132"/>
                    </a:lnTo>
                    <a:lnTo>
                      <a:pt x="4616" y="238"/>
                    </a:lnTo>
                    <a:lnTo>
                      <a:pt x="4405" y="396"/>
                    </a:lnTo>
                    <a:lnTo>
                      <a:pt x="4247" y="581"/>
                    </a:lnTo>
                    <a:lnTo>
                      <a:pt x="4115" y="818"/>
                    </a:lnTo>
                    <a:lnTo>
                      <a:pt x="4036" y="1082"/>
                    </a:lnTo>
                    <a:lnTo>
                      <a:pt x="4010" y="1425"/>
                    </a:lnTo>
                    <a:lnTo>
                      <a:pt x="3852" y="1425"/>
                    </a:lnTo>
                    <a:lnTo>
                      <a:pt x="3403" y="1451"/>
                    </a:lnTo>
                    <a:lnTo>
                      <a:pt x="2770" y="1530"/>
                    </a:lnTo>
                    <a:lnTo>
                      <a:pt x="2401" y="1609"/>
                    </a:lnTo>
                    <a:lnTo>
                      <a:pt x="2032" y="1688"/>
                    </a:lnTo>
                    <a:lnTo>
                      <a:pt x="1662" y="1794"/>
                    </a:lnTo>
                    <a:lnTo>
                      <a:pt x="1293" y="1926"/>
                    </a:lnTo>
                    <a:lnTo>
                      <a:pt x="950" y="2110"/>
                    </a:lnTo>
                    <a:lnTo>
                      <a:pt x="660" y="2321"/>
                    </a:lnTo>
                    <a:lnTo>
                      <a:pt x="502" y="2427"/>
                    </a:lnTo>
                    <a:lnTo>
                      <a:pt x="396" y="2559"/>
                    </a:lnTo>
                    <a:lnTo>
                      <a:pt x="291" y="2691"/>
                    </a:lnTo>
                    <a:lnTo>
                      <a:pt x="185" y="2849"/>
                    </a:lnTo>
                    <a:lnTo>
                      <a:pt x="106" y="3007"/>
                    </a:lnTo>
                    <a:lnTo>
                      <a:pt x="54" y="3165"/>
                    </a:lnTo>
                    <a:lnTo>
                      <a:pt x="1" y="3350"/>
                    </a:lnTo>
                    <a:lnTo>
                      <a:pt x="1" y="3561"/>
                    </a:lnTo>
                    <a:lnTo>
                      <a:pt x="1" y="3614"/>
                    </a:lnTo>
                    <a:lnTo>
                      <a:pt x="54" y="3746"/>
                    </a:lnTo>
                    <a:lnTo>
                      <a:pt x="159" y="3957"/>
                    </a:lnTo>
                    <a:lnTo>
                      <a:pt x="317" y="4194"/>
                    </a:lnTo>
                    <a:lnTo>
                      <a:pt x="449" y="4326"/>
                    </a:lnTo>
                    <a:lnTo>
                      <a:pt x="607" y="4458"/>
                    </a:lnTo>
                    <a:lnTo>
                      <a:pt x="766" y="4563"/>
                    </a:lnTo>
                    <a:lnTo>
                      <a:pt x="977" y="4669"/>
                    </a:lnTo>
                    <a:lnTo>
                      <a:pt x="1214" y="4774"/>
                    </a:lnTo>
                    <a:lnTo>
                      <a:pt x="1478" y="4827"/>
                    </a:lnTo>
                    <a:lnTo>
                      <a:pt x="1768" y="4880"/>
                    </a:lnTo>
                    <a:lnTo>
                      <a:pt x="2137" y="4906"/>
                    </a:lnTo>
                    <a:lnTo>
                      <a:pt x="2823" y="4959"/>
                    </a:lnTo>
                    <a:lnTo>
                      <a:pt x="3430" y="5012"/>
                    </a:lnTo>
                    <a:lnTo>
                      <a:pt x="3983" y="5091"/>
                    </a:lnTo>
                    <a:lnTo>
                      <a:pt x="4432" y="5196"/>
                    </a:lnTo>
                    <a:lnTo>
                      <a:pt x="5038" y="5354"/>
                    </a:lnTo>
                    <a:lnTo>
                      <a:pt x="5249" y="5434"/>
                    </a:lnTo>
                    <a:lnTo>
                      <a:pt x="8705" y="7860"/>
                    </a:lnTo>
                    <a:lnTo>
                      <a:pt x="7861" y="7596"/>
                    </a:lnTo>
                    <a:lnTo>
                      <a:pt x="6990" y="7333"/>
                    </a:lnTo>
                    <a:lnTo>
                      <a:pt x="5988" y="7042"/>
                    </a:lnTo>
                    <a:lnTo>
                      <a:pt x="4959" y="6779"/>
                    </a:lnTo>
                    <a:lnTo>
                      <a:pt x="4458" y="6647"/>
                    </a:lnTo>
                    <a:lnTo>
                      <a:pt x="4010" y="6568"/>
                    </a:lnTo>
                    <a:lnTo>
                      <a:pt x="3588" y="6515"/>
                    </a:lnTo>
                    <a:lnTo>
                      <a:pt x="3245" y="6489"/>
                    </a:lnTo>
                    <a:lnTo>
                      <a:pt x="3008" y="6515"/>
                    </a:lnTo>
                    <a:lnTo>
                      <a:pt x="2902" y="6515"/>
                    </a:lnTo>
                    <a:lnTo>
                      <a:pt x="2823" y="6568"/>
                    </a:lnTo>
                    <a:lnTo>
                      <a:pt x="2084" y="7095"/>
                    </a:lnTo>
                    <a:lnTo>
                      <a:pt x="1583" y="7491"/>
                    </a:lnTo>
                    <a:lnTo>
                      <a:pt x="1082" y="7913"/>
                    </a:lnTo>
                    <a:lnTo>
                      <a:pt x="845" y="8150"/>
                    </a:lnTo>
                    <a:lnTo>
                      <a:pt x="634" y="8388"/>
                    </a:lnTo>
                    <a:lnTo>
                      <a:pt x="476" y="8625"/>
                    </a:lnTo>
                    <a:lnTo>
                      <a:pt x="344" y="8862"/>
                    </a:lnTo>
                    <a:lnTo>
                      <a:pt x="238" y="9100"/>
                    </a:lnTo>
                    <a:lnTo>
                      <a:pt x="212" y="9311"/>
                    </a:lnTo>
                    <a:lnTo>
                      <a:pt x="212" y="9443"/>
                    </a:lnTo>
                    <a:lnTo>
                      <a:pt x="238" y="9548"/>
                    </a:lnTo>
                    <a:lnTo>
                      <a:pt x="291" y="9654"/>
                    </a:lnTo>
                    <a:lnTo>
                      <a:pt x="344" y="9759"/>
                    </a:lnTo>
                    <a:lnTo>
                      <a:pt x="423" y="9865"/>
                    </a:lnTo>
                    <a:lnTo>
                      <a:pt x="528" y="9944"/>
                    </a:lnTo>
                    <a:lnTo>
                      <a:pt x="739" y="10076"/>
                    </a:lnTo>
                    <a:lnTo>
                      <a:pt x="1029" y="10181"/>
                    </a:lnTo>
                    <a:lnTo>
                      <a:pt x="1320" y="10260"/>
                    </a:lnTo>
                    <a:lnTo>
                      <a:pt x="1662" y="10287"/>
                    </a:lnTo>
                    <a:lnTo>
                      <a:pt x="2348" y="10287"/>
                    </a:lnTo>
                    <a:lnTo>
                      <a:pt x="2717" y="10234"/>
                    </a:lnTo>
                    <a:lnTo>
                      <a:pt x="3377" y="10128"/>
                    </a:lnTo>
                    <a:lnTo>
                      <a:pt x="3957" y="10023"/>
                    </a:lnTo>
                    <a:lnTo>
                      <a:pt x="4485" y="9891"/>
                    </a:lnTo>
                    <a:lnTo>
                      <a:pt x="8335" y="14428"/>
                    </a:lnTo>
                    <a:lnTo>
                      <a:pt x="9760" y="20520"/>
                    </a:lnTo>
                    <a:lnTo>
                      <a:pt x="19571" y="19412"/>
                    </a:lnTo>
                    <a:lnTo>
                      <a:pt x="19677" y="18779"/>
                    </a:lnTo>
                    <a:lnTo>
                      <a:pt x="19782" y="18094"/>
                    </a:lnTo>
                    <a:lnTo>
                      <a:pt x="19835" y="17223"/>
                    </a:lnTo>
                    <a:lnTo>
                      <a:pt x="19861" y="16775"/>
                    </a:lnTo>
                    <a:lnTo>
                      <a:pt x="19861" y="16274"/>
                    </a:lnTo>
                    <a:lnTo>
                      <a:pt x="19861" y="15773"/>
                    </a:lnTo>
                    <a:lnTo>
                      <a:pt x="19835" y="15298"/>
                    </a:lnTo>
                    <a:lnTo>
                      <a:pt x="19756" y="14797"/>
                    </a:lnTo>
                    <a:lnTo>
                      <a:pt x="19677" y="14322"/>
                    </a:lnTo>
                    <a:lnTo>
                      <a:pt x="19571" y="13847"/>
                    </a:lnTo>
                    <a:lnTo>
                      <a:pt x="19413" y="13425"/>
                    </a:lnTo>
                    <a:lnTo>
                      <a:pt x="18332" y="10946"/>
                    </a:lnTo>
                    <a:lnTo>
                      <a:pt x="17619" y="9284"/>
                    </a:lnTo>
                    <a:lnTo>
                      <a:pt x="16855" y="7544"/>
                    </a:lnTo>
                    <a:lnTo>
                      <a:pt x="16063" y="5882"/>
                    </a:lnTo>
                    <a:lnTo>
                      <a:pt x="15694" y="5143"/>
                    </a:lnTo>
                    <a:lnTo>
                      <a:pt x="15351" y="4458"/>
                    </a:lnTo>
                    <a:lnTo>
                      <a:pt x="15008" y="3877"/>
                    </a:lnTo>
                    <a:lnTo>
                      <a:pt x="14718" y="3403"/>
                    </a:lnTo>
                    <a:lnTo>
                      <a:pt x="14454" y="3086"/>
                    </a:lnTo>
                    <a:lnTo>
                      <a:pt x="14349" y="2981"/>
                    </a:lnTo>
                    <a:lnTo>
                      <a:pt x="14243" y="2902"/>
                    </a:lnTo>
                    <a:lnTo>
                      <a:pt x="13531" y="2532"/>
                    </a:lnTo>
                    <a:lnTo>
                      <a:pt x="12213" y="1926"/>
                    </a:lnTo>
                    <a:lnTo>
                      <a:pt x="11421" y="1556"/>
                    </a:lnTo>
                    <a:lnTo>
                      <a:pt x="10551" y="1214"/>
                    </a:lnTo>
                    <a:lnTo>
                      <a:pt x="9654" y="871"/>
                    </a:lnTo>
                    <a:lnTo>
                      <a:pt x="8731" y="554"/>
                    </a:lnTo>
                    <a:lnTo>
                      <a:pt x="7834" y="290"/>
                    </a:lnTo>
                    <a:lnTo>
                      <a:pt x="7386" y="185"/>
                    </a:lnTo>
                    <a:lnTo>
                      <a:pt x="6964" y="106"/>
                    </a:lnTo>
                    <a:lnTo>
                      <a:pt x="6568" y="53"/>
                    </a:lnTo>
                    <a:lnTo>
                      <a:pt x="6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33" name="Google Shape;1656;p70">
                <a:extLst>
                  <a:ext uri="{FF2B5EF4-FFF2-40B4-BE49-F238E27FC236}">
                    <a16:creationId xmlns:a16="http://schemas.microsoft.com/office/drawing/2014/main" id="{E48B4891-949E-613B-DCF9-188A8F03AECC}"/>
                  </a:ext>
                </a:extLst>
              </p:cNvPr>
              <p:cNvSpPr/>
              <p:nvPr/>
            </p:nvSpPr>
            <p:spPr>
              <a:xfrm>
                <a:off x="6303125" y="4331525"/>
                <a:ext cx="13847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2506" extrusionOk="0">
                    <a:moveTo>
                      <a:pt x="659" y="0"/>
                    </a:moveTo>
                    <a:lnTo>
                      <a:pt x="501" y="159"/>
                    </a:lnTo>
                    <a:lnTo>
                      <a:pt x="343" y="317"/>
                    </a:lnTo>
                    <a:lnTo>
                      <a:pt x="211" y="554"/>
                    </a:lnTo>
                    <a:lnTo>
                      <a:pt x="79" y="818"/>
                    </a:lnTo>
                    <a:lnTo>
                      <a:pt x="26" y="950"/>
                    </a:lnTo>
                    <a:lnTo>
                      <a:pt x="0" y="1108"/>
                    </a:lnTo>
                    <a:lnTo>
                      <a:pt x="0" y="1266"/>
                    </a:lnTo>
                    <a:lnTo>
                      <a:pt x="26" y="1425"/>
                    </a:lnTo>
                    <a:lnTo>
                      <a:pt x="53" y="1609"/>
                    </a:lnTo>
                    <a:lnTo>
                      <a:pt x="132" y="1767"/>
                    </a:lnTo>
                    <a:lnTo>
                      <a:pt x="264" y="1952"/>
                    </a:lnTo>
                    <a:lnTo>
                      <a:pt x="448" y="2110"/>
                    </a:lnTo>
                    <a:lnTo>
                      <a:pt x="633" y="2242"/>
                    </a:lnTo>
                    <a:lnTo>
                      <a:pt x="818" y="2348"/>
                    </a:lnTo>
                    <a:lnTo>
                      <a:pt x="1029" y="2400"/>
                    </a:lnTo>
                    <a:lnTo>
                      <a:pt x="1266" y="2453"/>
                    </a:lnTo>
                    <a:lnTo>
                      <a:pt x="1503" y="2480"/>
                    </a:lnTo>
                    <a:lnTo>
                      <a:pt x="1741" y="2506"/>
                    </a:lnTo>
                    <a:lnTo>
                      <a:pt x="2005" y="2480"/>
                    </a:lnTo>
                    <a:lnTo>
                      <a:pt x="2268" y="2453"/>
                    </a:lnTo>
                    <a:lnTo>
                      <a:pt x="2506" y="2400"/>
                    </a:lnTo>
                    <a:lnTo>
                      <a:pt x="2717" y="2348"/>
                    </a:lnTo>
                    <a:lnTo>
                      <a:pt x="2743" y="2348"/>
                    </a:lnTo>
                    <a:lnTo>
                      <a:pt x="3376" y="2163"/>
                    </a:lnTo>
                    <a:lnTo>
                      <a:pt x="4167" y="1926"/>
                    </a:lnTo>
                    <a:lnTo>
                      <a:pt x="4932" y="1636"/>
                    </a:lnTo>
                    <a:lnTo>
                      <a:pt x="5249" y="1504"/>
                    </a:lnTo>
                    <a:lnTo>
                      <a:pt x="5512" y="1345"/>
                    </a:lnTo>
                    <a:lnTo>
                      <a:pt x="5539" y="1319"/>
                    </a:lnTo>
                    <a:lnTo>
                      <a:pt x="5539" y="1266"/>
                    </a:lnTo>
                    <a:lnTo>
                      <a:pt x="5486" y="1240"/>
                    </a:lnTo>
                    <a:lnTo>
                      <a:pt x="5460" y="1240"/>
                    </a:lnTo>
                    <a:lnTo>
                      <a:pt x="5196" y="1398"/>
                    </a:lnTo>
                    <a:lnTo>
                      <a:pt x="4879" y="1530"/>
                    </a:lnTo>
                    <a:lnTo>
                      <a:pt x="4115" y="1820"/>
                    </a:lnTo>
                    <a:lnTo>
                      <a:pt x="3350" y="2058"/>
                    </a:lnTo>
                    <a:lnTo>
                      <a:pt x="2717" y="2242"/>
                    </a:lnTo>
                    <a:lnTo>
                      <a:pt x="2690" y="2242"/>
                    </a:lnTo>
                    <a:lnTo>
                      <a:pt x="2427" y="2321"/>
                    </a:lnTo>
                    <a:lnTo>
                      <a:pt x="2110" y="2348"/>
                    </a:lnTo>
                    <a:lnTo>
                      <a:pt x="1767" y="2374"/>
                    </a:lnTo>
                    <a:lnTo>
                      <a:pt x="1398" y="2374"/>
                    </a:lnTo>
                    <a:lnTo>
                      <a:pt x="1055" y="2295"/>
                    </a:lnTo>
                    <a:lnTo>
                      <a:pt x="897" y="2242"/>
                    </a:lnTo>
                    <a:lnTo>
                      <a:pt x="739" y="2189"/>
                    </a:lnTo>
                    <a:lnTo>
                      <a:pt x="580" y="2084"/>
                    </a:lnTo>
                    <a:lnTo>
                      <a:pt x="448" y="1978"/>
                    </a:lnTo>
                    <a:lnTo>
                      <a:pt x="343" y="1873"/>
                    </a:lnTo>
                    <a:lnTo>
                      <a:pt x="237" y="1715"/>
                    </a:lnTo>
                    <a:lnTo>
                      <a:pt x="158" y="1556"/>
                    </a:lnTo>
                    <a:lnTo>
                      <a:pt x="132" y="1398"/>
                    </a:lnTo>
                    <a:lnTo>
                      <a:pt x="106" y="1266"/>
                    </a:lnTo>
                    <a:lnTo>
                      <a:pt x="106" y="1108"/>
                    </a:lnTo>
                    <a:lnTo>
                      <a:pt x="132" y="976"/>
                    </a:lnTo>
                    <a:lnTo>
                      <a:pt x="185" y="844"/>
                    </a:lnTo>
                    <a:lnTo>
                      <a:pt x="317" y="607"/>
                    </a:lnTo>
                    <a:lnTo>
                      <a:pt x="448" y="396"/>
                    </a:lnTo>
                    <a:lnTo>
                      <a:pt x="580" y="238"/>
                    </a:lnTo>
                    <a:lnTo>
                      <a:pt x="739" y="106"/>
                    </a:lnTo>
                    <a:lnTo>
                      <a:pt x="765" y="53"/>
                    </a:lnTo>
                    <a:lnTo>
                      <a:pt x="739" y="27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34" name="Google Shape;1657;p70">
                <a:extLst>
                  <a:ext uri="{FF2B5EF4-FFF2-40B4-BE49-F238E27FC236}">
                    <a16:creationId xmlns:a16="http://schemas.microsoft.com/office/drawing/2014/main" id="{0F5D5392-0A01-1EB4-B572-789127BA764E}"/>
                  </a:ext>
                </a:extLst>
              </p:cNvPr>
              <p:cNvSpPr/>
              <p:nvPr/>
            </p:nvSpPr>
            <p:spPr>
              <a:xfrm>
                <a:off x="6409925" y="4376350"/>
                <a:ext cx="80475" cy="976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905" extrusionOk="0">
                    <a:moveTo>
                      <a:pt x="80" y="1"/>
                    </a:moveTo>
                    <a:lnTo>
                      <a:pt x="27" y="27"/>
                    </a:lnTo>
                    <a:lnTo>
                      <a:pt x="1" y="54"/>
                    </a:lnTo>
                    <a:lnTo>
                      <a:pt x="27" y="106"/>
                    </a:lnTo>
                    <a:lnTo>
                      <a:pt x="3113" y="3878"/>
                    </a:lnTo>
                    <a:lnTo>
                      <a:pt x="3166" y="3904"/>
                    </a:lnTo>
                    <a:lnTo>
                      <a:pt x="3192" y="3904"/>
                    </a:lnTo>
                    <a:lnTo>
                      <a:pt x="3219" y="3852"/>
                    </a:lnTo>
                    <a:lnTo>
                      <a:pt x="3219" y="3825"/>
                    </a:lnTo>
                    <a:lnTo>
                      <a:pt x="106" y="2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35" name="Google Shape;1658;p70">
                <a:extLst>
                  <a:ext uri="{FF2B5EF4-FFF2-40B4-BE49-F238E27FC236}">
                    <a16:creationId xmlns:a16="http://schemas.microsoft.com/office/drawing/2014/main" id="{E0FB4977-EEBA-CEBD-9E6D-DB544A6D861E}"/>
                  </a:ext>
                </a:extLst>
              </p:cNvPr>
              <p:cNvSpPr/>
              <p:nvPr/>
            </p:nvSpPr>
            <p:spPr>
              <a:xfrm>
                <a:off x="6398075" y="4165350"/>
                <a:ext cx="116075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3087" extrusionOk="0">
                    <a:moveTo>
                      <a:pt x="26" y="1"/>
                    </a:moveTo>
                    <a:lnTo>
                      <a:pt x="0" y="54"/>
                    </a:lnTo>
                    <a:lnTo>
                      <a:pt x="53" y="212"/>
                    </a:lnTo>
                    <a:lnTo>
                      <a:pt x="106" y="396"/>
                    </a:lnTo>
                    <a:lnTo>
                      <a:pt x="185" y="581"/>
                    </a:lnTo>
                    <a:lnTo>
                      <a:pt x="317" y="818"/>
                    </a:lnTo>
                    <a:lnTo>
                      <a:pt x="501" y="1056"/>
                    </a:lnTo>
                    <a:lnTo>
                      <a:pt x="765" y="1320"/>
                    </a:lnTo>
                    <a:lnTo>
                      <a:pt x="1055" y="1557"/>
                    </a:lnTo>
                    <a:lnTo>
                      <a:pt x="1477" y="1768"/>
                    </a:lnTo>
                    <a:lnTo>
                      <a:pt x="1978" y="2032"/>
                    </a:lnTo>
                    <a:lnTo>
                      <a:pt x="2558" y="2295"/>
                    </a:lnTo>
                    <a:lnTo>
                      <a:pt x="3112" y="2533"/>
                    </a:lnTo>
                    <a:lnTo>
                      <a:pt x="4115" y="2902"/>
                    </a:lnTo>
                    <a:lnTo>
                      <a:pt x="4563" y="3087"/>
                    </a:lnTo>
                    <a:lnTo>
                      <a:pt x="4616" y="3087"/>
                    </a:lnTo>
                    <a:lnTo>
                      <a:pt x="4642" y="3060"/>
                    </a:lnTo>
                    <a:lnTo>
                      <a:pt x="4642" y="3008"/>
                    </a:lnTo>
                    <a:lnTo>
                      <a:pt x="4616" y="2981"/>
                    </a:lnTo>
                    <a:lnTo>
                      <a:pt x="4167" y="2823"/>
                    </a:lnTo>
                    <a:lnTo>
                      <a:pt x="3191" y="2427"/>
                    </a:lnTo>
                    <a:lnTo>
                      <a:pt x="2057" y="1926"/>
                    </a:lnTo>
                    <a:lnTo>
                      <a:pt x="1530" y="1689"/>
                    </a:lnTo>
                    <a:lnTo>
                      <a:pt x="1134" y="1451"/>
                    </a:lnTo>
                    <a:lnTo>
                      <a:pt x="844" y="1214"/>
                    </a:lnTo>
                    <a:lnTo>
                      <a:pt x="607" y="977"/>
                    </a:lnTo>
                    <a:lnTo>
                      <a:pt x="422" y="766"/>
                    </a:lnTo>
                    <a:lnTo>
                      <a:pt x="290" y="528"/>
                    </a:lnTo>
                    <a:lnTo>
                      <a:pt x="211" y="344"/>
                    </a:lnTo>
                    <a:lnTo>
                      <a:pt x="158" y="185"/>
                    </a:lnTo>
                    <a:lnTo>
                      <a:pt x="132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36" name="Google Shape;1659;p70">
                <a:extLst>
                  <a:ext uri="{FF2B5EF4-FFF2-40B4-BE49-F238E27FC236}">
                    <a16:creationId xmlns:a16="http://schemas.microsoft.com/office/drawing/2014/main" id="{773EAF9E-627F-F38F-063D-957A0290E005}"/>
                  </a:ext>
                </a:extLst>
              </p:cNvPr>
              <p:cNvSpPr/>
              <p:nvPr/>
            </p:nvSpPr>
            <p:spPr>
              <a:xfrm>
                <a:off x="5942425" y="4170625"/>
                <a:ext cx="793275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31731" h="7518" extrusionOk="0">
                    <a:moveTo>
                      <a:pt x="28565" y="1"/>
                    </a:moveTo>
                    <a:lnTo>
                      <a:pt x="27668" y="27"/>
                    </a:lnTo>
                    <a:lnTo>
                      <a:pt x="26719" y="106"/>
                    </a:lnTo>
                    <a:lnTo>
                      <a:pt x="25875" y="185"/>
                    </a:lnTo>
                    <a:lnTo>
                      <a:pt x="24978" y="291"/>
                    </a:lnTo>
                    <a:lnTo>
                      <a:pt x="23132" y="555"/>
                    </a:lnTo>
                    <a:lnTo>
                      <a:pt x="21286" y="898"/>
                    </a:lnTo>
                    <a:lnTo>
                      <a:pt x="19492" y="1240"/>
                    </a:lnTo>
                    <a:lnTo>
                      <a:pt x="17857" y="1583"/>
                    </a:lnTo>
                    <a:lnTo>
                      <a:pt x="16406" y="1900"/>
                    </a:lnTo>
                    <a:lnTo>
                      <a:pt x="14428" y="2348"/>
                    </a:lnTo>
                    <a:lnTo>
                      <a:pt x="13953" y="2480"/>
                    </a:lnTo>
                    <a:lnTo>
                      <a:pt x="13558" y="2612"/>
                    </a:lnTo>
                    <a:lnTo>
                      <a:pt x="13162" y="2744"/>
                    </a:lnTo>
                    <a:lnTo>
                      <a:pt x="12845" y="2876"/>
                    </a:lnTo>
                    <a:lnTo>
                      <a:pt x="12529" y="3034"/>
                    </a:lnTo>
                    <a:lnTo>
                      <a:pt x="12265" y="3166"/>
                    </a:lnTo>
                    <a:lnTo>
                      <a:pt x="11790" y="3482"/>
                    </a:lnTo>
                    <a:lnTo>
                      <a:pt x="11368" y="3772"/>
                    </a:lnTo>
                    <a:lnTo>
                      <a:pt x="11026" y="4063"/>
                    </a:lnTo>
                    <a:lnTo>
                      <a:pt x="10656" y="4300"/>
                    </a:lnTo>
                    <a:lnTo>
                      <a:pt x="10498" y="4379"/>
                    </a:lnTo>
                    <a:lnTo>
                      <a:pt x="10313" y="4485"/>
                    </a:lnTo>
                    <a:lnTo>
                      <a:pt x="9812" y="4643"/>
                    </a:lnTo>
                    <a:lnTo>
                      <a:pt x="9232" y="4801"/>
                    </a:lnTo>
                    <a:lnTo>
                      <a:pt x="7887" y="5170"/>
                    </a:lnTo>
                    <a:lnTo>
                      <a:pt x="6489" y="5487"/>
                    </a:lnTo>
                    <a:lnTo>
                      <a:pt x="5355" y="5751"/>
                    </a:lnTo>
                    <a:lnTo>
                      <a:pt x="4669" y="5882"/>
                    </a:lnTo>
                    <a:lnTo>
                      <a:pt x="3904" y="6014"/>
                    </a:lnTo>
                    <a:lnTo>
                      <a:pt x="3139" y="6146"/>
                    </a:lnTo>
                    <a:lnTo>
                      <a:pt x="2269" y="6331"/>
                    </a:lnTo>
                    <a:lnTo>
                      <a:pt x="1399" y="6542"/>
                    </a:lnTo>
                    <a:lnTo>
                      <a:pt x="1003" y="6674"/>
                    </a:lnTo>
                    <a:lnTo>
                      <a:pt x="660" y="6779"/>
                    </a:lnTo>
                    <a:lnTo>
                      <a:pt x="370" y="6911"/>
                    </a:lnTo>
                    <a:lnTo>
                      <a:pt x="159" y="7069"/>
                    </a:lnTo>
                    <a:lnTo>
                      <a:pt x="80" y="7122"/>
                    </a:lnTo>
                    <a:lnTo>
                      <a:pt x="27" y="7201"/>
                    </a:lnTo>
                    <a:lnTo>
                      <a:pt x="1" y="7280"/>
                    </a:lnTo>
                    <a:lnTo>
                      <a:pt x="1" y="7359"/>
                    </a:lnTo>
                    <a:lnTo>
                      <a:pt x="53" y="7412"/>
                    </a:lnTo>
                    <a:lnTo>
                      <a:pt x="159" y="7465"/>
                    </a:lnTo>
                    <a:lnTo>
                      <a:pt x="344" y="7518"/>
                    </a:lnTo>
                    <a:lnTo>
                      <a:pt x="1108" y="7518"/>
                    </a:lnTo>
                    <a:lnTo>
                      <a:pt x="1821" y="7465"/>
                    </a:lnTo>
                    <a:lnTo>
                      <a:pt x="2665" y="7386"/>
                    </a:lnTo>
                    <a:lnTo>
                      <a:pt x="3588" y="7254"/>
                    </a:lnTo>
                    <a:lnTo>
                      <a:pt x="5566" y="6937"/>
                    </a:lnTo>
                    <a:lnTo>
                      <a:pt x="8784" y="6384"/>
                    </a:lnTo>
                    <a:lnTo>
                      <a:pt x="9918" y="6173"/>
                    </a:lnTo>
                    <a:lnTo>
                      <a:pt x="10498" y="6093"/>
                    </a:lnTo>
                    <a:lnTo>
                      <a:pt x="10894" y="6093"/>
                    </a:lnTo>
                    <a:lnTo>
                      <a:pt x="11342" y="6173"/>
                    </a:lnTo>
                    <a:lnTo>
                      <a:pt x="12423" y="6384"/>
                    </a:lnTo>
                    <a:lnTo>
                      <a:pt x="13030" y="6489"/>
                    </a:lnTo>
                    <a:lnTo>
                      <a:pt x="13610" y="6595"/>
                    </a:lnTo>
                    <a:lnTo>
                      <a:pt x="14217" y="6647"/>
                    </a:lnTo>
                    <a:lnTo>
                      <a:pt x="14771" y="6647"/>
                    </a:lnTo>
                    <a:lnTo>
                      <a:pt x="15430" y="6568"/>
                    </a:lnTo>
                    <a:lnTo>
                      <a:pt x="16459" y="6410"/>
                    </a:lnTo>
                    <a:lnTo>
                      <a:pt x="19202" y="5935"/>
                    </a:lnTo>
                    <a:lnTo>
                      <a:pt x="22472" y="5355"/>
                    </a:lnTo>
                    <a:lnTo>
                      <a:pt x="25638" y="4827"/>
                    </a:lnTo>
                    <a:lnTo>
                      <a:pt x="26745" y="4643"/>
                    </a:lnTo>
                    <a:lnTo>
                      <a:pt x="27800" y="4458"/>
                    </a:lnTo>
                    <a:lnTo>
                      <a:pt x="28750" y="4247"/>
                    </a:lnTo>
                    <a:lnTo>
                      <a:pt x="29198" y="4142"/>
                    </a:lnTo>
                    <a:lnTo>
                      <a:pt x="29620" y="4010"/>
                    </a:lnTo>
                    <a:lnTo>
                      <a:pt x="29989" y="3878"/>
                    </a:lnTo>
                    <a:lnTo>
                      <a:pt x="30359" y="3720"/>
                    </a:lnTo>
                    <a:lnTo>
                      <a:pt x="30675" y="3561"/>
                    </a:lnTo>
                    <a:lnTo>
                      <a:pt x="30939" y="3377"/>
                    </a:lnTo>
                    <a:lnTo>
                      <a:pt x="31176" y="3166"/>
                    </a:lnTo>
                    <a:lnTo>
                      <a:pt x="31387" y="2955"/>
                    </a:lnTo>
                    <a:lnTo>
                      <a:pt x="31546" y="2691"/>
                    </a:lnTo>
                    <a:lnTo>
                      <a:pt x="31651" y="2427"/>
                    </a:lnTo>
                    <a:lnTo>
                      <a:pt x="31730" y="2137"/>
                    </a:lnTo>
                    <a:lnTo>
                      <a:pt x="31730" y="1794"/>
                    </a:lnTo>
                    <a:lnTo>
                      <a:pt x="31704" y="1425"/>
                    </a:lnTo>
                    <a:lnTo>
                      <a:pt x="31651" y="1029"/>
                    </a:lnTo>
                    <a:lnTo>
                      <a:pt x="31572" y="871"/>
                    </a:lnTo>
                    <a:lnTo>
                      <a:pt x="31466" y="713"/>
                    </a:lnTo>
                    <a:lnTo>
                      <a:pt x="31308" y="555"/>
                    </a:lnTo>
                    <a:lnTo>
                      <a:pt x="31124" y="449"/>
                    </a:lnTo>
                    <a:lnTo>
                      <a:pt x="30913" y="344"/>
                    </a:lnTo>
                    <a:lnTo>
                      <a:pt x="30675" y="238"/>
                    </a:lnTo>
                    <a:lnTo>
                      <a:pt x="30385" y="159"/>
                    </a:lnTo>
                    <a:lnTo>
                      <a:pt x="30069" y="106"/>
                    </a:lnTo>
                    <a:lnTo>
                      <a:pt x="29726" y="54"/>
                    </a:lnTo>
                    <a:lnTo>
                      <a:pt x="29356" y="27"/>
                    </a:lnTo>
                    <a:lnTo>
                      <a:pt x="285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37" name="Google Shape;1660;p70">
                <a:extLst>
                  <a:ext uri="{FF2B5EF4-FFF2-40B4-BE49-F238E27FC236}">
                    <a16:creationId xmlns:a16="http://schemas.microsoft.com/office/drawing/2014/main" id="{299C82B8-F708-5DA7-70FC-809293EE4A1D}"/>
                  </a:ext>
                </a:extLst>
              </p:cNvPr>
              <p:cNvSpPr/>
              <p:nvPr/>
            </p:nvSpPr>
            <p:spPr>
              <a:xfrm>
                <a:off x="6371700" y="4225350"/>
                <a:ext cx="125300" cy="6465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2586" extrusionOk="0">
                    <a:moveTo>
                      <a:pt x="4721" y="1"/>
                    </a:moveTo>
                    <a:lnTo>
                      <a:pt x="0" y="766"/>
                    </a:lnTo>
                    <a:lnTo>
                      <a:pt x="290" y="2586"/>
                    </a:lnTo>
                    <a:lnTo>
                      <a:pt x="5011" y="1794"/>
                    </a:lnTo>
                    <a:lnTo>
                      <a:pt x="4721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38" name="Google Shape;1661;p70">
                <a:extLst>
                  <a:ext uri="{FF2B5EF4-FFF2-40B4-BE49-F238E27FC236}">
                    <a16:creationId xmlns:a16="http://schemas.microsoft.com/office/drawing/2014/main" id="{A41AFDF0-133B-8776-AD26-C03485DC439D}"/>
                  </a:ext>
                </a:extLst>
              </p:cNvPr>
              <p:cNvSpPr/>
              <p:nvPr/>
            </p:nvSpPr>
            <p:spPr>
              <a:xfrm>
                <a:off x="6526650" y="4218100"/>
                <a:ext cx="435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742" extrusionOk="0">
                    <a:moveTo>
                      <a:pt x="871" y="1"/>
                    </a:moveTo>
                    <a:lnTo>
                      <a:pt x="712" y="27"/>
                    </a:lnTo>
                    <a:lnTo>
                      <a:pt x="528" y="80"/>
                    </a:lnTo>
                    <a:lnTo>
                      <a:pt x="396" y="159"/>
                    </a:lnTo>
                    <a:lnTo>
                      <a:pt x="264" y="265"/>
                    </a:lnTo>
                    <a:lnTo>
                      <a:pt x="158" y="396"/>
                    </a:lnTo>
                    <a:lnTo>
                      <a:pt x="79" y="528"/>
                    </a:lnTo>
                    <a:lnTo>
                      <a:pt x="27" y="713"/>
                    </a:lnTo>
                    <a:lnTo>
                      <a:pt x="0" y="871"/>
                    </a:lnTo>
                    <a:lnTo>
                      <a:pt x="27" y="1056"/>
                    </a:lnTo>
                    <a:lnTo>
                      <a:pt x="79" y="1214"/>
                    </a:lnTo>
                    <a:lnTo>
                      <a:pt x="158" y="1372"/>
                    </a:lnTo>
                    <a:lnTo>
                      <a:pt x="264" y="1504"/>
                    </a:lnTo>
                    <a:lnTo>
                      <a:pt x="396" y="1610"/>
                    </a:lnTo>
                    <a:lnTo>
                      <a:pt x="528" y="1689"/>
                    </a:lnTo>
                    <a:lnTo>
                      <a:pt x="712" y="1742"/>
                    </a:lnTo>
                    <a:lnTo>
                      <a:pt x="1055" y="1742"/>
                    </a:lnTo>
                    <a:lnTo>
                      <a:pt x="1214" y="1689"/>
                    </a:lnTo>
                    <a:lnTo>
                      <a:pt x="1372" y="1610"/>
                    </a:lnTo>
                    <a:lnTo>
                      <a:pt x="1504" y="1504"/>
                    </a:lnTo>
                    <a:lnTo>
                      <a:pt x="1609" y="1372"/>
                    </a:lnTo>
                    <a:lnTo>
                      <a:pt x="1688" y="1214"/>
                    </a:lnTo>
                    <a:lnTo>
                      <a:pt x="1741" y="1056"/>
                    </a:lnTo>
                    <a:lnTo>
                      <a:pt x="1741" y="871"/>
                    </a:lnTo>
                    <a:lnTo>
                      <a:pt x="1741" y="713"/>
                    </a:lnTo>
                    <a:lnTo>
                      <a:pt x="1688" y="528"/>
                    </a:lnTo>
                    <a:lnTo>
                      <a:pt x="1609" y="396"/>
                    </a:lnTo>
                    <a:lnTo>
                      <a:pt x="1504" y="265"/>
                    </a:lnTo>
                    <a:lnTo>
                      <a:pt x="1372" y="159"/>
                    </a:lnTo>
                    <a:lnTo>
                      <a:pt x="1214" y="80"/>
                    </a:lnTo>
                    <a:lnTo>
                      <a:pt x="1055" y="27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39" name="Google Shape;1662;p70">
                <a:extLst>
                  <a:ext uri="{FF2B5EF4-FFF2-40B4-BE49-F238E27FC236}">
                    <a16:creationId xmlns:a16="http://schemas.microsoft.com/office/drawing/2014/main" id="{A70CFEC5-27D2-A5FD-AD53-D067515EE4E0}"/>
                  </a:ext>
                </a:extLst>
              </p:cNvPr>
              <p:cNvSpPr/>
              <p:nvPr/>
            </p:nvSpPr>
            <p:spPr>
              <a:xfrm>
                <a:off x="6610375" y="4170625"/>
                <a:ext cx="125325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4459" extrusionOk="0">
                    <a:moveTo>
                      <a:pt x="1847" y="1"/>
                    </a:moveTo>
                    <a:lnTo>
                      <a:pt x="950" y="27"/>
                    </a:lnTo>
                    <a:lnTo>
                      <a:pt x="1" y="106"/>
                    </a:lnTo>
                    <a:lnTo>
                      <a:pt x="317" y="1188"/>
                    </a:lnTo>
                    <a:lnTo>
                      <a:pt x="608" y="2269"/>
                    </a:lnTo>
                    <a:lnTo>
                      <a:pt x="845" y="3350"/>
                    </a:lnTo>
                    <a:lnTo>
                      <a:pt x="1082" y="4458"/>
                    </a:lnTo>
                    <a:lnTo>
                      <a:pt x="2032" y="4247"/>
                    </a:lnTo>
                    <a:lnTo>
                      <a:pt x="2480" y="4142"/>
                    </a:lnTo>
                    <a:lnTo>
                      <a:pt x="2902" y="4010"/>
                    </a:lnTo>
                    <a:lnTo>
                      <a:pt x="3271" y="3878"/>
                    </a:lnTo>
                    <a:lnTo>
                      <a:pt x="3641" y="3720"/>
                    </a:lnTo>
                    <a:lnTo>
                      <a:pt x="3957" y="3561"/>
                    </a:lnTo>
                    <a:lnTo>
                      <a:pt x="4221" y="3377"/>
                    </a:lnTo>
                    <a:lnTo>
                      <a:pt x="4458" y="3166"/>
                    </a:lnTo>
                    <a:lnTo>
                      <a:pt x="4669" y="2955"/>
                    </a:lnTo>
                    <a:lnTo>
                      <a:pt x="4828" y="2691"/>
                    </a:lnTo>
                    <a:lnTo>
                      <a:pt x="4933" y="2427"/>
                    </a:lnTo>
                    <a:lnTo>
                      <a:pt x="5012" y="2137"/>
                    </a:lnTo>
                    <a:lnTo>
                      <a:pt x="5012" y="1794"/>
                    </a:lnTo>
                    <a:lnTo>
                      <a:pt x="4986" y="1425"/>
                    </a:lnTo>
                    <a:lnTo>
                      <a:pt x="4933" y="1029"/>
                    </a:lnTo>
                    <a:lnTo>
                      <a:pt x="4854" y="871"/>
                    </a:lnTo>
                    <a:lnTo>
                      <a:pt x="4748" y="713"/>
                    </a:lnTo>
                    <a:lnTo>
                      <a:pt x="4590" y="555"/>
                    </a:lnTo>
                    <a:lnTo>
                      <a:pt x="4406" y="449"/>
                    </a:lnTo>
                    <a:lnTo>
                      <a:pt x="4195" y="344"/>
                    </a:lnTo>
                    <a:lnTo>
                      <a:pt x="3957" y="238"/>
                    </a:lnTo>
                    <a:lnTo>
                      <a:pt x="3667" y="159"/>
                    </a:lnTo>
                    <a:lnTo>
                      <a:pt x="3351" y="106"/>
                    </a:lnTo>
                    <a:lnTo>
                      <a:pt x="3008" y="54"/>
                    </a:lnTo>
                    <a:lnTo>
                      <a:pt x="2638" y="2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40" name="Google Shape;1663;p70">
                <a:extLst>
                  <a:ext uri="{FF2B5EF4-FFF2-40B4-BE49-F238E27FC236}">
                    <a16:creationId xmlns:a16="http://schemas.microsoft.com/office/drawing/2014/main" id="{EE5EC2C8-E2FE-E7E0-5B64-A7BC718978B4}"/>
                  </a:ext>
                </a:extLst>
              </p:cNvPr>
              <p:cNvSpPr/>
              <p:nvPr/>
            </p:nvSpPr>
            <p:spPr>
              <a:xfrm>
                <a:off x="5942425" y="4314375"/>
                <a:ext cx="1391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1768" extrusionOk="0">
                    <a:moveTo>
                      <a:pt x="5355" y="1"/>
                    </a:moveTo>
                    <a:lnTo>
                      <a:pt x="4669" y="132"/>
                    </a:lnTo>
                    <a:lnTo>
                      <a:pt x="3904" y="264"/>
                    </a:lnTo>
                    <a:lnTo>
                      <a:pt x="3139" y="396"/>
                    </a:lnTo>
                    <a:lnTo>
                      <a:pt x="2269" y="581"/>
                    </a:lnTo>
                    <a:lnTo>
                      <a:pt x="1399" y="792"/>
                    </a:lnTo>
                    <a:lnTo>
                      <a:pt x="1003" y="924"/>
                    </a:lnTo>
                    <a:lnTo>
                      <a:pt x="660" y="1029"/>
                    </a:lnTo>
                    <a:lnTo>
                      <a:pt x="370" y="1161"/>
                    </a:lnTo>
                    <a:lnTo>
                      <a:pt x="159" y="1319"/>
                    </a:lnTo>
                    <a:lnTo>
                      <a:pt x="80" y="1372"/>
                    </a:lnTo>
                    <a:lnTo>
                      <a:pt x="27" y="1451"/>
                    </a:lnTo>
                    <a:lnTo>
                      <a:pt x="1" y="1530"/>
                    </a:lnTo>
                    <a:lnTo>
                      <a:pt x="1" y="1609"/>
                    </a:lnTo>
                    <a:lnTo>
                      <a:pt x="53" y="1662"/>
                    </a:lnTo>
                    <a:lnTo>
                      <a:pt x="159" y="1715"/>
                    </a:lnTo>
                    <a:lnTo>
                      <a:pt x="344" y="1768"/>
                    </a:lnTo>
                    <a:lnTo>
                      <a:pt x="1108" y="1768"/>
                    </a:lnTo>
                    <a:lnTo>
                      <a:pt x="1821" y="1715"/>
                    </a:lnTo>
                    <a:lnTo>
                      <a:pt x="2665" y="1636"/>
                    </a:lnTo>
                    <a:lnTo>
                      <a:pt x="3588" y="1504"/>
                    </a:lnTo>
                    <a:lnTo>
                      <a:pt x="5566" y="1187"/>
                    </a:lnTo>
                    <a:lnTo>
                      <a:pt x="5487" y="607"/>
                    </a:lnTo>
                    <a:lnTo>
                      <a:pt x="5434" y="291"/>
                    </a:lnTo>
                    <a:lnTo>
                      <a:pt x="5355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41" name="Google Shape;1664;p70">
                <a:extLst>
                  <a:ext uri="{FF2B5EF4-FFF2-40B4-BE49-F238E27FC236}">
                    <a16:creationId xmlns:a16="http://schemas.microsoft.com/office/drawing/2014/main" id="{56DB6253-9F3C-81A2-FC3C-4EFE423C1294}"/>
                  </a:ext>
                </a:extLst>
              </p:cNvPr>
              <p:cNvSpPr/>
              <p:nvPr/>
            </p:nvSpPr>
            <p:spPr>
              <a:xfrm>
                <a:off x="6472575" y="4236575"/>
                <a:ext cx="251250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21998" extrusionOk="0">
                    <a:moveTo>
                      <a:pt x="2110" y="0"/>
                    </a:moveTo>
                    <a:lnTo>
                      <a:pt x="1926" y="27"/>
                    </a:lnTo>
                    <a:lnTo>
                      <a:pt x="1768" y="106"/>
                    </a:lnTo>
                    <a:lnTo>
                      <a:pt x="1609" y="185"/>
                    </a:lnTo>
                    <a:lnTo>
                      <a:pt x="1293" y="370"/>
                    </a:lnTo>
                    <a:lnTo>
                      <a:pt x="1029" y="607"/>
                    </a:lnTo>
                    <a:lnTo>
                      <a:pt x="818" y="897"/>
                    </a:lnTo>
                    <a:lnTo>
                      <a:pt x="633" y="1240"/>
                    </a:lnTo>
                    <a:lnTo>
                      <a:pt x="449" y="1609"/>
                    </a:lnTo>
                    <a:lnTo>
                      <a:pt x="317" y="2031"/>
                    </a:lnTo>
                    <a:lnTo>
                      <a:pt x="211" y="2480"/>
                    </a:lnTo>
                    <a:lnTo>
                      <a:pt x="132" y="2954"/>
                    </a:lnTo>
                    <a:lnTo>
                      <a:pt x="80" y="3455"/>
                    </a:lnTo>
                    <a:lnTo>
                      <a:pt x="27" y="3983"/>
                    </a:lnTo>
                    <a:lnTo>
                      <a:pt x="0" y="4537"/>
                    </a:lnTo>
                    <a:lnTo>
                      <a:pt x="27" y="5697"/>
                    </a:lnTo>
                    <a:lnTo>
                      <a:pt x="80" y="6937"/>
                    </a:lnTo>
                    <a:lnTo>
                      <a:pt x="185" y="8203"/>
                    </a:lnTo>
                    <a:lnTo>
                      <a:pt x="317" y="9495"/>
                    </a:lnTo>
                    <a:lnTo>
                      <a:pt x="554" y="12001"/>
                    </a:lnTo>
                    <a:lnTo>
                      <a:pt x="660" y="13188"/>
                    </a:lnTo>
                    <a:lnTo>
                      <a:pt x="713" y="14296"/>
                    </a:lnTo>
                    <a:lnTo>
                      <a:pt x="713" y="14797"/>
                    </a:lnTo>
                    <a:lnTo>
                      <a:pt x="713" y="15298"/>
                    </a:lnTo>
                    <a:lnTo>
                      <a:pt x="686" y="15773"/>
                    </a:lnTo>
                    <a:lnTo>
                      <a:pt x="633" y="16195"/>
                    </a:lnTo>
                    <a:lnTo>
                      <a:pt x="528" y="16986"/>
                    </a:lnTo>
                    <a:lnTo>
                      <a:pt x="475" y="17698"/>
                    </a:lnTo>
                    <a:lnTo>
                      <a:pt x="449" y="18357"/>
                    </a:lnTo>
                    <a:lnTo>
                      <a:pt x="422" y="18938"/>
                    </a:lnTo>
                    <a:lnTo>
                      <a:pt x="449" y="19465"/>
                    </a:lnTo>
                    <a:lnTo>
                      <a:pt x="475" y="19940"/>
                    </a:lnTo>
                    <a:lnTo>
                      <a:pt x="502" y="20362"/>
                    </a:lnTo>
                    <a:lnTo>
                      <a:pt x="554" y="20731"/>
                    </a:lnTo>
                    <a:lnTo>
                      <a:pt x="686" y="21311"/>
                    </a:lnTo>
                    <a:lnTo>
                      <a:pt x="792" y="21707"/>
                    </a:lnTo>
                    <a:lnTo>
                      <a:pt x="897" y="21918"/>
                    </a:lnTo>
                    <a:lnTo>
                      <a:pt x="924" y="21997"/>
                    </a:lnTo>
                    <a:lnTo>
                      <a:pt x="10049" y="21048"/>
                    </a:lnTo>
                    <a:lnTo>
                      <a:pt x="9838" y="20098"/>
                    </a:lnTo>
                    <a:lnTo>
                      <a:pt x="9311" y="17593"/>
                    </a:lnTo>
                    <a:lnTo>
                      <a:pt x="8915" y="15931"/>
                    </a:lnTo>
                    <a:lnTo>
                      <a:pt x="8467" y="14058"/>
                    </a:lnTo>
                    <a:lnTo>
                      <a:pt x="7966" y="12107"/>
                    </a:lnTo>
                    <a:lnTo>
                      <a:pt x="7412" y="10076"/>
                    </a:lnTo>
                    <a:lnTo>
                      <a:pt x="6805" y="8071"/>
                    </a:lnTo>
                    <a:lnTo>
                      <a:pt x="6489" y="7095"/>
                    </a:lnTo>
                    <a:lnTo>
                      <a:pt x="6172" y="6146"/>
                    </a:lnTo>
                    <a:lnTo>
                      <a:pt x="5829" y="5223"/>
                    </a:lnTo>
                    <a:lnTo>
                      <a:pt x="5487" y="4352"/>
                    </a:lnTo>
                    <a:lnTo>
                      <a:pt x="5144" y="3535"/>
                    </a:lnTo>
                    <a:lnTo>
                      <a:pt x="4801" y="2796"/>
                    </a:lnTo>
                    <a:lnTo>
                      <a:pt x="4432" y="2110"/>
                    </a:lnTo>
                    <a:lnTo>
                      <a:pt x="4089" y="1504"/>
                    </a:lnTo>
                    <a:lnTo>
                      <a:pt x="3719" y="1003"/>
                    </a:lnTo>
                    <a:lnTo>
                      <a:pt x="3561" y="792"/>
                    </a:lnTo>
                    <a:lnTo>
                      <a:pt x="3377" y="581"/>
                    </a:lnTo>
                    <a:lnTo>
                      <a:pt x="3192" y="422"/>
                    </a:lnTo>
                    <a:lnTo>
                      <a:pt x="3007" y="264"/>
                    </a:lnTo>
                    <a:lnTo>
                      <a:pt x="2823" y="159"/>
                    </a:lnTo>
                    <a:lnTo>
                      <a:pt x="2638" y="79"/>
                    </a:lnTo>
                    <a:lnTo>
                      <a:pt x="2480" y="27"/>
                    </a:lnTo>
                    <a:lnTo>
                      <a:pt x="229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42" name="Google Shape;1665;p70">
                <a:extLst>
                  <a:ext uri="{FF2B5EF4-FFF2-40B4-BE49-F238E27FC236}">
                    <a16:creationId xmlns:a16="http://schemas.microsoft.com/office/drawing/2014/main" id="{7AF896E7-6F5C-25C6-0EF3-231760B67794}"/>
                  </a:ext>
                </a:extLst>
              </p:cNvPr>
              <p:cNvSpPr/>
              <p:nvPr/>
            </p:nvSpPr>
            <p:spPr>
              <a:xfrm>
                <a:off x="6433000" y="4545150"/>
                <a:ext cx="277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29" extrusionOk="0">
                    <a:moveTo>
                      <a:pt x="1030" y="1"/>
                    </a:moveTo>
                    <a:lnTo>
                      <a:pt x="528" y="186"/>
                    </a:lnTo>
                    <a:lnTo>
                      <a:pt x="27" y="423"/>
                    </a:lnTo>
                    <a:lnTo>
                      <a:pt x="1" y="476"/>
                    </a:lnTo>
                    <a:lnTo>
                      <a:pt x="1" y="502"/>
                    </a:lnTo>
                    <a:lnTo>
                      <a:pt x="27" y="528"/>
                    </a:lnTo>
                    <a:lnTo>
                      <a:pt x="80" y="528"/>
                    </a:lnTo>
                    <a:lnTo>
                      <a:pt x="581" y="291"/>
                    </a:lnTo>
                    <a:lnTo>
                      <a:pt x="1082" y="106"/>
                    </a:lnTo>
                    <a:lnTo>
                      <a:pt x="1109" y="80"/>
                    </a:lnTo>
                    <a:lnTo>
                      <a:pt x="1109" y="27"/>
                    </a:lnTo>
                    <a:lnTo>
                      <a:pt x="10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43" name="Google Shape;1666;p70">
                <a:extLst>
                  <a:ext uri="{FF2B5EF4-FFF2-40B4-BE49-F238E27FC236}">
                    <a16:creationId xmlns:a16="http://schemas.microsoft.com/office/drawing/2014/main" id="{027FA28A-8D8A-D659-2687-66424D9009F9}"/>
                  </a:ext>
                </a:extLst>
              </p:cNvPr>
              <p:cNvSpPr/>
              <p:nvPr/>
            </p:nvSpPr>
            <p:spPr>
              <a:xfrm>
                <a:off x="6472575" y="4236575"/>
                <a:ext cx="205100" cy="563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22525" extrusionOk="0">
                    <a:moveTo>
                      <a:pt x="2084" y="0"/>
                    </a:moveTo>
                    <a:lnTo>
                      <a:pt x="1820" y="53"/>
                    </a:lnTo>
                    <a:lnTo>
                      <a:pt x="1583" y="132"/>
                    </a:lnTo>
                    <a:lnTo>
                      <a:pt x="1346" y="238"/>
                    </a:lnTo>
                    <a:lnTo>
                      <a:pt x="1135" y="396"/>
                    </a:lnTo>
                    <a:lnTo>
                      <a:pt x="1003" y="554"/>
                    </a:lnTo>
                    <a:lnTo>
                      <a:pt x="871" y="712"/>
                    </a:lnTo>
                    <a:lnTo>
                      <a:pt x="633" y="1029"/>
                    </a:lnTo>
                    <a:lnTo>
                      <a:pt x="422" y="1398"/>
                    </a:lnTo>
                    <a:lnTo>
                      <a:pt x="291" y="1820"/>
                    </a:lnTo>
                    <a:lnTo>
                      <a:pt x="159" y="2242"/>
                    </a:lnTo>
                    <a:lnTo>
                      <a:pt x="80" y="2717"/>
                    </a:lnTo>
                    <a:lnTo>
                      <a:pt x="27" y="3192"/>
                    </a:lnTo>
                    <a:lnTo>
                      <a:pt x="0" y="3666"/>
                    </a:lnTo>
                    <a:lnTo>
                      <a:pt x="0" y="4168"/>
                    </a:lnTo>
                    <a:lnTo>
                      <a:pt x="27" y="4669"/>
                    </a:lnTo>
                    <a:lnTo>
                      <a:pt x="106" y="5645"/>
                    </a:lnTo>
                    <a:lnTo>
                      <a:pt x="211" y="6568"/>
                    </a:lnTo>
                    <a:lnTo>
                      <a:pt x="343" y="7412"/>
                    </a:lnTo>
                    <a:lnTo>
                      <a:pt x="475" y="8388"/>
                    </a:lnTo>
                    <a:lnTo>
                      <a:pt x="528" y="8836"/>
                    </a:lnTo>
                    <a:lnTo>
                      <a:pt x="660" y="10419"/>
                    </a:lnTo>
                    <a:lnTo>
                      <a:pt x="713" y="11368"/>
                    </a:lnTo>
                    <a:lnTo>
                      <a:pt x="765" y="12397"/>
                    </a:lnTo>
                    <a:lnTo>
                      <a:pt x="739" y="13478"/>
                    </a:lnTo>
                    <a:lnTo>
                      <a:pt x="713" y="14586"/>
                    </a:lnTo>
                    <a:lnTo>
                      <a:pt x="660" y="15140"/>
                    </a:lnTo>
                    <a:lnTo>
                      <a:pt x="581" y="15694"/>
                    </a:lnTo>
                    <a:lnTo>
                      <a:pt x="502" y="16247"/>
                    </a:lnTo>
                    <a:lnTo>
                      <a:pt x="396" y="16801"/>
                    </a:lnTo>
                    <a:lnTo>
                      <a:pt x="291" y="17382"/>
                    </a:lnTo>
                    <a:lnTo>
                      <a:pt x="211" y="17962"/>
                    </a:lnTo>
                    <a:lnTo>
                      <a:pt x="159" y="18489"/>
                    </a:lnTo>
                    <a:lnTo>
                      <a:pt x="132" y="19017"/>
                    </a:lnTo>
                    <a:lnTo>
                      <a:pt x="132" y="19518"/>
                    </a:lnTo>
                    <a:lnTo>
                      <a:pt x="132" y="19966"/>
                    </a:lnTo>
                    <a:lnTo>
                      <a:pt x="185" y="20810"/>
                    </a:lnTo>
                    <a:lnTo>
                      <a:pt x="264" y="21496"/>
                    </a:lnTo>
                    <a:lnTo>
                      <a:pt x="370" y="22024"/>
                    </a:lnTo>
                    <a:lnTo>
                      <a:pt x="475" y="22472"/>
                    </a:lnTo>
                    <a:lnTo>
                      <a:pt x="502" y="22498"/>
                    </a:lnTo>
                    <a:lnTo>
                      <a:pt x="528" y="22525"/>
                    </a:lnTo>
                    <a:lnTo>
                      <a:pt x="554" y="22525"/>
                    </a:lnTo>
                    <a:lnTo>
                      <a:pt x="581" y="22498"/>
                    </a:lnTo>
                    <a:lnTo>
                      <a:pt x="581" y="22446"/>
                    </a:lnTo>
                    <a:lnTo>
                      <a:pt x="475" y="21997"/>
                    </a:lnTo>
                    <a:lnTo>
                      <a:pt x="396" y="21470"/>
                    </a:lnTo>
                    <a:lnTo>
                      <a:pt x="291" y="20784"/>
                    </a:lnTo>
                    <a:lnTo>
                      <a:pt x="238" y="19966"/>
                    </a:lnTo>
                    <a:lnTo>
                      <a:pt x="238" y="19492"/>
                    </a:lnTo>
                    <a:lnTo>
                      <a:pt x="238" y="19017"/>
                    </a:lnTo>
                    <a:lnTo>
                      <a:pt x="264" y="18489"/>
                    </a:lnTo>
                    <a:lnTo>
                      <a:pt x="317" y="17962"/>
                    </a:lnTo>
                    <a:lnTo>
                      <a:pt x="396" y="17408"/>
                    </a:lnTo>
                    <a:lnTo>
                      <a:pt x="502" y="16828"/>
                    </a:lnTo>
                    <a:lnTo>
                      <a:pt x="607" y="16274"/>
                    </a:lnTo>
                    <a:lnTo>
                      <a:pt x="713" y="15720"/>
                    </a:lnTo>
                    <a:lnTo>
                      <a:pt x="765" y="15166"/>
                    </a:lnTo>
                    <a:lnTo>
                      <a:pt x="818" y="14612"/>
                    </a:lnTo>
                    <a:lnTo>
                      <a:pt x="871" y="13478"/>
                    </a:lnTo>
                    <a:lnTo>
                      <a:pt x="871" y="12397"/>
                    </a:lnTo>
                    <a:lnTo>
                      <a:pt x="844" y="11368"/>
                    </a:lnTo>
                    <a:lnTo>
                      <a:pt x="765" y="10419"/>
                    </a:lnTo>
                    <a:lnTo>
                      <a:pt x="633" y="8810"/>
                    </a:lnTo>
                    <a:lnTo>
                      <a:pt x="581" y="8361"/>
                    </a:lnTo>
                    <a:lnTo>
                      <a:pt x="528" y="7939"/>
                    </a:lnTo>
                    <a:lnTo>
                      <a:pt x="449" y="7385"/>
                    </a:lnTo>
                    <a:lnTo>
                      <a:pt x="343" y="6594"/>
                    </a:lnTo>
                    <a:lnTo>
                      <a:pt x="238" y="5697"/>
                    </a:lnTo>
                    <a:lnTo>
                      <a:pt x="159" y="4721"/>
                    </a:lnTo>
                    <a:lnTo>
                      <a:pt x="132" y="4247"/>
                    </a:lnTo>
                    <a:lnTo>
                      <a:pt x="132" y="3746"/>
                    </a:lnTo>
                    <a:lnTo>
                      <a:pt x="159" y="3271"/>
                    </a:lnTo>
                    <a:lnTo>
                      <a:pt x="211" y="2796"/>
                    </a:lnTo>
                    <a:lnTo>
                      <a:pt x="291" y="2321"/>
                    </a:lnTo>
                    <a:lnTo>
                      <a:pt x="396" y="1899"/>
                    </a:lnTo>
                    <a:lnTo>
                      <a:pt x="528" y="1477"/>
                    </a:lnTo>
                    <a:lnTo>
                      <a:pt x="713" y="1108"/>
                    </a:lnTo>
                    <a:lnTo>
                      <a:pt x="950" y="792"/>
                    </a:lnTo>
                    <a:lnTo>
                      <a:pt x="1082" y="633"/>
                    </a:lnTo>
                    <a:lnTo>
                      <a:pt x="1214" y="501"/>
                    </a:lnTo>
                    <a:lnTo>
                      <a:pt x="1425" y="343"/>
                    </a:lnTo>
                    <a:lnTo>
                      <a:pt x="1636" y="238"/>
                    </a:lnTo>
                    <a:lnTo>
                      <a:pt x="1847" y="159"/>
                    </a:lnTo>
                    <a:lnTo>
                      <a:pt x="2084" y="132"/>
                    </a:lnTo>
                    <a:lnTo>
                      <a:pt x="2321" y="132"/>
                    </a:lnTo>
                    <a:lnTo>
                      <a:pt x="2559" y="159"/>
                    </a:lnTo>
                    <a:lnTo>
                      <a:pt x="2796" y="238"/>
                    </a:lnTo>
                    <a:lnTo>
                      <a:pt x="3007" y="343"/>
                    </a:lnTo>
                    <a:lnTo>
                      <a:pt x="3218" y="475"/>
                    </a:lnTo>
                    <a:lnTo>
                      <a:pt x="3429" y="660"/>
                    </a:lnTo>
                    <a:lnTo>
                      <a:pt x="3614" y="871"/>
                    </a:lnTo>
                    <a:lnTo>
                      <a:pt x="3799" y="1082"/>
                    </a:lnTo>
                    <a:lnTo>
                      <a:pt x="3983" y="1345"/>
                    </a:lnTo>
                    <a:lnTo>
                      <a:pt x="4141" y="1636"/>
                    </a:lnTo>
                    <a:lnTo>
                      <a:pt x="4273" y="1952"/>
                    </a:lnTo>
                    <a:lnTo>
                      <a:pt x="4432" y="2295"/>
                    </a:lnTo>
                    <a:lnTo>
                      <a:pt x="4616" y="2875"/>
                    </a:lnTo>
                    <a:lnTo>
                      <a:pt x="4827" y="3561"/>
                    </a:lnTo>
                    <a:lnTo>
                      <a:pt x="5223" y="5196"/>
                    </a:lnTo>
                    <a:lnTo>
                      <a:pt x="5645" y="7016"/>
                    </a:lnTo>
                    <a:lnTo>
                      <a:pt x="6067" y="8810"/>
                    </a:lnTo>
                    <a:lnTo>
                      <a:pt x="6462" y="10656"/>
                    </a:lnTo>
                    <a:lnTo>
                      <a:pt x="6647" y="11394"/>
                    </a:lnTo>
                    <a:lnTo>
                      <a:pt x="6779" y="11948"/>
                    </a:lnTo>
                    <a:lnTo>
                      <a:pt x="6990" y="12581"/>
                    </a:lnTo>
                    <a:lnTo>
                      <a:pt x="7201" y="13214"/>
                    </a:lnTo>
                    <a:lnTo>
                      <a:pt x="7623" y="14375"/>
                    </a:lnTo>
                    <a:lnTo>
                      <a:pt x="7939" y="15245"/>
                    </a:lnTo>
                    <a:lnTo>
                      <a:pt x="8098" y="15588"/>
                    </a:lnTo>
                    <a:lnTo>
                      <a:pt x="8124" y="15614"/>
                    </a:lnTo>
                    <a:lnTo>
                      <a:pt x="8177" y="15614"/>
                    </a:lnTo>
                    <a:lnTo>
                      <a:pt x="8203" y="15588"/>
                    </a:lnTo>
                    <a:lnTo>
                      <a:pt x="8203" y="15535"/>
                    </a:lnTo>
                    <a:lnTo>
                      <a:pt x="8045" y="15192"/>
                    </a:lnTo>
                    <a:lnTo>
                      <a:pt x="7728" y="14322"/>
                    </a:lnTo>
                    <a:lnTo>
                      <a:pt x="7306" y="13162"/>
                    </a:lnTo>
                    <a:lnTo>
                      <a:pt x="7095" y="12529"/>
                    </a:lnTo>
                    <a:lnTo>
                      <a:pt x="6911" y="11922"/>
                    </a:lnTo>
                    <a:lnTo>
                      <a:pt x="6753" y="11368"/>
                    </a:lnTo>
                    <a:lnTo>
                      <a:pt x="6568" y="10630"/>
                    </a:lnTo>
                    <a:lnTo>
                      <a:pt x="6172" y="8783"/>
                    </a:lnTo>
                    <a:lnTo>
                      <a:pt x="5777" y="6990"/>
                    </a:lnTo>
                    <a:lnTo>
                      <a:pt x="5355" y="5170"/>
                    </a:lnTo>
                    <a:lnTo>
                      <a:pt x="4933" y="3535"/>
                    </a:lnTo>
                    <a:lnTo>
                      <a:pt x="4722" y="2849"/>
                    </a:lnTo>
                    <a:lnTo>
                      <a:pt x="4537" y="2269"/>
                    </a:lnTo>
                    <a:lnTo>
                      <a:pt x="4379" y="1899"/>
                    </a:lnTo>
                    <a:lnTo>
                      <a:pt x="4247" y="1583"/>
                    </a:lnTo>
                    <a:lnTo>
                      <a:pt x="4062" y="1293"/>
                    </a:lnTo>
                    <a:lnTo>
                      <a:pt x="3904" y="1029"/>
                    </a:lnTo>
                    <a:lnTo>
                      <a:pt x="3693" y="765"/>
                    </a:lnTo>
                    <a:lnTo>
                      <a:pt x="3508" y="554"/>
                    </a:lnTo>
                    <a:lnTo>
                      <a:pt x="3297" y="396"/>
                    </a:lnTo>
                    <a:lnTo>
                      <a:pt x="3086" y="238"/>
                    </a:lnTo>
                    <a:lnTo>
                      <a:pt x="2849" y="132"/>
                    </a:lnTo>
                    <a:lnTo>
                      <a:pt x="2585" y="53"/>
                    </a:lnTo>
                    <a:lnTo>
                      <a:pt x="23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44" name="Google Shape;1667;p70">
                <a:extLst>
                  <a:ext uri="{FF2B5EF4-FFF2-40B4-BE49-F238E27FC236}">
                    <a16:creationId xmlns:a16="http://schemas.microsoft.com/office/drawing/2014/main" id="{3E957E48-F0EB-1E7F-5C70-68581757EE40}"/>
                  </a:ext>
                </a:extLst>
              </p:cNvPr>
              <p:cNvSpPr/>
              <p:nvPr/>
            </p:nvSpPr>
            <p:spPr>
              <a:xfrm>
                <a:off x="6634775" y="4506250"/>
                <a:ext cx="494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872" extrusionOk="0">
                    <a:moveTo>
                      <a:pt x="27" y="1"/>
                    </a:moveTo>
                    <a:lnTo>
                      <a:pt x="1" y="54"/>
                    </a:lnTo>
                    <a:lnTo>
                      <a:pt x="1" y="80"/>
                    </a:lnTo>
                    <a:lnTo>
                      <a:pt x="54" y="106"/>
                    </a:lnTo>
                    <a:lnTo>
                      <a:pt x="950" y="476"/>
                    </a:lnTo>
                    <a:lnTo>
                      <a:pt x="1847" y="845"/>
                    </a:lnTo>
                    <a:lnTo>
                      <a:pt x="1900" y="871"/>
                    </a:lnTo>
                    <a:lnTo>
                      <a:pt x="1953" y="871"/>
                    </a:lnTo>
                    <a:lnTo>
                      <a:pt x="1979" y="818"/>
                    </a:lnTo>
                    <a:lnTo>
                      <a:pt x="1979" y="792"/>
                    </a:lnTo>
                    <a:lnTo>
                      <a:pt x="1953" y="739"/>
                    </a:lnTo>
                    <a:lnTo>
                      <a:pt x="1900" y="739"/>
                    </a:lnTo>
                    <a:lnTo>
                      <a:pt x="1003" y="370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45" name="Google Shape;1668;p70">
                <a:extLst>
                  <a:ext uri="{FF2B5EF4-FFF2-40B4-BE49-F238E27FC236}">
                    <a16:creationId xmlns:a16="http://schemas.microsoft.com/office/drawing/2014/main" id="{58F445C4-9300-0F75-71B3-8BAF2552E551}"/>
                  </a:ext>
                </a:extLst>
              </p:cNvPr>
              <p:cNvSpPr/>
              <p:nvPr/>
            </p:nvSpPr>
            <p:spPr>
              <a:xfrm>
                <a:off x="6618300" y="4398775"/>
                <a:ext cx="455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214" extrusionOk="0">
                    <a:moveTo>
                      <a:pt x="1768" y="1"/>
                    </a:moveTo>
                    <a:lnTo>
                      <a:pt x="1741" y="27"/>
                    </a:lnTo>
                    <a:lnTo>
                      <a:pt x="27" y="1108"/>
                    </a:lnTo>
                    <a:lnTo>
                      <a:pt x="0" y="1135"/>
                    </a:lnTo>
                    <a:lnTo>
                      <a:pt x="27" y="1187"/>
                    </a:lnTo>
                    <a:lnTo>
                      <a:pt x="80" y="1214"/>
                    </a:lnTo>
                    <a:lnTo>
                      <a:pt x="106" y="1187"/>
                    </a:lnTo>
                    <a:lnTo>
                      <a:pt x="1794" y="106"/>
                    </a:lnTo>
                    <a:lnTo>
                      <a:pt x="1820" y="80"/>
                    </a:lnTo>
                    <a:lnTo>
                      <a:pt x="1820" y="27"/>
                    </a:ln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46" name="Google Shape;1669;p70">
                <a:extLst>
                  <a:ext uri="{FF2B5EF4-FFF2-40B4-BE49-F238E27FC236}">
                    <a16:creationId xmlns:a16="http://schemas.microsoft.com/office/drawing/2014/main" id="{D20CC42E-41A1-2DBD-C08C-406EA816C002}"/>
                  </a:ext>
                </a:extLst>
              </p:cNvPr>
              <p:cNvSpPr/>
              <p:nvPr/>
            </p:nvSpPr>
            <p:spPr>
              <a:xfrm>
                <a:off x="6026175" y="4648675"/>
                <a:ext cx="558525" cy="535450"/>
              </a:xfrm>
              <a:custGeom>
                <a:avLst/>
                <a:gdLst/>
                <a:ahLst/>
                <a:cxnLst/>
                <a:rect l="l" t="t" r="r" b="b"/>
                <a:pathLst>
                  <a:path w="22341" h="21418" extrusionOk="0">
                    <a:moveTo>
                      <a:pt x="17276" y="1"/>
                    </a:moveTo>
                    <a:lnTo>
                      <a:pt x="0" y="5487"/>
                    </a:lnTo>
                    <a:lnTo>
                      <a:pt x="5064" y="21417"/>
                    </a:lnTo>
                    <a:lnTo>
                      <a:pt x="22340" y="15931"/>
                    </a:lnTo>
                    <a:lnTo>
                      <a:pt x="172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47" name="Google Shape;1670;p70">
                <a:extLst>
                  <a:ext uri="{FF2B5EF4-FFF2-40B4-BE49-F238E27FC236}">
                    <a16:creationId xmlns:a16="http://schemas.microsoft.com/office/drawing/2014/main" id="{13176AD6-9275-F249-EA9A-7C5167530F25}"/>
                  </a:ext>
                </a:extLst>
              </p:cNvPr>
              <p:cNvSpPr/>
              <p:nvPr/>
            </p:nvSpPr>
            <p:spPr>
              <a:xfrm>
                <a:off x="6152125" y="4843850"/>
                <a:ext cx="152325" cy="25192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10077" extrusionOk="0">
                    <a:moveTo>
                      <a:pt x="2611" y="1"/>
                    </a:moveTo>
                    <a:lnTo>
                      <a:pt x="2453" y="27"/>
                    </a:lnTo>
                    <a:lnTo>
                      <a:pt x="2295" y="54"/>
                    </a:lnTo>
                    <a:lnTo>
                      <a:pt x="2136" y="106"/>
                    </a:lnTo>
                    <a:lnTo>
                      <a:pt x="1820" y="291"/>
                    </a:lnTo>
                    <a:lnTo>
                      <a:pt x="1556" y="502"/>
                    </a:lnTo>
                    <a:lnTo>
                      <a:pt x="1319" y="739"/>
                    </a:lnTo>
                    <a:lnTo>
                      <a:pt x="1108" y="1003"/>
                    </a:lnTo>
                    <a:lnTo>
                      <a:pt x="950" y="1293"/>
                    </a:lnTo>
                    <a:lnTo>
                      <a:pt x="791" y="1610"/>
                    </a:lnTo>
                    <a:lnTo>
                      <a:pt x="501" y="2243"/>
                    </a:lnTo>
                    <a:lnTo>
                      <a:pt x="290" y="2902"/>
                    </a:lnTo>
                    <a:lnTo>
                      <a:pt x="132" y="3588"/>
                    </a:lnTo>
                    <a:lnTo>
                      <a:pt x="26" y="4274"/>
                    </a:lnTo>
                    <a:lnTo>
                      <a:pt x="0" y="4959"/>
                    </a:lnTo>
                    <a:lnTo>
                      <a:pt x="0" y="5645"/>
                    </a:lnTo>
                    <a:lnTo>
                      <a:pt x="79" y="6331"/>
                    </a:lnTo>
                    <a:lnTo>
                      <a:pt x="237" y="7017"/>
                    </a:lnTo>
                    <a:lnTo>
                      <a:pt x="369" y="7491"/>
                    </a:lnTo>
                    <a:lnTo>
                      <a:pt x="528" y="7940"/>
                    </a:lnTo>
                    <a:lnTo>
                      <a:pt x="739" y="8388"/>
                    </a:lnTo>
                    <a:lnTo>
                      <a:pt x="976" y="8784"/>
                    </a:lnTo>
                    <a:lnTo>
                      <a:pt x="1134" y="8968"/>
                    </a:lnTo>
                    <a:lnTo>
                      <a:pt x="1292" y="9153"/>
                    </a:lnTo>
                    <a:lnTo>
                      <a:pt x="1477" y="9338"/>
                    </a:lnTo>
                    <a:lnTo>
                      <a:pt x="1662" y="9496"/>
                    </a:lnTo>
                    <a:lnTo>
                      <a:pt x="1846" y="9628"/>
                    </a:lnTo>
                    <a:lnTo>
                      <a:pt x="2057" y="9760"/>
                    </a:lnTo>
                    <a:lnTo>
                      <a:pt x="2268" y="9865"/>
                    </a:lnTo>
                    <a:lnTo>
                      <a:pt x="2506" y="9944"/>
                    </a:lnTo>
                    <a:lnTo>
                      <a:pt x="2822" y="10050"/>
                    </a:lnTo>
                    <a:lnTo>
                      <a:pt x="3191" y="10076"/>
                    </a:lnTo>
                    <a:lnTo>
                      <a:pt x="3534" y="10050"/>
                    </a:lnTo>
                    <a:lnTo>
                      <a:pt x="3877" y="9997"/>
                    </a:lnTo>
                    <a:lnTo>
                      <a:pt x="4220" y="9918"/>
                    </a:lnTo>
                    <a:lnTo>
                      <a:pt x="4537" y="9760"/>
                    </a:lnTo>
                    <a:lnTo>
                      <a:pt x="4853" y="9575"/>
                    </a:lnTo>
                    <a:lnTo>
                      <a:pt x="5117" y="9364"/>
                    </a:lnTo>
                    <a:lnTo>
                      <a:pt x="5354" y="9100"/>
                    </a:lnTo>
                    <a:lnTo>
                      <a:pt x="5565" y="8837"/>
                    </a:lnTo>
                    <a:lnTo>
                      <a:pt x="5750" y="8520"/>
                    </a:lnTo>
                    <a:lnTo>
                      <a:pt x="5882" y="8204"/>
                    </a:lnTo>
                    <a:lnTo>
                      <a:pt x="5987" y="7861"/>
                    </a:lnTo>
                    <a:lnTo>
                      <a:pt x="6066" y="7518"/>
                    </a:lnTo>
                    <a:lnTo>
                      <a:pt x="6093" y="7175"/>
                    </a:lnTo>
                    <a:lnTo>
                      <a:pt x="6093" y="6832"/>
                    </a:lnTo>
                    <a:lnTo>
                      <a:pt x="6014" y="6384"/>
                    </a:lnTo>
                    <a:lnTo>
                      <a:pt x="5908" y="5935"/>
                    </a:lnTo>
                    <a:lnTo>
                      <a:pt x="5750" y="5487"/>
                    </a:lnTo>
                    <a:lnTo>
                      <a:pt x="5592" y="5065"/>
                    </a:lnTo>
                    <a:lnTo>
                      <a:pt x="5328" y="4432"/>
                    </a:lnTo>
                    <a:lnTo>
                      <a:pt x="5038" y="3773"/>
                    </a:lnTo>
                    <a:lnTo>
                      <a:pt x="4748" y="3140"/>
                    </a:lnTo>
                    <a:lnTo>
                      <a:pt x="4642" y="2797"/>
                    </a:lnTo>
                    <a:lnTo>
                      <a:pt x="4537" y="2480"/>
                    </a:lnTo>
                    <a:lnTo>
                      <a:pt x="4431" y="1953"/>
                    </a:lnTo>
                    <a:lnTo>
                      <a:pt x="4405" y="1715"/>
                    </a:lnTo>
                    <a:lnTo>
                      <a:pt x="4326" y="1452"/>
                    </a:lnTo>
                    <a:lnTo>
                      <a:pt x="4246" y="1188"/>
                    </a:lnTo>
                    <a:lnTo>
                      <a:pt x="4115" y="924"/>
                    </a:lnTo>
                    <a:lnTo>
                      <a:pt x="3956" y="687"/>
                    </a:lnTo>
                    <a:lnTo>
                      <a:pt x="3772" y="476"/>
                    </a:lnTo>
                    <a:lnTo>
                      <a:pt x="3561" y="291"/>
                    </a:lnTo>
                    <a:lnTo>
                      <a:pt x="3323" y="133"/>
                    </a:lnTo>
                    <a:lnTo>
                      <a:pt x="3060" y="54"/>
                    </a:lnTo>
                    <a:lnTo>
                      <a:pt x="27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48" name="Google Shape;1671;p70">
                <a:extLst>
                  <a:ext uri="{FF2B5EF4-FFF2-40B4-BE49-F238E27FC236}">
                    <a16:creationId xmlns:a16="http://schemas.microsoft.com/office/drawing/2014/main" id="{53B6EBFC-978B-0EE6-A108-3E54216AB200}"/>
                  </a:ext>
                </a:extLst>
              </p:cNvPr>
              <p:cNvSpPr/>
              <p:nvPr/>
            </p:nvSpPr>
            <p:spPr>
              <a:xfrm>
                <a:off x="6326200" y="4798350"/>
                <a:ext cx="176725" cy="234125"/>
              </a:xfrm>
              <a:custGeom>
                <a:avLst/>
                <a:gdLst/>
                <a:ahLst/>
                <a:cxnLst/>
                <a:rect l="l" t="t" r="r" b="b"/>
                <a:pathLst>
                  <a:path w="7069" h="9365" extrusionOk="0">
                    <a:moveTo>
                      <a:pt x="1504" y="1"/>
                    </a:moveTo>
                    <a:lnTo>
                      <a:pt x="1161" y="54"/>
                    </a:lnTo>
                    <a:lnTo>
                      <a:pt x="1002" y="106"/>
                    </a:lnTo>
                    <a:lnTo>
                      <a:pt x="844" y="159"/>
                    </a:lnTo>
                    <a:lnTo>
                      <a:pt x="712" y="238"/>
                    </a:lnTo>
                    <a:lnTo>
                      <a:pt x="554" y="317"/>
                    </a:lnTo>
                    <a:lnTo>
                      <a:pt x="369" y="528"/>
                    </a:lnTo>
                    <a:lnTo>
                      <a:pt x="211" y="739"/>
                    </a:lnTo>
                    <a:lnTo>
                      <a:pt x="106" y="1003"/>
                    </a:lnTo>
                    <a:lnTo>
                      <a:pt x="27" y="1267"/>
                    </a:lnTo>
                    <a:lnTo>
                      <a:pt x="0" y="1557"/>
                    </a:lnTo>
                    <a:lnTo>
                      <a:pt x="0" y="1847"/>
                    </a:lnTo>
                    <a:lnTo>
                      <a:pt x="53" y="2137"/>
                    </a:lnTo>
                    <a:lnTo>
                      <a:pt x="132" y="2401"/>
                    </a:lnTo>
                    <a:lnTo>
                      <a:pt x="211" y="2639"/>
                    </a:lnTo>
                    <a:lnTo>
                      <a:pt x="317" y="2876"/>
                    </a:lnTo>
                    <a:lnTo>
                      <a:pt x="554" y="3377"/>
                    </a:lnTo>
                    <a:lnTo>
                      <a:pt x="660" y="3694"/>
                    </a:lnTo>
                    <a:lnTo>
                      <a:pt x="739" y="4036"/>
                    </a:lnTo>
                    <a:lnTo>
                      <a:pt x="897" y="4722"/>
                    </a:lnTo>
                    <a:lnTo>
                      <a:pt x="1029" y="5408"/>
                    </a:lnTo>
                    <a:lnTo>
                      <a:pt x="1161" y="6094"/>
                    </a:lnTo>
                    <a:lnTo>
                      <a:pt x="1266" y="6542"/>
                    </a:lnTo>
                    <a:lnTo>
                      <a:pt x="1398" y="6964"/>
                    </a:lnTo>
                    <a:lnTo>
                      <a:pt x="1556" y="7412"/>
                    </a:lnTo>
                    <a:lnTo>
                      <a:pt x="1767" y="7808"/>
                    </a:lnTo>
                    <a:lnTo>
                      <a:pt x="1952" y="8098"/>
                    </a:lnTo>
                    <a:lnTo>
                      <a:pt x="2189" y="8388"/>
                    </a:lnTo>
                    <a:lnTo>
                      <a:pt x="2427" y="8626"/>
                    </a:lnTo>
                    <a:lnTo>
                      <a:pt x="2717" y="8837"/>
                    </a:lnTo>
                    <a:lnTo>
                      <a:pt x="3007" y="9021"/>
                    </a:lnTo>
                    <a:lnTo>
                      <a:pt x="3323" y="9180"/>
                    </a:lnTo>
                    <a:lnTo>
                      <a:pt x="3666" y="9285"/>
                    </a:lnTo>
                    <a:lnTo>
                      <a:pt x="4009" y="9338"/>
                    </a:lnTo>
                    <a:lnTo>
                      <a:pt x="4352" y="9364"/>
                    </a:lnTo>
                    <a:lnTo>
                      <a:pt x="4721" y="9338"/>
                    </a:lnTo>
                    <a:lnTo>
                      <a:pt x="5064" y="9285"/>
                    </a:lnTo>
                    <a:lnTo>
                      <a:pt x="5381" y="9153"/>
                    </a:lnTo>
                    <a:lnTo>
                      <a:pt x="5697" y="9021"/>
                    </a:lnTo>
                    <a:lnTo>
                      <a:pt x="5987" y="8810"/>
                    </a:lnTo>
                    <a:lnTo>
                      <a:pt x="6277" y="8599"/>
                    </a:lnTo>
                    <a:lnTo>
                      <a:pt x="6488" y="8336"/>
                    </a:lnTo>
                    <a:lnTo>
                      <a:pt x="6620" y="8125"/>
                    </a:lnTo>
                    <a:lnTo>
                      <a:pt x="6752" y="7914"/>
                    </a:lnTo>
                    <a:lnTo>
                      <a:pt x="6858" y="7703"/>
                    </a:lnTo>
                    <a:lnTo>
                      <a:pt x="6937" y="7465"/>
                    </a:lnTo>
                    <a:lnTo>
                      <a:pt x="6990" y="7228"/>
                    </a:lnTo>
                    <a:lnTo>
                      <a:pt x="7016" y="6990"/>
                    </a:lnTo>
                    <a:lnTo>
                      <a:pt x="7042" y="6753"/>
                    </a:lnTo>
                    <a:lnTo>
                      <a:pt x="7069" y="6516"/>
                    </a:lnTo>
                    <a:lnTo>
                      <a:pt x="7042" y="6015"/>
                    </a:lnTo>
                    <a:lnTo>
                      <a:pt x="6963" y="5540"/>
                    </a:lnTo>
                    <a:lnTo>
                      <a:pt x="6831" y="5091"/>
                    </a:lnTo>
                    <a:lnTo>
                      <a:pt x="6673" y="4617"/>
                    </a:lnTo>
                    <a:lnTo>
                      <a:pt x="6409" y="3984"/>
                    </a:lnTo>
                    <a:lnTo>
                      <a:pt x="6066" y="3377"/>
                    </a:lnTo>
                    <a:lnTo>
                      <a:pt x="5697" y="2797"/>
                    </a:lnTo>
                    <a:lnTo>
                      <a:pt x="5249" y="2243"/>
                    </a:lnTo>
                    <a:lnTo>
                      <a:pt x="4774" y="1742"/>
                    </a:lnTo>
                    <a:lnTo>
                      <a:pt x="4273" y="1293"/>
                    </a:lnTo>
                    <a:lnTo>
                      <a:pt x="3719" y="871"/>
                    </a:lnTo>
                    <a:lnTo>
                      <a:pt x="3112" y="502"/>
                    </a:lnTo>
                    <a:lnTo>
                      <a:pt x="2822" y="344"/>
                    </a:lnTo>
                    <a:lnTo>
                      <a:pt x="2506" y="212"/>
                    </a:lnTo>
                    <a:lnTo>
                      <a:pt x="2189" y="106"/>
                    </a:lnTo>
                    <a:lnTo>
                      <a:pt x="1846" y="27"/>
                    </a:lnTo>
                    <a:lnTo>
                      <a:pt x="15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49" name="Google Shape;1672;p70">
                <a:extLst>
                  <a:ext uri="{FF2B5EF4-FFF2-40B4-BE49-F238E27FC236}">
                    <a16:creationId xmlns:a16="http://schemas.microsoft.com/office/drawing/2014/main" id="{498A87D5-A244-A0FA-EDB5-1AC022F19E72}"/>
                  </a:ext>
                </a:extLst>
              </p:cNvPr>
              <p:cNvSpPr/>
              <p:nvPr/>
            </p:nvSpPr>
            <p:spPr>
              <a:xfrm>
                <a:off x="6216075" y="4733750"/>
                <a:ext cx="71225" cy="2875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11500" extrusionOk="0">
                    <a:moveTo>
                      <a:pt x="1557" y="0"/>
                    </a:moveTo>
                    <a:lnTo>
                      <a:pt x="1504" y="27"/>
                    </a:lnTo>
                    <a:lnTo>
                      <a:pt x="1504" y="79"/>
                    </a:lnTo>
                    <a:lnTo>
                      <a:pt x="2216" y="2189"/>
                    </a:lnTo>
                    <a:lnTo>
                      <a:pt x="2374" y="2638"/>
                    </a:lnTo>
                    <a:lnTo>
                      <a:pt x="2506" y="3086"/>
                    </a:lnTo>
                    <a:lnTo>
                      <a:pt x="2612" y="3561"/>
                    </a:lnTo>
                    <a:lnTo>
                      <a:pt x="2691" y="4036"/>
                    </a:lnTo>
                    <a:lnTo>
                      <a:pt x="2691" y="4299"/>
                    </a:lnTo>
                    <a:lnTo>
                      <a:pt x="2691" y="4537"/>
                    </a:lnTo>
                    <a:lnTo>
                      <a:pt x="2664" y="4774"/>
                    </a:lnTo>
                    <a:lnTo>
                      <a:pt x="2612" y="5012"/>
                    </a:lnTo>
                    <a:lnTo>
                      <a:pt x="2559" y="5223"/>
                    </a:lnTo>
                    <a:lnTo>
                      <a:pt x="2453" y="5434"/>
                    </a:lnTo>
                    <a:lnTo>
                      <a:pt x="2348" y="5618"/>
                    </a:lnTo>
                    <a:lnTo>
                      <a:pt x="2242" y="5803"/>
                    </a:lnTo>
                    <a:lnTo>
                      <a:pt x="2084" y="5961"/>
                    </a:lnTo>
                    <a:lnTo>
                      <a:pt x="1926" y="6119"/>
                    </a:lnTo>
                    <a:lnTo>
                      <a:pt x="1583" y="6409"/>
                    </a:lnTo>
                    <a:lnTo>
                      <a:pt x="1187" y="6726"/>
                    </a:lnTo>
                    <a:lnTo>
                      <a:pt x="976" y="6937"/>
                    </a:lnTo>
                    <a:lnTo>
                      <a:pt x="765" y="7201"/>
                    </a:lnTo>
                    <a:lnTo>
                      <a:pt x="581" y="7464"/>
                    </a:lnTo>
                    <a:lnTo>
                      <a:pt x="422" y="7755"/>
                    </a:lnTo>
                    <a:lnTo>
                      <a:pt x="291" y="8045"/>
                    </a:lnTo>
                    <a:lnTo>
                      <a:pt x="185" y="8335"/>
                    </a:lnTo>
                    <a:lnTo>
                      <a:pt x="106" y="8651"/>
                    </a:lnTo>
                    <a:lnTo>
                      <a:pt x="53" y="8994"/>
                    </a:lnTo>
                    <a:lnTo>
                      <a:pt x="27" y="9311"/>
                    </a:lnTo>
                    <a:lnTo>
                      <a:pt x="0" y="9627"/>
                    </a:lnTo>
                    <a:lnTo>
                      <a:pt x="27" y="9944"/>
                    </a:lnTo>
                    <a:lnTo>
                      <a:pt x="80" y="10260"/>
                    </a:lnTo>
                    <a:lnTo>
                      <a:pt x="159" y="10577"/>
                    </a:lnTo>
                    <a:lnTo>
                      <a:pt x="264" y="10893"/>
                    </a:lnTo>
                    <a:lnTo>
                      <a:pt x="422" y="11183"/>
                    </a:lnTo>
                    <a:lnTo>
                      <a:pt x="581" y="11473"/>
                    </a:lnTo>
                    <a:lnTo>
                      <a:pt x="607" y="11500"/>
                    </a:lnTo>
                    <a:lnTo>
                      <a:pt x="660" y="11500"/>
                    </a:lnTo>
                    <a:lnTo>
                      <a:pt x="713" y="11447"/>
                    </a:lnTo>
                    <a:lnTo>
                      <a:pt x="686" y="11394"/>
                    </a:lnTo>
                    <a:lnTo>
                      <a:pt x="528" y="11104"/>
                    </a:lnTo>
                    <a:lnTo>
                      <a:pt x="396" y="10840"/>
                    </a:lnTo>
                    <a:lnTo>
                      <a:pt x="317" y="10550"/>
                    </a:lnTo>
                    <a:lnTo>
                      <a:pt x="238" y="10234"/>
                    </a:lnTo>
                    <a:lnTo>
                      <a:pt x="185" y="9944"/>
                    </a:lnTo>
                    <a:lnTo>
                      <a:pt x="159" y="9627"/>
                    </a:lnTo>
                    <a:lnTo>
                      <a:pt x="159" y="9311"/>
                    </a:lnTo>
                    <a:lnTo>
                      <a:pt x="185" y="8994"/>
                    </a:lnTo>
                    <a:lnTo>
                      <a:pt x="238" y="8704"/>
                    </a:lnTo>
                    <a:lnTo>
                      <a:pt x="317" y="8388"/>
                    </a:lnTo>
                    <a:lnTo>
                      <a:pt x="422" y="8097"/>
                    </a:lnTo>
                    <a:lnTo>
                      <a:pt x="554" y="7807"/>
                    </a:lnTo>
                    <a:lnTo>
                      <a:pt x="686" y="7544"/>
                    </a:lnTo>
                    <a:lnTo>
                      <a:pt x="871" y="7280"/>
                    </a:lnTo>
                    <a:lnTo>
                      <a:pt x="1082" y="7042"/>
                    </a:lnTo>
                    <a:lnTo>
                      <a:pt x="1293" y="6831"/>
                    </a:lnTo>
                    <a:lnTo>
                      <a:pt x="1662" y="6515"/>
                    </a:lnTo>
                    <a:lnTo>
                      <a:pt x="2031" y="6225"/>
                    </a:lnTo>
                    <a:lnTo>
                      <a:pt x="2190" y="6067"/>
                    </a:lnTo>
                    <a:lnTo>
                      <a:pt x="2348" y="5882"/>
                    </a:lnTo>
                    <a:lnTo>
                      <a:pt x="2480" y="5697"/>
                    </a:lnTo>
                    <a:lnTo>
                      <a:pt x="2585" y="5486"/>
                    </a:lnTo>
                    <a:lnTo>
                      <a:pt x="2691" y="5275"/>
                    </a:lnTo>
                    <a:lnTo>
                      <a:pt x="2744" y="5038"/>
                    </a:lnTo>
                    <a:lnTo>
                      <a:pt x="2796" y="4801"/>
                    </a:lnTo>
                    <a:lnTo>
                      <a:pt x="2823" y="4563"/>
                    </a:lnTo>
                    <a:lnTo>
                      <a:pt x="2849" y="4299"/>
                    </a:lnTo>
                    <a:lnTo>
                      <a:pt x="2823" y="4009"/>
                    </a:lnTo>
                    <a:lnTo>
                      <a:pt x="2770" y="3534"/>
                    </a:lnTo>
                    <a:lnTo>
                      <a:pt x="2664" y="3060"/>
                    </a:lnTo>
                    <a:lnTo>
                      <a:pt x="2506" y="2611"/>
                    </a:lnTo>
                    <a:lnTo>
                      <a:pt x="2348" y="2137"/>
                    </a:lnTo>
                    <a:lnTo>
                      <a:pt x="1636" y="27"/>
                    </a:lnTo>
                    <a:lnTo>
                      <a:pt x="16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50" name="Google Shape;1673;p70">
                <a:extLst>
                  <a:ext uri="{FF2B5EF4-FFF2-40B4-BE49-F238E27FC236}">
                    <a16:creationId xmlns:a16="http://schemas.microsoft.com/office/drawing/2014/main" id="{DFB94CF7-F79B-E381-8A29-0A20B8523243}"/>
                  </a:ext>
                </a:extLst>
              </p:cNvPr>
              <p:cNvSpPr/>
              <p:nvPr/>
            </p:nvSpPr>
            <p:spPr>
              <a:xfrm>
                <a:off x="6279375" y="4812200"/>
                <a:ext cx="1549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5619" extrusionOk="0">
                    <a:moveTo>
                      <a:pt x="80" y="1"/>
                    </a:moveTo>
                    <a:lnTo>
                      <a:pt x="27" y="27"/>
                    </a:lnTo>
                    <a:lnTo>
                      <a:pt x="1" y="80"/>
                    </a:lnTo>
                    <a:lnTo>
                      <a:pt x="80" y="344"/>
                    </a:lnTo>
                    <a:lnTo>
                      <a:pt x="185" y="581"/>
                    </a:lnTo>
                    <a:lnTo>
                      <a:pt x="317" y="818"/>
                    </a:lnTo>
                    <a:lnTo>
                      <a:pt x="502" y="1056"/>
                    </a:lnTo>
                    <a:lnTo>
                      <a:pt x="686" y="1267"/>
                    </a:lnTo>
                    <a:lnTo>
                      <a:pt x="897" y="1425"/>
                    </a:lnTo>
                    <a:lnTo>
                      <a:pt x="1135" y="1583"/>
                    </a:lnTo>
                    <a:lnTo>
                      <a:pt x="1398" y="1715"/>
                    </a:lnTo>
                    <a:lnTo>
                      <a:pt x="1689" y="1821"/>
                    </a:lnTo>
                    <a:lnTo>
                      <a:pt x="1952" y="1900"/>
                    </a:lnTo>
                    <a:lnTo>
                      <a:pt x="2533" y="1979"/>
                    </a:lnTo>
                    <a:lnTo>
                      <a:pt x="3007" y="2058"/>
                    </a:lnTo>
                    <a:lnTo>
                      <a:pt x="3245" y="2111"/>
                    </a:lnTo>
                    <a:lnTo>
                      <a:pt x="3456" y="2164"/>
                    </a:lnTo>
                    <a:lnTo>
                      <a:pt x="3746" y="2296"/>
                    </a:lnTo>
                    <a:lnTo>
                      <a:pt x="4036" y="2427"/>
                    </a:lnTo>
                    <a:lnTo>
                      <a:pt x="4273" y="2612"/>
                    </a:lnTo>
                    <a:lnTo>
                      <a:pt x="4484" y="2797"/>
                    </a:lnTo>
                    <a:lnTo>
                      <a:pt x="4669" y="2981"/>
                    </a:lnTo>
                    <a:lnTo>
                      <a:pt x="4854" y="3166"/>
                    </a:lnTo>
                    <a:lnTo>
                      <a:pt x="5144" y="3562"/>
                    </a:lnTo>
                    <a:lnTo>
                      <a:pt x="5434" y="4036"/>
                    </a:lnTo>
                    <a:lnTo>
                      <a:pt x="5671" y="4537"/>
                    </a:lnTo>
                    <a:lnTo>
                      <a:pt x="5882" y="5039"/>
                    </a:lnTo>
                    <a:lnTo>
                      <a:pt x="6067" y="5592"/>
                    </a:lnTo>
                    <a:lnTo>
                      <a:pt x="6093" y="5619"/>
                    </a:lnTo>
                    <a:lnTo>
                      <a:pt x="6172" y="5619"/>
                    </a:lnTo>
                    <a:lnTo>
                      <a:pt x="6199" y="5592"/>
                    </a:lnTo>
                    <a:lnTo>
                      <a:pt x="6199" y="5540"/>
                    </a:lnTo>
                    <a:lnTo>
                      <a:pt x="6014" y="5012"/>
                    </a:lnTo>
                    <a:lnTo>
                      <a:pt x="5803" y="4485"/>
                    </a:lnTo>
                    <a:lnTo>
                      <a:pt x="5539" y="3957"/>
                    </a:lnTo>
                    <a:lnTo>
                      <a:pt x="5249" y="3482"/>
                    </a:lnTo>
                    <a:lnTo>
                      <a:pt x="4959" y="3087"/>
                    </a:lnTo>
                    <a:lnTo>
                      <a:pt x="4774" y="2876"/>
                    </a:lnTo>
                    <a:lnTo>
                      <a:pt x="4590" y="2665"/>
                    </a:lnTo>
                    <a:lnTo>
                      <a:pt x="4352" y="2480"/>
                    </a:lnTo>
                    <a:lnTo>
                      <a:pt x="4089" y="2322"/>
                    </a:lnTo>
                    <a:lnTo>
                      <a:pt x="3825" y="2164"/>
                    </a:lnTo>
                    <a:lnTo>
                      <a:pt x="3508" y="2032"/>
                    </a:lnTo>
                    <a:lnTo>
                      <a:pt x="3271" y="1979"/>
                    </a:lnTo>
                    <a:lnTo>
                      <a:pt x="3034" y="1926"/>
                    </a:lnTo>
                    <a:lnTo>
                      <a:pt x="2559" y="1847"/>
                    </a:lnTo>
                    <a:lnTo>
                      <a:pt x="2005" y="1742"/>
                    </a:lnTo>
                    <a:lnTo>
                      <a:pt x="1715" y="1689"/>
                    </a:lnTo>
                    <a:lnTo>
                      <a:pt x="1451" y="1583"/>
                    </a:lnTo>
                    <a:lnTo>
                      <a:pt x="1214" y="1478"/>
                    </a:lnTo>
                    <a:lnTo>
                      <a:pt x="1003" y="1320"/>
                    </a:lnTo>
                    <a:lnTo>
                      <a:pt x="792" y="1161"/>
                    </a:lnTo>
                    <a:lnTo>
                      <a:pt x="607" y="950"/>
                    </a:lnTo>
                    <a:lnTo>
                      <a:pt x="449" y="766"/>
                    </a:lnTo>
                    <a:lnTo>
                      <a:pt x="317" y="528"/>
                    </a:lnTo>
                    <a:lnTo>
                      <a:pt x="212" y="291"/>
                    </a:lnTo>
                    <a:lnTo>
                      <a:pt x="159" y="54"/>
                    </a:lnTo>
                    <a:lnTo>
                      <a:pt x="132" y="2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51" name="Google Shape;1674;p70">
                <a:extLst>
                  <a:ext uri="{FF2B5EF4-FFF2-40B4-BE49-F238E27FC236}">
                    <a16:creationId xmlns:a16="http://schemas.microsoft.com/office/drawing/2014/main" id="{56D0B15E-5527-DBFE-CC62-A7B0354B97B2}"/>
                  </a:ext>
                </a:extLst>
              </p:cNvPr>
              <p:cNvSpPr/>
              <p:nvPr/>
            </p:nvSpPr>
            <p:spPr>
              <a:xfrm>
                <a:off x="6724450" y="4408675"/>
                <a:ext cx="367300" cy="439825"/>
              </a:xfrm>
              <a:custGeom>
                <a:avLst/>
                <a:gdLst/>
                <a:ahLst/>
                <a:cxnLst/>
                <a:rect l="l" t="t" r="r" b="b"/>
                <a:pathLst>
                  <a:path w="14692" h="17593" extrusionOk="0">
                    <a:moveTo>
                      <a:pt x="5619" y="0"/>
                    </a:moveTo>
                    <a:lnTo>
                      <a:pt x="5487" y="53"/>
                    </a:lnTo>
                    <a:lnTo>
                      <a:pt x="5381" y="106"/>
                    </a:lnTo>
                    <a:lnTo>
                      <a:pt x="5276" y="185"/>
                    </a:lnTo>
                    <a:lnTo>
                      <a:pt x="5144" y="396"/>
                    </a:lnTo>
                    <a:lnTo>
                      <a:pt x="5091" y="580"/>
                    </a:lnTo>
                    <a:lnTo>
                      <a:pt x="5065" y="765"/>
                    </a:lnTo>
                    <a:lnTo>
                      <a:pt x="5091" y="950"/>
                    </a:lnTo>
                    <a:lnTo>
                      <a:pt x="5144" y="1108"/>
                    </a:lnTo>
                    <a:lnTo>
                      <a:pt x="5223" y="1293"/>
                    </a:lnTo>
                    <a:lnTo>
                      <a:pt x="5461" y="1635"/>
                    </a:lnTo>
                    <a:lnTo>
                      <a:pt x="5698" y="1978"/>
                    </a:lnTo>
                    <a:lnTo>
                      <a:pt x="5830" y="2137"/>
                    </a:lnTo>
                    <a:lnTo>
                      <a:pt x="5909" y="2321"/>
                    </a:lnTo>
                    <a:lnTo>
                      <a:pt x="5988" y="2506"/>
                    </a:lnTo>
                    <a:lnTo>
                      <a:pt x="6014" y="2690"/>
                    </a:lnTo>
                    <a:lnTo>
                      <a:pt x="6014" y="2875"/>
                    </a:lnTo>
                    <a:lnTo>
                      <a:pt x="5962" y="3060"/>
                    </a:lnTo>
                    <a:lnTo>
                      <a:pt x="5803" y="3376"/>
                    </a:lnTo>
                    <a:lnTo>
                      <a:pt x="5461" y="3851"/>
                    </a:lnTo>
                    <a:lnTo>
                      <a:pt x="4458" y="5328"/>
                    </a:lnTo>
                    <a:lnTo>
                      <a:pt x="3852" y="6251"/>
                    </a:lnTo>
                    <a:lnTo>
                      <a:pt x="3192" y="7253"/>
                    </a:lnTo>
                    <a:lnTo>
                      <a:pt x="2533" y="8335"/>
                    </a:lnTo>
                    <a:lnTo>
                      <a:pt x="1873" y="9469"/>
                    </a:lnTo>
                    <a:lnTo>
                      <a:pt x="1583" y="10049"/>
                    </a:lnTo>
                    <a:lnTo>
                      <a:pt x="1293" y="10629"/>
                    </a:lnTo>
                    <a:lnTo>
                      <a:pt x="1029" y="11210"/>
                    </a:lnTo>
                    <a:lnTo>
                      <a:pt x="766" y="11764"/>
                    </a:lnTo>
                    <a:lnTo>
                      <a:pt x="555" y="12344"/>
                    </a:lnTo>
                    <a:lnTo>
                      <a:pt x="370" y="12898"/>
                    </a:lnTo>
                    <a:lnTo>
                      <a:pt x="212" y="13425"/>
                    </a:lnTo>
                    <a:lnTo>
                      <a:pt x="106" y="13953"/>
                    </a:lnTo>
                    <a:lnTo>
                      <a:pt x="27" y="14454"/>
                    </a:lnTo>
                    <a:lnTo>
                      <a:pt x="1" y="14955"/>
                    </a:lnTo>
                    <a:lnTo>
                      <a:pt x="27" y="15403"/>
                    </a:lnTo>
                    <a:lnTo>
                      <a:pt x="106" y="15825"/>
                    </a:lnTo>
                    <a:lnTo>
                      <a:pt x="159" y="16036"/>
                    </a:lnTo>
                    <a:lnTo>
                      <a:pt x="238" y="16221"/>
                    </a:lnTo>
                    <a:lnTo>
                      <a:pt x="344" y="16406"/>
                    </a:lnTo>
                    <a:lnTo>
                      <a:pt x="449" y="16590"/>
                    </a:lnTo>
                    <a:lnTo>
                      <a:pt x="555" y="16775"/>
                    </a:lnTo>
                    <a:lnTo>
                      <a:pt x="713" y="16933"/>
                    </a:lnTo>
                    <a:lnTo>
                      <a:pt x="845" y="17065"/>
                    </a:lnTo>
                    <a:lnTo>
                      <a:pt x="1029" y="17197"/>
                    </a:lnTo>
                    <a:lnTo>
                      <a:pt x="1214" y="17329"/>
                    </a:lnTo>
                    <a:lnTo>
                      <a:pt x="1399" y="17434"/>
                    </a:lnTo>
                    <a:lnTo>
                      <a:pt x="1583" y="17513"/>
                    </a:lnTo>
                    <a:lnTo>
                      <a:pt x="1794" y="17566"/>
                    </a:lnTo>
                    <a:lnTo>
                      <a:pt x="1979" y="17593"/>
                    </a:lnTo>
                    <a:lnTo>
                      <a:pt x="2375" y="17593"/>
                    </a:lnTo>
                    <a:lnTo>
                      <a:pt x="2586" y="17566"/>
                    </a:lnTo>
                    <a:lnTo>
                      <a:pt x="2797" y="17513"/>
                    </a:lnTo>
                    <a:lnTo>
                      <a:pt x="3008" y="17461"/>
                    </a:lnTo>
                    <a:lnTo>
                      <a:pt x="3430" y="17276"/>
                    </a:lnTo>
                    <a:lnTo>
                      <a:pt x="3852" y="17039"/>
                    </a:lnTo>
                    <a:lnTo>
                      <a:pt x="4300" y="16748"/>
                    </a:lnTo>
                    <a:lnTo>
                      <a:pt x="4722" y="16406"/>
                    </a:lnTo>
                    <a:lnTo>
                      <a:pt x="5144" y="16010"/>
                    </a:lnTo>
                    <a:lnTo>
                      <a:pt x="5592" y="15562"/>
                    </a:lnTo>
                    <a:lnTo>
                      <a:pt x="6014" y="15087"/>
                    </a:lnTo>
                    <a:lnTo>
                      <a:pt x="6463" y="14586"/>
                    </a:lnTo>
                    <a:lnTo>
                      <a:pt x="6885" y="14085"/>
                    </a:lnTo>
                    <a:lnTo>
                      <a:pt x="7702" y="12977"/>
                    </a:lnTo>
                    <a:lnTo>
                      <a:pt x="8494" y="11843"/>
                    </a:lnTo>
                    <a:lnTo>
                      <a:pt x="9206" y="10709"/>
                    </a:lnTo>
                    <a:lnTo>
                      <a:pt x="9892" y="9627"/>
                    </a:lnTo>
                    <a:lnTo>
                      <a:pt x="10472" y="8651"/>
                    </a:lnTo>
                    <a:lnTo>
                      <a:pt x="11395" y="7148"/>
                    </a:lnTo>
                    <a:lnTo>
                      <a:pt x="11685" y="6726"/>
                    </a:lnTo>
                    <a:lnTo>
                      <a:pt x="11791" y="6594"/>
                    </a:lnTo>
                    <a:lnTo>
                      <a:pt x="11870" y="6541"/>
                    </a:lnTo>
                    <a:lnTo>
                      <a:pt x="12529" y="6541"/>
                    </a:lnTo>
                    <a:lnTo>
                      <a:pt x="13004" y="6515"/>
                    </a:lnTo>
                    <a:lnTo>
                      <a:pt x="13479" y="6489"/>
                    </a:lnTo>
                    <a:lnTo>
                      <a:pt x="13716" y="6436"/>
                    </a:lnTo>
                    <a:lnTo>
                      <a:pt x="13927" y="6409"/>
                    </a:lnTo>
                    <a:lnTo>
                      <a:pt x="14138" y="6330"/>
                    </a:lnTo>
                    <a:lnTo>
                      <a:pt x="14323" y="6251"/>
                    </a:lnTo>
                    <a:lnTo>
                      <a:pt x="14481" y="6119"/>
                    </a:lnTo>
                    <a:lnTo>
                      <a:pt x="14586" y="5987"/>
                    </a:lnTo>
                    <a:lnTo>
                      <a:pt x="14666" y="5829"/>
                    </a:lnTo>
                    <a:lnTo>
                      <a:pt x="14692" y="5645"/>
                    </a:lnTo>
                    <a:lnTo>
                      <a:pt x="14692" y="5434"/>
                    </a:lnTo>
                    <a:lnTo>
                      <a:pt x="14639" y="5223"/>
                    </a:lnTo>
                    <a:lnTo>
                      <a:pt x="14560" y="5012"/>
                    </a:lnTo>
                    <a:lnTo>
                      <a:pt x="14428" y="4827"/>
                    </a:lnTo>
                    <a:lnTo>
                      <a:pt x="14296" y="4616"/>
                    </a:lnTo>
                    <a:lnTo>
                      <a:pt x="14112" y="4431"/>
                    </a:lnTo>
                    <a:lnTo>
                      <a:pt x="13927" y="4247"/>
                    </a:lnTo>
                    <a:lnTo>
                      <a:pt x="13690" y="4036"/>
                    </a:lnTo>
                    <a:lnTo>
                      <a:pt x="13188" y="3666"/>
                    </a:lnTo>
                    <a:lnTo>
                      <a:pt x="12608" y="3297"/>
                    </a:lnTo>
                    <a:lnTo>
                      <a:pt x="11369" y="2559"/>
                    </a:lnTo>
                    <a:lnTo>
                      <a:pt x="10551" y="2031"/>
                    </a:lnTo>
                    <a:lnTo>
                      <a:pt x="9681" y="1530"/>
                    </a:lnTo>
                    <a:lnTo>
                      <a:pt x="8652" y="976"/>
                    </a:lnTo>
                    <a:lnTo>
                      <a:pt x="8124" y="712"/>
                    </a:lnTo>
                    <a:lnTo>
                      <a:pt x="7571" y="475"/>
                    </a:lnTo>
                    <a:lnTo>
                      <a:pt x="7069" y="264"/>
                    </a:lnTo>
                    <a:lnTo>
                      <a:pt x="6595" y="106"/>
                    </a:lnTo>
                    <a:lnTo>
                      <a:pt x="6146" y="27"/>
                    </a:lnTo>
                    <a:lnTo>
                      <a:pt x="5962" y="0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52" name="Google Shape;1675;p70">
                <a:extLst>
                  <a:ext uri="{FF2B5EF4-FFF2-40B4-BE49-F238E27FC236}">
                    <a16:creationId xmlns:a16="http://schemas.microsoft.com/office/drawing/2014/main" id="{3BB44C8C-7172-6259-0DC3-2C6835EE512E}"/>
                  </a:ext>
                </a:extLst>
              </p:cNvPr>
              <p:cNvSpPr/>
              <p:nvPr/>
            </p:nvSpPr>
            <p:spPr>
              <a:xfrm>
                <a:off x="6724450" y="4408675"/>
                <a:ext cx="367300" cy="439825"/>
              </a:xfrm>
              <a:custGeom>
                <a:avLst/>
                <a:gdLst/>
                <a:ahLst/>
                <a:cxnLst/>
                <a:rect l="l" t="t" r="r" b="b"/>
                <a:pathLst>
                  <a:path w="14692" h="17593" fill="none" extrusionOk="0">
                    <a:moveTo>
                      <a:pt x="11369" y="2559"/>
                    </a:moveTo>
                    <a:lnTo>
                      <a:pt x="11369" y="2559"/>
                    </a:lnTo>
                    <a:lnTo>
                      <a:pt x="10551" y="2031"/>
                    </a:lnTo>
                    <a:lnTo>
                      <a:pt x="9681" y="1530"/>
                    </a:lnTo>
                    <a:lnTo>
                      <a:pt x="8652" y="976"/>
                    </a:lnTo>
                    <a:lnTo>
                      <a:pt x="8124" y="712"/>
                    </a:lnTo>
                    <a:lnTo>
                      <a:pt x="7571" y="475"/>
                    </a:lnTo>
                    <a:lnTo>
                      <a:pt x="7069" y="264"/>
                    </a:lnTo>
                    <a:lnTo>
                      <a:pt x="6595" y="106"/>
                    </a:lnTo>
                    <a:lnTo>
                      <a:pt x="6146" y="27"/>
                    </a:lnTo>
                    <a:lnTo>
                      <a:pt x="5962" y="0"/>
                    </a:lnTo>
                    <a:lnTo>
                      <a:pt x="5777" y="0"/>
                    </a:lnTo>
                    <a:lnTo>
                      <a:pt x="5619" y="0"/>
                    </a:lnTo>
                    <a:lnTo>
                      <a:pt x="5487" y="53"/>
                    </a:lnTo>
                    <a:lnTo>
                      <a:pt x="5381" y="106"/>
                    </a:lnTo>
                    <a:lnTo>
                      <a:pt x="5276" y="185"/>
                    </a:lnTo>
                    <a:lnTo>
                      <a:pt x="5276" y="185"/>
                    </a:lnTo>
                    <a:lnTo>
                      <a:pt x="5144" y="396"/>
                    </a:lnTo>
                    <a:lnTo>
                      <a:pt x="5091" y="580"/>
                    </a:lnTo>
                    <a:lnTo>
                      <a:pt x="5065" y="765"/>
                    </a:lnTo>
                    <a:lnTo>
                      <a:pt x="5091" y="950"/>
                    </a:lnTo>
                    <a:lnTo>
                      <a:pt x="5144" y="1108"/>
                    </a:lnTo>
                    <a:lnTo>
                      <a:pt x="5223" y="1293"/>
                    </a:lnTo>
                    <a:lnTo>
                      <a:pt x="5461" y="1635"/>
                    </a:lnTo>
                    <a:lnTo>
                      <a:pt x="5698" y="1978"/>
                    </a:lnTo>
                    <a:lnTo>
                      <a:pt x="5830" y="2137"/>
                    </a:lnTo>
                    <a:lnTo>
                      <a:pt x="5909" y="2321"/>
                    </a:lnTo>
                    <a:lnTo>
                      <a:pt x="5988" y="2506"/>
                    </a:lnTo>
                    <a:lnTo>
                      <a:pt x="6014" y="2690"/>
                    </a:lnTo>
                    <a:lnTo>
                      <a:pt x="6014" y="2875"/>
                    </a:lnTo>
                    <a:lnTo>
                      <a:pt x="5962" y="3060"/>
                    </a:lnTo>
                    <a:lnTo>
                      <a:pt x="5962" y="3060"/>
                    </a:lnTo>
                    <a:lnTo>
                      <a:pt x="5803" y="3376"/>
                    </a:lnTo>
                    <a:lnTo>
                      <a:pt x="5461" y="3851"/>
                    </a:lnTo>
                    <a:lnTo>
                      <a:pt x="4458" y="5328"/>
                    </a:lnTo>
                    <a:lnTo>
                      <a:pt x="3852" y="6251"/>
                    </a:lnTo>
                    <a:lnTo>
                      <a:pt x="3192" y="7253"/>
                    </a:lnTo>
                    <a:lnTo>
                      <a:pt x="2533" y="8335"/>
                    </a:lnTo>
                    <a:lnTo>
                      <a:pt x="1873" y="9469"/>
                    </a:lnTo>
                    <a:lnTo>
                      <a:pt x="1583" y="10049"/>
                    </a:lnTo>
                    <a:lnTo>
                      <a:pt x="1293" y="10629"/>
                    </a:lnTo>
                    <a:lnTo>
                      <a:pt x="1029" y="11210"/>
                    </a:lnTo>
                    <a:lnTo>
                      <a:pt x="766" y="11764"/>
                    </a:lnTo>
                    <a:lnTo>
                      <a:pt x="555" y="12344"/>
                    </a:lnTo>
                    <a:lnTo>
                      <a:pt x="370" y="12898"/>
                    </a:lnTo>
                    <a:lnTo>
                      <a:pt x="212" y="13425"/>
                    </a:lnTo>
                    <a:lnTo>
                      <a:pt x="106" y="13953"/>
                    </a:lnTo>
                    <a:lnTo>
                      <a:pt x="27" y="14454"/>
                    </a:lnTo>
                    <a:lnTo>
                      <a:pt x="1" y="14955"/>
                    </a:lnTo>
                    <a:lnTo>
                      <a:pt x="27" y="15403"/>
                    </a:lnTo>
                    <a:lnTo>
                      <a:pt x="106" y="15825"/>
                    </a:lnTo>
                    <a:lnTo>
                      <a:pt x="159" y="16036"/>
                    </a:lnTo>
                    <a:lnTo>
                      <a:pt x="238" y="16221"/>
                    </a:lnTo>
                    <a:lnTo>
                      <a:pt x="344" y="16406"/>
                    </a:lnTo>
                    <a:lnTo>
                      <a:pt x="449" y="16590"/>
                    </a:lnTo>
                    <a:lnTo>
                      <a:pt x="555" y="16775"/>
                    </a:lnTo>
                    <a:lnTo>
                      <a:pt x="713" y="16933"/>
                    </a:lnTo>
                    <a:lnTo>
                      <a:pt x="845" y="17065"/>
                    </a:lnTo>
                    <a:lnTo>
                      <a:pt x="1029" y="17197"/>
                    </a:lnTo>
                    <a:lnTo>
                      <a:pt x="1029" y="17197"/>
                    </a:lnTo>
                    <a:lnTo>
                      <a:pt x="1214" y="17329"/>
                    </a:lnTo>
                    <a:lnTo>
                      <a:pt x="1399" y="17434"/>
                    </a:lnTo>
                    <a:lnTo>
                      <a:pt x="1583" y="17513"/>
                    </a:lnTo>
                    <a:lnTo>
                      <a:pt x="1794" y="17566"/>
                    </a:lnTo>
                    <a:lnTo>
                      <a:pt x="1979" y="17593"/>
                    </a:lnTo>
                    <a:lnTo>
                      <a:pt x="2190" y="17593"/>
                    </a:lnTo>
                    <a:lnTo>
                      <a:pt x="2375" y="17593"/>
                    </a:lnTo>
                    <a:lnTo>
                      <a:pt x="2586" y="17566"/>
                    </a:lnTo>
                    <a:lnTo>
                      <a:pt x="2797" y="17513"/>
                    </a:lnTo>
                    <a:lnTo>
                      <a:pt x="3008" y="17461"/>
                    </a:lnTo>
                    <a:lnTo>
                      <a:pt x="3430" y="17276"/>
                    </a:lnTo>
                    <a:lnTo>
                      <a:pt x="3852" y="17039"/>
                    </a:lnTo>
                    <a:lnTo>
                      <a:pt x="4300" y="16748"/>
                    </a:lnTo>
                    <a:lnTo>
                      <a:pt x="4722" y="16406"/>
                    </a:lnTo>
                    <a:lnTo>
                      <a:pt x="5144" y="16010"/>
                    </a:lnTo>
                    <a:lnTo>
                      <a:pt x="5592" y="15562"/>
                    </a:lnTo>
                    <a:lnTo>
                      <a:pt x="6014" y="15087"/>
                    </a:lnTo>
                    <a:lnTo>
                      <a:pt x="6463" y="14586"/>
                    </a:lnTo>
                    <a:lnTo>
                      <a:pt x="6885" y="14085"/>
                    </a:lnTo>
                    <a:lnTo>
                      <a:pt x="7702" y="12977"/>
                    </a:lnTo>
                    <a:lnTo>
                      <a:pt x="8494" y="11843"/>
                    </a:lnTo>
                    <a:lnTo>
                      <a:pt x="9206" y="10709"/>
                    </a:lnTo>
                    <a:lnTo>
                      <a:pt x="9892" y="9627"/>
                    </a:lnTo>
                    <a:lnTo>
                      <a:pt x="10472" y="8651"/>
                    </a:lnTo>
                    <a:lnTo>
                      <a:pt x="11395" y="7148"/>
                    </a:lnTo>
                    <a:lnTo>
                      <a:pt x="11685" y="6726"/>
                    </a:lnTo>
                    <a:lnTo>
                      <a:pt x="11791" y="6594"/>
                    </a:lnTo>
                    <a:lnTo>
                      <a:pt x="11870" y="6541"/>
                    </a:lnTo>
                    <a:lnTo>
                      <a:pt x="11870" y="6541"/>
                    </a:lnTo>
                    <a:lnTo>
                      <a:pt x="12133" y="6541"/>
                    </a:lnTo>
                    <a:lnTo>
                      <a:pt x="12529" y="6541"/>
                    </a:lnTo>
                    <a:lnTo>
                      <a:pt x="13004" y="6515"/>
                    </a:lnTo>
                    <a:lnTo>
                      <a:pt x="13479" y="6489"/>
                    </a:lnTo>
                    <a:lnTo>
                      <a:pt x="13716" y="6436"/>
                    </a:lnTo>
                    <a:lnTo>
                      <a:pt x="13927" y="6409"/>
                    </a:lnTo>
                    <a:lnTo>
                      <a:pt x="14138" y="6330"/>
                    </a:lnTo>
                    <a:lnTo>
                      <a:pt x="14323" y="6251"/>
                    </a:lnTo>
                    <a:lnTo>
                      <a:pt x="14481" y="6119"/>
                    </a:lnTo>
                    <a:lnTo>
                      <a:pt x="14586" y="5987"/>
                    </a:lnTo>
                    <a:lnTo>
                      <a:pt x="14666" y="5829"/>
                    </a:lnTo>
                    <a:lnTo>
                      <a:pt x="14692" y="5645"/>
                    </a:lnTo>
                    <a:lnTo>
                      <a:pt x="14692" y="5645"/>
                    </a:lnTo>
                    <a:lnTo>
                      <a:pt x="14692" y="5434"/>
                    </a:lnTo>
                    <a:lnTo>
                      <a:pt x="14639" y="5223"/>
                    </a:lnTo>
                    <a:lnTo>
                      <a:pt x="14560" y="5012"/>
                    </a:lnTo>
                    <a:lnTo>
                      <a:pt x="14428" y="4827"/>
                    </a:lnTo>
                    <a:lnTo>
                      <a:pt x="14296" y="4616"/>
                    </a:lnTo>
                    <a:lnTo>
                      <a:pt x="14112" y="4431"/>
                    </a:lnTo>
                    <a:lnTo>
                      <a:pt x="13927" y="4247"/>
                    </a:lnTo>
                    <a:lnTo>
                      <a:pt x="13690" y="4036"/>
                    </a:lnTo>
                    <a:lnTo>
                      <a:pt x="13188" y="3666"/>
                    </a:lnTo>
                    <a:lnTo>
                      <a:pt x="12608" y="3297"/>
                    </a:lnTo>
                    <a:lnTo>
                      <a:pt x="11369" y="25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53" name="Google Shape;1676;p70">
                <a:extLst>
                  <a:ext uri="{FF2B5EF4-FFF2-40B4-BE49-F238E27FC236}">
                    <a16:creationId xmlns:a16="http://schemas.microsoft.com/office/drawing/2014/main" id="{4ED58F4B-9159-F7EE-B9A0-2CF7C91E16EC}"/>
                  </a:ext>
                </a:extLst>
              </p:cNvPr>
              <p:cNvSpPr/>
              <p:nvPr/>
            </p:nvSpPr>
            <p:spPr>
              <a:xfrm>
                <a:off x="6875450" y="4419225"/>
                <a:ext cx="202450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5038" extrusionOk="0">
                    <a:moveTo>
                      <a:pt x="133" y="53"/>
                    </a:moveTo>
                    <a:lnTo>
                      <a:pt x="317" y="106"/>
                    </a:lnTo>
                    <a:lnTo>
                      <a:pt x="581" y="185"/>
                    </a:lnTo>
                    <a:lnTo>
                      <a:pt x="977" y="343"/>
                    </a:lnTo>
                    <a:lnTo>
                      <a:pt x="1451" y="580"/>
                    </a:lnTo>
                    <a:lnTo>
                      <a:pt x="2032" y="871"/>
                    </a:lnTo>
                    <a:lnTo>
                      <a:pt x="2691" y="1240"/>
                    </a:lnTo>
                    <a:lnTo>
                      <a:pt x="3430" y="1662"/>
                    </a:lnTo>
                    <a:lnTo>
                      <a:pt x="4274" y="2163"/>
                    </a:lnTo>
                    <a:lnTo>
                      <a:pt x="5065" y="2664"/>
                    </a:lnTo>
                    <a:lnTo>
                      <a:pt x="5803" y="3139"/>
                    </a:lnTo>
                    <a:lnTo>
                      <a:pt x="6463" y="3587"/>
                    </a:lnTo>
                    <a:lnTo>
                      <a:pt x="7043" y="4009"/>
                    </a:lnTo>
                    <a:lnTo>
                      <a:pt x="7650" y="4510"/>
                    </a:lnTo>
                    <a:lnTo>
                      <a:pt x="7940" y="4774"/>
                    </a:lnTo>
                    <a:lnTo>
                      <a:pt x="8045" y="4932"/>
                    </a:lnTo>
                    <a:lnTo>
                      <a:pt x="8045" y="4959"/>
                    </a:lnTo>
                    <a:lnTo>
                      <a:pt x="7993" y="4985"/>
                    </a:lnTo>
                    <a:lnTo>
                      <a:pt x="7834" y="4959"/>
                    </a:lnTo>
                    <a:lnTo>
                      <a:pt x="7439" y="4827"/>
                    </a:lnTo>
                    <a:lnTo>
                      <a:pt x="6726" y="4510"/>
                    </a:lnTo>
                    <a:lnTo>
                      <a:pt x="6093" y="4168"/>
                    </a:lnTo>
                    <a:lnTo>
                      <a:pt x="5381" y="3798"/>
                    </a:lnTo>
                    <a:lnTo>
                      <a:pt x="4616" y="3350"/>
                    </a:lnTo>
                    <a:lnTo>
                      <a:pt x="3825" y="2875"/>
                    </a:lnTo>
                    <a:lnTo>
                      <a:pt x="2928" y="2321"/>
                    </a:lnTo>
                    <a:lnTo>
                      <a:pt x="2164" y="1794"/>
                    </a:lnTo>
                    <a:lnTo>
                      <a:pt x="1504" y="1345"/>
                    </a:lnTo>
                    <a:lnTo>
                      <a:pt x="950" y="950"/>
                    </a:lnTo>
                    <a:lnTo>
                      <a:pt x="555" y="607"/>
                    </a:lnTo>
                    <a:lnTo>
                      <a:pt x="265" y="369"/>
                    </a:lnTo>
                    <a:lnTo>
                      <a:pt x="106" y="185"/>
                    </a:lnTo>
                    <a:lnTo>
                      <a:pt x="80" y="132"/>
                    </a:lnTo>
                    <a:lnTo>
                      <a:pt x="80" y="79"/>
                    </a:lnTo>
                    <a:lnTo>
                      <a:pt x="133" y="53"/>
                    </a:lnTo>
                    <a:close/>
                    <a:moveTo>
                      <a:pt x="80" y="0"/>
                    </a:moveTo>
                    <a:lnTo>
                      <a:pt x="27" y="53"/>
                    </a:lnTo>
                    <a:lnTo>
                      <a:pt x="1" y="106"/>
                    </a:lnTo>
                    <a:lnTo>
                      <a:pt x="54" y="211"/>
                    </a:lnTo>
                    <a:lnTo>
                      <a:pt x="133" y="317"/>
                    </a:lnTo>
                    <a:lnTo>
                      <a:pt x="265" y="449"/>
                    </a:lnTo>
                    <a:lnTo>
                      <a:pt x="634" y="765"/>
                    </a:lnTo>
                    <a:lnTo>
                      <a:pt x="1109" y="1134"/>
                    </a:lnTo>
                    <a:lnTo>
                      <a:pt x="1689" y="1556"/>
                    </a:lnTo>
                    <a:lnTo>
                      <a:pt x="2375" y="2005"/>
                    </a:lnTo>
                    <a:lnTo>
                      <a:pt x="3060" y="2480"/>
                    </a:lnTo>
                    <a:lnTo>
                      <a:pt x="3799" y="2928"/>
                    </a:lnTo>
                    <a:lnTo>
                      <a:pt x="4590" y="3403"/>
                    </a:lnTo>
                    <a:lnTo>
                      <a:pt x="5355" y="3851"/>
                    </a:lnTo>
                    <a:lnTo>
                      <a:pt x="6067" y="4220"/>
                    </a:lnTo>
                    <a:lnTo>
                      <a:pt x="6700" y="4563"/>
                    </a:lnTo>
                    <a:lnTo>
                      <a:pt x="7228" y="4801"/>
                    </a:lnTo>
                    <a:lnTo>
                      <a:pt x="7597" y="4959"/>
                    </a:lnTo>
                    <a:lnTo>
                      <a:pt x="7834" y="5012"/>
                    </a:lnTo>
                    <a:lnTo>
                      <a:pt x="7993" y="5038"/>
                    </a:lnTo>
                    <a:lnTo>
                      <a:pt x="8072" y="5012"/>
                    </a:lnTo>
                    <a:lnTo>
                      <a:pt x="8098" y="4985"/>
                    </a:lnTo>
                    <a:lnTo>
                      <a:pt x="8098" y="4959"/>
                    </a:lnTo>
                    <a:lnTo>
                      <a:pt x="8098" y="4932"/>
                    </a:lnTo>
                    <a:lnTo>
                      <a:pt x="8072" y="4880"/>
                    </a:lnTo>
                    <a:lnTo>
                      <a:pt x="8019" y="4774"/>
                    </a:lnTo>
                    <a:lnTo>
                      <a:pt x="7913" y="4642"/>
                    </a:lnTo>
                    <a:lnTo>
                      <a:pt x="7729" y="4484"/>
                    </a:lnTo>
                    <a:lnTo>
                      <a:pt x="7439" y="4247"/>
                    </a:lnTo>
                    <a:lnTo>
                      <a:pt x="7069" y="3957"/>
                    </a:lnTo>
                    <a:lnTo>
                      <a:pt x="6489" y="3535"/>
                    </a:lnTo>
                    <a:lnTo>
                      <a:pt x="5830" y="3086"/>
                    </a:lnTo>
                    <a:lnTo>
                      <a:pt x="5091" y="2585"/>
                    </a:lnTo>
                    <a:lnTo>
                      <a:pt x="4300" y="2110"/>
                    </a:lnTo>
                    <a:lnTo>
                      <a:pt x="3561" y="1662"/>
                    </a:lnTo>
                    <a:lnTo>
                      <a:pt x="2823" y="1240"/>
                    </a:lnTo>
                    <a:lnTo>
                      <a:pt x="2137" y="871"/>
                    </a:lnTo>
                    <a:lnTo>
                      <a:pt x="1478" y="528"/>
                    </a:lnTo>
                    <a:lnTo>
                      <a:pt x="924" y="264"/>
                    </a:lnTo>
                    <a:lnTo>
                      <a:pt x="476" y="79"/>
                    </a:lnTo>
                    <a:lnTo>
                      <a:pt x="317" y="27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54" name="Google Shape;1677;p70">
                <a:extLst>
                  <a:ext uri="{FF2B5EF4-FFF2-40B4-BE49-F238E27FC236}">
                    <a16:creationId xmlns:a16="http://schemas.microsoft.com/office/drawing/2014/main" id="{FF3FEB10-0F31-8EBB-DB19-43CE9A4609E1}"/>
                  </a:ext>
                </a:extLst>
              </p:cNvPr>
              <p:cNvSpPr/>
              <p:nvPr/>
            </p:nvSpPr>
            <p:spPr>
              <a:xfrm>
                <a:off x="6748850" y="4543850"/>
                <a:ext cx="209725" cy="278925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11157" extrusionOk="0">
                    <a:moveTo>
                      <a:pt x="4696" y="0"/>
                    </a:moveTo>
                    <a:lnTo>
                      <a:pt x="4511" y="264"/>
                    </a:lnTo>
                    <a:lnTo>
                      <a:pt x="3957" y="1002"/>
                    </a:lnTo>
                    <a:lnTo>
                      <a:pt x="3219" y="2110"/>
                    </a:lnTo>
                    <a:lnTo>
                      <a:pt x="2770" y="2770"/>
                    </a:lnTo>
                    <a:lnTo>
                      <a:pt x="2348" y="3482"/>
                    </a:lnTo>
                    <a:lnTo>
                      <a:pt x="1900" y="4220"/>
                    </a:lnTo>
                    <a:lnTo>
                      <a:pt x="1478" y="4985"/>
                    </a:lnTo>
                    <a:lnTo>
                      <a:pt x="1082" y="5750"/>
                    </a:lnTo>
                    <a:lnTo>
                      <a:pt x="713" y="6541"/>
                    </a:lnTo>
                    <a:lnTo>
                      <a:pt x="423" y="7280"/>
                    </a:lnTo>
                    <a:lnTo>
                      <a:pt x="291" y="7649"/>
                    </a:lnTo>
                    <a:lnTo>
                      <a:pt x="185" y="8018"/>
                    </a:lnTo>
                    <a:lnTo>
                      <a:pt x="106" y="8361"/>
                    </a:lnTo>
                    <a:lnTo>
                      <a:pt x="53" y="8704"/>
                    </a:lnTo>
                    <a:lnTo>
                      <a:pt x="1" y="9020"/>
                    </a:lnTo>
                    <a:lnTo>
                      <a:pt x="1" y="9337"/>
                    </a:lnTo>
                    <a:lnTo>
                      <a:pt x="1" y="9574"/>
                    </a:lnTo>
                    <a:lnTo>
                      <a:pt x="53" y="9812"/>
                    </a:lnTo>
                    <a:lnTo>
                      <a:pt x="106" y="10049"/>
                    </a:lnTo>
                    <a:lnTo>
                      <a:pt x="185" y="10234"/>
                    </a:lnTo>
                    <a:lnTo>
                      <a:pt x="291" y="10418"/>
                    </a:lnTo>
                    <a:lnTo>
                      <a:pt x="396" y="10603"/>
                    </a:lnTo>
                    <a:lnTo>
                      <a:pt x="555" y="10735"/>
                    </a:lnTo>
                    <a:lnTo>
                      <a:pt x="739" y="10867"/>
                    </a:lnTo>
                    <a:lnTo>
                      <a:pt x="1003" y="11025"/>
                    </a:lnTo>
                    <a:lnTo>
                      <a:pt x="1267" y="11104"/>
                    </a:lnTo>
                    <a:lnTo>
                      <a:pt x="1557" y="11157"/>
                    </a:lnTo>
                    <a:lnTo>
                      <a:pt x="1821" y="11157"/>
                    </a:lnTo>
                    <a:lnTo>
                      <a:pt x="2084" y="11130"/>
                    </a:lnTo>
                    <a:lnTo>
                      <a:pt x="2348" y="11078"/>
                    </a:lnTo>
                    <a:lnTo>
                      <a:pt x="2612" y="10972"/>
                    </a:lnTo>
                    <a:lnTo>
                      <a:pt x="2902" y="10867"/>
                    </a:lnTo>
                    <a:lnTo>
                      <a:pt x="3245" y="10656"/>
                    </a:lnTo>
                    <a:lnTo>
                      <a:pt x="3588" y="10418"/>
                    </a:lnTo>
                    <a:lnTo>
                      <a:pt x="3931" y="10128"/>
                    </a:lnTo>
                    <a:lnTo>
                      <a:pt x="4247" y="9812"/>
                    </a:lnTo>
                    <a:lnTo>
                      <a:pt x="4564" y="9469"/>
                    </a:lnTo>
                    <a:lnTo>
                      <a:pt x="4880" y="9126"/>
                    </a:lnTo>
                    <a:lnTo>
                      <a:pt x="5170" y="8757"/>
                    </a:lnTo>
                    <a:lnTo>
                      <a:pt x="5434" y="8387"/>
                    </a:lnTo>
                    <a:lnTo>
                      <a:pt x="5935" y="7623"/>
                    </a:lnTo>
                    <a:lnTo>
                      <a:pt x="6357" y="6937"/>
                    </a:lnTo>
                    <a:lnTo>
                      <a:pt x="6700" y="6357"/>
                    </a:lnTo>
                    <a:lnTo>
                      <a:pt x="6937" y="5908"/>
                    </a:lnTo>
                    <a:lnTo>
                      <a:pt x="7439" y="4880"/>
                    </a:lnTo>
                    <a:lnTo>
                      <a:pt x="7913" y="3956"/>
                    </a:lnTo>
                    <a:lnTo>
                      <a:pt x="8388" y="3007"/>
                    </a:lnTo>
                    <a:lnTo>
                      <a:pt x="8362" y="2954"/>
                    </a:lnTo>
                    <a:lnTo>
                      <a:pt x="7913" y="2532"/>
                    </a:lnTo>
                    <a:lnTo>
                      <a:pt x="7122" y="1820"/>
                    </a:lnTo>
                    <a:lnTo>
                      <a:pt x="6595" y="1372"/>
                    </a:lnTo>
                    <a:lnTo>
                      <a:pt x="6014" y="923"/>
                    </a:lnTo>
                    <a:lnTo>
                      <a:pt x="5381" y="449"/>
                    </a:lnTo>
                    <a:lnTo>
                      <a:pt x="46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55" name="Google Shape;1678;p70">
                <a:extLst>
                  <a:ext uri="{FF2B5EF4-FFF2-40B4-BE49-F238E27FC236}">
                    <a16:creationId xmlns:a16="http://schemas.microsoft.com/office/drawing/2014/main" id="{A72BBFB9-CAE1-0A68-1BB1-4A9AF0D2A4CC}"/>
                  </a:ext>
                </a:extLst>
              </p:cNvPr>
              <p:cNvSpPr/>
              <p:nvPr/>
            </p:nvSpPr>
            <p:spPr>
              <a:xfrm>
                <a:off x="6748850" y="4543850"/>
                <a:ext cx="209725" cy="278925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11157" fill="none" extrusionOk="0">
                    <a:moveTo>
                      <a:pt x="2902" y="10867"/>
                    </a:moveTo>
                    <a:lnTo>
                      <a:pt x="2902" y="10867"/>
                    </a:lnTo>
                    <a:lnTo>
                      <a:pt x="2612" y="10972"/>
                    </a:lnTo>
                    <a:lnTo>
                      <a:pt x="2348" y="11078"/>
                    </a:lnTo>
                    <a:lnTo>
                      <a:pt x="2084" y="11130"/>
                    </a:lnTo>
                    <a:lnTo>
                      <a:pt x="1821" y="11157"/>
                    </a:lnTo>
                    <a:lnTo>
                      <a:pt x="1557" y="11157"/>
                    </a:lnTo>
                    <a:lnTo>
                      <a:pt x="1267" y="11104"/>
                    </a:lnTo>
                    <a:lnTo>
                      <a:pt x="1003" y="11025"/>
                    </a:lnTo>
                    <a:lnTo>
                      <a:pt x="739" y="10867"/>
                    </a:lnTo>
                    <a:lnTo>
                      <a:pt x="739" y="10867"/>
                    </a:lnTo>
                    <a:lnTo>
                      <a:pt x="555" y="10735"/>
                    </a:lnTo>
                    <a:lnTo>
                      <a:pt x="396" y="10603"/>
                    </a:lnTo>
                    <a:lnTo>
                      <a:pt x="291" y="10418"/>
                    </a:lnTo>
                    <a:lnTo>
                      <a:pt x="185" y="10234"/>
                    </a:lnTo>
                    <a:lnTo>
                      <a:pt x="106" y="10049"/>
                    </a:lnTo>
                    <a:lnTo>
                      <a:pt x="53" y="9812"/>
                    </a:lnTo>
                    <a:lnTo>
                      <a:pt x="1" y="9574"/>
                    </a:lnTo>
                    <a:lnTo>
                      <a:pt x="1" y="9337"/>
                    </a:lnTo>
                    <a:lnTo>
                      <a:pt x="1" y="9337"/>
                    </a:lnTo>
                    <a:lnTo>
                      <a:pt x="1" y="9020"/>
                    </a:lnTo>
                    <a:lnTo>
                      <a:pt x="53" y="8704"/>
                    </a:lnTo>
                    <a:lnTo>
                      <a:pt x="106" y="8361"/>
                    </a:lnTo>
                    <a:lnTo>
                      <a:pt x="185" y="8018"/>
                    </a:lnTo>
                    <a:lnTo>
                      <a:pt x="291" y="7649"/>
                    </a:lnTo>
                    <a:lnTo>
                      <a:pt x="423" y="7280"/>
                    </a:lnTo>
                    <a:lnTo>
                      <a:pt x="713" y="6541"/>
                    </a:lnTo>
                    <a:lnTo>
                      <a:pt x="1082" y="5750"/>
                    </a:lnTo>
                    <a:lnTo>
                      <a:pt x="1478" y="4985"/>
                    </a:lnTo>
                    <a:lnTo>
                      <a:pt x="1900" y="4220"/>
                    </a:lnTo>
                    <a:lnTo>
                      <a:pt x="2348" y="3482"/>
                    </a:lnTo>
                    <a:lnTo>
                      <a:pt x="2770" y="2770"/>
                    </a:lnTo>
                    <a:lnTo>
                      <a:pt x="3219" y="2110"/>
                    </a:lnTo>
                    <a:lnTo>
                      <a:pt x="3957" y="1002"/>
                    </a:lnTo>
                    <a:lnTo>
                      <a:pt x="4511" y="264"/>
                    </a:lnTo>
                    <a:lnTo>
                      <a:pt x="4696" y="0"/>
                    </a:lnTo>
                    <a:lnTo>
                      <a:pt x="4696" y="0"/>
                    </a:lnTo>
                    <a:lnTo>
                      <a:pt x="5381" y="449"/>
                    </a:lnTo>
                    <a:lnTo>
                      <a:pt x="6014" y="923"/>
                    </a:lnTo>
                    <a:lnTo>
                      <a:pt x="6595" y="1372"/>
                    </a:lnTo>
                    <a:lnTo>
                      <a:pt x="7122" y="1820"/>
                    </a:lnTo>
                    <a:lnTo>
                      <a:pt x="7913" y="2532"/>
                    </a:lnTo>
                    <a:lnTo>
                      <a:pt x="8362" y="2954"/>
                    </a:lnTo>
                    <a:lnTo>
                      <a:pt x="8362" y="2954"/>
                    </a:lnTo>
                    <a:lnTo>
                      <a:pt x="8388" y="3007"/>
                    </a:lnTo>
                    <a:lnTo>
                      <a:pt x="8388" y="3007"/>
                    </a:lnTo>
                    <a:lnTo>
                      <a:pt x="7913" y="3956"/>
                    </a:lnTo>
                    <a:lnTo>
                      <a:pt x="7439" y="4880"/>
                    </a:lnTo>
                    <a:lnTo>
                      <a:pt x="6937" y="5908"/>
                    </a:lnTo>
                    <a:lnTo>
                      <a:pt x="6937" y="5908"/>
                    </a:lnTo>
                    <a:lnTo>
                      <a:pt x="6700" y="6357"/>
                    </a:lnTo>
                    <a:lnTo>
                      <a:pt x="6357" y="6937"/>
                    </a:lnTo>
                    <a:lnTo>
                      <a:pt x="5935" y="7623"/>
                    </a:lnTo>
                    <a:lnTo>
                      <a:pt x="5434" y="8387"/>
                    </a:lnTo>
                    <a:lnTo>
                      <a:pt x="5170" y="8757"/>
                    </a:lnTo>
                    <a:lnTo>
                      <a:pt x="4880" y="9126"/>
                    </a:lnTo>
                    <a:lnTo>
                      <a:pt x="4564" y="9469"/>
                    </a:lnTo>
                    <a:lnTo>
                      <a:pt x="4247" y="9812"/>
                    </a:lnTo>
                    <a:lnTo>
                      <a:pt x="3931" y="10128"/>
                    </a:lnTo>
                    <a:lnTo>
                      <a:pt x="3588" y="10418"/>
                    </a:lnTo>
                    <a:lnTo>
                      <a:pt x="3245" y="10656"/>
                    </a:lnTo>
                    <a:lnTo>
                      <a:pt x="2902" y="108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56" name="Google Shape;1679;p70">
                <a:extLst>
                  <a:ext uri="{FF2B5EF4-FFF2-40B4-BE49-F238E27FC236}">
                    <a16:creationId xmlns:a16="http://schemas.microsoft.com/office/drawing/2014/main" id="{77D17DCD-B93F-9386-5E36-CE86AD520577}"/>
                  </a:ext>
                </a:extLst>
              </p:cNvPr>
              <p:cNvSpPr/>
              <p:nvPr/>
            </p:nvSpPr>
            <p:spPr>
              <a:xfrm>
                <a:off x="6866225" y="4543850"/>
                <a:ext cx="91675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981" extrusionOk="0">
                    <a:moveTo>
                      <a:pt x="1" y="0"/>
                    </a:moveTo>
                    <a:lnTo>
                      <a:pt x="53" y="317"/>
                    </a:lnTo>
                    <a:lnTo>
                      <a:pt x="132" y="660"/>
                    </a:lnTo>
                    <a:lnTo>
                      <a:pt x="238" y="976"/>
                    </a:lnTo>
                    <a:lnTo>
                      <a:pt x="370" y="1293"/>
                    </a:lnTo>
                    <a:lnTo>
                      <a:pt x="554" y="1583"/>
                    </a:lnTo>
                    <a:lnTo>
                      <a:pt x="765" y="1873"/>
                    </a:lnTo>
                    <a:lnTo>
                      <a:pt x="976" y="2110"/>
                    </a:lnTo>
                    <a:lnTo>
                      <a:pt x="1240" y="2321"/>
                    </a:lnTo>
                    <a:lnTo>
                      <a:pt x="1451" y="2479"/>
                    </a:lnTo>
                    <a:lnTo>
                      <a:pt x="1689" y="2611"/>
                    </a:lnTo>
                    <a:lnTo>
                      <a:pt x="1926" y="2717"/>
                    </a:lnTo>
                    <a:lnTo>
                      <a:pt x="2163" y="2822"/>
                    </a:lnTo>
                    <a:lnTo>
                      <a:pt x="2401" y="2901"/>
                    </a:lnTo>
                    <a:lnTo>
                      <a:pt x="2664" y="2954"/>
                    </a:lnTo>
                    <a:lnTo>
                      <a:pt x="2928" y="2981"/>
                    </a:lnTo>
                    <a:lnTo>
                      <a:pt x="3429" y="2981"/>
                    </a:lnTo>
                    <a:lnTo>
                      <a:pt x="3667" y="2954"/>
                    </a:lnTo>
                    <a:lnTo>
                      <a:pt x="3218" y="2532"/>
                    </a:lnTo>
                    <a:lnTo>
                      <a:pt x="2427" y="1820"/>
                    </a:lnTo>
                    <a:lnTo>
                      <a:pt x="1900" y="1372"/>
                    </a:lnTo>
                    <a:lnTo>
                      <a:pt x="1319" y="923"/>
                    </a:lnTo>
                    <a:lnTo>
                      <a:pt x="686" y="4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257" name="Google Shape;1680;p70">
                <a:extLst>
                  <a:ext uri="{FF2B5EF4-FFF2-40B4-BE49-F238E27FC236}">
                    <a16:creationId xmlns:a16="http://schemas.microsoft.com/office/drawing/2014/main" id="{6E7124EE-4B0E-628E-198E-14D68269C5FE}"/>
                  </a:ext>
                </a:extLst>
              </p:cNvPr>
              <p:cNvSpPr/>
              <p:nvPr/>
            </p:nvSpPr>
            <p:spPr>
              <a:xfrm>
                <a:off x="6866225" y="4543850"/>
                <a:ext cx="91675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98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3" y="317"/>
                    </a:lnTo>
                    <a:lnTo>
                      <a:pt x="132" y="660"/>
                    </a:lnTo>
                    <a:lnTo>
                      <a:pt x="238" y="976"/>
                    </a:lnTo>
                    <a:lnTo>
                      <a:pt x="370" y="1293"/>
                    </a:lnTo>
                    <a:lnTo>
                      <a:pt x="554" y="1583"/>
                    </a:lnTo>
                    <a:lnTo>
                      <a:pt x="765" y="1873"/>
                    </a:lnTo>
                    <a:lnTo>
                      <a:pt x="976" y="2110"/>
                    </a:lnTo>
                    <a:lnTo>
                      <a:pt x="1240" y="2321"/>
                    </a:lnTo>
                    <a:lnTo>
                      <a:pt x="1240" y="2321"/>
                    </a:lnTo>
                    <a:lnTo>
                      <a:pt x="1451" y="2479"/>
                    </a:lnTo>
                    <a:lnTo>
                      <a:pt x="1689" y="2611"/>
                    </a:lnTo>
                    <a:lnTo>
                      <a:pt x="1926" y="2717"/>
                    </a:lnTo>
                    <a:lnTo>
                      <a:pt x="2163" y="2822"/>
                    </a:lnTo>
                    <a:lnTo>
                      <a:pt x="2401" y="2901"/>
                    </a:lnTo>
                    <a:lnTo>
                      <a:pt x="2664" y="2954"/>
                    </a:lnTo>
                    <a:lnTo>
                      <a:pt x="2928" y="2981"/>
                    </a:lnTo>
                    <a:lnTo>
                      <a:pt x="3192" y="2981"/>
                    </a:lnTo>
                    <a:lnTo>
                      <a:pt x="3192" y="2981"/>
                    </a:lnTo>
                    <a:lnTo>
                      <a:pt x="3429" y="2981"/>
                    </a:lnTo>
                    <a:lnTo>
                      <a:pt x="3667" y="2954"/>
                    </a:lnTo>
                    <a:lnTo>
                      <a:pt x="3667" y="2954"/>
                    </a:lnTo>
                    <a:lnTo>
                      <a:pt x="3218" y="2532"/>
                    </a:lnTo>
                    <a:lnTo>
                      <a:pt x="2427" y="1820"/>
                    </a:lnTo>
                    <a:lnTo>
                      <a:pt x="1900" y="1372"/>
                    </a:lnTo>
                    <a:lnTo>
                      <a:pt x="1319" y="923"/>
                    </a:lnTo>
                    <a:lnTo>
                      <a:pt x="686" y="449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21" name="Google Shape;1681;p70">
                <a:extLst>
                  <a:ext uri="{FF2B5EF4-FFF2-40B4-BE49-F238E27FC236}">
                    <a16:creationId xmlns:a16="http://schemas.microsoft.com/office/drawing/2014/main" id="{CF659586-D2CE-3E57-DD0F-B57DA27A710C}"/>
                  </a:ext>
                </a:extLst>
              </p:cNvPr>
              <p:cNvSpPr/>
              <p:nvPr/>
            </p:nvSpPr>
            <p:spPr>
              <a:xfrm>
                <a:off x="6748850" y="4777250"/>
                <a:ext cx="725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821" extrusionOk="0">
                    <a:moveTo>
                      <a:pt x="1" y="1"/>
                    </a:moveTo>
                    <a:lnTo>
                      <a:pt x="1" y="238"/>
                    </a:lnTo>
                    <a:lnTo>
                      <a:pt x="53" y="476"/>
                    </a:lnTo>
                    <a:lnTo>
                      <a:pt x="106" y="713"/>
                    </a:lnTo>
                    <a:lnTo>
                      <a:pt x="185" y="898"/>
                    </a:lnTo>
                    <a:lnTo>
                      <a:pt x="291" y="1082"/>
                    </a:lnTo>
                    <a:lnTo>
                      <a:pt x="396" y="1267"/>
                    </a:lnTo>
                    <a:lnTo>
                      <a:pt x="555" y="1399"/>
                    </a:lnTo>
                    <a:lnTo>
                      <a:pt x="739" y="1531"/>
                    </a:lnTo>
                    <a:lnTo>
                      <a:pt x="1003" y="1689"/>
                    </a:lnTo>
                    <a:lnTo>
                      <a:pt x="1267" y="1768"/>
                    </a:lnTo>
                    <a:lnTo>
                      <a:pt x="1557" y="1821"/>
                    </a:lnTo>
                    <a:lnTo>
                      <a:pt x="1821" y="1821"/>
                    </a:lnTo>
                    <a:lnTo>
                      <a:pt x="2084" y="1794"/>
                    </a:lnTo>
                    <a:lnTo>
                      <a:pt x="2348" y="1742"/>
                    </a:lnTo>
                    <a:lnTo>
                      <a:pt x="2612" y="1636"/>
                    </a:lnTo>
                    <a:lnTo>
                      <a:pt x="2902" y="1531"/>
                    </a:lnTo>
                    <a:lnTo>
                      <a:pt x="2454" y="1531"/>
                    </a:lnTo>
                    <a:lnTo>
                      <a:pt x="2005" y="1504"/>
                    </a:lnTo>
                    <a:lnTo>
                      <a:pt x="1583" y="1399"/>
                    </a:lnTo>
                    <a:lnTo>
                      <a:pt x="1372" y="1320"/>
                    </a:lnTo>
                    <a:lnTo>
                      <a:pt x="1188" y="1241"/>
                    </a:lnTo>
                    <a:lnTo>
                      <a:pt x="1003" y="1135"/>
                    </a:lnTo>
                    <a:lnTo>
                      <a:pt x="818" y="1003"/>
                    </a:lnTo>
                    <a:lnTo>
                      <a:pt x="634" y="871"/>
                    </a:lnTo>
                    <a:lnTo>
                      <a:pt x="475" y="713"/>
                    </a:lnTo>
                    <a:lnTo>
                      <a:pt x="344" y="555"/>
                    </a:lnTo>
                    <a:lnTo>
                      <a:pt x="212" y="370"/>
                    </a:lnTo>
                    <a:lnTo>
                      <a:pt x="80" y="1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22" name="Google Shape;1682;p70">
                <a:extLst>
                  <a:ext uri="{FF2B5EF4-FFF2-40B4-BE49-F238E27FC236}">
                    <a16:creationId xmlns:a16="http://schemas.microsoft.com/office/drawing/2014/main" id="{1F94E8F9-944C-E371-43A6-3EA1389AC538}"/>
                  </a:ext>
                </a:extLst>
              </p:cNvPr>
              <p:cNvSpPr/>
              <p:nvPr/>
            </p:nvSpPr>
            <p:spPr>
              <a:xfrm>
                <a:off x="6820075" y="4622975"/>
                <a:ext cx="369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504" extrusionOk="0">
                    <a:moveTo>
                      <a:pt x="739" y="79"/>
                    </a:moveTo>
                    <a:lnTo>
                      <a:pt x="923" y="106"/>
                    </a:lnTo>
                    <a:lnTo>
                      <a:pt x="1055" y="158"/>
                    </a:lnTo>
                    <a:lnTo>
                      <a:pt x="1161" y="238"/>
                    </a:lnTo>
                    <a:lnTo>
                      <a:pt x="1266" y="317"/>
                    </a:lnTo>
                    <a:lnTo>
                      <a:pt x="1345" y="422"/>
                    </a:lnTo>
                    <a:lnTo>
                      <a:pt x="1398" y="554"/>
                    </a:lnTo>
                    <a:lnTo>
                      <a:pt x="1398" y="686"/>
                    </a:lnTo>
                    <a:lnTo>
                      <a:pt x="1398" y="818"/>
                    </a:lnTo>
                    <a:lnTo>
                      <a:pt x="1398" y="950"/>
                    </a:lnTo>
                    <a:lnTo>
                      <a:pt x="1345" y="1055"/>
                    </a:lnTo>
                    <a:lnTo>
                      <a:pt x="1266" y="1161"/>
                    </a:lnTo>
                    <a:lnTo>
                      <a:pt x="1187" y="1266"/>
                    </a:lnTo>
                    <a:lnTo>
                      <a:pt x="1055" y="1345"/>
                    </a:lnTo>
                    <a:lnTo>
                      <a:pt x="923" y="1398"/>
                    </a:lnTo>
                    <a:lnTo>
                      <a:pt x="818" y="1424"/>
                    </a:lnTo>
                    <a:lnTo>
                      <a:pt x="686" y="1424"/>
                    </a:lnTo>
                    <a:lnTo>
                      <a:pt x="554" y="1398"/>
                    </a:lnTo>
                    <a:lnTo>
                      <a:pt x="422" y="1345"/>
                    </a:lnTo>
                    <a:lnTo>
                      <a:pt x="317" y="1266"/>
                    </a:lnTo>
                    <a:lnTo>
                      <a:pt x="211" y="1187"/>
                    </a:lnTo>
                    <a:lnTo>
                      <a:pt x="132" y="1082"/>
                    </a:lnTo>
                    <a:lnTo>
                      <a:pt x="79" y="950"/>
                    </a:lnTo>
                    <a:lnTo>
                      <a:pt x="79" y="818"/>
                    </a:lnTo>
                    <a:lnTo>
                      <a:pt x="79" y="686"/>
                    </a:lnTo>
                    <a:lnTo>
                      <a:pt x="79" y="554"/>
                    </a:lnTo>
                    <a:lnTo>
                      <a:pt x="132" y="449"/>
                    </a:lnTo>
                    <a:lnTo>
                      <a:pt x="211" y="317"/>
                    </a:lnTo>
                    <a:lnTo>
                      <a:pt x="290" y="238"/>
                    </a:lnTo>
                    <a:lnTo>
                      <a:pt x="422" y="158"/>
                    </a:lnTo>
                    <a:lnTo>
                      <a:pt x="581" y="106"/>
                    </a:lnTo>
                    <a:lnTo>
                      <a:pt x="739" y="79"/>
                    </a:lnTo>
                    <a:close/>
                    <a:moveTo>
                      <a:pt x="660" y="0"/>
                    </a:moveTo>
                    <a:lnTo>
                      <a:pt x="528" y="27"/>
                    </a:lnTo>
                    <a:lnTo>
                      <a:pt x="370" y="106"/>
                    </a:lnTo>
                    <a:lnTo>
                      <a:pt x="264" y="185"/>
                    </a:lnTo>
                    <a:lnTo>
                      <a:pt x="159" y="290"/>
                    </a:lnTo>
                    <a:lnTo>
                      <a:pt x="79" y="396"/>
                    </a:lnTo>
                    <a:lnTo>
                      <a:pt x="27" y="528"/>
                    </a:lnTo>
                    <a:lnTo>
                      <a:pt x="0" y="686"/>
                    </a:lnTo>
                    <a:lnTo>
                      <a:pt x="0" y="818"/>
                    </a:lnTo>
                    <a:lnTo>
                      <a:pt x="27" y="976"/>
                    </a:lnTo>
                    <a:lnTo>
                      <a:pt x="79" y="1108"/>
                    </a:lnTo>
                    <a:lnTo>
                      <a:pt x="211" y="1266"/>
                    </a:lnTo>
                    <a:lnTo>
                      <a:pt x="370" y="1398"/>
                    </a:lnTo>
                    <a:lnTo>
                      <a:pt x="554" y="1477"/>
                    </a:lnTo>
                    <a:lnTo>
                      <a:pt x="739" y="1504"/>
                    </a:lnTo>
                    <a:lnTo>
                      <a:pt x="923" y="1477"/>
                    </a:lnTo>
                    <a:lnTo>
                      <a:pt x="1108" y="1398"/>
                    </a:lnTo>
                    <a:lnTo>
                      <a:pt x="1214" y="1319"/>
                    </a:lnTo>
                    <a:lnTo>
                      <a:pt x="1319" y="1213"/>
                    </a:lnTo>
                    <a:lnTo>
                      <a:pt x="1398" y="1108"/>
                    </a:lnTo>
                    <a:lnTo>
                      <a:pt x="1451" y="950"/>
                    </a:lnTo>
                    <a:lnTo>
                      <a:pt x="1477" y="818"/>
                    </a:lnTo>
                    <a:lnTo>
                      <a:pt x="1477" y="686"/>
                    </a:lnTo>
                    <a:lnTo>
                      <a:pt x="1451" y="528"/>
                    </a:lnTo>
                    <a:lnTo>
                      <a:pt x="1398" y="396"/>
                    </a:lnTo>
                    <a:lnTo>
                      <a:pt x="1319" y="264"/>
                    </a:lnTo>
                    <a:lnTo>
                      <a:pt x="1214" y="158"/>
                    </a:lnTo>
                    <a:lnTo>
                      <a:pt x="1082" y="79"/>
                    </a:lnTo>
                    <a:lnTo>
                      <a:pt x="950" y="27"/>
                    </a:lnTo>
                    <a:lnTo>
                      <a:pt x="81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23" name="Google Shape;1683;p70">
                <a:extLst>
                  <a:ext uri="{FF2B5EF4-FFF2-40B4-BE49-F238E27FC236}">
                    <a16:creationId xmlns:a16="http://schemas.microsoft.com/office/drawing/2014/main" id="{412861E0-5C35-3985-E978-9AC910B0BF1D}"/>
                  </a:ext>
                </a:extLst>
              </p:cNvPr>
              <p:cNvSpPr/>
              <p:nvPr/>
            </p:nvSpPr>
            <p:spPr>
              <a:xfrm>
                <a:off x="6824025" y="4717250"/>
                <a:ext cx="277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135" extrusionOk="0">
                    <a:moveTo>
                      <a:pt x="554" y="54"/>
                    </a:moveTo>
                    <a:lnTo>
                      <a:pt x="686" y="80"/>
                    </a:lnTo>
                    <a:lnTo>
                      <a:pt x="818" y="133"/>
                    </a:lnTo>
                    <a:lnTo>
                      <a:pt x="924" y="212"/>
                    </a:lnTo>
                    <a:lnTo>
                      <a:pt x="1003" y="317"/>
                    </a:lnTo>
                    <a:lnTo>
                      <a:pt x="1056" y="423"/>
                    </a:lnTo>
                    <a:lnTo>
                      <a:pt x="1056" y="502"/>
                    </a:lnTo>
                    <a:lnTo>
                      <a:pt x="1056" y="607"/>
                    </a:lnTo>
                    <a:lnTo>
                      <a:pt x="1056" y="713"/>
                    </a:lnTo>
                    <a:lnTo>
                      <a:pt x="1003" y="792"/>
                    </a:lnTo>
                    <a:lnTo>
                      <a:pt x="950" y="871"/>
                    </a:lnTo>
                    <a:lnTo>
                      <a:pt x="897" y="950"/>
                    </a:lnTo>
                    <a:lnTo>
                      <a:pt x="792" y="1003"/>
                    </a:lnTo>
                    <a:lnTo>
                      <a:pt x="713" y="1056"/>
                    </a:lnTo>
                    <a:lnTo>
                      <a:pt x="607" y="1082"/>
                    </a:lnTo>
                    <a:lnTo>
                      <a:pt x="502" y="1082"/>
                    </a:lnTo>
                    <a:lnTo>
                      <a:pt x="423" y="1056"/>
                    </a:lnTo>
                    <a:lnTo>
                      <a:pt x="317" y="1003"/>
                    </a:lnTo>
                    <a:lnTo>
                      <a:pt x="238" y="950"/>
                    </a:lnTo>
                    <a:lnTo>
                      <a:pt x="159" y="898"/>
                    </a:lnTo>
                    <a:lnTo>
                      <a:pt x="106" y="818"/>
                    </a:lnTo>
                    <a:lnTo>
                      <a:pt x="80" y="713"/>
                    </a:lnTo>
                    <a:lnTo>
                      <a:pt x="53" y="607"/>
                    </a:lnTo>
                    <a:lnTo>
                      <a:pt x="53" y="502"/>
                    </a:lnTo>
                    <a:lnTo>
                      <a:pt x="80" y="423"/>
                    </a:lnTo>
                    <a:lnTo>
                      <a:pt x="106" y="317"/>
                    </a:lnTo>
                    <a:lnTo>
                      <a:pt x="159" y="238"/>
                    </a:lnTo>
                    <a:lnTo>
                      <a:pt x="238" y="185"/>
                    </a:lnTo>
                    <a:lnTo>
                      <a:pt x="317" y="106"/>
                    </a:lnTo>
                    <a:lnTo>
                      <a:pt x="449" y="80"/>
                    </a:lnTo>
                    <a:lnTo>
                      <a:pt x="554" y="54"/>
                    </a:lnTo>
                    <a:close/>
                    <a:moveTo>
                      <a:pt x="502" y="1"/>
                    </a:moveTo>
                    <a:lnTo>
                      <a:pt x="396" y="27"/>
                    </a:lnTo>
                    <a:lnTo>
                      <a:pt x="291" y="80"/>
                    </a:lnTo>
                    <a:lnTo>
                      <a:pt x="185" y="133"/>
                    </a:lnTo>
                    <a:lnTo>
                      <a:pt x="132" y="212"/>
                    </a:lnTo>
                    <a:lnTo>
                      <a:pt x="53" y="291"/>
                    </a:lnTo>
                    <a:lnTo>
                      <a:pt x="27" y="396"/>
                    </a:lnTo>
                    <a:lnTo>
                      <a:pt x="1" y="502"/>
                    </a:lnTo>
                    <a:lnTo>
                      <a:pt x="1" y="607"/>
                    </a:lnTo>
                    <a:lnTo>
                      <a:pt x="27" y="739"/>
                    </a:lnTo>
                    <a:lnTo>
                      <a:pt x="53" y="845"/>
                    </a:lnTo>
                    <a:lnTo>
                      <a:pt x="159" y="950"/>
                    </a:lnTo>
                    <a:lnTo>
                      <a:pt x="264" y="1056"/>
                    </a:lnTo>
                    <a:lnTo>
                      <a:pt x="423" y="1109"/>
                    </a:lnTo>
                    <a:lnTo>
                      <a:pt x="554" y="1135"/>
                    </a:lnTo>
                    <a:lnTo>
                      <a:pt x="686" y="1109"/>
                    </a:lnTo>
                    <a:lnTo>
                      <a:pt x="818" y="1056"/>
                    </a:lnTo>
                    <a:lnTo>
                      <a:pt x="924" y="1003"/>
                    </a:lnTo>
                    <a:lnTo>
                      <a:pt x="1003" y="924"/>
                    </a:lnTo>
                    <a:lnTo>
                      <a:pt x="1056" y="818"/>
                    </a:lnTo>
                    <a:lnTo>
                      <a:pt x="1108" y="713"/>
                    </a:lnTo>
                    <a:lnTo>
                      <a:pt x="1108" y="607"/>
                    </a:lnTo>
                    <a:lnTo>
                      <a:pt x="1108" y="502"/>
                    </a:lnTo>
                    <a:lnTo>
                      <a:pt x="1108" y="396"/>
                    </a:lnTo>
                    <a:lnTo>
                      <a:pt x="1056" y="291"/>
                    </a:lnTo>
                    <a:lnTo>
                      <a:pt x="1003" y="212"/>
                    </a:lnTo>
                    <a:lnTo>
                      <a:pt x="924" y="133"/>
                    </a:lnTo>
                    <a:lnTo>
                      <a:pt x="818" y="54"/>
                    </a:lnTo>
                    <a:lnTo>
                      <a:pt x="713" y="27"/>
                    </a:lnTo>
                    <a:lnTo>
                      <a:pt x="6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24" name="Google Shape;1684;p70">
                <a:extLst>
                  <a:ext uri="{FF2B5EF4-FFF2-40B4-BE49-F238E27FC236}">
                    <a16:creationId xmlns:a16="http://schemas.microsoft.com/office/drawing/2014/main" id="{854E331C-83CB-44D1-61D5-EABA650AD72D}"/>
                  </a:ext>
                </a:extLst>
              </p:cNvPr>
              <p:cNvSpPr/>
              <p:nvPr/>
            </p:nvSpPr>
            <p:spPr>
              <a:xfrm>
                <a:off x="6858975" y="4699450"/>
                <a:ext cx="224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898" extrusionOk="0">
                    <a:moveTo>
                      <a:pt x="581" y="53"/>
                    </a:moveTo>
                    <a:lnTo>
                      <a:pt x="633" y="80"/>
                    </a:lnTo>
                    <a:lnTo>
                      <a:pt x="713" y="133"/>
                    </a:lnTo>
                    <a:lnTo>
                      <a:pt x="818" y="264"/>
                    </a:lnTo>
                    <a:lnTo>
                      <a:pt x="844" y="344"/>
                    </a:lnTo>
                    <a:lnTo>
                      <a:pt x="871" y="396"/>
                    </a:lnTo>
                    <a:lnTo>
                      <a:pt x="844" y="555"/>
                    </a:lnTo>
                    <a:lnTo>
                      <a:pt x="765" y="713"/>
                    </a:lnTo>
                    <a:lnTo>
                      <a:pt x="713" y="766"/>
                    </a:lnTo>
                    <a:lnTo>
                      <a:pt x="660" y="818"/>
                    </a:lnTo>
                    <a:lnTo>
                      <a:pt x="581" y="845"/>
                    </a:lnTo>
                    <a:lnTo>
                      <a:pt x="343" y="845"/>
                    </a:lnTo>
                    <a:lnTo>
                      <a:pt x="211" y="766"/>
                    </a:lnTo>
                    <a:lnTo>
                      <a:pt x="106" y="634"/>
                    </a:lnTo>
                    <a:lnTo>
                      <a:pt x="53" y="502"/>
                    </a:lnTo>
                    <a:lnTo>
                      <a:pt x="53" y="344"/>
                    </a:lnTo>
                    <a:lnTo>
                      <a:pt x="132" y="185"/>
                    </a:lnTo>
                    <a:lnTo>
                      <a:pt x="264" y="80"/>
                    </a:lnTo>
                    <a:lnTo>
                      <a:pt x="343" y="53"/>
                    </a:lnTo>
                    <a:close/>
                    <a:moveTo>
                      <a:pt x="396" y="1"/>
                    </a:moveTo>
                    <a:lnTo>
                      <a:pt x="317" y="27"/>
                    </a:lnTo>
                    <a:lnTo>
                      <a:pt x="238" y="53"/>
                    </a:lnTo>
                    <a:lnTo>
                      <a:pt x="159" y="106"/>
                    </a:lnTo>
                    <a:lnTo>
                      <a:pt x="106" y="159"/>
                    </a:lnTo>
                    <a:lnTo>
                      <a:pt x="53" y="238"/>
                    </a:lnTo>
                    <a:lnTo>
                      <a:pt x="27" y="317"/>
                    </a:lnTo>
                    <a:lnTo>
                      <a:pt x="0" y="396"/>
                    </a:lnTo>
                    <a:lnTo>
                      <a:pt x="0" y="502"/>
                    </a:lnTo>
                    <a:lnTo>
                      <a:pt x="27" y="581"/>
                    </a:lnTo>
                    <a:lnTo>
                      <a:pt x="53" y="660"/>
                    </a:lnTo>
                    <a:lnTo>
                      <a:pt x="106" y="739"/>
                    </a:lnTo>
                    <a:lnTo>
                      <a:pt x="185" y="792"/>
                    </a:lnTo>
                    <a:lnTo>
                      <a:pt x="238" y="845"/>
                    </a:lnTo>
                    <a:lnTo>
                      <a:pt x="317" y="871"/>
                    </a:lnTo>
                    <a:lnTo>
                      <a:pt x="449" y="897"/>
                    </a:lnTo>
                    <a:lnTo>
                      <a:pt x="554" y="897"/>
                    </a:lnTo>
                    <a:lnTo>
                      <a:pt x="660" y="845"/>
                    </a:lnTo>
                    <a:lnTo>
                      <a:pt x="739" y="792"/>
                    </a:lnTo>
                    <a:lnTo>
                      <a:pt x="818" y="739"/>
                    </a:lnTo>
                    <a:lnTo>
                      <a:pt x="844" y="660"/>
                    </a:lnTo>
                    <a:lnTo>
                      <a:pt x="897" y="581"/>
                    </a:lnTo>
                    <a:lnTo>
                      <a:pt x="897" y="502"/>
                    </a:lnTo>
                    <a:lnTo>
                      <a:pt x="897" y="396"/>
                    </a:lnTo>
                    <a:lnTo>
                      <a:pt x="897" y="317"/>
                    </a:lnTo>
                    <a:lnTo>
                      <a:pt x="844" y="238"/>
                    </a:lnTo>
                    <a:lnTo>
                      <a:pt x="792" y="159"/>
                    </a:lnTo>
                    <a:lnTo>
                      <a:pt x="739" y="106"/>
                    </a:lnTo>
                    <a:lnTo>
                      <a:pt x="660" y="53"/>
                    </a:lnTo>
                    <a:lnTo>
                      <a:pt x="581" y="27"/>
                    </a:lnTo>
                    <a:lnTo>
                      <a:pt x="5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25" name="Google Shape;1685;p70">
                <a:extLst>
                  <a:ext uri="{FF2B5EF4-FFF2-40B4-BE49-F238E27FC236}">
                    <a16:creationId xmlns:a16="http://schemas.microsoft.com/office/drawing/2014/main" id="{CEBB9D9D-BE17-6785-14A3-2A6CCEFA1397}"/>
                  </a:ext>
                </a:extLst>
              </p:cNvPr>
              <p:cNvSpPr/>
              <p:nvPr/>
            </p:nvSpPr>
            <p:spPr>
              <a:xfrm>
                <a:off x="6942050" y="4568900"/>
                <a:ext cx="55425" cy="64650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2586" extrusionOk="0">
                    <a:moveTo>
                      <a:pt x="1715" y="0"/>
                    </a:moveTo>
                    <a:lnTo>
                      <a:pt x="1530" y="27"/>
                    </a:lnTo>
                    <a:lnTo>
                      <a:pt x="1346" y="132"/>
                    </a:lnTo>
                    <a:lnTo>
                      <a:pt x="1161" y="238"/>
                    </a:lnTo>
                    <a:lnTo>
                      <a:pt x="977" y="396"/>
                    </a:lnTo>
                    <a:lnTo>
                      <a:pt x="845" y="554"/>
                    </a:lnTo>
                    <a:lnTo>
                      <a:pt x="581" y="871"/>
                    </a:lnTo>
                    <a:lnTo>
                      <a:pt x="396" y="1108"/>
                    </a:lnTo>
                    <a:lnTo>
                      <a:pt x="212" y="1372"/>
                    </a:lnTo>
                    <a:lnTo>
                      <a:pt x="80" y="1662"/>
                    </a:lnTo>
                    <a:lnTo>
                      <a:pt x="53" y="1820"/>
                    </a:lnTo>
                    <a:lnTo>
                      <a:pt x="27" y="1979"/>
                    </a:lnTo>
                    <a:lnTo>
                      <a:pt x="1" y="2110"/>
                    </a:lnTo>
                    <a:lnTo>
                      <a:pt x="27" y="2269"/>
                    </a:lnTo>
                    <a:lnTo>
                      <a:pt x="106" y="2401"/>
                    </a:lnTo>
                    <a:lnTo>
                      <a:pt x="185" y="2506"/>
                    </a:lnTo>
                    <a:lnTo>
                      <a:pt x="291" y="2559"/>
                    </a:lnTo>
                    <a:lnTo>
                      <a:pt x="396" y="2585"/>
                    </a:lnTo>
                    <a:lnTo>
                      <a:pt x="607" y="2585"/>
                    </a:lnTo>
                    <a:lnTo>
                      <a:pt x="818" y="2480"/>
                    </a:lnTo>
                    <a:lnTo>
                      <a:pt x="1003" y="2374"/>
                    </a:lnTo>
                    <a:lnTo>
                      <a:pt x="1319" y="2110"/>
                    </a:lnTo>
                    <a:lnTo>
                      <a:pt x="1583" y="1820"/>
                    </a:lnTo>
                    <a:lnTo>
                      <a:pt x="1847" y="1504"/>
                    </a:lnTo>
                    <a:lnTo>
                      <a:pt x="2032" y="1161"/>
                    </a:lnTo>
                    <a:lnTo>
                      <a:pt x="2111" y="1029"/>
                    </a:lnTo>
                    <a:lnTo>
                      <a:pt x="2163" y="871"/>
                    </a:lnTo>
                    <a:lnTo>
                      <a:pt x="2190" y="713"/>
                    </a:lnTo>
                    <a:lnTo>
                      <a:pt x="2216" y="528"/>
                    </a:lnTo>
                    <a:lnTo>
                      <a:pt x="2190" y="370"/>
                    </a:lnTo>
                    <a:lnTo>
                      <a:pt x="2137" y="211"/>
                    </a:lnTo>
                    <a:lnTo>
                      <a:pt x="2058" y="106"/>
                    </a:lnTo>
                    <a:lnTo>
                      <a:pt x="1979" y="53"/>
                    </a:lnTo>
                    <a:lnTo>
                      <a:pt x="1900" y="27"/>
                    </a:lnTo>
                    <a:lnTo>
                      <a:pt x="18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26" name="Google Shape;1686;p70">
                <a:extLst>
                  <a:ext uri="{FF2B5EF4-FFF2-40B4-BE49-F238E27FC236}">
                    <a16:creationId xmlns:a16="http://schemas.microsoft.com/office/drawing/2014/main" id="{DE43F6A8-4F4B-F6A0-5CF5-8927BF66A8C9}"/>
                  </a:ext>
                </a:extLst>
              </p:cNvPr>
              <p:cNvSpPr/>
              <p:nvPr/>
            </p:nvSpPr>
            <p:spPr>
              <a:xfrm>
                <a:off x="6922275" y="4642100"/>
                <a:ext cx="237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924" extrusionOk="0">
                    <a:moveTo>
                      <a:pt x="343" y="0"/>
                    </a:moveTo>
                    <a:lnTo>
                      <a:pt x="238" y="53"/>
                    </a:lnTo>
                    <a:lnTo>
                      <a:pt x="159" y="106"/>
                    </a:lnTo>
                    <a:lnTo>
                      <a:pt x="106" y="158"/>
                    </a:lnTo>
                    <a:lnTo>
                      <a:pt x="53" y="237"/>
                    </a:lnTo>
                    <a:lnTo>
                      <a:pt x="27" y="317"/>
                    </a:lnTo>
                    <a:lnTo>
                      <a:pt x="0" y="422"/>
                    </a:lnTo>
                    <a:lnTo>
                      <a:pt x="0" y="501"/>
                    </a:lnTo>
                    <a:lnTo>
                      <a:pt x="27" y="607"/>
                    </a:lnTo>
                    <a:lnTo>
                      <a:pt x="53" y="686"/>
                    </a:lnTo>
                    <a:lnTo>
                      <a:pt x="106" y="765"/>
                    </a:lnTo>
                    <a:lnTo>
                      <a:pt x="185" y="818"/>
                    </a:lnTo>
                    <a:lnTo>
                      <a:pt x="264" y="870"/>
                    </a:lnTo>
                    <a:lnTo>
                      <a:pt x="343" y="897"/>
                    </a:lnTo>
                    <a:lnTo>
                      <a:pt x="422" y="923"/>
                    </a:lnTo>
                    <a:lnTo>
                      <a:pt x="528" y="923"/>
                    </a:lnTo>
                    <a:lnTo>
                      <a:pt x="607" y="897"/>
                    </a:lnTo>
                    <a:lnTo>
                      <a:pt x="686" y="870"/>
                    </a:lnTo>
                    <a:lnTo>
                      <a:pt x="765" y="818"/>
                    </a:lnTo>
                    <a:lnTo>
                      <a:pt x="844" y="765"/>
                    </a:lnTo>
                    <a:lnTo>
                      <a:pt x="897" y="686"/>
                    </a:lnTo>
                    <a:lnTo>
                      <a:pt x="924" y="580"/>
                    </a:lnTo>
                    <a:lnTo>
                      <a:pt x="950" y="501"/>
                    </a:lnTo>
                    <a:lnTo>
                      <a:pt x="950" y="422"/>
                    </a:lnTo>
                    <a:lnTo>
                      <a:pt x="924" y="317"/>
                    </a:lnTo>
                    <a:lnTo>
                      <a:pt x="897" y="237"/>
                    </a:lnTo>
                    <a:lnTo>
                      <a:pt x="844" y="158"/>
                    </a:lnTo>
                    <a:lnTo>
                      <a:pt x="765" y="79"/>
                    </a:lnTo>
                    <a:lnTo>
                      <a:pt x="686" y="53"/>
                    </a:ln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27" name="Google Shape;1687;p70">
                <a:extLst>
                  <a:ext uri="{FF2B5EF4-FFF2-40B4-BE49-F238E27FC236}">
                    <a16:creationId xmlns:a16="http://schemas.microsoft.com/office/drawing/2014/main" id="{33B7EEA4-43B8-234D-CF51-7B9EB147FF89}"/>
                  </a:ext>
                </a:extLst>
              </p:cNvPr>
              <p:cNvSpPr/>
              <p:nvPr/>
            </p:nvSpPr>
            <p:spPr>
              <a:xfrm>
                <a:off x="6744250" y="4690225"/>
                <a:ext cx="37600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929" extrusionOk="0">
                    <a:moveTo>
                      <a:pt x="1002" y="0"/>
                    </a:moveTo>
                    <a:lnTo>
                      <a:pt x="870" y="27"/>
                    </a:lnTo>
                    <a:lnTo>
                      <a:pt x="765" y="80"/>
                    </a:lnTo>
                    <a:lnTo>
                      <a:pt x="659" y="185"/>
                    </a:lnTo>
                    <a:lnTo>
                      <a:pt x="554" y="317"/>
                    </a:lnTo>
                    <a:lnTo>
                      <a:pt x="475" y="449"/>
                    </a:lnTo>
                    <a:lnTo>
                      <a:pt x="317" y="792"/>
                    </a:lnTo>
                    <a:lnTo>
                      <a:pt x="211" y="1187"/>
                    </a:lnTo>
                    <a:lnTo>
                      <a:pt x="106" y="1557"/>
                    </a:lnTo>
                    <a:lnTo>
                      <a:pt x="53" y="1873"/>
                    </a:lnTo>
                    <a:lnTo>
                      <a:pt x="0" y="2110"/>
                    </a:lnTo>
                    <a:lnTo>
                      <a:pt x="0" y="2269"/>
                    </a:lnTo>
                    <a:lnTo>
                      <a:pt x="0" y="2401"/>
                    </a:lnTo>
                    <a:lnTo>
                      <a:pt x="26" y="2559"/>
                    </a:lnTo>
                    <a:lnTo>
                      <a:pt x="79" y="2691"/>
                    </a:lnTo>
                    <a:lnTo>
                      <a:pt x="185" y="2823"/>
                    </a:lnTo>
                    <a:lnTo>
                      <a:pt x="317" y="2902"/>
                    </a:lnTo>
                    <a:lnTo>
                      <a:pt x="448" y="2928"/>
                    </a:lnTo>
                    <a:lnTo>
                      <a:pt x="528" y="2928"/>
                    </a:lnTo>
                    <a:lnTo>
                      <a:pt x="580" y="2902"/>
                    </a:lnTo>
                    <a:lnTo>
                      <a:pt x="686" y="2823"/>
                    </a:lnTo>
                    <a:lnTo>
                      <a:pt x="739" y="2743"/>
                    </a:lnTo>
                    <a:lnTo>
                      <a:pt x="844" y="2532"/>
                    </a:lnTo>
                    <a:lnTo>
                      <a:pt x="1187" y="1688"/>
                    </a:lnTo>
                    <a:lnTo>
                      <a:pt x="1345" y="1266"/>
                    </a:lnTo>
                    <a:lnTo>
                      <a:pt x="1477" y="844"/>
                    </a:lnTo>
                    <a:lnTo>
                      <a:pt x="1477" y="713"/>
                    </a:lnTo>
                    <a:lnTo>
                      <a:pt x="1503" y="607"/>
                    </a:lnTo>
                    <a:lnTo>
                      <a:pt x="1477" y="475"/>
                    </a:lnTo>
                    <a:lnTo>
                      <a:pt x="1451" y="370"/>
                    </a:lnTo>
                    <a:lnTo>
                      <a:pt x="1398" y="264"/>
                    </a:lnTo>
                    <a:lnTo>
                      <a:pt x="1319" y="159"/>
                    </a:lnTo>
                    <a:lnTo>
                      <a:pt x="1240" y="80"/>
                    </a:lnTo>
                    <a:lnTo>
                      <a:pt x="1108" y="27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28" name="Google Shape;1688;p70">
                <a:extLst>
                  <a:ext uri="{FF2B5EF4-FFF2-40B4-BE49-F238E27FC236}">
                    <a16:creationId xmlns:a16="http://schemas.microsoft.com/office/drawing/2014/main" id="{3866B086-34A8-4C94-25D3-620A56C1EBBB}"/>
                  </a:ext>
                </a:extLst>
              </p:cNvPr>
              <p:cNvSpPr/>
              <p:nvPr/>
            </p:nvSpPr>
            <p:spPr>
              <a:xfrm>
                <a:off x="6758750" y="4034800"/>
                <a:ext cx="276300" cy="276300"/>
              </a:xfrm>
              <a:custGeom>
                <a:avLst/>
                <a:gdLst/>
                <a:ahLst/>
                <a:cxnLst/>
                <a:rect l="l" t="t" r="r" b="b"/>
                <a:pathLst>
                  <a:path w="11052" h="11052" extrusionOk="0">
                    <a:moveTo>
                      <a:pt x="5539" y="0"/>
                    </a:moveTo>
                    <a:lnTo>
                      <a:pt x="4959" y="27"/>
                    </a:lnTo>
                    <a:lnTo>
                      <a:pt x="4431" y="106"/>
                    </a:lnTo>
                    <a:lnTo>
                      <a:pt x="3904" y="264"/>
                    </a:lnTo>
                    <a:lnTo>
                      <a:pt x="3376" y="449"/>
                    </a:lnTo>
                    <a:lnTo>
                      <a:pt x="2902" y="660"/>
                    </a:lnTo>
                    <a:lnTo>
                      <a:pt x="2453" y="950"/>
                    </a:lnTo>
                    <a:lnTo>
                      <a:pt x="2031" y="1266"/>
                    </a:lnTo>
                    <a:lnTo>
                      <a:pt x="1636" y="1609"/>
                    </a:lnTo>
                    <a:lnTo>
                      <a:pt x="1266" y="2005"/>
                    </a:lnTo>
                    <a:lnTo>
                      <a:pt x="950" y="2427"/>
                    </a:lnTo>
                    <a:lnTo>
                      <a:pt x="686" y="2902"/>
                    </a:lnTo>
                    <a:lnTo>
                      <a:pt x="449" y="3377"/>
                    </a:lnTo>
                    <a:lnTo>
                      <a:pt x="264" y="3878"/>
                    </a:lnTo>
                    <a:lnTo>
                      <a:pt x="132" y="4405"/>
                    </a:lnTo>
                    <a:lnTo>
                      <a:pt x="27" y="4959"/>
                    </a:lnTo>
                    <a:lnTo>
                      <a:pt x="0" y="5513"/>
                    </a:lnTo>
                    <a:lnTo>
                      <a:pt x="27" y="6093"/>
                    </a:lnTo>
                    <a:lnTo>
                      <a:pt x="132" y="6647"/>
                    </a:lnTo>
                    <a:lnTo>
                      <a:pt x="264" y="7175"/>
                    </a:lnTo>
                    <a:lnTo>
                      <a:pt x="449" y="7676"/>
                    </a:lnTo>
                    <a:lnTo>
                      <a:pt x="686" y="8150"/>
                    </a:lnTo>
                    <a:lnTo>
                      <a:pt x="950" y="8625"/>
                    </a:lnTo>
                    <a:lnTo>
                      <a:pt x="1266" y="9047"/>
                    </a:lnTo>
                    <a:lnTo>
                      <a:pt x="1636" y="9443"/>
                    </a:lnTo>
                    <a:lnTo>
                      <a:pt x="2031" y="9786"/>
                    </a:lnTo>
                    <a:lnTo>
                      <a:pt x="2453" y="10102"/>
                    </a:lnTo>
                    <a:lnTo>
                      <a:pt x="2902" y="10392"/>
                    </a:lnTo>
                    <a:lnTo>
                      <a:pt x="3376" y="10603"/>
                    </a:lnTo>
                    <a:lnTo>
                      <a:pt x="3904" y="10788"/>
                    </a:lnTo>
                    <a:lnTo>
                      <a:pt x="4431" y="10946"/>
                    </a:lnTo>
                    <a:lnTo>
                      <a:pt x="4959" y="11025"/>
                    </a:lnTo>
                    <a:lnTo>
                      <a:pt x="5539" y="11052"/>
                    </a:lnTo>
                    <a:lnTo>
                      <a:pt x="6093" y="11025"/>
                    </a:lnTo>
                    <a:lnTo>
                      <a:pt x="6647" y="10946"/>
                    </a:lnTo>
                    <a:lnTo>
                      <a:pt x="7174" y="10788"/>
                    </a:lnTo>
                    <a:lnTo>
                      <a:pt x="7676" y="10603"/>
                    </a:lnTo>
                    <a:lnTo>
                      <a:pt x="8177" y="10392"/>
                    </a:lnTo>
                    <a:lnTo>
                      <a:pt x="8625" y="10102"/>
                    </a:lnTo>
                    <a:lnTo>
                      <a:pt x="9047" y="9786"/>
                    </a:lnTo>
                    <a:lnTo>
                      <a:pt x="9443" y="9443"/>
                    </a:lnTo>
                    <a:lnTo>
                      <a:pt x="9786" y="9047"/>
                    </a:lnTo>
                    <a:lnTo>
                      <a:pt x="10102" y="8625"/>
                    </a:lnTo>
                    <a:lnTo>
                      <a:pt x="10392" y="8150"/>
                    </a:lnTo>
                    <a:lnTo>
                      <a:pt x="10630" y="7676"/>
                    </a:lnTo>
                    <a:lnTo>
                      <a:pt x="10814" y="7175"/>
                    </a:lnTo>
                    <a:lnTo>
                      <a:pt x="10946" y="6647"/>
                    </a:lnTo>
                    <a:lnTo>
                      <a:pt x="11025" y="6093"/>
                    </a:lnTo>
                    <a:lnTo>
                      <a:pt x="11052" y="5513"/>
                    </a:lnTo>
                    <a:lnTo>
                      <a:pt x="11025" y="4959"/>
                    </a:lnTo>
                    <a:lnTo>
                      <a:pt x="10946" y="4405"/>
                    </a:lnTo>
                    <a:lnTo>
                      <a:pt x="10814" y="3878"/>
                    </a:lnTo>
                    <a:lnTo>
                      <a:pt x="10630" y="3377"/>
                    </a:lnTo>
                    <a:lnTo>
                      <a:pt x="10392" y="2902"/>
                    </a:lnTo>
                    <a:lnTo>
                      <a:pt x="10102" y="2427"/>
                    </a:lnTo>
                    <a:lnTo>
                      <a:pt x="9786" y="2005"/>
                    </a:lnTo>
                    <a:lnTo>
                      <a:pt x="9443" y="1609"/>
                    </a:lnTo>
                    <a:lnTo>
                      <a:pt x="9047" y="1266"/>
                    </a:lnTo>
                    <a:lnTo>
                      <a:pt x="8625" y="950"/>
                    </a:lnTo>
                    <a:lnTo>
                      <a:pt x="8177" y="660"/>
                    </a:lnTo>
                    <a:lnTo>
                      <a:pt x="7676" y="449"/>
                    </a:lnTo>
                    <a:lnTo>
                      <a:pt x="7174" y="264"/>
                    </a:lnTo>
                    <a:lnTo>
                      <a:pt x="6647" y="106"/>
                    </a:lnTo>
                    <a:lnTo>
                      <a:pt x="6093" y="27"/>
                    </a:lnTo>
                    <a:lnTo>
                      <a:pt x="55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29" name="Google Shape;1689;p70">
                <a:extLst>
                  <a:ext uri="{FF2B5EF4-FFF2-40B4-BE49-F238E27FC236}">
                    <a16:creationId xmlns:a16="http://schemas.microsoft.com/office/drawing/2014/main" id="{D3A3E58D-DFB0-998E-CDC4-1A2208A680DC}"/>
                  </a:ext>
                </a:extLst>
              </p:cNvPr>
              <p:cNvSpPr/>
              <p:nvPr/>
            </p:nvSpPr>
            <p:spPr>
              <a:xfrm>
                <a:off x="6704025" y="4210200"/>
                <a:ext cx="11607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3561" extrusionOk="0">
                    <a:moveTo>
                      <a:pt x="2822" y="0"/>
                    </a:moveTo>
                    <a:lnTo>
                      <a:pt x="0" y="3561"/>
                    </a:lnTo>
                    <a:lnTo>
                      <a:pt x="4642" y="2058"/>
                    </a:lnTo>
                    <a:lnTo>
                      <a:pt x="282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30" name="Google Shape;1690;p70">
                <a:extLst>
                  <a:ext uri="{FF2B5EF4-FFF2-40B4-BE49-F238E27FC236}">
                    <a16:creationId xmlns:a16="http://schemas.microsoft.com/office/drawing/2014/main" id="{42651396-125A-C293-E861-843A6FAA90AB}"/>
                  </a:ext>
                </a:extLst>
              </p:cNvPr>
              <p:cNvSpPr/>
              <p:nvPr/>
            </p:nvSpPr>
            <p:spPr>
              <a:xfrm>
                <a:off x="6834575" y="4112600"/>
                <a:ext cx="141125" cy="1424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5698" extrusionOk="0">
                    <a:moveTo>
                      <a:pt x="3878" y="1"/>
                    </a:moveTo>
                    <a:lnTo>
                      <a:pt x="3640" y="27"/>
                    </a:lnTo>
                    <a:lnTo>
                      <a:pt x="3377" y="80"/>
                    </a:lnTo>
                    <a:lnTo>
                      <a:pt x="3113" y="159"/>
                    </a:lnTo>
                    <a:lnTo>
                      <a:pt x="2849" y="265"/>
                    </a:lnTo>
                    <a:lnTo>
                      <a:pt x="2585" y="370"/>
                    </a:lnTo>
                    <a:lnTo>
                      <a:pt x="2322" y="528"/>
                    </a:lnTo>
                    <a:lnTo>
                      <a:pt x="2058" y="687"/>
                    </a:lnTo>
                    <a:lnTo>
                      <a:pt x="1794" y="871"/>
                    </a:lnTo>
                    <a:lnTo>
                      <a:pt x="1530" y="1082"/>
                    </a:lnTo>
                    <a:lnTo>
                      <a:pt x="1293" y="1320"/>
                    </a:lnTo>
                    <a:lnTo>
                      <a:pt x="1267" y="1346"/>
                    </a:lnTo>
                    <a:lnTo>
                      <a:pt x="1056" y="1557"/>
                    </a:lnTo>
                    <a:lnTo>
                      <a:pt x="871" y="1794"/>
                    </a:lnTo>
                    <a:lnTo>
                      <a:pt x="686" y="2032"/>
                    </a:lnTo>
                    <a:lnTo>
                      <a:pt x="528" y="2295"/>
                    </a:lnTo>
                    <a:lnTo>
                      <a:pt x="396" y="2533"/>
                    </a:lnTo>
                    <a:lnTo>
                      <a:pt x="291" y="2770"/>
                    </a:lnTo>
                    <a:lnTo>
                      <a:pt x="185" y="3034"/>
                    </a:lnTo>
                    <a:lnTo>
                      <a:pt x="106" y="3271"/>
                    </a:lnTo>
                    <a:lnTo>
                      <a:pt x="53" y="3509"/>
                    </a:lnTo>
                    <a:lnTo>
                      <a:pt x="1" y="3746"/>
                    </a:lnTo>
                    <a:lnTo>
                      <a:pt x="1" y="3983"/>
                    </a:lnTo>
                    <a:lnTo>
                      <a:pt x="1" y="4194"/>
                    </a:lnTo>
                    <a:lnTo>
                      <a:pt x="27" y="4405"/>
                    </a:lnTo>
                    <a:lnTo>
                      <a:pt x="80" y="4616"/>
                    </a:lnTo>
                    <a:lnTo>
                      <a:pt x="132" y="4801"/>
                    </a:lnTo>
                    <a:lnTo>
                      <a:pt x="238" y="4986"/>
                    </a:lnTo>
                    <a:lnTo>
                      <a:pt x="343" y="5118"/>
                    </a:lnTo>
                    <a:lnTo>
                      <a:pt x="449" y="5276"/>
                    </a:lnTo>
                    <a:lnTo>
                      <a:pt x="634" y="5408"/>
                    </a:lnTo>
                    <a:lnTo>
                      <a:pt x="818" y="5513"/>
                    </a:lnTo>
                    <a:lnTo>
                      <a:pt x="1029" y="5592"/>
                    </a:lnTo>
                    <a:lnTo>
                      <a:pt x="1240" y="5671"/>
                    </a:lnTo>
                    <a:lnTo>
                      <a:pt x="1478" y="5698"/>
                    </a:lnTo>
                    <a:lnTo>
                      <a:pt x="1715" y="5698"/>
                    </a:lnTo>
                    <a:lnTo>
                      <a:pt x="1979" y="5671"/>
                    </a:lnTo>
                    <a:lnTo>
                      <a:pt x="2242" y="5619"/>
                    </a:lnTo>
                    <a:lnTo>
                      <a:pt x="2506" y="5540"/>
                    </a:lnTo>
                    <a:lnTo>
                      <a:pt x="2770" y="5460"/>
                    </a:lnTo>
                    <a:lnTo>
                      <a:pt x="3060" y="5329"/>
                    </a:lnTo>
                    <a:lnTo>
                      <a:pt x="3324" y="5170"/>
                    </a:lnTo>
                    <a:lnTo>
                      <a:pt x="3588" y="5012"/>
                    </a:lnTo>
                    <a:lnTo>
                      <a:pt x="3851" y="4827"/>
                    </a:lnTo>
                    <a:lnTo>
                      <a:pt x="4115" y="4590"/>
                    </a:lnTo>
                    <a:lnTo>
                      <a:pt x="4352" y="4353"/>
                    </a:lnTo>
                    <a:lnTo>
                      <a:pt x="4616" y="4089"/>
                    </a:lnTo>
                    <a:lnTo>
                      <a:pt x="4801" y="3825"/>
                    </a:lnTo>
                    <a:lnTo>
                      <a:pt x="4985" y="3588"/>
                    </a:lnTo>
                    <a:lnTo>
                      <a:pt x="5144" y="3324"/>
                    </a:lnTo>
                    <a:lnTo>
                      <a:pt x="5276" y="3087"/>
                    </a:lnTo>
                    <a:lnTo>
                      <a:pt x="5381" y="2823"/>
                    </a:lnTo>
                    <a:lnTo>
                      <a:pt x="5487" y="2559"/>
                    </a:lnTo>
                    <a:lnTo>
                      <a:pt x="5566" y="2322"/>
                    </a:lnTo>
                    <a:lnTo>
                      <a:pt x="5618" y="2058"/>
                    </a:lnTo>
                    <a:lnTo>
                      <a:pt x="5645" y="1821"/>
                    </a:lnTo>
                    <a:lnTo>
                      <a:pt x="5645" y="1583"/>
                    </a:lnTo>
                    <a:lnTo>
                      <a:pt x="5618" y="1372"/>
                    </a:lnTo>
                    <a:lnTo>
                      <a:pt x="5592" y="1161"/>
                    </a:lnTo>
                    <a:lnTo>
                      <a:pt x="5513" y="950"/>
                    </a:lnTo>
                    <a:lnTo>
                      <a:pt x="5434" y="766"/>
                    </a:lnTo>
                    <a:lnTo>
                      <a:pt x="5328" y="581"/>
                    </a:lnTo>
                    <a:lnTo>
                      <a:pt x="5170" y="423"/>
                    </a:lnTo>
                    <a:lnTo>
                      <a:pt x="5144" y="396"/>
                    </a:lnTo>
                    <a:lnTo>
                      <a:pt x="4959" y="265"/>
                    </a:lnTo>
                    <a:lnTo>
                      <a:pt x="4774" y="159"/>
                    </a:lnTo>
                    <a:lnTo>
                      <a:pt x="4563" y="80"/>
                    </a:lnTo>
                    <a:lnTo>
                      <a:pt x="4352" y="27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31" name="Google Shape;1691;p70">
                <a:extLst>
                  <a:ext uri="{FF2B5EF4-FFF2-40B4-BE49-F238E27FC236}">
                    <a16:creationId xmlns:a16="http://schemas.microsoft.com/office/drawing/2014/main" id="{A59EC2DC-E75E-9288-D9EE-A83EECB378A3}"/>
                  </a:ext>
                </a:extLst>
              </p:cNvPr>
              <p:cNvSpPr/>
              <p:nvPr/>
            </p:nvSpPr>
            <p:spPr>
              <a:xfrm>
                <a:off x="6827975" y="4104700"/>
                <a:ext cx="141150" cy="142450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5698" extrusionOk="0">
                    <a:moveTo>
                      <a:pt x="3931" y="0"/>
                    </a:moveTo>
                    <a:lnTo>
                      <a:pt x="3667" y="27"/>
                    </a:lnTo>
                    <a:lnTo>
                      <a:pt x="3403" y="53"/>
                    </a:lnTo>
                    <a:lnTo>
                      <a:pt x="3139" y="132"/>
                    </a:lnTo>
                    <a:lnTo>
                      <a:pt x="2876" y="238"/>
                    </a:lnTo>
                    <a:lnTo>
                      <a:pt x="2612" y="343"/>
                    </a:lnTo>
                    <a:lnTo>
                      <a:pt x="2348" y="501"/>
                    </a:lnTo>
                    <a:lnTo>
                      <a:pt x="2058" y="660"/>
                    </a:lnTo>
                    <a:lnTo>
                      <a:pt x="1794" y="871"/>
                    </a:lnTo>
                    <a:lnTo>
                      <a:pt x="1557" y="1082"/>
                    </a:lnTo>
                    <a:lnTo>
                      <a:pt x="1293" y="1319"/>
                    </a:lnTo>
                    <a:lnTo>
                      <a:pt x="1267" y="1345"/>
                    </a:lnTo>
                    <a:lnTo>
                      <a:pt x="1029" y="1583"/>
                    </a:lnTo>
                    <a:lnTo>
                      <a:pt x="818" y="1847"/>
                    </a:lnTo>
                    <a:lnTo>
                      <a:pt x="634" y="2110"/>
                    </a:lnTo>
                    <a:lnTo>
                      <a:pt x="476" y="2400"/>
                    </a:lnTo>
                    <a:lnTo>
                      <a:pt x="344" y="2664"/>
                    </a:lnTo>
                    <a:lnTo>
                      <a:pt x="212" y="2954"/>
                    </a:lnTo>
                    <a:lnTo>
                      <a:pt x="133" y="3218"/>
                    </a:lnTo>
                    <a:lnTo>
                      <a:pt x="54" y="3482"/>
                    </a:lnTo>
                    <a:lnTo>
                      <a:pt x="1" y="3746"/>
                    </a:lnTo>
                    <a:lnTo>
                      <a:pt x="1" y="4009"/>
                    </a:lnTo>
                    <a:lnTo>
                      <a:pt x="1" y="4247"/>
                    </a:lnTo>
                    <a:lnTo>
                      <a:pt x="27" y="4484"/>
                    </a:lnTo>
                    <a:lnTo>
                      <a:pt x="106" y="4695"/>
                    </a:lnTo>
                    <a:lnTo>
                      <a:pt x="185" y="4906"/>
                    </a:lnTo>
                    <a:lnTo>
                      <a:pt x="317" y="5091"/>
                    </a:lnTo>
                    <a:lnTo>
                      <a:pt x="449" y="5249"/>
                    </a:lnTo>
                    <a:lnTo>
                      <a:pt x="502" y="5302"/>
                    </a:lnTo>
                    <a:lnTo>
                      <a:pt x="660" y="5434"/>
                    </a:lnTo>
                    <a:lnTo>
                      <a:pt x="845" y="5539"/>
                    </a:lnTo>
                    <a:lnTo>
                      <a:pt x="1056" y="5618"/>
                    </a:lnTo>
                    <a:lnTo>
                      <a:pt x="1293" y="5671"/>
                    </a:lnTo>
                    <a:lnTo>
                      <a:pt x="1504" y="5697"/>
                    </a:lnTo>
                    <a:lnTo>
                      <a:pt x="1768" y="5697"/>
                    </a:lnTo>
                    <a:lnTo>
                      <a:pt x="2005" y="5671"/>
                    </a:lnTo>
                    <a:lnTo>
                      <a:pt x="2269" y="5618"/>
                    </a:lnTo>
                    <a:lnTo>
                      <a:pt x="2533" y="5539"/>
                    </a:lnTo>
                    <a:lnTo>
                      <a:pt x="2797" y="5434"/>
                    </a:lnTo>
                    <a:lnTo>
                      <a:pt x="3060" y="5302"/>
                    </a:lnTo>
                    <a:lnTo>
                      <a:pt x="3324" y="5170"/>
                    </a:lnTo>
                    <a:lnTo>
                      <a:pt x="3588" y="4985"/>
                    </a:lnTo>
                    <a:lnTo>
                      <a:pt x="3852" y="4801"/>
                    </a:lnTo>
                    <a:lnTo>
                      <a:pt x="4115" y="4590"/>
                    </a:lnTo>
                    <a:lnTo>
                      <a:pt x="4353" y="4352"/>
                    </a:lnTo>
                    <a:lnTo>
                      <a:pt x="4511" y="4194"/>
                    </a:lnTo>
                    <a:lnTo>
                      <a:pt x="4696" y="3983"/>
                    </a:lnTo>
                    <a:lnTo>
                      <a:pt x="4854" y="3746"/>
                    </a:lnTo>
                    <a:lnTo>
                      <a:pt x="5012" y="3535"/>
                    </a:lnTo>
                    <a:lnTo>
                      <a:pt x="5170" y="3297"/>
                    </a:lnTo>
                    <a:lnTo>
                      <a:pt x="5276" y="3060"/>
                    </a:lnTo>
                    <a:lnTo>
                      <a:pt x="5381" y="2822"/>
                    </a:lnTo>
                    <a:lnTo>
                      <a:pt x="5487" y="2585"/>
                    </a:lnTo>
                    <a:lnTo>
                      <a:pt x="5540" y="2348"/>
                    </a:lnTo>
                    <a:lnTo>
                      <a:pt x="5592" y="2110"/>
                    </a:lnTo>
                    <a:lnTo>
                      <a:pt x="5619" y="1899"/>
                    </a:lnTo>
                    <a:lnTo>
                      <a:pt x="5645" y="1662"/>
                    </a:lnTo>
                    <a:lnTo>
                      <a:pt x="5619" y="1451"/>
                    </a:lnTo>
                    <a:lnTo>
                      <a:pt x="5592" y="1266"/>
                    </a:lnTo>
                    <a:lnTo>
                      <a:pt x="5566" y="1055"/>
                    </a:lnTo>
                    <a:lnTo>
                      <a:pt x="5487" y="871"/>
                    </a:lnTo>
                    <a:lnTo>
                      <a:pt x="5408" y="712"/>
                    </a:lnTo>
                    <a:lnTo>
                      <a:pt x="5302" y="554"/>
                    </a:lnTo>
                    <a:lnTo>
                      <a:pt x="5170" y="422"/>
                    </a:lnTo>
                    <a:lnTo>
                      <a:pt x="5012" y="290"/>
                    </a:lnTo>
                    <a:lnTo>
                      <a:pt x="4827" y="185"/>
                    </a:lnTo>
                    <a:lnTo>
                      <a:pt x="4616" y="79"/>
                    </a:lnTo>
                    <a:lnTo>
                      <a:pt x="4405" y="27"/>
                    </a:lnTo>
                    <a:lnTo>
                      <a:pt x="4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32" name="Google Shape;1692;p70">
                <a:extLst>
                  <a:ext uri="{FF2B5EF4-FFF2-40B4-BE49-F238E27FC236}">
                    <a16:creationId xmlns:a16="http://schemas.microsoft.com/office/drawing/2014/main" id="{3176C145-2A86-0E0C-6559-3F2D76FA493A}"/>
                  </a:ext>
                </a:extLst>
              </p:cNvPr>
              <p:cNvSpPr/>
              <p:nvPr/>
            </p:nvSpPr>
            <p:spPr>
              <a:xfrm>
                <a:off x="6860300" y="4104700"/>
                <a:ext cx="108825" cy="104850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4194" extrusionOk="0">
                    <a:moveTo>
                      <a:pt x="2638" y="0"/>
                    </a:moveTo>
                    <a:lnTo>
                      <a:pt x="2374" y="27"/>
                    </a:lnTo>
                    <a:lnTo>
                      <a:pt x="2110" y="53"/>
                    </a:lnTo>
                    <a:lnTo>
                      <a:pt x="1846" y="132"/>
                    </a:lnTo>
                    <a:lnTo>
                      <a:pt x="1583" y="238"/>
                    </a:lnTo>
                    <a:lnTo>
                      <a:pt x="1319" y="343"/>
                    </a:lnTo>
                    <a:lnTo>
                      <a:pt x="1055" y="501"/>
                    </a:lnTo>
                    <a:lnTo>
                      <a:pt x="765" y="660"/>
                    </a:lnTo>
                    <a:lnTo>
                      <a:pt x="501" y="871"/>
                    </a:lnTo>
                    <a:lnTo>
                      <a:pt x="264" y="1082"/>
                    </a:lnTo>
                    <a:lnTo>
                      <a:pt x="0" y="1319"/>
                    </a:lnTo>
                    <a:lnTo>
                      <a:pt x="264" y="1636"/>
                    </a:lnTo>
                    <a:lnTo>
                      <a:pt x="712" y="2163"/>
                    </a:lnTo>
                    <a:lnTo>
                      <a:pt x="1213" y="2638"/>
                    </a:lnTo>
                    <a:lnTo>
                      <a:pt x="1741" y="3113"/>
                    </a:lnTo>
                    <a:lnTo>
                      <a:pt x="2268" y="3535"/>
                    </a:lnTo>
                    <a:lnTo>
                      <a:pt x="2717" y="3904"/>
                    </a:lnTo>
                    <a:lnTo>
                      <a:pt x="2954" y="4062"/>
                    </a:lnTo>
                    <a:lnTo>
                      <a:pt x="3218" y="4194"/>
                    </a:lnTo>
                    <a:lnTo>
                      <a:pt x="3403" y="3983"/>
                    </a:lnTo>
                    <a:lnTo>
                      <a:pt x="3561" y="3746"/>
                    </a:lnTo>
                    <a:lnTo>
                      <a:pt x="3719" y="3535"/>
                    </a:lnTo>
                    <a:lnTo>
                      <a:pt x="3877" y="3297"/>
                    </a:lnTo>
                    <a:lnTo>
                      <a:pt x="3983" y="3060"/>
                    </a:lnTo>
                    <a:lnTo>
                      <a:pt x="4088" y="2822"/>
                    </a:lnTo>
                    <a:lnTo>
                      <a:pt x="4194" y="2585"/>
                    </a:lnTo>
                    <a:lnTo>
                      <a:pt x="4247" y="2348"/>
                    </a:lnTo>
                    <a:lnTo>
                      <a:pt x="4299" y="2110"/>
                    </a:lnTo>
                    <a:lnTo>
                      <a:pt x="4326" y="1899"/>
                    </a:lnTo>
                    <a:lnTo>
                      <a:pt x="4352" y="1662"/>
                    </a:lnTo>
                    <a:lnTo>
                      <a:pt x="4326" y="1451"/>
                    </a:lnTo>
                    <a:lnTo>
                      <a:pt x="4299" y="1266"/>
                    </a:lnTo>
                    <a:lnTo>
                      <a:pt x="4273" y="1055"/>
                    </a:lnTo>
                    <a:lnTo>
                      <a:pt x="4194" y="871"/>
                    </a:lnTo>
                    <a:lnTo>
                      <a:pt x="4115" y="712"/>
                    </a:lnTo>
                    <a:lnTo>
                      <a:pt x="4009" y="554"/>
                    </a:lnTo>
                    <a:lnTo>
                      <a:pt x="3877" y="422"/>
                    </a:lnTo>
                    <a:lnTo>
                      <a:pt x="3719" y="290"/>
                    </a:lnTo>
                    <a:lnTo>
                      <a:pt x="3534" y="185"/>
                    </a:lnTo>
                    <a:lnTo>
                      <a:pt x="3323" y="79"/>
                    </a:lnTo>
                    <a:lnTo>
                      <a:pt x="3112" y="27"/>
                    </a:lnTo>
                    <a:lnTo>
                      <a:pt x="28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33" name="Google Shape;1693;p70">
                <a:extLst>
                  <a:ext uri="{FF2B5EF4-FFF2-40B4-BE49-F238E27FC236}">
                    <a16:creationId xmlns:a16="http://schemas.microsoft.com/office/drawing/2014/main" id="{CC30ACD3-8D8A-C34F-8D0D-56406E1549DB}"/>
                  </a:ext>
                </a:extLst>
              </p:cNvPr>
              <p:cNvSpPr/>
              <p:nvPr/>
            </p:nvSpPr>
            <p:spPr>
              <a:xfrm>
                <a:off x="6036725" y="4397450"/>
                <a:ext cx="275650" cy="275650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1026" extrusionOk="0">
                    <a:moveTo>
                      <a:pt x="5275" y="1"/>
                    </a:moveTo>
                    <a:lnTo>
                      <a:pt x="4748" y="54"/>
                    </a:lnTo>
                    <a:lnTo>
                      <a:pt x="4220" y="159"/>
                    </a:lnTo>
                    <a:lnTo>
                      <a:pt x="3719" y="291"/>
                    </a:lnTo>
                    <a:lnTo>
                      <a:pt x="3218" y="502"/>
                    </a:lnTo>
                    <a:lnTo>
                      <a:pt x="2743" y="739"/>
                    </a:lnTo>
                    <a:lnTo>
                      <a:pt x="2269" y="1029"/>
                    </a:lnTo>
                    <a:lnTo>
                      <a:pt x="1847" y="1399"/>
                    </a:lnTo>
                    <a:lnTo>
                      <a:pt x="1451" y="1794"/>
                    </a:lnTo>
                    <a:lnTo>
                      <a:pt x="1082" y="2216"/>
                    </a:lnTo>
                    <a:lnTo>
                      <a:pt x="765" y="2691"/>
                    </a:lnTo>
                    <a:lnTo>
                      <a:pt x="502" y="3166"/>
                    </a:lnTo>
                    <a:lnTo>
                      <a:pt x="317" y="3667"/>
                    </a:lnTo>
                    <a:lnTo>
                      <a:pt x="159" y="4168"/>
                    </a:lnTo>
                    <a:lnTo>
                      <a:pt x="53" y="4696"/>
                    </a:lnTo>
                    <a:lnTo>
                      <a:pt x="0" y="5223"/>
                    </a:lnTo>
                    <a:lnTo>
                      <a:pt x="0" y="5751"/>
                    </a:lnTo>
                    <a:lnTo>
                      <a:pt x="27" y="6278"/>
                    </a:lnTo>
                    <a:lnTo>
                      <a:pt x="132" y="6806"/>
                    </a:lnTo>
                    <a:lnTo>
                      <a:pt x="291" y="7307"/>
                    </a:lnTo>
                    <a:lnTo>
                      <a:pt x="475" y="7808"/>
                    </a:lnTo>
                    <a:lnTo>
                      <a:pt x="739" y="8283"/>
                    </a:lnTo>
                    <a:lnTo>
                      <a:pt x="1029" y="8757"/>
                    </a:lnTo>
                    <a:lnTo>
                      <a:pt x="1372" y="9179"/>
                    </a:lnTo>
                    <a:lnTo>
                      <a:pt x="1768" y="9575"/>
                    </a:lnTo>
                    <a:lnTo>
                      <a:pt x="2216" y="9944"/>
                    </a:lnTo>
                    <a:lnTo>
                      <a:pt x="2664" y="10261"/>
                    </a:lnTo>
                    <a:lnTo>
                      <a:pt x="3139" y="10525"/>
                    </a:lnTo>
                    <a:lnTo>
                      <a:pt x="3640" y="10709"/>
                    </a:lnTo>
                    <a:lnTo>
                      <a:pt x="4168" y="10867"/>
                    </a:lnTo>
                    <a:lnTo>
                      <a:pt x="4669" y="10973"/>
                    </a:lnTo>
                    <a:lnTo>
                      <a:pt x="5223" y="11026"/>
                    </a:lnTo>
                    <a:lnTo>
                      <a:pt x="5750" y="11026"/>
                    </a:lnTo>
                    <a:lnTo>
                      <a:pt x="6278" y="10999"/>
                    </a:lnTo>
                    <a:lnTo>
                      <a:pt x="6779" y="10894"/>
                    </a:lnTo>
                    <a:lnTo>
                      <a:pt x="7306" y="10736"/>
                    </a:lnTo>
                    <a:lnTo>
                      <a:pt x="7807" y="10551"/>
                    </a:lnTo>
                    <a:lnTo>
                      <a:pt x="8282" y="10287"/>
                    </a:lnTo>
                    <a:lnTo>
                      <a:pt x="8731" y="9997"/>
                    </a:lnTo>
                    <a:lnTo>
                      <a:pt x="9179" y="9654"/>
                    </a:lnTo>
                    <a:lnTo>
                      <a:pt x="9575" y="9259"/>
                    </a:lnTo>
                    <a:lnTo>
                      <a:pt x="9944" y="8810"/>
                    </a:lnTo>
                    <a:lnTo>
                      <a:pt x="10234" y="8362"/>
                    </a:lnTo>
                    <a:lnTo>
                      <a:pt x="10498" y="7887"/>
                    </a:lnTo>
                    <a:lnTo>
                      <a:pt x="10709" y="7386"/>
                    </a:lnTo>
                    <a:lnTo>
                      <a:pt x="10867" y="6858"/>
                    </a:lnTo>
                    <a:lnTo>
                      <a:pt x="10973" y="6331"/>
                    </a:lnTo>
                    <a:lnTo>
                      <a:pt x="11025" y="5803"/>
                    </a:lnTo>
                    <a:lnTo>
                      <a:pt x="11025" y="5276"/>
                    </a:lnTo>
                    <a:lnTo>
                      <a:pt x="10973" y="4748"/>
                    </a:lnTo>
                    <a:lnTo>
                      <a:pt x="10867" y="4247"/>
                    </a:lnTo>
                    <a:lnTo>
                      <a:pt x="10735" y="3720"/>
                    </a:lnTo>
                    <a:lnTo>
                      <a:pt x="10524" y="3219"/>
                    </a:lnTo>
                    <a:lnTo>
                      <a:pt x="10287" y="2744"/>
                    </a:lnTo>
                    <a:lnTo>
                      <a:pt x="9997" y="2295"/>
                    </a:lnTo>
                    <a:lnTo>
                      <a:pt x="9627" y="1847"/>
                    </a:lnTo>
                    <a:lnTo>
                      <a:pt x="9232" y="1451"/>
                    </a:lnTo>
                    <a:lnTo>
                      <a:pt x="8810" y="1082"/>
                    </a:lnTo>
                    <a:lnTo>
                      <a:pt x="8335" y="792"/>
                    </a:lnTo>
                    <a:lnTo>
                      <a:pt x="7860" y="528"/>
                    </a:lnTo>
                    <a:lnTo>
                      <a:pt x="7359" y="317"/>
                    </a:lnTo>
                    <a:lnTo>
                      <a:pt x="6858" y="159"/>
                    </a:lnTo>
                    <a:lnTo>
                      <a:pt x="6330" y="54"/>
                    </a:lnTo>
                    <a:lnTo>
                      <a:pt x="580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34" name="Google Shape;1694;p70">
                <a:extLst>
                  <a:ext uri="{FF2B5EF4-FFF2-40B4-BE49-F238E27FC236}">
                    <a16:creationId xmlns:a16="http://schemas.microsoft.com/office/drawing/2014/main" id="{C1F38B91-44AA-EB96-39E2-EEEB85F8E167}"/>
                  </a:ext>
                </a:extLst>
              </p:cNvPr>
              <p:cNvSpPr/>
              <p:nvPr/>
            </p:nvSpPr>
            <p:spPr>
              <a:xfrm>
                <a:off x="6284650" y="4470650"/>
                <a:ext cx="11345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2718" extrusionOk="0">
                    <a:moveTo>
                      <a:pt x="1" y="0"/>
                    </a:moveTo>
                    <a:lnTo>
                      <a:pt x="291" y="2717"/>
                    </a:lnTo>
                    <a:lnTo>
                      <a:pt x="4537" y="3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35" name="Google Shape;1695;p70">
                <a:extLst>
                  <a:ext uri="{FF2B5EF4-FFF2-40B4-BE49-F238E27FC236}">
                    <a16:creationId xmlns:a16="http://schemas.microsoft.com/office/drawing/2014/main" id="{3C333C95-34D3-6EB1-D24E-44151A412019}"/>
                  </a:ext>
                </a:extLst>
              </p:cNvPr>
              <p:cNvSpPr/>
              <p:nvPr/>
            </p:nvSpPr>
            <p:spPr>
              <a:xfrm>
                <a:off x="6138925" y="4468000"/>
                <a:ext cx="64650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5514" extrusionOk="0">
                    <a:moveTo>
                      <a:pt x="1056" y="1"/>
                    </a:moveTo>
                    <a:lnTo>
                      <a:pt x="1" y="291"/>
                    </a:lnTo>
                    <a:lnTo>
                      <a:pt x="1530" y="5513"/>
                    </a:lnTo>
                    <a:lnTo>
                      <a:pt x="2585" y="5197"/>
                    </a:lnTo>
                    <a:lnTo>
                      <a:pt x="10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36" name="Google Shape;1696;p70">
                <a:extLst>
                  <a:ext uri="{FF2B5EF4-FFF2-40B4-BE49-F238E27FC236}">
                    <a16:creationId xmlns:a16="http://schemas.microsoft.com/office/drawing/2014/main" id="{31D66FA0-BDB3-6726-736B-C89FC75C2B24}"/>
                  </a:ext>
                </a:extLst>
              </p:cNvPr>
              <p:cNvSpPr/>
              <p:nvPr/>
            </p:nvSpPr>
            <p:spPr>
              <a:xfrm>
                <a:off x="6102650" y="4504275"/>
                <a:ext cx="137850" cy="64650"/>
              </a:xfrm>
              <a:custGeom>
                <a:avLst/>
                <a:gdLst/>
                <a:ahLst/>
                <a:cxnLst/>
                <a:rect l="l" t="t" r="r" b="b"/>
                <a:pathLst>
                  <a:path w="5514" h="2586" extrusionOk="0">
                    <a:moveTo>
                      <a:pt x="5197" y="1"/>
                    </a:moveTo>
                    <a:lnTo>
                      <a:pt x="1" y="1530"/>
                    </a:lnTo>
                    <a:lnTo>
                      <a:pt x="291" y="2585"/>
                    </a:lnTo>
                    <a:lnTo>
                      <a:pt x="5513" y="1056"/>
                    </a:lnTo>
                    <a:lnTo>
                      <a:pt x="519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37" name="Google Shape;1697;p70">
                <a:extLst>
                  <a:ext uri="{FF2B5EF4-FFF2-40B4-BE49-F238E27FC236}">
                    <a16:creationId xmlns:a16="http://schemas.microsoft.com/office/drawing/2014/main" id="{31ACFA6F-6129-BA3D-CADA-33DD01996842}"/>
                  </a:ext>
                </a:extLst>
              </p:cNvPr>
              <p:cNvSpPr/>
              <p:nvPr/>
            </p:nvSpPr>
            <p:spPr>
              <a:xfrm>
                <a:off x="6206175" y="4055900"/>
                <a:ext cx="117400" cy="116725"/>
              </a:xfrm>
              <a:custGeom>
                <a:avLst/>
                <a:gdLst/>
                <a:ahLst/>
                <a:cxnLst/>
                <a:rect l="l" t="t" r="r" b="b"/>
                <a:pathLst>
                  <a:path w="4696" h="4669" extrusionOk="0">
                    <a:moveTo>
                      <a:pt x="2295" y="0"/>
                    </a:moveTo>
                    <a:lnTo>
                      <a:pt x="1847" y="1873"/>
                    </a:lnTo>
                    <a:lnTo>
                      <a:pt x="1" y="2374"/>
                    </a:lnTo>
                    <a:lnTo>
                      <a:pt x="1873" y="2823"/>
                    </a:lnTo>
                    <a:lnTo>
                      <a:pt x="2401" y="4669"/>
                    </a:lnTo>
                    <a:lnTo>
                      <a:pt x="2849" y="2796"/>
                    </a:lnTo>
                    <a:lnTo>
                      <a:pt x="4696" y="2269"/>
                    </a:lnTo>
                    <a:lnTo>
                      <a:pt x="2823" y="1820"/>
                    </a:lnTo>
                    <a:lnTo>
                      <a:pt x="229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38" name="Google Shape;1698;p70">
                <a:extLst>
                  <a:ext uri="{FF2B5EF4-FFF2-40B4-BE49-F238E27FC236}">
                    <a16:creationId xmlns:a16="http://schemas.microsoft.com/office/drawing/2014/main" id="{246F5450-625D-4C96-D00B-F092F0B8AEEB}"/>
                  </a:ext>
                </a:extLst>
              </p:cNvPr>
              <p:cNvSpPr/>
              <p:nvPr/>
            </p:nvSpPr>
            <p:spPr>
              <a:xfrm>
                <a:off x="6810850" y="4322950"/>
                <a:ext cx="462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614" extrusionOk="0">
                    <a:moveTo>
                      <a:pt x="53" y="0"/>
                    </a:moveTo>
                    <a:lnTo>
                      <a:pt x="26" y="27"/>
                    </a:lnTo>
                    <a:lnTo>
                      <a:pt x="0" y="53"/>
                    </a:lnTo>
                    <a:lnTo>
                      <a:pt x="0" y="80"/>
                    </a:lnTo>
                    <a:lnTo>
                      <a:pt x="0" y="3508"/>
                    </a:lnTo>
                    <a:lnTo>
                      <a:pt x="0" y="3535"/>
                    </a:lnTo>
                    <a:lnTo>
                      <a:pt x="26" y="3587"/>
                    </a:lnTo>
                    <a:lnTo>
                      <a:pt x="53" y="3587"/>
                    </a:lnTo>
                    <a:lnTo>
                      <a:pt x="79" y="3614"/>
                    </a:lnTo>
                    <a:lnTo>
                      <a:pt x="132" y="3587"/>
                    </a:lnTo>
                    <a:lnTo>
                      <a:pt x="158" y="3587"/>
                    </a:lnTo>
                    <a:lnTo>
                      <a:pt x="185" y="3535"/>
                    </a:lnTo>
                    <a:lnTo>
                      <a:pt x="185" y="3508"/>
                    </a:lnTo>
                    <a:lnTo>
                      <a:pt x="185" y="80"/>
                    </a:lnTo>
                    <a:lnTo>
                      <a:pt x="185" y="53"/>
                    </a:lnTo>
                    <a:lnTo>
                      <a:pt x="158" y="2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39" name="Google Shape;1699;p70">
                <a:extLst>
                  <a:ext uri="{FF2B5EF4-FFF2-40B4-BE49-F238E27FC236}">
                    <a16:creationId xmlns:a16="http://schemas.microsoft.com/office/drawing/2014/main" id="{02B2CF20-40D8-6717-A0C9-E1FB14379E4D}"/>
                  </a:ext>
                </a:extLst>
              </p:cNvPr>
              <p:cNvSpPr/>
              <p:nvPr/>
            </p:nvSpPr>
            <p:spPr>
              <a:xfrm>
                <a:off x="6780500" y="4335475"/>
                <a:ext cx="65300" cy="6530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612" extrusionOk="0">
                    <a:moveTo>
                      <a:pt x="2480" y="1"/>
                    </a:moveTo>
                    <a:lnTo>
                      <a:pt x="2427" y="27"/>
                    </a:lnTo>
                    <a:lnTo>
                      <a:pt x="27" y="2427"/>
                    </a:lnTo>
                    <a:lnTo>
                      <a:pt x="1" y="2453"/>
                    </a:lnTo>
                    <a:lnTo>
                      <a:pt x="1" y="2506"/>
                    </a:lnTo>
                    <a:lnTo>
                      <a:pt x="1" y="2533"/>
                    </a:lnTo>
                    <a:lnTo>
                      <a:pt x="27" y="2585"/>
                    </a:lnTo>
                    <a:lnTo>
                      <a:pt x="53" y="2612"/>
                    </a:lnTo>
                    <a:lnTo>
                      <a:pt x="133" y="2612"/>
                    </a:lnTo>
                    <a:lnTo>
                      <a:pt x="159" y="2585"/>
                    </a:lnTo>
                    <a:lnTo>
                      <a:pt x="2586" y="159"/>
                    </a:lnTo>
                    <a:lnTo>
                      <a:pt x="2612" y="132"/>
                    </a:lnTo>
                    <a:lnTo>
                      <a:pt x="2612" y="80"/>
                    </a:lnTo>
                    <a:lnTo>
                      <a:pt x="2612" y="53"/>
                    </a:lnTo>
                    <a:lnTo>
                      <a:pt x="2586" y="27"/>
                    </a:lnTo>
                    <a:lnTo>
                      <a:pt x="25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0" name="Google Shape;1700;p70">
                <a:extLst>
                  <a:ext uri="{FF2B5EF4-FFF2-40B4-BE49-F238E27FC236}">
                    <a16:creationId xmlns:a16="http://schemas.microsoft.com/office/drawing/2014/main" id="{81706156-AB5F-6727-062F-C638F291F4E0}"/>
                  </a:ext>
                </a:extLst>
              </p:cNvPr>
              <p:cNvSpPr/>
              <p:nvPr/>
            </p:nvSpPr>
            <p:spPr>
              <a:xfrm>
                <a:off x="6767975" y="4365150"/>
                <a:ext cx="903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212" extrusionOk="0">
                    <a:moveTo>
                      <a:pt x="106" y="0"/>
                    </a:moveTo>
                    <a:lnTo>
                      <a:pt x="53" y="27"/>
                    </a:lnTo>
                    <a:lnTo>
                      <a:pt x="27" y="27"/>
                    </a:lnTo>
                    <a:lnTo>
                      <a:pt x="1" y="80"/>
                    </a:lnTo>
                    <a:lnTo>
                      <a:pt x="1" y="106"/>
                    </a:lnTo>
                    <a:lnTo>
                      <a:pt x="1" y="159"/>
                    </a:lnTo>
                    <a:lnTo>
                      <a:pt x="27" y="185"/>
                    </a:lnTo>
                    <a:lnTo>
                      <a:pt x="53" y="211"/>
                    </a:lnTo>
                    <a:lnTo>
                      <a:pt x="3561" y="211"/>
                    </a:lnTo>
                    <a:lnTo>
                      <a:pt x="3588" y="185"/>
                    </a:lnTo>
                    <a:lnTo>
                      <a:pt x="3614" y="159"/>
                    </a:lnTo>
                    <a:lnTo>
                      <a:pt x="3614" y="106"/>
                    </a:lnTo>
                    <a:lnTo>
                      <a:pt x="3614" y="80"/>
                    </a:lnTo>
                    <a:lnTo>
                      <a:pt x="3588" y="27"/>
                    </a:lnTo>
                    <a:lnTo>
                      <a:pt x="3561" y="27"/>
                    </a:lnTo>
                    <a:lnTo>
                      <a:pt x="35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1" name="Google Shape;1701;p70">
                <a:extLst>
                  <a:ext uri="{FF2B5EF4-FFF2-40B4-BE49-F238E27FC236}">
                    <a16:creationId xmlns:a16="http://schemas.microsoft.com/office/drawing/2014/main" id="{C7E431DE-FAFE-6181-E3A9-EABB86D03EED}"/>
                  </a:ext>
                </a:extLst>
              </p:cNvPr>
              <p:cNvSpPr/>
              <p:nvPr/>
            </p:nvSpPr>
            <p:spPr>
              <a:xfrm>
                <a:off x="6780500" y="4335475"/>
                <a:ext cx="65300" cy="6530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612" extrusionOk="0">
                    <a:moveTo>
                      <a:pt x="53" y="1"/>
                    </a:moveTo>
                    <a:lnTo>
                      <a:pt x="27" y="27"/>
                    </a:lnTo>
                    <a:lnTo>
                      <a:pt x="1" y="53"/>
                    </a:lnTo>
                    <a:lnTo>
                      <a:pt x="1" y="80"/>
                    </a:lnTo>
                    <a:lnTo>
                      <a:pt x="1" y="132"/>
                    </a:lnTo>
                    <a:lnTo>
                      <a:pt x="27" y="159"/>
                    </a:lnTo>
                    <a:lnTo>
                      <a:pt x="2427" y="2585"/>
                    </a:lnTo>
                    <a:lnTo>
                      <a:pt x="2480" y="2612"/>
                    </a:lnTo>
                    <a:lnTo>
                      <a:pt x="2559" y="2612"/>
                    </a:lnTo>
                    <a:lnTo>
                      <a:pt x="2586" y="2585"/>
                    </a:lnTo>
                    <a:lnTo>
                      <a:pt x="2612" y="2533"/>
                    </a:lnTo>
                    <a:lnTo>
                      <a:pt x="2612" y="2506"/>
                    </a:lnTo>
                    <a:lnTo>
                      <a:pt x="2612" y="2453"/>
                    </a:lnTo>
                    <a:lnTo>
                      <a:pt x="2586" y="2427"/>
                    </a:lnTo>
                    <a:lnTo>
                      <a:pt x="159" y="2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2" name="Google Shape;1702;p70">
                <a:extLst>
                  <a:ext uri="{FF2B5EF4-FFF2-40B4-BE49-F238E27FC236}">
                    <a16:creationId xmlns:a16="http://schemas.microsoft.com/office/drawing/2014/main" id="{2D8B7561-D0AE-42B0-72B0-ED506C2F3FCB}"/>
                  </a:ext>
                </a:extLst>
              </p:cNvPr>
              <p:cNvSpPr/>
              <p:nvPr/>
            </p:nvSpPr>
            <p:spPr>
              <a:xfrm>
                <a:off x="6883375" y="4824725"/>
                <a:ext cx="4625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404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0" y="3298"/>
                    </a:lnTo>
                    <a:lnTo>
                      <a:pt x="27" y="3377"/>
                    </a:lnTo>
                    <a:lnTo>
                      <a:pt x="106" y="3403"/>
                    </a:lnTo>
                    <a:lnTo>
                      <a:pt x="159" y="3377"/>
                    </a:lnTo>
                    <a:lnTo>
                      <a:pt x="185" y="3298"/>
                    </a:lnTo>
                    <a:lnTo>
                      <a:pt x="185" y="106"/>
                    </a:lnTo>
                    <a:lnTo>
                      <a:pt x="159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3" name="Google Shape;1703;p70">
                <a:extLst>
                  <a:ext uri="{FF2B5EF4-FFF2-40B4-BE49-F238E27FC236}">
                    <a16:creationId xmlns:a16="http://schemas.microsoft.com/office/drawing/2014/main" id="{A3152717-92DF-379E-022C-2021009A3E0B}"/>
                  </a:ext>
                </a:extLst>
              </p:cNvPr>
              <p:cNvSpPr/>
              <p:nvPr/>
            </p:nvSpPr>
            <p:spPr>
              <a:xfrm>
                <a:off x="6855025" y="4836600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2348" y="1"/>
                    </a:moveTo>
                    <a:lnTo>
                      <a:pt x="2295" y="27"/>
                    </a:lnTo>
                    <a:lnTo>
                      <a:pt x="27" y="2295"/>
                    </a:lnTo>
                    <a:lnTo>
                      <a:pt x="0" y="2375"/>
                    </a:lnTo>
                    <a:lnTo>
                      <a:pt x="27" y="2427"/>
                    </a:lnTo>
                    <a:lnTo>
                      <a:pt x="106" y="2454"/>
                    </a:lnTo>
                    <a:lnTo>
                      <a:pt x="158" y="2427"/>
                    </a:lnTo>
                    <a:lnTo>
                      <a:pt x="2427" y="159"/>
                    </a:lnTo>
                    <a:lnTo>
                      <a:pt x="2453" y="106"/>
                    </a:lnTo>
                    <a:lnTo>
                      <a:pt x="2427" y="27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4" name="Google Shape;1704;p70">
                <a:extLst>
                  <a:ext uri="{FF2B5EF4-FFF2-40B4-BE49-F238E27FC236}">
                    <a16:creationId xmlns:a16="http://schemas.microsoft.com/office/drawing/2014/main" id="{4F913FA5-C537-FADB-00F7-B1F7ABA2268F}"/>
                  </a:ext>
                </a:extLst>
              </p:cNvPr>
              <p:cNvSpPr/>
              <p:nvPr/>
            </p:nvSpPr>
            <p:spPr>
              <a:xfrm>
                <a:off x="6843150" y="4864950"/>
                <a:ext cx="850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86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27" y="159"/>
                    </a:lnTo>
                    <a:lnTo>
                      <a:pt x="106" y="186"/>
                    </a:lnTo>
                    <a:lnTo>
                      <a:pt x="3297" y="186"/>
                    </a:lnTo>
                    <a:lnTo>
                      <a:pt x="3376" y="159"/>
                    </a:lnTo>
                    <a:lnTo>
                      <a:pt x="3403" y="106"/>
                    </a:lnTo>
                    <a:lnTo>
                      <a:pt x="3376" y="27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5" name="Google Shape;1705;p70">
                <a:extLst>
                  <a:ext uri="{FF2B5EF4-FFF2-40B4-BE49-F238E27FC236}">
                    <a16:creationId xmlns:a16="http://schemas.microsoft.com/office/drawing/2014/main" id="{14285C86-4187-189E-6B3D-2462B970EA4F}"/>
                  </a:ext>
                </a:extLst>
              </p:cNvPr>
              <p:cNvSpPr/>
              <p:nvPr/>
            </p:nvSpPr>
            <p:spPr>
              <a:xfrm>
                <a:off x="6855025" y="4836600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27" y="159"/>
                    </a:lnTo>
                    <a:lnTo>
                      <a:pt x="2295" y="2427"/>
                    </a:lnTo>
                    <a:lnTo>
                      <a:pt x="2348" y="2454"/>
                    </a:lnTo>
                    <a:lnTo>
                      <a:pt x="2427" y="2427"/>
                    </a:lnTo>
                    <a:lnTo>
                      <a:pt x="2453" y="2375"/>
                    </a:lnTo>
                    <a:lnTo>
                      <a:pt x="2427" y="2295"/>
                    </a:lnTo>
                    <a:lnTo>
                      <a:pt x="158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6" name="Google Shape;1706;p70">
                <a:extLst>
                  <a:ext uri="{FF2B5EF4-FFF2-40B4-BE49-F238E27FC236}">
                    <a16:creationId xmlns:a16="http://schemas.microsoft.com/office/drawing/2014/main" id="{41137B27-BFE4-C86A-7310-CE7401A734BD}"/>
                  </a:ext>
                </a:extLst>
              </p:cNvPr>
              <p:cNvSpPr/>
              <p:nvPr/>
            </p:nvSpPr>
            <p:spPr>
              <a:xfrm>
                <a:off x="6045950" y="4647375"/>
                <a:ext cx="530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3403" extrusionOk="0">
                    <a:moveTo>
                      <a:pt x="106" y="0"/>
                    </a:moveTo>
                    <a:lnTo>
                      <a:pt x="27" y="26"/>
                    </a:lnTo>
                    <a:lnTo>
                      <a:pt x="1" y="106"/>
                    </a:lnTo>
                    <a:lnTo>
                      <a:pt x="1" y="3297"/>
                    </a:lnTo>
                    <a:lnTo>
                      <a:pt x="27" y="3376"/>
                    </a:lnTo>
                    <a:lnTo>
                      <a:pt x="106" y="3402"/>
                    </a:lnTo>
                    <a:lnTo>
                      <a:pt x="185" y="3376"/>
                    </a:lnTo>
                    <a:lnTo>
                      <a:pt x="212" y="3297"/>
                    </a:lnTo>
                    <a:lnTo>
                      <a:pt x="212" y="106"/>
                    </a:lnTo>
                    <a:lnTo>
                      <a:pt x="185" y="26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7" name="Google Shape;1707;p70">
                <a:extLst>
                  <a:ext uri="{FF2B5EF4-FFF2-40B4-BE49-F238E27FC236}">
                    <a16:creationId xmlns:a16="http://schemas.microsoft.com/office/drawing/2014/main" id="{63D8F6E0-EAE7-CA5D-7B83-A745F2B893E9}"/>
                  </a:ext>
                </a:extLst>
              </p:cNvPr>
              <p:cNvSpPr/>
              <p:nvPr/>
            </p:nvSpPr>
            <p:spPr>
              <a:xfrm>
                <a:off x="6018250" y="4659225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2348" y="1"/>
                    </a:moveTo>
                    <a:lnTo>
                      <a:pt x="2269" y="27"/>
                    </a:lnTo>
                    <a:lnTo>
                      <a:pt x="27" y="2295"/>
                    </a:lnTo>
                    <a:lnTo>
                      <a:pt x="1" y="2348"/>
                    </a:lnTo>
                    <a:lnTo>
                      <a:pt x="27" y="2427"/>
                    </a:lnTo>
                    <a:lnTo>
                      <a:pt x="80" y="2454"/>
                    </a:lnTo>
                    <a:lnTo>
                      <a:pt x="159" y="2427"/>
                    </a:lnTo>
                    <a:lnTo>
                      <a:pt x="2401" y="159"/>
                    </a:lnTo>
                    <a:lnTo>
                      <a:pt x="2454" y="106"/>
                    </a:lnTo>
                    <a:lnTo>
                      <a:pt x="2401" y="27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8" name="Google Shape;1708;p70">
                <a:extLst>
                  <a:ext uri="{FF2B5EF4-FFF2-40B4-BE49-F238E27FC236}">
                    <a16:creationId xmlns:a16="http://schemas.microsoft.com/office/drawing/2014/main" id="{E1DCD83E-7FBD-718A-CD5E-0672DF28C3D8}"/>
                  </a:ext>
                </a:extLst>
              </p:cNvPr>
              <p:cNvSpPr/>
              <p:nvPr/>
            </p:nvSpPr>
            <p:spPr>
              <a:xfrm>
                <a:off x="6006400" y="4687575"/>
                <a:ext cx="844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186" extrusionOk="0">
                    <a:moveTo>
                      <a:pt x="79" y="1"/>
                    </a:moveTo>
                    <a:lnTo>
                      <a:pt x="27" y="27"/>
                    </a:lnTo>
                    <a:lnTo>
                      <a:pt x="0" y="80"/>
                    </a:lnTo>
                    <a:lnTo>
                      <a:pt x="27" y="159"/>
                    </a:lnTo>
                    <a:lnTo>
                      <a:pt x="79" y="186"/>
                    </a:lnTo>
                    <a:lnTo>
                      <a:pt x="3297" y="186"/>
                    </a:lnTo>
                    <a:lnTo>
                      <a:pt x="3350" y="159"/>
                    </a:lnTo>
                    <a:lnTo>
                      <a:pt x="3376" y="80"/>
                    </a:lnTo>
                    <a:lnTo>
                      <a:pt x="3350" y="27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49" name="Google Shape;1709;p70">
                <a:extLst>
                  <a:ext uri="{FF2B5EF4-FFF2-40B4-BE49-F238E27FC236}">
                    <a16:creationId xmlns:a16="http://schemas.microsoft.com/office/drawing/2014/main" id="{22DC4EC2-ADFA-38FC-EB76-7282B2FBA7C1}"/>
                  </a:ext>
                </a:extLst>
              </p:cNvPr>
              <p:cNvSpPr/>
              <p:nvPr/>
            </p:nvSpPr>
            <p:spPr>
              <a:xfrm>
                <a:off x="6018250" y="4659225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80" y="1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59"/>
                    </a:lnTo>
                    <a:lnTo>
                      <a:pt x="2269" y="2427"/>
                    </a:lnTo>
                    <a:lnTo>
                      <a:pt x="2348" y="2454"/>
                    </a:lnTo>
                    <a:lnTo>
                      <a:pt x="2401" y="2427"/>
                    </a:lnTo>
                    <a:lnTo>
                      <a:pt x="2454" y="2348"/>
                    </a:lnTo>
                    <a:lnTo>
                      <a:pt x="2401" y="2295"/>
                    </a:lnTo>
                    <a:lnTo>
                      <a:pt x="159" y="2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0" name="Google Shape;1710;p70">
                <a:extLst>
                  <a:ext uri="{FF2B5EF4-FFF2-40B4-BE49-F238E27FC236}">
                    <a16:creationId xmlns:a16="http://schemas.microsoft.com/office/drawing/2014/main" id="{85CC30BC-CD47-7032-BAAA-E67CD46ECB23}"/>
                  </a:ext>
                </a:extLst>
              </p:cNvPr>
              <p:cNvSpPr/>
              <p:nvPr/>
            </p:nvSpPr>
            <p:spPr>
              <a:xfrm>
                <a:off x="6281350" y="4253050"/>
                <a:ext cx="435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742" extrusionOk="0">
                    <a:moveTo>
                      <a:pt x="871" y="1"/>
                    </a:moveTo>
                    <a:lnTo>
                      <a:pt x="686" y="27"/>
                    </a:lnTo>
                    <a:lnTo>
                      <a:pt x="528" y="80"/>
                    </a:lnTo>
                    <a:lnTo>
                      <a:pt x="370" y="159"/>
                    </a:lnTo>
                    <a:lnTo>
                      <a:pt x="238" y="264"/>
                    </a:lnTo>
                    <a:lnTo>
                      <a:pt x="133" y="396"/>
                    </a:lnTo>
                    <a:lnTo>
                      <a:pt x="53" y="555"/>
                    </a:lnTo>
                    <a:lnTo>
                      <a:pt x="1" y="713"/>
                    </a:lnTo>
                    <a:lnTo>
                      <a:pt x="1" y="871"/>
                    </a:lnTo>
                    <a:lnTo>
                      <a:pt x="1" y="1056"/>
                    </a:lnTo>
                    <a:lnTo>
                      <a:pt x="53" y="1214"/>
                    </a:lnTo>
                    <a:lnTo>
                      <a:pt x="133" y="1372"/>
                    </a:lnTo>
                    <a:lnTo>
                      <a:pt x="238" y="1504"/>
                    </a:lnTo>
                    <a:lnTo>
                      <a:pt x="370" y="1610"/>
                    </a:lnTo>
                    <a:lnTo>
                      <a:pt x="528" y="1689"/>
                    </a:lnTo>
                    <a:lnTo>
                      <a:pt x="686" y="1741"/>
                    </a:lnTo>
                    <a:lnTo>
                      <a:pt x="1029" y="1741"/>
                    </a:lnTo>
                    <a:lnTo>
                      <a:pt x="1214" y="1689"/>
                    </a:lnTo>
                    <a:lnTo>
                      <a:pt x="1346" y="1610"/>
                    </a:lnTo>
                    <a:lnTo>
                      <a:pt x="1478" y="1504"/>
                    </a:lnTo>
                    <a:lnTo>
                      <a:pt x="1583" y="1372"/>
                    </a:lnTo>
                    <a:lnTo>
                      <a:pt x="1662" y="1214"/>
                    </a:lnTo>
                    <a:lnTo>
                      <a:pt x="1715" y="1056"/>
                    </a:lnTo>
                    <a:lnTo>
                      <a:pt x="1741" y="871"/>
                    </a:lnTo>
                    <a:lnTo>
                      <a:pt x="1715" y="713"/>
                    </a:lnTo>
                    <a:lnTo>
                      <a:pt x="1662" y="555"/>
                    </a:lnTo>
                    <a:lnTo>
                      <a:pt x="1583" y="396"/>
                    </a:lnTo>
                    <a:lnTo>
                      <a:pt x="1478" y="264"/>
                    </a:lnTo>
                    <a:lnTo>
                      <a:pt x="1346" y="159"/>
                    </a:lnTo>
                    <a:lnTo>
                      <a:pt x="1214" y="80"/>
                    </a:lnTo>
                    <a:lnTo>
                      <a:pt x="1029" y="27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1" name="Google Shape;1711;p70">
                <a:extLst>
                  <a:ext uri="{FF2B5EF4-FFF2-40B4-BE49-F238E27FC236}">
                    <a16:creationId xmlns:a16="http://schemas.microsoft.com/office/drawing/2014/main" id="{425E59D4-FB2B-7DFD-122E-776C01045593}"/>
                  </a:ext>
                </a:extLst>
              </p:cNvPr>
              <p:cNvSpPr/>
              <p:nvPr/>
            </p:nvSpPr>
            <p:spPr>
              <a:xfrm>
                <a:off x="6964475" y="4373050"/>
                <a:ext cx="435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742" extrusionOk="0">
                    <a:moveTo>
                      <a:pt x="871" y="1"/>
                    </a:moveTo>
                    <a:lnTo>
                      <a:pt x="713" y="27"/>
                    </a:lnTo>
                    <a:lnTo>
                      <a:pt x="554" y="80"/>
                    </a:lnTo>
                    <a:lnTo>
                      <a:pt x="396" y="159"/>
                    </a:lnTo>
                    <a:lnTo>
                      <a:pt x="264" y="265"/>
                    </a:lnTo>
                    <a:lnTo>
                      <a:pt x="159" y="397"/>
                    </a:lnTo>
                    <a:lnTo>
                      <a:pt x="80" y="528"/>
                    </a:lnTo>
                    <a:lnTo>
                      <a:pt x="27" y="713"/>
                    </a:lnTo>
                    <a:lnTo>
                      <a:pt x="0" y="871"/>
                    </a:lnTo>
                    <a:lnTo>
                      <a:pt x="27" y="1056"/>
                    </a:lnTo>
                    <a:lnTo>
                      <a:pt x="80" y="1214"/>
                    </a:lnTo>
                    <a:lnTo>
                      <a:pt x="159" y="1372"/>
                    </a:lnTo>
                    <a:lnTo>
                      <a:pt x="264" y="1504"/>
                    </a:lnTo>
                    <a:lnTo>
                      <a:pt x="396" y="1610"/>
                    </a:lnTo>
                    <a:lnTo>
                      <a:pt x="554" y="1689"/>
                    </a:lnTo>
                    <a:lnTo>
                      <a:pt x="713" y="1742"/>
                    </a:lnTo>
                    <a:lnTo>
                      <a:pt x="1055" y="1742"/>
                    </a:lnTo>
                    <a:lnTo>
                      <a:pt x="1214" y="1689"/>
                    </a:lnTo>
                    <a:lnTo>
                      <a:pt x="1372" y="1610"/>
                    </a:lnTo>
                    <a:lnTo>
                      <a:pt x="1504" y="1504"/>
                    </a:lnTo>
                    <a:lnTo>
                      <a:pt x="1609" y="1372"/>
                    </a:lnTo>
                    <a:lnTo>
                      <a:pt x="1688" y="1214"/>
                    </a:lnTo>
                    <a:lnTo>
                      <a:pt x="1741" y="1056"/>
                    </a:lnTo>
                    <a:lnTo>
                      <a:pt x="1741" y="871"/>
                    </a:lnTo>
                    <a:lnTo>
                      <a:pt x="1741" y="713"/>
                    </a:lnTo>
                    <a:lnTo>
                      <a:pt x="1688" y="528"/>
                    </a:lnTo>
                    <a:lnTo>
                      <a:pt x="1609" y="397"/>
                    </a:lnTo>
                    <a:lnTo>
                      <a:pt x="1504" y="265"/>
                    </a:lnTo>
                    <a:lnTo>
                      <a:pt x="1372" y="159"/>
                    </a:lnTo>
                    <a:lnTo>
                      <a:pt x="1214" y="80"/>
                    </a:lnTo>
                    <a:lnTo>
                      <a:pt x="1055" y="27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2" name="Google Shape;1712;p70">
                <a:extLst>
                  <a:ext uri="{FF2B5EF4-FFF2-40B4-BE49-F238E27FC236}">
                    <a16:creationId xmlns:a16="http://schemas.microsoft.com/office/drawing/2014/main" id="{EAD1EF0D-BE73-AD48-9DE1-32C5ADA3DE68}"/>
                  </a:ext>
                </a:extLst>
              </p:cNvPr>
              <p:cNvSpPr/>
              <p:nvPr/>
            </p:nvSpPr>
            <p:spPr>
              <a:xfrm>
                <a:off x="6573450" y="4064475"/>
                <a:ext cx="435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742" extrusionOk="0">
                    <a:moveTo>
                      <a:pt x="871" y="0"/>
                    </a:moveTo>
                    <a:lnTo>
                      <a:pt x="713" y="27"/>
                    </a:lnTo>
                    <a:lnTo>
                      <a:pt x="528" y="79"/>
                    </a:lnTo>
                    <a:lnTo>
                      <a:pt x="397" y="159"/>
                    </a:lnTo>
                    <a:lnTo>
                      <a:pt x="265" y="264"/>
                    </a:lnTo>
                    <a:lnTo>
                      <a:pt x="159" y="370"/>
                    </a:lnTo>
                    <a:lnTo>
                      <a:pt x="80" y="528"/>
                    </a:lnTo>
                    <a:lnTo>
                      <a:pt x="27" y="686"/>
                    </a:lnTo>
                    <a:lnTo>
                      <a:pt x="1" y="871"/>
                    </a:lnTo>
                    <a:lnTo>
                      <a:pt x="27" y="1055"/>
                    </a:lnTo>
                    <a:lnTo>
                      <a:pt x="80" y="1214"/>
                    </a:lnTo>
                    <a:lnTo>
                      <a:pt x="159" y="1345"/>
                    </a:lnTo>
                    <a:lnTo>
                      <a:pt x="265" y="1477"/>
                    </a:lnTo>
                    <a:lnTo>
                      <a:pt x="397" y="1583"/>
                    </a:lnTo>
                    <a:lnTo>
                      <a:pt x="528" y="1662"/>
                    </a:lnTo>
                    <a:lnTo>
                      <a:pt x="713" y="1715"/>
                    </a:lnTo>
                    <a:lnTo>
                      <a:pt x="871" y="1741"/>
                    </a:lnTo>
                    <a:lnTo>
                      <a:pt x="1056" y="1715"/>
                    </a:lnTo>
                    <a:lnTo>
                      <a:pt x="1214" y="1662"/>
                    </a:lnTo>
                    <a:lnTo>
                      <a:pt x="1372" y="1583"/>
                    </a:lnTo>
                    <a:lnTo>
                      <a:pt x="1478" y="1477"/>
                    </a:lnTo>
                    <a:lnTo>
                      <a:pt x="1610" y="1345"/>
                    </a:lnTo>
                    <a:lnTo>
                      <a:pt x="1689" y="1214"/>
                    </a:lnTo>
                    <a:lnTo>
                      <a:pt x="1715" y="1055"/>
                    </a:lnTo>
                    <a:lnTo>
                      <a:pt x="1742" y="871"/>
                    </a:lnTo>
                    <a:lnTo>
                      <a:pt x="1715" y="686"/>
                    </a:lnTo>
                    <a:lnTo>
                      <a:pt x="1689" y="528"/>
                    </a:lnTo>
                    <a:lnTo>
                      <a:pt x="1610" y="370"/>
                    </a:lnTo>
                    <a:lnTo>
                      <a:pt x="1478" y="264"/>
                    </a:lnTo>
                    <a:lnTo>
                      <a:pt x="1372" y="159"/>
                    </a:lnTo>
                    <a:lnTo>
                      <a:pt x="1214" y="79"/>
                    </a:lnTo>
                    <a:lnTo>
                      <a:pt x="1056" y="27"/>
                    </a:lnTo>
                    <a:lnTo>
                      <a:pt x="8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3" name="Google Shape;1713;p70">
                <a:extLst>
                  <a:ext uri="{FF2B5EF4-FFF2-40B4-BE49-F238E27FC236}">
                    <a16:creationId xmlns:a16="http://schemas.microsoft.com/office/drawing/2014/main" id="{D495D78D-9D69-E09D-5712-694AF968429C}"/>
                  </a:ext>
                </a:extLst>
              </p:cNvPr>
              <p:cNvSpPr/>
              <p:nvPr/>
            </p:nvSpPr>
            <p:spPr>
              <a:xfrm>
                <a:off x="6742925" y="4926275"/>
                <a:ext cx="435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742" extrusionOk="0">
                    <a:moveTo>
                      <a:pt x="871" y="1"/>
                    </a:moveTo>
                    <a:lnTo>
                      <a:pt x="686" y="27"/>
                    </a:lnTo>
                    <a:lnTo>
                      <a:pt x="528" y="54"/>
                    </a:lnTo>
                    <a:lnTo>
                      <a:pt x="370" y="133"/>
                    </a:lnTo>
                    <a:lnTo>
                      <a:pt x="264" y="238"/>
                    </a:lnTo>
                    <a:lnTo>
                      <a:pt x="159" y="370"/>
                    </a:lnTo>
                    <a:lnTo>
                      <a:pt x="79" y="528"/>
                    </a:lnTo>
                    <a:lnTo>
                      <a:pt x="27" y="687"/>
                    </a:lnTo>
                    <a:lnTo>
                      <a:pt x="0" y="871"/>
                    </a:lnTo>
                    <a:lnTo>
                      <a:pt x="27" y="1029"/>
                    </a:lnTo>
                    <a:lnTo>
                      <a:pt x="79" y="1214"/>
                    </a:lnTo>
                    <a:lnTo>
                      <a:pt x="159" y="1346"/>
                    </a:lnTo>
                    <a:lnTo>
                      <a:pt x="264" y="1478"/>
                    </a:lnTo>
                    <a:lnTo>
                      <a:pt x="370" y="1583"/>
                    </a:lnTo>
                    <a:lnTo>
                      <a:pt x="528" y="1662"/>
                    </a:lnTo>
                    <a:lnTo>
                      <a:pt x="686" y="1715"/>
                    </a:lnTo>
                    <a:lnTo>
                      <a:pt x="871" y="1742"/>
                    </a:lnTo>
                    <a:lnTo>
                      <a:pt x="1055" y="1715"/>
                    </a:lnTo>
                    <a:lnTo>
                      <a:pt x="1214" y="1662"/>
                    </a:lnTo>
                    <a:lnTo>
                      <a:pt x="1345" y="1583"/>
                    </a:lnTo>
                    <a:lnTo>
                      <a:pt x="1477" y="1478"/>
                    </a:lnTo>
                    <a:lnTo>
                      <a:pt x="1583" y="1346"/>
                    </a:lnTo>
                    <a:lnTo>
                      <a:pt x="1662" y="1214"/>
                    </a:lnTo>
                    <a:lnTo>
                      <a:pt x="1715" y="1029"/>
                    </a:lnTo>
                    <a:lnTo>
                      <a:pt x="1741" y="871"/>
                    </a:lnTo>
                    <a:lnTo>
                      <a:pt x="1715" y="687"/>
                    </a:lnTo>
                    <a:lnTo>
                      <a:pt x="1662" y="528"/>
                    </a:lnTo>
                    <a:lnTo>
                      <a:pt x="1583" y="370"/>
                    </a:lnTo>
                    <a:lnTo>
                      <a:pt x="1477" y="238"/>
                    </a:lnTo>
                    <a:lnTo>
                      <a:pt x="1345" y="133"/>
                    </a:lnTo>
                    <a:lnTo>
                      <a:pt x="1214" y="54"/>
                    </a:lnTo>
                    <a:lnTo>
                      <a:pt x="1055" y="27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1354" name="Google Shape;1714;p70">
                <a:extLst>
                  <a:ext uri="{FF2B5EF4-FFF2-40B4-BE49-F238E27FC236}">
                    <a16:creationId xmlns:a16="http://schemas.microsoft.com/office/drawing/2014/main" id="{C2EA2BAD-1D85-2AA5-A6E2-52FBF12A2905}"/>
                  </a:ext>
                </a:extLst>
              </p:cNvPr>
              <p:cNvSpPr/>
              <p:nvPr/>
            </p:nvSpPr>
            <p:spPr>
              <a:xfrm>
                <a:off x="6320925" y="4608450"/>
                <a:ext cx="4287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42" extrusionOk="0">
                    <a:moveTo>
                      <a:pt x="844" y="1"/>
                    </a:moveTo>
                    <a:lnTo>
                      <a:pt x="686" y="27"/>
                    </a:lnTo>
                    <a:lnTo>
                      <a:pt x="528" y="80"/>
                    </a:lnTo>
                    <a:lnTo>
                      <a:pt x="369" y="159"/>
                    </a:lnTo>
                    <a:lnTo>
                      <a:pt x="238" y="265"/>
                    </a:lnTo>
                    <a:lnTo>
                      <a:pt x="132" y="397"/>
                    </a:lnTo>
                    <a:lnTo>
                      <a:pt x="53" y="528"/>
                    </a:lnTo>
                    <a:lnTo>
                      <a:pt x="0" y="713"/>
                    </a:lnTo>
                    <a:lnTo>
                      <a:pt x="0" y="871"/>
                    </a:lnTo>
                    <a:lnTo>
                      <a:pt x="0" y="1056"/>
                    </a:lnTo>
                    <a:lnTo>
                      <a:pt x="53" y="1214"/>
                    </a:lnTo>
                    <a:lnTo>
                      <a:pt x="132" y="1372"/>
                    </a:lnTo>
                    <a:lnTo>
                      <a:pt x="238" y="1504"/>
                    </a:lnTo>
                    <a:lnTo>
                      <a:pt x="369" y="1610"/>
                    </a:lnTo>
                    <a:lnTo>
                      <a:pt x="528" y="1689"/>
                    </a:lnTo>
                    <a:lnTo>
                      <a:pt x="686" y="1742"/>
                    </a:lnTo>
                    <a:lnTo>
                      <a:pt x="1029" y="1742"/>
                    </a:lnTo>
                    <a:lnTo>
                      <a:pt x="1187" y="1689"/>
                    </a:lnTo>
                    <a:lnTo>
                      <a:pt x="1345" y="1610"/>
                    </a:lnTo>
                    <a:lnTo>
                      <a:pt x="1477" y="1504"/>
                    </a:lnTo>
                    <a:lnTo>
                      <a:pt x="1583" y="1372"/>
                    </a:lnTo>
                    <a:lnTo>
                      <a:pt x="1662" y="1214"/>
                    </a:lnTo>
                    <a:lnTo>
                      <a:pt x="1715" y="1056"/>
                    </a:lnTo>
                    <a:lnTo>
                      <a:pt x="1715" y="871"/>
                    </a:lnTo>
                    <a:lnTo>
                      <a:pt x="1715" y="713"/>
                    </a:lnTo>
                    <a:lnTo>
                      <a:pt x="1662" y="528"/>
                    </a:lnTo>
                    <a:lnTo>
                      <a:pt x="1583" y="397"/>
                    </a:lnTo>
                    <a:lnTo>
                      <a:pt x="1477" y="265"/>
                    </a:lnTo>
                    <a:lnTo>
                      <a:pt x="1345" y="159"/>
                    </a:lnTo>
                    <a:lnTo>
                      <a:pt x="1187" y="80"/>
                    </a:lnTo>
                    <a:lnTo>
                      <a:pt x="1029" y="27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</p:grpSp>
      <p:cxnSp>
        <p:nvCxnSpPr>
          <p:cNvPr id="1361" name="Conector recto 38">
            <a:extLst>
              <a:ext uri="{FF2B5EF4-FFF2-40B4-BE49-F238E27FC236}">
                <a16:creationId xmlns:a16="http://schemas.microsoft.com/office/drawing/2014/main" id="{EB08BC11-4C37-0357-99C0-9BEE2AFDDA2F}"/>
              </a:ext>
            </a:extLst>
          </p:cNvPr>
          <p:cNvCxnSpPr>
            <a:cxnSpLocks/>
          </p:cNvCxnSpPr>
          <p:nvPr/>
        </p:nvCxnSpPr>
        <p:spPr>
          <a:xfrm>
            <a:off x="0" y="73196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661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>
            <a:spLocks noGrp="1"/>
          </p:cNvSpPr>
          <p:nvPr>
            <p:ph type="title"/>
          </p:nvPr>
        </p:nvSpPr>
        <p:spPr>
          <a:xfrm>
            <a:off x="1152225" y="2424088"/>
            <a:ext cx="3409800" cy="8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تئوری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82" name="Google Shape;282;p42"/>
          <p:cNvSpPr txBox="1">
            <a:spLocks noGrp="1"/>
          </p:cNvSpPr>
          <p:nvPr>
            <p:ph type="title" idx="2"/>
          </p:nvPr>
        </p:nvSpPr>
        <p:spPr>
          <a:xfrm>
            <a:off x="1152225" y="1206113"/>
            <a:ext cx="1265100" cy="8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01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283" name="Google Shape;283;p42"/>
          <p:cNvSpPr txBox="1">
            <a:spLocks noGrp="1"/>
          </p:cNvSpPr>
          <p:nvPr>
            <p:ph type="subTitle" idx="1"/>
          </p:nvPr>
        </p:nvSpPr>
        <p:spPr>
          <a:xfrm>
            <a:off x="1152225" y="3329863"/>
            <a:ext cx="3409800" cy="60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284" name="Google Shape;284;p42"/>
          <p:cNvPicPr preferRelativeResize="0"/>
          <p:nvPr/>
        </p:nvPicPr>
        <p:blipFill rotWithShape="1">
          <a:blip r:embed="rId3">
            <a:alphaModFix/>
          </a:blip>
          <a:srcRect r="2600" b="1642"/>
          <a:stretch/>
        </p:blipFill>
        <p:spPr>
          <a:xfrm>
            <a:off x="5408925" y="2471700"/>
            <a:ext cx="3599999" cy="24925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grpSp>
        <p:nvGrpSpPr>
          <p:cNvPr id="285" name="Google Shape;285;p42"/>
          <p:cNvGrpSpPr/>
          <p:nvPr/>
        </p:nvGrpSpPr>
        <p:grpSpPr>
          <a:xfrm>
            <a:off x="4270615" y="3216344"/>
            <a:ext cx="2795422" cy="1789559"/>
            <a:chOff x="5890075" y="2915025"/>
            <a:chExt cx="2885150" cy="1847000"/>
          </a:xfrm>
        </p:grpSpPr>
        <p:pic>
          <p:nvPicPr>
            <p:cNvPr id="286" name="Google Shape;286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90075" y="2915025"/>
              <a:ext cx="2212381" cy="18056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287" name="Google Shape;28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19081" y="2915025"/>
              <a:ext cx="1956144" cy="180566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288" name="Google Shape;288;p4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54915" y="3702033"/>
              <a:ext cx="1671920" cy="105999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289" name="Google Shape;289;p4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328679" y="3702017"/>
              <a:ext cx="1206605" cy="101349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این یک نقشه است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625" name="Google Shape;625;p65"/>
          <p:cNvSpPr/>
          <p:nvPr/>
        </p:nvSpPr>
        <p:spPr>
          <a:xfrm flipH="1">
            <a:off x="6359966" y="1831617"/>
            <a:ext cx="19677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>
              <a:buSzPts val="1100"/>
            </a:pPr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26" name="Google Shape;626;p65"/>
          <p:cNvSpPr/>
          <p:nvPr/>
        </p:nvSpPr>
        <p:spPr>
          <a:xfrm flipH="1">
            <a:off x="6359966" y="3892442"/>
            <a:ext cx="19677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>
              <a:buSzPts val="1100"/>
            </a:pPr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27" name="Google Shape;627;p65"/>
          <p:cNvSpPr/>
          <p:nvPr/>
        </p:nvSpPr>
        <p:spPr>
          <a:xfrm flipH="1">
            <a:off x="6359966" y="2862035"/>
            <a:ext cx="19677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>
              <a:buClr>
                <a:schemeClr val="dk1"/>
              </a:buClr>
              <a:buSzPts val="1100"/>
            </a:pPr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28" name="Google Shape;628;p65"/>
          <p:cNvSpPr txBox="1"/>
          <p:nvPr/>
        </p:nvSpPr>
        <p:spPr>
          <a:xfrm flipH="1">
            <a:off x="6359966" y="1474375"/>
            <a:ext cx="1960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 rtl="1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629" name="Google Shape;629;p65"/>
          <p:cNvSpPr txBox="1"/>
          <p:nvPr/>
        </p:nvSpPr>
        <p:spPr>
          <a:xfrm flipH="1">
            <a:off x="6359966" y="2504773"/>
            <a:ext cx="1960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 rtl="1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630" name="Google Shape;630;p65"/>
          <p:cNvSpPr txBox="1"/>
          <p:nvPr/>
        </p:nvSpPr>
        <p:spPr>
          <a:xfrm flipH="1">
            <a:off x="6359966" y="3535188"/>
            <a:ext cx="1960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 rtl="1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grpSp>
        <p:nvGrpSpPr>
          <p:cNvPr id="631" name="Google Shape;631;p65"/>
          <p:cNvGrpSpPr/>
          <p:nvPr/>
        </p:nvGrpSpPr>
        <p:grpSpPr>
          <a:xfrm>
            <a:off x="816334" y="1626818"/>
            <a:ext cx="5081044" cy="2706857"/>
            <a:chOff x="233350" y="949250"/>
            <a:chExt cx="7137300" cy="3802300"/>
          </a:xfrm>
        </p:grpSpPr>
        <p:sp>
          <p:nvSpPr>
            <p:cNvPr id="632" name="Google Shape;632;p65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3" name="Google Shape;633;p65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4" name="Google Shape;634;p65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5" name="Google Shape;635;p65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6" name="Google Shape;636;p65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7" name="Google Shape;637;p65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8" name="Google Shape;638;p65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9" name="Google Shape;639;p65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0" name="Google Shape;640;p65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1" name="Google Shape;641;p65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2" name="Google Shape;642;p65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3" name="Google Shape;643;p65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4" name="Google Shape;644;p65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5" name="Google Shape;645;p65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6" name="Google Shape;646;p65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7" name="Google Shape;647;p65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8" name="Google Shape;648;p65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9" name="Google Shape;649;p65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0" name="Google Shape;650;p65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1" name="Google Shape;651;p65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2" name="Google Shape;652;p65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3" name="Google Shape;653;p65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4" name="Google Shape;654;p65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5" name="Google Shape;655;p65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6" name="Google Shape;656;p65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7" name="Google Shape;657;p65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8" name="Google Shape;658;p65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9" name="Google Shape;659;p65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0" name="Google Shape;660;p65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1" name="Google Shape;661;p65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2" name="Google Shape;662;p65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3" name="Google Shape;663;p65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4" name="Google Shape;664;p65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5" name="Google Shape;665;p65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6" name="Google Shape;666;p65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7" name="Google Shape;667;p65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8" name="Google Shape;668;p65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9" name="Google Shape;669;p65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70" name="Google Shape;670;p65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71" name="Google Shape;671;p65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72" name="Google Shape;672;p65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73" name="Google Shape;673;p65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74" name="Google Shape;674;p65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75" name="Google Shape;675;p65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76" name="Google Shape;676;p65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77" name="Google Shape;677;p65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78" name="Google Shape;678;p65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79" name="Google Shape;679;p65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80" name="Google Shape;680;p65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81" name="Google Shape;681;p65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82" name="Google Shape;682;p65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pic>
        <p:nvPicPr>
          <p:cNvPr id="683" name="Google Shape;683;p65"/>
          <p:cNvPicPr preferRelativeResize="0"/>
          <p:nvPr/>
        </p:nvPicPr>
        <p:blipFill rotWithShape="1">
          <a:blip r:embed="rId3">
            <a:alphaModFix/>
          </a:blip>
          <a:srcRect l="6948" t="11300" r="5539"/>
          <a:stretch/>
        </p:blipFill>
        <p:spPr>
          <a:xfrm rot="-8999999" flipH="1">
            <a:off x="7455025" y="175488"/>
            <a:ext cx="1806350" cy="1071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61000"/>
              </a:schemeClr>
            </a:outerShdw>
          </a:effectLst>
        </p:spPr>
      </p:pic>
      <p:cxnSp>
        <p:nvCxnSpPr>
          <p:cNvPr id="684" name="Google Shape;684;p65"/>
          <p:cNvCxnSpPr/>
          <p:nvPr/>
        </p:nvCxnSpPr>
        <p:spPr>
          <a:xfrm flipH="1">
            <a:off x="3832641" y="1677800"/>
            <a:ext cx="2543400" cy="882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65"/>
          <p:cNvCxnSpPr>
            <a:stCxn id="629" idx="3"/>
          </p:cNvCxnSpPr>
          <p:nvPr/>
        </p:nvCxnSpPr>
        <p:spPr>
          <a:xfrm flipH="1">
            <a:off x="2200466" y="2719573"/>
            <a:ext cx="4159500" cy="751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65"/>
          <p:cNvCxnSpPr/>
          <p:nvPr/>
        </p:nvCxnSpPr>
        <p:spPr>
          <a:xfrm rot="10800000">
            <a:off x="4781841" y="3291125"/>
            <a:ext cx="1594200" cy="436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C208965-650A-416A-BAE5-507F0AF9CEA0}"/>
              </a:ext>
            </a:extLst>
          </p:cNvPr>
          <p:cNvGrpSpPr/>
          <p:nvPr/>
        </p:nvGrpSpPr>
        <p:grpSpPr>
          <a:xfrm>
            <a:off x="1004287" y="1254213"/>
            <a:ext cx="7135427" cy="3143728"/>
            <a:chOff x="1415983" y="2129484"/>
            <a:chExt cx="9513902" cy="419163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68C0409-C4CE-4FED-824A-99A41F102012}"/>
                </a:ext>
              </a:extLst>
            </p:cNvPr>
            <p:cNvSpPr/>
            <p:nvPr/>
          </p:nvSpPr>
          <p:spPr>
            <a:xfrm>
              <a:off x="4905693" y="2277340"/>
              <a:ext cx="593218" cy="59321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Georgia Pro" panose="02040802050405020203" pitchFamily="18" charset="0"/>
                  <a:ea typeface="Lato" panose="020F0502020204030203" pitchFamily="34" charset="0"/>
                  <a:cs typeface="B Nazanin" panose="00000400000000000000" pitchFamily="2" charset="-78"/>
                </a:rPr>
                <a:t>1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0B1C81B-8C01-4F0E-995A-45DF530DE873}"/>
                </a:ext>
              </a:extLst>
            </p:cNvPr>
            <p:cNvSpPr/>
            <p:nvPr/>
          </p:nvSpPr>
          <p:spPr>
            <a:xfrm>
              <a:off x="6883083" y="3225833"/>
              <a:ext cx="593218" cy="593218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Georgia Pro" panose="02040802050405020203" pitchFamily="18" charset="0"/>
                  <a:ea typeface="Lato" panose="020F0502020204030203" pitchFamily="34" charset="0"/>
                  <a:cs typeface="B Nazanin" panose="00000400000000000000" pitchFamily="2" charset="-78"/>
                </a:rPr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0D4155-F4A3-4017-9E07-1DD8932D61EB}"/>
                </a:ext>
              </a:extLst>
            </p:cNvPr>
            <p:cNvSpPr/>
            <p:nvPr/>
          </p:nvSpPr>
          <p:spPr>
            <a:xfrm>
              <a:off x="4905693" y="4472963"/>
              <a:ext cx="593218" cy="593218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Georgia Pro" panose="02040802050405020203" pitchFamily="18" charset="0"/>
                  <a:ea typeface="Lato" panose="020F0502020204030203" pitchFamily="34" charset="0"/>
                  <a:cs typeface="B Nazanin" panose="00000400000000000000" pitchFamily="2" charset="-78"/>
                </a:rPr>
                <a:t>3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5927BAC-1286-40C3-BD0E-276C33910B8C}"/>
                </a:ext>
              </a:extLst>
            </p:cNvPr>
            <p:cNvSpPr/>
            <p:nvPr/>
          </p:nvSpPr>
          <p:spPr>
            <a:xfrm>
              <a:off x="6505893" y="5547383"/>
              <a:ext cx="593218" cy="593218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Georgia Pro" panose="02040802050405020203" pitchFamily="18" charset="0"/>
                  <a:ea typeface="Lato" panose="020F0502020204030203" pitchFamily="34" charset="0"/>
                  <a:cs typeface="B Nazanin" panose="00000400000000000000" pitchFamily="2" charset="-78"/>
                </a:rPr>
                <a:t>4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365BE49-70CD-4B11-99A9-F6A2BD08AC99}"/>
                </a:ext>
              </a:extLst>
            </p:cNvPr>
            <p:cNvGrpSpPr/>
            <p:nvPr/>
          </p:nvGrpSpPr>
          <p:grpSpPr>
            <a:xfrm>
              <a:off x="1415983" y="2129484"/>
              <a:ext cx="9513902" cy="4191636"/>
              <a:chOff x="1415983" y="2129484"/>
              <a:chExt cx="9513902" cy="419163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823F3EC-47CF-4BC0-B84D-C1E0F97933E0}"/>
                  </a:ext>
                </a:extLst>
              </p:cNvPr>
              <p:cNvGrpSpPr/>
              <p:nvPr/>
            </p:nvGrpSpPr>
            <p:grpSpPr>
              <a:xfrm>
                <a:off x="7597511" y="3109909"/>
                <a:ext cx="3332374" cy="892553"/>
                <a:chOff x="5034205" y="4888743"/>
                <a:chExt cx="6664748" cy="1785105"/>
              </a:xfrm>
            </p:grpSpPr>
            <p:sp>
              <p:nvSpPr>
                <p:cNvPr id="10" name="CuadroTexto 395">
                  <a:extLst>
                    <a:ext uri="{FF2B5EF4-FFF2-40B4-BE49-F238E27FC236}">
                      <a16:creationId xmlns:a16="http://schemas.microsoft.com/office/drawing/2014/main" id="{541C07B9-6BFE-40C3-A14F-FA5A83D1D469}"/>
                    </a:ext>
                  </a:extLst>
                </p:cNvPr>
                <p:cNvSpPr txBox="1"/>
                <p:nvPr/>
              </p:nvSpPr>
              <p:spPr>
                <a:xfrm>
                  <a:off x="8109644" y="4888743"/>
                  <a:ext cx="3589309" cy="677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fa-IR" sz="1050" dirty="0">
                      <a:latin typeface="Georgia Pro" panose="02040802050405020203" pitchFamily="18" charset="0"/>
                      <a:ea typeface="Lato" panose="020F0502020204030203" pitchFamily="34" charset="0"/>
                      <a:cs typeface="B Nazanin" panose="00000400000000000000" pitchFamily="2" charset="-78"/>
                    </a:rPr>
                    <a:t>گردن</a:t>
                  </a:r>
                  <a:endParaRPr lang="en-US" sz="1050" dirty="0">
                    <a:latin typeface="Georgia Pro" panose="02040802050405020203" pitchFamily="18" charset="0"/>
                    <a:ea typeface="Lato" panose="020F0502020204030203" pitchFamily="34" charset="0"/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1" name="Rectangle 56">
                  <a:extLst>
                    <a:ext uri="{FF2B5EF4-FFF2-40B4-BE49-F238E27FC236}">
                      <a16:creationId xmlns:a16="http://schemas.microsoft.com/office/drawing/2014/main" id="{CD1CEB33-CCA4-47EB-8983-ABF9621F1E79}"/>
                    </a:ext>
                  </a:extLst>
                </p:cNvPr>
                <p:cNvSpPr/>
                <p:nvPr/>
              </p:nvSpPr>
              <p:spPr>
                <a:xfrm>
                  <a:off x="5034205" y="5565853"/>
                  <a:ext cx="6664748" cy="1107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 rtl="1"/>
                  <a:r>
                    <a:rPr lang="en-GB" sz="1050" dirty="0">
                      <a:latin typeface="Georgia Pro Light" panose="02040302050405020303" pitchFamily="18" charset="0"/>
                      <a:cs typeface="B Nazanin" panose="00000400000000000000" pitchFamily="2" charset="-78"/>
                    </a:rPr>
                    <a:t>Lorem ipsum </a:t>
                  </a:r>
                  <a:r>
                    <a:rPr lang="fa-IR" sz="1050" dirty="0">
                      <a:latin typeface="Georgia Pro Light" panose="02040302050405020303" pitchFamily="18" charset="0"/>
                      <a:cs typeface="B Nazanin" panose="00000400000000000000" pitchFamily="2" charset="-78"/>
                    </a:rPr>
                    <a:t>به سادگی متن ساختگی صنعت چاپ و حروفچینی است.</a:t>
                  </a:r>
                  <a:endParaRPr lang="en-US" sz="1050" dirty="0">
                    <a:latin typeface="Georgia Pro Light" panose="02040302050405020303" pitchFamily="18" charset="0"/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F9989FD-70CE-4B31-BAA9-FCD652978F8D}"/>
                  </a:ext>
                </a:extLst>
              </p:cNvPr>
              <p:cNvGrpSpPr/>
              <p:nvPr/>
            </p:nvGrpSpPr>
            <p:grpSpPr>
              <a:xfrm>
                <a:off x="7254611" y="5498714"/>
                <a:ext cx="3332374" cy="822406"/>
                <a:chOff x="5034205" y="5029037"/>
                <a:chExt cx="6664748" cy="1644811"/>
              </a:xfrm>
            </p:grpSpPr>
            <p:sp>
              <p:nvSpPr>
                <p:cNvPr id="13" name="CuadroTexto 395">
                  <a:extLst>
                    <a:ext uri="{FF2B5EF4-FFF2-40B4-BE49-F238E27FC236}">
                      <a16:creationId xmlns:a16="http://schemas.microsoft.com/office/drawing/2014/main" id="{20D16D59-26CD-4196-B48C-8849A1C20801}"/>
                    </a:ext>
                  </a:extLst>
                </p:cNvPr>
                <p:cNvSpPr txBox="1"/>
                <p:nvPr/>
              </p:nvSpPr>
              <p:spPr>
                <a:xfrm>
                  <a:off x="7413223" y="5029037"/>
                  <a:ext cx="3589309" cy="677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fa-IR" sz="1050" dirty="0">
                      <a:latin typeface="Georgia Pro" panose="02040802050405020203" pitchFamily="18" charset="0"/>
                      <a:ea typeface="Lato" panose="020F0502020204030203" pitchFamily="34" charset="0"/>
                      <a:cs typeface="B Nazanin" panose="00000400000000000000" pitchFamily="2" charset="-78"/>
                    </a:rPr>
                    <a:t>ریشه 2</a:t>
                  </a:r>
                  <a:endParaRPr lang="en-US" sz="1050" dirty="0">
                    <a:latin typeface="Georgia Pro" panose="02040802050405020203" pitchFamily="18" charset="0"/>
                    <a:ea typeface="Lato" panose="020F0502020204030203" pitchFamily="34" charset="0"/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4" name="Rectangle 56">
                  <a:extLst>
                    <a:ext uri="{FF2B5EF4-FFF2-40B4-BE49-F238E27FC236}">
                      <a16:creationId xmlns:a16="http://schemas.microsoft.com/office/drawing/2014/main" id="{751A6E9F-3578-4748-977A-43A0D9836B39}"/>
                    </a:ext>
                  </a:extLst>
                </p:cNvPr>
                <p:cNvSpPr/>
                <p:nvPr/>
              </p:nvSpPr>
              <p:spPr>
                <a:xfrm>
                  <a:off x="5034205" y="5565853"/>
                  <a:ext cx="6664748" cy="1107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 rtl="1"/>
                  <a:r>
                    <a:rPr lang="en-GB" sz="1050" dirty="0">
                      <a:latin typeface="Georgia Pro Light" panose="02040302050405020303" pitchFamily="18" charset="0"/>
                      <a:cs typeface="B Nazanin" panose="00000400000000000000" pitchFamily="2" charset="-78"/>
                    </a:rPr>
                    <a:t>Lorem ipsum </a:t>
                  </a:r>
                  <a:r>
                    <a:rPr lang="fa-IR" sz="1050" dirty="0">
                      <a:latin typeface="Georgia Pro Light" panose="02040302050405020303" pitchFamily="18" charset="0"/>
                      <a:cs typeface="B Nazanin" panose="00000400000000000000" pitchFamily="2" charset="-78"/>
                    </a:rPr>
                    <a:t>به سادگی متن ساختگی صنعت چاپ و حروفچینی است.</a:t>
                  </a:r>
                  <a:endParaRPr lang="en-US" sz="1050" dirty="0">
                    <a:latin typeface="Georgia Pro Light" panose="02040302050405020303" pitchFamily="18" charset="0"/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4EE5E9A-D7F0-415A-B752-AFA3CB44E503}"/>
                  </a:ext>
                </a:extLst>
              </p:cNvPr>
              <p:cNvGrpSpPr/>
              <p:nvPr/>
            </p:nvGrpSpPr>
            <p:grpSpPr>
              <a:xfrm flipH="1">
                <a:off x="1432311" y="4366499"/>
                <a:ext cx="3332375" cy="883091"/>
                <a:chOff x="5034203" y="4907666"/>
                <a:chExt cx="6664750" cy="1766182"/>
              </a:xfrm>
            </p:grpSpPr>
            <p:sp>
              <p:nvSpPr>
                <p:cNvPr id="16" name="CuadroTexto 395">
                  <a:extLst>
                    <a:ext uri="{FF2B5EF4-FFF2-40B4-BE49-F238E27FC236}">
                      <a16:creationId xmlns:a16="http://schemas.microsoft.com/office/drawing/2014/main" id="{A2D9C7CE-32F0-40EF-B624-071BD2948EAB}"/>
                    </a:ext>
                  </a:extLst>
                </p:cNvPr>
                <p:cNvSpPr txBox="1"/>
                <p:nvPr/>
              </p:nvSpPr>
              <p:spPr>
                <a:xfrm>
                  <a:off x="5034203" y="4907666"/>
                  <a:ext cx="3589307" cy="677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a-IR" sz="1050" dirty="0">
                      <a:latin typeface="Georgia Pro" panose="02040802050405020203" pitchFamily="18" charset="0"/>
                      <a:ea typeface="Lato" panose="020F0502020204030203" pitchFamily="34" charset="0"/>
                      <a:cs typeface="B Nazanin" panose="00000400000000000000" pitchFamily="2" charset="-78"/>
                    </a:rPr>
                    <a:t>ریشه</a:t>
                  </a:r>
                  <a:r>
                    <a:rPr lang="en-US" sz="1050" dirty="0">
                      <a:latin typeface="Georgia Pro" panose="02040802050405020203" pitchFamily="18" charset="0"/>
                      <a:ea typeface="Lato" panose="020F0502020204030203" pitchFamily="34" charset="0"/>
                      <a:cs typeface="B Nazanin" panose="00000400000000000000" pitchFamily="2" charset="-78"/>
                    </a:rPr>
                    <a:t> 1</a:t>
                  </a:r>
                </a:p>
              </p:txBody>
            </p:sp>
            <p:sp>
              <p:nvSpPr>
                <p:cNvPr id="17" name="Rectangle 56">
                  <a:extLst>
                    <a:ext uri="{FF2B5EF4-FFF2-40B4-BE49-F238E27FC236}">
                      <a16:creationId xmlns:a16="http://schemas.microsoft.com/office/drawing/2014/main" id="{C38FD80F-D656-49F7-BAA0-039B8E27C617}"/>
                    </a:ext>
                  </a:extLst>
                </p:cNvPr>
                <p:cNvSpPr/>
                <p:nvPr/>
              </p:nvSpPr>
              <p:spPr>
                <a:xfrm>
                  <a:off x="5034206" y="5565853"/>
                  <a:ext cx="6664747" cy="1107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GB" sz="1050" dirty="0">
                      <a:latin typeface="Georgia Pro Light" panose="02040302050405020303" pitchFamily="18" charset="0"/>
                      <a:cs typeface="B Nazanin" panose="00000400000000000000" pitchFamily="2" charset="-78"/>
                    </a:rPr>
                    <a:t>Lorem ipsum </a:t>
                  </a:r>
                  <a:r>
                    <a:rPr lang="fa-IR" sz="1050" dirty="0">
                      <a:latin typeface="Georgia Pro Light" panose="02040302050405020303" pitchFamily="18" charset="0"/>
                      <a:cs typeface="B Nazanin" panose="00000400000000000000" pitchFamily="2" charset="-78"/>
                    </a:rPr>
                    <a:t>به سادگی متن ساختگی صنعت چاپ و حروفچینی است.</a:t>
                  </a:r>
                  <a:endParaRPr lang="en-US" sz="1050" dirty="0">
                    <a:latin typeface="Georgia Pro Light" panose="02040302050405020303" pitchFamily="18" charset="0"/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88D3DC6-0452-4A70-BD7E-4631DB4B212B}"/>
                  </a:ext>
                </a:extLst>
              </p:cNvPr>
              <p:cNvGrpSpPr/>
              <p:nvPr/>
            </p:nvGrpSpPr>
            <p:grpSpPr>
              <a:xfrm flipH="1">
                <a:off x="1415983" y="2129484"/>
                <a:ext cx="3332375" cy="883091"/>
                <a:chOff x="5034203" y="4907666"/>
                <a:chExt cx="6664750" cy="1766182"/>
              </a:xfrm>
            </p:grpSpPr>
            <p:sp>
              <p:nvSpPr>
                <p:cNvPr id="19" name="CuadroTexto 395">
                  <a:extLst>
                    <a:ext uri="{FF2B5EF4-FFF2-40B4-BE49-F238E27FC236}">
                      <a16:creationId xmlns:a16="http://schemas.microsoft.com/office/drawing/2014/main" id="{19FC3BA6-9EF1-4692-AED1-4695CA3BE93A}"/>
                    </a:ext>
                  </a:extLst>
                </p:cNvPr>
                <p:cNvSpPr txBox="1"/>
                <p:nvPr/>
              </p:nvSpPr>
              <p:spPr>
                <a:xfrm>
                  <a:off x="5034203" y="4907666"/>
                  <a:ext cx="3589307" cy="677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a-IR" sz="1050" dirty="0">
                      <a:latin typeface="Georgia Pro" panose="02040802050405020203" pitchFamily="18" charset="0"/>
                      <a:ea typeface="Lato" panose="020F0502020204030203" pitchFamily="34" charset="0"/>
                      <a:cs typeface="B Nazanin" panose="00000400000000000000" pitchFamily="2" charset="-78"/>
                    </a:rPr>
                    <a:t>تاج پادشاهی</a:t>
                  </a:r>
                  <a:endParaRPr lang="en-US" sz="1050" dirty="0">
                    <a:latin typeface="Georgia Pro" panose="02040802050405020203" pitchFamily="18" charset="0"/>
                    <a:ea typeface="Lato" panose="020F0502020204030203" pitchFamily="34" charset="0"/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0" name="Rectangle 56">
                  <a:extLst>
                    <a:ext uri="{FF2B5EF4-FFF2-40B4-BE49-F238E27FC236}">
                      <a16:creationId xmlns:a16="http://schemas.microsoft.com/office/drawing/2014/main" id="{997A76A3-67D3-41D4-847B-50301A7E7360}"/>
                    </a:ext>
                  </a:extLst>
                </p:cNvPr>
                <p:cNvSpPr/>
                <p:nvPr/>
              </p:nvSpPr>
              <p:spPr>
                <a:xfrm>
                  <a:off x="5034206" y="5565853"/>
                  <a:ext cx="6664747" cy="1107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GB" sz="1050" dirty="0">
                      <a:latin typeface="Georgia Pro Light" panose="02040302050405020303" pitchFamily="18" charset="0"/>
                      <a:cs typeface="B Nazanin" panose="00000400000000000000" pitchFamily="2" charset="-78"/>
                    </a:rPr>
                    <a:t>Lorem ipsum </a:t>
                  </a:r>
                  <a:r>
                    <a:rPr lang="fa-IR" sz="1050" dirty="0">
                      <a:latin typeface="Georgia Pro Light" panose="02040302050405020303" pitchFamily="18" charset="0"/>
                      <a:cs typeface="B Nazanin" panose="00000400000000000000" pitchFamily="2" charset="-78"/>
                    </a:rPr>
                    <a:t>به سادگی متن ساختگی صنعت چاپ و حروفچینی است.</a:t>
                  </a:r>
                  <a:endParaRPr lang="en-US" sz="1050" dirty="0">
                    <a:latin typeface="Georgia Pro Light" panose="02040302050405020303" pitchFamily="18" charset="0"/>
                    <a:cs typeface="B Nazanin" panose="00000400000000000000" pitchFamily="2" charset="-78"/>
                  </a:endParaRPr>
                </a:p>
              </p:txBody>
            </p:sp>
          </p:grp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AB8DF24-B72F-44E4-85A1-DC839B449FDA}"/>
              </a:ext>
            </a:extLst>
          </p:cNvPr>
          <p:cNvSpPr txBox="1"/>
          <p:nvPr/>
        </p:nvSpPr>
        <p:spPr>
          <a:xfrm>
            <a:off x="0" y="176083"/>
            <a:ext cx="9144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50" dirty="0">
                <a:latin typeface="Georgia" panose="02040502050405020303" pitchFamily="18" charset="0"/>
                <a:ea typeface="Cambria" panose="02040503050406030204" pitchFamily="18" charset="0"/>
                <a:cs typeface="B Nazanin" panose="00000400000000000000" pitchFamily="2" charset="-78"/>
              </a:rPr>
              <a:t>عنوان گیاه دارویی</a:t>
            </a:r>
            <a:endParaRPr lang="en-US" sz="2250" dirty="0">
              <a:latin typeface="Georgia" panose="02040502050405020303" pitchFamily="18" charset="0"/>
              <a:ea typeface="Cambria" panose="02040503050406030204" pitchFamily="18" charset="0"/>
              <a:cs typeface="B Nazanin" panose="00000400000000000000" pitchFamily="2" charset="-78"/>
            </a:endParaRP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192774DA-3C02-5A9C-BC35-4FFF5B1BF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701" y="1832918"/>
            <a:ext cx="1968732" cy="1968732"/>
          </a:xfrm>
          <a:prstGeom prst="rect">
            <a:avLst/>
          </a:prstGeom>
        </p:spPr>
      </p:pic>
      <p:cxnSp>
        <p:nvCxnSpPr>
          <p:cNvPr id="2" name="Conector recto 38">
            <a:extLst>
              <a:ext uri="{FF2B5EF4-FFF2-40B4-BE49-F238E27FC236}">
                <a16:creationId xmlns:a16="http://schemas.microsoft.com/office/drawing/2014/main" id="{C7C5E8D7-4CF2-0A88-B09B-CD1419EDC0C6}"/>
              </a:ext>
            </a:extLst>
          </p:cNvPr>
          <p:cNvCxnSpPr>
            <a:cxnSpLocks/>
          </p:cNvCxnSpPr>
          <p:nvPr/>
        </p:nvCxnSpPr>
        <p:spPr>
          <a:xfrm>
            <a:off x="0" y="73196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49">
            <a:extLst>
              <a:ext uri="{FF2B5EF4-FFF2-40B4-BE49-F238E27FC236}">
                <a16:creationId xmlns:a16="http://schemas.microsoft.com/office/drawing/2014/main" id="{E3413DB7-CB22-2947-7816-1B737D954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539" y="3636371"/>
            <a:ext cx="1023215" cy="1550326"/>
          </a:xfrm>
          <a:prstGeom prst="rect">
            <a:avLst/>
          </a:prstGeom>
        </p:spPr>
      </p:pic>
      <p:pic>
        <p:nvPicPr>
          <p:cNvPr id="24" name="图片 49">
            <a:extLst>
              <a:ext uri="{FF2B5EF4-FFF2-40B4-BE49-F238E27FC236}">
                <a16:creationId xmlns:a16="http://schemas.microsoft.com/office/drawing/2014/main" id="{8A8DE19E-ED94-F8AE-7B4E-919D598D9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46" y="3636371"/>
            <a:ext cx="1023215" cy="15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90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این یک جدول زمانی است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692" name="Google Shape;692;p66"/>
          <p:cNvSpPr txBox="1"/>
          <p:nvPr/>
        </p:nvSpPr>
        <p:spPr>
          <a:xfrm>
            <a:off x="752775" y="3056625"/>
            <a:ext cx="1954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693" name="Google Shape;693;p66"/>
          <p:cNvSpPr txBox="1"/>
          <p:nvPr/>
        </p:nvSpPr>
        <p:spPr>
          <a:xfrm>
            <a:off x="752800" y="3467480"/>
            <a:ext cx="1954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94" name="Google Shape;694;p66"/>
          <p:cNvSpPr txBox="1"/>
          <p:nvPr/>
        </p:nvSpPr>
        <p:spPr>
          <a:xfrm>
            <a:off x="2647433" y="3056625"/>
            <a:ext cx="1954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695" name="Google Shape;695;p66"/>
          <p:cNvSpPr txBox="1"/>
          <p:nvPr/>
        </p:nvSpPr>
        <p:spPr>
          <a:xfrm>
            <a:off x="2647432" y="3467480"/>
            <a:ext cx="1954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96" name="Google Shape;696;p66"/>
          <p:cNvSpPr txBox="1"/>
          <p:nvPr/>
        </p:nvSpPr>
        <p:spPr>
          <a:xfrm>
            <a:off x="6436694" y="3467480"/>
            <a:ext cx="1954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lang="en-US"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697" name="Google Shape;697;p66"/>
          <p:cNvSpPr txBox="1"/>
          <p:nvPr/>
        </p:nvSpPr>
        <p:spPr>
          <a:xfrm>
            <a:off x="6436748" y="3056625"/>
            <a:ext cx="1954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698" name="Google Shape;698;p66"/>
          <p:cNvSpPr txBox="1"/>
          <p:nvPr/>
        </p:nvSpPr>
        <p:spPr>
          <a:xfrm>
            <a:off x="4542090" y="3056625"/>
            <a:ext cx="19545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699" name="Google Shape;699;p66"/>
          <p:cNvSpPr txBox="1"/>
          <p:nvPr/>
        </p:nvSpPr>
        <p:spPr>
          <a:xfrm>
            <a:off x="4542063" y="3467480"/>
            <a:ext cx="1954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700" name="Google Shape;700;p66"/>
          <p:cNvSpPr/>
          <p:nvPr/>
        </p:nvSpPr>
        <p:spPr>
          <a:xfrm>
            <a:off x="1276013" y="2159200"/>
            <a:ext cx="908100" cy="47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01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701" name="Google Shape;701;p66"/>
          <p:cNvSpPr/>
          <p:nvPr/>
        </p:nvSpPr>
        <p:spPr>
          <a:xfrm>
            <a:off x="3170638" y="2159200"/>
            <a:ext cx="908100" cy="47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02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702" name="Google Shape;702;p66"/>
          <p:cNvSpPr/>
          <p:nvPr/>
        </p:nvSpPr>
        <p:spPr>
          <a:xfrm>
            <a:off x="5065263" y="2159200"/>
            <a:ext cx="908100" cy="47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03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703" name="Google Shape;703;p66"/>
          <p:cNvSpPr/>
          <p:nvPr/>
        </p:nvSpPr>
        <p:spPr>
          <a:xfrm>
            <a:off x="6959888" y="2159200"/>
            <a:ext cx="908100" cy="47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04</a:t>
            </a:r>
            <a:endParaRPr>
              <a:cs typeface="B Nazanin" panose="00000400000000000000" pitchFamily="2" charset="-78"/>
            </a:endParaRPr>
          </a:p>
        </p:txBody>
      </p:sp>
      <p:cxnSp>
        <p:nvCxnSpPr>
          <p:cNvPr id="704" name="Google Shape;704;p66"/>
          <p:cNvCxnSpPr>
            <a:stCxn id="700" idx="3"/>
            <a:endCxn id="701" idx="1"/>
          </p:cNvCxnSpPr>
          <p:nvPr/>
        </p:nvCxnSpPr>
        <p:spPr>
          <a:xfrm>
            <a:off x="2184113" y="2398000"/>
            <a:ext cx="98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5" name="Google Shape;705;p66"/>
          <p:cNvCxnSpPr>
            <a:stCxn id="701" idx="3"/>
            <a:endCxn id="702" idx="1"/>
          </p:cNvCxnSpPr>
          <p:nvPr/>
        </p:nvCxnSpPr>
        <p:spPr>
          <a:xfrm>
            <a:off x="4078738" y="2398000"/>
            <a:ext cx="98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6" name="Google Shape;706;p66"/>
          <p:cNvCxnSpPr>
            <a:stCxn id="702" idx="3"/>
            <a:endCxn id="703" idx="1"/>
          </p:cNvCxnSpPr>
          <p:nvPr/>
        </p:nvCxnSpPr>
        <p:spPr>
          <a:xfrm>
            <a:off x="5973363" y="2398000"/>
            <a:ext cx="98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07" name="Google Shape;70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898153">
            <a:off x="-327840" y="547033"/>
            <a:ext cx="1993077" cy="1165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cxnSp>
        <p:nvCxnSpPr>
          <p:cNvPr id="708" name="Google Shape;708;p66"/>
          <p:cNvCxnSpPr>
            <a:stCxn id="700" idx="2"/>
            <a:endCxn id="692" idx="0"/>
          </p:cNvCxnSpPr>
          <p:nvPr/>
        </p:nvCxnSpPr>
        <p:spPr>
          <a:xfrm>
            <a:off x="1730063" y="2636800"/>
            <a:ext cx="0" cy="419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9" name="Google Shape;709;p66"/>
          <p:cNvCxnSpPr>
            <a:stCxn id="701" idx="2"/>
            <a:endCxn id="694" idx="0"/>
          </p:cNvCxnSpPr>
          <p:nvPr/>
        </p:nvCxnSpPr>
        <p:spPr>
          <a:xfrm>
            <a:off x="3624688" y="2636800"/>
            <a:ext cx="0" cy="419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0" name="Google Shape;710;p66"/>
          <p:cNvCxnSpPr>
            <a:stCxn id="702" idx="2"/>
            <a:endCxn id="698" idx="0"/>
          </p:cNvCxnSpPr>
          <p:nvPr/>
        </p:nvCxnSpPr>
        <p:spPr>
          <a:xfrm>
            <a:off x="5519313" y="2636800"/>
            <a:ext cx="0" cy="419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1" name="Google Shape;711;p66"/>
          <p:cNvCxnSpPr>
            <a:stCxn id="703" idx="2"/>
            <a:endCxn id="697" idx="0"/>
          </p:cNvCxnSpPr>
          <p:nvPr/>
        </p:nvCxnSpPr>
        <p:spPr>
          <a:xfrm>
            <a:off x="7413938" y="2636800"/>
            <a:ext cx="0" cy="419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شاید به اینفوگرافیک نیاز داشته باشید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717" name="Google Shape;717;p67"/>
          <p:cNvSpPr txBox="1">
            <a:spLocks noGrp="1"/>
          </p:cNvSpPr>
          <p:nvPr>
            <p:ph type="subTitle" idx="4294967295"/>
          </p:nvPr>
        </p:nvSpPr>
        <p:spPr>
          <a:xfrm>
            <a:off x="2574213" y="1905955"/>
            <a:ext cx="4020900" cy="3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</a:t>
            </a:r>
          </a:p>
          <a:p>
            <a:pPr marL="0" lv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718" name="Google Shape;718;p67"/>
          <p:cNvSpPr txBox="1">
            <a:spLocks noGrp="1"/>
          </p:cNvSpPr>
          <p:nvPr>
            <p:ph type="title" idx="4294967295"/>
          </p:nvPr>
        </p:nvSpPr>
        <p:spPr>
          <a:xfrm>
            <a:off x="2574213" y="1609225"/>
            <a:ext cx="4020900" cy="3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 rtl="1"/>
            <a:r>
              <a:rPr lang="fa-IR" sz="2400" dirty="0">
                <a:cs typeface="B Nazanin" panose="00000400000000000000" pitchFamily="2" charset="-78"/>
              </a:rPr>
              <a:t>عنوان در اینجا</a:t>
            </a:r>
            <a:endParaRPr sz="2400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719" name="Google Shape;719;p67"/>
          <p:cNvSpPr txBox="1">
            <a:spLocks noGrp="1"/>
          </p:cNvSpPr>
          <p:nvPr>
            <p:ph type="subTitle" idx="4294967295"/>
          </p:nvPr>
        </p:nvSpPr>
        <p:spPr>
          <a:xfrm>
            <a:off x="2574213" y="3936705"/>
            <a:ext cx="4020900" cy="3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</a:t>
            </a:r>
          </a:p>
          <a:p>
            <a:pPr marL="0" lvl="0" indent="0" algn="r" rtl="1"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720" name="Google Shape;720;p67"/>
          <p:cNvSpPr txBox="1">
            <a:spLocks noGrp="1"/>
          </p:cNvSpPr>
          <p:nvPr>
            <p:ph type="title" idx="4294967295"/>
          </p:nvPr>
        </p:nvSpPr>
        <p:spPr>
          <a:xfrm>
            <a:off x="2574213" y="3639976"/>
            <a:ext cx="4020900" cy="3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 rtl="1"/>
            <a:r>
              <a:rPr lang="fa-IR" sz="2400" dirty="0">
                <a:cs typeface="B Nazanin" panose="00000400000000000000" pitchFamily="2" charset="-78"/>
              </a:rPr>
              <a:t>عنوان در اینجا</a:t>
            </a:r>
            <a:endParaRPr sz="2400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721" name="Google Shape;721;p67"/>
          <p:cNvSpPr txBox="1">
            <a:spLocks noGrp="1"/>
          </p:cNvSpPr>
          <p:nvPr>
            <p:ph type="subTitle" idx="4294967295"/>
          </p:nvPr>
        </p:nvSpPr>
        <p:spPr>
          <a:xfrm>
            <a:off x="2574213" y="2921330"/>
            <a:ext cx="4020900" cy="3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</a:t>
            </a:r>
          </a:p>
          <a:p>
            <a:pPr marL="0" lvl="0" indent="0" algn="r" rtl="1"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 ویرایش می باشد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722" name="Google Shape;722;p67"/>
          <p:cNvSpPr txBox="1">
            <a:spLocks noGrp="1"/>
          </p:cNvSpPr>
          <p:nvPr>
            <p:ph type="title" idx="4294967295"/>
          </p:nvPr>
        </p:nvSpPr>
        <p:spPr>
          <a:xfrm>
            <a:off x="2574213" y="2624600"/>
            <a:ext cx="4020900" cy="3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 rtl="1"/>
            <a:r>
              <a:rPr lang="fa-IR" sz="2400" dirty="0">
                <a:cs typeface="B Nazanin" panose="00000400000000000000" pitchFamily="2" charset="-78"/>
              </a:rPr>
              <a:t>عنوان در اینجا</a:t>
            </a:r>
            <a:endParaRPr sz="2400"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723" name="Google Shape;723;p67"/>
          <p:cNvSpPr/>
          <p:nvPr/>
        </p:nvSpPr>
        <p:spPr>
          <a:xfrm>
            <a:off x="6671018" y="2502278"/>
            <a:ext cx="102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724" name="Google Shape;724;p67"/>
          <p:cNvSpPr/>
          <p:nvPr/>
        </p:nvSpPr>
        <p:spPr>
          <a:xfrm>
            <a:off x="1431438" y="1644000"/>
            <a:ext cx="908100" cy="5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01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725" name="Google Shape;725;p67"/>
          <p:cNvSpPr/>
          <p:nvPr/>
        </p:nvSpPr>
        <p:spPr>
          <a:xfrm>
            <a:off x="1431438" y="2659375"/>
            <a:ext cx="908100" cy="5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02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726" name="Google Shape;726;p67"/>
          <p:cNvSpPr/>
          <p:nvPr/>
        </p:nvSpPr>
        <p:spPr>
          <a:xfrm>
            <a:off x="1431438" y="3674750"/>
            <a:ext cx="908100" cy="5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03</a:t>
            </a:r>
            <a:endParaRPr>
              <a:cs typeface="B Nazanin" panose="00000400000000000000" pitchFamily="2" charset="-78"/>
            </a:endParaRPr>
          </a:p>
        </p:txBody>
      </p:sp>
      <p:cxnSp>
        <p:nvCxnSpPr>
          <p:cNvPr id="727" name="Google Shape;727;p67"/>
          <p:cNvCxnSpPr>
            <a:stCxn id="724" idx="2"/>
            <a:endCxn id="725" idx="0"/>
          </p:cNvCxnSpPr>
          <p:nvPr/>
        </p:nvCxnSpPr>
        <p:spPr>
          <a:xfrm>
            <a:off x="1885488" y="2162400"/>
            <a:ext cx="0" cy="497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67"/>
          <p:cNvCxnSpPr>
            <a:stCxn id="725" idx="2"/>
            <a:endCxn id="726" idx="0"/>
          </p:cNvCxnSpPr>
          <p:nvPr/>
        </p:nvCxnSpPr>
        <p:spPr>
          <a:xfrm>
            <a:off x="1885488" y="3177775"/>
            <a:ext cx="0" cy="497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29" name="Google Shape;729;p67"/>
          <p:cNvPicPr preferRelativeResize="0"/>
          <p:nvPr/>
        </p:nvPicPr>
        <p:blipFill rotWithShape="1">
          <a:blip r:embed="rId3">
            <a:alphaModFix/>
          </a:blip>
          <a:srcRect l="7535" t="8828" b="6682"/>
          <a:stretch/>
        </p:blipFill>
        <p:spPr>
          <a:xfrm rot="-5400000">
            <a:off x="6778838" y="2549113"/>
            <a:ext cx="2554075" cy="141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730" name="Google Shape;730;p67"/>
          <p:cNvPicPr preferRelativeResize="0"/>
          <p:nvPr/>
        </p:nvPicPr>
        <p:blipFill rotWithShape="1">
          <a:blip r:embed="rId4">
            <a:alphaModFix/>
          </a:blip>
          <a:srcRect l="8036" t="6900" r="5172" b="5747"/>
          <a:stretch/>
        </p:blipFill>
        <p:spPr>
          <a:xfrm>
            <a:off x="7136388" y="3397400"/>
            <a:ext cx="2007625" cy="1722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>
            <a:extLst>
              <a:ext uri="{FF2B5EF4-FFF2-40B4-BE49-F238E27FC236}">
                <a16:creationId xmlns:a16="http://schemas.microsoft.com/office/drawing/2014/main" id="{C9E1F255-778D-4B23-A595-130B805A104C}"/>
              </a:ext>
            </a:extLst>
          </p:cNvPr>
          <p:cNvSpPr txBox="1"/>
          <p:nvPr/>
        </p:nvSpPr>
        <p:spPr>
          <a:xfrm>
            <a:off x="0" y="1929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cs typeface="B Nazanin" panose="00000400000000000000" pitchFamily="2" charset="-78"/>
              </a:rPr>
              <a:t>عنوان گیاه دارویی</a:t>
            </a:r>
            <a:endParaRPr lang="ko-KR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cs typeface="B Nazanin" panose="00000400000000000000" pitchFamily="2" charset="-78"/>
            </a:endParaRP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700C733-AB8C-4471-9520-17B9A0EC86F0}"/>
              </a:ext>
            </a:extLst>
          </p:cNvPr>
          <p:cNvGrpSpPr/>
          <p:nvPr/>
        </p:nvGrpSpPr>
        <p:grpSpPr>
          <a:xfrm>
            <a:off x="445077" y="1563268"/>
            <a:ext cx="8253846" cy="2321763"/>
            <a:chOff x="593436" y="1876182"/>
            <a:chExt cx="11005128" cy="3095684"/>
          </a:xfrm>
        </p:grpSpPr>
        <p:sp>
          <p:nvSpPr>
            <p:cNvPr id="5" name="Google Shape;18806;p64">
              <a:extLst>
                <a:ext uri="{FF2B5EF4-FFF2-40B4-BE49-F238E27FC236}">
                  <a16:creationId xmlns:a16="http://schemas.microsoft.com/office/drawing/2014/main" id="{C567D14D-7106-4515-B050-B1FC9F750F86}"/>
                </a:ext>
              </a:extLst>
            </p:cNvPr>
            <p:cNvSpPr/>
            <p:nvPr/>
          </p:nvSpPr>
          <p:spPr>
            <a:xfrm>
              <a:off x="593436" y="3732434"/>
              <a:ext cx="2518545" cy="617557"/>
            </a:xfrm>
            <a:prstGeom prst="roundRect">
              <a:avLst>
                <a:gd name="adj" fmla="val 50000"/>
              </a:avLst>
            </a:prstGeom>
            <a:solidFill>
              <a:srgbClr val="5D94E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 rtl="1"/>
              <a:r>
                <a:rPr lang="fa-IR" sz="1350" b="1" dirty="0">
                  <a:solidFill>
                    <a:schemeClr val="lt1"/>
                  </a:solidFill>
                  <a:latin typeface="Georgia" panose="02040502050405020303" pitchFamily="18" charset="0"/>
                  <a:ea typeface="Poppins ExtraBold"/>
                  <a:cs typeface="B Nazanin" panose="00000400000000000000" pitchFamily="2" charset="-78"/>
                  <a:sym typeface="Poppins ExtraBold"/>
                </a:rPr>
                <a:t>مرحله 1</a:t>
              </a:r>
              <a:endParaRPr sz="1350" b="1" dirty="0">
                <a:solidFill>
                  <a:schemeClr val="lt1"/>
                </a:solidFill>
                <a:latin typeface="Georgia Pro Cond" panose="02040506050405020303" pitchFamily="18" charset="0"/>
                <a:ea typeface="Poppins ExtraBold"/>
                <a:cs typeface="B Nazanin" panose="00000400000000000000" pitchFamily="2" charset="-78"/>
                <a:sym typeface="Poppins ExtraBold"/>
              </a:endParaRPr>
            </a:p>
          </p:txBody>
        </p:sp>
        <p:sp>
          <p:nvSpPr>
            <p:cNvPr id="7" name="Google Shape;18808;p64">
              <a:extLst>
                <a:ext uri="{FF2B5EF4-FFF2-40B4-BE49-F238E27FC236}">
                  <a16:creationId xmlns:a16="http://schemas.microsoft.com/office/drawing/2014/main" id="{A196B7F0-7C93-4EBD-8132-B8A58BA77604}"/>
                </a:ext>
              </a:extLst>
            </p:cNvPr>
            <p:cNvSpPr/>
            <p:nvPr/>
          </p:nvSpPr>
          <p:spPr>
            <a:xfrm>
              <a:off x="6251158" y="3732434"/>
              <a:ext cx="2518545" cy="617557"/>
            </a:xfrm>
            <a:prstGeom prst="roundRect">
              <a:avLst>
                <a:gd name="adj" fmla="val 50000"/>
              </a:avLst>
            </a:prstGeom>
            <a:solidFill>
              <a:srgbClr val="5D94E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 rtl="1"/>
              <a:r>
                <a:rPr lang="fa-IR" sz="1350" b="1" dirty="0">
                  <a:solidFill>
                    <a:schemeClr val="lt1"/>
                  </a:solidFill>
                  <a:latin typeface="Georgia" panose="02040502050405020303" pitchFamily="18" charset="0"/>
                  <a:ea typeface="Poppins ExtraBold"/>
                  <a:cs typeface="B Nazanin" panose="00000400000000000000" pitchFamily="2" charset="-78"/>
                  <a:sym typeface="Poppins ExtraBold"/>
                </a:rPr>
                <a:t>مرحله</a:t>
              </a:r>
              <a:r>
                <a:rPr lang="en" sz="1350" b="1" dirty="0">
                  <a:solidFill>
                    <a:schemeClr val="lt1"/>
                  </a:solidFill>
                  <a:latin typeface="Georgia" panose="02040502050405020303" pitchFamily="18" charset="0"/>
                  <a:ea typeface="Poppins ExtraBold"/>
                  <a:cs typeface="B Nazanin" panose="00000400000000000000" pitchFamily="2" charset="-78"/>
                  <a:sym typeface="Poppins ExtraBold"/>
                </a:rPr>
                <a:t> </a:t>
              </a:r>
              <a:r>
                <a:rPr lang="en" sz="1050" b="1" dirty="0">
                  <a:solidFill>
                    <a:schemeClr val="lt1"/>
                  </a:solidFill>
                  <a:latin typeface="Georgia Pro Cond" panose="02040506050405020303" pitchFamily="18" charset="0"/>
                  <a:cs typeface="B Nazanin" panose="00000400000000000000" pitchFamily="2" charset="-78"/>
                  <a:sym typeface="Poppins ExtraBold"/>
                </a:rPr>
                <a:t>3</a:t>
              </a:r>
              <a:endParaRPr sz="1050" b="1" dirty="0">
                <a:solidFill>
                  <a:schemeClr val="lt1"/>
                </a:solidFill>
                <a:latin typeface="Georgia Pro Cond" panose="02040506050405020303" pitchFamily="18" charset="0"/>
                <a:cs typeface="B Nazanin" panose="00000400000000000000" pitchFamily="2" charset="-78"/>
                <a:sym typeface="Poppins ExtraBold"/>
              </a:endParaRPr>
            </a:p>
          </p:txBody>
        </p:sp>
        <p:sp>
          <p:nvSpPr>
            <p:cNvPr id="9" name="Google Shape;18810;p64">
              <a:extLst>
                <a:ext uri="{FF2B5EF4-FFF2-40B4-BE49-F238E27FC236}">
                  <a16:creationId xmlns:a16="http://schemas.microsoft.com/office/drawing/2014/main" id="{F59CB31D-B636-4EDB-9C4C-4D0C7F59C4EB}"/>
                </a:ext>
              </a:extLst>
            </p:cNvPr>
            <p:cNvSpPr/>
            <p:nvPr/>
          </p:nvSpPr>
          <p:spPr>
            <a:xfrm>
              <a:off x="3422297" y="2505227"/>
              <a:ext cx="2518545" cy="617557"/>
            </a:xfrm>
            <a:prstGeom prst="roundRect">
              <a:avLst>
                <a:gd name="adj" fmla="val 50000"/>
              </a:avLst>
            </a:prstGeom>
            <a:solidFill>
              <a:srgbClr val="5D94E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 rtl="1"/>
              <a:r>
                <a:rPr lang="fa-IR" sz="1350" b="1" dirty="0">
                  <a:solidFill>
                    <a:schemeClr val="lt1"/>
                  </a:solidFill>
                  <a:latin typeface="Georgia" panose="02040502050405020303" pitchFamily="18" charset="0"/>
                  <a:ea typeface="Poppins ExtraBold"/>
                  <a:cs typeface="B Nazanin" panose="00000400000000000000" pitchFamily="2" charset="-78"/>
                  <a:sym typeface="Poppins ExtraBold"/>
                </a:rPr>
                <a:t>مرحله</a:t>
              </a:r>
              <a:r>
                <a:rPr lang="en" sz="1350" b="1" dirty="0">
                  <a:solidFill>
                    <a:schemeClr val="lt1"/>
                  </a:solidFill>
                  <a:latin typeface="Georgia" panose="02040502050405020303" pitchFamily="18" charset="0"/>
                  <a:ea typeface="Poppins ExtraBold"/>
                  <a:cs typeface="B Nazanin" panose="00000400000000000000" pitchFamily="2" charset="-78"/>
                  <a:sym typeface="Poppins ExtraBold"/>
                </a:rPr>
                <a:t> </a:t>
              </a:r>
              <a:r>
                <a:rPr lang="en" sz="1050" b="1" dirty="0">
                  <a:solidFill>
                    <a:schemeClr val="lt1"/>
                  </a:solidFill>
                  <a:latin typeface="Georgia Pro Cond" panose="02040506050405020303" pitchFamily="18" charset="0"/>
                  <a:cs typeface="B Nazanin" panose="00000400000000000000" pitchFamily="2" charset="-78"/>
                  <a:sym typeface="Poppins ExtraBold"/>
                </a:rPr>
                <a:t>2</a:t>
              </a:r>
              <a:endParaRPr sz="1050" b="1" dirty="0">
                <a:solidFill>
                  <a:schemeClr val="lt1"/>
                </a:solidFill>
                <a:latin typeface="Georgia Pro Cond" panose="02040506050405020303" pitchFamily="18" charset="0"/>
                <a:cs typeface="B Nazanin" panose="00000400000000000000" pitchFamily="2" charset="-78"/>
                <a:sym typeface="Poppins ExtraBold"/>
              </a:endParaRPr>
            </a:p>
          </p:txBody>
        </p:sp>
        <p:sp>
          <p:nvSpPr>
            <p:cNvPr id="11" name="Google Shape;18812;p64">
              <a:extLst>
                <a:ext uri="{FF2B5EF4-FFF2-40B4-BE49-F238E27FC236}">
                  <a16:creationId xmlns:a16="http://schemas.microsoft.com/office/drawing/2014/main" id="{BB5A23C8-C4B8-46D6-A3B5-5B315EA358FD}"/>
                </a:ext>
              </a:extLst>
            </p:cNvPr>
            <p:cNvSpPr/>
            <p:nvPr/>
          </p:nvSpPr>
          <p:spPr>
            <a:xfrm>
              <a:off x="9080019" y="2505227"/>
              <a:ext cx="2518545" cy="617557"/>
            </a:xfrm>
            <a:prstGeom prst="roundRect">
              <a:avLst>
                <a:gd name="adj" fmla="val 50000"/>
              </a:avLst>
            </a:prstGeom>
            <a:solidFill>
              <a:srgbClr val="5D94E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 rtl="1"/>
              <a:r>
                <a:rPr lang="fa-IR" sz="1350" b="1" dirty="0">
                  <a:solidFill>
                    <a:schemeClr val="lt1"/>
                  </a:solidFill>
                  <a:latin typeface="Georgia" panose="02040502050405020303" pitchFamily="18" charset="0"/>
                  <a:ea typeface="Poppins ExtraBold"/>
                  <a:cs typeface="B Nazanin" panose="00000400000000000000" pitchFamily="2" charset="-78"/>
                  <a:sym typeface="Poppins ExtraBold"/>
                </a:rPr>
                <a:t>مرحله</a:t>
              </a:r>
              <a:r>
                <a:rPr lang="en" sz="1350" b="1" dirty="0">
                  <a:solidFill>
                    <a:schemeClr val="lt1"/>
                  </a:solidFill>
                  <a:latin typeface="Georgia" panose="02040502050405020303" pitchFamily="18" charset="0"/>
                  <a:ea typeface="Poppins ExtraBold"/>
                  <a:cs typeface="B Nazanin" panose="00000400000000000000" pitchFamily="2" charset="-78"/>
                  <a:sym typeface="Poppins ExtraBold"/>
                </a:rPr>
                <a:t> </a:t>
              </a:r>
              <a:r>
                <a:rPr lang="en" sz="1050" b="1" dirty="0">
                  <a:solidFill>
                    <a:schemeClr val="lt1"/>
                  </a:solidFill>
                  <a:latin typeface="Georgia Pro Cond" panose="02040506050405020303" pitchFamily="18" charset="0"/>
                  <a:cs typeface="B Nazanin" panose="00000400000000000000" pitchFamily="2" charset="-78"/>
                  <a:sym typeface="Poppins ExtraBold"/>
                </a:rPr>
                <a:t>4</a:t>
              </a:r>
              <a:endParaRPr sz="1050" b="1" dirty="0">
                <a:solidFill>
                  <a:schemeClr val="lt1"/>
                </a:solidFill>
                <a:latin typeface="Georgia Pro Cond" panose="02040506050405020303" pitchFamily="18" charset="0"/>
                <a:cs typeface="B Nazanin" panose="00000400000000000000" pitchFamily="2" charset="-78"/>
                <a:sym typeface="Poppins ExtraBold"/>
              </a:endParaRPr>
            </a:p>
          </p:txBody>
        </p:sp>
        <p:cxnSp>
          <p:nvCxnSpPr>
            <p:cNvPr id="13" name="Google Shape;18814;p64">
              <a:extLst>
                <a:ext uri="{FF2B5EF4-FFF2-40B4-BE49-F238E27FC236}">
                  <a16:creationId xmlns:a16="http://schemas.microsoft.com/office/drawing/2014/main" id="{BB4755BB-F6A9-44BF-8F3F-45DA0E1EB2BA}"/>
                </a:ext>
              </a:extLst>
            </p:cNvPr>
            <p:cNvCxnSpPr>
              <a:stCxn id="5" idx="3"/>
              <a:endCxn id="9" idx="1"/>
            </p:cNvCxnSpPr>
            <p:nvPr/>
          </p:nvCxnSpPr>
          <p:spPr>
            <a:xfrm flipV="1">
              <a:off x="3111981" y="2814006"/>
              <a:ext cx="310316" cy="1227207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4" name="Google Shape;18815;p64">
              <a:extLst>
                <a:ext uri="{FF2B5EF4-FFF2-40B4-BE49-F238E27FC236}">
                  <a16:creationId xmlns:a16="http://schemas.microsoft.com/office/drawing/2014/main" id="{B6C57F6A-FF09-475B-BA1C-8DB757AE16B9}"/>
                </a:ext>
              </a:extLst>
            </p:cNvPr>
            <p:cNvCxnSpPr>
              <a:stCxn id="9" idx="3"/>
              <a:endCxn id="7" idx="1"/>
            </p:cNvCxnSpPr>
            <p:nvPr/>
          </p:nvCxnSpPr>
          <p:spPr>
            <a:xfrm>
              <a:off x="5940842" y="2814006"/>
              <a:ext cx="310316" cy="1227207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5" name="Google Shape;18816;p64">
              <a:extLst>
                <a:ext uri="{FF2B5EF4-FFF2-40B4-BE49-F238E27FC236}">
                  <a16:creationId xmlns:a16="http://schemas.microsoft.com/office/drawing/2014/main" id="{26B20E26-C0AE-4F6A-BC30-B555D644ADC5}"/>
                </a:ext>
              </a:extLst>
            </p:cNvPr>
            <p:cNvCxnSpPr>
              <a:stCxn id="7" idx="3"/>
              <a:endCxn id="11" idx="1"/>
            </p:cNvCxnSpPr>
            <p:nvPr/>
          </p:nvCxnSpPr>
          <p:spPr>
            <a:xfrm flipV="1">
              <a:off x="8769703" y="2814006"/>
              <a:ext cx="310316" cy="1227207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grpSp>
          <p:nvGrpSpPr>
            <p:cNvPr id="16" name="Google Shape;18817;p64">
              <a:extLst>
                <a:ext uri="{FF2B5EF4-FFF2-40B4-BE49-F238E27FC236}">
                  <a16:creationId xmlns:a16="http://schemas.microsoft.com/office/drawing/2014/main" id="{9798136A-F0F7-4D11-8556-EB3BFE35A179}"/>
                </a:ext>
              </a:extLst>
            </p:cNvPr>
            <p:cNvGrpSpPr/>
            <p:nvPr/>
          </p:nvGrpSpPr>
          <p:grpSpPr>
            <a:xfrm>
              <a:off x="9884109" y="3589712"/>
              <a:ext cx="910367" cy="910370"/>
              <a:chOff x="7161947" y="2963272"/>
              <a:chExt cx="621793" cy="621795"/>
            </a:xfrm>
          </p:grpSpPr>
          <p:sp>
            <p:nvSpPr>
              <p:cNvPr id="101" name="Google Shape;18818;p64">
                <a:extLst>
                  <a:ext uri="{FF2B5EF4-FFF2-40B4-BE49-F238E27FC236}">
                    <a16:creationId xmlns:a16="http://schemas.microsoft.com/office/drawing/2014/main" id="{AB829AFA-05E8-4C2F-8FE4-DA2701F4A069}"/>
                  </a:ext>
                </a:extLst>
              </p:cNvPr>
              <p:cNvSpPr/>
              <p:nvPr/>
            </p:nvSpPr>
            <p:spPr>
              <a:xfrm>
                <a:off x="7380632" y="2963272"/>
                <a:ext cx="184426" cy="808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1430" extrusionOk="0">
                    <a:moveTo>
                      <a:pt x="1263" y="1"/>
                    </a:moveTo>
                    <a:cubicBezTo>
                      <a:pt x="572" y="1"/>
                      <a:pt x="0" y="548"/>
                      <a:pt x="0" y="1263"/>
                    </a:cubicBezTo>
                    <a:lnTo>
                      <a:pt x="0" y="1406"/>
                    </a:lnTo>
                    <a:lnTo>
                      <a:pt x="3072" y="1430"/>
                    </a:lnTo>
                    <a:lnTo>
                      <a:pt x="3072" y="1263"/>
                    </a:lnTo>
                    <a:cubicBezTo>
                      <a:pt x="3072" y="548"/>
                      <a:pt x="2501" y="1"/>
                      <a:pt x="18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02" name="Google Shape;18819;p64">
                <a:extLst>
                  <a:ext uri="{FF2B5EF4-FFF2-40B4-BE49-F238E27FC236}">
                    <a16:creationId xmlns:a16="http://schemas.microsoft.com/office/drawing/2014/main" id="{E9054B87-73A7-4E4E-A406-87066CB1B6AA}"/>
                  </a:ext>
                </a:extLst>
              </p:cNvPr>
              <p:cNvSpPr/>
              <p:nvPr/>
            </p:nvSpPr>
            <p:spPr>
              <a:xfrm>
                <a:off x="7453487" y="2963272"/>
                <a:ext cx="111568" cy="8081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430" extrusionOk="0">
                    <a:moveTo>
                      <a:pt x="1" y="1"/>
                    </a:moveTo>
                    <a:cubicBezTo>
                      <a:pt x="310" y="1"/>
                      <a:pt x="596" y="144"/>
                      <a:pt x="811" y="358"/>
                    </a:cubicBezTo>
                    <a:cubicBezTo>
                      <a:pt x="1049" y="596"/>
                      <a:pt x="1192" y="906"/>
                      <a:pt x="1192" y="1263"/>
                    </a:cubicBezTo>
                    <a:lnTo>
                      <a:pt x="1192" y="1430"/>
                    </a:lnTo>
                    <a:lnTo>
                      <a:pt x="1858" y="1430"/>
                    </a:lnTo>
                    <a:lnTo>
                      <a:pt x="1858" y="1263"/>
                    </a:lnTo>
                    <a:cubicBezTo>
                      <a:pt x="1858" y="906"/>
                      <a:pt x="1716" y="596"/>
                      <a:pt x="1477" y="358"/>
                    </a:cubicBezTo>
                    <a:cubicBezTo>
                      <a:pt x="1263" y="144"/>
                      <a:pt x="930" y="1"/>
                      <a:pt x="596" y="1"/>
                    </a:cubicBez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03" name="Google Shape;18820;p64">
                <a:extLst>
                  <a:ext uri="{FF2B5EF4-FFF2-40B4-BE49-F238E27FC236}">
                    <a16:creationId xmlns:a16="http://schemas.microsoft.com/office/drawing/2014/main" id="{65F9EA40-C3E5-4AA4-95C7-3A275DA7CB36}"/>
                  </a:ext>
                </a:extLst>
              </p:cNvPr>
              <p:cNvSpPr/>
              <p:nvPr/>
            </p:nvSpPr>
            <p:spPr>
              <a:xfrm>
                <a:off x="7201976" y="3402014"/>
                <a:ext cx="541755" cy="161174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852" extrusionOk="0">
                    <a:moveTo>
                      <a:pt x="1" y="0"/>
                    </a:moveTo>
                    <a:lnTo>
                      <a:pt x="1" y="2596"/>
                    </a:lnTo>
                    <a:cubicBezTo>
                      <a:pt x="1" y="2699"/>
                      <a:pt x="75" y="2777"/>
                      <a:pt x="161" y="2777"/>
                    </a:cubicBezTo>
                    <a:cubicBezTo>
                      <a:pt x="194" y="2777"/>
                      <a:pt x="229" y="2765"/>
                      <a:pt x="263" y="2739"/>
                    </a:cubicBezTo>
                    <a:lnTo>
                      <a:pt x="382" y="2667"/>
                    </a:lnTo>
                    <a:cubicBezTo>
                      <a:pt x="453" y="2608"/>
                      <a:pt x="542" y="2578"/>
                      <a:pt x="635" y="2578"/>
                    </a:cubicBezTo>
                    <a:cubicBezTo>
                      <a:pt x="727" y="2578"/>
                      <a:pt x="822" y="2608"/>
                      <a:pt x="906" y="2667"/>
                    </a:cubicBezTo>
                    <a:lnTo>
                      <a:pt x="1025" y="2763"/>
                    </a:lnTo>
                    <a:cubicBezTo>
                      <a:pt x="1096" y="2822"/>
                      <a:pt x="1185" y="2852"/>
                      <a:pt x="1278" y="2852"/>
                    </a:cubicBezTo>
                    <a:cubicBezTo>
                      <a:pt x="1370" y="2852"/>
                      <a:pt x="1465" y="2822"/>
                      <a:pt x="1548" y="2763"/>
                    </a:cubicBezTo>
                    <a:lnTo>
                      <a:pt x="1668" y="2667"/>
                    </a:lnTo>
                    <a:cubicBezTo>
                      <a:pt x="1751" y="2608"/>
                      <a:pt x="1840" y="2578"/>
                      <a:pt x="1930" y="2578"/>
                    </a:cubicBezTo>
                    <a:cubicBezTo>
                      <a:pt x="2019" y="2578"/>
                      <a:pt x="2108" y="2608"/>
                      <a:pt x="2191" y="2667"/>
                    </a:cubicBezTo>
                    <a:lnTo>
                      <a:pt x="2311" y="2763"/>
                    </a:lnTo>
                    <a:cubicBezTo>
                      <a:pt x="2394" y="2822"/>
                      <a:pt x="2489" y="2852"/>
                      <a:pt x="2581" y="2852"/>
                    </a:cubicBezTo>
                    <a:cubicBezTo>
                      <a:pt x="2674" y="2852"/>
                      <a:pt x="2763" y="2822"/>
                      <a:pt x="2834" y="2763"/>
                    </a:cubicBezTo>
                    <a:lnTo>
                      <a:pt x="2954" y="2667"/>
                    </a:lnTo>
                    <a:cubicBezTo>
                      <a:pt x="3037" y="2608"/>
                      <a:pt x="3132" y="2578"/>
                      <a:pt x="3224" y="2578"/>
                    </a:cubicBezTo>
                    <a:cubicBezTo>
                      <a:pt x="3317" y="2578"/>
                      <a:pt x="3406" y="2608"/>
                      <a:pt x="3477" y="2667"/>
                    </a:cubicBezTo>
                    <a:lnTo>
                      <a:pt x="3597" y="2763"/>
                    </a:lnTo>
                    <a:cubicBezTo>
                      <a:pt x="3680" y="2822"/>
                      <a:pt x="3775" y="2852"/>
                      <a:pt x="3867" y="2852"/>
                    </a:cubicBezTo>
                    <a:cubicBezTo>
                      <a:pt x="3960" y="2852"/>
                      <a:pt x="4049" y="2822"/>
                      <a:pt x="4120" y="2763"/>
                    </a:cubicBezTo>
                    <a:lnTo>
                      <a:pt x="4263" y="2667"/>
                    </a:lnTo>
                    <a:cubicBezTo>
                      <a:pt x="4335" y="2608"/>
                      <a:pt x="4424" y="2578"/>
                      <a:pt x="4513" y="2578"/>
                    </a:cubicBezTo>
                    <a:cubicBezTo>
                      <a:pt x="4603" y="2578"/>
                      <a:pt x="4692" y="2608"/>
                      <a:pt x="4763" y="2667"/>
                    </a:cubicBezTo>
                    <a:lnTo>
                      <a:pt x="4906" y="2763"/>
                    </a:lnTo>
                    <a:cubicBezTo>
                      <a:pt x="4978" y="2822"/>
                      <a:pt x="5067" y="2852"/>
                      <a:pt x="5159" y="2852"/>
                    </a:cubicBezTo>
                    <a:cubicBezTo>
                      <a:pt x="5252" y="2852"/>
                      <a:pt x="5347" y="2822"/>
                      <a:pt x="5430" y="2763"/>
                    </a:cubicBezTo>
                    <a:lnTo>
                      <a:pt x="5549" y="2667"/>
                    </a:lnTo>
                    <a:cubicBezTo>
                      <a:pt x="5621" y="2608"/>
                      <a:pt x="5710" y="2578"/>
                      <a:pt x="5802" y="2578"/>
                    </a:cubicBezTo>
                    <a:cubicBezTo>
                      <a:pt x="5895" y="2578"/>
                      <a:pt x="5990" y="2608"/>
                      <a:pt x="6073" y="2667"/>
                    </a:cubicBezTo>
                    <a:lnTo>
                      <a:pt x="6192" y="2763"/>
                    </a:lnTo>
                    <a:cubicBezTo>
                      <a:pt x="6264" y="2822"/>
                      <a:pt x="6353" y="2852"/>
                      <a:pt x="6445" y="2852"/>
                    </a:cubicBezTo>
                    <a:cubicBezTo>
                      <a:pt x="6538" y="2852"/>
                      <a:pt x="6633" y="2822"/>
                      <a:pt x="6716" y="2763"/>
                    </a:cubicBezTo>
                    <a:lnTo>
                      <a:pt x="6835" y="2667"/>
                    </a:lnTo>
                    <a:cubicBezTo>
                      <a:pt x="6919" y="2608"/>
                      <a:pt x="7008" y="2578"/>
                      <a:pt x="7097" y="2578"/>
                    </a:cubicBezTo>
                    <a:cubicBezTo>
                      <a:pt x="7187" y="2578"/>
                      <a:pt x="7276" y="2608"/>
                      <a:pt x="7359" y="2667"/>
                    </a:cubicBezTo>
                    <a:lnTo>
                      <a:pt x="7478" y="2763"/>
                    </a:lnTo>
                    <a:cubicBezTo>
                      <a:pt x="7562" y="2822"/>
                      <a:pt x="7657" y="2852"/>
                      <a:pt x="7749" y="2852"/>
                    </a:cubicBezTo>
                    <a:cubicBezTo>
                      <a:pt x="7841" y="2852"/>
                      <a:pt x="7931" y="2822"/>
                      <a:pt x="8002" y="2763"/>
                    </a:cubicBezTo>
                    <a:lnTo>
                      <a:pt x="8288" y="2548"/>
                    </a:lnTo>
                    <a:cubicBezTo>
                      <a:pt x="8324" y="2524"/>
                      <a:pt x="8359" y="2513"/>
                      <a:pt x="8395" y="2513"/>
                    </a:cubicBezTo>
                    <a:cubicBezTo>
                      <a:pt x="8431" y="2513"/>
                      <a:pt x="8467" y="2524"/>
                      <a:pt x="8502" y="2548"/>
                    </a:cubicBezTo>
                    <a:lnTo>
                      <a:pt x="8764" y="2739"/>
                    </a:lnTo>
                    <a:cubicBezTo>
                      <a:pt x="8798" y="2765"/>
                      <a:pt x="8833" y="2777"/>
                      <a:pt x="8866" y="2777"/>
                    </a:cubicBezTo>
                    <a:cubicBezTo>
                      <a:pt x="8952" y="2777"/>
                      <a:pt x="9026" y="2699"/>
                      <a:pt x="9026" y="2596"/>
                    </a:cubicBezTo>
                    <a:lnTo>
                      <a:pt x="9026" y="0"/>
                    </a:lnTo>
                    <a:close/>
                  </a:path>
                </a:pathLst>
              </a:custGeom>
              <a:solidFill>
                <a:srgbClr val="FFE077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04" name="Google Shape;18821;p64">
                <a:extLst>
                  <a:ext uri="{FF2B5EF4-FFF2-40B4-BE49-F238E27FC236}">
                    <a16:creationId xmlns:a16="http://schemas.microsoft.com/office/drawing/2014/main" id="{4847CF2B-F906-4693-8074-A6D7EE0CD0B0}"/>
                  </a:ext>
                </a:extLst>
              </p:cNvPr>
              <p:cNvSpPr/>
              <p:nvPr/>
            </p:nvSpPr>
            <p:spPr>
              <a:xfrm>
                <a:off x="7705058" y="3402014"/>
                <a:ext cx="38650" cy="156992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8" extrusionOk="0">
                    <a:moveTo>
                      <a:pt x="0" y="0"/>
                    </a:moveTo>
                    <a:lnTo>
                      <a:pt x="0" y="2524"/>
                    </a:lnTo>
                    <a:cubicBezTo>
                      <a:pt x="24" y="2524"/>
                      <a:pt x="72" y="2524"/>
                      <a:pt x="119" y="2548"/>
                    </a:cubicBezTo>
                    <a:lnTo>
                      <a:pt x="381" y="2739"/>
                    </a:lnTo>
                    <a:cubicBezTo>
                      <a:pt x="415" y="2765"/>
                      <a:pt x="450" y="2777"/>
                      <a:pt x="483" y="2777"/>
                    </a:cubicBezTo>
                    <a:cubicBezTo>
                      <a:pt x="569" y="2777"/>
                      <a:pt x="643" y="2699"/>
                      <a:pt x="643" y="2596"/>
                    </a:cubicBezTo>
                    <a:lnTo>
                      <a:pt x="643" y="0"/>
                    </a:ln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05" name="Google Shape;18822;p64">
                <a:extLst>
                  <a:ext uri="{FF2B5EF4-FFF2-40B4-BE49-F238E27FC236}">
                    <a16:creationId xmlns:a16="http://schemas.microsoft.com/office/drawing/2014/main" id="{F2846FCC-EAED-4587-AFC2-AC30EDC8D8D5}"/>
                  </a:ext>
                </a:extLst>
              </p:cNvPr>
              <p:cNvSpPr/>
              <p:nvPr/>
            </p:nvSpPr>
            <p:spPr>
              <a:xfrm>
                <a:off x="7642165" y="3302387"/>
                <a:ext cx="141575" cy="109069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930" extrusionOk="0">
                    <a:moveTo>
                      <a:pt x="0" y="1"/>
                    </a:moveTo>
                    <a:lnTo>
                      <a:pt x="0" y="1930"/>
                    </a:lnTo>
                    <a:lnTo>
                      <a:pt x="1405" y="1930"/>
                    </a:lnTo>
                    <a:cubicBezTo>
                      <a:pt x="1929" y="1930"/>
                      <a:pt x="2358" y="1501"/>
                      <a:pt x="2358" y="953"/>
                    </a:cubicBezTo>
                    <a:cubicBezTo>
                      <a:pt x="2358" y="430"/>
                      <a:pt x="1929" y="1"/>
                      <a:pt x="1405" y="1"/>
                    </a:cubicBezTo>
                    <a:close/>
                  </a:path>
                </a:pathLst>
              </a:custGeom>
              <a:solidFill>
                <a:srgbClr val="FBBD8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06" name="Google Shape;18823;p64">
                <a:extLst>
                  <a:ext uri="{FF2B5EF4-FFF2-40B4-BE49-F238E27FC236}">
                    <a16:creationId xmlns:a16="http://schemas.microsoft.com/office/drawing/2014/main" id="{B5F3BAA3-D497-40CD-9606-CECFB8B3A2B9}"/>
                  </a:ext>
                </a:extLst>
              </p:cNvPr>
              <p:cNvSpPr/>
              <p:nvPr/>
            </p:nvSpPr>
            <p:spPr>
              <a:xfrm>
                <a:off x="7161947" y="3302387"/>
                <a:ext cx="115829" cy="109069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930" extrusionOk="0">
                    <a:moveTo>
                      <a:pt x="953" y="1"/>
                    </a:moveTo>
                    <a:cubicBezTo>
                      <a:pt x="429" y="1"/>
                      <a:pt x="1" y="430"/>
                      <a:pt x="1" y="953"/>
                    </a:cubicBezTo>
                    <a:cubicBezTo>
                      <a:pt x="1" y="1501"/>
                      <a:pt x="429" y="1930"/>
                      <a:pt x="953" y="1930"/>
                    </a:cubicBezTo>
                    <a:lnTo>
                      <a:pt x="1930" y="1930"/>
                    </a:lnTo>
                    <a:lnTo>
                      <a:pt x="1930" y="1"/>
                    </a:lnTo>
                    <a:close/>
                  </a:path>
                </a:pathLst>
              </a:custGeom>
              <a:solidFill>
                <a:srgbClr val="FBBD8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07" name="Google Shape;18824;p64">
                <a:extLst>
                  <a:ext uri="{FF2B5EF4-FFF2-40B4-BE49-F238E27FC236}">
                    <a16:creationId xmlns:a16="http://schemas.microsoft.com/office/drawing/2014/main" id="{97F08AFF-8564-4656-AADE-68D0245F052C}"/>
                  </a:ext>
                </a:extLst>
              </p:cNvPr>
              <p:cNvSpPr/>
              <p:nvPr/>
            </p:nvSpPr>
            <p:spPr>
              <a:xfrm>
                <a:off x="7250585" y="3227060"/>
                <a:ext cx="444531" cy="358007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6335" extrusionOk="0">
                    <a:moveTo>
                      <a:pt x="0" y="0"/>
                    </a:moveTo>
                    <a:lnTo>
                      <a:pt x="0" y="2644"/>
                    </a:lnTo>
                    <a:cubicBezTo>
                      <a:pt x="0" y="4692"/>
                      <a:pt x="1667" y="6335"/>
                      <a:pt x="3715" y="6335"/>
                    </a:cubicBezTo>
                    <a:cubicBezTo>
                      <a:pt x="5740" y="6335"/>
                      <a:pt x="7407" y="4692"/>
                      <a:pt x="7407" y="2644"/>
                    </a:cubicBezTo>
                    <a:lnTo>
                      <a:pt x="7407" y="0"/>
                    </a:lnTo>
                    <a:close/>
                  </a:path>
                </a:pathLst>
              </a:custGeom>
              <a:solidFill>
                <a:srgbClr val="FFD18D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08" name="Google Shape;18825;p64">
                <a:extLst>
                  <a:ext uri="{FF2B5EF4-FFF2-40B4-BE49-F238E27FC236}">
                    <a16:creationId xmlns:a16="http://schemas.microsoft.com/office/drawing/2014/main" id="{E07A19BF-8C78-4EF5-966D-FA1C26B36182}"/>
                  </a:ext>
                </a:extLst>
              </p:cNvPr>
              <p:cNvSpPr/>
              <p:nvPr/>
            </p:nvSpPr>
            <p:spPr>
              <a:xfrm>
                <a:off x="7453487" y="3227060"/>
                <a:ext cx="241620" cy="358007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6335" extrusionOk="0">
                    <a:moveTo>
                      <a:pt x="3359" y="0"/>
                    </a:moveTo>
                    <a:lnTo>
                      <a:pt x="3359" y="2644"/>
                    </a:lnTo>
                    <a:cubicBezTo>
                      <a:pt x="3359" y="3668"/>
                      <a:pt x="2954" y="4596"/>
                      <a:pt x="2263" y="5263"/>
                    </a:cubicBezTo>
                    <a:cubicBezTo>
                      <a:pt x="1668" y="5859"/>
                      <a:pt x="882" y="6240"/>
                      <a:pt x="1" y="6335"/>
                    </a:cubicBezTo>
                    <a:lnTo>
                      <a:pt x="310" y="6335"/>
                    </a:lnTo>
                    <a:cubicBezTo>
                      <a:pt x="1335" y="6335"/>
                      <a:pt x="2263" y="5930"/>
                      <a:pt x="2930" y="5263"/>
                    </a:cubicBezTo>
                    <a:cubicBezTo>
                      <a:pt x="3621" y="4596"/>
                      <a:pt x="4026" y="3668"/>
                      <a:pt x="4026" y="2644"/>
                    </a:cubicBezTo>
                    <a:lnTo>
                      <a:pt x="4026" y="0"/>
                    </a:ln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09" name="Google Shape;18826;p64">
                <a:extLst>
                  <a:ext uri="{FF2B5EF4-FFF2-40B4-BE49-F238E27FC236}">
                    <a16:creationId xmlns:a16="http://schemas.microsoft.com/office/drawing/2014/main" id="{51A68FFD-5145-457A-B84E-401DF2C07615}"/>
                  </a:ext>
                </a:extLst>
              </p:cNvPr>
              <p:cNvSpPr/>
              <p:nvPr/>
            </p:nvSpPr>
            <p:spPr>
              <a:xfrm>
                <a:off x="7201976" y="3035943"/>
                <a:ext cx="541755" cy="269226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4764" extrusionOk="0">
                    <a:moveTo>
                      <a:pt x="3311" y="1"/>
                    </a:moveTo>
                    <a:cubicBezTo>
                      <a:pt x="1477" y="1"/>
                      <a:pt x="1" y="1477"/>
                      <a:pt x="1" y="3311"/>
                    </a:cubicBezTo>
                    <a:lnTo>
                      <a:pt x="1" y="4764"/>
                    </a:lnTo>
                    <a:cubicBezTo>
                      <a:pt x="96" y="4740"/>
                      <a:pt x="191" y="4716"/>
                      <a:pt x="286" y="4716"/>
                    </a:cubicBezTo>
                    <a:lnTo>
                      <a:pt x="1596" y="4716"/>
                    </a:lnTo>
                    <a:cubicBezTo>
                      <a:pt x="2215" y="4716"/>
                      <a:pt x="2715" y="4216"/>
                      <a:pt x="2715" y="3620"/>
                    </a:cubicBezTo>
                    <a:cubicBezTo>
                      <a:pt x="2715" y="3906"/>
                      <a:pt x="2834" y="4192"/>
                      <a:pt x="3025" y="4406"/>
                    </a:cubicBezTo>
                    <a:cubicBezTo>
                      <a:pt x="3239" y="4597"/>
                      <a:pt x="3501" y="4716"/>
                      <a:pt x="3811" y="4716"/>
                    </a:cubicBezTo>
                    <a:lnTo>
                      <a:pt x="5216" y="4716"/>
                    </a:lnTo>
                    <a:cubicBezTo>
                      <a:pt x="5835" y="4716"/>
                      <a:pt x="6311" y="4216"/>
                      <a:pt x="6311" y="3620"/>
                    </a:cubicBezTo>
                    <a:cubicBezTo>
                      <a:pt x="6311" y="3906"/>
                      <a:pt x="6454" y="4192"/>
                      <a:pt x="6645" y="4406"/>
                    </a:cubicBezTo>
                    <a:cubicBezTo>
                      <a:pt x="6835" y="4597"/>
                      <a:pt x="7121" y="4716"/>
                      <a:pt x="7431" y="4716"/>
                    </a:cubicBezTo>
                    <a:lnTo>
                      <a:pt x="8740" y="4716"/>
                    </a:lnTo>
                    <a:cubicBezTo>
                      <a:pt x="8836" y="4716"/>
                      <a:pt x="8931" y="4740"/>
                      <a:pt x="9026" y="4764"/>
                    </a:cubicBezTo>
                    <a:lnTo>
                      <a:pt x="9026" y="3311"/>
                    </a:lnTo>
                    <a:cubicBezTo>
                      <a:pt x="9026" y="1477"/>
                      <a:pt x="7550" y="1"/>
                      <a:pt x="5716" y="1"/>
                    </a:cubicBezTo>
                    <a:close/>
                  </a:path>
                </a:pathLst>
              </a:custGeom>
              <a:solidFill>
                <a:srgbClr val="FFE077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10" name="Google Shape;18827;p64">
                <a:extLst>
                  <a:ext uri="{FF2B5EF4-FFF2-40B4-BE49-F238E27FC236}">
                    <a16:creationId xmlns:a16="http://schemas.microsoft.com/office/drawing/2014/main" id="{B4D1F2A2-B300-473F-B76B-FB9B6D501BCF}"/>
                  </a:ext>
                </a:extLst>
              </p:cNvPr>
              <p:cNvSpPr/>
              <p:nvPr/>
            </p:nvSpPr>
            <p:spPr>
              <a:xfrm>
                <a:off x="7504977" y="3035943"/>
                <a:ext cx="238740" cy="269226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764" extrusionOk="0">
                    <a:moveTo>
                      <a:pt x="0" y="1"/>
                    </a:moveTo>
                    <a:cubicBezTo>
                      <a:pt x="1834" y="1"/>
                      <a:pt x="3334" y="1477"/>
                      <a:pt x="3334" y="3311"/>
                    </a:cubicBezTo>
                    <a:lnTo>
                      <a:pt x="3334" y="4716"/>
                    </a:lnTo>
                    <a:lnTo>
                      <a:pt x="3691" y="4716"/>
                    </a:lnTo>
                    <a:cubicBezTo>
                      <a:pt x="3787" y="4716"/>
                      <a:pt x="3882" y="4740"/>
                      <a:pt x="3977" y="4764"/>
                    </a:cubicBezTo>
                    <a:lnTo>
                      <a:pt x="3977" y="3311"/>
                    </a:lnTo>
                    <a:cubicBezTo>
                      <a:pt x="3977" y="1477"/>
                      <a:pt x="2501" y="1"/>
                      <a:pt x="667" y="1"/>
                    </a:cubicBez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11" name="Google Shape;18828;p64">
                <a:extLst>
                  <a:ext uri="{FF2B5EF4-FFF2-40B4-BE49-F238E27FC236}">
                    <a16:creationId xmlns:a16="http://schemas.microsoft.com/office/drawing/2014/main" id="{A9CE40CF-C987-48B5-9014-DF6143036563}"/>
                  </a:ext>
                </a:extLst>
              </p:cNvPr>
              <p:cNvSpPr/>
              <p:nvPr/>
            </p:nvSpPr>
            <p:spPr>
              <a:xfrm>
                <a:off x="7399176" y="3420832"/>
                <a:ext cx="14727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478" extrusionOk="0">
                    <a:moveTo>
                      <a:pt x="120" y="1"/>
                    </a:moveTo>
                    <a:cubicBezTo>
                      <a:pt x="49" y="1"/>
                      <a:pt x="1" y="72"/>
                      <a:pt x="1" y="120"/>
                    </a:cubicBezTo>
                    <a:lnTo>
                      <a:pt x="1" y="263"/>
                    </a:lnTo>
                    <a:cubicBezTo>
                      <a:pt x="1" y="929"/>
                      <a:pt x="549" y="1477"/>
                      <a:pt x="1239" y="1477"/>
                    </a:cubicBezTo>
                    <a:cubicBezTo>
                      <a:pt x="1906" y="1477"/>
                      <a:pt x="2454" y="929"/>
                      <a:pt x="2454" y="263"/>
                    </a:cubicBezTo>
                    <a:lnTo>
                      <a:pt x="2454" y="120"/>
                    </a:lnTo>
                    <a:cubicBezTo>
                      <a:pt x="2454" y="48"/>
                      <a:pt x="2406" y="1"/>
                      <a:pt x="2335" y="1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 dirty="0">
                  <a:cs typeface="B Nazanin" panose="00000400000000000000" pitchFamily="2" charset="-78"/>
                </a:endParaRPr>
              </a:p>
            </p:txBody>
          </p:sp>
          <p:sp>
            <p:nvSpPr>
              <p:cNvPr id="112" name="Google Shape;18829;p64">
                <a:extLst>
                  <a:ext uri="{FF2B5EF4-FFF2-40B4-BE49-F238E27FC236}">
                    <a16:creationId xmlns:a16="http://schemas.microsoft.com/office/drawing/2014/main" id="{3D0A6345-BC8E-4599-9768-28D0A51F4643}"/>
                  </a:ext>
                </a:extLst>
              </p:cNvPr>
              <p:cNvSpPr/>
              <p:nvPr/>
            </p:nvSpPr>
            <p:spPr>
              <a:xfrm>
                <a:off x="7503537" y="3035943"/>
                <a:ext cx="61515" cy="4984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0" y="1"/>
                    </a:moveTo>
                    <a:lnTo>
                      <a:pt x="0" y="358"/>
                    </a:lnTo>
                    <a:cubicBezTo>
                      <a:pt x="0" y="644"/>
                      <a:pt x="239" y="882"/>
                      <a:pt x="501" y="882"/>
                    </a:cubicBezTo>
                    <a:cubicBezTo>
                      <a:pt x="786" y="882"/>
                      <a:pt x="1024" y="644"/>
                      <a:pt x="1024" y="358"/>
                    </a:cubicBez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13" name="Google Shape;18830;p64">
                <a:extLst>
                  <a:ext uri="{FF2B5EF4-FFF2-40B4-BE49-F238E27FC236}">
                    <a16:creationId xmlns:a16="http://schemas.microsoft.com/office/drawing/2014/main" id="{BCA8D7F6-54B0-4808-AA54-83B59455263F}"/>
                  </a:ext>
                </a:extLst>
              </p:cNvPr>
              <p:cNvSpPr/>
              <p:nvPr/>
            </p:nvSpPr>
            <p:spPr>
              <a:xfrm>
                <a:off x="7504977" y="3035943"/>
                <a:ext cx="60075" cy="813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44" extrusionOk="0">
                    <a:moveTo>
                      <a:pt x="0" y="1"/>
                    </a:moveTo>
                    <a:cubicBezTo>
                      <a:pt x="334" y="1"/>
                      <a:pt x="691" y="48"/>
                      <a:pt x="1000" y="144"/>
                    </a:cubicBezTo>
                    <a:lnTo>
                      <a:pt x="1000" y="1"/>
                    </a:lnTo>
                    <a:close/>
                  </a:path>
                </a:pathLst>
              </a:custGeom>
              <a:solidFill>
                <a:srgbClr val="F4E5E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14" name="Google Shape;18831;p64">
                <a:extLst>
                  <a:ext uri="{FF2B5EF4-FFF2-40B4-BE49-F238E27FC236}">
                    <a16:creationId xmlns:a16="http://schemas.microsoft.com/office/drawing/2014/main" id="{5CF0A3BF-026F-45E4-AD95-5ABC81CBC9DD}"/>
                  </a:ext>
                </a:extLst>
              </p:cNvPr>
              <p:cNvSpPr/>
              <p:nvPr/>
            </p:nvSpPr>
            <p:spPr>
              <a:xfrm>
                <a:off x="7399176" y="3420832"/>
                <a:ext cx="147277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68" extrusionOk="0">
                    <a:moveTo>
                      <a:pt x="120" y="1"/>
                    </a:moveTo>
                    <a:cubicBezTo>
                      <a:pt x="49" y="1"/>
                      <a:pt x="1" y="72"/>
                      <a:pt x="1" y="120"/>
                    </a:cubicBezTo>
                    <a:lnTo>
                      <a:pt x="1" y="263"/>
                    </a:lnTo>
                    <a:cubicBezTo>
                      <a:pt x="1" y="405"/>
                      <a:pt x="25" y="548"/>
                      <a:pt x="72" y="667"/>
                    </a:cubicBezTo>
                    <a:lnTo>
                      <a:pt x="2382" y="667"/>
                    </a:lnTo>
                    <a:cubicBezTo>
                      <a:pt x="2430" y="548"/>
                      <a:pt x="2454" y="405"/>
                      <a:pt x="2454" y="263"/>
                    </a:cubicBezTo>
                    <a:lnTo>
                      <a:pt x="2454" y="120"/>
                    </a:lnTo>
                    <a:cubicBezTo>
                      <a:pt x="2454" y="72"/>
                      <a:pt x="2406" y="1"/>
                      <a:pt x="2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15" name="Google Shape;18832;p64">
                <a:extLst>
                  <a:ext uri="{FF2B5EF4-FFF2-40B4-BE49-F238E27FC236}">
                    <a16:creationId xmlns:a16="http://schemas.microsoft.com/office/drawing/2014/main" id="{E2BA98C6-FA1E-4DCE-AB6F-BF8684C1F935}"/>
                  </a:ext>
                </a:extLst>
              </p:cNvPr>
              <p:cNvSpPr/>
              <p:nvPr/>
            </p:nvSpPr>
            <p:spPr>
              <a:xfrm>
                <a:off x="7442084" y="3035943"/>
                <a:ext cx="61515" cy="4984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0" y="1"/>
                    </a:moveTo>
                    <a:lnTo>
                      <a:pt x="0" y="358"/>
                    </a:lnTo>
                    <a:cubicBezTo>
                      <a:pt x="0" y="644"/>
                      <a:pt x="239" y="882"/>
                      <a:pt x="524" y="882"/>
                    </a:cubicBezTo>
                    <a:cubicBezTo>
                      <a:pt x="786" y="882"/>
                      <a:pt x="1024" y="644"/>
                      <a:pt x="1024" y="358"/>
                    </a:cubicBez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16" name="Google Shape;18833;p64">
                <a:extLst>
                  <a:ext uri="{FF2B5EF4-FFF2-40B4-BE49-F238E27FC236}">
                    <a16:creationId xmlns:a16="http://schemas.microsoft.com/office/drawing/2014/main" id="{2712B25C-E032-4150-81F4-BED316D735D9}"/>
                  </a:ext>
                </a:extLst>
              </p:cNvPr>
              <p:cNvSpPr/>
              <p:nvPr/>
            </p:nvSpPr>
            <p:spPr>
              <a:xfrm>
                <a:off x="7380632" y="3035943"/>
                <a:ext cx="61515" cy="4984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0" y="1"/>
                    </a:moveTo>
                    <a:lnTo>
                      <a:pt x="0" y="358"/>
                    </a:lnTo>
                    <a:cubicBezTo>
                      <a:pt x="0" y="644"/>
                      <a:pt x="239" y="882"/>
                      <a:pt x="524" y="882"/>
                    </a:cubicBezTo>
                    <a:cubicBezTo>
                      <a:pt x="786" y="882"/>
                      <a:pt x="1024" y="644"/>
                      <a:pt x="1024" y="358"/>
                    </a:cubicBez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17" name="Google Shape;18834;p64">
                <a:extLst>
                  <a:ext uri="{FF2B5EF4-FFF2-40B4-BE49-F238E27FC236}">
                    <a16:creationId xmlns:a16="http://schemas.microsoft.com/office/drawing/2014/main" id="{2C71F04D-B60B-45F7-83B9-5E720BD8EAC4}"/>
                  </a:ext>
                </a:extLst>
              </p:cNvPr>
              <p:cNvSpPr/>
              <p:nvPr/>
            </p:nvSpPr>
            <p:spPr>
              <a:xfrm>
                <a:off x="7670731" y="3356241"/>
                <a:ext cx="24366" cy="117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073" fill="none" extrusionOk="0">
                    <a:moveTo>
                      <a:pt x="1" y="2072"/>
                    </a:moveTo>
                    <a:cubicBezTo>
                      <a:pt x="263" y="1548"/>
                      <a:pt x="406" y="977"/>
                      <a:pt x="406" y="358"/>
                    </a:cubicBezTo>
                    <a:lnTo>
                      <a:pt x="406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18" name="Google Shape;18835;p64">
                <a:extLst>
                  <a:ext uri="{FF2B5EF4-FFF2-40B4-BE49-F238E27FC236}">
                    <a16:creationId xmlns:a16="http://schemas.microsoft.com/office/drawing/2014/main" id="{D64891B2-0283-4AA9-BE70-E0248CFEF1B0}"/>
                  </a:ext>
                </a:extLst>
              </p:cNvPr>
              <p:cNvSpPr/>
              <p:nvPr/>
            </p:nvSpPr>
            <p:spPr>
              <a:xfrm>
                <a:off x="7250585" y="3302387"/>
                <a:ext cx="394539" cy="28267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5002" fill="none" extrusionOk="0">
                    <a:moveTo>
                      <a:pt x="0" y="1"/>
                    </a:moveTo>
                    <a:lnTo>
                      <a:pt x="0" y="1311"/>
                    </a:lnTo>
                    <a:cubicBezTo>
                      <a:pt x="0" y="3359"/>
                      <a:pt x="1667" y="5002"/>
                      <a:pt x="3715" y="5002"/>
                    </a:cubicBezTo>
                    <a:lnTo>
                      <a:pt x="3715" y="5002"/>
                    </a:lnTo>
                    <a:cubicBezTo>
                      <a:pt x="4858" y="5002"/>
                      <a:pt x="5882" y="4478"/>
                      <a:pt x="6573" y="366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19" name="Google Shape;18836;p64">
                <a:extLst>
                  <a:ext uri="{FF2B5EF4-FFF2-40B4-BE49-F238E27FC236}">
                    <a16:creationId xmlns:a16="http://schemas.microsoft.com/office/drawing/2014/main" id="{A1631C65-2993-4328-BA9A-683BD2066AF5}"/>
                  </a:ext>
                </a:extLst>
              </p:cNvPr>
              <p:cNvSpPr/>
              <p:nvPr/>
            </p:nvSpPr>
            <p:spPr>
              <a:xfrm>
                <a:off x="7695036" y="3302387"/>
                <a:ext cx="88702" cy="10906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930" fill="none" extrusionOk="0">
                    <a:moveTo>
                      <a:pt x="1" y="953"/>
                    </a:moveTo>
                    <a:lnTo>
                      <a:pt x="1" y="1"/>
                    </a:lnTo>
                    <a:lnTo>
                      <a:pt x="524" y="1"/>
                    </a:lnTo>
                    <a:cubicBezTo>
                      <a:pt x="1048" y="1"/>
                      <a:pt x="1477" y="430"/>
                      <a:pt x="1477" y="953"/>
                    </a:cubicBezTo>
                    <a:lnTo>
                      <a:pt x="1477" y="953"/>
                    </a:lnTo>
                    <a:cubicBezTo>
                      <a:pt x="1477" y="1501"/>
                      <a:pt x="1048" y="1930"/>
                      <a:pt x="524" y="1930"/>
                    </a:cubicBezTo>
                    <a:lnTo>
                      <a:pt x="1" y="193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20" name="Google Shape;18837;p64">
                <a:extLst>
                  <a:ext uri="{FF2B5EF4-FFF2-40B4-BE49-F238E27FC236}">
                    <a16:creationId xmlns:a16="http://schemas.microsoft.com/office/drawing/2014/main" id="{12C49A06-39E0-4498-BBBC-21E4BBFE4CE8}"/>
                  </a:ext>
                </a:extLst>
              </p:cNvPr>
              <p:cNvSpPr/>
              <p:nvPr/>
            </p:nvSpPr>
            <p:spPr>
              <a:xfrm>
                <a:off x="7695036" y="3356241"/>
                <a:ext cx="31508" cy="57"/>
              </a:xfrm>
              <a:custGeom>
                <a:avLst/>
                <a:gdLst/>
                <a:ahLst/>
                <a:cxnLst/>
                <a:rect l="l" t="t" r="r" b="b"/>
                <a:pathLst>
                  <a:path w="525" h="1" fill="none" extrusionOk="0">
                    <a:moveTo>
                      <a:pt x="1" y="0"/>
                    </a:moveTo>
                    <a:lnTo>
                      <a:pt x="524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21" name="Google Shape;18838;p64">
                <a:extLst>
                  <a:ext uri="{FF2B5EF4-FFF2-40B4-BE49-F238E27FC236}">
                    <a16:creationId xmlns:a16="http://schemas.microsoft.com/office/drawing/2014/main" id="{591AE19D-FB39-48F7-929A-D0C8F7D331CA}"/>
                  </a:ext>
                </a:extLst>
              </p:cNvPr>
              <p:cNvSpPr/>
              <p:nvPr/>
            </p:nvSpPr>
            <p:spPr>
              <a:xfrm>
                <a:off x="7161947" y="3302387"/>
                <a:ext cx="88702" cy="10906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930" fill="none" extrusionOk="0">
                    <a:moveTo>
                      <a:pt x="1477" y="1"/>
                    </a:moveTo>
                    <a:lnTo>
                      <a:pt x="953" y="1"/>
                    </a:lnTo>
                    <a:cubicBezTo>
                      <a:pt x="429" y="1"/>
                      <a:pt x="1" y="430"/>
                      <a:pt x="1" y="953"/>
                    </a:cubicBezTo>
                    <a:lnTo>
                      <a:pt x="1" y="953"/>
                    </a:lnTo>
                    <a:cubicBezTo>
                      <a:pt x="1" y="1501"/>
                      <a:pt x="429" y="1930"/>
                      <a:pt x="953" y="1930"/>
                    </a:cubicBezTo>
                    <a:lnTo>
                      <a:pt x="1477" y="193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22" name="Google Shape;18839;p64">
                <a:extLst>
                  <a:ext uri="{FF2B5EF4-FFF2-40B4-BE49-F238E27FC236}">
                    <a16:creationId xmlns:a16="http://schemas.microsoft.com/office/drawing/2014/main" id="{FE0A391A-ACA0-4B56-B84B-E7927106EF5B}"/>
                  </a:ext>
                </a:extLst>
              </p:cNvPr>
              <p:cNvSpPr/>
              <p:nvPr/>
            </p:nvSpPr>
            <p:spPr>
              <a:xfrm>
                <a:off x="7219139" y="3356241"/>
                <a:ext cx="30068" cy="57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" fill="none" extrusionOk="0">
                    <a:moveTo>
                      <a:pt x="500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23" name="Google Shape;18840;p64">
                <a:extLst>
                  <a:ext uri="{FF2B5EF4-FFF2-40B4-BE49-F238E27FC236}">
                    <a16:creationId xmlns:a16="http://schemas.microsoft.com/office/drawing/2014/main" id="{0F5FF15F-E0C2-4012-918A-7919F63C3BAC}"/>
                  </a:ext>
                </a:extLst>
              </p:cNvPr>
              <p:cNvSpPr/>
              <p:nvPr/>
            </p:nvSpPr>
            <p:spPr>
              <a:xfrm>
                <a:off x="7582153" y="3356241"/>
                <a:ext cx="60" cy="26956"/>
              </a:xfrm>
              <a:custGeom>
                <a:avLst/>
                <a:gdLst/>
                <a:ahLst/>
                <a:cxnLst/>
                <a:rect l="l" t="t" r="r" b="b"/>
                <a:pathLst>
                  <a:path w="1" h="477" fill="none" extrusionOk="0">
                    <a:moveTo>
                      <a:pt x="0" y="0"/>
                    </a:moveTo>
                    <a:lnTo>
                      <a:pt x="0" y="47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24" name="Google Shape;18841;p64">
                <a:extLst>
                  <a:ext uri="{FF2B5EF4-FFF2-40B4-BE49-F238E27FC236}">
                    <a16:creationId xmlns:a16="http://schemas.microsoft.com/office/drawing/2014/main" id="{46A0A4D0-1234-43DA-9078-F0ED30905487}"/>
                  </a:ext>
                </a:extLst>
              </p:cNvPr>
              <p:cNvSpPr/>
              <p:nvPr/>
            </p:nvSpPr>
            <p:spPr>
              <a:xfrm>
                <a:off x="7363468" y="3356241"/>
                <a:ext cx="60" cy="26956"/>
              </a:xfrm>
              <a:custGeom>
                <a:avLst/>
                <a:gdLst/>
                <a:ahLst/>
                <a:cxnLst/>
                <a:rect l="l" t="t" r="r" b="b"/>
                <a:pathLst>
                  <a:path w="1" h="477" fill="none" extrusionOk="0">
                    <a:moveTo>
                      <a:pt x="1" y="0"/>
                    </a:moveTo>
                    <a:lnTo>
                      <a:pt x="1" y="47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25" name="Google Shape;18842;p64">
                <a:extLst>
                  <a:ext uri="{FF2B5EF4-FFF2-40B4-BE49-F238E27FC236}">
                    <a16:creationId xmlns:a16="http://schemas.microsoft.com/office/drawing/2014/main" id="{0C20D7FE-8434-4CFD-8703-99E2E7EDA3FE}"/>
                  </a:ext>
                </a:extLst>
              </p:cNvPr>
              <p:cNvSpPr/>
              <p:nvPr/>
            </p:nvSpPr>
            <p:spPr>
              <a:xfrm>
                <a:off x="7399176" y="3420832"/>
                <a:ext cx="14727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478" fill="none" extrusionOk="0">
                    <a:moveTo>
                      <a:pt x="1239" y="1477"/>
                    </a:moveTo>
                    <a:lnTo>
                      <a:pt x="1239" y="1477"/>
                    </a:lnTo>
                    <a:cubicBezTo>
                      <a:pt x="1906" y="1477"/>
                      <a:pt x="2454" y="929"/>
                      <a:pt x="2454" y="263"/>
                    </a:cubicBezTo>
                    <a:lnTo>
                      <a:pt x="2454" y="120"/>
                    </a:lnTo>
                    <a:cubicBezTo>
                      <a:pt x="2454" y="48"/>
                      <a:pt x="2406" y="1"/>
                      <a:pt x="2335" y="1"/>
                    </a:cubicBezTo>
                    <a:lnTo>
                      <a:pt x="120" y="1"/>
                    </a:lnTo>
                    <a:cubicBezTo>
                      <a:pt x="49" y="1"/>
                      <a:pt x="1" y="72"/>
                      <a:pt x="1" y="120"/>
                    </a:cubicBezTo>
                    <a:lnTo>
                      <a:pt x="1" y="263"/>
                    </a:lnTo>
                    <a:cubicBezTo>
                      <a:pt x="1" y="929"/>
                      <a:pt x="549" y="1477"/>
                      <a:pt x="1239" y="147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26" name="Google Shape;18843;p64">
                <a:extLst>
                  <a:ext uri="{FF2B5EF4-FFF2-40B4-BE49-F238E27FC236}">
                    <a16:creationId xmlns:a16="http://schemas.microsoft.com/office/drawing/2014/main" id="{DF2A6859-22E8-437D-AB2A-CAF3A608E07C}"/>
                  </a:ext>
                </a:extLst>
              </p:cNvPr>
              <p:cNvSpPr/>
              <p:nvPr/>
            </p:nvSpPr>
            <p:spPr>
              <a:xfrm>
                <a:off x="7407757" y="3458524"/>
                <a:ext cx="130113" cy="5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" fill="none" extrusionOk="0">
                    <a:moveTo>
                      <a:pt x="1" y="0"/>
                    </a:moveTo>
                    <a:lnTo>
                      <a:pt x="2168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27" name="Google Shape;18844;p64">
                <a:extLst>
                  <a:ext uri="{FF2B5EF4-FFF2-40B4-BE49-F238E27FC236}">
                    <a16:creationId xmlns:a16="http://schemas.microsoft.com/office/drawing/2014/main" id="{30D09AA3-8F18-48CA-ADBD-0E45637E961F}"/>
                  </a:ext>
                </a:extLst>
              </p:cNvPr>
              <p:cNvSpPr/>
              <p:nvPr/>
            </p:nvSpPr>
            <p:spPr>
              <a:xfrm>
                <a:off x="7201976" y="3267408"/>
                <a:ext cx="60" cy="32382"/>
              </a:xfrm>
              <a:custGeom>
                <a:avLst/>
                <a:gdLst/>
                <a:ahLst/>
                <a:cxnLst/>
                <a:rect l="l" t="t" r="r" b="b"/>
                <a:pathLst>
                  <a:path w="1" h="573" fill="none" extrusionOk="0">
                    <a:moveTo>
                      <a:pt x="1" y="1"/>
                    </a:moveTo>
                    <a:lnTo>
                      <a:pt x="1" y="572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28" name="Google Shape;18845;p64">
                <a:extLst>
                  <a:ext uri="{FF2B5EF4-FFF2-40B4-BE49-F238E27FC236}">
                    <a16:creationId xmlns:a16="http://schemas.microsoft.com/office/drawing/2014/main" id="{15A37391-BD89-4A13-A8A6-0C6086846A88}"/>
                  </a:ext>
                </a:extLst>
              </p:cNvPr>
              <p:cNvSpPr/>
              <p:nvPr/>
            </p:nvSpPr>
            <p:spPr>
              <a:xfrm>
                <a:off x="7201976" y="3035943"/>
                <a:ext cx="541755" cy="266513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4716" fill="none" extrusionOk="0">
                    <a:moveTo>
                      <a:pt x="9026" y="4716"/>
                    </a:moveTo>
                    <a:lnTo>
                      <a:pt x="9026" y="3311"/>
                    </a:lnTo>
                    <a:cubicBezTo>
                      <a:pt x="9026" y="1477"/>
                      <a:pt x="7550" y="1"/>
                      <a:pt x="5716" y="1"/>
                    </a:cubicBezTo>
                    <a:lnTo>
                      <a:pt x="3311" y="1"/>
                    </a:lnTo>
                    <a:cubicBezTo>
                      <a:pt x="1477" y="1"/>
                      <a:pt x="1" y="1477"/>
                      <a:pt x="1" y="331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29" name="Google Shape;18846;p64">
                <a:extLst>
                  <a:ext uri="{FF2B5EF4-FFF2-40B4-BE49-F238E27FC236}">
                    <a16:creationId xmlns:a16="http://schemas.microsoft.com/office/drawing/2014/main" id="{867E6F30-B8D0-4A96-80D4-324167E226D6}"/>
                  </a:ext>
                </a:extLst>
              </p:cNvPr>
              <p:cNvSpPr/>
              <p:nvPr/>
            </p:nvSpPr>
            <p:spPr>
              <a:xfrm>
                <a:off x="7579272" y="3414107"/>
                <a:ext cx="164441" cy="1507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668" fill="none" extrusionOk="0">
                    <a:moveTo>
                      <a:pt x="1" y="2596"/>
                    </a:moveTo>
                    <a:cubicBezTo>
                      <a:pt x="143" y="2644"/>
                      <a:pt x="310" y="2644"/>
                      <a:pt x="429" y="2549"/>
                    </a:cubicBezTo>
                    <a:lnTo>
                      <a:pt x="548" y="2453"/>
                    </a:lnTo>
                    <a:cubicBezTo>
                      <a:pt x="715" y="2334"/>
                      <a:pt x="906" y="2334"/>
                      <a:pt x="1072" y="2453"/>
                    </a:cubicBezTo>
                    <a:lnTo>
                      <a:pt x="1191" y="2549"/>
                    </a:lnTo>
                    <a:cubicBezTo>
                      <a:pt x="1358" y="2668"/>
                      <a:pt x="1572" y="2668"/>
                      <a:pt x="1715" y="2549"/>
                    </a:cubicBezTo>
                    <a:lnTo>
                      <a:pt x="2001" y="2334"/>
                    </a:lnTo>
                    <a:cubicBezTo>
                      <a:pt x="2072" y="2287"/>
                      <a:pt x="2144" y="2287"/>
                      <a:pt x="2215" y="2334"/>
                    </a:cubicBezTo>
                    <a:lnTo>
                      <a:pt x="2477" y="2525"/>
                    </a:lnTo>
                    <a:cubicBezTo>
                      <a:pt x="2596" y="2620"/>
                      <a:pt x="2739" y="2525"/>
                      <a:pt x="2739" y="2382"/>
                    </a:cubicBezTo>
                    <a:lnTo>
                      <a:pt x="2739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30" name="Google Shape;18847;p64">
                <a:extLst>
                  <a:ext uri="{FF2B5EF4-FFF2-40B4-BE49-F238E27FC236}">
                    <a16:creationId xmlns:a16="http://schemas.microsoft.com/office/drawing/2014/main" id="{2FDE6B92-17CF-4DF9-8490-7F3C984DB3BD}"/>
                  </a:ext>
                </a:extLst>
              </p:cNvPr>
              <p:cNvSpPr/>
              <p:nvPr/>
            </p:nvSpPr>
            <p:spPr>
              <a:xfrm>
                <a:off x="7201976" y="3415463"/>
                <a:ext cx="164441" cy="14941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644" fill="none" extrusionOk="0">
                    <a:moveTo>
                      <a:pt x="1" y="0"/>
                    </a:moveTo>
                    <a:lnTo>
                      <a:pt x="1" y="2358"/>
                    </a:lnTo>
                    <a:cubicBezTo>
                      <a:pt x="1" y="2501"/>
                      <a:pt x="143" y="2596"/>
                      <a:pt x="263" y="2501"/>
                    </a:cubicBezTo>
                    <a:lnTo>
                      <a:pt x="382" y="2429"/>
                    </a:lnTo>
                    <a:cubicBezTo>
                      <a:pt x="524" y="2310"/>
                      <a:pt x="739" y="2310"/>
                      <a:pt x="906" y="2429"/>
                    </a:cubicBezTo>
                    <a:lnTo>
                      <a:pt x="1025" y="2525"/>
                    </a:lnTo>
                    <a:cubicBezTo>
                      <a:pt x="1167" y="2644"/>
                      <a:pt x="1382" y="2644"/>
                      <a:pt x="1548" y="2525"/>
                    </a:cubicBezTo>
                    <a:lnTo>
                      <a:pt x="1668" y="2429"/>
                    </a:lnTo>
                    <a:cubicBezTo>
                      <a:pt x="1834" y="2310"/>
                      <a:pt x="2025" y="2310"/>
                      <a:pt x="2191" y="2429"/>
                    </a:cubicBezTo>
                    <a:lnTo>
                      <a:pt x="2311" y="2525"/>
                    </a:lnTo>
                    <a:cubicBezTo>
                      <a:pt x="2430" y="2620"/>
                      <a:pt x="2596" y="2620"/>
                      <a:pt x="2739" y="257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31" name="Google Shape;18848;p64">
                <a:extLst>
                  <a:ext uri="{FF2B5EF4-FFF2-40B4-BE49-F238E27FC236}">
                    <a16:creationId xmlns:a16="http://schemas.microsoft.com/office/drawing/2014/main" id="{9B77959F-BB26-4C97-862A-AA06A72C3A1C}"/>
                  </a:ext>
                </a:extLst>
              </p:cNvPr>
              <p:cNvSpPr/>
              <p:nvPr/>
            </p:nvSpPr>
            <p:spPr>
              <a:xfrm>
                <a:off x="7304896" y="2990170"/>
                <a:ext cx="75799" cy="45832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811" fill="none" extrusionOk="0">
                    <a:moveTo>
                      <a:pt x="1262" y="811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32" name="Google Shape;18849;p64">
                <a:extLst>
                  <a:ext uri="{FF2B5EF4-FFF2-40B4-BE49-F238E27FC236}">
                    <a16:creationId xmlns:a16="http://schemas.microsoft.com/office/drawing/2014/main" id="{3B758212-1442-4C18-87C1-40BEC6DC7BBB}"/>
                  </a:ext>
                </a:extLst>
              </p:cNvPr>
              <p:cNvSpPr/>
              <p:nvPr/>
            </p:nvSpPr>
            <p:spPr>
              <a:xfrm>
                <a:off x="7380632" y="2963272"/>
                <a:ext cx="184426" cy="7273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1287" fill="none" extrusionOk="0">
                    <a:moveTo>
                      <a:pt x="3072" y="1287"/>
                    </a:moveTo>
                    <a:lnTo>
                      <a:pt x="3072" y="1263"/>
                    </a:lnTo>
                    <a:lnTo>
                      <a:pt x="3072" y="1263"/>
                    </a:lnTo>
                    <a:cubicBezTo>
                      <a:pt x="3072" y="548"/>
                      <a:pt x="2501" y="1"/>
                      <a:pt x="1810" y="1"/>
                    </a:cubicBezTo>
                    <a:lnTo>
                      <a:pt x="1263" y="1"/>
                    </a:lnTo>
                    <a:cubicBezTo>
                      <a:pt x="572" y="1"/>
                      <a:pt x="0" y="548"/>
                      <a:pt x="0" y="1263"/>
                    </a:cubicBezTo>
                    <a:lnTo>
                      <a:pt x="0" y="1263"/>
                    </a:lnTo>
                    <a:lnTo>
                      <a:pt x="0" y="128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33" name="Google Shape;18850;p64">
                <a:extLst>
                  <a:ext uri="{FF2B5EF4-FFF2-40B4-BE49-F238E27FC236}">
                    <a16:creationId xmlns:a16="http://schemas.microsoft.com/office/drawing/2014/main" id="{F08FB052-5C7B-4367-AA58-588F8454EF74}"/>
                  </a:ext>
                </a:extLst>
              </p:cNvPr>
              <p:cNvSpPr/>
              <p:nvPr/>
            </p:nvSpPr>
            <p:spPr>
              <a:xfrm>
                <a:off x="7364909" y="3240509"/>
                <a:ext cx="330203" cy="61938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1096" fill="none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596"/>
                      <a:pt x="477" y="1096"/>
                      <a:pt x="1096" y="1096"/>
                    </a:cubicBezTo>
                    <a:lnTo>
                      <a:pt x="2501" y="1096"/>
                    </a:lnTo>
                    <a:cubicBezTo>
                      <a:pt x="3120" y="1096"/>
                      <a:pt x="3596" y="596"/>
                      <a:pt x="3596" y="0"/>
                    </a:cubicBezTo>
                    <a:lnTo>
                      <a:pt x="3596" y="0"/>
                    </a:lnTo>
                    <a:cubicBezTo>
                      <a:pt x="3596" y="596"/>
                      <a:pt x="4096" y="1096"/>
                      <a:pt x="4716" y="1096"/>
                    </a:cubicBezTo>
                    <a:lnTo>
                      <a:pt x="5502" y="1096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34" name="Google Shape;18851;p64">
                <a:extLst>
                  <a:ext uri="{FF2B5EF4-FFF2-40B4-BE49-F238E27FC236}">
                    <a16:creationId xmlns:a16="http://schemas.microsoft.com/office/drawing/2014/main" id="{3D0F2714-0CF3-4715-BA89-794423F006D1}"/>
                  </a:ext>
                </a:extLst>
              </p:cNvPr>
              <p:cNvSpPr/>
              <p:nvPr/>
            </p:nvSpPr>
            <p:spPr>
              <a:xfrm>
                <a:off x="7250585" y="3240509"/>
                <a:ext cx="114389" cy="61938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096" fill="none" extrusionOk="0">
                    <a:moveTo>
                      <a:pt x="0" y="1096"/>
                    </a:moveTo>
                    <a:lnTo>
                      <a:pt x="786" y="1096"/>
                    </a:lnTo>
                    <a:cubicBezTo>
                      <a:pt x="1405" y="1096"/>
                      <a:pt x="1905" y="596"/>
                      <a:pt x="1905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35" name="Google Shape;18852;p64">
                <a:extLst>
                  <a:ext uri="{FF2B5EF4-FFF2-40B4-BE49-F238E27FC236}">
                    <a16:creationId xmlns:a16="http://schemas.microsoft.com/office/drawing/2014/main" id="{014CDC8E-A333-460D-9B3F-3D21BED5D81A}"/>
                  </a:ext>
                </a:extLst>
              </p:cNvPr>
              <p:cNvSpPr/>
              <p:nvPr/>
            </p:nvSpPr>
            <p:spPr>
              <a:xfrm>
                <a:off x="7503537" y="3037300"/>
                <a:ext cx="61515" cy="4848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58" fill="none" extrusionOk="0">
                    <a:moveTo>
                      <a:pt x="1024" y="0"/>
                    </a:moveTo>
                    <a:lnTo>
                      <a:pt x="1024" y="334"/>
                    </a:lnTo>
                    <a:cubicBezTo>
                      <a:pt x="1024" y="620"/>
                      <a:pt x="786" y="858"/>
                      <a:pt x="501" y="858"/>
                    </a:cubicBezTo>
                    <a:lnTo>
                      <a:pt x="501" y="858"/>
                    </a:lnTo>
                    <a:cubicBezTo>
                      <a:pt x="239" y="858"/>
                      <a:pt x="0" y="620"/>
                      <a:pt x="0" y="33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36" name="Google Shape;18853;p64">
                <a:extLst>
                  <a:ext uri="{FF2B5EF4-FFF2-40B4-BE49-F238E27FC236}">
                    <a16:creationId xmlns:a16="http://schemas.microsoft.com/office/drawing/2014/main" id="{B3689E2A-5454-41E2-8B40-9C13512B934A}"/>
                  </a:ext>
                </a:extLst>
              </p:cNvPr>
              <p:cNvSpPr/>
              <p:nvPr/>
            </p:nvSpPr>
            <p:spPr>
              <a:xfrm>
                <a:off x="7442084" y="3035943"/>
                <a:ext cx="61515" cy="4984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fill="none" extrusionOk="0">
                    <a:moveTo>
                      <a:pt x="1024" y="1"/>
                    </a:moveTo>
                    <a:lnTo>
                      <a:pt x="1024" y="358"/>
                    </a:lnTo>
                    <a:cubicBezTo>
                      <a:pt x="1024" y="644"/>
                      <a:pt x="786" y="882"/>
                      <a:pt x="524" y="882"/>
                    </a:cubicBezTo>
                    <a:lnTo>
                      <a:pt x="524" y="882"/>
                    </a:lnTo>
                    <a:cubicBezTo>
                      <a:pt x="239" y="882"/>
                      <a:pt x="0" y="644"/>
                      <a:pt x="0" y="358"/>
                    </a:cubicBez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37" name="Google Shape;18854;p64">
                <a:extLst>
                  <a:ext uri="{FF2B5EF4-FFF2-40B4-BE49-F238E27FC236}">
                    <a16:creationId xmlns:a16="http://schemas.microsoft.com/office/drawing/2014/main" id="{56419CFE-9FE6-4619-9929-F556F9D535CF}"/>
                  </a:ext>
                </a:extLst>
              </p:cNvPr>
              <p:cNvSpPr/>
              <p:nvPr/>
            </p:nvSpPr>
            <p:spPr>
              <a:xfrm>
                <a:off x="7380632" y="3037300"/>
                <a:ext cx="61515" cy="4848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58" fill="none" extrusionOk="0">
                    <a:moveTo>
                      <a:pt x="1024" y="334"/>
                    </a:moveTo>
                    <a:cubicBezTo>
                      <a:pt x="1024" y="620"/>
                      <a:pt x="786" y="858"/>
                      <a:pt x="524" y="858"/>
                    </a:cubicBezTo>
                    <a:lnTo>
                      <a:pt x="524" y="858"/>
                    </a:lnTo>
                    <a:cubicBezTo>
                      <a:pt x="239" y="858"/>
                      <a:pt x="0" y="620"/>
                      <a:pt x="0" y="334"/>
                    </a:cubicBez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138" name="Google Shape;18855;p64">
                <a:extLst>
                  <a:ext uri="{FF2B5EF4-FFF2-40B4-BE49-F238E27FC236}">
                    <a16:creationId xmlns:a16="http://schemas.microsoft.com/office/drawing/2014/main" id="{1E011288-8B69-4A03-BF6E-01D5D92CBDEA}"/>
                  </a:ext>
                </a:extLst>
              </p:cNvPr>
              <p:cNvSpPr/>
              <p:nvPr/>
            </p:nvSpPr>
            <p:spPr>
              <a:xfrm>
                <a:off x="7566429" y="2990170"/>
                <a:ext cx="74359" cy="45832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11" fill="none" extrusionOk="0">
                    <a:moveTo>
                      <a:pt x="0" y="811"/>
                    </a:moveTo>
                    <a:lnTo>
                      <a:pt x="1239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78" name="Google Shape;18857;p64">
              <a:extLst>
                <a:ext uri="{FF2B5EF4-FFF2-40B4-BE49-F238E27FC236}">
                  <a16:creationId xmlns:a16="http://schemas.microsoft.com/office/drawing/2014/main" id="{07E23BFF-B75D-445B-9B12-B9F2A0285B62}"/>
                </a:ext>
              </a:extLst>
            </p:cNvPr>
            <p:cNvSpPr/>
            <p:nvPr/>
          </p:nvSpPr>
          <p:spPr>
            <a:xfrm>
              <a:off x="7470096" y="2689072"/>
              <a:ext cx="414949" cy="648283"/>
            </a:xfrm>
            <a:custGeom>
              <a:avLst/>
              <a:gdLst/>
              <a:ahLst/>
              <a:cxnLst/>
              <a:rect l="l" t="t" r="r" b="b"/>
              <a:pathLst>
                <a:path w="5026" h="6716" extrusionOk="0">
                  <a:moveTo>
                    <a:pt x="998" y="1"/>
                  </a:moveTo>
                  <a:cubicBezTo>
                    <a:pt x="871" y="1"/>
                    <a:pt x="743" y="25"/>
                    <a:pt x="620" y="77"/>
                  </a:cubicBezTo>
                  <a:cubicBezTo>
                    <a:pt x="239" y="220"/>
                    <a:pt x="1" y="601"/>
                    <a:pt x="1" y="1006"/>
                  </a:cubicBezTo>
                  <a:lnTo>
                    <a:pt x="1" y="2125"/>
                  </a:lnTo>
                  <a:cubicBezTo>
                    <a:pt x="1" y="2673"/>
                    <a:pt x="144" y="3220"/>
                    <a:pt x="405" y="3720"/>
                  </a:cubicBezTo>
                  <a:cubicBezTo>
                    <a:pt x="667" y="4220"/>
                    <a:pt x="763" y="4792"/>
                    <a:pt x="691" y="5364"/>
                  </a:cubicBezTo>
                  <a:lnTo>
                    <a:pt x="572" y="6007"/>
                  </a:lnTo>
                  <a:cubicBezTo>
                    <a:pt x="525" y="6316"/>
                    <a:pt x="715" y="6626"/>
                    <a:pt x="1025" y="6697"/>
                  </a:cubicBezTo>
                  <a:cubicBezTo>
                    <a:pt x="1074" y="6709"/>
                    <a:pt x="1123" y="6715"/>
                    <a:pt x="1173" y="6715"/>
                  </a:cubicBezTo>
                  <a:cubicBezTo>
                    <a:pt x="1411" y="6715"/>
                    <a:pt x="1640" y="6577"/>
                    <a:pt x="1739" y="6340"/>
                  </a:cubicBezTo>
                  <a:lnTo>
                    <a:pt x="2192" y="5268"/>
                  </a:lnTo>
                  <a:cubicBezTo>
                    <a:pt x="2263" y="5149"/>
                    <a:pt x="2382" y="5054"/>
                    <a:pt x="2501" y="5054"/>
                  </a:cubicBezTo>
                  <a:cubicBezTo>
                    <a:pt x="2644" y="5054"/>
                    <a:pt x="2763" y="5149"/>
                    <a:pt x="2811" y="5268"/>
                  </a:cubicBezTo>
                  <a:lnTo>
                    <a:pt x="3263" y="6340"/>
                  </a:lnTo>
                  <a:cubicBezTo>
                    <a:pt x="3362" y="6577"/>
                    <a:pt x="3591" y="6715"/>
                    <a:pt x="3843" y="6715"/>
                  </a:cubicBezTo>
                  <a:cubicBezTo>
                    <a:pt x="3895" y="6715"/>
                    <a:pt x="3948" y="6709"/>
                    <a:pt x="4001" y="6697"/>
                  </a:cubicBezTo>
                  <a:cubicBezTo>
                    <a:pt x="4287" y="6626"/>
                    <a:pt x="4478" y="6316"/>
                    <a:pt x="4430" y="6007"/>
                  </a:cubicBezTo>
                  <a:lnTo>
                    <a:pt x="4335" y="5364"/>
                  </a:lnTo>
                  <a:cubicBezTo>
                    <a:pt x="4240" y="4792"/>
                    <a:pt x="4335" y="4220"/>
                    <a:pt x="4621" y="3720"/>
                  </a:cubicBezTo>
                  <a:cubicBezTo>
                    <a:pt x="4883" y="3220"/>
                    <a:pt x="5025" y="2673"/>
                    <a:pt x="5025" y="2125"/>
                  </a:cubicBezTo>
                  <a:lnTo>
                    <a:pt x="5025" y="1006"/>
                  </a:lnTo>
                  <a:cubicBezTo>
                    <a:pt x="5025" y="601"/>
                    <a:pt x="4764" y="220"/>
                    <a:pt x="4406" y="77"/>
                  </a:cubicBezTo>
                  <a:cubicBezTo>
                    <a:pt x="4283" y="25"/>
                    <a:pt x="4155" y="1"/>
                    <a:pt x="4028" y="1"/>
                  </a:cubicBezTo>
                  <a:cubicBezTo>
                    <a:pt x="3862" y="1"/>
                    <a:pt x="3698" y="43"/>
                    <a:pt x="3549" y="124"/>
                  </a:cubicBezTo>
                  <a:lnTo>
                    <a:pt x="3001" y="434"/>
                  </a:lnTo>
                  <a:cubicBezTo>
                    <a:pt x="2858" y="505"/>
                    <a:pt x="2692" y="553"/>
                    <a:pt x="2525" y="553"/>
                  </a:cubicBezTo>
                  <a:lnTo>
                    <a:pt x="2501" y="553"/>
                  </a:lnTo>
                  <a:cubicBezTo>
                    <a:pt x="2334" y="553"/>
                    <a:pt x="2168" y="505"/>
                    <a:pt x="2025" y="434"/>
                  </a:cubicBezTo>
                  <a:lnTo>
                    <a:pt x="1477" y="124"/>
                  </a:lnTo>
                  <a:cubicBezTo>
                    <a:pt x="1328" y="43"/>
                    <a:pt x="1164" y="1"/>
                    <a:pt x="99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79" name="Google Shape;18858;p64">
              <a:extLst>
                <a:ext uri="{FF2B5EF4-FFF2-40B4-BE49-F238E27FC236}">
                  <a16:creationId xmlns:a16="http://schemas.microsoft.com/office/drawing/2014/main" id="{0C8F7419-1893-4F03-8890-57240744756B}"/>
                </a:ext>
              </a:extLst>
            </p:cNvPr>
            <p:cNvSpPr/>
            <p:nvPr/>
          </p:nvSpPr>
          <p:spPr>
            <a:xfrm>
              <a:off x="7759130" y="2689553"/>
              <a:ext cx="125905" cy="648283"/>
            </a:xfrm>
            <a:custGeom>
              <a:avLst/>
              <a:gdLst/>
              <a:ahLst/>
              <a:cxnLst/>
              <a:rect l="l" t="t" r="r" b="b"/>
              <a:pathLst>
                <a:path w="1525" h="6716" extrusionOk="0">
                  <a:moveTo>
                    <a:pt x="524" y="0"/>
                  </a:moveTo>
                  <a:cubicBezTo>
                    <a:pt x="405" y="0"/>
                    <a:pt x="286" y="24"/>
                    <a:pt x="191" y="48"/>
                  </a:cubicBezTo>
                  <a:cubicBezTo>
                    <a:pt x="191" y="72"/>
                    <a:pt x="215" y="72"/>
                    <a:pt x="239" y="72"/>
                  </a:cubicBezTo>
                  <a:cubicBezTo>
                    <a:pt x="596" y="215"/>
                    <a:pt x="858" y="596"/>
                    <a:pt x="858" y="1001"/>
                  </a:cubicBezTo>
                  <a:lnTo>
                    <a:pt x="858" y="2120"/>
                  </a:lnTo>
                  <a:cubicBezTo>
                    <a:pt x="858" y="2406"/>
                    <a:pt x="810" y="2668"/>
                    <a:pt x="739" y="2929"/>
                  </a:cubicBezTo>
                  <a:cubicBezTo>
                    <a:pt x="691" y="3215"/>
                    <a:pt x="572" y="3453"/>
                    <a:pt x="453" y="3715"/>
                  </a:cubicBezTo>
                  <a:cubicBezTo>
                    <a:pt x="167" y="4215"/>
                    <a:pt x="72" y="4787"/>
                    <a:pt x="167" y="5359"/>
                  </a:cubicBezTo>
                  <a:lnTo>
                    <a:pt x="262" y="6002"/>
                  </a:lnTo>
                  <a:cubicBezTo>
                    <a:pt x="286" y="6049"/>
                    <a:pt x="286" y="6073"/>
                    <a:pt x="286" y="6097"/>
                  </a:cubicBezTo>
                  <a:cubicBezTo>
                    <a:pt x="286" y="6311"/>
                    <a:pt x="167" y="6502"/>
                    <a:pt x="0" y="6621"/>
                  </a:cubicBezTo>
                  <a:cubicBezTo>
                    <a:pt x="96" y="6684"/>
                    <a:pt x="201" y="6716"/>
                    <a:pt x="318" y="6716"/>
                  </a:cubicBezTo>
                  <a:cubicBezTo>
                    <a:pt x="376" y="6716"/>
                    <a:pt x="437" y="6708"/>
                    <a:pt x="500" y="6692"/>
                  </a:cubicBezTo>
                  <a:cubicBezTo>
                    <a:pt x="762" y="6621"/>
                    <a:pt x="953" y="6383"/>
                    <a:pt x="953" y="6097"/>
                  </a:cubicBezTo>
                  <a:cubicBezTo>
                    <a:pt x="953" y="6073"/>
                    <a:pt x="953" y="6049"/>
                    <a:pt x="929" y="6002"/>
                  </a:cubicBezTo>
                  <a:lnTo>
                    <a:pt x="834" y="5359"/>
                  </a:lnTo>
                  <a:cubicBezTo>
                    <a:pt x="739" y="4787"/>
                    <a:pt x="834" y="4215"/>
                    <a:pt x="1120" y="3715"/>
                  </a:cubicBezTo>
                  <a:cubicBezTo>
                    <a:pt x="1239" y="3453"/>
                    <a:pt x="1358" y="3215"/>
                    <a:pt x="1405" y="2929"/>
                  </a:cubicBezTo>
                  <a:cubicBezTo>
                    <a:pt x="1477" y="2668"/>
                    <a:pt x="1524" y="2406"/>
                    <a:pt x="1524" y="2120"/>
                  </a:cubicBezTo>
                  <a:lnTo>
                    <a:pt x="1524" y="1001"/>
                  </a:lnTo>
                  <a:cubicBezTo>
                    <a:pt x="1524" y="596"/>
                    <a:pt x="1263" y="215"/>
                    <a:pt x="905" y="72"/>
                  </a:cubicBezTo>
                  <a:cubicBezTo>
                    <a:pt x="786" y="24"/>
                    <a:pt x="643" y="0"/>
                    <a:pt x="524" y="0"/>
                  </a:cubicBezTo>
                  <a:close/>
                </a:path>
              </a:pathLst>
            </a:custGeom>
            <a:solidFill>
              <a:srgbClr val="15024C">
                <a:alpha val="446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80" name="Google Shape;18859;p64">
              <a:extLst>
                <a:ext uri="{FF2B5EF4-FFF2-40B4-BE49-F238E27FC236}">
                  <a16:creationId xmlns:a16="http://schemas.microsoft.com/office/drawing/2014/main" id="{67AF21F6-39B3-4EC1-AC42-3F1D6B3C4C9B}"/>
                </a:ext>
              </a:extLst>
            </p:cNvPr>
            <p:cNvSpPr/>
            <p:nvPr/>
          </p:nvSpPr>
          <p:spPr>
            <a:xfrm>
              <a:off x="7055246" y="2689072"/>
              <a:ext cx="414949" cy="648283"/>
            </a:xfrm>
            <a:custGeom>
              <a:avLst/>
              <a:gdLst/>
              <a:ahLst/>
              <a:cxnLst/>
              <a:rect l="l" t="t" r="r" b="b"/>
              <a:pathLst>
                <a:path w="5026" h="6716" extrusionOk="0">
                  <a:moveTo>
                    <a:pt x="998" y="1"/>
                  </a:moveTo>
                  <a:cubicBezTo>
                    <a:pt x="871" y="1"/>
                    <a:pt x="743" y="25"/>
                    <a:pt x="620" y="77"/>
                  </a:cubicBezTo>
                  <a:cubicBezTo>
                    <a:pt x="239" y="220"/>
                    <a:pt x="1" y="601"/>
                    <a:pt x="1" y="1006"/>
                  </a:cubicBezTo>
                  <a:lnTo>
                    <a:pt x="1" y="2125"/>
                  </a:lnTo>
                  <a:cubicBezTo>
                    <a:pt x="1" y="2673"/>
                    <a:pt x="144" y="3220"/>
                    <a:pt x="406" y="3720"/>
                  </a:cubicBezTo>
                  <a:cubicBezTo>
                    <a:pt x="668" y="4220"/>
                    <a:pt x="787" y="4792"/>
                    <a:pt x="691" y="5364"/>
                  </a:cubicBezTo>
                  <a:lnTo>
                    <a:pt x="572" y="6007"/>
                  </a:lnTo>
                  <a:cubicBezTo>
                    <a:pt x="525" y="6316"/>
                    <a:pt x="715" y="6626"/>
                    <a:pt x="1025" y="6697"/>
                  </a:cubicBezTo>
                  <a:cubicBezTo>
                    <a:pt x="1074" y="6709"/>
                    <a:pt x="1124" y="6715"/>
                    <a:pt x="1173" y="6715"/>
                  </a:cubicBezTo>
                  <a:cubicBezTo>
                    <a:pt x="1411" y="6715"/>
                    <a:pt x="1641" y="6577"/>
                    <a:pt x="1739" y="6340"/>
                  </a:cubicBezTo>
                  <a:lnTo>
                    <a:pt x="2216" y="5268"/>
                  </a:lnTo>
                  <a:cubicBezTo>
                    <a:pt x="2263" y="5149"/>
                    <a:pt x="2382" y="5054"/>
                    <a:pt x="2525" y="5054"/>
                  </a:cubicBezTo>
                  <a:cubicBezTo>
                    <a:pt x="2644" y="5054"/>
                    <a:pt x="2763" y="5149"/>
                    <a:pt x="2811" y="5268"/>
                  </a:cubicBezTo>
                  <a:lnTo>
                    <a:pt x="3287" y="6340"/>
                  </a:lnTo>
                  <a:cubicBezTo>
                    <a:pt x="3386" y="6577"/>
                    <a:pt x="3615" y="6715"/>
                    <a:pt x="3853" y="6715"/>
                  </a:cubicBezTo>
                  <a:cubicBezTo>
                    <a:pt x="3903" y="6715"/>
                    <a:pt x="3953" y="6709"/>
                    <a:pt x="4002" y="6697"/>
                  </a:cubicBezTo>
                  <a:cubicBezTo>
                    <a:pt x="4311" y="6626"/>
                    <a:pt x="4502" y="6316"/>
                    <a:pt x="4454" y="6007"/>
                  </a:cubicBezTo>
                  <a:lnTo>
                    <a:pt x="4335" y="5364"/>
                  </a:lnTo>
                  <a:cubicBezTo>
                    <a:pt x="4240" y="4792"/>
                    <a:pt x="4359" y="4220"/>
                    <a:pt x="4621" y="3720"/>
                  </a:cubicBezTo>
                  <a:cubicBezTo>
                    <a:pt x="4883" y="3220"/>
                    <a:pt x="5026" y="2673"/>
                    <a:pt x="5026" y="2125"/>
                  </a:cubicBezTo>
                  <a:lnTo>
                    <a:pt x="5026" y="1006"/>
                  </a:lnTo>
                  <a:cubicBezTo>
                    <a:pt x="5026" y="601"/>
                    <a:pt x="4787" y="220"/>
                    <a:pt x="4406" y="77"/>
                  </a:cubicBezTo>
                  <a:cubicBezTo>
                    <a:pt x="4283" y="25"/>
                    <a:pt x="4155" y="1"/>
                    <a:pt x="4028" y="1"/>
                  </a:cubicBezTo>
                  <a:cubicBezTo>
                    <a:pt x="3862" y="1"/>
                    <a:pt x="3698" y="43"/>
                    <a:pt x="3549" y="124"/>
                  </a:cubicBezTo>
                  <a:lnTo>
                    <a:pt x="3001" y="434"/>
                  </a:lnTo>
                  <a:cubicBezTo>
                    <a:pt x="2859" y="505"/>
                    <a:pt x="2692" y="553"/>
                    <a:pt x="2525" y="553"/>
                  </a:cubicBezTo>
                  <a:lnTo>
                    <a:pt x="2501" y="553"/>
                  </a:lnTo>
                  <a:cubicBezTo>
                    <a:pt x="2335" y="553"/>
                    <a:pt x="2168" y="505"/>
                    <a:pt x="2025" y="434"/>
                  </a:cubicBezTo>
                  <a:lnTo>
                    <a:pt x="1477" y="124"/>
                  </a:lnTo>
                  <a:cubicBezTo>
                    <a:pt x="1329" y="43"/>
                    <a:pt x="1164" y="1"/>
                    <a:pt x="99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81" name="Google Shape;18860;p64">
              <a:extLst>
                <a:ext uri="{FF2B5EF4-FFF2-40B4-BE49-F238E27FC236}">
                  <a16:creationId xmlns:a16="http://schemas.microsoft.com/office/drawing/2014/main" id="{2508176B-26A7-40AC-B9E1-621563A2542B}"/>
                </a:ext>
              </a:extLst>
            </p:cNvPr>
            <p:cNvSpPr/>
            <p:nvPr/>
          </p:nvSpPr>
          <p:spPr>
            <a:xfrm>
              <a:off x="7344278" y="2689553"/>
              <a:ext cx="125905" cy="648283"/>
            </a:xfrm>
            <a:custGeom>
              <a:avLst/>
              <a:gdLst/>
              <a:ahLst/>
              <a:cxnLst/>
              <a:rect l="l" t="t" r="r" b="b"/>
              <a:pathLst>
                <a:path w="1525" h="6716" extrusionOk="0">
                  <a:moveTo>
                    <a:pt x="524" y="0"/>
                  </a:moveTo>
                  <a:cubicBezTo>
                    <a:pt x="405" y="0"/>
                    <a:pt x="310" y="24"/>
                    <a:pt x="191" y="48"/>
                  </a:cubicBezTo>
                  <a:cubicBezTo>
                    <a:pt x="215" y="72"/>
                    <a:pt x="215" y="72"/>
                    <a:pt x="239" y="72"/>
                  </a:cubicBezTo>
                  <a:cubicBezTo>
                    <a:pt x="620" y="215"/>
                    <a:pt x="858" y="596"/>
                    <a:pt x="858" y="1001"/>
                  </a:cubicBezTo>
                  <a:lnTo>
                    <a:pt x="858" y="2120"/>
                  </a:lnTo>
                  <a:cubicBezTo>
                    <a:pt x="858" y="2406"/>
                    <a:pt x="810" y="2668"/>
                    <a:pt x="763" y="2929"/>
                  </a:cubicBezTo>
                  <a:cubicBezTo>
                    <a:pt x="691" y="3215"/>
                    <a:pt x="596" y="3453"/>
                    <a:pt x="453" y="3715"/>
                  </a:cubicBezTo>
                  <a:cubicBezTo>
                    <a:pt x="191" y="4215"/>
                    <a:pt x="96" y="4787"/>
                    <a:pt x="167" y="5359"/>
                  </a:cubicBezTo>
                  <a:lnTo>
                    <a:pt x="286" y="6002"/>
                  </a:lnTo>
                  <a:cubicBezTo>
                    <a:pt x="286" y="6049"/>
                    <a:pt x="286" y="6073"/>
                    <a:pt x="286" y="6097"/>
                  </a:cubicBezTo>
                  <a:cubicBezTo>
                    <a:pt x="286" y="6311"/>
                    <a:pt x="191" y="6502"/>
                    <a:pt x="1" y="6621"/>
                  </a:cubicBezTo>
                  <a:cubicBezTo>
                    <a:pt x="96" y="6684"/>
                    <a:pt x="212" y="6716"/>
                    <a:pt x="329" y="6716"/>
                  </a:cubicBezTo>
                  <a:cubicBezTo>
                    <a:pt x="387" y="6716"/>
                    <a:pt x="445" y="6708"/>
                    <a:pt x="501" y="6692"/>
                  </a:cubicBezTo>
                  <a:cubicBezTo>
                    <a:pt x="763" y="6621"/>
                    <a:pt x="953" y="6383"/>
                    <a:pt x="953" y="6097"/>
                  </a:cubicBezTo>
                  <a:cubicBezTo>
                    <a:pt x="953" y="6073"/>
                    <a:pt x="953" y="6049"/>
                    <a:pt x="953" y="6002"/>
                  </a:cubicBezTo>
                  <a:lnTo>
                    <a:pt x="834" y="5359"/>
                  </a:lnTo>
                  <a:cubicBezTo>
                    <a:pt x="739" y="4787"/>
                    <a:pt x="858" y="4215"/>
                    <a:pt x="1120" y="3715"/>
                  </a:cubicBezTo>
                  <a:cubicBezTo>
                    <a:pt x="1263" y="3453"/>
                    <a:pt x="1358" y="3215"/>
                    <a:pt x="1429" y="2929"/>
                  </a:cubicBezTo>
                  <a:cubicBezTo>
                    <a:pt x="1477" y="2668"/>
                    <a:pt x="1525" y="2406"/>
                    <a:pt x="1525" y="2120"/>
                  </a:cubicBezTo>
                  <a:lnTo>
                    <a:pt x="1525" y="1001"/>
                  </a:lnTo>
                  <a:cubicBezTo>
                    <a:pt x="1525" y="596"/>
                    <a:pt x="1286" y="215"/>
                    <a:pt x="905" y="72"/>
                  </a:cubicBezTo>
                  <a:cubicBezTo>
                    <a:pt x="786" y="24"/>
                    <a:pt x="643" y="0"/>
                    <a:pt x="524" y="0"/>
                  </a:cubicBezTo>
                  <a:close/>
                </a:path>
              </a:pathLst>
            </a:custGeom>
            <a:solidFill>
              <a:srgbClr val="15024C">
                <a:alpha val="446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82" name="Google Shape;18861;p64">
              <a:extLst>
                <a:ext uri="{FF2B5EF4-FFF2-40B4-BE49-F238E27FC236}">
                  <a16:creationId xmlns:a16="http://schemas.microsoft.com/office/drawing/2014/main" id="{A2E8DA91-444B-4400-870A-9CC96CC9330F}"/>
                </a:ext>
              </a:extLst>
            </p:cNvPr>
            <p:cNvSpPr/>
            <p:nvPr/>
          </p:nvSpPr>
          <p:spPr>
            <a:xfrm>
              <a:off x="7613664" y="2531539"/>
              <a:ext cx="127886" cy="147785"/>
            </a:xfrm>
            <a:custGeom>
              <a:avLst/>
              <a:gdLst/>
              <a:ahLst/>
              <a:cxnLst/>
              <a:rect l="l" t="t" r="r" b="b"/>
              <a:pathLst>
                <a:path w="1549" h="1531" extrusionOk="0">
                  <a:moveTo>
                    <a:pt x="765" y="0"/>
                  </a:moveTo>
                  <a:cubicBezTo>
                    <a:pt x="750" y="0"/>
                    <a:pt x="738" y="6"/>
                    <a:pt x="738" y="18"/>
                  </a:cubicBezTo>
                  <a:lnTo>
                    <a:pt x="691" y="161"/>
                  </a:lnTo>
                  <a:cubicBezTo>
                    <a:pt x="643" y="423"/>
                    <a:pt x="429" y="637"/>
                    <a:pt x="191" y="685"/>
                  </a:cubicBezTo>
                  <a:lnTo>
                    <a:pt x="24" y="709"/>
                  </a:lnTo>
                  <a:cubicBezTo>
                    <a:pt x="0" y="732"/>
                    <a:pt x="0" y="780"/>
                    <a:pt x="24" y="804"/>
                  </a:cubicBezTo>
                  <a:lnTo>
                    <a:pt x="191" y="828"/>
                  </a:lnTo>
                  <a:cubicBezTo>
                    <a:pt x="429" y="875"/>
                    <a:pt x="643" y="1090"/>
                    <a:pt x="691" y="1352"/>
                  </a:cubicBezTo>
                  <a:lnTo>
                    <a:pt x="738" y="1494"/>
                  </a:lnTo>
                  <a:cubicBezTo>
                    <a:pt x="738" y="1518"/>
                    <a:pt x="750" y="1530"/>
                    <a:pt x="765" y="1530"/>
                  </a:cubicBezTo>
                  <a:cubicBezTo>
                    <a:pt x="780" y="1530"/>
                    <a:pt x="798" y="1518"/>
                    <a:pt x="810" y="1494"/>
                  </a:cubicBezTo>
                  <a:lnTo>
                    <a:pt x="834" y="1328"/>
                  </a:lnTo>
                  <a:cubicBezTo>
                    <a:pt x="905" y="1066"/>
                    <a:pt x="1096" y="875"/>
                    <a:pt x="1334" y="828"/>
                  </a:cubicBezTo>
                  <a:lnTo>
                    <a:pt x="1500" y="804"/>
                  </a:lnTo>
                  <a:cubicBezTo>
                    <a:pt x="1548" y="780"/>
                    <a:pt x="1548" y="732"/>
                    <a:pt x="1500" y="709"/>
                  </a:cubicBezTo>
                  <a:lnTo>
                    <a:pt x="1334" y="685"/>
                  </a:lnTo>
                  <a:cubicBezTo>
                    <a:pt x="1096" y="637"/>
                    <a:pt x="905" y="447"/>
                    <a:pt x="834" y="185"/>
                  </a:cubicBezTo>
                  <a:lnTo>
                    <a:pt x="810" y="18"/>
                  </a:lnTo>
                  <a:cubicBezTo>
                    <a:pt x="798" y="6"/>
                    <a:pt x="780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83" name="Google Shape;18862;p64">
              <a:extLst>
                <a:ext uri="{FF2B5EF4-FFF2-40B4-BE49-F238E27FC236}">
                  <a16:creationId xmlns:a16="http://schemas.microsoft.com/office/drawing/2014/main" id="{F3637AFF-3EAA-48E3-AEC4-000BE30116DE}"/>
                </a:ext>
              </a:extLst>
            </p:cNvPr>
            <p:cNvSpPr/>
            <p:nvPr/>
          </p:nvSpPr>
          <p:spPr>
            <a:xfrm>
              <a:off x="7694239" y="2780386"/>
              <a:ext cx="127886" cy="149426"/>
            </a:xfrm>
            <a:custGeom>
              <a:avLst/>
              <a:gdLst/>
              <a:ahLst/>
              <a:cxnLst/>
              <a:rect l="l" t="t" r="r" b="b"/>
              <a:pathLst>
                <a:path w="1549" h="1548" extrusionOk="0">
                  <a:moveTo>
                    <a:pt x="783" y="0"/>
                  </a:moveTo>
                  <a:cubicBezTo>
                    <a:pt x="769" y="0"/>
                    <a:pt x="751" y="12"/>
                    <a:pt x="739" y="36"/>
                  </a:cubicBezTo>
                  <a:lnTo>
                    <a:pt x="715" y="179"/>
                  </a:lnTo>
                  <a:cubicBezTo>
                    <a:pt x="667" y="441"/>
                    <a:pt x="453" y="655"/>
                    <a:pt x="191" y="703"/>
                  </a:cubicBezTo>
                  <a:lnTo>
                    <a:pt x="48" y="726"/>
                  </a:lnTo>
                  <a:cubicBezTo>
                    <a:pt x="0" y="750"/>
                    <a:pt x="0" y="798"/>
                    <a:pt x="48" y="822"/>
                  </a:cubicBezTo>
                  <a:lnTo>
                    <a:pt x="191" y="845"/>
                  </a:lnTo>
                  <a:cubicBezTo>
                    <a:pt x="453" y="893"/>
                    <a:pt x="667" y="1107"/>
                    <a:pt x="715" y="1369"/>
                  </a:cubicBezTo>
                  <a:lnTo>
                    <a:pt x="739" y="1512"/>
                  </a:lnTo>
                  <a:cubicBezTo>
                    <a:pt x="751" y="1536"/>
                    <a:pt x="769" y="1548"/>
                    <a:pt x="783" y="1548"/>
                  </a:cubicBezTo>
                  <a:cubicBezTo>
                    <a:pt x="798" y="1548"/>
                    <a:pt x="810" y="1536"/>
                    <a:pt x="810" y="1512"/>
                  </a:cubicBezTo>
                  <a:lnTo>
                    <a:pt x="858" y="1346"/>
                  </a:lnTo>
                  <a:cubicBezTo>
                    <a:pt x="905" y="1084"/>
                    <a:pt x="1096" y="893"/>
                    <a:pt x="1358" y="845"/>
                  </a:cubicBezTo>
                  <a:lnTo>
                    <a:pt x="1525" y="822"/>
                  </a:lnTo>
                  <a:cubicBezTo>
                    <a:pt x="1548" y="798"/>
                    <a:pt x="1548" y="750"/>
                    <a:pt x="1525" y="726"/>
                  </a:cubicBezTo>
                  <a:lnTo>
                    <a:pt x="1358" y="703"/>
                  </a:lnTo>
                  <a:cubicBezTo>
                    <a:pt x="1096" y="655"/>
                    <a:pt x="905" y="464"/>
                    <a:pt x="858" y="202"/>
                  </a:cubicBezTo>
                  <a:lnTo>
                    <a:pt x="810" y="36"/>
                  </a:lnTo>
                  <a:cubicBezTo>
                    <a:pt x="810" y="12"/>
                    <a:pt x="798" y="0"/>
                    <a:pt x="7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84" name="Google Shape;18863;p64">
              <a:extLst>
                <a:ext uri="{FF2B5EF4-FFF2-40B4-BE49-F238E27FC236}">
                  <a16:creationId xmlns:a16="http://schemas.microsoft.com/office/drawing/2014/main" id="{A2640547-BAE7-49F6-8AD3-F509444C4D99}"/>
                </a:ext>
              </a:extLst>
            </p:cNvPr>
            <p:cNvSpPr/>
            <p:nvPr/>
          </p:nvSpPr>
          <p:spPr>
            <a:xfrm>
              <a:off x="7790584" y="2433756"/>
              <a:ext cx="175029" cy="204157"/>
            </a:xfrm>
            <a:custGeom>
              <a:avLst/>
              <a:gdLst/>
              <a:ahLst/>
              <a:cxnLst/>
              <a:rect l="l" t="t" r="r" b="b"/>
              <a:pathLst>
                <a:path w="2120" h="2115" extrusionOk="0">
                  <a:moveTo>
                    <a:pt x="1060" y="1"/>
                  </a:moveTo>
                  <a:cubicBezTo>
                    <a:pt x="1036" y="1"/>
                    <a:pt x="1013" y="19"/>
                    <a:pt x="1001" y="55"/>
                  </a:cubicBezTo>
                  <a:lnTo>
                    <a:pt x="953" y="245"/>
                  </a:lnTo>
                  <a:cubicBezTo>
                    <a:pt x="882" y="602"/>
                    <a:pt x="596" y="888"/>
                    <a:pt x="239" y="960"/>
                  </a:cubicBezTo>
                  <a:lnTo>
                    <a:pt x="48" y="1007"/>
                  </a:lnTo>
                  <a:cubicBezTo>
                    <a:pt x="0" y="1031"/>
                    <a:pt x="0" y="1102"/>
                    <a:pt x="48" y="1102"/>
                  </a:cubicBezTo>
                  <a:lnTo>
                    <a:pt x="239" y="1150"/>
                  </a:lnTo>
                  <a:cubicBezTo>
                    <a:pt x="620" y="1221"/>
                    <a:pt x="882" y="1507"/>
                    <a:pt x="953" y="1864"/>
                  </a:cubicBezTo>
                  <a:lnTo>
                    <a:pt x="1001" y="2079"/>
                  </a:lnTo>
                  <a:cubicBezTo>
                    <a:pt x="1013" y="2103"/>
                    <a:pt x="1036" y="2115"/>
                    <a:pt x="1060" y="2115"/>
                  </a:cubicBezTo>
                  <a:cubicBezTo>
                    <a:pt x="1084" y="2115"/>
                    <a:pt x="1108" y="2103"/>
                    <a:pt x="1120" y="2079"/>
                  </a:cubicBezTo>
                  <a:lnTo>
                    <a:pt x="1167" y="1841"/>
                  </a:lnTo>
                  <a:cubicBezTo>
                    <a:pt x="1239" y="1507"/>
                    <a:pt x="1501" y="1245"/>
                    <a:pt x="1834" y="1150"/>
                  </a:cubicBezTo>
                  <a:lnTo>
                    <a:pt x="2072" y="1102"/>
                  </a:lnTo>
                  <a:cubicBezTo>
                    <a:pt x="2120" y="1102"/>
                    <a:pt x="2120" y="1031"/>
                    <a:pt x="2072" y="1007"/>
                  </a:cubicBezTo>
                  <a:lnTo>
                    <a:pt x="1834" y="960"/>
                  </a:lnTo>
                  <a:cubicBezTo>
                    <a:pt x="1501" y="888"/>
                    <a:pt x="1239" y="626"/>
                    <a:pt x="1167" y="293"/>
                  </a:cubicBezTo>
                  <a:lnTo>
                    <a:pt x="1120" y="55"/>
                  </a:lnTo>
                  <a:cubicBezTo>
                    <a:pt x="1108" y="19"/>
                    <a:pt x="1084" y="1"/>
                    <a:pt x="1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85" name="Google Shape;18864;p64">
              <a:extLst>
                <a:ext uri="{FF2B5EF4-FFF2-40B4-BE49-F238E27FC236}">
                  <a16:creationId xmlns:a16="http://schemas.microsoft.com/office/drawing/2014/main" id="{49AB7479-2CE3-4252-BC71-4BF386871BEF}"/>
                </a:ext>
              </a:extLst>
            </p:cNvPr>
            <p:cNvSpPr/>
            <p:nvPr/>
          </p:nvSpPr>
          <p:spPr>
            <a:xfrm>
              <a:off x="7293175" y="2514840"/>
              <a:ext cx="145555" cy="64480"/>
            </a:xfrm>
            <a:custGeom>
              <a:avLst/>
              <a:gdLst/>
              <a:ahLst/>
              <a:cxnLst/>
              <a:rect l="l" t="t" r="r" b="b"/>
              <a:pathLst>
                <a:path w="1763" h="668" extrusionOk="0">
                  <a:moveTo>
                    <a:pt x="0" y="0"/>
                  </a:moveTo>
                  <a:lnTo>
                    <a:pt x="0" y="667"/>
                  </a:lnTo>
                  <a:lnTo>
                    <a:pt x="1763" y="667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86" name="Google Shape;18865;p64">
              <a:extLst>
                <a:ext uri="{FF2B5EF4-FFF2-40B4-BE49-F238E27FC236}">
                  <a16:creationId xmlns:a16="http://schemas.microsoft.com/office/drawing/2014/main" id="{FE665220-4DBE-401A-AD96-22CE67D1E766}"/>
                </a:ext>
              </a:extLst>
            </p:cNvPr>
            <p:cNvSpPr/>
            <p:nvPr/>
          </p:nvSpPr>
          <p:spPr>
            <a:xfrm>
              <a:off x="7055246" y="2471113"/>
              <a:ext cx="182954" cy="154155"/>
            </a:xfrm>
            <a:custGeom>
              <a:avLst/>
              <a:gdLst/>
              <a:ahLst/>
              <a:cxnLst/>
              <a:rect l="l" t="t" r="r" b="b"/>
              <a:pathLst>
                <a:path w="2216" h="1597" extrusionOk="0">
                  <a:moveTo>
                    <a:pt x="96" y="1"/>
                  </a:moveTo>
                  <a:cubicBezTo>
                    <a:pt x="48" y="1"/>
                    <a:pt x="1" y="49"/>
                    <a:pt x="1" y="96"/>
                  </a:cubicBezTo>
                  <a:lnTo>
                    <a:pt x="1" y="1477"/>
                  </a:lnTo>
                  <a:cubicBezTo>
                    <a:pt x="1" y="1549"/>
                    <a:pt x="48" y="1597"/>
                    <a:pt x="96" y="1597"/>
                  </a:cubicBezTo>
                  <a:lnTo>
                    <a:pt x="2216" y="1597"/>
                  </a:lnTo>
                  <a:lnTo>
                    <a:pt x="22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87" name="Google Shape;18866;p64">
              <a:extLst>
                <a:ext uri="{FF2B5EF4-FFF2-40B4-BE49-F238E27FC236}">
                  <a16:creationId xmlns:a16="http://schemas.microsoft.com/office/drawing/2014/main" id="{0F7A9F63-0B6A-4122-AFE6-78C78B681DD7}"/>
                </a:ext>
              </a:extLst>
            </p:cNvPr>
            <p:cNvSpPr/>
            <p:nvPr/>
          </p:nvSpPr>
          <p:spPr>
            <a:xfrm>
              <a:off x="7238111" y="2471113"/>
              <a:ext cx="55151" cy="154155"/>
            </a:xfrm>
            <a:custGeom>
              <a:avLst/>
              <a:gdLst/>
              <a:ahLst/>
              <a:cxnLst/>
              <a:rect l="l" t="t" r="r" b="b"/>
              <a:pathLst>
                <a:path w="668" h="1597" extrusionOk="0">
                  <a:moveTo>
                    <a:pt x="1" y="1"/>
                  </a:moveTo>
                  <a:lnTo>
                    <a:pt x="1" y="1597"/>
                  </a:lnTo>
                  <a:lnTo>
                    <a:pt x="453" y="1597"/>
                  </a:lnTo>
                  <a:cubicBezTo>
                    <a:pt x="572" y="1597"/>
                    <a:pt x="667" y="1501"/>
                    <a:pt x="667" y="1358"/>
                  </a:cubicBezTo>
                  <a:lnTo>
                    <a:pt x="667" y="215"/>
                  </a:lnTo>
                  <a:cubicBezTo>
                    <a:pt x="667" y="96"/>
                    <a:pt x="572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88" name="Google Shape;18867;p64">
              <a:extLst>
                <a:ext uri="{FF2B5EF4-FFF2-40B4-BE49-F238E27FC236}">
                  <a16:creationId xmlns:a16="http://schemas.microsoft.com/office/drawing/2014/main" id="{CDFCDBE0-3534-43F9-ADE4-458312E252C2}"/>
                </a:ext>
              </a:extLst>
            </p:cNvPr>
            <p:cNvSpPr/>
            <p:nvPr/>
          </p:nvSpPr>
          <p:spPr>
            <a:xfrm>
              <a:off x="7430799" y="2471113"/>
              <a:ext cx="131766" cy="154155"/>
            </a:xfrm>
            <a:custGeom>
              <a:avLst/>
              <a:gdLst/>
              <a:ahLst/>
              <a:cxnLst/>
              <a:rect l="l" t="t" r="r" b="b"/>
              <a:pathLst>
                <a:path w="1596" h="1597" extrusionOk="0">
                  <a:moveTo>
                    <a:pt x="786" y="1"/>
                  </a:moveTo>
                  <a:cubicBezTo>
                    <a:pt x="358" y="1"/>
                    <a:pt x="0" y="358"/>
                    <a:pt x="0" y="787"/>
                  </a:cubicBezTo>
                  <a:cubicBezTo>
                    <a:pt x="0" y="1239"/>
                    <a:pt x="358" y="1597"/>
                    <a:pt x="786" y="1597"/>
                  </a:cubicBezTo>
                  <a:cubicBezTo>
                    <a:pt x="1239" y="1597"/>
                    <a:pt x="1596" y="1239"/>
                    <a:pt x="1596" y="787"/>
                  </a:cubicBezTo>
                  <a:cubicBezTo>
                    <a:pt x="1596" y="358"/>
                    <a:pt x="1239" y="1"/>
                    <a:pt x="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89" name="Google Shape;18868;p64">
              <a:extLst>
                <a:ext uri="{FF2B5EF4-FFF2-40B4-BE49-F238E27FC236}">
                  <a16:creationId xmlns:a16="http://schemas.microsoft.com/office/drawing/2014/main" id="{3BCE175B-A39E-403B-8CCB-421A9A48F2BD}"/>
                </a:ext>
              </a:extLst>
            </p:cNvPr>
            <p:cNvSpPr/>
            <p:nvPr/>
          </p:nvSpPr>
          <p:spPr>
            <a:xfrm>
              <a:off x="7470096" y="2684921"/>
              <a:ext cx="414949" cy="135719"/>
            </a:xfrm>
            <a:custGeom>
              <a:avLst/>
              <a:gdLst/>
              <a:ahLst/>
              <a:cxnLst/>
              <a:rect l="l" t="t" r="r" b="b"/>
              <a:pathLst>
                <a:path w="5026" h="1406" fill="none" extrusionOk="0">
                  <a:moveTo>
                    <a:pt x="5025" y="1406"/>
                  </a:moveTo>
                  <a:lnTo>
                    <a:pt x="5025" y="1049"/>
                  </a:lnTo>
                  <a:cubicBezTo>
                    <a:pt x="5025" y="644"/>
                    <a:pt x="4764" y="263"/>
                    <a:pt x="4406" y="120"/>
                  </a:cubicBezTo>
                  <a:lnTo>
                    <a:pt x="4406" y="120"/>
                  </a:lnTo>
                  <a:cubicBezTo>
                    <a:pt x="4121" y="1"/>
                    <a:pt x="3811" y="25"/>
                    <a:pt x="3549" y="167"/>
                  </a:cubicBezTo>
                  <a:lnTo>
                    <a:pt x="3001" y="477"/>
                  </a:lnTo>
                  <a:cubicBezTo>
                    <a:pt x="2858" y="548"/>
                    <a:pt x="2692" y="596"/>
                    <a:pt x="2525" y="596"/>
                  </a:cubicBezTo>
                  <a:lnTo>
                    <a:pt x="2501" y="596"/>
                  </a:lnTo>
                  <a:cubicBezTo>
                    <a:pt x="2334" y="596"/>
                    <a:pt x="2168" y="548"/>
                    <a:pt x="2025" y="477"/>
                  </a:cubicBezTo>
                  <a:lnTo>
                    <a:pt x="1477" y="167"/>
                  </a:lnTo>
                  <a:cubicBezTo>
                    <a:pt x="1215" y="25"/>
                    <a:pt x="906" y="1"/>
                    <a:pt x="620" y="120"/>
                  </a:cubicBezTo>
                  <a:lnTo>
                    <a:pt x="620" y="120"/>
                  </a:lnTo>
                  <a:cubicBezTo>
                    <a:pt x="239" y="263"/>
                    <a:pt x="1" y="644"/>
                    <a:pt x="1" y="104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90" name="Google Shape;18869;p64">
              <a:extLst>
                <a:ext uri="{FF2B5EF4-FFF2-40B4-BE49-F238E27FC236}">
                  <a16:creationId xmlns:a16="http://schemas.microsoft.com/office/drawing/2014/main" id="{3EC694D9-CCFC-412E-B15D-6800A318E523}"/>
                </a:ext>
              </a:extLst>
            </p:cNvPr>
            <p:cNvSpPr/>
            <p:nvPr/>
          </p:nvSpPr>
          <p:spPr>
            <a:xfrm>
              <a:off x="7470096" y="2894095"/>
              <a:ext cx="414949" cy="448373"/>
            </a:xfrm>
            <a:custGeom>
              <a:avLst/>
              <a:gdLst/>
              <a:ahLst/>
              <a:cxnLst/>
              <a:rect l="l" t="t" r="r" b="b"/>
              <a:pathLst>
                <a:path w="5026" h="4645" fill="none" extrusionOk="0">
                  <a:moveTo>
                    <a:pt x="1" y="1"/>
                  </a:moveTo>
                  <a:cubicBezTo>
                    <a:pt x="1" y="549"/>
                    <a:pt x="144" y="1096"/>
                    <a:pt x="405" y="1596"/>
                  </a:cubicBezTo>
                  <a:lnTo>
                    <a:pt x="405" y="1596"/>
                  </a:lnTo>
                  <a:cubicBezTo>
                    <a:pt x="667" y="2096"/>
                    <a:pt x="763" y="2668"/>
                    <a:pt x="691" y="3240"/>
                  </a:cubicBezTo>
                  <a:lnTo>
                    <a:pt x="572" y="3883"/>
                  </a:lnTo>
                  <a:cubicBezTo>
                    <a:pt x="525" y="4192"/>
                    <a:pt x="715" y="4502"/>
                    <a:pt x="1025" y="4573"/>
                  </a:cubicBezTo>
                  <a:lnTo>
                    <a:pt x="1025" y="4573"/>
                  </a:lnTo>
                  <a:cubicBezTo>
                    <a:pt x="1310" y="4645"/>
                    <a:pt x="1620" y="4502"/>
                    <a:pt x="1739" y="4216"/>
                  </a:cubicBezTo>
                  <a:lnTo>
                    <a:pt x="2192" y="3144"/>
                  </a:lnTo>
                  <a:cubicBezTo>
                    <a:pt x="2263" y="3025"/>
                    <a:pt x="2382" y="2930"/>
                    <a:pt x="2501" y="2930"/>
                  </a:cubicBezTo>
                  <a:lnTo>
                    <a:pt x="2501" y="2930"/>
                  </a:lnTo>
                  <a:cubicBezTo>
                    <a:pt x="2644" y="2930"/>
                    <a:pt x="2763" y="3025"/>
                    <a:pt x="2811" y="3144"/>
                  </a:cubicBezTo>
                  <a:lnTo>
                    <a:pt x="3263" y="4216"/>
                  </a:lnTo>
                  <a:cubicBezTo>
                    <a:pt x="3382" y="4502"/>
                    <a:pt x="3692" y="4645"/>
                    <a:pt x="4001" y="4573"/>
                  </a:cubicBezTo>
                  <a:lnTo>
                    <a:pt x="4001" y="4573"/>
                  </a:lnTo>
                  <a:cubicBezTo>
                    <a:pt x="4287" y="4502"/>
                    <a:pt x="4478" y="4192"/>
                    <a:pt x="4430" y="3883"/>
                  </a:cubicBezTo>
                  <a:lnTo>
                    <a:pt x="4335" y="3240"/>
                  </a:lnTo>
                  <a:cubicBezTo>
                    <a:pt x="4240" y="2668"/>
                    <a:pt x="4335" y="2096"/>
                    <a:pt x="4621" y="1596"/>
                  </a:cubicBezTo>
                  <a:lnTo>
                    <a:pt x="4621" y="1596"/>
                  </a:lnTo>
                  <a:cubicBezTo>
                    <a:pt x="4883" y="1096"/>
                    <a:pt x="5025" y="549"/>
                    <a:pt x="5025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91" name="Google Shape;18870;p64">
              <a:extLst>
                <a:ext uri="{FF2B5EF4-FFF2-40B4-BE49-F238E27FC236}">
                  <a16:creationId xmlns:a16="http://schemas.microsoft.com/office/drawing/2014/main" id="{0AB3C009-E20F-4E38-9627-CDA90E2368E0}"/>
                </a:ext>
              </a:extLst>
            </p:cNvPr>
            <p:cNvSpPr/>
            <p:nvPr/>
          </p:nvSpPr>
          <p:spPr>
            <a:xfrm>
              <a:off x="7055246" y="2684921"/>
              <a:ext cx="414949" cy="657549"/>
            </a:xfrm>
            <a:custGeom>
              <a:avLst/>
              <a:gdLst/>
              <a:ahLst/>
              <a:cxnLst/>
              <a:rect l="l" t="t" r="r" b="b"/>
              <a:pathLst>
                <a:path w="5026" h="6812" fill="none" extrusionOk="0">
                  <a:moveTo>
                    <a:pt x="2025" y="477"/>
                  </a:moveTo>
                  <a:lnTo>
                    <a:pt x="1477" y="167"/>
                  </a:lnTo>
                  <a:cubicBezTo>
                    <a:pt x="1215" y="25"/>
                    <a:pt x="906" y="1"/>
                    <a:pt x="620" y="120"/>
                  </a:cubicBezTo>
                  <a:lnTo>
                    <a:pt x="620" y="120"/>
                  </a:lnTo>
                  <a:cubicBezTo>
                    <a:pt x="239" y="263"/>
                    <a:pt x="1" y="644"/>
                    <a:pt x="1" y="1049"/>
                  </a:cubicBezTo>
                  <a:lnTo>
                    <a:pt x="1" y="2168"/>
                  </a:lnTo>
                  <a:cubicBezTo>
                    <a:pt x="1" y="2716"/>
                    <a:pt x="144" y="3263"/>
                    <a:pt x="406" y="3763"/>
                  </a:cubicBezTo>
                  <a:lnTo>
                    <a:pt x="406" y="3763"/>
                  </a:lnTo>
                  <a:cubicBezTo>
                    <a:pt x="668" y="4263"/>
                    <a:pt x="787" y="4835"/>
                    <a:pt x="691" y="5407"/>
                  </a:cubicBezTo>
                  <a:lnTo>
                    <a:pt x="572" y="6050"/>
                  </a:lnTo>
                  <a:cubicBezTo>
                    <a:pt x="525" y="6359"/>
                    <a:pt x="715" y="6669"/>
                    <a:pt x="1025" y="6740"/>
                  </a:cubicBezTo>
                  <a:lnTo>
                    <a:pt x="1025" y="6740"/>
                  </a:lnTo>
                  <a:cubicBezTo>
                    <a:pt x="1311" y="6812"/>
                    <a:pt x="1620" y="6669"/>
                    <a:pt x="1739" y="6383"/>
                  </a:cubicBezTo>
                  <a:lnTo>
                    <a:pt x="2216" y="5311"/>
                  </a:lnTo>
                  <a:cubicBezTo>
                    <a:pt x="2263" y="5192"/>
                    <a:pt x="2382" y="5097"/>
                    <a:pt x="2525" y="5097"/>
                  </a:cubicBezTo>
                  <a:lnTo>
                    <a:pt x="2525" y="5097"/>
                  </a:lnTo>
                  <a:cubicBezTo>
                    <a:pt x="2644" y="5097"/>
                    <a:pt x="2763" y="5192"/>
                    <a:pt x="2811" y="5311"/>
                  </a:cubicBezTo>
                  <a:lnTo>
                    <a:pt x="3287" y="6383"/>
                  </a:lnTo>
                  <a:cubicBezTo>
                    <a:pt x="3406" y="6669"/>
                    <a:pt x="3716" y="6812"/>
                    <a:pt x="4002" y="6740"/>
                  </a:cubicBezTo>
                  <a:lnTo>
                    <a:pt x="4002" y="6740"/>
                  </a:lnTo>
                  <a:cubicBezTo>
                    <a:pt x="4311" y="6669"/>
                    <a:pt x="4502" y="6359"/>
                    <a:pt x="4454" y="6050"/>
                  </a:cubicBezTo>
                  <a:lnTo>
                    <a:pt x="4335" y="5407"/>
                  </a:lnTo>
                  <a:cubicBezTo>
                    <a:pt x="4240" y="4835"/>
                    <a:pt x="4359" y="4263"/>
                    <a:pt x="4621" y="3763"/>
                  </a:cubicBezTo>
                  <a:lnTo>
                    <a:pt x="4621" y="3763"/>
                  </a:lnTo>
                  <a:cubicBezTo>
                    <a:pt x="4883" y="3263"/>
                    <a:pt x="5026" y="2716"/>
                    <a:pt x="5026" y="2168"/>
                  </a:cubicBezTo>
                  <a:lnTo>
                    <a:pt x="5026" y="1049"/>
                  </a:lnTo>
                  <a:cubicBezTo>
                    <a:pt x="5026" y="644"/>
                    <a:pt x="4787" y="263"/>
                    <a:pt x="4406" y="120"/>
                  </a:cubicBezTo>
                  <a:lnTo>
                    <a:pt x="4406" y="120"/>
                  </a:lnTo>
                  <a:cubicBezTo>
                    <a:pt x="4121" y="1"/>
                    <a:pt x="3811" y="25"/>
                    <a:pt x="3549" y="167"/>
                  </a:cubicBezTo>
                  <a:lnTo>
                    <a:pt x="3001" y="477"/>
                  </a:lnTo>
                  <a:cubicBezTo>
                    <a:pt x="2859" y="548"/>
                    <a:pt x="2692" y="596"/>
                    <a:pt x="2525" y="596"/>
                  </a:cubicBezTo>
                  <a:lnTo>
                    <a:pt x="2501" y="596"/>
                  </a:lnTo>
                  <a:cubicBezTo>
                    <a:pt x="2335" y="596"/>
                    <a:pt x="2168" y="548"/>
                    <a:pt x="2025" y="477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92" name="Google Shape;18871;p64">
              <a:extLst>
                <a:ext uri="{FF2B5EF4-FFF2-40B4-BE49-F238E27FC236}">
                  <a16:creationId xmlns:a16="http://schemas.microsoft.com/office/drawing/2014/main" id="{539F8348-547B-4748-AE0E-D1500F4A9045}"/>
                </a:ext>
              </a:extLst>
            </p:cNvPr>
            <p:cNvSpPr/>
            <p:nvPr/>
          </p:nvSpPr>
          <p:spPr>
            <a:xfrm>
              <a:off x="7613664" y="2530959"/>
              <a:ext cx="127886" cy="149523"/>
            </a:xfrm>
            <a:custGeom>
              <a:avLst/>
              <a:gdLst/>
              <a:ahLst/>
              <a:cxnLst/>
              <a:rect l="l" t="t" r="r" b="b"/>
              <a:pathLst>
                <a:path w="1549" h="1549" fill="none" extrusionOk="0">
                  <a:moveTo>
                    <a:pt x="810" y="24"/>
                  </a:moveTo>
                  <a:lnTo>
                    <a:pt x="834" y="191"/>
                  </a:lnTo>
                  <a:cubicBezTo>
                    <a:pt x="905" y="453"/>
                    <a:pt x="1096" y="643"/>
                    <a:pt x="1334" y="691"/>
                  </a:cubicBezTo>
                  <a:lnTo>
                    <a:pt x="1500" y="715"/>
                  </a:lnTo>
                  <a:cubicBezTo>
                    <a:pt x="1548" y="738"/>
                    <a:pt x="1548" y="786"/>
                    <a:pt x="1500" y="810"/>
                  </a:cubicBezTo>
                  <a:lnTo>
                    <a:pt x="1334" y="834"/>
                  </a:lnTo>
                  <a:cubicBezTo>
                    <a:pt x="1096" y="881"/>
                    <a:pt x="905" y="1072"/>
                    <a:pt x="834" y="1334"/>
                  </a:cubicBezTo>
                  <a:lnTo>
                    <a:pt x="810" y="1500"/>
                  </a:lnTo>
                  <a:cubicBezTo>
                    <a:pt x="786" y="1548"/>
                    <a:pt x="738" y="1548"/>
                    <a:pt x="738" y="1500"/>
                  </a:cubicBezTo>
                  <a:lnTo>
                    <a:pt x="691" y="1358"/>
                  </a:lnTo>
                  <a:cubicBezTo>
                    <a:pt x="643" y="1096"/>
                    <a:pt x="429" y="881"/>
                    <a:pt x="191" y="834"/>
                  </a:cubicBezTo>
                  <a:lnTo>
                    <a:pt x="24" y="810"/>
                  </a:lnTo>
                  <a:cubicBezTo>
                    <a:pt x="0" y="786"/>
                    <a:pt x="0" y="738"/>
                    <a:pt x="24" y="715"/>
                  </a:cubicBezTo>
                  <a:lnTo>
                    <a:pt x="191" y="691"/>
                  </a:lnTo>
                  <a:cubicBezTo>
                    <a:pt x="429" y="643"/>
                    <a:pt x="643" y="429"/>
                    <a:pt x="691" y="167"/>
                  </a:cubicBezTo>
                  <a:lnTo>
                    <a:pt x="738" y="24"/>
                  </a:lnTo>
                  <a:cubicBezTo>
                    <a:pt x="738" y="0"/>
                    <a:pt x="786" y="0"/>
                    <a:pt x="810" y="24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93" name="Google Shape;18872;p64">
              <a:extLst>
                <a:ext uri="{FF2B5EF4-FFF2-40B4-BE49-F238E27FC236}">
                  <a16:creationId xmlns:a16="http://schemas.microsoft.com/office/drawing/2014/main" id="{8DC4ED87-CF1D-4F02-A17F-90E39A32F564}"/>
                </a:ext>
              </a:extLst>
            </p:cNvPr>
            <p:cNvSpPr/>
            <p:nvPr/>
          </p:nvSpPr>
          <p:spPr>
            <a:xfrm>
              <a:off x="7694239" y="2779228"/>
              <a:ext cx="127886" cy="151742"/>
            </a:xfrm>
            <a:custGeom>
              <a:avLst/>
              <a:gdLst/>
              <a:ahLst/>
              <a:cxnLst/>
              <a:rect l="l" t="t" r="r" b="b"/>
              <a:pathLst>
                <a:path w="1549" h="1572" fill="none" extrusionOk="0">
                  <a:moveTo>
                    <a:pt x="810" y="48"/>
                  </a:moveTo>
                  <a:lnTo>
                    <a:pt x="858" y="214"/>
                  </a:lnTo>
                  <a:cubicBezTo>
                    <a:pt x="905" y="476"/>
                    <a:pt x="1096" y="667"/>
                    <a:pt x="1358" y="715"/>
                  </a:cubicBezTo>
                  <a:lnTo>
                    <a:pt x="1525" y="738"/>
                  </a:lnTo>
                  <a:cubicBezTo>
                    <a:pt x="1548" y="762"/>
                    <a:pt x="1548" y="810"/>
                    <a:pt x="1525" y="834"/>
                  </a:cubicBezTo>
                  <a:lnTo>
                    <a:pt x="1358" y="857"/>
                  </a:lnTo>
                  <a:cubicBezTo>
                    <a:pt x="1096" y="905"/>
                    <a:pt x="905" y="1096"/>
                    <a:pt x="858" y="1358"/>
                  </a:cubicBezTo>
                  <a:lnTo>
                    <a:pt x="810" y="1524"/>
                  </a:lnTo>
                  <a:cubicBezTo>
                    <a:pt x="810" y="1572"/>
                    <a:pt x="763" y="1572"/>
                    <a:pt x="739" y="1524"/>
                  </a:cubicBezTo>
                  <a:lnTo>
                    <a:pt x="715" y="1381"/>
                  </a:lnTo>
                  <a:cubicBezTo>
                    <a:pt x="667" y="1119"/>
                    <a:pt x="453" y="905"/>
                    <a:pt x="191" y="857"/>
                  </a:cubicBezTo>
                  <a:lnTo>
                    <a:pt x="48" y="834"/>
                  </a:lnTo>
                  <a:cubicBezTo>
                    <a:pt x="0" y="810"/>
                    <a:pt x="0" y="762"/>
                    <a:pt x="48" y="738"/>
                  </a:cubicBezTo>
                  <a:lnTo>
                    <a:pt x="191" y="715"/>
                  </a:lnTo>
                  <a:cubicBezTo>
                    <a:pt x="453" y="667"/>
                    <a:pt x="667" y="453"/>
                    <a:pt x="715" y="191"/>
                  </a:cubicBezTo>
                  <a:lnTo>
                    <a:pt x="739" y="48"/>
                  </a:lnTo>
                  <a:cubicBezTo>
                    <a:pt x="763" y="0"/>
                    <a:pt x="810" y="0"/>
                    <a:pt x="810" y="48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94" name="Google Shape;18873;p64">
              <a:extLst>
                <a:ext uri="{FF2B5EF4-FFF2-40B4-BE49-F238E27FC236}">
                  <a16:creationId xmlns:a16="http://schemas.microsoft.com/office/drawing/2014/main" id="{0C1F4607-745C-402E-948A-36730B44F3F6}"/>
                </a:ext>
              </a:extLst>
            </p:cNvPr>
            <p:cNvSpPr/>
            <p:nvPr/>
          </p:nvSpPr>
          <p:spPr>
            <a:xfrm>
              <a:off x="7790584" y="2432115"/>
              <a:ext cx="175029" cy="206956"/>
            </a:xfrm>
            <a:custGeom>
              <a:avLst/>
              <a:gdLst/>
              <a:ahLst/>
              <a:cxnLst/>
              <a:rect l="l" t="t" r="r" b="b"/>
              <a:pathLst>
                <a:path w="2120" h="2144" fill="none" extrusionOk="0">
                  <a:moveTo>
                    <a:pt x="1120" y="72"/>
                  </a:moveTo>
                  <a:lnTo>
                    <a:pt x="1167" y="310"/>
                  </a:lnTo>
                  <a:cubicBezTo>
                    <a:pt x="1239" y="643"/>
                    <a:pt x="1501" y="905"/>
                    <a:pt x="1834" y="977"/>
                  </a:cubicBezTo>
                  <a:lnTo>
                    <a:pt x="2072" y="1024"/>
                  </a:lnTo>
                  <a:cubicBezTo>
                    <a:pt x="2120" y="1048"/>
                    <a:pt x="2120" y="1119"/>
                    <a:pt x="2072" y="1119"/>
                  </a:cubicBezTo>
                  <a:lnTo>
                    <a:pt x="1834" y="1167"/>
                  </a:lnTo>
                  <a:cubicBezTo>
                    <a:pt x="1501" y="1262"/>
                    <a:pt x="1239" y="1524"/>
                    <a:pt x="1167" y="1858"/>
                  </a:cubicBezTo>
                  <a:lnTo>
                    <a:pt x="1120" y="2096"/>
                  </a:lnTo>
                  <a:cubicBezTo>
                    <a:pt x="1096" y="2143"/>
                    <a:pt x="1024" y="2143"/>
                    <a:pt x="1001" y="2096"/>
                  </a:cubicBezTo>
                  <a:lnTo>
                    <a:pt x="953" y="1881"/>
                  </a:lnTo>
                  <a:cubicBezTo>
                    <a:pt x="882" y="1524"/>
                    <a:pt x="620" y="1238"/>
                    <a:pt x="239" y="1167"/>
                  </a:cubicBezTo>
                  <a:lnTo>
                    <a:pt x="48" y="1119"/>
                  </a:lnTo>
                  <a:cubicBezTo>
                    <a:pt x="0" y="1119"/>
                    <a:pt x="0" y="1048"/>
                    <a:pt x="48" y="1024"/>
                  </a:cubicBezTo>
                  <a:lnTo>
                    <a:pt x="239" y="977"/>
                  </a:lnTo>
                  <a:cubicBezTo>
                    <a:pt x="596" y="905"/>
                    <a:pt x="882" y="619"/>
                    <a:pt x="953" y="262"/>
                  </a:cubicBezTo>
                  <a:lnTo>
                    <a:pt x="1001" y="72"/>
                  </a:lnTo>
                  <a:cubicBezTo>
                    <a:pt x="1024" y="0"/>
                    <a:pt x="1096" y="0"/>
                    <a:pt x="1120" y="72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95" name="Google Shape;18874;p64">
              <a:extLst>
                <a:ext uri="{FF2B5EF4-FFF2-40B4-BE49-F238E27FC236}">
                  <a16:creationId xmlns:a16="http://schemas.microsoft.com/office/drawing/2014/main" id="{2C0E2CB5-4B9E-4988-B40B-91C1BE49587F}"/>
                </a:ext>
              </a:extLst>
            </p:cNvPr>
            <p:cNvSpPr/>
            <p:nvPr/>
          </p:nvSpPr>
          <p:spPr>
            <a:xfrm>
              <a:off x="7055246" y="2471113"/>
              <a:ext cx="182954" cy="154155"/>
            </a:xfrm>
            <a:custGeom>
              <a:avLst/>
              <a:gdLst/>
              <a:ahLst/>
              <a:cxnLst/>
              <a:rect l="l" t="t" r="r" b="b"/>
              <a:pathLst>
                <a:path w="2216" h="1597" fill="none" extrusionOk="0">
                  <a:moveTo>
                    <a:pt x="2216" y="1597"/>
                  </a:moveTo>
                  <a:lnTo>
                    <a:pt x="96" y="1597"/>
                  </a:lnTo>
                  <a:cubicBezTo>
                    <a:pt x="48" y="1597"/>
                    <a:pt x="1" y="1549"/>
                    <a:pt x="1" y="1477"/>
                  </a:cubicBezTo>
                  <a:lnTo>
                    <a:pt x="1" y="96"/>
                  </a:lnTo>
                  <a:cubicBezTo>
                    <a:pt x="1" y="49"/>
                    <a:pt x="48" y="1"/>
                    <a:pt x="96" y="1"/>
                  </a:cubicBezTo>
                  <a:lnTo>
                    <a:pt x="143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96" name="Google Shape;18875;p64">
              <a:extLst>
                <a:ext uri="{FF2B5EF4-FFF2-40B4-BE49-F238E27FC236}">
                  <a16:creationId xmlns:a16="http://schemas.microsoft.com/office/drawing/2014/main" id="{B10F8D51-C382-4B20-96F4-50AB60BE82A7}"/>
                </a:ext>
              </a:extLst>
            </p:cNvPr>
            <p:cNvSpPr/>
            <p:nvPr/>
          </p:nvSpPr>
          <p:spPr>
            <a:xfrm>
              <a:off x="7238111" y="2471113"/>
              <a:ext cx="55151" cy="154155"/>
            </a:xfrm>
            <a:custGeom>
              <a:avLst/>
              <a:gdLst/>
              <a:ahLst/>
              <a:cxnLst/>
              <a:rect l="l" t="t" r="r" b="b"/>
              <a:pathLst>
                <a:path w="668" h="1597" fill="none" extrusionOk="0">
                  <a:moveTo>
                    <a:pt x="453" y="1597"/>
                  </a:moveTo>
                  <a:lnTo>
                    <a:pt x="1" y="1597"/>
                  </a:lnTo>
                  <a:lnTo>
                    <a:pt x="1" y="1"/>
                  </a:lnTo>
                  <a:lnTo>
                    <a:pt x="453" y="1"/>
                  </a:lnTo>
                  <a:cubicBezTo>
                    <a:pt x="572" y="1"/>
                    <a:pt x="667" y="96"/>
                    <a:pt x="667" y="215"/>
                  </a:cubicBezTo>
                  <a:lnTo>
                    <a:pt x="667" y="1358"/>
                  </a:lnTo>
                  <a:cubicBezTo>
                    <a:pt x="667" y="1501"/>
                    <a:pt x="572" y="1597"/>
                    <a:pt x="453" y="1597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97" name="Google Shape;18876;p64">
              <a:extLst>
                <a:ext uri="{FF2B5EF4-FFF2-40B4-BE49-F238E27FC236}">
                  <a16:creationId xmlns:a16="http://schemas.microsoft.com/office/drawing/2014/main" id="{3EE79CFB-3210-4F13-B329-D74CA6F5DA62}"/>
                </a:ext>
              </a:extLst>
            </p:cNvPr>
            <p:cNvSpPr/>
            <p:nvPr/>
          </p:nvSpPr>
          <p:spPr>
            <a:xfrm>
              <a:off x="7430799" y="2471113"/>
              <a:ext cx="131766" cy="154155"/>
            </a:xfrm>
            <a:custGeom>
              <a:avLst/>
              <a:gdLst/>
              <a:ahLst/>
              <a:cxnLst/>
              <a:rect l="l" t="t" r="r" b="b"/>
              <a:pathLst>
                <a:path w="1596" h="1597" fill="none" extrusionOk="0">
                  <a:moveTo>
                    <a:pt x="786" y="1597"/>
                  </a:moveTo>
                  <a:lnTo>
                    <a:pt x="786" y="1597"/>
                  </a:lnTo>
                  <a:cubicBezTo>
                    <a:pt x="358" y="1597"/>
                    <a:pt x="0" y="1239"/>
                    <a:pt x="0" y="787"/>
                  </a:cubicBezTo>
                  <a:lnTo>
                    <a:pt x="0" y="787"/>
                  </a:lnTo>
                  <a:cubicBezTo>
                    <a:pt x="0" y="358"/>
                    <a:pt x="358" y="1"/>
                    <a:pt x="786" y="1"/>
                  </a:cubicBezTo>
                  <a:lnTo>
                    <a:pt x="786" y="1"/>
                  </a:lnTo>
                  <a:cubicBezTo>
                    <a:pt x="1239" y="1"/>
                    <a:pt x="1596" y="358"/>
                    <a:pt x="1596" y="787"/>
                  </a:cubicBezTo>
                  <a:lnTo>
                    <a:pt x="1596" y="787"/>
                  </a:lnTo>
                  <a:cubicBezTo>
                    <a:pt x="1596" y="1239"/>
                    <a:pt x="1239" y="1597"/>
                    <a:pt x="786" y="1597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98" name="Google Shape;18877;p64">
              <a:extLst>
                <a:ext uri="{FF2B5EF4-FFF2-40B4-BE49-F238E27FC236}">
                  <a16:creationId xmlns:a16="http://schemas.microsoft.com/office/drawing/2014/main" id="{E27510A8-5381-43D7-A8DE-E5787AFDE257}"/>
                </a:ext>
              </a:extLst>
            </p:cNvPr>
            <p:cNvSpPr/>
            <p:nvPr/>
          </p:nvSpPr>
          <p:spPr>
            <a:xfrm>
              <a:off x="7297057" y="2579223"/>
              <a:ext cx="135813" cy="97"/>
            </a:xfrm>
            <a:custGeom>
              <a:avLst/>
              <a:gdLst/>
              <a:ahLst/>
              <a:cxnLst/>
              <a:rect l="l" t="t" r="r" b="b"/>
              <a:pathLst>
                <a:path w="1645" h="1" fill="none" extrusionOk="0">
                  <a:moveTo>
                    <a:pt x="164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99" name="Google Shape;18878;p64">
              <a:extLst>
                <a:ext uri="{FF2B5EF4-FFF2-40B4-BE49-F238E27FC236}">
                  <a16:creationId xmlns:a16="http://schemas.microsoft.com/office/drawing/2014/main" id="{B147D6E4-C75B-4B78-BDBE-93C2609BC9D6}"/>
                </a:ext>
              </a:extLst>
            </p:cNvPr>
            <p:cNvSpPr/>
            <p:nvPr/>
          </p:nvSpPr>
          <p:spPr>
            <a:xfrm>
              <a:off x="7297057" y="2514840"/>
              <a:ext cx="137712" cy="97"/>
            </a:xfrm>
            <a:custGeom>
              <a:avLst/>
              <a:gdLst/>
              <a:ahLst/>
              <a:cxnLst/>
              <a:rect l="l" t="t" r="r" b="b"/>
              <a:pathLst>
                <a:path w="1668" h="1" fill="none" extrusionOk="0">
                  <a:moveTo>
                    <a:pt x="1" y="0"/>
                  </a:moveTo>
                  <a:lnTo>
                    <a:pt x="166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sp>
          <p:nvSpPr>
            <p:cNvPr id="100" name="Google Shape;18879;p64">
              <a:extLst>
                <a:ext uri="{FF2B5EF4-FFF2-40B4-BE49-F238E27FC236}">
                  <a16:creationId xmlns:a16="http://schemas.microsoft.com/office/drawing/2014/main" id="{8A938E7D-8DDD-4D63-A126-2A0B40810D43}"/>
                </a:ext>
              </a:extLst>
            </p:cNvPr>
            <p:cNvSpPr/>
            <p:nvPr/>
          </p:nvSpPr>
          <p:spPr>
            <a:xfrm>
              <a:off x="7491726" y="2542447"/>
              <a:ext cx="9908" cy="9266"/>
            </a:xfrm>
            <a:custGeom>
              <a:avLst/>
              <a:gdLst/>
              <a:ahLst/>
              <a:cxnLst/>
              <a:rect l="l" t="t" r="r" b="b"/>
              <a:pathLst>
                <a:path w="120" h="96" fill="none" extrusionOk="0">
                  <a:moveTo>
                    <a:pt x="120" y="48"/>
                  </a:moveTo>
                  <a:cubicBezTo>
                    <a:pt x="120" y="72"/>
                    <a:pt x="96" y="95"/>
                    <a:pt x="48" y="95"/>
                  </a:cubicBezTo>
                  <a:cubicBezTo>
                    <a:pt x="24" y="95"/>
                    <a:pt x="1" y="72"/>
                    <a:pt x="1" y="48"/>
                  </a:cubicBezTo>
                  <a:cubicBezTo>
                    <a:pt x="1" y="24"/>
                    <a:pt x="24" y="0"/>
                    <a:pt x="48" y="0"/>
                  </a:cubicBezTo>
                  <a:cubicBezTo>
                    <a:pt x="96" y="0"/>
                    <a:pt x="120" y="24"/>
                    <a:pt x="120" y="48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r" rtl="1"/>
              <a:endParaRPr sz="1050">
                <a:cs typeface="B Nazanin" panose="00000400000000000000" pitchFamily="2" charset="-78"/>
              </a:endParaRPr>
            </a:p>
          </p:txBody>
        </p:sp>
        <p:grpSp>
          <p:nvGrpSpPr>
            <p:cNvPr id="18" name="Google Shape;18880;p64">
              <a:extLst>
                <a:ext uri="{FF2B5EF4-FFF2-40B4-BE49-F238E27FC236}">
                  <a16:creationId xmlns:a16="http://schemas.microsoft.com/office/drawing/2014/main" id="{F73DCA38-9D9B-467C-87A2-D3CC4C5665FB}"/>
                </a:ext>
              </a:extLst>
            </p:cNvPr>
            <p:cNvGrpSpPr/>
            <p:nvPr/>
          </p:nvGrpSpPr>
          <p:grpSpPr>
            <a:xfrm>
              <a:off x="4229275" y="3589716"/>
              <a:ext cx="904588" cy="910360"/>
              <a:chOff x="1361505" y="2170245"/>
              <a:chExt cx="617846" cy="621788"/>
            </a:xfrm>
          </p:grpSpPr>
          <p:sp>
            <p:nvSpPr>
              <p:cNvPr id="56" name="Google Shape;18881;p64">
                <a:extLst>
                  <a:ext uri="{FF2B5EF4-FFF2-40B4-BE49-F238E27FC236}">
                    <a16:creationId xmlns:a16="http://schemas.microsoft.com/office/drawing/2014/main" id="{048E061F-DCD4-4083-AB42-67B3B67242A3}"/>
                  </a:ext>
                </a:extLst>
              </p:cNvPr>
              <p:cNvSpPr/>
              <p:nvPr/>
            </p:nvSpPr>
            <p:spPr>
              <a:xfrm>
                <a:off x="1670392" y="2463301"/>
                <a:ext cx="254090" cy="29992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5204" extrusionOk="0">
                    <a:moveTo>
                      <a:pt x="883" y="1"/>
                    </a:moveTo>
                    <a:cubicBezTo>
                      <a:pt x="771" y="1"/>
                      <a:pt x="657" y="20"/>
                      <a:pt x="548" y="60"/>
                    </a:cubicBezTo>
                    <a:cubicBezTo>
                      <a:pt x="215" y="202"/>
                      <a:pt x="0" y="536"/>
                      <a:pt x="0" y="893"/>
                    </a:cubicBezTo>
                    <a:lnTo>
                      <a:pt x="0" y="5203"/>
                    </a:lnTo>
                    <a:lnTo>
                      <a:pt x="4525" y="5203"/>
                    </a:lnTo>
                    <a:lnTo>
                      <a:pt x="4525" y="893"/>
                    </a:lnTo>
                    <a:cubicBezTo>
                      <a:pt x="4525" y="536"/>
                      <a:pt x="4311" y="202"/>
                      <a:pt x="3977" y="60"/>
                    </a:cubicBezTo>
                    <a:cubicBezTo>
                      <a:pt x="3868" y="20"/>
                      <a:pt x="3754" y="1"/>
                      <a:pt x="3642" y="1"/>
                    </a:cubicBezTo>
                    <a:cubicBezTo>
                      <a:pt x="3485" y="1"/>
                      <a:pt x="3330" y="38"/>
                      <a:pt x="3191" y="107"/>
                    </a:cubicBezTo>
                    <a:lnTo>
                      <a:pt x="2691" y="369"/>
                    </a:lnTo>
                    <a:cubicBezTo>
                      <a:pt x="2572" y="441"/>
                      <a:pt x="2429" y="488"/>
                      <a:pt x="2263" y="488"/>
                    </a:cubicBezTo>
                    <a:cubicBezTo>
                      <a:pt x="2096" y="488"/>
                      <a:pt x="1953" y="441"/>
                      <a:pt x="1810" y="369"/>
                    </a:cubicBezTo>
                    <a:lnTo>
                      <a:pt x="1334" y="107"/>
                    </a:lnTo>
                    <a:cubicBezTo>
                      <a:pt x="1195" y="38"/>
                      <a:pt x="1040" y="1"/>
                      <a:pt x="88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57" name="Google Shape;18882;p64">
                <a:extLst>
                  <a:ext uri="{FF2B5EF4-FFF2-40B4-BE49-F238E27FC236}">
                    <a16:creationId xmlns:a16="http://schemas.microsoft.com/office/drawing/2014/main" id="{B88F1ED2-1AB9-4058-BB2E-19B2ECF05E35}"/>
                  </a:ext>
                </a:extLst>
              </p:cNvPr>
              <p:cNvSpPr/>
              <p:nvPr/>
            </p:nvSpPr>
            <p:spPr>
              <a:xfrm>
                <a:off x="1854905" y="2462609"/>
                <a:ext cx="69573" cy="300611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5216" extrusionOk="0">
                    <a:moveTo>
                      <a:pt x="334" y="0"/>
                    </a:moveTo>
                    <a:cubicBezTo>
                      <a:pt x="239" y="0"/>
                      <a:pt x="120" y="24"/>
                      <a:pt x="1" y="72"/>
                    </a:cubicBezTo>
                    <a:lnTo>
                      <a:pt x="24" y="72"/>
                    </a:lnTo>
                    <a:cubicBezTo>
                      <a:pt x="358" y="214"/>
                      <a:pt x="572" y="548"/>
                      <a:pt x="572" y="905"/>
                    </a:cubicBezTo>
                    <a:lnTo>
                      <a:pt x="572" y="5215"/>
                    </a:lnTo>
                    <a:lnTo>
                      <a:pt x="1239" y="5215"/>
                    </a:lnTo>
                    <a:lnTo>
                      <a:pt x="1239" y="905"/>
                    </a:lnTo>
                    <a:cubicBezTo>
                      <a:pt x="1239" y="548"/>
                      <a:pt x="1025" y="214"/>
                      <a:pt x="691" y="72"/>
                    </a:cubicBezTo>
                    <a:cubicBezTo>
                      <a:pt x="572" y="24"/>
                      <a:pt x="453" y="0"/>
                      <a:pt x="334" y="0"/>
                    </a:cubicBez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58" name="Google Shape;18883;p64">
                <a:extLst>
                  <a:ext uri="{FF2B5EF4-FFF2-40B4-BE49-F238E27FC236}">
                    <a16:creationId xmlns:a16="http://schemas.microsoft.com/office/drawing/2014/main" id="{63200EE4-54D5-4291-A8F4-D5B928182D4C}"/>
                  </a:ext>
                </a:extLst>
              </p:cNvPr>
              <p:cNvSpPr/>
              <p:nvPr/>
            </p:nvSpPr>
            <p:spPr>
              <a:xfrm>
                <a:off x="1670392" y="2575106"/>
                <a:ext cx="254090" cy="188112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264" extrusionOk="0">
                    <a:moveTo>
                      <a:pt x="786" y="1"/>
                    </a:moveTo>
                    <a:cubicBezTo>
                      <a:pt x="572" y="1"/>
                      <a:pt x="381" y="72"/>
                      <a:pt x="238" y="239"/>
                    </a:cubicBezTo>
                    <a:lnTo>
                      <a:pt x="0" y="453"/>
                    </a:lnTo>
                    <a:lnTo>
                      <a:pt x="0" y="3263"/>
                    </a:lnTo>
                    <a:lnTo>
                      <a:pt x="4525" y="3263"/>
                    </a:lnTo>
                    <a:lnTo>
                      <a:pt x="4525" y="453"/>
                    </a:lnTo>
                    <a:lnTo>
                      <a:pt x="4287" y="239"/>
                    </a:lnTo>
                    <a:cubicBezTo>
                      <a:pt x="4215" y="144"/>
                      <a:pt x="4144" y="96"/>
                      <a:pt x="4049" y="49"/>
                    </a:cubicBezTo>
                    <a:cubicBezTo>
                      <a:pt x="3953" y="25"/>
                      <a:pt x="3858" y="1"/>
                      <a:pt x="3739" y="1"/>
                    </a:cubicBezTo>
                    <a:cubicBezTo>
                      <a:pt x="3501" y="1"/>
                      <a:pt x="3263" y="120"/>
                      <a:pt x="3120" y="310"/>
                    </a:cubicBezTo>
                    <a:lnTo>
                      <a:pt x="3001" y="477"/>
                    </a:lnTo>
                    <a:cubicBezTo>
                      <a:pt x="2858" y="668"/>
                      <a:pt x="2620" y="787"/>
                      <a:pt x="2382" y="787"/>
                    </a:cubicBezTo>
                    <a:lnTo>
                      <a:pt x="2144" y="787"/>
                    </a:lnTo>
                    <a:cubicBezTo>
                      <a:pt x="1905" y="787"/>
                      <a:pt x="1667" y="668"/>
                      <a:pt x="1524" y="477"/>
                    </a:cubicBezTo>
                    <a:lnTo>
                      <a:pt x="1405" y="310"/>
                    </a:lnTo>
                    <a:cubicBezTo>
                      <a:pt x="1334" y="215"/>
                      <a:pt x="1239" y="144"/>
                      <a:pt x="1120" y="72"/>
                    </a:cubicBezTo>
                    <a:cubicBezTo>
                      <a:pt x="1024" y="25"/>
                      <a:pt x="905" y="1"/>
                      <a:pt x="78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59" name="Google Shape;18884;p64">
                <a:extLst>
                  <a:ext uri="{FF2B5EF4-FFF2-40B4-BE49-F238E27FC236}">
                    <a16:creationId xmlns:a16="http://schemas.microsoft.com/office/drawing/2014/main" id="{4E7778B0-79BB-4F42-9A9C-C7DC0BD5C1AE}"/>
                  </a:ext>
                </a:extLst>
              </p:cNvPr>
              <p:cNvSpPr/>
              <p:nvPr/>
            </p:nvSpPr>
            <p:spPr>
              <a:xfrm>
                <a:off x="1887024" y="2575106"/>
                <a:ext cx="37454" cy="18811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3264" extrusionOk="0">
                    <a:moveTo>
                      <a:pt x="0" y="1"/>
                    </a:moveTo>
                    <a:lnTo>
                      <a:pt x="0" y="3263"/>
                    </a:lnTo>
                    <a:lnTo>
                      <a:pt x="667" y="3263"/>
                    </a:lnTo>
                    <a:lnTo>
                      <a:pt x="667" y="453"/>
                    </a:lnTo>
                    <a:lnTo>
                      <a:pt x="429" y="239"/>
                    </a:lnTo>
                    <a:cubicBezTo>
                      <a:pt x="357" y="144"/>
                      <a:pt x="286" y="96"/>
                      <a:pt x="191" y="49"/>
                    </a:cubicBezTo>
                    <a:cubicBezTo>
                      <a:pt x="119" y="25"/>
                      <a:pt x="72" y="25"/>
                      <a:pt x="0" y="1"/>
                    </a:cubicBez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60" name="Google Shape;18885;p64">
                <a:extLst>
                  <a:ext uri="{FF2B5EF4-FFF2-40B4-BE49-F238E27FC236}">
                    <a16:creationId xmlns:a16="http://schemas.microsoft.com/office/drawing/2014/main" id="{3F68B6EE-D103-44E6-B232-6E5057239BFA}"/>
                  </a:ext>
                </a:extLst>
              </p:cNvPr>
              <p:cNvSpPr/>
              <p:nvPr/>
            </p:nvSpPr>
            <p:spPr>
              <a:xfrm>
                <a:off x="1416308" y="2463301"/>
                <a:ext cx="254146" cy="247762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4299" extrusionOk="0">
                    <a:moveTo>
                      <a:pt x="884" y="1"/>
                    </a:moveTo>
                    <a:cubicBezTo>
                      <a:pt x="771" y="1"/>
                      <a:pt x="658" y="20"/>
                      <a:pt x="548" y="60"/>
                    </a:cubicBezTo>
                    <a:cubicBezTo>
                      <a:pt x="215" y="202"/>
                      <a:pt x="0" y="536"/>
                      <a:pt x="0" y="893"/>
                    </a:cubicBezTo>
                    <a:lnTo>
                      <a:pt x="0" y="4299"/>
                    </a:lnTo>
                    <a:lnTo>
                      <a:pt x="4525" y="4299"/>
                    </a:lnTo>
                    <a:lnTo>
                      <a:pt x="4525" y="893"/>
                    </a:lnTo>
                    <a:cubicBezTo>
                      <a:pt x="4525" y="536"/>
                      <a:pt x="4311" y="202"/>
                      <a:pt x="3977" y="60"/>
                    </a:cubicBezTo>
                    <a:cubicBezTo>
                      <a:pt x="3868" y="20"/>
                      <a:pt x="3755" y="1"/>
                      <a:pt x="3642" y="1"/>
                    </a:cubicBezTo>
                    <a:cubicBezTo>
                      <a:pt x="3485" y="1"/>
                      <a:pt x="3330" y="38"/>
                      <a:pt x="3192" y="107"/>
                    </a:cubicBezTo>
                    <a:lnTo>
                      <a:pt x="2715" y="369"/>
                    </a:lnTo>
                    <a:cubicBezTo>
                      <a:pt x="2572" y="441"/>
                      <a:pt x="2430" y="488"/>
                      <a:pt x="2263" y="488"/>
                    </a:cubicBezTo>
                    <a:cubicBezTo>
                      <a:pt x="2096" y="488"/>
                      <a:pt x="1953" y="441"/>
                      <a:pt x="1834" y="369"/>
                    </a:cubicBezTo>
                    <a:lnTo>
                      <a:pt x="1334" y="107"/>
                    </a:lnTo>
                    <a:cubicBezTo>
                      <a:pt x="1195" y="38"/>
                      <a:pt x="1040" y="1"/>
                      <a:pt x="88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61" name="Google Shape;18886;p64">
                <a:extLst>
                  <a:ext uri="{FF2B5EF4-FFF2-40B4-BE49-F238E27FC236}">
                    <a16:creationId xmlns:a16="http://schemas.microsoft.com/office/drawing/2014/main" id="{BC52F70F-F954-473B-B3B0-9E300454C70D}"/>
                  </a:ext>
                </a:extLst>
              </p:cNvPr>
              <p:cNvSpPr/>
              <p:nvPr/>
            </p:nvSpPr>
            <p:spPr>
              <a:xfrm>
                <a:off x="1600821" y="2462609"/>
                <a:ext cx="69629" cy="248454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4311" extrusionOk="0">
                    <a:moveTo>
                      <a:pt x="334" y="0"/>
                    </a:moveTo>
                    <a:cubicBezTo>
                      <a:pt x="239" y="0"/>
                      <a:pt x="120" y="24"/>
                      <a:pt x="1" y="72"/>
                    </a:cubicBezTo>
                    <a:lnTo>
                      <a:pt x="25" y="72"/>
                    </a:lnTo>
                    <a:cubicBezTo>
                      <a:pt x="358" y="214"/>
                      <a:pt x="572" y="548"/>
                      <a:pt x="572" y="905"/>
                    </a:cubicBezTo>
                    <a:lnTo>
                      <a:pt x="572" y="4311"/>
                    </a:lnTo>
                    <a:lnTo>
                      <a:pt x="1239" y="4311"/>
                    </a:lnTo>
                    <a:lnTo>
                      <a:pt x="1239" y="905"/>
                    </a:lnTo>
                    <a:cubicBezTo>
                      <a:pt x="1239" y="548"/>
                      <a:pt x="1025" y="214"/>
                      <a:pt x="691" y="72"/>
                    </a:cubicBezTo>
                    <a:cubicBezTo>
                      <a:pt x="572" y="24"/>
                      <a:pt x="453" y="0"/>
                      <a:pt x="334" y="0"/>
                    </a:cubicBez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62" name="Google Shape;18887;p64">
                <a:extLst>
                  <a:ext uri="{FF2B5EF4-FFF2-40B4-BE49-F238E27FC236}">
                    <a16:creationId xmlns:a16="http://schemas.microsoft.com/office/drawing/2014/main" id="{F2E3EA2E-BD96-4DAE-9F12-811AC9C07D65}"/>
                  </a:ext>
                </a:extLst>
              </p:cNvPr>
              <p:cNvSpPr/>
              <p:nvPr/>
            </p:nvSpPr>
            <p:spPr>
              <a:xfrm>
                <a:off x="1416308" y="2575106"/>
                <a:ext cx="254146" cy="135955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2359" extrusionOk="0">
                    <a:moveTo>
                      <a:pt x="786" y="1"/>
                    </a:moveTo>
                    <a:cubicBezTo>
                      <a:pt x="572" y="1"/>
                      <a:pt x="382" y="72"/>
                      <a:pt x="239" y="239"/>
                    </a:cubicBezTo>
                    <a:lnTo>
                      <a:pt x="0" y="453"/>
                    </a:lnTo>
                    <a:lnTo>
                      <a:pt x="0" y="2359"/>
                    </a:lnTo>
                    <a:lnTo>
                      <a:pt x="4525" y="2359"/>
                    </a:lnTo>
                    <a:lnTo>
                      <a:pt x="4525" y="453"/>
                    </a:lnTo>
                    <a:lnTo>
                      <a:pt x="4287" y="239"/>
                    </a:lnTo>
                    <a:cubicBezTo>
                      <a:pt x="4216" y="144"/>
                      <a:pt x="4144" y="96"/>
                      <a:pt x="4049" y="49"/>
                    </a:cubicBezTo>
                    <a:cubicBezTo>
                      <a:pt x="3954" y="25"/>
                      <a:pt x="3858" y="1"/>
                      <a:pt x="3739" y="1"/>
                    </a:cubicBezTo>
                    <a:cubicBezTo>
                      <a:pt x="3501" y="1"/>
                      <a:pt x="3263" y="120"/>
                      <a:pt x="3120" y="310"/>
                    </a:cubicBezTo>
                    <a:lnTo>
                      <a:pt x="3001" y="477"/>
                    </a:lnTo>
                    <a:cubicBezTo>
                      <a:pt x="2858" y="668"/>
                      <a:pt x="2620" y="787"/>
                      <a:pt x="2382" y="787"/>
                    </a:cubicBezTo>
                    <a:lnTo>
                      <a:pt x="2144" y="787"/>
                    </a:lnTo>
                    <a:cubicBezTo>
                      <a:pt x="1906" y="787"/>
                      <a:pt x="1667" y="668"/>
                      <a:pt x="1525" y="477"/>
                    </a:cubicBezTo>
                    <a:lnTo>
                      <a:pt x="1406" y="310"/>
                    </a:lnTo>
                    <a:cubicBezTo>
                      <a:pt x="1334" y="215"/>
                      <a:pt x="1239" y="144"/>
                      <a:pt x="1120" y="72"/>
                    </a:cubicBezTo>
                    <a:cubicBezTo>
                      <a:pt x="1025" y="25"/>
                      <a:pt x="905" y="1"/>
                      <a:pt x="786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63" name="Google Shape;18888;p64">
                <a:extLst>
                  <a:ext uri="{FF2B5EF4-FFF2-40B4-BE49-F238E27FC236}">
                    <a16:creationId xmlns:a16="http://schemas.microsoft.com/office/drawing/2014/main" id="{04EDB2A8-C917-413B-8C97-F36D04D3636E}"/>
                  </a:ext>
                </a:extLst>
              </p:cNvPr>
              <p:cNvSpPr/>
              <p:nvPr/>
            </p:nvSpPr>
            <p:spPr>
              <a:xfrm>
                <a:off x="1632940" y="2575106"/>
                <a:ext cx="37510" cy="13595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359" extrusionOk="0">
                    <a:moveTo>
                      <a:pt x="0" y="1"/>
                    </a:moveTo>
                    <a:lnTo>
                      <a:pt x="0" y="2359"/>
                    </a:lnTo>
                    <a:lnTo>
                      <a:pt x="667" y="2359"/>
                    </a:lnTo>
                    <a:lnTo>
                      <a:pt x="667" y="453"/>
                    </a:lnTo>
                    <a:lnTo>
                      <a:pt x="429" y="239"/>
                    </a:lnTo>
                    <a:cubicBezTo>
                      <a:pt x="358" y="144"/>
                      <a:pt x="286" y="96"/>
                      <a:pt x="191" y="49"/>
                    </a:cubicBezTo>
                    <a:cubicBezTo>
                      <a:pt x="119" y="25"/>
                      <a:pt x="72" y="25"/>
                      <a:pt x="0" y="1"/>
                    </a:cubicBez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64" name="Google Shape;18889;p64">
                <a:extLst>
                  <a:ext uri="{FF2B5EF4-FFF2-40B4-BE49-F238E27FC236}">
                    <a16:creationId xmlns:a16="http://schemas.microsoft.com/office/drawing/2014/main" id="{FBC03FD6-4CC3-43F3-B822-99EAF13AA9DD}"/>
                  </a:ext>
                </a:extLst>
              </p:cNvPr>
              <p:cNvSpPr/>
              <p:nvPr/>
            </p:nvSpPr>
            <p:spPr>
              <a:xfrm>
                <a:off x="1361505" y="2613546"/>
                <a:ext cx="617846" cy="178488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3097" extrusionOk="0">
                    <a:moveTo>
                      <a:pt x="429" y="1"/>
                    </a:moveTo>
                    <a:cubicBezTo>
                      <a:pt x="191" y="1"/>
                      <a:pt x="0" y="191"/>
                      <a:pt x="0" y="453"/>
                    </a:cubicBezTo>
                    <a:lnTo>
                      <a:pt x="0" y="2668"/>
                    </a:lnTo>
                    <a:cubicBezTo>
                      <a:pt x="0" y="2906"/>
                      <a:pt x="191" y="3097"/>
                      <a:pt x="429" y="3097"/>
                    </a:cubicBezTo>
                    <a:lnTo>
                      <a:pt x="10574" y="3097"/>
                    </a:lnTo>
                    <a:cubicBezTo>
                      <a:pt x="10812" y="3097"/>
                      <a:pt x="11002" y="2906"/>
                      <a:pt x="11002" y="2668"/>
                    </a:cubicBezTo>
                    <a:lnTo>
                      <a:pt x="11002" y="453"/>
                    </a:lnTo>
                    <a:cubicBezTo>
                      <a:pt x="11002" y="191"/>
                      <a:pt x="10812" y="1"/>
                      <a:pt x="10574" y="1"/>
                    </a:cubicBezTo>
                    <a:lnTo>
                      <a:pt x="10026" y="1"/>
                    </a:lnTo>
                    <a:lnTo>
                      <a:pt x="9812" y="548"/>
                    </a:lnTo>
                    <a:cubicBezTo>
                      <a:pt x="9669" y="882"/>
                      <a:pt x="9335" y="1096"/>
                      <a:pt x="8978" y="1096"/>
                    </a:cubicBezTo>
                    <a:lnTo>
                      <a:pt x="6549" y="1096"/>
                    </a:lnTo>
                    <a:cubicBezTo>
                      <a:pt x="6192" y="1096"/>
                      <a:pt x="5858" y="882"/>
                      <a:pt x="5716" y="548"/>
                    </a:cubicBezTo>
                    <a:lnTo>
                      <a:pt x="5501" y="1"/>
                    </a:lnTo>
                    <a:lnTo>
                      <a:pt x="5287" y="548"/>
                    </a:lnTo>
                    <a:cubicBezTo>
                      <a:pt x="5144" y="882"/>
                      <a:pt x="4811" y="1096"/>
                      <a:pt x="4453" y="1096"/>
                    </a:cubicBezTo>
                    <a:lnTo>
                      <a:pt x="2024" y="1096"/>
                    </a:lnTo>
                    <a:cubicBezTo>
                      <a:pt x="1667" y="1096"/>
                      <a:pt x="1334" y="882"/>
                      <a:pt x="1191" y="548"/>
                    </a:cubicBezTo>
                    <a:lnTo>
                      <a:pt x="976" y="1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65" name="Google Shape;18890;p64">
                <a:extLst>
                  <a:ext uri="{FF2B5EF4-FFF2-40B4-BE49-F238E27FC236}">
                    <a16:creationId xmlns:a16="http://schemas.microsoft.com/office/drawing/2014/main" id="{7101991E-E432-4DE4-9DE7-E88C4BA35F42}"/>
                  </a:ext>
                </a:extLst>
              </p:cNvPr>
              <p:cNvSpPr/>
              <p:nvPr/>
            </p:nvSpPr>
            <p:spPr>
              <a:xfrm>
                <a:off x="1917738" y="2613546"/>
                <a:ext cx="61599" cy="178488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3097" extrusionOk="0">
                    <a:moveTo>
                      <a:pt x="120" y="1"/>
                    </a:moveTo>
                    <a:lnTo>
                      <a:pt x="120" y="25"/>
                    </a:lnTo>
                    <a:cubicBezTo>
                      <a:pt x="310" y="72"/>
                      <a:pt x="430" y="239"/>
                      <a:pt x="430" y="453"/>
                    </a:cubicBezTo>
                    <a:lnTo>
                      <a:pt x="430" y="2668"/>
                    </a:lnTo>
                    <a:cubicBezTo>
                      <a:pt x="430" y="2906"/>
                      <a:pt x="239" y="3097"/>
                      <a:pt x="1" y="3097"/>
                    </a:cubicBezTo>
                    <a:lnTo>
                      <a:pt x="668" y="3097"/>
                    </a:lnTo>
                    <a:cubicBezTo>
                      <a:pt x="906" y="3097"/>
                      <a:pt x="1096" y="2906"/>
                      <a:pt x="1096" y="2668"/>
                    </a:cubicBezTo>
                    <a:lnTo>
                      <a:pt x="1096" y="453"/>
                    </a:lnTo>
                    <a:cubicBezTo>
                      <a:pt x="1096" y="191"/>
                      <a:pt x="906" y="1"/>
                      <a:pt x="668" y="1"/>
                    </a:cubicBez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66" name="Google Shape;18891;p64">
                <a:extLst>
                  <a:ext uri="{FF2B5EF4-FFF2-40B4-BE49-F238E27FC236}">
                    <a16:creationId xmlns:a16="http://schemas.microsoft.com/office/drawing/2014/main" id="{DED90F67-3A9E-4A51-9D6A-40D1479A41D7}"/>
                  </a:ext>
                </a:extLst>
              </p:cNvPr>
              <p:cNvSpPr/>
              <p:nvPr/>
            </p:nvSpPr>
            <p:spPr>
              <a:xfrm>
                <a:off x="1425686" y="2170245"/>
                <a:ext cx="183226" cy="119472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073" extrusionOk="0">
                    <a:moveTo>
                      <a:pt x="167" y="1"/>
                    </a:moveTo>
                    <a:cubicBezTo>
                      <a:pt x="72" y="1"/>
                      <a:pt x="0" y="120"/>
                      <a:pt x="72" y="191"/>
                    </a:cubicBezTo>
                    <a:lnTo>
                      <a:pt x="1977" y="2073"/>
                    </a:lnTo>
                    <a:lnTo>
                      <a:pt x="3263" y="763"/>
                    </a:lnTo>
                    <a:lnTo>
                      <a:pt x="2572" y="48"/>
                    </a:lnTo>
                    <a:cubicBezTo>
                      <a:pt x="2525" y="24"/>
                      <a:pt x="2453" y="1"/>
                      <a:pt x="24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67" name="Google Shape;18892;p64">
                <a:extLst>
                  <a:ext uri="{FF2B5EF4-FFF2-40B4-BE49-F238E27FC236}">
                    <a16:creationId xmlns:a16="http://schemas.microsoft.com/office/drawing/2014/main" id="{BB421213-B2FB-4E14-A92E-EFB6A8600F6C}"/>
                  </a:ext>
                </a:extLst>
              </p:cNvPr>
              <p:cNvSpPr/>
              <p:nvPr/>
            </p:nvSpPr>
            <p:spPr>
              <a:xfrm>
                <a:off x="1512608" y="2170245"/>
                <a:ext cx="96302" cy="71407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239" extrusionOk="0">
                    <a:moveTo>
                      <a:pt x="0" y="1"/>
                    </a:moveTo>
                    <a:lnTo>
                      <a:pt x="1262" y="1239"/>
                    </a:lnTo>
                    <a:lnTo>
                      <a:pt x="1715" y="763"/>
                    </a:lnTo>
                    <a:lnTo>
                      <a:pt x="1024" y="48"/>
                    </a:lnTo>
                    <a:cubicBezTo>
                      <a:pt x="977" y="24"/>
                      <a:pt x="905" y="1"/>
                      <a:pt x="857" y="1"/>
                    </a:cubicBez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68" name="Google Shape;18893;p64">
                <a:extLst>
                  <a:ext uri="{FF2B5EF4-FFF2-40B4-BE49-F238E27FC236}">
                    <a16:creationId xmlns:a16="http://schemas.microsoft.com/office/drawing/2014/main" id="{506B4559-946C-4AFF-B95A-36F48711CB21}"/>
                  </a:ext>
                </a:extLst>
              </p:cNvPr>
              <p:cNvSpPr/>
              <p:nvPr/>
            </p:nvSpPr>
            <p:spPr>
              <a:xfrm>
                <a:off x="1536640" y="2214160"/>
                <a:ext cx="139146" cy="140739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42" extrusionOk="0">
                    <a:moveTo>
                      <a:pt x="1287" y="1"/>
                    </a:moveTo>
                    <a:lnTo>
                      <a:pt x="1" y="1311"/>
                    </a:lnTo>
                    <a:lnTo>
                      <a:pt x="1001" y="2335"/>
                    </a:lnTo>
                    <a:cubicBezTo>
                      <a:pt x="1084" y="2406"/>
                      <a:pt x="1192" y="2442"/>
                      <a:pt x="1299" y="2442"/>
                    </a:cubicBezTo>
                    <a:cubicBezTo>
                      <a:pt x="1406" y="2442"/>
                      <a:pt x="1513" y="2406"/>
                      <a:pt x="1596" y="2335"/>
                    </a:cubicBezTo>
                    <a:lnTo>
                      <a:pt x="2311" y="1596"/>
                    </a:lnTo>
                    <a:cubicBezTo>
                      <a:pt x="2477" y="1430"/>
                      <a:pt x="2477" y="1191"/>
                      <a:pt x="2311" y="1025"/>
                    </a:cubicBezTo>
                    <a:lnTo>
                      <a:pt x="128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69" name="Google Shape;18894;p64">
                <a:extLst>
                  <a:ext uri="{FF2B5EF4-FFF2-40B4-BE49-F238E27FC236}">
                    <a16:creationId xmlns:a16="http://schemas.microsoft.com/office/drawing/2014/main" id="{11C02D7F-FCA0-44E3-A20A-8DB5C807A762}"/>
                  </a:ext>
                </a:extLst>
              </p:cNvPr>
              <p:cNvSpPr/>
              <p:nvPr/>
            </p:nvSpPr>
            <p:spPr>
              <a:xfrm>
                <a:off x="1583470" y="2214160"/>
                <a:ext cx="92315" cy="11947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2073" extrusionOk="0">
                    <a:moveTo>
                      <a:pt x="453" y="1"/>
                    </a:moveTo>
                    <a:lnTo>
                      <a:pt x="0" y="477"/>
                    </a:lnTo>
                    <a:lnTo>
                      <a:pt x="1000" y="1501"/>
                    </a:lnTo>
                    <a:cubicBezTo>
                      <a:pt x="1167" y="1644"/>
                      <a:pt x="1167" y="1906"/>
                      <a:pt x="1000" y="2073"/>
                    </a:cubicBezTo>
                    <a:lnTo>
                      <a:pt x="1477" y="1596"/>
                    </a:lnTo>
                    <a:cubicBezTo>
                      <a:pt x="1643" y="1430"/>
                      <a:pt x="1643" y="1191"/>
                      <a:pt x="1477" y="1025"/>
                    </a:cubicBez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70" name="Google Shape;18895;p64">
                <a:extLst>
                  <a:ext uri="{FF2B5EF4-FFF2-40B4-BE49-F238E27FC236}">
                    <a16:creationId xmlns:a16="http://schemas.microsoft.com/office/drawing/2014/main" id="{FF5A863D-F929-4722-89E1-E038E3DF42D0}"/>
                  </a:ext>
                </a:extLst>
              </p:cNvPr>
              <p:cNvSpPr/>
              <p:nvPr/>
            </p:nvSpPr>
            <p:spPr>
              <a:xfrm>
                <a:off x="1670392" y="2461226"/>
                <a:ext cx="254090" cy="15238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2644" fill="none" extrusionOk="0">
                    <a:moveTo>
                      <a:pt x="4525" y="2644"/>
                    </a:moveTo>
                    <a:lnTo>
                      <a:pt x="4525" y="929"/>
                    </a:lnTo>
                    <a:cubicBezTo>
                      <a:pt x="4525" y="572"/>
                      <a:pt x="4311" y="238"/>
                      <a:pt x="3977" y="96"/>
                    </a:cubicBezTo>
                    <a:lnTo>
                      <a:pt x="3977" y="96"/>
                    </a:lnTo>
                    <a:cubicBezTo>
                      <a:pt x="3715" y="0"/>
                      <a:pt x="3430" y="24"/>
                      <a:pt x="3191" y="143"/>
                    </a:cubicBezTo>
                    <a:lnTo>
                      <a:pt x="2691" y="405"/>
                    </a:lnTo>
                    <a:cubicBezTo>
                      <a:pt x="2572" y="477"/>
                      <a:pt x="2429" y="524"/>
                      <a:pt x="2263" y="524"/>
                    </a:cubicBezTo>
                    <a:lnTo>
                      <a:pt x="2263" y="524"/>
                    </a:lnTo>
                    <a:cubicBezTo>
                      <a:pt x="2096" y="524"/>
                      <a:pt x="1953" y="477"/>
                      <a:pt x="1810" y="405"/>
                    </a:cubicBezTo>
                    <a:lnTo>
                      <a:pt x="1334" y="143"/>
                    </a:lnTo>
                    <a:cubicBezTo>
                      <a:pt x="1096" y="24"/>
                      <a:pt x="810" y="0"/>
                      <a:pt x="548" y="96"/>
                    </a:cubicBezTo>
                    <a:lnTo>
                      <a:pt x="548" y="96"/>
                    </a:lnTo>
                    <a:cubicBezTo>
                      <a:pt x="215" y="238"/>
                      <a:pt x="0" y="572"/>
                      <a:pt x="0" y="929"/>
                    </a:cubicBezTo>
                    <a:lnTo>
                      <a:pt x="0" y="2572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71" name="Google Shape;18896;p64">
                <a:extLst>
                  <a:ext uri="{FF2B5EF4-FFF2-40B4-BE49-F238E27FC236}">
                    <a16:creationId xmlns:a16="http://schemas.microsoft.com/office/drawing/2014/main" id="{9D2C4C03-A59B-4AB6-9A1A-4A29477827B1}"/>
                  </a:ext>
                </a:extLst>
              </p:cNvPr>
              <p:cNvSpPr/>
              <p:nvPr/>
            </p:nvSpPr>
            <p:spPr>
              <a:xfrm>
                <a:off x="1670392" y="2575106"/>
                <a:ext cx="254090" cy="45357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787" fill="none" extrusionOk="0">
                    <a:moveTo>
                      <a:pt x="0" y="453"/>
                    </a:moveTo>
                    <a:lnTo>
                      <a:pt x="238" y="239"/>
                    </a:lnTo>
                    <a:cubicBezTo>
                      <a:pt x="381" y="72"/>
                      <a:pt x="572" y="1"/>
                      <a:pt x="786" y="1"/>
                    </a:cubicBezTo>
                    <a:lnTo>
                      <a:pt x="786" y="1"/>
                    </a:lnTo>
                    <a:cubicBezTo>
                      <a:pt x="1024" y="1"/>
                      <a:pt x="1262" y="120"/>
                      <a:pt x="1405" y="310"/>
                    </a:cubicBezTo>
                    <a:lnTo>
                      <a:pt x="1524" y="477"/>
                    </a:lnTo>
                    <a:cubicBezTo>
                      <a:pt x="1667" y="668"/>
                      <a:pt x="1905" y="787"/>
                      <a:pt x="2144" y="787"/>
                    </a:cubicBezTo>
                    <a:lnTo>
                      <a:pt x="2382" y="787"/>
                    </a:lnTo>
                    <a:cubicBezTo>
                      <a:pt x="2620" y="787"/>
                      <a:pt x="2858" y="668"/>
                      <a:pt x="3001" y="477"/>
                    </a:cubicBezTo>
                    <a:lnTo>
                      <a:pt x="3120" y="310"/>
                    </a:lnTo>
                    <a:cubicBezTo>
                      <a:pt x="3263" y="120"/>
                      <a:pt x="3501" y="1"/>
                      <a:pt x="3739" y="1"/>
                    </a:cubicBezTo>
                    <a:lnTo>
                      <a:pt x="3739" y="1"/>
                    </a:lnTo>
                    <a:cubicBezTo>
                      <a:pt x="3953" y="1"/>
                      <a:pt x="4144" y="72"/>
                      <a:pt x="4287" y="239"/>
                    </a:cubicBezTo>
                    <a:lnTo>
                      <a:pt x="4525" y="45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72" name="Google Shape;18897;p64">
                <a:extLst>
                  <a:ext uri="{FF2B5EF4-FFF2-40B4-BE49-F238E27FC236}">
                    <a16:creationId xmlns:a16="http://schemas.microsoft.com/office/drawing/2014/main" id="{05365035-28A5-4E20-975D-D78444211DCF}"/>
                  </a:ext>
                </a:extLst>
              </p:cNvPr>
              <p:cNvSpPr/>
              <p:nvPr/>
            </p:nvSpPr>
            <p:spPr>
              <a:xfrm>
                <a:off x="1416308" y="2461226"/>
                <a:ext cx="254146" cy="15238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2644" fill="none" extrusionOk="0">
                    <a:moveTo>
                      <a:pt x="4525" y="905"/>
                    </a:moveTo>
                    <a:cubicBezTo>
                      <a:pt x="4501" y="548"/>
                      <a:pt x="4287" y="238"/>
                      <a:pt x="3977" y="96"/>
                    </a:cubicBezTo>
                    <a:lnTo>
                      <a:pt x="3977" y="96"/>
                    </a:lnTo>
                    <a:cubicBezTo>
                      <a:pt x="3716" y="0"/>
                      <a:pt x="3430" y="24"/>
                      <a:pt x="3192" y="143"/>
                    </a:cubicBezTo>
                    <a:lnTo>
                      <a:pt x="2692" y="405"/>
                    </a:lnTo>
                    <a:cubicBezTo>
                      <a:pt x="2572" y="477"/>
                      <a:pt x="2430" y="524"/>
                      <a:pt x="2263" y="524"/>
                    </a:cubicBezTo>
                    <a:lnTo>
                      <a:pt x="2263" y="524"/>
                    </a:lnTo>
                    <a:cubicBezTo>
                      <a:pt x="2096" y="524"/>
                      <a:pt x="1953" y="477"/>
                      <a:pt x="1810" y="405"/>
                    </a:cubicBezTo>
                    <a:lnTo>
                      <a:pt x="1334" y="143"/>
                    </a:lnTo>
                    <a:cubicBezTo>
                      <a:pt x="1096" y="24"/>
                      <a:pt x="810" y="0"/>
                      <a:pt x="548" y="96"/>
                    </a:cubicBezTo>
                    <a:lnTo>
                      <a:pt x="548" y="96"/>
                    </a:lnTo>
                    <a:cubicBezTo>
                      <a:pt x="215" y="238"/>
                      <a:pt x="0" y="572"/>
                      <a:pt x="0" y="929"/>
                    </a:cubicBezTo>
                    <a:lnTo>
                      <a:pt x="0" y="2644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73" name="Google Shape;18898;p64">
                <a:extLst>
                  <a:ext uri="{FF2B5EF4-FFF2-40B4-BE49-F238E27FC236}">
                    <a16:creationId xmlns:a16="http://schemas.microsoft.com/office/drawing/2014/main" id="{60C4B76A-1C6A-453B-89C1-FFDDED1CF4C6}"/>
                  </a:ext>
                </a:extLst>
              </p:cNvPr>
              <p:cNvSpPr/>
              <p:nvPr/>
            </p:nvSpPr>
            <p:spPr>
              <a:xfrm>
                <a:off x="1361505" y="2613546"/>
                <a:ext cx="617846" cy="178488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3097" fill="none" extrusionOk="0">
                    <a:moveTo>
                      <a:pt x="976" y="3097"/>
                    </a:moveTo>
                    <a:lnTo>
                      <a:pt x="429" y="3097"/>
                    </a:lnTo>
                    <a:cubicBezTo>
                      <a:pt x="191" y="3097"/>
                      <a:pt x="0" y="2906"/>
                      <a:pt x="0" y="2668"/>
                    </a:cubicBezTo>
                    <a:lnTo>
                      <a:pt x="0" y="453"/>
                    </a:lnTo>
                    <a:cubicBezTo>
                      <a:pt x="0" y="191"/>
                      <a:pt x="191" y="1"/>
                      <a:pt x="429" y="1"/>
                    </a:cubicBezTo>
                    <a:lnTo>
                      <a:pt x="976" y="1"/>
                    </a:lnTo>
                    <a:lnTo>
                      <a:pt x="1191" y="548"/>
                    </a:lnTo>
                    <a:cubicBezTo>
                      <a:pt x="1334" y="882"/>
                      <a:pt x="1667" y="1096"/>
                      <a:pt x="2024" y="1096"/>
                    </a:cubicBezTo>
                    <a:lnTo>
                      <a:pt x="4453" y="1096"/>
                    </a:lnTo>
                    <a:cubicBezTo>
                      <a:pt x="4811" y="1096"/>
                      <a:pt x="5144" y="882"/>
                      <a:pt x="5287" y="548"/>
                    </a:cubicBezTo>
                    <a:lnTo>
                      <a:pt x="5501" y="1"/>
                    </a:lnTo>
                    <a:lnTo>
                      <a:pt x="5716" y="548"/>
                    </a:lnTo>
                    <a:cubicBezTo>
                      <a:pt x="5858" y="882"/>
                      <a:pt x="6192" y="1096"/>
                      <a:pt x="6549" y="1096"/>
                    </a:cubicBezTo>
                    <a:lnTo>
                      <a:pt x="8978" y="1096"/>
                    </a:lnTo>
                    <a:cubicBezTo>
                      <a:pt x="9335" y="1096"/>
                      <a:pt x="9669" y="882"/>
                      <a:pt x="9812" y="548"/>
                    </a:cubicBezTo>
                    <a:lnTo>
                      <a:pt x="10026" y="1"/>
                    </a:lnTo>
                    <a:lnTo>
                      <a:pt x="10574" y="1"/>
                    </a:lnTo>
                    <a:cubicBezTo>
                      <a:pt x="10812" y="1"/>
                      <a:pt x="11002" y="191"/>
                      <a:pt x="11002" y="453"/>
                    </a:cubicBezTo>
                    <a:lnTo>
                      <a:pt x="11002" y="2668"/>
                    </a:lnTo>
                    <a:cubicBezTo>
                      <a:pt x="11002" y="2906"/>
                      <a:pt x="10812" y="3097"/>
                      <a:pt x="10574" y="3097"/>
                    </a:cubicBezTo>
                    <a:lnTo>
                      <a:pt x="1762" y="309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74" name="Google Shape;18899;p64">
                <a:extLst>
                  <a:ext uri="{FF2B5EF4-FFF2-40B4-BE49-F238E27FC236}">
                    <a16:creationId xmlns:a16="http://schemas.microsoft.com/office/drawing/2014/main" id="{E2FF44C5-9D95-447E-AB97-44833E122E18}"/>
                  </a:ext>
                </a:extLst>
              </p:cNvPr>
              <p:cNvSpPr/>
              <p:nvPr/>
            </p:nvSpPr>
            <p:spPr>
              <a:xfrm>
                <a:off x="1426977" y="2170245"/>
                <a:ext cx="183282" cy="119472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2073" fill="none" extrusionOk="0">
                    <a:moveTo>
                      <a:pt x="3264" y="763"/>
                    </a:moveTo>
                    <a:lnTo>
                      <a:pt x="1954" y="2073"/>
                    </a:lnTo>
                    <a:lnTo>
                      <a:pt x="72" y="191"/>
                    </a:lnTo>
                    <a:cubicBezTo>
                      <a:pt x="1" y="120"/>
                      <a:pt x="49" y="1"/>
                      <a:pt x="144" y="1"/>
                    </a:cubicBezTo>
                    <a:lnTo>
                      <a:pt x="2382" y="1"/>
                    </a:lnTo>
                    <a:cubicBezTo>
                      <a:pt x="2454" y="1"/>
                      <a:pt x="2502" y="24"/>
                      <a:pt x="2549" y="4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75" name="Google Shape;18900;p64">
                <a:extLst>
                  <a:ext uri="{FF2B5EF4-FFF2-40B4-BE49-F238E27FC236}">
                    <a16:creationId xmlns:a16="http://schemas.microsoft.com/office/drawing/2014/main" id="{989323D1-7954-4BAD-A7AA-586FE7B48181}"/>
                  </a:ext>
                </a:extLst>
              </p:cNvPr>
              <p:cNvSpPr/>
              <p:nvPr/>
            </p:nvSpPr>
            <p:spPr>
              <a:xfrm>
                <a:off x="1536640" y="2245742"/>
                <a:ext cx="139146" cy="111231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930" fill="none" extrusionOk="0">
                    <a:moveTo>
                      <a:pt x="1858" y="0"/>
                    </a:moveTo>
                    <a:lnTo>
                      <a:pt x="2311" y="477"/>
                    </a:lnTo>
                    <a:cubicBezTo>
                      <a:pt x="2477" y="643"/>
                      <a:pt x="2477" y="882"/>
                      <a:pt x="2311" y="1048"/>
                    </a:cubicBezTo>
                    <a:lnTo>
                      <a:pt x="1596" y="1787"/>
                    </a:lnTo>
                    <a:cubicBezTo>
                      <a:pt x="1430" y="1929"/>
                      <a:pt x="1168" y="1929"/>
                      <a:pt x="1025" y="1787"/>
                    </a:cubicBezTo>
                    <a:lnTo>
                      <a:pt x="1" y="76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76" name="Google Shape;18901;p64">
                <a:extLst>
                  <a:ext uri="{FF2B5EF4-FFF2-40B4-BE49-F238E27FC236}">
                    <a16:creationId xmlns:a16="http://schemas.microsoft.com/office/drawing/2014/main" id="{A3F2DB77-1F1F-408C-AB57-74995164C4F2}"/>
                  </a:ext>
                </a:extLst>
              </p:cNvPr>
              <p:cNvSpPr/>
              <p:nvPr/>
            </p:nvSpPr>
            <p:spPr>
              <a:xfrm>
                <a:off x="1647651" y="2328098"/>
                <a:ext cx="260828" cy="174338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3025" fill="none" extrusionOk="0">
                    <a:moveTo>
                      <a:pt x="4001" y="3025"/>
                    </a:moveTo>
                    <a:cubicBezTo>
                      <a:pt x="4644" y="2382"/>
                      <a:pt x="4644" y="1334"/>
                      <a:pt x="4001" y="691"/>
                    </a:cubicBezTo>
                    <a:lnTo>
                      <a:pt x="3954" y="643"/>
                    </a:lnTo>
                    <a:cubicBezTo>
                      <a:pt x="3334" y="24"/>
                      <a:pt x="2334" y="24"/>
                      <a:pt x="1715" y="643"/>
                    </a:cubicBezTo>
                    <a:cubicBezTo>
                      <a:pt x="1429" y="929"/>
                      <a:pt x="953" y="929"/>
                      <a:pt x="667" y="643"/>
                    </a:cubicBez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77" name="Google Shape;18902;p64">
                <a:extLst>
                  <a:ext uri="{FF2B5EF4-FFF2-40B4-BE49-F238E27FC236}">
                    <a16:creationId xmlns:a16="http://schemas.microsoft.com/office/drawing/2014/main" id="{607364FD-E15D-496B-9310-A9BC8428FC8E}"/>
                  </a:ext>
                </a:extLst>
              </p:cNvPr>
              <p:cNvSpPr/>
              <p:nvPr/>
            </p:nvSpPr>
            <p:spPr>
              <a:xfrm>
                <a:off x="1416308" y="2575106"/>
                <a:ext cx="254146" cy="45357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87" fill="none" extrusionOk="0">
                    <a:moveTo>
                      <a:pt x="0" y="453"/>
                    </a:moveTo>
                    <a:lnTo>
                      <a:pt x="239" y="239"/>
                    </a:lnTo>
                    <a:cubicBezTo>
                      <a:pt x="382" y="72"/>
                      <a:pt x="572" y="1"/>
                      <a:pt x="786" y="1"/>
                    </a:cubicBezTo>
                    <a:lnTo>
                      <a:pt x="786" y="1"/>
                    </a:lnTo>
                    <a:cubicBezTo>
                      <a:pt x="1025" y="1"/>
                      <a:pt x="1263" y="120"/>
                      <a:pt x="1406" y="310"/>
                    </a:cubicBezTo>
                    <a:lnTo>
                      <a:pt x="1525" y="477"/>
                    </a:lnTo>
                    <a:cubicBezTo>
                      <a:pt x="1667" y="668"/>
                      <a:pt x="1906" y="787"/>
                      <a:pt x="2144" y="787"/>
                    </a:cubicBezTo>
                    <a:lnTo>
                      <a:pt x="2382" y="787"/>
                    </a:lnTo>
                    <a:cubicBezTo>
                      <a:pt x="2620" y="787"/>
                      <a:pt x="2858" y="668"/>
                      <a:pt x="3001" y="477"/>
                    </a:cubicBezTo>
                    <a:lnTo>
                      <a:pt x="3120" y="310"/>
                    </a:lnTo>
                    <a:cubicBezTo>
                      <a:pt x="3263" y="120"/>
                      <a:pt x="3501" y="1"/>
                      <a:pt x="3739" y="1"/>
                    </a:cubicBezTo>
                    <a:lnTo>
                      <a:pt x="3739" y="1"/>
                    </a:lnTo>
                    <a:cubicBezTo>
                      <a:pt x="3954" y="1"/>
                      <a:pt x="4144" y="72"/>
                      <a:pt x="4287" y="239"/>
                    </a:cubicBezTo>
                    <a:lnTo>
                      <a:pt x="4525" y="45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9" name="Google Shape;18903;p64">
              <a:extLst>
                <a:ext uri="{FF2B5EF4-FFF2-40B4-BE49-F238E27FC236}">
                  <a16:creationId xmlns:a16="http://schemas.microsoft.com/office/drawing/2014/main" id="{F9D5C9F4-DA42-447B-8B79-1CEE6F8CC10A}"/>
                </a:ext>
              </a:extLst>
            </p:cNvPr>
            <p:cNvGrpSpPr/>
            <p:nvPr/>
          </p:nvGrpSpPr>
          <p:grpSpPr>
            <a:xfrm>
              <a:off x="1397524" y="2432104"/>
              <a:ext cx="910367" cy="910377"/>
              <a:chOff x="1357565" y="2174978"/>
              <a:chExt cx="621793" cy="621800"/>
            </a:xfrm>
          </p:grpSpPr>
          <p:sp>
            <p:nvSpPr>
              <p:cNvPr id="20" name="Google Shape;18904;p64">
                <a:extLst>
                  <a:ext uri="{FF2B5EF4-FFF2-40B4-BE49-F238E27FC236}">
                    <a16:creationId xmlns:a16="http://schemas.microsoft.com/office/drawing/2014/main" id="{830C8550-32B2-4E09-8A8F-C736EC7562EB}"/>
                  </a:ext>
                </a:extLst>
              </p:cNvPr>
              <p:cNvSpPr/>
              <p:nvPr/>
            </p:nvSpPr>
            <p:spPr>
              <a:xfrm>
                <a:off x="1357565" y="2381746"/>
                <a:ext cx="532946" cy="415032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6740" extrusionOk="0">
                    <a:moveTo>
                      <a:pt x="0" y="0"/>
                    </a:moveTo>
                    <a:lnTo>
                      <a:pt x="0" y="6073"/>
                    </a:lnTo>
                    <a:cubicBezTo>
                      <a:pt x="0" y="6430"/>
                      <a:pt x="286" y="6740"/>
                      <a:pt x="667" y="6740"/>
                    </a:cubicBezTo>
                    <a:lnTo>
                      <a:pt x="8764" y="6740"/>
                    </a:lnTo>
                    <a:cubicBezTo>
                      <a:pt x="9145" y="6740"/>
                      <a:pt x="9431" y="6430"/>
                      <a:pt x="9431" y="6073"/>
                    </a:cubicBezTo>
                    <a:lnTo>
                      <a:pt x="943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21" name="Google Shape;18905;p64">
                <a:extLst>
                  <a:ext uri="{FF2B5EF4-FFF2-40B4-BE49-F238E27FC236}">
                    <a16:creationId xmlns:a16="http://schemas.microsoft.com/office/drawing/2014/main" id="{C0CC01C0-89EC-4106-B09A-F54D961B89D5}"/>
                  </a:ext>
                </a:extLst>
              </p:cNvPr>
              <p:cNvSpPr/>
              <p:nvPr/>
            </p:nvSpPr>
            <p:spPr>
              <a:xfrm>
                <a:off x="1815140" y="2381746"/>
                <a:ext cx="75384" cy="4150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6740" extrusionOk="0">
                    <a:moveTo>
                      <a:pt x="667" y="0"/>
                    </a:moveTo>
                    <a:lnTo>
                      <a:pt x="667" y="6073"/>
                    </a:lnTo>
                    <a:cubicBezTo>
                      <a:pt x="667" y="6430"/>
                      <a:pt x="381" y="6740"/>
                      <a:pt x="0" y="6740"/>
                    </a:cubicBezTo>
                    <a:lnTo>
                      <a:pt x="667" y="6740"/>
                    </a:lnTo>
                    <a:cubicBezTo>
                      <a:pt x="1048" y="6740"/>
                      <a:pt x="1334" y="6430"/>
                      <a:pt x="1334" y="6073"/>
                    </a:cubicBezTo>
                    <a:lnTo>
                      <a:pt x="1334" y="0"/>
                    </a:ln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22" name="Google Shape;18906;p64">
                <a:extLst>
                  <a:ext uri="{FF2B5EF4-FFF2-40B4-BE49-F238E27FC236}">
                    <a16:creationId xmlns:a16="http://schemas.microsoft.com/office/drawing/2014/main" id="{4A53EBFC-2BB0-41E6-964D-60D5363B4BC9}"/>
                  </a:ext>
                </a:extLst>
              </p:cNvPr>
              <p:cNvSpPr/>
              <p:nvPr/>
            </p:nvSpPr>
            <p:spPr>
              <a:xfrm>
                <a:off x="1395202" y="2381746"/>
                <a:ext cx="457618" cy="373960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6073" extrusionOk="0">
                    <a:moveTo>
                      <a:pt x="1" y="0"/>
                    </a:moveTo>
                    <a:lnTo>
                      <a:pt x="1" y="5954"/>
                    </a:lnTo>
                    <a:cubicBezTo>
                      <a:pt x="1" y="6025"/>
                      <a:pt x="49" y="6073"/>
                      <a:pt x="96" y="6073"/>
                    </a:cubicBezTo>
                    <a:lnTo>
                      <a:pt x="8003" y="6073"/>
                    </a:lnTo>
                    <a:cubicBezTo>
                      <a:pt x="8050" y="6073"/>
                      <a:pt x="8098" y="6025"/>
                      <a:pt x="8098" y="5954"/>
                    </a:cubicBezTo>
                    <a:lnTo>
                      <a:pt x="80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23" name="Google Shape;18907;p64">
                <a:extLst>
                  <a:ext uri="{FF2B5EF4-FFF2-40B4-BE49-F238E27FC236}">
                    <a16:creationId xmlns:a16="http://schemas.microsoft.com/office/drawing/2014/main" id="{CF9B69E9-555E-4903-9511-79D95F3F8C4F}"/>
                  </a:ext>
                </a:extLst>
              </p:cNvPr>
              <p:cNvSpPr/>
              <p:nvPr/>
            </p:nvSpPr>
            <p:spPr>
              <a:xfrm>
                <a:off x="1357565" y="2277623"/>
                <a:ext cx="371440" cy="104189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692" extrusionOk="0">
                    <a:moveTo>
                      <a:pt x="667" y="0"/>
                    </a:moveTo>
                    <a:cubicBezTo>
                      <a:pt x="286" y="0"/>
                      <a:pt x="0" y="286"/>
                      <a:pt x="0" y="667"/>
                    </a:cubicBezTo>
                    <a:lnTo>
                      <a:pt x="0" y="1691"/>
                    </a:lnTo>
                    <a:lnTo>
                      <a:pt x="6478" y="1691"/>
                    </a:lnTo>
                    <a:lnTo>
                      <a:pt x="65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24" name="Google Shape;18908;p64">
                <a:extLst>
                  <a:ext uri="{FF2B5EF4-FFF2-40B4-BE49-F238E27FC236}">
                    <a16:creationId xmlns:a16="http://schemas.microsoft.com/office/drawing/2014/main" id="{CF621B06-B94B-45B3-9C9B-7E44E2D85D00}"/>
                  </a:ext>
                </a:extLst>
              </p:cNvPr>
              <p:cNvSpPr/>
              <p:nvPr/>
            </p:nvSpPr>
            <p:spPr>
              <a:xfrm>
                <a:off x="1681886" y="2567947"/>
                <a:ext cx="114433" cy="126172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049" extrusionOk="0">
                    <a:moveTo>
                      <a:pt x="0" y="1"/>
                    </a:moveTo>
                    <a:lnTo>
                      <a:pt x="0" y="2049"/>
                    </a:lnTo>
                    <a:lnTo>
                      <a:pt x="1977" y="2049"/>
                    </a:lnTo>
                    <a:cubicBezTo>
                      <a:pt x="2001" y="2049"/>
                      <a:pt x="2025" y="2025"/>
                      <a:pt x="2025" y="1977"/>
                    </a:cubicBezTo>
                    <a:lnTo>
                      <a:pt x="20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25" name="Google Shape;18909;p64">
                <a:extLst>
                  <a:ext uri="{FF2B5EF4-FFF2-40B4-BE49-F238E27FC236}">
                    <a16:creationId xmlns:a16="http://schemas.microsoft.com/office/drawing/2014/main" id="{686CC1C8-1579-4CB6-A8C4-64357D0044F0}"/>
                  </a:ext>
                </a:extLst>
              </p:cNvPr>
              <p:cNvSpPr/>
              <p:nvPr/>
            </p:nvSpPr>
            <p:spPr>
              <a:xfrm>
                <a:off x="1566150" y="2567947"/>
                <a:ext cx="115789" cy="12617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0" y="1"/>
                    </a:moveTo>
                    <a:lnTo>
                      <a:pt x="0" y="2049"/>
                    </a:lnTo>
                    <a:lnTo>
                      <a:pt x="2048" y="2049"/>
                    </a:lnTo>
                    <a:lnTo>
                      <a:pt x="20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26" name="Google Shape;18910;p64">
                <a:extLst>
                  <a:ext uri="{FF2B5EF4-FFF2-40B4-BE49-F238E27FC236}">
                    <a16:creationId xmlns:a16="http://schemas.microsoft.com/office/drawing/2014/main" id="{C23ADFE9-CCE1-4E1D-B2B6-F7FA0725A1C9}"/>
                  </a:ext>
                </a:extLst>
              </p:cNvPr>
              <p:cNvSpPr/>
              <p:nvPr/>
            </p:nvSpPr>
            <p:spPr>
              <a:xfrm>
                <a:off x="1450414" y="2567947"/>
                <a:ext cx="115789" cy="12617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0" y="1"/>
                    </a:moveTo>
                    <a:lnTo>
                      <a:pt x="0" y="1977"/>
                    </a:lnTo>
                    <a:cubicBezTo>
                      <a:pt x="0" y="2025"/>
                      <a:pt x="48" y="2049"/>
                      <a:pt x="72" y="2049"/>
                    </a:cubicBezTo>
                    <a:lnTo>
                      <a:pt x="2048" y="2049"/>
                    </a:lnTo>
                    <a:lnTo>
                      <a:pt x="20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27" name="Google Shape;18911;p64">
                <a:extLst>
                  <a:ext uri="{FF2B5EF4-FFF2-40B4-BE49-F238E27FC236}">
                    <a16:creationId xmlns:a16="http://schemas.microsoft.com/office/drawing/2014/main" id="{AFCFD092-D106-4710-9974-153EA8F07CEC}"/>
                  </a:ext>
                </a:extLst>
              </p:cNvPr>
              <p:cNvSpPr/>
              <p:nvPr/>
            </p:nvSpPr>
            <p:spPr>
              <a:xfrm>
                <a:off x="1681886" y="2443320"/>
                <a:ext cx="114433" cy="124694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025" extrusionOk="0">
                    <a:moveTo>
                      <a:pt x="0" y="0"/>
                    </a:moveTo>
                    <a:lnTo>
                      <a:pt x="0" y="2025"/>
                    </a:lnTo>
                    <a:lnTo>
                      <a:pt x="2025" y="2025"/>
                    </a:lnTo>
                    <a:lnTo>
                      <a:pt x="2025" y="48"/>
                    </a:lnTo>
                    <a:cubicBezTo>
                      <a:pt x="2025" y="24"/>
                      <a:pt x="2001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28" name="Google Shape;18912;p64">
                <a:extLst>
                  <a:ext uri="{FF2B5EF4-FFF2-40B4-BE49-F238E27FC236}">
                    <a16:creationId xmlns:a16="http://schemas.microsoft.com/office/drawing/2014/main" id="{B4144F09-FBBF-4A2A-B8A3-DB38C6D33429}"/>
                  </a:ext>
                </a:extLst>
              </p:cNvPr>
              <p:cNvSpPr/>
              <p:nvPr/>
            </p:nvSpPr>
            <p:spPr>
              <a:xfrm>
                <a:off x="1566150" y="2443320"/>
                <a:ext cx="115789" cy="124694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25" extrusionOk="0">
                    <a:moveTo>
                      <a:pt x="0" y="0"/>
                    </a:moveTo>
                    <a:lnTo>
                      <a:pt x="0" y="2025"/>
                    </a:lnTo>
                    <a:lnTo>
                      <a:pt x="2048" y="2025"/>
                    </a:lnTo>
                    <a:lnTo>
                      <a:pt x="20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29" name="Google Shape;18913;p64">
                <a:extLst>
                  <a:ext uri="{FF2B5EF4-FFF2-40B4-BE49-F238E27FC236}">
                    <a16:creationId xmlns:a16="http://schemas.microsoft.com/office/drawing/2014/main" id="{9FCFC8D5-79EA-4A49-AE8B-5A49BA4FBD32}"/>
                  </a:ext>
                </a:extLst>
              </p:cNvPr>
              <p:cNvSpPr/>
              <p:nvPr/>
            </p:nvSpPr>
            <p:spPr>
              <a:xfrm>
                <a:off x="1450414" y="2443320"/>
                <a:ext cx="115789" cy="124694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25" extrusionOk="0">
                    <a:moveTo>
                      <a:pt x="72" y="0"/>
                    </a:moveTo>
                    <a:cubicBezTo>
                      <a:pt x="48" y="0"/>
                      <a:pt x="0" y="24"/>
                      <a:pt x="0" y="48"/>
                    </a:cubicBezTo>
                    <a:lnTo>
                      <a:pt x="0" y="2025"/>
                    </a:lnTo>
                    <a:lnTo>
                      <a:pt x="2048" y="2025"/>
                    </a:lnTo>
                    <a:lnTo>
                      <a:pt x="20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30" name="Google Shape;18914;p64">
                <a:extLst>
                  <a:ext uri="{FF2B5EF4-FFF2-40B4-BE49-F238E27FC236}">
                    <a16:creationId xmlns:a16="http://schemas.microsoft.com/office/drawing/2014/main" id="{708A613C-C566-49DB-B39D-0D3AAF305297}"/>
                  </a:ext>
                </a:extLst>
              </p:cNvPr>
              <p:cNvSpPr/>
              <p:nvPr/>
            </p:nvSpPr>
            <p:spPr>
              <a:xfrm>
                <a:off x="1450414" y="2236553"/>
                <a:ext cx="80809" cy="10418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692" extrusionOk="0">
                    <a:moveTo>
                      <a:pt x="334" y="0"/>
                    </a:moveTo>
                    <a:cubicBezTo>
                      <a:pt x="167" y="0"/>
                      <a:pt x="0" y="143"/>
                      <a:pt x="0" y="334"/>
                    </a:cubicBezTo>
                    <a:lnTo>
                      <a:pt x="0" y="1358"/>
                    </a:lnTo>
                    <a:cubicBezTo>
                      <a:pt x="0" y="1548"/>
                      <a:pt x="167" y="1691"/>
                      <a:pt x="334" y="1691"/>
                    </a:cubicBezTo>
                    <a:lnTo>
                      <a:pt x="1096" y="1691"/>
                    </a:lnTo>
                    <a:cubicBezTo>
                      <a:pt x="1286" y="1691"/>
                      <a:pt x="1429" y="1548"/>
                      <a:pt x="1429" y="1358"/>
                    </a:cubicBezTo>
                    <a:lnTo>
                      <a:pt x="1429" y="334"/>
                    </a:lnTo>
                    <a:cubicBezTo>
                      <a:pt x="1429" y="143"/>
                      <a:pt x="1286" y="0"/>
                      <a:pt x="10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31" name="Google Shape;18915;p64">
                <a:extLst>
                  <a:ext uri="{FF2B5EF4-FFF2-40B4-BE49-F238E27FC236}">
                    <a16:creationId xmlns:a16="http://schemas.microsoft.com/office/drawing/2014/main" id="{445C4709-942B-48D4-9452-86A4692B12FF}"/>
                  </a:ext>
                </a:extLst>
              </p:cNvPr>
              <p:cNvSpPr/>
              <p:nvPr/>
            </p:nvSpPr>
            <p:spPr>
              <a:xfrm>
                <a:off x="1474601" y="2236553"/>
                <a:ext cx="56623" cy="10418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692" extrusionOk="0">
                    <a:moveTo>
                      <a:pt x="1" y="0"/>
                    </a:moveTo>
                    <a:cubicBezTo>
                      <a:pt x="191" y="0"/>
                      <a:pt x="334" y="143"/>
                      <a:pt x="334" y="334"/>
                    </a:cubicBezTo>
                    <a:lnTo>
                      <a:pt x="334" y="1358"/>
                    </a:lnTo>
                    <a:cubicBezTo>
                      <a:pt x="334" y="1548"/>
                      <a:pt x="191" y="1691"/>
                      <a:pt x="1" y="1691"/>
                    </a:cubicBezTo>
                    <a:lnTo>
                      <a:pt x="668" y="1691"/>
                    </a:lnTo>
                    <a:cubicBezTo>
                      <a:pt x="858" y="1691"/>
                      <a:pt x="1001" y="1548"/>
                      <a:pt x="1001" y="1358"/>
                    </a:cubicBezTo>
                    <a:lnTo>
                      <a:pt x="1001" y="334"/>
                    </a:lnTo>
                    <a:cubicBezTo>
                      <a:pt x="1001" y="143"/>
                      <a:pt x="858" y="0"/>
                      <a:pt x="668" y="0"/>
                    </a:cubicBez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32" name="Google Shape;18916;p64">
                <a:extLst>
                  <a:ext uri="{FF2B5EF4-FFF2-40B4-BE49-F238E27FC236}">
                    <a16:creationId xmlns:a16="http://schemas.microsoft.com/office/drawing/2014/main" id="{CCD198F1-DE98-4FD9-B77C-CC70B0C16A2E}"/>
                  </a:ext>
                </a:extLst>
              </p:cNvPr>
              <p:cNvSpPr/>
              <p:nvPr/>
            </p:nvSpPr>
            <p:spPr>
              <a:xfrm>
                <a:off x="1718223" y="2609017"/>
                <a:ext cx="40405" cy="4402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72" y="0"/>
                    </a:moveTo>
                    <a:cubicBezTo>
                      <a:pt x="24" y="0"/>
                      <a:pt x="0" y="48"/>
                      <a:pt x="0" y="72"/>
                    </a:cubicBezTo>
                    <a:lnTo>
                      <a:pt x="0" y="643"/>
                    </a:lnTo>
                    <a:cubicBezTo>
                      <a:pt x="0" y="691"/>
                      <a:pt x="24" y="715"/>
                      <a:pt x="72" y="715"/>
                    </a:cubicBezTo>
                    <a:lnTo>
                      <a:pt x="643" y="715"/>
                    </a:lnTo>
                    <a:cubicBezTo>
                      <a:pt x="667" y="715"/>
                      <a:pt x="715" y="691"/>
                      <a:pt x="715" y="643"/>
                    </a:cubicBezTo>
                    <a:lnTo>
                      <a:pt x="715" y="72"/>
                    </a:lnTo>
                    <a:cubicBezTo>
                      <a:pt x="715" y="48"/>
                      <a:pt x="667" y="0"/>
                      <a:pt x="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33" name="Google Shape;18917;p64">
                <a:extLst>
                  <a:ext uri="{FF2B5EF4-FFF2-40B4-BE49-F238E27FC236}">
                    <a16:creationId xmlns:a16="http://schemas.microsoft.com/office/drawing/2014/main" id="{5FC3DB6C-0568-4405-A37C-C0CA7301B9B4}"/>
                  </a:ext>
                </a:extLst>
              </p:cNvPr>
              <p:cNvSpPr/>
              <p:nvPr/>
            </p:nvSpPr>
            <p:spPr>
              <a:xfrm>
                <a:off x="1490763" y="2609017"/>
                <a:ext cx="40461" cy="44028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5" extrusionOk="0">
                    <a:moveTo>
                      <a:pt x="72" y="0"/>
                    </a:moveTo>
                    <a:cubicBezTo>
                      <a:pt x="25" y="0"/>
                      <a:pt x="1" y="48"/>
                      <a:pt x="1" y="72"/>
                    </a:cubicBezTo>
                    <a:lnTo>
                      <a:pt x="1" y="643"/>
                    </a:lnTo>
                    <a:cubicBezTo>
                      <a:pt x="1" y="691"/>
                      <a:pt x="25" y="715"/>
                      <a:pt x="72" y="715"/>
                    </a:cubicBezTo>
                    <a:lnTo>
                      <a:pt x="644" y="715"/>
                    </a:lnTo>
                    <a:cubicBezTo>
                      <a:pt x="691" y="715"/>
                      <a:pt x="715" y="691"/>
                      <a:pt x="715" y="643"/>
                    </a:cubicBezTo>
                    <a:lnTo>
                      <a:pt x="715" y="72"/>
                    </a:lnTo>
                    <a:cubicBezTo>
                      <a:pt x="715" y="48"/>
                      <a:pt x="691" y="0"/>
                      <a:pt x="6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34" name="Google Shape;18918;p64">
                <a:extLst>
                  <a:ext uri="{FF2B5EF4-FFF2-40B4-BE49-F238E27FC236}">
                    <a16:creationId xmlns:a16="http://schemas.microsoft.com/office/drawing/2014/main" id="{A67F00B5-C52D-4A21-87AE-8A01EE018B4B}"/>
                  </a:ext>
                </a:extLst>
              </p:cNvPr>
              <p:cNvSpPr/>
              <p:nvPr/>
            </p:nvSpPr>
            <p:spPr>
              <a:xfrm>
                <a:off x="1603843" y="2484390"/>
                <a:ext cx="4040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91" extrusionOk="0">
                    <a:moveTo>
                      <a:pt x="72" y="0"/>
                    </a:moveTo>
                    <a:cubicBezTo>
                      <a:pt x="24" y="0"/>
                      <a:pt x="0" y="24"/>
                      <a:pt x="0" y="48"/>
                    </a:cubicBezTo>
                    <a:lnTo>
                      <a:pt x="0" y="643"/>
                    </a:lnTo>
                    <a:cubicBezTo>
                      <a:pt x="0" y="667"/>
                      <a:pt x="24" y="691"/>
                      <a:pt x="72" y="691"/>
                    </a:cubicBezTo>
                    <a:lnTo>
                      <a:pt x="643" y="691"/>
                    </a:lnTo>
                    <a:cubicBezTo>
                      <a:pt x="691" y="691"/>
                      <a:pt x="715" y="667"/>
                      <a:pt x="715" y="643"/>
                    </a:cubicBezTo>
                    <a:lnTo>
                      <a:pt x="715" y="48"/>
                    </a:lnTo>
                    <a:cubicBezTo>
                      <a:pt x="715" y="24"/>
                      <a:pt x="691" y="0"/>
                      <a:pt x="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35" name="Google Shape;18919;p64">
                <a:extLst>
                  <a:ext uri="{FF2B5EF4-FFF2-40B4-BE49-F238E27FC236}">
                    <a16:creationId xmlns:a16="http://schemas.microsoft.com/office/drawing/2014/main" id="{E5B5F1B4-33BB-4414-83B3-E535188A9D10}"/>
                  </a:ext>
                </a:extLst>
              </p:cNvPr>
              <p:cNvSpPr/>
              <p:nvPr/>
            </p:nvSpPr>
            <p:spPr>
              <a:xfrm>
                <a:off x="1704773" y="2174978"/>
                <a:ext cx="274582" cy="300683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4883" extrusionOk="0">
                    <a:moveTo>
                      <a:pt x="2429" y="0"/>
                    </a:moveTo>
                    <a:cubicBezTo>
                      <a:pt x="1072" y="0"/>
                      <a:pt x="0" y="1096"/>
                      <a:pt x="0" y="2453"/>
                    </a:cubicBezTo>
                    <a:cubicBezTo>
                      <a:pt x="0" y="3787"/>
                      <a:pt x="1072" y="4882"/>
                      <a:pt x="2429" y="4882"/>
                    </a:cubicBezTo>
                    <a:cubicBezTo>
                      <a:pt x="3787" y="4882"/>
                      <a:pt x="4858" y="3787"/>
                      <a:pt x="4858" y="2453"/>
                    </a:cubicBezTo>
                    <a:cubicBezTo>
                      <a:pt x="4858" y="1096"/>
                      <a:pt x="3787" y="0"/>
                      <a:pt x="24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36" name="Google Shape;18920;p64">
                <a:extLst>
                  <a:ext uri="{FF2B5EF4-FFF2-40B4-BE49-F238E27FC236}">
                    <a16:creationId xmlns:a16="http://schemas.microsoft.com/office/drawing/2014/main" id="{B9CE750B-3639-4112-8866-F4D06C5697FC}"/>
                  </a:ext>
                </a:extLst>
              </p:cNvPr>
              <p:cNvSpPr/>
              <p:nvPr/>
            </p:nvSpPr>
            <p:spPr>
              <a:xfrm>
                <a:off x="1823165" y="2174978"/>
                <a:ext cx="156194" cy="300683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4883" extrusionOk="0">
                    <a:moveTo>
                      <a:pt x="334" y="0"/>
                    </a:moveTo>
                    <a:cubicBezTo>
                      <a:pt x="215" y="0"/>
                      <a:pt x="120" y="0"/>
                      <a:pt x="1" y="24"/>
                    </a:cubicBezTo>
                    <a:cubicBezTo>
                      <a:pt x="549" y="96"/>
                      <a:pt x="1025" y="357"/>
                      <a:pt x="1382" y="715"/>
                    </a:cubicBezTo>
                    <a:cubicBezTo>
                      <a:pt x="1835" y="1167"/>
                      <a:pt x="2097" y="1763"/>
                      <a:pt x="2097" y="2453"/>
                    </a:cubicBezTo>
                    <a:cubicBezTo>
                      <a:pt x="2097" y="3120"/>
                      <a:pt x="1835" y="3715"/>
                      <a:pt x="1382" y="4168"/>
                    </a:cubicBezTo>
                    <a:cubicBezTo>
                      <a:pt x="1025" y="4525"/>
                      <a:pt x="549" y="4787"/>
                      <a:pt x="1" y="4858"/>
                    </a:cubicBezTo>
                    <a:cubicBezTo>
                      <a:pt x="120" y="4882"/>
                      <a:pt x="215" y="4882"/>
                      <a:pt x="334" y="4882"/>
                    </a:cubicBezTo>
                    <a:cubicBezTo>
                      <a:pt x="1001" y="4882"/>
                      <a:pt x="1620" y="4620"/>
                      <a:pt x="2049" y="4168"/>
                    </a:cubicBezTo>
                    <a:cubicBezTo>
                      <a:pt x="2501" y="3715"/>
                      <a:pt x="2763" y="3120"/>
                      <a:pt x="2763" y="2453"/>
                    </a:cubicBezTo>
                    <a:cubicBezTo>
                      <a:pt x="2763" y="1763"/>
                      <a:pt x="2501" y="1167"/>
                      <a:pt x="2049" y="715"/>
                    </a:cubicBezTo>
                    <a:cubicBezTo>
                      <a:pt x="1620" y="286"/>
                      <a:pt x="1001" y="0"/>
                      <a:pt x="334" y="0"/>
                    </a:cubicBezTo>
                    <a:close/>
                  </a:path>
                </a:pathLst>
              </a:custGeom>
              <a:solidFill>
                <a:srgbClr val="15024C">
                  <a:alpha val="446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37" name="Google Shape;18921;p64">
                <a:extLst>
                  <a:ext uri="{FF2B5EF4-FFF2-40B4-BE49-F238E27FC236}">
                    <a16:creationId xmlns:a16="http://schemas.microsoft.com/office/drawing/2014/main" id="{C7F6FD58-5DA1-43D9-AFA9-F2BCA57A74D1}"/>
                  </a:ext>
                </a:extLst>
              </p:cNvPr>
              <p:cNvSpPr/>
              <p:nvPr/>
            </p:nvSpPr>
            <p:spPr>
              <a:xfrm>
                <a:off x="1781459" y="2235999"/>
                <a:ext cx="121157" cy="178390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2897" extrusionOk="0">
                    <a:moveTo>
                      <a:pt x="423" y="0"/>
                    </a:moveTo>
                    <a:cubicBezTo>
                      <a:pt x="370" y="0"/>
                      <a:pt x="316" y="12"/>
                      <a:pt x="263" y="33"/>
                    </a:cubicBezTo>
                    <a:cubicBezTo>
                      <a:pt x="96" y="105"/>
                      <a:pt x="1" y="248"/>
                      <a:pt x="1" y="438"/>
                    </a:cubicBezTo>
                    <a:lnTo>
                      <a:pt x="1" y="914"/>
                    </a:lnTo>
                    <a:cubicBezTo>
                      <a:pt x="1" y="1153"/>
                      <a:pt x="48" y="1391"/>
                      <a:pt x="167" y="1605"/>
                    </a:cubicBezTo>
                    <a:cubicBezTo>
                      <a:pt x="286" y="1819"/>
                      <a:pt x="334" y="2057"/>
                      <a:pt x="286" y="2319"/>
                    </a:cubicBezTo>
                    <a:lnTo>
                      <a:pt x="239" y="2605"/>
                    </a:lnTo>
                    <a:cubicBezTo>
                      <a:pt x="215" y="2724"/>
                      <a:pt x="310" y="2867"/>
                      <a:pt x="429" y="2891"/>
                    </a:cubicBezTo>
                    <a:cubicBezTo>
                      <a:pt x="449" y="2895"/>
                      <a:pt x="470" y="2897"/>
                      <a:pt x="490" y="2897"/>
                    </a:cubicBezTo>
                    <a:cubicBezTo>
                      <a:pt x="593" y="2897"/>
                      <a:pt x="699" y="2847"/>
                      <a:pt x="739" y="2748"/>
                    </a:cubicBezTo>
                    <a:lnTo>
                      <a:pt x="929" y="2272"/>
                    </a:lnTo>
                    <a:cubicBezTo>
                      <a:pt x="953" y="2224"/>
                      <a:pt x="1025" y="2177"/>
                      <a:pt x="1072" y="2177"/>
                    </a:cubicBezTo>
                    <a:cubicBezTo>
                      <a:pt x="1120" y="2177"/>
                      <a:pt x="1191" y="2224"/>
                      <a:pt x="1191" y="2272"/>
                    </a:cubicBezTo>
                    <a:lnTo>
                      <a:pt x="1406" y="2748"/>
                    </a:lnTo>
                    <a:cubicBezTo>
                      <a:pt x="1445" y="2847"/>
                      <a:pt x="1551" y="2897"/>
                      <a:pt x="1654" y="2897"/>
                    </a:cubicBezTo>
                    <a:cubicBezTo>
                      <a:pt x="1675" y="2897"/>
                      <a:pt x="1695" y="2895"/>
                      <a:pt x="1715" y="2891"/>
                    </a:cubicBezTo>
                    <a:cubicBezTo>
                      <a:pt x="1834" y="2867"/>
                      <a:pt x="1930" y="2724"/>
                      <a:pt x="1906" y="2605"/>
                    </a:cubicBezTo>
                    <a:lnTo>
                      <a:pt x="1858" y="2319"/>
                    </a:lnTo>
                    <a:cubicBezTo>
                      <a:pt x="1811" y="2057"/>
                      <a:pt x="1858" y="1819"/>
                      <a:pt x="1977" y="1605"/>
                    </a:cubicBezTo>
                    <a:cubicBezTo>
                      <a:pt x="2096" y="1391"/>
                      <a:pt x="2144" y="1153"/>
                      <a:pt x="2144" y="914"/>
                    </a:cubicBezTo>
                    <a:lnTo>
                      <a:pt x="2144" y="438"/>
                    </a:lnTo>
                    <a:cubicBezTo>
                      <a:pt x="2144" y="248"/>
                      <a:pt x="2049" y="105"/>
                      <a:pt x="1882" y="33"/>
                    </a:cubicBezTo>
                    <a:cubicBezTo>
                      <a:pt x="1828" y="12"/>
                      <a:pt x="1770" y="0"/>
                      <a:pt x="1713" y="0"/>
                    </a:cubicBezTo>
                    <a:cubicBezTo>
                      <a:pt x="1644" y="0"/>
                      <a:pt x="1577" y="18"/>
                      <a:pt x="1525" y="57"/>
                    </a:cubicBezTo>
                    <a:lnTo>
                      <a:pt x="1287" y="176"/>
                    </a:lnTo>
                    <a:cubicBezTo>
                      <a:pt x="1215" y="224"/>
                      <a:pt x="1144" y="248"/>
                      <a:pt x="1072" y="248"/>
                    </a:cubicBezTo>
                    <a:cubicBezTo>
                      <a:pt x="1001" y="248"/>
                      <a:pt x="929" y="224"/>
                      <a:pt x="858" y="176"/>
                    </a:cubicBezTo>
                    <a:lnTo>
                      <a:pt x="620" y="57"/>
                    </a:lnTo>
                    <a:cubicBezTo>
                      <a:pt x="554" y="18"/>
                      <a:pt x="489" y="0"/>
                      <a:pt x="4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 dirty="0">
                  <a:cs typeface="B Nazanin" panose="00000400000000000000" pitchFamily="2" charset="-78"/>
                </a:endParaRPr>
              </a:p>
            </p:txBody>
          </p:sp>
          <p:sp>
            <p:nvSpPr>
              <p:cNvPr id="38" name="Google Shape;18922;p64">
                <a:extLst>
                  <a:ext uri="{FF2B5EF4-FFF2-40B4-BE49-F238E27FC236}">
                    <a16:creationId xmlns:a16="http://schemas.microsoft.com/office/drawing/2014/main" id="{569B400C-488C-410F-8A16-CA3DAA529D83}"/>
                  </a:ext>
                </a:extLst>
              </p:cNvPr>
              <p:cNvSpPr/>
              <p:nvPr/>
            </p:nvSpPr>
            <p:spPr>
              <a:xfrm>
                <a:off x="1704773" y="2174978"/>
                <a:ext cx="274582" cy="300683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4883" fill="none" extrusionOk="0">
                    <a:moveTo>
                      <a:pt x="2429" y="4882"/>
                    </a:moveTo>
                    <a:lnTo>
                      <a:pt x="2429" y="4882"/>
                    </a:lnTo>
                    <a:cubicBezTo>
                      <a:pt x="1072" y="4882"/>
                      <a:pt x="0" y="3787"/>
                      <a:pt x="0" y="2453"/>
                    </a:cubicBezTo>
                    <a:lnTo>
                      <a:pt x="0" y="2453"/>
                    </a:lnTo>
                    <a:cubicBezTo>
                      <a:pt x="0" y="1096"/>
                      <a:pt x="1072" y="0"/>
                      <a:pt x="2429" y="0"/>
                    </a:cubicBezTo>
                    <a:lnTo>
                      <a:pt x="2429" y="0"/>
                    </a:lnTo>
                    <a:cubicBezTo>
                      <a:pt x="3787" y="0"/>
                      <a:pt x="4858" y="1096"/>
                      <a:pt x="4858" y="2453"/>
                    </a:cubicBezTo>
                    <a:lnTo>
                      <a:pt x="4858" y="2453"/>
                    </a:lnTo>
                    <a:cubicBezTo>
                      <a:pt x="4858" y="3787"/>
                      <a:pt x="3787" y="4882"/>
                      <a:pt x="2429" y="488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39" name="Google Shape;18923;p64">
                <a:extLst>
                  <a:ext uri="{FF2B5EF4-FFF2-40B4-BE49-F238E27FC236}">
                    <a16:creationId xmlns:a16="http://schemas.microsoft.com/office/drawing/2014/main" id="{793FC67D-DE89-472A-B58A-9C360BA91A54}"/>
                  </a:ext>
                </a:extLst>
              </p:cNvPr>
              <p:cNvSpPr/>
              <p:nvPr/>
            </p:nvSpPr>
            <p:spPr>
              <a:xfrm>
                <a:off x="1781459" y="2235075"/>
                <a:ext cx="121157" cy="180422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2930" fill="none" extrusionOk="0">
                    <a:moveTo>
                      <a:pt x="858" y="191"/>
                    </a:moveTo>
                    <a:lnTo>
                      <a:pt x="620" y="72"/>
                    </a:lnTo>
                    <a:cubicBezTo>
                      <a:pt x="501" y="1"/>
                      <a:pt x="382" y="1"/>
                      <a:pt x="263" y="48"/>
                    </a:cubicBezTo>
                    <a:lnTo>
                      <a:pt x="263" y="48"/>
                    </a:lnTo>
                    <a:cubicBezTo>
                      <a:pt x="96" y="120"/>
                      <a:pt x="1" y="263"/>
                      <a:pt x="1" y="453"/>
                    </a:cubicBezTo>
                    <a:lnTo>
                      <a:pt x="1" y="929"/>
                    </a:lnTo>
                    <a:cubicBezTo>
                      <a:pt x="1" y="1168"/>
                      <a:pt x="48" y="1406"/>
                      <a:pt x="167" y="1620"/>
                    </a:cubicBezTo>
                    <a:lnTo>
                      <a:pt x="167" y="1620"/>
                    </a:lnTo>
                    <a:cubicBezTo>
                      <a:pt x="286" y="1834"/>
                      <a:pt x="334" y="2072"/>
                      <a:pt x="286" y="2334"/>
                    </a:cubicBezTo>
                    <a:lnTo>
                      <a:pt x="239" y="2620"/>
                    </a:lnTo>
                    <a:cubicBezTo>
                      <a:pt x="215" y="2739"/>
                      <a:pt x="310" y="2882"/>
                      <a:pt x="429" y="2906"/>
                    </a:cubicBezTo>
                    <a:lnTo>
                      <a:pt x="429" y="2906"/>
                    </a:lnTo>
                    <a:cubicBezTo>
                      <a:pt x="548" y="2930"/>
                      <a:pt x="691" y="2882"/>
                      <a:pt x="739" y="2763"/>
                    </a:cubicBezTo>
                    <a:lnTo>
                      <a:pt x="929" y="2287"/>
                    </a:lnTo>
                    <a:cubicBezTo>
                      <a:pt x="953" y="2239"/>
                      <a:pt x="1025" y="2192"/>
                      <a:pt x="1072" y="2192"/>
                    </a:cubicBezTo>
                    <a:lnTo>
                      <a:pt x="1072" y="2192"/>
                    </a:lnTo>
                    <a:cubicBezTo>
                      <a:pt x="1120" y="2192"/>
                      <a:pt x="1191" y="2239"/>
                      <a:pt x="1191" y="2287"/>
                    </a:cubicBezTo>
                    <a:lnTo>
                      <a:pt x="1406" y="2763"/>
                    </a:lnTo>
                    <a:cubicBezTo>
                      <a:pt x="1453" y="2882"/>
                      <a:pt x="1596" y="2930"/>
                      <a:pt x="1715" y="2906"/>
                    </a:cubicBezTo>
                    <a:lnTo>
                      <a:pt x="1715" y="2906"/>
                    </a:lnTo>
                    <a:cubicBezTo>
                      <a:pt x="1834" y="2882"/>
                      <a:pt x="1930" y="2739"/>
                      <a:pt x="1906" y="2620"/>
                    </a:cubicBezTo>
                    <a:lnTo>
                      <a:pt x="1858" y="2334"/>
                    </a:lnTo>
                    <a:cubicBezTo>
                      <a:pt x="1811" y="2072"/>
                      <a:pt x="1858" y="1834"/>
                      <a:pt x="1977" y="1620"/>
                    </a:cubicBezTo>
                    <a:lnTo>
                      <a:pt x="1977" y="1620"/>
                    </a:lnTo>
                    <a:cubicBezTo>
                      <a:pt x="2096" y="1406"/>
                      <a:pt x="2144" y="1168"/>
                      <a:pt x="2144" y="929"/>
                    </a:cubicBezTo>
                    <a:lnTo>
                      <a:pt x="2144" y="453"/>
                    </a:lnTo>
                    <a:cubicBezTo>
                      <a:pt x="2144" y="263"/>
                      <a:pt x="2049" y="120"/>
                      <a:pt x="1882" y="48"/>
                    </a:cubicBezTo>
                    <a:lnTo>
                      <a:pt x="1882" y="48"/>
                    </a:lnTo>
                    <a:cubicBezTo>
                      <a:pt x="1763" y="1"/>
                      <a:pt x="1620" y="1"/>
                      <a:pt x="1525" y="72"/>
                    </a:cubicBezTo>
                    <a:lnTo>
                      <a:pt x="1287" y="191"/>
                    </a:lnTo>
                    <a:cubicBezTo>
                      <a:pt x="1215" y="239"/>
                      <a:pt x="1144" y="263"/>
                      <a:pt x="1072" y="263"/>
                    </a:cubicBezTo>
                    <a:lnTo>
                      <a:pt x="1072" y="263"/>
                    </a:lnTo>
                    <a:cubicBezTo>
                      <a:pt x="1001" y="263"/>
                      <a:pt x="929" y="239"/>
                      <a:pt x="858" y="19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40" name="Google Shape;18924;p64">
                <a:extLst>
                  <a:ext uri="{FF2B5EF4-FFF2-40B4-BE49-F238E27FC236}">
                    <a16:creationId xmlns:a16="http://schemas.microsoft.com/office/drawing/2014/main" id="{B973D150-9187-4138-BB24-DC6FA44BBB39}"/>
                  </a:ext>
                </a:extLst>
              </p:cNvPr>
              <p:cNvSpPr/>
              <p:nvPr/>
            </p:nvSpPr>
            <p:spPr>
              <a:xfrm>
                <a:off x="1357565" y="2277623"/>
                <a:ext cx="91546" cy="104189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692" fill="none" extrusionOk="0">
                    <a:moveTo>
                      <a:pt x="1619" y="0"/>
                    </a:moveTo>
                    <a:lnTo>
                      <a:pt x="667" y="0"/>
                    </a:lnTo>
                    <a:cubicBezTo>
                      <a:pt x="286" y="0"/>
                      <a:pt x="0" y="286"/>
                      <a:pt x="0" y="667"/>
                    </a:cubicBezTo>
                    <a:lnTo>
                      <a:pt x="0" y="169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41" name="Google Shape;18925;p64">
                <a:extLst>
                  <a:ext uri="{FF2B5EF4-FFF2-40B4-BE49-F238E27FC236}">
                    <a16:creationId xmlns:a16="http://schemas.microsoft.com/office/drawing/2014/main" id="{F689866C-4478-454B-91DD-4FB8EBD853F5}"/>
                  </a:ext>
                </a:extLst>
              </p:cNvPr>
              <p:cNvSpPr/>
              <p:nvPr/>
            </p:nvSpPr>
            <p:spPr>
              <a:xfrm>
                <a:off x="1531169" y="2277623"/>
                <a:ext cx="179024" cy="62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" fill="none" extrusionOk="0">
                    <a:moveTo>
                      <a:pt x="3167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42" name="Google Shape;18926;p64">
                <a:extLst>
                  <a:ext uri="{FF2B5EF4-FFF2-40B4-BE49-F238E27FC236}">
                    <a16:creationId xmlns:a16="http://schemas.microsoft.com/office/drawing/2014/main" id="{62FA28FD-3F69-46A4-9020-E5DFE6BC8BE5}"/>
                  </a:ext>
                </a:extLst>
              </p:cNvPr>
              <p:cNvSpPr/>
              <p:nvPr/>
            </p:nvSpPr>
            <p:spPr>
              <a:xfrm>
                <a:off x="1357565" y="2381746"/>
                <a:ext cx="353979" cy="61639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1001" fill="none" extrusionOk="0">
                    <a:moveTo>
                      <a:pt x="0" y="1000"/>
                    </a:moveTo>
                    <a:lnTo>
                      <a:pt x="0" y="0"/>
                    </a:lnTo>
                    <a:lnTo>
                      <a:pt x="6263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43" name="Google Shape;18927;p64">
                <a:extLst>
                  <a:ext uri="{FF2B5EF4-FFF2-40B4-BE49-F238E27FC236}">
                    <a16:creationId xmlns:a16="http://schemas.microsoft.com/office/drawing/2014/main" id="{483FA7BE-0E71-4DBB-8CD6-A58E0C965BFD}"/>
                  </a:ext>
                </a:extLst>
              </p:cNvPr>
              <p:cNvSpPr/>
              <p:nvPr/>
            </p:nvSpPr>
            <p:spPr>
              <a:xfrm>
                <a:off x="1357565" y="2468258"/>
                <a:ext cx="532946" cy="328516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5335" fill="none" extrusionOk="0">
                    <a:moveTo>
                      <a:pt x="9431" y="0"/>
                    </a:moveTo>
                    <a:lnTo>
                      <a:pt x="9431" y="4668"/>
                    </a:lnTo>
                    <a:cubicBezTo>
                      <a:pt x="9431" y="5025"/>
                      <a:pt x="9145" y="5335"/>
                      <a:pt x="8764" y="5335"/>
                    </a:cubicBezTo>
                    <a:lnTo>
                      <a:pt x="667" y="5335"/>
                    </a:lnTo>
                    <a:cubicBezTo>
                      <a:pt x="286" y="5335"/>
                      <a:pt x="0" y="5025"/>
                      <a:pt x="0" y="4668"/>
                    </a:cubicBezTo>
                    <a:lnTo>
                      <a:pt x="0" y="3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44" name="Google Shape;18928;p64">
                <a:extLst>
                  <a:ext uri="{FF2B5EF4-FFF2-40B4-BE49-F238E27FC236}">
                    <a16:creationId xmlns:a16="http://schemas.microsoft.com/office/drawing/2014/main" id="{1091CB36-7950-486F-821E-6BD09E78614A}"/>
                  </a:ext>
                </a:extLst>
              </p:cNvPr>
              <p:cNvSpPr/>
              <p:nvPr/>
            </p:nvSpPr>
            <p:spPr>
              <a:xfrm>
                <a:off x="1395202" y="2384640"/>
                <a:ext cx="358047" cy="371066"/>
              </a:xfrm>
              <a:custGeom>
                <a:avLst/>
                <a:gdLst/>
                <a:ahLst/>
                <a:cxnLst/>
                <a:rect l="l" t="t" r="r" b="b"/>
                <a:pathLst>
                  <a:path w="6336" h="6026" fill="none" extrusionOk="0">
                    <a:moveTo>
                      <a:pt x="6336" y="6026"/>
                    </a:moveTo>
                    <a:lnTo>
                      <a:pt x="96" y="6026"/>
                    </a:lnTo>
                    <a:cubicBezTo>
                      <a:pt x="49" y="6026"/>
                      <a:pt x="1" y="5978"/>
                      <a:pt x="1" y="5907"/>
                    </a:cubicBez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45" name="Google Shape;18929;p64">
                <a:extLst>
                  <a:ext uri="{FF2B5EF4-FFF2-40B4-BE49-F238E27FC236}">
                    <a16:creationId xmlns:a16="http://schemas.microsoft.com/office/drawing/2014/main" id="{946E4478-D662-4EB7-B30F-6B54CB6D4896}"/>
                  </a:ext>
                </a:extLst>
              </p:cNvPr>
              <p:cNvSpPr/>
              <p:nvPr/>
            </p:nvSpPr>
            <p:spPr>
              <a:xfrm>
                <a:off x="1796265" y="2477063"/>
                <a:ext cx="56567" cy="278638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4525" fill="none" extrusionOk="0">
                    <a:moveTo>
                      <a:pt x="1001" y="0"/>
                    </a:moveTo>
                    <a:lnTo>
                      <a:pt x="1001" y="4406"/>
                    </a:lnTo>
                    <a:cubicBezTo>
                      <a:pt x="1001" y="4477"/>
                      <a:pt x="953" y="4525"/>
                      <a:pt x="906" y="4525"/>
                    </a:cubicBezTo>
                    <a:lnTo>
                      <a:pt x="1" y="4525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46" name="Google Shape;18930;p64">
                <a:extLst>
                  <a:ext uri="{FF2B5EF4-FFF2-40B4-BE49-F238E27FC236}">
                    <a16:creationId xmlns:a16="http://schemas.microsoft.com/office/drawing/2014/main" id="{66C76771-EABF-47EA-9043-49F4856C0156}"/>
                  </a:ext>
                </a:extLst>
              </p:cNvPr>
              <p:cNvSpPr/>
              <p:nvPr/>
            </p:nvSpPr>
            <p:spPr>
              <a:xfrm>
                <a:off x="1681886" y="2567947"/>
                <a:ext cx="114433" cy="126172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049" fill="none" extrusionOk="0">
                    <a:moveTo>
                      <a:pt x="2025" y="1"/>
                    </a:moveTo>
                    <a:lnTo>
                      <a:pt x="2025" y="1977"/>
                    </a:lnTo>
                    <a:cubicBezTo>
                      <a:pt x="2025" y="2025"/>
                      <a:pt x="2001" y="2049"/>
                      <a:pt x="1977" y="2049"/>
                    </a:cubicBezTo>
                    <a:lnTo>
                      <a:pt x="0" y="2049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47" name="Google Shape;18931;p64">
                <a:extLst>
                  <a:ext uri="{FF2B5EF4-FFF2-40B4-BE49-F238E27FC236}">
                    <a16:creationId xmlns:a16="http://schemas.microsoft.com/office/drawing/2014/main" id="{EC9A7E9D-51AF-4F6A-96DB-A5817F0CABC7}"/>
                  </a:ext>
                </a:extLst>
              </p:cNvPr>
              <p:cNvSpPr/>
              <p:nvPr/>
            </p:nvSpPr>
            <p:spPr>
              <a:xfrm>
                <a:off x="1566150" y="2567947"/>
                <a:ext cx="115789" cy="12617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fill="none" extrusionOk="0">
                    <a:moveTo>
                      <a:pt x="0" y="1"/>
                    </a:moveTo>
                    <a:lnTo>
                      <a:pt x="2048" y="1"/>
                    </a:lnTo>
                    <a:lnTo>
                      <a:pt x="2048" y="2049"/>
                    </a:lnTo>
                    <a:lnTo>
                      <a:pt x="0" y="2049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48" name="Google Shape;18932;p64">
                <a:extLst>
                  <a:ext uri="{FF2B5EF4-FFF2-40B4-BE49-F238E27FC236}">
                    <a16:creationId xmlns:a16="http://schemas.microsoft.com/office/drawing/2014/main" id="{A4D73E5D-A422-4E04-92C9-708228F67FEA}"/>
                  </a:ext>
                </a:extLst>
              </p:cNvPr>
              <p:cNvSpPr/>
              <p:nvPr/>
            </p:nvSpPr>
            <p:spPr>
              <a:xfrm>
                <a:off x="1450414" y="2567947"/>
                <a:ext cx="115789" cy="12617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fill="none" extrusionOk="0">
                    <a:moveTo>
                      <a:pt x="2048" y="2049"/>
                    </a:moveTo>
                    <a:lnTo>
                      <a:pt x="72" y="2049"/>
                    </a:lnTo>
                    <a:cubicBezTo>
                      <a:pt x="48" y="2049"/>
                      <a:pt x="0" y="2025"/>
                      <a:pt x="0" y="1977"/>
                    </a:cubicBezTo>
                    <a:lnTo>
                      <a:pt x="0" y="1"/>
                    </a:lnTo>
                    <a:lnTo>
                      <a:pt x="2048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49" name="Google Shape;18933;p64">
                <a:extLst>
                  <a:ext uri="{FF2B5EF4-FFF2-40B4-BE49-F238E27FC236}">
                    <a16:creationId xmlns:a16="http://schemas.microsoft.com/office/drawing/2014/main" id="{84744937-8715-4F54-A5CE-BBCDF1C421D4}"/>
                  </a:ext>
                </a:extLst>
              </p:cNvPr>
              <p:cNvSpPr/>
              <p:nvPr/>
            </p:nvSpPr>
            <p:spPr>
              <a:xfrm>
                <a:off x="1681886" y="2443320"/>
                <a:ext cx="114433" cy="124694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025" fill="none" extrusionOk="0">
                    <a:moveTo>
                      <a:pt x="2025" y="429"/>
                    </a:moveTo>
                    <a:lnTo>
                      <a:pt x="2025" y="2025"/>
                    </a:lnTo>
                    <a:lnTo>
                      <a:pt x="0" y="2025"/>
                    </a:lnTo>
                    <a:lnTo>
                      <a:pt x="0" y="0"/>
                    </a:lnTo>
                    <a:lnTo>
                      <a:pt x="1263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50" name="Google Shape;18934;p64">
                <a:extLst>
                  <a:ext uri="{FF2B5EF4-FFF2-40B4-BE49-F238E27FC236}">
                    <a16:creationId xmlns:a16="http://schemas.microsoft.com/office/drawing/2014/main" id="{A7178FC6-2E75-47BF-A4FC-F95DEEE48D23}"/>
                  </a:ext>
                </a:extLst>
              </p:cNvPr>
              <p:cNvSpPr/>
              <p:nvPr/>
            </p:nvSpPr>
            <p:spPr>
              <a:xfrm>
                <a:off x="1566150" y="2443320"/>
                <a:ext cx="115789" cy="124694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25" fill="none" extrusionOk="0">
                    <a:moveTo>
                      <a:pt x="0" y="2025"/>
                    </a:moveTo>
                    <a:lnTo>
                      <a:pt x="0" y="0"/>
                    </a:lnTo>
                    <a:lnTo>
                      <a:pt x="2048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51" name="Google Shape;18935;p64">
                <a:extLst>
                  <a:ext uri="{FF2B5EF4-FFF2-40B4-BE49-F238E27FC236}">
                    <a16:creationId xmlns:a16="http://schemas.microsoft.com/office/drawing/2014/main" id="{A47C1ADE-75F2-40ED-9AE7-9FFC393E322D}"/>
                  </a:ext>
                </a:extLst>
              </p:cNvPr>
              <p:cNvSpPr/>
              <p:nvPr/>
            </p:nvSpPr>
            <p:spPr>
              <a:xfrm>
                <a:off x="1450414" y="2443320"/>
                <a:ext cx="115789" cy="124694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25" fill="none" extrusionOk="0">
                    <a:moveTo>
                      <a:pt x="0" y="2025"/>
                    </a:moveTo>
                    <a:lnTo>
                      <a:pt x="0" y="48"/>
                    </a:lnTo>
                    <a:cubicBezTo>
                      <a:pt x="0" y="24"/>
                      <a:pt x="48" y="0"/>
                      <a:pt x="72" y="0"/>
                    </a:cubicBezTo>
                    <a:lnTo>
                      <a:pt x="2048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52" name="Google Shape;18936;p64">
                <a:extLst>
                  <a:ext uri="{FF2B5EF4-FFF2-40B4-BE49-F238E27FC236}">
                    <a16:creationId xmlns:a16="http://schemas.microsoft.com/office/drawing/2014/main" id="{0086000F-7118-43E0-9BFF-14D04F4B839B}"/>
                  </a:ext>
                </a:extLst>
              </p:cNvPr>
              <p:cNvSpPr/>
              <p:nvPr/>
            </p:nvSpPr>
            <p:spPr>
              <a:xfrm>
                <a:off x="1450414" y="2236553"/>
                <a:ext cx="80809" cy="10418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692" fill="none" extrusionOk="0">
                    <a:moveTo>
                      <a:pt x="1096" y="0"/>
                    </a:moveTo>
                    <a:lnTo>
                      <a:pt x="334" y="0"/>
                    </a:lnTo>
                    <a:cubicBezTo>
                      <a:pt x="167" y="0"/>
                      <a:pt x="0" y="143"/>
                      <a:pt x="0" y="334"/>
                    </a:cubicBezTo>
                    <a:lnTo>
                      <a:pt x="0" y="1358"/>
                    </a:lnTo>
                    <a:cubicBezTo>
                      <a:pt x="0" y="1548"/>
                      <a:pt x="167" y="1691"/>
                      <a:pt x="334" y="1691"/>
                    </a:cubicBezTo>
                    <a:lnTo>
                      <a:pt x="1096" y="1691"/>
                    </a:lnTo>
                    <a:cubicBezTo>
                      <a:pt x="1286" y="1691"/>
                      <a:pt x="1429" y="1548"/>
                      <a:pt x="1429" y="1358"/>
                    </a:cubicBezTo>
                    <a:lnTo>
                      <a:pt x="1429" y="334"/>
                    </a:lnTo>
                    <a:cubicBezTo>
                      <a:pt x="1429" y="143"/>
                      <a:pt x="1286" y="0"/>
                      <a:pt x="109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53" name="Google Shape;18937;p64">
                <a:extLst>
                  <a:ext uri="{FF2B5EF4-FFF2-40B4-BE49-F238E27FC236}">
                    <a16:creationId xmlns:a16="http://schemas.microsoft.com/office/drawing/2014/main" id="{9B0E79FE-1C88-44EE-B62C-1CD9C3AA6382}"/>
                  </a:ext>
                </a:extLst>
              </p:cNvPr>
              <p:cNvSpPr/>
              <p:nvPr/>
            </p:nvSpPr>
            <p:spPr>
              <a:xfrm>
                <a:off x="1718223" y="2609017"/>
                <a:ext cx="40405" cy="4402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fill="none" extrusionOk="0">
                    <a:moveTo>
                      <a:pt x="643" y="715"/>
                    </a:moveTo>
                    <a:lnTo>
                      <a:pt x="72" y="715"/>
                    </a:lnTo>
                    <a:cubicBezTo>
                      <a:pt x="24" y="715"/>
                      <a:pt x="0" y="691"/>
                      <a:pt x="0" y="643"/>
                    </a:cubicBezTo>
                    <a:lnTo>
                      <a:pt x="0" y="72"/>
                    </a:lnTo>
                    <a:cubicBezTo>
                      <a:pt x="0" y="48"/>
                      <a:pt x="24" y="0"/>
                      <a:pt x="72" y="0"/>
                    </a:cubicBezTo>
                    <a:lnTo>
                      <a:pt x="643" y="0"/>
                    </a:lnTo>
                    <a:cubicBezTo>
                      <a:pt x="667" y="0"/>
                      <a:pt x="715" y="48"/>
                      <a:pt x="715" y="72"/>
                    </a:cubicBezTo>
                    <a:lnTo>
                      <a:pt x="715" y="643"/>
                    </a:lnTo>
                    <a:cubicBezTo>
                      <a:pt x="715" y="691"/>
                      <a:pt x="667" y="715"/>
                      <a:pt x="643" y="71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54" name="Google Shape;18938;p64">
                <a:extLst>
                  <a:ext uri="{FF2B5EF4-FFF2-40B4-BE49-F238E27FC236}">
                    <a16:creationId xmlns:a16="http://schemas.microsoft.com/office/drawing/2014/main" id="{CB360A8E-F53C-42B1-8FB7-722F613E56CA}"/>
                  </a:ext>
                </a:extLst>
              </p:cNvPr>
              <p:cNvSpPr/>
              <p:nvPr/>
            </p:nvSpPr>
            <p:spPr>
              <a:xfrm>
                <a:off x="1490763" y="2609017"/>
                <a:ext cx="40461" cy="44028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5" fill="none" extrusionOk="0">
                    <a:moveTo>
                      <a:pt x="644" y="715"/>
                    </a:moveTo>
                    <a:lnTo>
                      <a:pt x="72" y="715"/>
                    </a:lnTo>
                    <a:cubicBezTo>
                      <a:pt x="25" y="715"/>
                      <a:pt x="1" y="691"/>
                      <a:pt x="1" y="643"/>
                    </a:cubicBezTo>
                    <a:lnTo>
                      <a:pt x="1" y="72"/>
                    </a:lnTo>
                    <a:cubicBezTo>
                      <a:pt x="1" y="48"/>
                      <a:pt x="25" y="0"/>
                      <a:pt x="72" y="0"/>
                    </a:cubicBezTo>
                    <a:lnTo>
                      <a:pt x="644" y="0"/>
                    </a:lnTo>
                    <a:cubicBezTo>
                      <a:pt x="691" y="0"/>
                      <a:pt x="715" y="48"/>
                      <a:pt x="715" y="72"/>
                    </a:cubicBezTo>
                    <a:lnTo>
                      <a:pt x="715" y="643"/>
                    </a:lnTo>
                    <a:cubicBezTo>
                      <a:pt x="715" y="691"/>
                      <a:pt x="691" y="715"/>
                      <a:pt x="644" y="71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  <p:sp>
            <p:nvSpPr>
              <p:cNvPr id="55" name="Google Shape;18939;p64">
                <a:extLst>
                  <a:ext uri="{FF2B5EF4-FFF2-40B4-BE49-F238E27FC236}">
                    <a16:creationId xmlns:a16="http://schemas.microsoft.com/office/drawing/2014/main" id="{10466941-943C-4295-B1D0-22BA72FE060F}"/>
                  </a:ext>
                </a:extLst>
              </p:cNvPr>
              <p:cNvSpPr/>
              <p:nvPr/>
            </p:nvSpPr>
            <p:spPr>
              <a:xfrm>
                <a:off x="1603843" y="2484390"/>
                <a:ext cx="4040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91" fill="none" extrusionOk="0">
                    <a:moveTo>
                      <a:pt x="643" y="691"/>
                    </a:moveTo>
                    <a:lnTo>
                      <a:pt x="72" y="691"/>
                    </a:lnTo>
                    <a:cubicBezTo>
                      <a:pt x="24" y="691"/>
                      <a:pt x="0" y="667"/>
                      <a:pt x="0" y="643"/>
                    </a:cubicBezTo>
                    <a:lnTo>
                      <a:pt x="0" y="48"/>
                    </a:lnTo>
                    <a:cubicBezTo>
                      <a:pt x="0" y="24"/>
                      <a:pt x="24" y="0"/>
                      <a:pt x="72" y="0"/>
                    </a:cubicBezTo>
                    <a:lnTo>
                      <a:pt x="643" y="0"/>
                    </a:lnTo>
                    <a:cubicBezTo>
                      <a:pt x="691" y="0"/>
                      <a:pt x="715" y="24"/>
                      <a:pt x="715" y="48"/>
                    </a:cubicBezTo>
                    <a:lnTo>
                      <a:pt x="715" y="643"/>
                    </a:lnTo>
                    <a:cubicBezTo>
                      <a:pt x="715" y="667"/>
                      <a:pt x="691" y="691"/>
                      <a:pt x="643" y="69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r" rtl="1"/>
                <a:endParaRPr sz="1050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F62EC57-9A23-4CCC-AE8C-4A0D120AA23E}"/>
                </a:ext>
              </a:extLst>
            </p:cNvPr>
            <p:cNvSpPr txBox="1"/>
            <p:nvPr/>
          </p:nvSpPr>
          <p:spPr>
            <a:xfrm>
              <a:off x="706592" y="4479423"/>
              <a:ext cx="2332439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fa-IR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eorgia Pro Light" panose="02040302050405020303" pitchFamily="18" charset="0"/>
                  <a:cs typeface="B Nazanin" panose="00000400000000000000" pitchFamily="2" charset="-78"/>
                </a:rPr>
                <a:t>بسیار مهم است که خدمات مشتری داشته باشید، اما همین طور است.</a:t>
              </a:r>
              <a:endPara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92CACBEB-3C38-4784-B452-D3F33EF5CE61}"/>
                </a:ext>
              </a:extLst>
            </p:cNvPr>
            <p:cNvSpPr txBox="1"/>
            <p:nvPr/>
          </p:nvSpPr>
          <p:spPr>
            <a:xfrm>
              <a:off x="3515351" y="1876182"/>
              <a:ext cx="2332439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fa-IR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eorgia Pro Light" panose="02040302050405020303" pitchFamily="18" charset="0"/>
                  <a:cs typeface="B Nazanin" panose="00000400000000000000" pitchFamily="2" charset="-78"/>
                </a:rPr>
                <a:t>بسیار مهم است که خدمات مشتری داشته باشید، اما همین طور است.</a:t>
              </a:r>
              <a:endPara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39D5CBC7-EF59-4BD2-A61C-8ED000F77AEE}"/>
                </a:ext>
              </a:extLst>
            </p:cNvPr>
            <p:cNvSpPr txBox="1"/>
            <p:nvPr/>
          </p:nvSpPr>
          <p:spPr>
            <a:xfrm>
              <a:off x="9173072" y="1876182"/>
              <a:ext cx="2332439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fa-IR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eorgia Pro Light" panose="02040302050405020303" pitchFamily="18" charset="0"/>
                  <a:cs typeface="B Nazanin" panose="00000400000000000000" pitchFamily="2" charset="-78"/>
                </a:rPr>
                <a:t>بسیار مهم است که خدمات مشتری داشته باشید، اما همین طور است.</a:t>
              </a:r>
              <a:endPara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B Nazanin" panose="00000400000000000000" pitchFamily="2" charset="-78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B6CA2CC-46E5-4B32-BAAA-CEAB027D856A}"/>
                </a:ext>
              </a:extLst>
            </p:cNvPr>
            <p:cNvSpPr txBox="1"/>
            <p:nvPr/>
          </p:nvSpPr>
          <p:spPr>
            <a:xfrm>
              <a:off x="6344211" y="4479423"/>
              <a:ext cx="2332439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rtl="1"/>
              <a:r>
                <a:rPr lang="fa-IR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eorgia Pro Light" panose="02040302050405020303" pitchFamily="18" charset="0"/>
                  <a:cs typeface="B Nazanin" panose="00000400000000000000" pitchFamily="2" charset="-78"/>
                </a:rPr>
                <a:t>بسیار مهم است که خدمات مشتری داشته باشید، اما همین طور است.</a:t>
              </a:r>
              <a:endPara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B Nazanin" panose="00000400000000000000" pitchFamily="2" charset="-78"/>
              </a:endParaRPr>
            </a:p>
          </p:txBody>
        </p:sp>
      </p:grpSp>
      <p:grpSp>
        <p:nvGrpSpPr>
          <p:cNvPr id="2" name="Google Shape;1570;p70">
            <a:extLst>
              <a:ext uri="{FF2B5EF4-FFF2-40B4-BE49-F238E27FC236}">
                <a16:creationId xmlns:a16="http://schemas.microsoft.com/office/drawing/2014/main" id="{348F0C1D-7252-8CB6-4871-DB1C0A2F1CEE}"/>
              </a:ext>
            </a:extLst>
          </p:cNvPr>
          <p:cNvGrpSpPr/>
          <p:nvPr/>
        </p:nvGrpSpPr>
        <p:grpSpPr>
          <a:xfrm>
            <a:off x="802144" y="1751919"/>
            <a:ext cx="1187021" cy="1116925"/>
            <a:chOff x="2147675" y="3976775"/>
            <a:chExt cx="1258800" cy="1257450"/>
          </a:xfrm>
        </p:grpSpPr>
        <p:sp>
          <p:nvSpPr>
            <p:cNvPr id="3" name="Google Shape;1571;p70">
              <a:extLst>
                <a:ext uri="{FF2B5EF4-FFF2-40B4-BE49-F238E27FC236}">
                  <a16:creationId xmlns:a16="http://schemas.microsoft.com/office/drawing/2014/main" id="{3C4DAE2B-2CF9-BBD6-0A7D-1B29035BE76A}"/>
                </a:ext>
              </a:extLst>
            </p:cNvPr>
            <p:cNvSpPr/>
            <p:nvPr/>
          </p:nvSpPr>
          <p:spPr>
            <a:xfrm>
              <a:off x="2147675" y="3976775"/>
              <a:ext cx="1258800" cy="1257450"/>
            </a:xfrm>
            <a:custGeom>
              <a:avLst/>
              <a:gdLst/>
              <a:ahLst/>
              <a:cxnLst/>
              <a:rect l="l" t="t" r="r" b="b"/>
              <a:pathLst>
                <a:path w="50352" h="50298" extrusionOk="0">
                  <a:moveTo>
                    <a:pt x="28196" y="0"/>
                  </a:moveTo>
                  <a:lnTo>
                    <a:pt x="27774" y="27"/>
                  </a:lnTo>
                  <a:lnTo>
                    <a:pt x="27326" y="80"/>
                  </a:lnTo>
                  <a:lnTo>
                    <a:pt x="26877" y="211"/>
                  </a:lnTo>
                  <a:lnTo>
                    <a:pt x="26403" y="396"/>
                  </a:lnTo>
                  <a:lnTo>
                    <a:pt x="25928" y="607"/>
                  </a:lnTo>
                  <a:lnTo>
                    <a:pt x="25427" y="871"/>
                  </a:lnTo>
                  <a:lnTo>
                    <a:pt x="24952" y="1161"/>
                  </a:lnTo>
                  <a:lnTo>
                    <a:pt x="24451" y="1504"/>
                  </a:lnTo>
                  <a:lnTo>
                    <a:pt x="24240" y="1609"/>
                  </a:lnTo>
                  <a:lnTo>
                    <a:pt x="24029" y="1768"/>
                  </a:lnTo>
                  <a:lnTo>
                    <a:pt x="23923" y="1873"/>
                  </a:lnTo>
                  <a:lnTo>
                    <a:pt x="23818" y="2005"/>
                  </a:lnTo>
                  <a:lnTo>
                    <a:pt x="23396" y="2401"/>
                  </a:lnTo>
                  <a:lnTo>
                    <a:pt x="22446" y="2506"/>
                  </a:lnTo>
                  <a:lnTo>
                    <a:pt x="21497" y="2638"/>
                  </a:lnTo>
                  <a:lnTo>
                    <a:pt x="20574" y="2823"/>
                  </a:lnTo>
                  <a:lnTo>
                    <a:pt x="19650" y="3034"/>
                  </a:lnTo>
                  <a:lnTo>
                    <a:pt x="18727" y="3271"/>
                  </a:lnTo>
                  <a:lnTo>
                    <a:pt x="17831" y="3561"/>
                  </a:lnTo>
                  <a:lnTo>
                    <a:pt x="16934" y="3904"/>
                  </a:lnTo>
                  <a:lnTo>
                    <a:pt x="16063" y="4247"/>
                  </a:lnTo>
                  <a:lnTo>
                    <a:pt x="15219" y="4642"/>
                  </a:lnTo>
                  <a:lnTo>
                    <a:pt x="14349" y="5064"/>
                  </a:lnTo>
                  <a:lnTo>
                    <a:pt x="13531" y="5513"/>
                  </a:lnTo>
                  <a:lnTo>
                    <a:pt x="12714" y="6014"/>
                  </a:lnTo>
                  <a:lnTo>
                    <a:pt x="11923" y="6515"/>
                  </a:lnTo>
                  <a:lnTo>
                    <a:pt x="11158" y="7069"/>
                  </a:lnTo>
                  <a:lnTo>
                    <a:pt x="10419" y="7676"/>
                  </a:lnTo>
                  <a:lnTo>
                    <a:pt x="9681" y="8282"/>
                  </a:lnTo>
                  <a:lnTo>
                    <a:pt x="9601" y="8282"/>
                  </a:lnTo>
                  <a:lnTo>
                    <a:pt x="8731" y="8493"/>
                  </a:lnTo>
                  <a:lnTo>
                    <a:pt x="7808" y="8731"/>
                  </a:lnTo>
                  <a:lnTo>
                    <a:pt x="6832" y="9047"/>
                  </a:lnTo>
                  <a:lnTo>
                    <a:pt x="5856" y="9390"/>
                  </a:lnTo>
                  <a:lnTo>
                    <a:pt x="5355" y="9601"/>
                  </a:lnTo>
                  <a:lnTo>
                    <a:pt x="4854" y="9812"/>
                  </a:lnTo>
                  <a:lnTo>
                    <a:pt x="4379" y="10049"/>
                  </a:lnTo>
                  <a:lnTo>
                    <a:pt x="3904" y="10287"/>
                  </a:lnTo>
                  <a:lnTo>
                    <a:pt x="3456" y="10551"/>
                  </a:lnTo>
                  <a:lnTo>
                    <a:pt x="3008" y="10841"/>
                  </a:lnTo>
                  <a:lnTo>
                    <a:pt x="2586" y="11131"/>
                  </a:lnTo>
                  <a:lnTo>
                    <a:pt x="2164" y="11447"/>
                  </a:lnTo>
                  <a:lnTo>
                    <a:pt x="1874" y="11711"/>
                  </a:lnTo>
                  <a:lnTo>
                    <a:pt x="1636" y="12001"/>
                  </a:lnTo>
                  <a:lnTo>
                    <a:pt x="1425" y="12344"/>
                  </a:lnTo>
                  <a:lnTo>
                    <a:pt x="1241" y="12687"/>
                  </a:lnTo>
                  <a:lnTo>
                    <a:pt x="1161" y="12924"/>
                  </a:lnTo>
                  <a:lnTo>
                    <a:pt x="1056" y="13241"/>
                  </a:lnTo>
                  <a:lnTo>
                    <a:pt x="1003" y="13584"/>
                  </a:lnTo>
                  <a:lnTo>
                    <a:pt x="977" y="13900"/>
                  </a:lnTo>
                  <a:lnTo>
                    <a:pt x="977" y="14243"/>
                  </a:lnTo>
                  <a:lnTo>
                    <a:pt x="1003" y="14586"/>
                  </a:lnTo>
                  <a:lnTo>
                    <a:pt x="1082" y="14902"/>
                  </a:lnTo>
                  <a:lnTo>
                    <a:pt x="1188" y="15219"/>
                  </a:lnTo>
                  <a:lnTo>
                    <a:pt x="1320" y="15535"/>
                  </a:lnTo>
                  <a:lnTo>
                    <a:pt x="2164" y="17197"/>
                  </a:lnTo>
                  <a:lnTo>
                    <a:pt x="2296" y="17408"/>
                  </a:lnTo>
                  <a:lnTo>
                    <a:pt x="2454" y="17619"/>
                  </a:lnTo>
                  <a:lnTo>
                    <a:pt x="2665" y="17777"/>
                  </a:lnTo>
                  <a:lnTo>
                    <a:pt x="2902" y="17883"/>
                  </a:lnTo>
                  <a:lnTo>
                    <a:pt x="2691" y="18252"/>
                  </a:lnTo>
                  <a:lnTo>
                    <a:pt x="2480" y="18674"/>
                  </a:lnTo>
                  <a:lnTo>
                    <a:pt x="2269" y="19175"/>
                  </a:lnTo>
                  <a:lnTo>
                    <a:pt x="2085" y="19703"/>
                  </a:lnTo>
                  <a:lnTo>
                    <a:pt x="1953" y="20283"/>
                  </a:lnTo>
                  <a:lnTo>
                    <a:pt x="1900" y="20573"/>
                  </a:lnTo>
                  <a:lnTo>
                    <a:pt x="1847" y="20890"/>
                  </a:lnTo>
                  <a:lnTo>
                    <a:pt x="1847" y="21206"/>
                  </a:lnTo>
                  <a:lnTo>
                    <a:pt x="1821" y="21549"/>
                  </a:lnTo>
                  <a:lnTo>
                    <a:pt x="1847" y="21866"/>
                  </a:lnTo>
                  <a:lnTo>
                    <a:pt x="1874" y="22208"/>
                  </a:lnTo>
                  <a:lnTo>
                    <a:pt x="1715" y="23237"/>
                  </a:lnTo>
                  <a:lnTo>
                    <a:pt x="1610" y="24239"/>
                  </a:lnTo>
                  <a:lnTo>
                    <a:pt x="1557" y="25268"/>
                  </a:lnTo>
                  <a:lnTo>
                    <a:pt x="1531" y="26297"/>
                  </a:lnTo>
                  <a:lnTo>
                    <a:pt x="1557" y="27352"/>
                  </a:lnTo>
                  <a:lnTo>
                    <a:pt x="1610" y="28380"/>
                  </a:lnTo>
                  <a:lnTo>
                    <a:pt x="1742" y="29409"/>
                  </a:lnTo>
                  <a:lnTo>
                    <a:pt x="1874" y="30437"/>
                  </a:lnTo>
                  <a:lnTo>
                    <a:pt x="1874" y="30437"/>
                  </a:lnTo>
                  <a:lnTo>
                    <a:pt x="1715" y="30411"/>
                  </a:lnTo>
                  <a:lnTo>
                    <a:pt x="1557" y="30385"/>
                  </a:lnTo>
                  <a:lnTo>
                    <a:pt x="1267" y="30411"/>
                  </a:lnTo>
                  <a:lnTo>
                    <a:pt x="1003" y="30517"/>
                  </a:lnTo>
                  <a:lnTo>
                    <a:pt x="739" y="30622"/>
                  </a:lnTo>
                  <a:lnTo>
                    <a:pt x="502" y="30807"/>
                  </a:lnTo>
                  <a:lnTo>
                    <a:pt x="476" y="30833"/>
                  </a:lnTo>
                  <a:lnTo>
                    <a:pt x="265" y="31070"/>
                  </a:lnTo>
                  <a:lnTo>
                    <a:pt x="133" y="31361"/>
                  </a:lnTo>
                  <a:lnTo>
                    <a:pt x="54" y="31651"/>
                  </a:lnTo>
                  <a:lnTo>
                    <a:pt x="1" y="31941"/>
                  </a:lnTo>
                  <a:lnTo>
                    <a:pt x="27" y="32231"/>
                  </a:lnTo>
                  <a:lnTo>
                    <a:pt x="106" y="32495"/>
                  </a:lnTo>
                  <a:lnTo>
                    <a:pt x="212" y="32732"/>
                  </a:lnTo>
                  <a:lnTo>
                    <a:pt x="370" y="32943"/>
                  </a:lnTo>
                  <a:lnTo>
                    <a:pt x="634" y="33893"/>
                  </a:lnTo>
                  <a:lnTo>
                    <a:pt x="924" y="34869"/>
                  </a:lnTo>
                  <a:lnTo>
                    <a:pt x="1241" y="35818"/>
                  </a:lnTo>
                  <a:lnTo>
                    <a:pt x="1583" y="36768"/>
                  </a:lnTo>
                  <a:lnTo>
                    <a:pt x="2005" y="37717"/>
                  </a:lnTo>
                  <a:lnTo>
                    <a:pt x="2216" y="38192"/>
                  </a:lnTo>
                  <a:lnTo>
                    <a:pt x="2454" y="38667"/>
                  </a:lnTo>
                  <a:lnTo>
                    <a:pt x="2718" y="39115"/>
                  </a:lnTo>
                  <a:lnTo>
                    <a:pt x="2981" y="39563"/>
                  </a:lnTo>
                  <a:lnTo>
                    <a:pt x="3271" y="40012"/>
                  </a:lnTo>
                  <a:lnTo>
                    <a:pt x="3588" y="40460"/>
                  </a:lnTo>
                  <a:lnTo>
                    <a:pt x="4010" y="40988"/>
                  </a:lnTo>
                  <a:lnTo>
                    <a:pt x="4458" y="41515"/>
                  </a:lnTo>
                  <a:lnTo>
                    <a:pt x="4933" y="41990"/>
                  </a:lnTo>
                  <a:lnTo>
                    <a:pt x="5408" y="42465"/>
                  </a:lnTo>
                  <a:lnTo>
                    <a:pt x="5909" y="42913"/>
                  </a:lnTo>
                  <a:lnTo>
                    <a:pt x="6436" y="43309"/>
                  </a:lnTo>
                  <a:lnTo>
                    <a:pt x="6938" y="43704"/>
                  </a:lnTo>
                  <a:lnTo>
                    <a:pt x="7465" y="44047"/>
                  </a:lnTo>
                  <a:lnTo>
                    <a:pt x="7993" y="44390"/>
                  </a:lnTo>
                  <a:lnTo>
                    <a:pt x="8520" y="44706"/>
                  </a:lnTo>
                  <a:lnTo>
                    <a:pt x="9549" y="45287"/>
                  </a:lnTo>
                  <a:lnTo>
                    <a:pt x="10525" y="45788"/>
                  </a:lnTo>
                  <a:lnTo>
                    <a:pt x="11448" y="46210"/>
                  </a:lnTo>
                  <a:lnTo>
                    <a:pt x="11527" y="46236"/>
                  </a:lnTo>
                  <a:lnTo>
                    <a:pt x="12556" y="46685"/>
                  </a:lnTo>
                  <a:lnTo>
                    <a:pt x="13479" y="47054"/>
                  </a:lnTo>
                  <a:lnTo>
                    <a:pt x="14507" y="47634"/>
                  </a:lnTo>
                  <a:lnTo>
                    <a:pt x="15562" y="48135"/>
                  </a:lnTo>
                  <a:lnTo>
                    <a:pt x="16617" y="48610"/>
                  </a:lnTo>
                  <a:lnTo>
                    <a:pt x="17699" y="49006"/>
                  </a:lnTo>
                  <a:lnTo>
                    <a:pt x="18648" y="49296"/>
                  </a:lnTo>
                  <a:lnTo>
                    <a:pt x="19624" y="49560"/>
                  </a:lnTo>
                  <a:lnTo>
                    <a:pt x="20574" y="49797"/>
                  </a:lnTo>
                  <a:lnTo>
                    <a:pt x="21549" y="49982"/>
                  </a:lnTo>
                  <a:lnTo>
                    <a:pt x="22552" y="50113"/>
                  </a:lnTo>
                  <a:lnTo>
                    <a:pt x="23528" y="50219"/>
                  </a:lnTo>
                  <a:lnTo>
                    <a:pt x="24530" y="50298"/>
                  </a:lnTo>
                  <a:lnTo>
                    <a:pt x="26297" y="50298"/>
                  </a:lnTo>
                  <a:lnTo>
                    <a:pt x="27036" y="50272"/>
                  </a:lnTo>
                  <a:lnTo>
                    <a:pt x="27800" y="50193"/>
                  </a:lnTo>
                  <a:lnTo>
                    <a:pt x="28539" y="50113"/>
                  </a:lnTo>
                  <a:lnTo>
                    <a:pt x="29277" y="50008"/>
                  </a:lnTo>
                  <a:lnTo>
                    <a:pt x="30016" y="49876"/>
                  </a:lnTo>
                  <a:lnTo>
                    <a:pt x="30754" y="49744"/>
                  </a:lnTo>
                  <a:lnTo>
                    <a:pt x="31467" y="49560"/>
                  </a:lnTo>
                  <a:lnTo>
                    <a:pt x="31651" y="49560"/>
                  </a:lnTo>
                  <a:lnTo>
                    <a:pt x="31809" y="49507"/>
                  </a:lnTo>
                  <a:lnTo>
                    <a:pt x="32284" y="49401"/>
                  </a:lnTo>
                  <a:lnTo>
                    <a:pt x="32522" y="49322"/>
                  </a:lnTo>
                  <a:lnTo>
                    <a:pt x="32759" y="49243"/>
                  </a:lnTo>
                  <a:lnTo>
                    <a:pt x="33155" y="49111"/>
                  </a:lnTo>
                  <a:lnTo>
                    <a:pt x="33207" y="49111"/>
                  </a:lnTo>
                  <a:lnTo>
                    <a:pt x="33313" y="49058"/>
                  </a:lnTo>
                  <a:lnTo>
                    <a:pt x="33603" y="48953"/>
                  </a:lnTo>
                  <a:lnTo>
                    <a:pt x="33735" y="48900"/>
                  </a:lnTo>
                  <a:lnTo>
                    <a:pt x="33867" y="48821"/>
                  </a:lnTo>
                  <a:lnTo>
                    <a:pt x="34632" y="48531"/>
                  </a:lnTo>
                  <a:lnTo>
                    <a:pt x="35344" y="48214"/>
                  </a:lnTo>
                  <a:lnTo>
                    <a:pt x="35950" y="48425"/>
                  </a:lnTo>
                  <a:lnTo>
                    <a:pt x="36531" y="48610"/>
                  </a:lnTo>
                  <a:lnTo>
                    <a:pt x="36926" y="48689"/>
                  </a:lnTo>
                  <a:lnTo>
                    <a:pt x="37322" y="48742"/>
                  </a:lnTo>
                  <a:lnTo>
                    <a:pt x="37744" y="48795"/>
                  </a:lnTo>
                  <a:lnTo>
                    <a:pt x="38140" y="48795"/>
                  </a:lnTo>
                  <a:lnTo>
                    <a:pt x="38746" y="48768"/>
                  </a:lnTo>
                  <a:lnTo>
                    <a:pt x="39300" y="48689"/>
                  </a:lnTo>
                  <a:lnTo>
                    <a:pt x="39880" y="48557"/>
                  </a:lnTo>
                  <a:lnTo>
                    <a:pt x="40408" y="48373"/>
                  </a:lnTo>
                  <a:lnTo>
                    <a:pt x="40909" y="48162"/>
                  </a:lnTo>
                  <a:lnTo>
                    <a:pt x="41410" y="47871"/>
                  </a:lnTo>
                  <a:lnTo>
                    <a:pt x="41858" y="47555"/>
                  </a:lnTo>
                  <a:lnTo>
                    <a:pt x="42254" y="47186"/>
                  </a:lnTo>
                  <a:lnTo>
                    <a:pt x="42650" y="46790"/>
                  </a:lnTo>
                  <a:lnTo>
                    <a:pt x="42966" y="46342"/>
                  </a:lnTo>
                  <a:lnTo>
                    <a:pt x="43256" y="45841"/>
                  </a:lnTo>
                  <a:lnTo>
                    <a:pt x="43520" y="45313"/>
                  </a:lnTo>
                  <a:lnTo>
                    <a:pt x="43731" y="44733"/>
                  </a:lnTo>
                  <a:lnTo>
                    <a:pt x="43916" y="44126"/>
                  </a:lnTo>
                  <a:lnTo>
                    <a:pt x="44074" y="43440"/>
                  </a:lnTo>
                  <a:lnTo>
                    <a:pt x="44180" y="42728"/>
                  </a:lnTo>
                  <a:lnTo>
                    <a:pt x="44232" y="42201"/>
                  </a:lnTo>
                  <a:lnTo>
                    <a:pt x="44259" y="41621"/>
                  </a:lnTo>
                  <a:lnTo>
                    <a:pt x="44892" y="41040"/>
                  </a:lnTo>
                  <a:lnTo>
                    <a:pt x="45472" y="40434"/>
                  </a:lnTo>
                  <a:lnTo>
                    <a:pt x="46026" y="39827"/>
                  </a:lnTo>
                  <a:lnTo>
                    <a:pt x="46527" y="39220"/>
                  </a:lnTo>
                  <a:lnTo>
                    <a:pt x="46975" y="38587"/>
                  </a:lnTo>
                  <a:lnTo>
                    <a:pt x="47397" y="37954"/>
                  </a:lnTo>
                  <a:lnTo>
                    <a:pt x="47767" y="37321"/>
                  </a:lnTo>
                  <a:lnTo>
                    <a:pt x="48109" y="36662"/>
                  </a:lnTo>
                  <a:lnTo>
                    <a:pt x="48373" y="36135"/>
                  </a:lnTo>
                  <a:lnTo>
                    <a:pt x="48584" y="35607"/>
                  </a:lnTo>
                  <a:lnTo>
                    <a:pt x="48795" y="35080"/>
                  </a:lnTo>
                  <a:lnTo>
                    <a:pt x="48980" y="34526"/>
                  </a:lnTo>
                  <a:lnTo>
                    <a:pt x="49164" y="33998"/>
                  </a:lnTo>
                  <a:lnTo>
                    <a:pt x="49296" y="33444"/>
                  </a:lnTo>
                  <a:lnTo>
                    <a:pt x="49560" y="32363"/>
                  </a:lnTo>
                  <a:lnTo>
                    <a:pt x="49745" y="31255"/>
                  </a:lnTo>
                  <a:lnTo>
                    <a:pt x="49903" y="30174"/>
                  </a:lnTo>
                  <a:lnTo>
                    <a:pt x="50035" y="29092"/>
                  </a:lnTo>
                  <a:lnTo>
                    <a:pt x="50114" y="28011"/>
                  </a:lnTo>
                  <a:lnTo>
                    <a:pt x="50246" y="27747"/>
                  </a:lnTo>
                  <a:lnTo>
                    <a:pt x="50325" y="27483"/>
                  </a:lnTo>
                  <a:lnTo>
                    <a:pt x="50351" y="27220"/>
                  </a:lnTo>
                  <a:lnTo>
                    <a:pt x="50325" y="26930"/>
                  </a:lnTo>
                  <a:lnTo>
                    <a:pt x="50246" y="26639"/>
                  </a:lnTo>
                  <a:lnTo>
                    <a:pt x="50114" y="26376"/>
                  </a:lnTo>
                  <a:lnTo>
                    <a:pt x="49903" y="26112"/>
                  </a:lnTo>
                  <a:lnTo>
                    <a:pt x="49666" y="25927"/>
                  </a:lnTo>
                  <a:lnTo>
                    <a:pt x="49639" y="25901"/>
                  </a:lnTo>
                  <a:lnTo>
                    <a:pt x="49534" y="25848"/>
                  </a:lnTo>
                  <a:lnTo>
                    <a:pt x="49507" y="25083"/>
                  </a:lnTo>
                  <a:lnTo>
                    <a:pt x="49455" y="24450"/>
                  </a:lnTo>
                  <a:lnTo>
                    <a:pt x="49402" y="23817"/>
                  </a:lnTo>
                  <a:lnTo>
                    <a:pt x="49349" y="23184"/>
                  </a:lnTo>
                  <a:lnTo>
                    <a:pt x="49244" y="22551"/>
                  </a:lnTo>
                  <a:lnTo>
                    <a:pt x="49138" y="21918"/>
                  </a:lnTo>
                  <a:lnTo>
                    <a:pt x="49006" y="21312"/>
                  </a:lnTo>
                  <a:lnTo>
                    <a:pt x="48874" y="20679"/>
                  </a:lnTo>
                  <a:lnTo>
                    <a:pt x="48716" y="20072"/>
                  </a:lnTo>
                  <a:lnTo>
                    <a:pt x="48558" y="19465"/>
                  </a:lnTo>
                  <a:lnTo>
                    <a:pt x="48373" y="18859"/>
                  </a:lnTo>
                  <a:lnTo>
                    <a:pt x="48162" y="18278"/>
                  </a:lnTo>
                  <a:lnTo>
                    <a:pt x="47951" y="17672"/>
                  </a:lnTo>
                  <a:lnTo>
                    <a:pt x="47714" y="17092"/>
                  </a:lnTo>
                  <a:lnTo>
                    <a:pt x="47450" y="16511"/>
                  </a:lnTo>
                  <a:lnTo>
                    <a:pt x="47186" y="15931"/>
                  </a:lnTo>
                  <a:lnTo>
                    <a:pt x="46896" y="15377"/>
                  </a:lnTo>
                  <a:lnTo>
                    <a:pt x="46764" y="15087"/>
                  </a:lnTo>
                  <a:lnTo>
                    <a:pt x="46606" y="14823"/>
                  </a:lnTo>
                  <a:lnTo>
                    <a:pt x="46079" y="13874"/>
                  </a:lnTo>
                  <a:lnTo>
                    <a:pt x="45472" y="12951"/>
                  </a:lnTo>
                  <a:lnTo>
                    <a:pt x="44865" y="12054"/>
                  </a:lnTo>
                  <a:lnTo>
                    <a:pt x="44206" y="11210"/>
                  </a:lnTo>
                  <a:lnTo>
                    <a:pt x="43494" y="10392"/>
                  </a:lnTo>
                  <a:lnTo>
                    <a:pt x="42755" y="9601"/>
                  </a:lnTo>
                  <a:lnTo>
                    <a:pt x="41990" y="8836"/>
                  </a:lnTo>
                  <a:lnTo>
                    <a:pt x="41199" y="8124"/>
                  </a:lnTo>
                  <a:lnTo>
                    <a:pt x="40381" y="7438"/>
                  </a:lnTo>
                  <a:lnTo>
                    <a:pt x="39511" y="6779"/>
                  </a:lnTo>
                  <a:lnTo>
                    <a:pt x="38614" y="6172"/>
                  </a:lnTo>
                  <a:lnTo>
                    <a:pt x="37691" y="5618"/>
                  </a:lnTo>
                  <a:lnTo>
                    <a:pt x="36768" y="5091"/>
                  </a:lnTo>
                  <a:lnTo>
                    <a:pt x="35792" y="4590"/>
                  </a:lnTo>
                  <a:lnTo>
                    <a:pt x="34790" y="4141"/>
                  </a:lnTo>
                  <a:lnTo>
                    <a:pt x="33788" y="3746"/>
                  </a:lnTo>
                  <a:lnTo>
                    <a:pt x="33498" y="3667"/>
                  </a:lnTo>
                  <a:lnTo>
                    <a:pt x="33234" y="3561"/>
                  </a:lnTo>
                  <a:lnTo>
                    <a:pt x="32100" y="3218"/>
                  </a:lnTo>
                  <a:lnTo>
                    <a:pt x="30939" y="2902"/>
                  </a:lnTo>
                  <a:lnTo>
                    <a:pt x="30939" y="2664"/>
                  </a:lnTo>
                  <a:lnTo>
                    <a:pt x="30913" y="2401"/>
                  </a:lnTo>
                  <a:lnTo>
                    <a:pt x="30886" y="2163"/>
                  </a:lnTo>
                  <a:lnTo>
                    <a:pt x="30834" y="1926"/>
                  </a:lnTo>
                  <a:lnTo>
                    <a:pt x="30754" y="1688"/>
                  </a:lnTo>
                  <a:lnTo>
                    <a:pt x="30649" y="1477"/>
                  </a:lnTo>
                  <a:lnTo>
                    <a:pt x="30517" y="1266"/>
                  </a:lnTo>
                  <a:lnTo>
                    <a:pt x="30385" y="1055"/>
                  </a:lnTo>
                  <a:lnTo>
                    <a:pt x="30121" y="792"/>
                  </a:lnTo>
                  <a:lnTo>
                    <a:pt x="29858" y="581"/>
                  </a:lnTo>
                  <a:lnTo>
                    <a:pt x="29673" y="449"/>
                  </a:lnTo>
                  <a:lnTo>
                    <a:pt x="29515" y="317"/>
                  </a:lnTo>
                  <a:lnTo>
                    <a:pt x="29304" y="211"/>
                  </a:lnTo>
                  <a:lnTo>
                    <a:pt x="29119" y="132"/>
                  </a:lnTo>
                  <a:lnTo>
                    <a:pt x="28882" y="80"/>
                  </a:lnTo>
                  <a:lnTo>
                    <a:pt x="28671" y="27"/>
                  </a:lnTo>
                  <a:lnTo>
                    <a:pt x="284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4" name="Google Shape;1572;p70">
              <a:extLst>
                <a:ext uri="{FF2B5EF4-FFF2-40B4-BE49-F238E27FC236}">
                  <a16:creationId xmlns:a16="http://schemas.microsoft.com/office/drawing/2014/main" id="{5634D49F-A3E2-5912-5AB6-1984F05C0E11}"/>
                </a:ext>
              </a:extLst>
            </p:cNvPr>
            <p:cNvSpPr/>
            <p:nvPr/>
          </p:nvSpPr>
          <p:spPr>
            <a:xfrm>
              <a:off x="2225500" y="4073700"/>
              <a:ext cx="1127550" cy="1127575"/>
            </a:xfrm>
            <a:custGeom>
              <a:avLst/>
              <a:gdLst/>
              <a:ahLst/>
              <a:cxnLst/>
              <a:rect l="l" t="t" r="r" b="b"/>
              <a:pathLst>
                <a:path w="45102" h="45103" extrusionOk="0">
                  <a:moveTo>
                    <a:pt x="22551" y="1"/>
                  </a:moveTo>
                  <a:lnTo>
                    <a:pt x="21391" y="27"/>
                  </a:lnTo>
                  <a:lnTo>
                    <a:pt x="20230" y="132"/>
                  </a:lnTo>
                  <a:lnTo>
                    <a:pt x="19122" y="264"/>
                  </a:lnTo>
                  <a:lnTo>
                    <a:pt x="17988" y="475"/>
                  </a:lnTo>
                  <a:lnTo>
                    <a:pt x="16907" y="713"/>
                  </a:lnTo>
                  <a:lnTo>
                    <a:pt x="15825" y="1029"/>
                  </a:lnTo>
                  <a:lnTo>
                    <a:pt x="14797" y="1372"/>
                  </a:lnTo>
                  <a:lnTo>
                    <a:pt x="13768" y="1768"/>
                  </a:lnTo>
                  <a:lnTo>
                    <a:pt x="12766" y="2243"/>
                  </a:lnTo>
                  <a:lnTo>
                    <a:pt x="11790" y="2717"/>
                  </a:lnTo>
                  <a:lnTo>
                    <a:pt x="10840" y="3271"/>
                  </a:lnTo>
                  <a:lnTo>
                    <a:pt x="9944" y="3851"/>
                  </a:lnTo>
                  <a:lnTo>
                    <a:pt x="9047" y="4484"/>
                  </a:lnTo>
                  <a:lnTo>
                    <a:pt x="8203" y="5144"/>
                  </a:lnTo>
                  <a:lnTo>
                    <a:pt x="7385" y="5856"/>
                  </a:lnTo>
                  <a:lnTo>
                    <a:pt x="6594" y="6621"/>
                  </a:lnTo>
                  <a:lnTo>
                    <a:pt x="5855" y="7386"/>
                  </a:lnTo>
                  <a:lnTo>
                    <a:pt x="5143" y="8203"/>
                  </a:lnTo>
                  <a:lnTo>
                    <a:pt x="4484" y="9074"/>
                  </a:lnTo>
                  <a:lnTo>
                    <a:pt x="3851" y="9944"/>
                  </a:lnTo>
                  <a:lnTo>
                    <a:pt x="3271" y="10867"/>
                  </a:lnTo>
                  <a:lnTo>
                    <a:pt x="2717" y="11817"/>
                  </a:lnTo>
                  <a:lnTo>
                    <a:pt x="2216" y="12766"/>
                  </a:lnTo>
                  <a:lnTo>
                    <a:pt x="1767" y="13768"/>
                  </a:lnTo>
                  <a:lnTo>
                    <a:pt x="1372" y="14797"/>
                  </a:lnTo>
                  <a:lnTo>
                    <a:pt x="1002" y="15852"/>
                  </a:lnTo>
                  <a:lnTo>
                    <a:pt x="712" y="16907"/>
                  </a:lnTo>
                  <a:lnTo>
                    <a:pt x="449" y="18015"/>
                  </a:lnTo>
                  <a:lnTo>
                    <a:pt x="264" y="19123"/>
                  </a:lnTo>
                  <a:lnTo>
                    <a:pt x="106" y="20257"/>
                  </a:lnTo>
                  <a:lnTo>
                    <a:pt x="27" y="21391"/>
                  </a:lnTo>
                  <a:lnTo>
                    <a:pt x="0" y="22551"/>
                  </a:lnTo>
                  <a:lnTo>
                    <a:pt x="27" y="23475"/>
                  </a:lnTo>
                  <a:lnTo>
                    <a:pt x="79" y="24398"/>
                  </a:lnTo>
                  <a:lnTo>
                    <a:pt x="158" y="25294"/>
                  </a:lnTo>
                  <a:lnTo>
                    <a:pt x="290" y="26191"/>
                  </a:lnTo>
                  <a:lnTo>
                    <a:pt x="449" y="27062"/>
                  </a:lnTo>
                  <a:lnTo>
                    <a:pt x="633" y="27932"/>
                  </a:lnTo>
                  <a:lnTo>
                    <a:pt x="871" y="28776"/>
                  </a:lnTo>
                  <a:lnTo>
                    <a:pt x="1134" y="29620"/>
                  </a:lnTo>
                  <a:lnTo>
                    <a:pt x="1424" y="30438"/>
                  </a:lnTo>
                  <a:lnTo>
                    <a:pt x="1741" y="31255"/>
                  </a:lnTo>
                  <a:lnTo>
                    <a:pt x="2084" y="32047"/>
                  </a:lnTo>
                  <a:lnTo>
                    <a:pt x="2479" y="32838"/>
                  </a:lnTo>
                  <a:lnTo>
                    <a:pt x="2875" y="33603"/>
                  </a:lnTo>
                  <a:lnTo>
                    <a:pt x="3323" y="34341"/>
                  </a:lnTo>
                  <a:lnTo>
                    <a:pt x="3798" y="35080"/>
                  </a:lnTo>
                  <a:lnTo>
                    <a:pt x="4273" y="35765"/>
                  </a:lnTo>
                  <a:lnTo>
                    <a:pt x="4800" y="36451"/>
                  </a:lnTo>
                  <a:lnTo>
                    <a:pt x="5354" y="37137"/>
                  </a:lnTo>
                  <a:lnTo>
                    <a:pt x="5908" y="37770"/>
                  </a:lnTo>
                  <a:lnTo>
                    <a:pt x="6515" y="38403"/>
                  </a:lnTo>
                  <a:lnTo>
                    <a:pt x="7121" y="38983"/>
                  </a:lnTo>
                  <a:lnTo>
                    <a:pt x="7754" y="39563"/>
                  </a:lnTo>
                  <a:lnTo>
                    <a:pt x="8414" y="40117"/>
                  </a:lnTo>
                  <a:lnTo>
                    <a:pt x="9100" y="40645"/>
                  </a:lnTo>
                  <a:lnTo>
                    <a:pt x="9785" y="41146"/>
                  </a:lnTo>
                  <a:lnTo>
                    <a:pt x="10524" y="41621"/>
                  </a:lnTo>
                  <a:lnTo>
                    <a:pt x="11236" y="42069"/>
                  </a:lnTo>
                  <a:lnTo>
                    <a:pt x="12001" y="42491"/>
                  </a:lnTo>
                  <a:lnTo>
                    <a:pt x="12792" y="42887"/>
                  </a:lnTo>
                  <a:lnTo>
                    <a:pt x="13557" y="43230"/>
                  </a:lnTo>
                  <a:lnTo>
                    <a:pt x="14375" y="43572"/>
                  </a:lnTo>
                  <a:lnTo>
                    <a:pt x="15192" y="43863"/>
                  </a:lnTo>
                  <a:lnTo>
                    <a:pt x="16063" y="44153"/>
                  </a:lnTo>
                  <a:lnTo>
                    <a:pt x="16959" y="44390"/>
                  </a:lnTo>
                  <a:lnTo>
                    <a:pt x="17856" y="44601"/>
                  </a:lnTo>
                  <a:lnTo>
                    <a:pt x="18779" y="44786"/>
                  </a:lnTo>
                  <a:lnTo>
                    <a:pt x="19703" y="44918"/>
                  </a:lnTo>
                  <a:lnTo>
                    <a:pt x="20626" y="45023"/>
                  </a:lnTo>
                  <a:lnTo>
                    <a:pt x="21575" y="45076"/>
                  </a:lnTo>
                  <a:lnTo>
                    <a:pt x="22551" y="45102"/>
                  </a:lnTo>
                  <a:lnTo>
                    <a:pt x="23290" y="45076"/>
                  </a:lnTo>
                  <a:lnTo>
                    <a:pt x="24028" y="45049"/>
                  </a:lnTo>
                  <a:lnTo>
                    <a:pt x="24767" y="44997"/>
                  </a:lnTo>
                  <a:lnTo>
                    <a:pt x="25479" y="44918"/>
                  </a:lnTo>
                  <a:lnTo>
                    <a:pt x="26191" y="44812"/>
                  </a:lnTo>
                  <a:lnTo>
                    <a:pt x="26903" y="44680"/>
                  </a:lnTo>
                  <a:lnTo>
                    <a:pt x="27615" y="44522"/>
                  </a:lnTo>
                  <a:lnTo>
                    <a:pt x="28301" y="44337"/>
                  </a:lnTo>
                  <a:lnTo>
                    <a:pt x="28828" y="44205"/>
                  </a:lnTo>
                  <a:lnTo>
                    <a:pt x="29092" y="44126"/>
                  </a:lnTo>
                  <a:lnTo>
                    <a:pt x="29329" y="44047"/>
                  </a:lnTo>
                  <a:lnTo>
                    <a:pt x="29831" y="43889"/>
                  </a:lnTo>
                  <a:lnTo>
                    <a:pt x="29857" y="43889"/>
                  </a:lnTo>
                  <a:lnTo>
                    <a:pt x="29936" y="43863"/>
                  </a:lnTo>
                  <a:lnTo>
                    <a:pt x="30279" y="43731"/>
                  </a:lnTo>
                  <a:lnTo>
                    <a:pt x="31334" y="43309"/>
                  </a:lnTo>
                  <a:lnTo>
                    <a:pt x="32389" y="42834"/>
                  </a:lnTo>
                  <a:lnTo>
                    <a:pt x="32679" y="42702"/>
                  </a:lnTo>
                  <a:lnTo>
                    <a:pt x="32943" y="42544"/>
                  </a:lnTo>
                  <a:lnTo>
                    <a:pt x="33761" y="42122"/>
                  </a:lnTo>
                  <a:lnTo>
                    <a:pt x="34525" y="41647"/>
                  </a:lnTo>
                  <a:lnTo>
                    <a:pt x="35290" y="41146"/>
                  </a:lnTo>
                  <a:lnTo>
                    <a:pt x="36029" y="40618"/>
                  </a:lnTo>
                  <a:lnTo>
                    <a:pt x="36741" y="40065"/>
                  </a:lnTo>
                  <a:lnTo>
                    <a:pt x="37427" y="39484"/>
                  </a:lnTo>
                  <a:lnTo>
                    <a:pt x="38112" y="38851"/>
                  </a:lnTo>
                  <a:lnTo>
                    <a:pt x="38745" y="38218"/>
                  </a:lnTo>
                  <a:lnTo>
                    <a:pt x="39299" y="37638"/>
                  </a:lnTo>
                  <a:lnTo>
                    <a:pt x="39405" y="37506"/>
                  </a:lnTo>
                  <a:lnTo>
                    <a:pt x="39484" y="37427"/>
                  </a:lnTo>
                  <a:lnTo>
                    <a:pt x="39563" y="37322"/>
                  </a:lnTo>
                  <a:lnTo>
                    <a:pt x="39616" y="37269"/>
                  </a:lnTo>
                  <a:lnTo>
                    <a:pt x="39827" y="37031"/>
                  </a:lnTo>
                  <a:lnTo>
                    <a:pt x="40381" y="36346"/>
                  </a:lnTo>
                  <a:lnTo>
                    <a:pt x="40882" y="35660"/>
                  </a:lnTo>
                  <a:lnTo>
                    <a:pt x="41357" y="34974"/>
                  </a:lnTo>
                  <a:lnTo>
                    <a:pt x="41831" y="34236"/>
                  </a:lnTo>
                  <a:lnTo>
                    <a:pt x="42280" y="33471"/>
                  </a:lnTo>
                  <a:lnTo>
                    <a:pt x="42702" y="32653"/>
                  </a:lnTo>
                  <a:lnTo>
                    <a:pt x="43018" y="31994"/>
                  </a:lnTo>
                  <a:lnTo>
                    <a:pt x="43335" y="31308"/>
                  </a:lnTo>
                  <a:lnTo>
                    <a:pt x="43599" y="30596"/>
                  </a:lnTo>
                  <a:lnTo>
                    <a:pt x="43862" y="29910"/>
                  </a:lnTo>
                  <a:lnTo>
                    <a:pt x="44100" y="29172"/>
                  </a:lnTo>
                  <a:lnTo>
                    <a:pt x="44311" y="28459"/>
                  </a:lnTo>
                  <a:lnTo>
                    <a:pt x="44495" y="27695"/>
                  </a:lnTo>
                  <a:lnTo>
                    <a:pt x="44654" y="26956"/>
                  </a:lnTo>
                  <a:lnTo>
                    <a:pt x="44785" y="26297"/>
                  </a:lnTo>
                  <a:lnTo>
                    <a:pt x="44865" y="25637"/>
                  </a:lnTo>
                  <a:lnTo>
                    <a:pt x="44944" y="25136"/>
                  </a:lnTo>
                  <a:lnTo>
                    <a:pt x="44996" y="24503"/>
                  </a:lnTo>
                  <a:lnTo>
                    <a:pt x="45049" y="23844"/>
                  </a:lnTo>
                  <a:lnTo>
                    <a:pt x="45076" y="23211"/>
                  </a:lnTo>
                  <a:lnTo>
                    <a:pt x="45102" y="22551"/>
                  </a:lnTo>
                  <a:lnTo>
                    <a:pt x="45049" y="21417"/>
                  </a:lnTo>
                  <a:lnTo>
                    <a:pt x="45023" y="20784"/>
                  </a:lnTo>
                  <a:lnTo>
                    <a:pt x="44970" y="20178"/>
                  </a:lnTo>
                  <a:lnTo>
                    <a:pt x="44891" y="19571"/>
                  </a:lnTo>
                  <a:lnTo>
                    <a:pt x="44812" y="18991"/>
                  </a:lnTo>
                  <a:lnTo>
                    <a:pt x="44706" y="18384"/>
                  </a:lnTo>
                  <a:lnTo>
                    <a:pt x="44574" y="17804"/>
                  </a:lnTo>
                  <a:lnTo>
                    <a:pt x="44443" y="17224"/>
                  </a:lnTo>
                  <a:lnTo>
                    <a:pt x="44311" y="16643"/>
                  </a:lnTo>
                  <a:lnTo>
                    <a:pt x="43968" y="15509"/>
                  </a:lnTo>
                  <a:lnTo>
                    <a:pt x="43572" y="14401"/>
                  </a:lnTo>
                  <a:lnTo>
                    <a:pt x="43124" y="13320"/>
                  </a:lnTo>
                  <a:lnTo>
                    <a:pt x="42596" y="12265"/>
                  </a:lnTo>
                  <a:lnTo>
                    <a:pt x="42491" y="12028"/>
                  </a:lnTo>
                  <a:lnTo>
                    <a:pt x="42333" y="11764"/>
                  </a:lnTo>
                  <a:lnTo>
                    <a:pt x="41831" y="10894"/>
                  </a:lnTo>
                  <a:lnTo>
                    <a:pt x="41278" y="10023"/>
                  </a:lnTo>
                  <a:lnTo>
                    <a:pt x="40697" y="9206"/>
                  </a:lnTo>
                  <a:lnTo>
                    <a:pt x="40091" y="8388"/>
                  </a:lnTo>
                  <a:lnTo>
                    <a:pt x="39431" y="7623"/>
                  </a:lnTo>
                  <a:lnTo>
                    <a:pt x="38745" y="6885"/>
                  </a:lnTo>
                  <a:lnTo>
                    <a:pt x="38033" y="6172"/>
                  </a:lnTo>
                  <a:lnTo>
                    <a:pt x="37268" y="5487"/>
                  </a:lnTo>
                  <a:lnTo>
                    <a:pt x="36504" y="4827"/>
                  </a:lnTo>
                  <a:lnTo>
                    <a:pt x="35686" y="4221"/>
                  </a:lnTo>
                  <a:lnTo>
                    <a:pt x="34842" y="3640"/>
                  </a:lnTo>
                  <a:lnTo>
                    <a:pt x="33972" y="3113"/>
                  </a:lnTo>
                  <a:lnTo>
                    <a:pt x="33075" y="2612"/>
                  </a:lnTo>
                  <a:lnTo>
                    <a:pt x="32178" y="2163"/>
                  </a:lnTo>
                  <a:lnTo>
                    <a:pt x="31229" y="1741"/>
                  </a:lnTo>
                  <a:lnTo>
                    <a:pt x="30279" y="1372"/>
                  </a:lnTo>
                  <a:lnTo>
                    <a:pt x="30042" y="1267"/>
                  </a:lnTo>
                  <a:lnTo>
                    <a:pt x="29778" y="1187"/>
                  </a:lnTo>
                  <a:lnTo>
                    <a:pt x="28934" y="924"/>
                  </a:lnTo>
                  <a:lnTo>
                    <a:pt x="28037" y="686"/>
                  </a:lnTo>
                  <a:lnTo>
                    <a:pt x="27167" y="475"/>
                  </a:lnTo>
                  <a:lnTo>
                    <a:pt x="26270" y="317"/>
                  </a:lnTo>
                  <a:lnTo>
                    <a:pt x="25347" y="185"/>
                  </a:lnTo>
                  <a:lnTo>
                    <a:pt x="24424" y="80"/>
                  </a:lnTo>
                  <a:lnTo>
                    <a:pt x="23501" y="27"/>
                  </a:lnTo>
                  <a:lnTo>
                    <a:pt x="225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6" name="Google Shape;1573;p70">
              <a:extLst>
                <a:ext uri="{FF2B5EF4-FFF2-40B4-BE49-F238E27FC236}">
                  <a16:creationId xmlns:a16="http://schemas.microsoft.com/office/drawing/2014/main" id="{6CF5E306-065D-7C7C-1802-1316D63B8E0B}"/>
                </a:ext>
              </a:extLst>
            </p:cNvPr>
            <p:cNvSpPr/>
            <p:nvPr/>
          </p:nvSpPr>
          <p:spPr>
            <a:xfrm>
              <a:off x="2969275" y="4660550"/>
              <a:ext cx="399600" cy="512375"/>
            </a:xfrm>
            <a:custGeom>
              <a:avLst/>
              <a:gdLst/>
              <a:ahLst/>
              <a:cxnLst/>
              <a:rect l="l" t="t" r="r" b="b"/>
              <a:pathLst>
                <a:path w="15984" h="20495" extrusionOk="0">
                  <a:moveTo>
                    <a:pt x="15984" y="1"/>
                  </a:moveTo>
                  <a:lnTo>
                    <a:pt x="15878" y="53"/>
                  </a:lnTo>
                  <a:lnTo>
                    <a:pt x="14982" y="475"/>
                  </a:lnTo>
                  <a:lnTo>
                    <a:pt x="14111" y="950"/>
                  </a:lnTo>
                  <a:lnTo>
                    <a:pt x="13267" y="1504"/>
                  </a:lnTo>
                  <a:lnTo>
                    <a:pt x="12450" y="2084"/>
                  </a:lnTo>
                  <a:lnTo>
                    <a:pt x="11658" y="2717"/>
                  </a:lnTo>
                  <a:lnTo>
                    <a:pt x="10893" y="3403"/>
                  </a:lnTo>
                  <a:lnTo>
                    <a:pt x="10155" y="4141"/>
                  </a:lnTo>
                  <a:lnTo>
                    <a:pt x="9469" y="4906"/>
                  </a:lnTo>
                  <a:lnTo>
                    <a:pt x="8863" y="5698"/>
                  </a:lnTo>
                  <a:lnTo>
                    <a:pt x="8282" y="6489"/>
                  </a:lnTo>
                  <a:lnTo>
                    <a:pt x="7755" y="7333"/>
                  </a:lnTo>
                  <a:lnTo>
                    <a:pt x="7254" y="8177"/>
                  </a:lnTo>
                  <a:lnTo>
                    <a:pt x="6753" y="9047"/>
                  </a:lnTo>
                  <a:lnTo>
                    <a:pt x="6304" y="9944"/>
                  </a:lnTo>
                  <a:lnTo>
                    <a:pt x="5407" y="11738"/>
                  </a:lnTo>
                  <a:lnTo>
                    <a:pt x="4511" y="13531"/>
                  </a:lnTo>
                  <a:lnTo>
                    <a:pt x="4062" y="14428"/>
                  </a:lnTo>
                  <a:lnTo>
                    <a:pt x="3614" y="15325"/>
                  </a:lnTo>
                  <a:lnTo>
                    <a:pt x="3113" y="16195"/>
                  </a:lnTo>
                  <a:lnTo>
                    <a:pt x="2612" y="17065"/>
                  </a:lnTo>
                  <a:lnTo>
                    <a:pt x="2084" y="17909"/>
                  </a:lnTo>
                  <a:lnTo>
                    <a:pt x="1504" y="18727"/>
                  </a:lnTo>
                  <a:lnTo>
                    <a:pt x="1240" y="19070"/>
                  </a:lnTo>
                  <a:lnTo>
                    <a:pt x="765" y="19650"/>
                  </a:lnTo>
                  <a:lnTo>
                    <a:pt x="264" y="20204"/>
                  </a:lnTo>
                  <a:lnTo>
                    <a:pt x="211" y="20257"/>
                  </a:lnTo>
                  <a:lnTo>
                    <a:pt x="0" y="20494"/>
                  </a:lnTo>
                  <a:lnTo>
                    <a:pt x="53" y="20468"/>
                  </a:lnTo>
                  <a:lnTo>
                    <a:pt x="317" y="20362"/>
                  </a:lnTo>
                  <a:lnTo>
                    <a:pt x="1161" y="19782"/>
                  </a:lnTo>
                  <a:lnTo>
                    <a:pt x="2005" y="19202"/>
                  </a:lnTo>
                  <a:lnTo>
                    <a:pt x="3719" y="18120"/>
                  </a:lnTo>
                  <a:lnTo>
                    <a:pt x="5460" y="17039"/>
                  </a:lnTo>
                  <a:lnTo>
                    <a:pt x="6331" y="16485"/>
                  </a:lnTo>
                  <a:lnTo>
                    <a:pt x="7175" y="15905"/>
                  </a:lnTo>
                  <a:lnTo>
                    <a:pt x="7280" y="15852"/>
                  </a:lnTo>
                  <a:lnTo>
                    <a:pt x="8282" y="15140"/>
                  </a:lnTo>
                  <a:lnTo>
                    <a:pt x="9285" y="14375"/>
                  </a:lnTo>
                  <a:lnTo>
                    <a:pt x="9759" y="13979"/>
                  </a:lnTo>
                  <a:lnTo>
                    <a:pt x="10234" y="13584"/>
                  </a:lnTo>
                  <a:lnTo>
                    <a:pt x="10709" y="13162"/>
                  </a:lnTo>
                  <a:lnTo>
                    <a:pt x="11157" y="12740"/>
                  </a:lnTo>
                  <a:lnTo>
                    <a:pt x="11579" y="12291"/>
                  </a:lnTo>
                  <a:lnTo>
                    <a:pt x="12001" y="11843"/>
                  </a:lnTo>
                  <a:lnTo>
                    <a:pt x="12397" y="11368"/>
                  </a:lnTo>
                  <a:lnTo>
                    <a:pt x="12766" y="10894"/>
                  </a:lnTo>
                  <a:lnTo>
                    <a:pt x="13135" y="10392"/>
                  </a:lnTo>
                  <a:lnTo>
                    <a:pt x="13478" y="9865"/>
                  </a:lnTo>
                  <a:lnTo>
                    <a:pt x="13795" y="9337"/>
                  </a:lnTo>
                  <a:lnTo>
                    <a:pt x="14059" y="8784"/>
                  </a:lnTo>
                  <a:lnTo>
                    <a:pt x="14296" y="8282"/>
                  </a:lnTo>
                  <a:lnTo>
                    <a:pt x="14533" y="7781"/>
                  </a:lnTo>
                  <a:lnTo>
                    <a:pt x="14718" y="7280"/>
                  </a:lnTo>
                  <a:lnTo>
                    <a:pt x="14903" y="6753"/>
                  </a:lnTo>
                  <a:lnTo>
                    <a:pt x="15061" y="6225"/>
                  </a:lnTo>
                  <a:lnTo>
                    <a:pt x="15193" y="5698"/>
                  </a:lnTo>
                  <a:lnTo>
                    <a:pt x="15430" y="4643"/>
                  </a:lnTo>
                  <a:lnTo>
                    <a:pt x="15615" y="3588"/>
                  </a:lnTo>
                  <a:lnTo>
                    <a:pt x="15747" y="2480"/>
                  </a:lnTo>
                  <a:lnTo>
                    <a:pt x="15878" y="1398"/>
                  </a:lnTo>
                  <a:lnTo>
                    <a:pt x="15958" y="291"/>
                  </a:lnTo>
                  <a:lnTo>
                    <a:pt x="159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8" name="Google Shape;1574;p70">
              <a:extLst>
                <a:ext uri="{FF2B5EF4-FFF2-40B4-BE49-F238E27FC236}">
                  <a16:creationId xmlns:a16="http://schemas.microsoft.com/office/drawing/2014/main" id="{B3FA1CAB-2E4B-15AD-59DD-ED7BC1BFEEBB}"/>
                </a:ext>
              </a:extLst>
            </p:cNvPr>
            <p:cNvSpPr/>
            <p:nvPr/>
          </p:nvSpPr>
          <p:spPr>
            <a:xfrm>
              <a:off x="2958725" y="4657250"/>
              <a:ext cx="414125" cy="518950"/>
            </a:xfrm>
            <a:custGeom>
              <a:avLst/>
              <a:gdLst/>
              <a:ahLst/>
              <a:cxnLst/>
              <a:rect l="l" t="t" r="r" b="b"/>
              <a:pathLst>
                <a:path w="16565" h="20758" extrusionOk="0">
                  <a:moveTo>
                    <a:pt x="16459" y="1"/>
                  </a:moveTo>
                  <a:lnTo>
                    <a:pt x="16406" y="27"/>
                  </a:lnTo>
                  <a:lnTo>
                    <a:pt x="16380" y="53"/>
                  </a:lnTo>
                  <a:lnTo>
                    <a:pt x="16300" y="185"/>
                  </a:lnTo>
                  <a:lnTo>
                    <a:pt x="14560" y="2717"/>
                  </a:lnTo>
                  <a:lnTo>
                    <a:pt x="12766" y="5249"/>
                  </a:lnTo>
                  <a:lnTo>
                    <a:pt x="11342" y="7280"/>
                  </a:lnTo>
                  <a:lnTo>
                    <a:pt x="9891" y="9285"/>
                  </a:lnTo>
                  <a:lnTo>
                    <a:pt x="8441" y="11263"/>
                  </a:lnTo>
                  <a:lnTo>
                    <a:pt x="6990" y="13241"/>
                  </a:lnTo>
                  <a:lnTo>
                    <a:pt x="5988" y="14586"/>
                  </a:lnTo>
                  <a:lnTo>
                    <a:pt x="4985" y="15852"/>
                  </a:lnTo>
                  <a:lnTo>
                    <a:pt x="4484" y="16459"/>
                  </a:lnTo>
                  <a:lnTo>
                    <a:pt x="3957" y="17039"/>
                  </a:lnTo>
                  <a:lnTo>
                    <a:pt x="3429" y="17593"/>
                  </a:lnTo>
                  <a:lnTo>
                    <a:pt x="2875" y="18120"/>
                  </a:lnTo>
                  <a:lnTo>
                    <a:pt x="2322" y="18622"/>
                  </a:lnTo>
                  <a:lnTo>
                    <a:pt x="1794" y="19096"/>
                  </a:lnTo>
                  <a:lnTo>
                    <a:pt x="1662" y="19202"/>
                  </a:lnTo>
                  <a:lnTo>
                    <a:pt x="1398" y="19413"/>
                  </a:lnTo>
                  <a:lnTo>
                    <a:pt x="686" y="20072"/>
                  </a:lnTo>
                  <a:lnTo>
                    <a:pt x="317" y="20415"/>
                  </a:lnTo>
                  <a:lnTo>
                    <a:pt x="0" y="20758"/>
                  </a:lnTo>
                  <a:lnTo>
                    <a:pt x="0" y="20758"/>
                  </a:lnTo>
                  <a:lnTo>
                    <a:pt x="396" y="20626"/>
                  </a:lnTo>
                  <a:lnTo>
                    <a:pt x="660" y="20362"/>
                  </a:lnTo>
                  <a:lnTo>
                    <a:pt x="686" y="20336"/>
                  </a:lnTo>
                  <a:lnTo>
                    <a:pt x="1293" y="19782"/>
                  </a:lnTo>
                  <a:lnTo>
                    <a:pt x="1926" y="19228"/>
                  </a:lnTo>
                  <a:lnTo>
                    <a:pt x="2453" y="18753"/>
                  </a:lnTo>
                  <a:lnTo>
                    <a:pt x="3007" y="18279"/>
                  </a:lnTo>
                  <a:lnTo>
                    <a:pt x="3561" y="17725"/>
                  </a:lnTo>
                  <a:lnTo>
                    <a:pt x="4089" y="17171"/>
                  </a:lnTo>
                  <a:lnTo>
                    <a:pt x="4616" y="16591"/>
                  </a:lnTo>
                  <a:lnTo>
                    <a:pt x="5144" y="15984"/>
                  </a:lnTo>
                  <a:lnTo>
                    <a:pt x="6146" y="14718"/>
                  </a:lnTo>
                  <a:lnTo>
                    <a:pt x="7148" y="13373"/>
                  </a:lnTo>
                  <a:lnTo>
                    <a:pt x="9944" y="9549"/>
                  </a:lnTo>
                  <a:lnTo>
                    <a:pt x="12713" y="5671"/>
                  </a:lnTo>
                  <a:lnTo>
                    <a:pt x="14560" y="3060"/>
                  </a:lnTo>
                  <a:lnTo>
                    <a:pt x="16380" y="423"/>
                  </a:lnTo>
                  <a:lnTo>
                    <a:pt x="16564" y="159"/>
                  </a:lnTo>
                  <a:lnTo>
                    <a:pt x="16564" y="133"/>
                  </a:lnTo>
                  <a:lnTo>
                    <a:pt x="16564" y="106"/>
                  </a:lnTo>
                  <a:lnTo>
                    <a:pt x="16538" y="27"/>
                  </a:lnTo>
                  <a:lnTo>
                    <a:pt x="164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0" name="Google Shape;1575;p70">
              <a:extLst>
                <a:ext uri="{FF2B5EF4-FFF2-40B4-BE49-F238E27FC236}">
                  <a16:creationId xmlns:a16="http://schemas.microsoft.com/office/drawing/2014/main" id="{1B766B3D-A58C-816C-1F49-C52FA57137AC}"/>
                </a:ext>
              </a:extLst>
            </p:cNvPr>
            <p:cNvSpPr/>
            <p:nvPr/>
          </p:nvSpPr>
          <p:spPr>
            <a:xfrm>
              <a:off x="2936975" y="4645375"/>
              <a:ext cx="189250" cy="536775"/>
            </a:xfrm>
            <a:custGeom>
              <a:avLst/>
              <a:gdLst/>
              <a:ahLst/>
              <a:cxnLst/>
              <a:rect l="l" t="t" r="r" b="b"/>
              <a:pathLst>
                <a:path w="7570" h="21471" extrusionOk="0">
                  <a:moveTo>
                    <a:pt x="7570" y="1"/>
                  </a:moveTo>
                  <a:lnTo>
                    <a:pt x="7438" y="106"/>
                  </a:lnTo>
                  <a:lnTo>
                    <a:pt x="7042" y="449"/>
                  </a:lnTo>
                  <a:lnTo>
                    <a:pt x="5750" y="1557"/>
                  </a:lnTo>
                  <a:lnTo>
                    <a:pt x="5117" y="2137"/>
                  </a:lnTo>
                  <a:lnTo>
                    <a:pt x="4510" y="2744"/>
                  </a:lnTo>
                  <a:lnTo>
                    <a:pt x="3930" y="3351"/>
                  </a:lnTo>
                  <a:lnTo>
                    <a:pt x="3403" y="3984"/>
                  </a:lnTo>
                  <a:lnTo>
                    <a:pt x="2875" y="4643"/>
                  </a:lnTo>
                  <a:lnTo>
                    <a:pt x="2400" y="5355"/>
                  </a:lnTo>
                  <a:lnTo>
                    <a:pt x="1978" y="6067"/>
                  </a:lnTo>
                  <a:lnTo>
                    <a:pt x="1609" y="6806"/>
                  </a:lnTo>
                  <a:lnTo>
                    <a:pt x="1292" y="7571"/>
                  </a:lnTo>
                  <a:lnTo>
                    <a:pt x="1029" y="8336"/>
                  </a:lnTo>
                  <a:lnTo>
                    <a:pt x="791" y="9127"/>
                  </a:lnTo>
                  <a:lnTo>
                    <a:pt x="580" y="9944"/>
                  </a:lnTo>
                  <a:lnTo>
                    <a:pt x="422" y="10762"/>
                  </a:lnTo>
                  <a:lnTo>
                    <a:pt x="290" y="11580"/>
                  </a:lnTo>
                  <a:lnTo>
                    <a:pt x="185" y="12397"/>
                  </a:lnTo>
                  <a:lnTo>
                    <a:pt x="132" y="13215"/>
                  </a:lnTo>
                  <a:lnTo>
                    <a:pt x="79" y="14033"/>
                  </a:lnTo>
                  <a:lnTo>
                    <a:pt x="53" y="14877"/>
                  </a:lnTo>
                  <a:lnTo>
                    <a:pt x="53" y="16512"/>
                  </a:lnTo>
                  <a:lnTo>
                    <a:pt x="79" y="18173"/>
                  </a:lnTo>
                  <a:lnTo>
                    <a:pt x="106" y="19017"/>
                  </a:lnTo>
                  <a:lnTo>
                    <a:pt x="132" y="19835"/>
                  </a:lnTo>
                  <a:lnTo>
                    <a:pt x="106" y="20679"/>
                  </a:lnTo>
                  <a:lnTo>
                    <a:pt x="53" y="21075"/>
                  </a:lnTo>
                  <a:lnTo>
                    <a:pt x="0" y="21470"/>
                  </a:lnTo>
                  <a:lnTo>
                    <a:pt x="0" y="21470"/>
                  </a:lnTo>
                  <a:lnTo>
                    <a:pt x="422" y="21365"/>
                  </a:lnTo>
                  <a:lnTo>
                    <a:pt x="659" y="21286"/>
                  </a:lnTo>
                  <a:lnTo>
                    <a:pt x="870" y="21233"/>
                  </a:lnTo>
                  <a:lnTo>
                    <a:pt x="1266" y="21101"/>
                  </a:lnTo>
                  <a:lnTo>
                    <a:pt x="1292" y="21101"/>
                  </a:lnTo>
                  <a:lnTo>
                    <a:pt x="1345" y="21075"/>
                  </a:lnTo>
                  <a:lnTo>
                    <a:pt x="1503" y="20864"/>
                  </a:lnTo>
                  <a:lnTo>
                    <a:pt x="1530" y="20837"/>
                  </a:lnTo>
                  <a:lnTo>
                    <a:pt x="2268" y="19888"/>
                  </a:lnTo>
                  <a:lnTo>
                    <a:pt x="2822" y="19149"/>
                  </a:lnTo>
                  <a:lnTo>
                    <a:pt x="3350" y="18411"/>
                  </a:lnTo>
                  <a:lnTo>
                    <a:pt x="3851" y="17646"/>
                  </a:lnTo>
                  <a:lnTo>
                    <a:pt x="4326" y="16881"/>
                  </a:lnTo>
                  <a:lnTo>
                    <a:pt x="4774" y="16090"/>
                  </a:lnTo>
                  <a:lnTo>
                    <a:pt x="5196" y="15299"/>
                  </a:lnTo>
                  <a:lnTo>
                    <a:pt x="5565" y="14481"/>
                  </a:lnTo>
                  <a:lnTo>
                    <a:pt x="5935" y="13663"/>
                  </a:lnTo>
                  <a:lnTo>
                    <a:pt x="6277" y="12740"/>
                  </a:lnTo>
                  <a:lnTo>
                    <a:pt x="6568" y="11764"/>
                  </a:lnTo>
                  <a:lnTo>
                    <a:pt x="6831" y="10788"/>
                  </a:lnTo>
                  <a:lnTo>
                    <a:pt x="7016" y="9813"/>
                  </a:lnTo>
                  <a:lnTo>
                    <a:pt x="7174" y="8810"/>
                  </a:lnTo>
                  <a:lnTo>
                    <a:pt x="7306" y="7834"/>
                  </a:lnTo>
                  <a:lnTo>
                    <a:pt x="7385" y="6806"/>
                  </a:lnTo>
                  <a:lnTo>
                    <a:pt x="7412" y="5803"/>
                  </a:lnTo>
                  <a:lnTo>
                    <a:pt x="7412" y="5065"/>
                  </a:lnTo>
                  <a:lnTo>
                    <a:pt x="7412" y="4326"/>
                  </a:lnTo>
                  <a:lnTo>
                    <a:pt x="7359" y="2902"/>
                  </a:lnTo>
                  <a:lnTo>
                    <a:pt x="7359" y="2190"/>
                  </a:lnTo>
                  <a:lnTo>
                    <a:pt x="7385" y="1478"/>
                  </a:lnTo>
                  <a:lnTo>
                    <a:pt x="7438" y="739"/>
                  </a:lnTo>
                  <a:lnTo>
                    <a:pt x="7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2" name="Google Shape;1576;p70">
              <a:extLst>
                <a:ext uri="{FF2B5EF4-FFF2-40B4-BE49-F238E27FC236}">
                  <a16:creationId xmlns:a16="http://schemas.microsoft.com/office/drawing/2014/main" id="{E23E80D2-06D9-6351-9339-C450A9AAF5EC}"/>
                </a:ext>
              </a:extLst>
            </p:cNvPr>
            <p:cNvSpPr/>
            <p:nvPr/>
          </p:nvSpPr>
          <p:spPr>
            <a:xfrm>
              <a:off x="2947525" y="4648025"/>
              <a:ext cx="176725" cy="531475"/>
            </a:xfrm>
            <a:custGeom>
              <a:avLst/>
              <a:gdLst/>
              <a:ahLst/>
              <a:cxnLst/>
              <a:rect l="l" t="t" r="r" b="b"/>
              <a:pathLst>
                <a:path w="7069" h="21259" extrusionOk="0">
                  <a:moveTo>
                    <a:pt x="6963" y="0"/>
                  </a:moveTo>
                  <a:lnTo>
                    <a:pt x="6910" y="27"/>
                  </a:lnTo>
                  <a:lnTo>
                    <a:pt x="6620" y="343"/>
                  </a:lnTo>
                  <a:lnTo>
                    <a:pt x="6357" y="686"/>
                  </a:lnTo>
                  <a:lnTo>
                    <a:pt x="6146" y="1055"/>
                  </a:lnTo>
                  <a:lnTo>
                    <a:pt x="5935" y="1451"/>
                  </a:lnTo>
                  <a:lnTo>
                    <a:pt x="5776" y="1847"/>
                  </a:lnTo>
                  <a:lnTo>
                    <a:pt x="5433" y="2585"/>
                  </a:lnTo>
                  <a:lnTo>
                    <a:pt x="5143" y="3324"/>
                  </a:lnTo>
                  <a:lnTo>
                    <a:pt x="4563" y="4853"/>
                  </a:lnTo>
                  <a:lnTo>
                    <a:pt x="4036" y="6383"/>
                  </a:lnTo>
                  <a:lnTo>
                    <a:pt x="3561" y="7939"/>
                  </a:lnTo>
                  <a:lnTo>
                    <a:pt x="3112" y="9496"/>
                  </a:lnTo>
                  <a:lnTo>
                    <a:pt x="2690" y="11052"/>
                  </a:lnTo>
                  <a:lnTo>
                    <a:pt x="1926" y="14164"/>
                  </a:lnTo>
                  <a:lnTo>
                    <a:pt x="1081" y="17514"/>
                  </a:lnTo>
                  <a:lnTo>
                    <a:pt x="633" y="19175"/>
                  </a:lnTo>
                  <a:lnTo>
                    <a:pt x="132" y="20837"/>
                  </a:lnTo>
                  <a:lnTo>
                    <a:pt x="0" y="21259"/>
                  </a:lnTo>
                  <a:lnTo>
                    <a:pt x="237" y="21180"/>
                  </a:lnTo>
                  <a:lnTo>
                    <a:pt x="343" y="20916"/>
                  </a:lnTo>
                  <a:lnTo>
                    <a:pt x="818" y="19228"/>
                  </a:lnTo>
                  <a:lnTo>
                    <a:pt x="1266" y="17566"/>
                  </a:lnTo>
                  <a:lnTo>
                    <a:pt x="2110" y="14217"/>
                  </a:lnTo>
                  <a:lnTo>
                    <a:pt x="2901" y="11104"/>
                  </a:lnTo>
                  <a:lnTo>
                    <a:pt x="3297" y="9548"/>
                  </a:lnTo>
                  <a:lnTo>
                    <a:pt x="3745" y="7992"/>
                  </a:lnTo>
                  <a:lnTo>
                    <a:pt x="4220" y="6436"/>
                  </a:lnTo>
                  <a:lnTo>
                    <a:pt x="4748" y="4906"/>
                  </a:lnTo>
                  <a:lnTo>
                    <a:pt x="5328" y="3403"/>
                  </a:lnTo>
                  <a:lnTo>
                    <a:pt x="5618" y="2664"/>
                  </a:lnTo>
                  <a:lnTo>
                    <a:pt x="5935" y="1926"/>
                  </a:lnTo>
                  <a:lnTo>
                    <a:pt x="6172" y="1451"/>
                  </a:lnTo>
                  <a:lnTo>
                    <a:pt x="6409" y="976"/>
                  </a:lnTo>
                  <a:lnTo>
                    <a:pt x="6541" y="765"/>
                  </a:lnTo>
                  <a:lnTo>
                    <a:pt x="6699" y="554"/>
                  </a:lnTo>
                  <a:lnTo>
                    <a:pt x="6858" y="343"/>
                  </a:lnTo>
                  <a:lnTo>
                    <a:pt x="7042" y="159"/>
                  </a:lnTo>
                  <a:lnTo>
                    <a:pt x="7069" y="80"/>
                  </a:lnTo>
                  <a:lnTo>
                    <a:pt x="7042" y="27"/>
                  </a:lnTo>
                  <a:lnTo>
                    <a:pt x="70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" name="Google Shape;1577;p70">
              <a:extLst>
                <a:ext uri="{FF2B5EF4-FFF2-40B4-BE49-F238E27FC236}">
                  <a16:creationId xmlns:a16="http://schemas.microsoft.com/office/drawing/2014/main" id="{B168CF67-D208-83E0-8B33-77CA6B44BC91}"/>
                </a:ext>
              </a:extLst>
            </p:cNvPr>
            <p:cNvSpPr/>
            <p:nvPr/>
          </p:nvSpPr>
          <p:spPr>
            <a:xfrm>
              <a:off x="2191200" y="4778575"/>
              <a:ext cx="443125" cy="398300"/>
            </a:xfrm>
            <a:custGeom>
              <a:avLst/>
              <a:gdLst/>
              <a:ahLst/>
              <a:cxnLst/>
              <a:rect l="l" t="t" r="r" b="b"/>
              <a:pathLst>
                <a:path w="17725" h="15932" extrusionOk="0">
                  <a:moveTo>
                    <a:pt x="1" y="1"/>
                  </a:moveTo>
                  <a:lnTo>
                    <a:pt x="80" y="264"/>
                  </a:lnTo>
                  <a:lnTo>
                    <a:pt x="344" y="1240"/>
                  </a:lnTo>
                  <a:lnTo>
                    <a:pt x="607" y="2216"/>
                  </a:lnTo>
                  <a:lnTo>
                    <a:pt x="924" y="3166"/>
                  </a:lnTo>
                  <a:lnTo>
                    <a:pt x="1267" y="4115"/>
                  </a:lnTo>
                  <a:lnTo>
                    <a:pt x="1636" y="5038"/>
                  </a:lnTo>
                  <a:lnTo>
                    <a:pt x="1847" y="5487"/>
                  </a:lnTo>
                  <a:lnTo>
                    <a:pt x="2084" y="5935"/>
                  </a:lnTo>
                  <a:lnTo>
                    <a:pt x="2322" y="6357"/>
                  </a:lnTo>
                  <a:lnTo>
                    <a:pt x="2585" y="6806"/>
                  </a:lnTo>
                  <a:lnTo>
                    <a:pt x="2849" y="7228"/>
                  </a:lnTo>
                  <a:lnTo>
                    <a:pt x="3139" y="7650"/>
                  </a:lnTo>
                  <a:lnTo>
                    <a:pt x="3509" y="8098"/>
                  </a:lnTo>
                  <a:lnTo>
                    <a:pt x="3851" y="8520"/>
                  </a:lnTo>
                  <a:lnTo>
                    <a:pt x="4247" y="8916"/>
                  </a:lnTo>
                  <a:lnTo>
                    <a:pt x="4643" y="9311"/>
                  </a:lnTo>
                  <a:lnTo>
                    <a:pt x="5065" y="9707"/>
                  </a:lnTo>
                  <a:lnTo>
                    <a:pt x="5513" y="10050"/>
                  </a:lnTo>
                  <a:lnTo>
                    <a:pt x="5961" y="10393"/>
                  </a:lnTo>
                  <a:lnTo>
                    <a:pt x="6410" y="10735"/>
                  </a:lnTo>
                  <a:lnTo>
                    <a:pt x="6885" y="11052"/>
                  </a:lnTo>
                  <a:lnTo>
                    <a:pt x="7386" y="11342"/>
                  </a:lnTo>
                  <a:lnTo>
                    <a:pt x="8362" y="11922"/>
                  </a:lnTo>
                  <a:lnTo>
                    <a:pt x="9390" y="12450"/>
                  </a:lnTo>
                  <a:lnTo>
                    <a:pt x="10419" y="12925"/>
                  </a:lnTo>
                  <a:lnTo>
                    <a:pt x="10498" y="12951"/>
                  </a:lnTo>
                  <a:lnTo>
                    <a:pt x="11395" y="13347"/>
                  </a:lnTo>
                  <a:lnTo>
                    <a:pt x="12265" y="13689"/>
                  </a:lnTo>
                  <a:lnTo>
                    <a:pt x="13980" y="14402"/>
                  </a:lnTo>
                  <a:lnTo>
                    <a:pt x="15720" y="15114"/>
                  </a:lnTo>
                  <a:lnTo>
                    <a:pt x="16564" y="15483"/>
                  </a:lnTo>
                  <a:lnTo>
                    <a:pt x="17408" y="15879"/>
                  </a:lnTo>
                  <a:lnTo>
                    <a:pt x="17698" y="15931"/>
                  </a:lnTo>
                  <a:lnTo>
                    <a:pt x="17725" y="15931"/>
                  </a:lnTo>
                  <a:lnTo>
                    <a:pt x="17487" y="15747"/>
                  </a:lnTo>
                  <a:lnTo>
                    <a:pt x="17461" y="15720"/>
                  </a:lnTo>
                  <a:lnTo>
                    <a:pt x="16907" y="15298"/>
                  </a:lnTo>
                  <a:lnTo>
                    <a:pt x="16380" y="14850"/>
                  </a:lnTo>
                  <a:lnTo>
                    <a:pt x="16090" y="14586"/>
                  </a:lnTo>
                  <a:lnTo>
                    <a:pt x="15457" y="13927"/>
                  </a:lnTo>
                  <a:lnTo>
                    <a:pt x="14824" y="13267"/>
                  </a:lnTo>
                  <a:lnTo>
                    <a:pt x="14217" y="12555"/>
                  </a:lnTo>
                  <a:lnTo>
                    <a:pt x="13637" y="11843"/>
                  </a:lnTo>
                  <a:lnTo>
                    <a:pt x="13083" y="11131"/>
                  </a:lnTo>
                  <a:lnTo>
                    <a:pt x="12529" y="10393"/>
                  </a:lnTo>
                  <a:lnTo>
                    <a:pt x="11448" y="8916"/>
                  </a:lnTo>
                  <a:lnTo>
                    <a:pt x="10366" y="7439"/>
                  </a:lnTo>
                  <a:lnTo>
                    <a:pt x="9786" y="6700"/>
                  </a:lnTo>
                  <a:lnTo>
                    <a:pt x="9206" y="5988"/>
                  </a:lnTo>
                  <a:lnTo>
                    <a:pt x="8625" y="5302"/>
                  </a:lnTo>
                  <a:lnTo>
                    <a:pt x="7992" y="4643"/>
                  </a:lnTo>
                  <a:lnTo>
                    <a:pt x="7359" y="3983"/>
                  </a:lnTo>
                  <a:lnTo>
                    <a:pt x="6674" y="3377"/>
                  </a:lnTo>
                  <a:lnTo>
                    <a:pt x="5935" y="2797"/>
                  </a:lnTo>
                  <a:lnTo>
                    <a:pt x="5170" y="2269"/>
                  </a:lnTo>
                  <a:lnTo>
                    <a:pt x="4353" y="1768"/>
                  </a:lnTo>
                  <a:lnTo>
                    <a:pt x="3535" y="1319"/>
                  </a:lnTo>
                  <a:lnTo>
                    <a:pt x="2717" y="924"/>
                  </a:lnTo>
                  <a:lnTo>
                    <a:pt x="1847" y="581"/>
                  </a:lnTo>
                  <a:lnTo>
                    <a:pt x="1003" y="264"/>
                  </a:lnTo>
                  <a:lnTo>
                    <a:pt x="106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45" name="Google Shape;1578;p70">
              <a:extLst>
                <a:ext uri="{FF2B5EF4-FFF2-40B4-BE49-F238E27FC236}">
                  <a16:creationId xmlns:a16="http://schemas.microsoft.com/office/drawing/2014/main" id="{64C1A95C-31AE-ECFD-5AD2-635D320A8F0E}"/>
                </a:ext>
              </a:extLst>
            </p:cNvPr>
            <p:cNvSpPr/>
            <p:nvPr/>
          </p:nvSpPr>
          <p:spPr>
            <a:xfrm>
              <a:off x="2187900" y="4775950"/>
              <a:ext cx="456975" cy="402250"/>
            </a:xfrm>
            <a:custGeom>
              <a:avLst/>
              <a:gdLst/>
              <a:ahLst/>
              <a:cxnLst/>
              <a:rect l="l" t="t" r="r" b="b"/>
              <a:pathLst>
                <a:path w="18279" h="16090" extrusionOk="0">
                  <a:moveTo>
                    <a:pt x="80" y="0"/>
                  </a:moveTo>
                  <a:lnTo>
                    <a:pt x="27" y="27"/>
                  </a:lnTo>
                  <a:lnTo>
                    <a:pt x="1" y="106"/>
                  </a:lnTo>
                  <a:lnTo>
                    <a:pt x="27" y="158"/>
                  </a:lnTo>
                  <a:lnTo>
                    <a:pt x="212" y="369"/>
                  </a:lnTo>
                  <a:lnTo>
                    <a:pt x="2269" y="2453"/>
                  </a:lnTo>
                  <a:lnTo>
                    <a:pt x="4353" y="4537"/>
                  </a:lnTo>
                  <a:lnTo>
                    <a:pt x="7491" y="7570"/>
                  </a:lnTo>
                  <a:lnTo>
                    <a:pt x="10630" y="10577"/>
                  </a:lnTo>
                  <a:lnTo>
                    <a:pt x="11764" y="11632"/>
                  </a:lnTo>
                  <a:lnTo>
                    <a:pt x="12872" y="12608"/>
                  </a:lnTo>
                  <a:lnTo>
                    <a:pt x="13426" y="13056"/>
                  </a:lnTo>
                  <a:lnTo>
                    <a:pt x="13980" y="13504"/>
                  </a:lnTo>
                  <a:lnTo>
                    <a:pt x="14560" y="13926"/>
                  </a:lnTo>
                  <a:lnTo>
                    <a:pt x="15167" y="14322"/>
                  </a:lnTo>
                  <a:lnTo>
                    <a:pt x="15720" y="14691"/>
                  </a:lnTo>
                  <a:lnTo>
                    <a:pt x="16301" y="15034"/>
                  </a:lnTo>
                  <a:lnTo>
                    <a:pt x="16934" y="15430"/>
                  </a:lnTo>
                  <a:lnTo>
                    <a:pt x="17593" y="15825"/>
                  </a:lnTo>
                  <a:lnTo>
                    <a:pt x="17619" y="15852"/>
                  </a:lnTo>
                  <a:lnTo>
                    <a:pt x="17883" y="16036"/>
                  </a:lnTo>
                  <a:lnTo>
                    <a:pt x="18279" y="16089"/>
                  </a:lnTo>
                  <a:lnTo>
                    <a:pt x="17910" y="15825"/>
                  </a:lnTo>
                  <a:lnTo>
                    <a:pt x="17540" y="15588"/>
                  </a:lnTo>
                  <a:lnTo>
                    <a:pt x="16775" y="15113"/>
                  </a:lnTo>
                  <a:lnTo>
                    <a:pt x="16512" y="14955"/>
                  </a:lnTo>
                  <a:lnTo>
                    <a:pt x="16380" y="14876"/>
                  </a:lnTo>
                  <a:lnTo>
                    <a:pt x="15826" y="14533"/>
                  </a:lnTo>
                  <a:lnTo>
                    <a:pt x="15246" y="14190"/>
                  </a:lnTo>
                  <a:lnTo>
                    <a:pt x="14665" y="13794"/>
                  </a:lnTo>
                  <a:lnTo>
                    <a:pt x="14085" y="13372"/>
                  </a:lnTo>
                  <a:lnTo>
                    <a:pt x="13531" y="12924"/>
                  </a:lnTo>
                  <a:lnTo>
                    <a:pt x="12977" y="12449"/>
                  </a:lnTo>
                  <a:lnTo>
                    <a:pt x="11870" y="11473"/>
                  </a:lnTo>
                  <a:lnTo>
                    <a:pt x="10762" y="10445"/>
                  </a:lnTo>
                  <a:lnTo>
                    <a:pt x="7491" y="7333"/>
                  </a:lnTo>
                  <a:lnTo>
                    <a:pt x="4247" y="4168"/>
                  </a:lnTo>
                  <a:lnTo>
                    <a:pt x="2243" y="2163"/>
                  </a:lnTo>
                  <a:lnTo>
                    <a:pt x="238" y="132"/>
                  </a:lnTo>
                  <a:lnTo>
                    <a:pt x="159" y="27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46" name="Google Shape;1579;p70">
              <a:extLst>
                <a:ext uri="{FF2B5EF4-FFF2-40B4-BE49-F238E27FC236}">
                  <a16:creationId xmlns:a16="http://schemas.microsoft.com/office/drawing/2014/main" id="{7A0910BB-62A8-94C9-D51B-4B51083BD0DC}"/>
                </a:ext>
              </a:extLst>
            </p:cNvPr>
            <p:cNvSpPr/>
            <p:nvPr/>
          </p:nvSpPr>
          <p:spPr>
            <a:xfrm>
              <a:off x="2408150" y="4725825"/>
              <a:ext cx="257175" cy="454350"/>
            </a:xfrm>
            <a:custGeom>
              <a:avLst/>
              <a:gdLst/>
              <a:ahLst/>
              <a:cxnLst/>
              <a:rect l="l" t="t" r="r" b="b"/>
              <a:pathLst>
                <a:path w="10287" h="18174" extrusionOk="0">
                  <a:moveTo>
                    <a:pt x="0" y="1"/>
                  </a:moveTo>
                  <a:lnTo>
                    <a:pt x="211" y="660"/>
                  </a:lnTo>
                  <a:lnTo>
                    <a:pt x="396" y="1319"/>
                  </a:lnTo>
                  <a:lnTo>
                    <a:pt x="528" y="1952"/>
                  </a:lnTo>
                  <a:lnTo>
                    <a:pt x="659" y="2585"/>
                  </a:lnTo>
                  <a:lnTo>
                    <a:pt x="844" y="3878"/>
                  </a:lnTo>
                  <a:lnTo>
                    <a:pt x="950" y="4537"/>
                  </a:lnTo>
                  <a:lnTo>
                    <a:pt x="1082" y="5223"/>
                  </a:lnTo>
                  <a:lnTo>
                    <a:pt x="1266" y="6120"/>
                  </a:lnTo>
                  <a:lnTo>
                    <a:pt x="1504" y="7017"/>
                  </a:lnTo>
                  <a:lnTo>
                    <a:pt x="1767" y="7913"/>
                  </a:lnTo>
                  <a:lnTo>
                    <a:pt x="2057" y="8784"/>
                  </a:lnTo>
                  <a:lnTo>
                    <a:pt x="2400" y="9628"/>
                  </a:lnTo>
                  <a:lnTo>
                    <a:pt x="2796" y="10472"/>
                  </a:lnTo>
                  <a:lnTo>
                    <a:pt x="3218" y="11289"/>
                  </a:lnTo>
                  <a:lnTo>
                    <a:pt x="3666" y="12081"/>
                  </a:lnTo>
                  <a:lnTo>
                    <a:pt x="4115" y="12766"/>
                  </a:lnTo>
                  <a:lnTo>
                    <a:pt x="4589" y="13426"/>
                  </a:lnTo>
                  <a:lnTo>
                    <a:pt x="5117" y="14085"/>
                  </a:lnTo>
                  <a:lnTo>
                    <a:pt x="5644" y="14718"/>
                  </a:lnTo>
                  <a:lnTo>
                    <a:pt x="6198" y="15351"/>
                  </a:lnTo>
                  <a:lnTo>
                    <a:pt x="6779" y="15958"/>
                  </a:lnTo>
                  <a:lnTo>
                    <a:pt x="7359" y="16538"/>
                  </a:lnTo>
                  <a:lnTo>
                    <a:pt x="7965" y="17118"/>
                  </a:lnTo>
                  <a:lnTo>
                    <a:pt x="8783" y="17830"/>
                  </a:lnTo>
                  <a:lnTo>
                    <a:pt x="8809" y="17857"/>
                  </a:lnTo>
                  <a:lnTo>
                    <a:pt x="9020" y="18041"/>
                  </a:lnTo>
                  <a:lnTo>
                    <a:pt x="9073" y="18041"/>
                  </a:lnTo>
                  <a:lnTo>
                    <a:pt x="9469" y="18094"/>
                  </a:lnTo>
                  <a:lnTo>
                    <a:pt x="9653" y="18120"/>
                  </a:lnTo>
                  <a:lnTo>
                    <a:pt x="9864" y="18147"/>
                  </a:lnTo>
                  <a:lnTo>
                    <a:pt x="10286" y="18173"/>
                  </a:lnTo>
                  <a:lnTo>
                    <a:pt x="10155" y="17830"/>
                  </a:lnTo>
                  <a:lnTo>
                    <a:pt x="10075" y="17461"/>
                  </a:lnTo>
                  <a:lnTo>
                    <a:pt x="9917" y="16723"/>
                  </a:lnTo>
                  <a:lnTo>
                    <a:pt x="9785" y="15958"/>
                  </a:lnTo>
                  <a:lnTo>
                    <a:pt x="9680" y="15219"/>
                  </a:lnTo>
                  <a:lnTo>
                    <a:pt x="9442" y="13716"/>
                  </a:lnTo>
                  <a:lnTo>
                    <a:pt x="9179" y="12212"/>
                  </a:lnTo>
                  <a:lnTo>
                    <a:pt x="9020" y="11474"/>
                  </a:lnTo>
                  <a:lnTo>
                    <a:pt x="8836" y="10735"/>
                  </a:lnTo>
                  <a:lnTo>
                    <a:pt x="8651" y="10023"/>
                  </a:lnTo>
                  <a:lnTo>
                    <a:pt x="8414" y="9285"/>
                  </a:lnTo>
                  <a:lnTo>
                    <a:pt x="8176" y="8573"/>
                  </a:lnTo>
                  <a:lnTo>
                    <a:pt x="7913" y="7861"/>
                  </a:lnTo>
                  <a:lnTo>
                    <a:pt x="7596" y="7175"/>
                  </a:lnTo>
                  <a:lnTo>
                    <a:pt x="7253" y="6489"/>
                  </a:lnTo>
                  <a:lnTo>
                    <a:pt x="6884" y="5830"/>
                  </a:lnTo>
                  <a:lnTo>
                    <a:pt x="6462" y="5197"/>
                  </a:lnTo>
                  <a:lnTo>
                    <a:pt x="6014" y="4590"/>
                  </a:lnTo>
                  <a:lnTo>
                    <a:pt x="5513" y="4010"/>
                  </a:lnTo>
                  <a:lnTo>
                    <a:pt x="4985" y="3456"/>
                  </a:lnTo>
                  <a:lnTo>
                    <a:pt x="4405" y="2928"/>
                  </a:lnTo>
                  <a:lnTo>
                    <a:pt x="3798" y="2454"/>
                  </a:lnTo>
                  <a:lnTo>
                    <a:pt x="3192" y="1979"/>
                  </a:lnTo>
                  <a:lnTo>
                    <a:pt x="2532" y="1557"/>
                  </a:lnTo>
                  <a:lnTo>
                    <a:pt x="1899" y="1135"/>
                  </a:lnTo>
                  <a:lnTo>
                    <a:pt x="554" y="317"/>
                  </a:lnTo>
                  <a:lnTo>
                    <a:pt x="132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47" name="Google Shape;1580;p70">
              <a:extLst>
                <a:ext uri="{FF2B5EF4-FFF2-40B4-BE49-F238E27FC236}">
                  <a16:creationId xmlns:a16="http://schemas.microsoft.com/office/drawing/2014/main" id="{623CC9C6-7D96-E562-57F0-339E514727B7}"/>
                </a:ext>
              </a:extLst>
            </p:cNvPr>
            <p:cNvSpPr/>
            <p:nvPr/>
          </p:nvSpPr>
          <p:spPr>
            <a:xfrm>
              <a:off x="2410125" y="4727150"/>
              <a:ext cx="244650" cy="452350"/>
            </a:xfrm>
            <a:custGeom>
              <a:avLst/>
              <a:gdLst/>
              <a:ahLst/>
              <a:cxnLst/>
              <a:rect l="l" t="t" r="r" b="b"/>
              <a:pathLst>
                <a:path w="9786" h="18094" extrusionOk="0">
                  <a:moveTo>
                    <a:pt x="106" y="0"/>
                  </a:moveTo>
                  <a:lnTo>
                    <a:pt x="53" y="27"/>
                  </a:lnTo>
                  <a:lnTo>
                    <a:pt x="27" y="53"/>
                  </a:lnTo>
                  <a:lnTo>
                    <a:pt x="0" y="106"/>
                  </a:lnTo>
                  <a:lnTo>
                    <a:pt x="53" y="185"/>
                  </a:lnTo>
                  <a:lnTo>
                    <a:pt x="238" y="317"/>
                  </a:lnTo>
                  <a:lnTo>
                    <a:pt x="422" y="475"/>
                  </a:lnTo>
                  <a:lnTo>
                    <a:pt x="765" y="818"/>
                  </a:lnTo>
                  <a:lnTo>
                    <a:pt x="1055" y="1214"/>
                  </a:lnTo>
                  <a:lnTo>
                    <a:pt x="1319" y="1583"/>
                  </a:lnTo>
                  <a:lnTo>
                    <a:pt x="1741" y="2216"/>
                  </a:lnTo>
                  <a:lnTo>
                    <a:pt x="2137" y="2823"/>
                  </a:lnTo>
                  <a:lnTo>
                    <a:pt x="2902" y="4089"/>
                  </a:lnTo>
                  <a:lnTo>
                    <a:pt x="3614" y="5407"/>
                  </a:lnTo>
                  <a:lnTo>
                    <a:pt x="4299" y="6726"/>
                  </a:lnTo>
                  <a:lnTo>
                    <a:pt x="4932" y="8045"/>
                  </a:lnTo>
                  <a:lnTo>
                    <a:pt x="5565" y="9390"/>
                  </a:lnTo>
                  <a:lnTo>
                    <a:pt x="6752" y="12080"/>
                  </a:lnTo>
                  <a:lnTo>
                    <a:pt x="8071" y="14955"/>
                  </a:lnTo>
                  <a:lnTo>
                    <a:pt x="8730" y="16406"/>
                  </a:lnTo>
                  <a:lnTo>
                    <a:pt x="9443" y="17830"/>
                  </a:lnTo>
                  <a:lnTo>
                    <a:pt x="9574" y="18067"/>
                  </a:lnTo>
                  <a:lnTo>
                    <a:pt x="9785" y="18094"/>
                  </a:lnTo>
                  <a:lnTo>
                    <a:pt x="9601" y="17751"/>
                  </a:lnTo>
                  <a:lnTo>
                    <a:pt x="8915" y="16327"/>
                  </a:lnTo>
                  <a:lnTo>
                    <a:pt x="8229" y="14876"/>
                  </a:lnTo>
                  <a:lnTo>
                    <a:pt x="6937" y="12001"/>
                  </a:lnTo>
                  <a:lnTo>
                    <a:pt x="5724" y="9311"/>
                  </a:lnTo>
                  <a:lnTo>
                    <a:pt x="5091" y="7966"/>
                  </a:lnTo>
                  <a:lnTo>
                    <a:pt x="4458" y="6621"/>
                  </a:lnTo>
                  <a:lnTo>
                    <a:pt x="3772" y="5302"/>
                  </a:lnTo>
                  <a:lnTo>
                    <a:pt x="3060" y="4009"/>
                  </a:lnTo>
                  <a:lnTo>
                    <a:pt x="2295" y="2743"/>
                  </a:lnTo>
                  <a:lnTo>
                    <a:pt x="1899" y="2110"/>
                  </a:lnTo>
                  <a:lnTo>
                    <a:pt x="1477" y="1477"/>
                  </a:lnTo>
                  <a:lnTo>
                    <a:pt x="1266" y="1161"/>
                  </a:lnTo>
                  <a:lnTo>
                    <a:pt x="1003" y="844"/>
                  </a:lnTo>
                  <a:lnTo>
                    <a:pt x="765" y="554"/>
                  </a:lnTo>
                  <a:lnTo>
                    <a:pt x="475" y="264"/>
                  </a:lnTo>
                  <a:lnTo>
                    <a:pt x="158" y="2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48" name="Google Shape;1581;p70">
              <a:extLst>
                <a:ext uri="{FF2B5EF4-FFF2-40B4-BE49-F238E27FC236}">
                  <a16:creationId xmlns:a16="http://schemas.microsoft.com/office/drawing/2014/main" id="{AAC91A9C-8E60-D220-10D4-C75FF14A53F4}"/>
                </a:ext>
              </a:extLst>
            </p:cNvPr>
            <p:cNvSpPr/>
            <p:nvPr/>
          </p:nvSpPr>
          <p:spPr>
            <a:xfrm>
              <a:off x="2291425" y="4466025"/>
              <a:ext cx="87075" cy="129925"/>
            </a:xfrm>
            <a:custGeom>
              <a:avLst/>
              <a:gdLst/>
              <a:ahLst/>
              <a:cxnLst/>
              <a:rect l="l" t="t" r="r" b="b"/>
              <a:pathLst>
                <a:path w="3483" h="5197" extrusionOk="0">
                  <a:moveTo>
                    <a:pt x="1372" y="1"/>
                  </a:moveTo>
                  <a:lnTo>
                    <a:pt x="1214" y="27"/>
                  </a:lnTo>
                  <a:lnTo>
                    <a:pt x="1161" y="27"/>
                  </a:lnTo>
                  <a:lnTo>
                    <a:pt x="1003" y="80"/>
                  </a:lnTo>
                  <a:lnTo>
                    <a:pt x="871" y="159"/>
                  </a:lnTo>
                  <a:lnTo>
                    <a:pt x="713" y="265"/>
                  </a:lnTo>
                  <a:lnTo>
                    <a:pt x="581" y="370"/>
                  </a:lnTo>
                  <a:lnTo>
                    <a:pt x="475" y="528"/>
                  </a:lnTo>
                  <a:lnTo>
                    <a:pt x="370" y="660"/>
                  </a:lnTo>
                  <a:lnTo>
                    <a:pt x="264" y="845"/>
                  </a:lnTo>
                  <a:lnTo>
                    <a:pt x="185" y="1030"/>
                  </a:lnTo>
                  <a:lnTo>
                    <a:pt x="133" y="1241"/>
                  </a:lnTo>
                  <a:lnTo>
                    <a:pt x="80" y="1452"/>
                  </a:lnTo>
                  <a:lnTo>
                    <a:pt x="27" y="1689"/>
                  </a:lnTo>
                  <a:lnTo>
                    <a:pt x="27" y="1900"/>
                  </a:lnTo>
                  <a:lnTo>
                    <a:pt x="1" y="2164"/>
                  </a:lnTo>
                  <a:lnTo>
                    <a:pt x="27" y="2401"/>
                  </a:lnTo>
                  <a:lnTo>
                    <a:pt x="53" y="2665"/>
                  </a:lnTo>
                  <a:lnTo>
                    <a:pt x="80" y="2929"/>
                  </a:lnTo>
                  <a:lnTo>
                    <a:pt x="106" y="2929"/>
                  </a:lnTo>
                  <a:lnTo>
                    <a:pt x="212" y="3403"/>
                  </a:lnTo>
                  <a:lnTo>
                    <a:pt x="396" y="3825"/>
                  </a:lnTo>
                  <a:lnTo>
                    <a:pt x="607" y="4195"/>
                  </a:lnTo>
                  <a:lnTo>
                    <a:pt x="845" y="4537"/>
                  </a:lnTo>
                  <a:lnTo>
                    <a:pt x="1108" y="4801"/>
                  </a:lnTo>
                  <a:lnTo>
                    <a:pt x="1240" y="4907"/>
                  </a:lnTo>
                  <a:lnTo>
                    <a:pt x="1399" y="5012"/>
                  </a:lnTo>
                  <a:lnTo>
                    <a:pt x="1530" y="5091"/>
                  </a:lnTo>
                  <a:lnTo>
                    <a:pt x="1689" y="5144"/>
                  </a:lnTo>
                  <a:lnTo>
                    <a:pt x="1847" y="5197"/>
                  </a:lnTo>
                  <a:lnTo>
                    <a:pt x="2137" y="5197"/>
                  </a:lnTo>
                  <a:lnTo>
                    <a:pt x="2269" y="5170"/>
                  </a:lnTo>
                  <a:lnTo>
                    <a:pt x="2454" y="5144"/>
                  </a:lnTo>
                  <a:lnTo>
                    <a:pt x="2612" y="5065"/>
                  </a:lnTo>
                  <a:lnTo>
                    <a:pt x="2744" y="4959"/>
                  </a:lnTo>
                  <a:lnTo>
                    <a:pt x="2876" y="4854"/>
                  </a:lnTo>
                  <a:lnTo>
                    <a:pt x="3007" y="4696"/>
                  </a:lnTo>
                  <a:lnTo>
                    <a:pt x="3113" y="4537"/>
                  </a:lnTo>
                  <a:lnTo>
                    <a:pt x="3192" y="4379"/>
                  </a:lnTo>
                  <a:lnTo>
                    <a:pt x="3298" y="4195"/>
                  </a:lnTo>
                  <a:lnTo>
                    <a:pt x="3350" y="3984"/>
                  </a:lnTo>
                  <a:lnTo>
                    <a:pt x="3403" y="3773"/>
                  </a:lnTo>
                  <a:lnTo>
                    <a:pt x="3456" y="3535"/>
                  </a:lnTo>
                  <a:lnTo>
                    <a:pt x="3482" y="3298"/>
                  </a:lnTo>
                  <a:lnTo>
                    <a:pt x="3482" y="3034"/>
                  </a:lnTo>
                  <a:lnTo>
                    <a:pt x="3456" y="2797"/>
                  </a:lnTo>
                  <a:lnTo>
                    <a:pt x="3429" y="2533"/>
                  </a:lnTo>
                  <a:lnTo>
                    <a:pt x="3403" y="2269"/>
                  </a:lnTo>
                  <a:lnTo>
                    <a:pt x="3324" y="1979"/>
                  </a:lnTo>
                  <a:lnTo>
                    <a:pt x="3166" y="1531"/>
                  </a:lnTo>
                  <a:lnTo>
                    <a:pt x="2955" y="1109"/>
                  </a:lnTo>
                  <a:lnTo>
                    <a:pt x="2717" y="739"/>
                  </a:lnTo>
                  <a:lnTo>
                    <a:pt x="2454" y="449"/>
                  </a:lnTo>
                  <a:lnTo>
                    <a:pt x="2295" y="317"/>
                  </a:lnTo>
                  <a:lnTo>
                    <a:pt x="2163" y="212"/>
                  </a:lnTo>
                  <a:lnTo>
                    <a:pt x="2005" y="133"/>
                  </a:lnTo>
                  <a:lnTo>
                    <a:pt x="1847" y="80"/>
                  </a:lnTo>
                  <a:lnTo>
                    <a:pt x="1689" y="27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49" name="Google Shape;1582;p70">
              <a:extLst>
                <a:ext uri="{FF2B5EF4-FFF2-40B4-BE49-F238E27FC236}">
                  <a16:creationId xmlns:a16="http://schemas.microsoft.com/office/drawing/2014/main" id="{BCB3FAB3-808E-2DBA-025A-72C53F707F7C}"/>
                </a:ext>
              </a:extLst>
            </p:cNvPr>
            <p:cNvSpPr/>
            <p:nvPr/>
          </p:nvSpPr>
          <p:spPr>
            <a:xfrm>
              <a:off x="2283525" y="4466700"/>
              <a:ext cx="87050" cy="129925"/>
            </a:xfrm>
            <a:custGeom>
              <a:avLst/>
              <a:gdLst/>
              <a:ahLst/>
              <a:cxnLst/>
              <a:rect l="l" t="t" r="r" b="b"/>
              <a:pathLst>
                <a:path w="3482" h="5197" extrusionOk="0">
                  <a:moveTo>
                    <a:pt x="1345" y="0"/>
                  </a:moveTo>
                  <a:lnTo>
                    <a:pt x="1213" y="27"/>
                  </a:lnTo>
                  <a:lnTo>
                    <a:pt x="1029" y="79"/>
                  </a:lnTo>
                  <a:lnTo>
                    <a:pt x="871" y="132"/>
                  </a:lnTo>
                  <a:lnTo>
                    <a:pt x="739" y="238"/>
                  </a:lnTo>
                  <a:lnTo>
                    <a:pt x="607" y="343"/>
                  </a:lnTo>
                  <a:lnTo>
                    <a:pt x="475" y="501"/>
                  </a:lnTo>
                  <a:lnTo>
                    <a:pt x="369" y="660"/>
                  </a:lnTo>
                  <a:lnTo>
                    <a:pt x="290" y="818"/>
                  </a:lnTo>
                  <a:lnTo>
                    <a:pt x="185" y="1003"/>
                  </a:lnTo>
                  <a:lnTo>
                    <a:pt x="132" y="1214"/>
                  </a:lnTo>
                  <a:lnTo>
                    <a:pt x="79" y="1425"/>
                  </a:lnTo>
                  <a:lnTo>
                    <a:pt x="27" y="1662"/>
                  </a:lnTo>
                  <a:lnTo>
                    <a:pt x="0" y="1899"/>
                  </a:lnTo>
                  <a:lnTo>
                    <a:pt x="0" y="2137"/>
                  </a:lnTo>
                  <a:lnTo>
                    <a:pt x="0" y="2400"/>
                  </a:lnTo>
                  <a:lnTo>
                    <a:pt x="27" y="2664"/>
                  </a:lnTo>
                  <a:lnTo>
                    <a:pt x="79" y="2928"/>
                  </a:lnTo>
                  <a:lnTo>
                    <a:pt x="79" y="2954"/>
                  </a:lnTo>
                  <a:lnTo>
                    <a:pt x="158" y="3218"/>
                  </a:lnTo>
                  <a:lnTo>
                    <a:pt x="238" y="3455"/>
                  </a:lnTo>
                  <a:lnTo>
                    <a:pt x="317" y="3693"/>
                  </a:lnTo>
                  <a:lnTo>
                    <a:pt x="422" y="3930"/>
                  </a:lnTo>
                  <a:lnTo>
                    <a:pt x="528" y="4141"/>
                  </a:lnTo>
                  <a:lnTo>
                    <a:pt x="660" y="4326"/>
                  </a:lnTo>
                  <a:lnTo>
                    <a:pt x="791" y="4510"/>
                  </a:lnTo>
                  <a:lnTo>
                    <a:pt x="950" y="4669"/>
                  </a:lnTo>
                  <a:lnTo>
                    <a:pt x="1108" y="4827"/>
                  </a:lnTo>
                  <a:lnTo>
                    <a:pt x="1266" y="4932"/>
                  </a:lnTo>
                  <a:lnTo>
                    <a:pt x="1424" y="5038"/>
                  </a:lnTo>
                  <a:lnTo>
                    <a:pt x="1583" y="5117"/>
                  </a:lnTo>
                  <a:lnTo>
                    <a:pt x="1767" y="5170"/>
                  </a:lnTo>
                  <a:lnTo>
                    <a:pt x="1926" y="5196"/>
                  </a:lnTo>
                  <a:lnTo>
                    <a:pt x="2268" y="5196"/>
                  </a:lnTo>
                  <a:lnTo>
                    <a:pt x="2321" y="5170"/>
                  </a:lnTo>
                  <a:lnTo>
                    <a:pt x="2479" y="5117"/>
                  </a:lnTo>
                  <a:lnTo>
                    <a:pt x="2611" y="5038"/>
                  </a:lnTo>
                  <a:lnTo>
                    <a:pt x="2770" y="4959"/>
                  </a:lnTo>
                  <a:lnTo>
                    <a:pt x="2901" y="4827"/>
                  </a:lnTo>
                  <a:lnTo>
                    <a:pt x="3007" y="4695"/>
                  </a:lnTo>
                  <a:lnTo>
                    <a:pt x="3112" y="4537"/>
                  </a:lnTo>
                  <a:lnTo>
                    <a:pt x="3218" y="4352"/>
                  </a:lnTo>
                  <a:lnTo>
                    <a:pt x="3297" y="4168"/>
                  </a:lnTo>
                  <a:lnTo>
                    <a:pt x="3350" y="3957"/>
                  </a:lnTo>
                  <a:lnTo>
                    <a:pt x="3403" y="3746"/>
                  </a:lnTo>
                  <a:lnTo>
                    <a:pt x="3455" y="3508"/>
                  </a:lnTo>
                  <a:lnTo>
                    <a:pt x="3455" y="3271"/>
                  </a:lnTo>
                  <a:lnTo>
                    <a:pt x="3482" y="3033"/>
                  </a:lnTo>
                  <a:lnTo>
                    <a:pt x="3455" y="2796"/>
                  </a:lnTo>
                  <a:lnTo>
                    <a:pt x="3429" y="2532"/>
                  </a:lnTo>
                  <a:lnTo>
                    <a:pt x="3376" y="2269"/>
                  </a:lnTo>
                  <a:lnTo>
                    <a:pt x="3350" y="2110"/>
                  </a:lnTo>
                  <a:lnTo>
                    <a:pt x="3218" y="1688"/>
                  </a:lnTo>
                  <a:lnTo>
                    <a:pt x="3033" y="1293"/>
                  </a:lnTo>
                  <a:lnTo>
                    <a:pt x="2849" y="923"/>
                  </a:lnTo>
                  <a:lnTo>
                    <a:pt x="2611" y="633"/>
                  </a:lnTo>
                  <a:lnTo>
                    <a:pt x="2348" y="369"/>
                  </a:lnTo>
                  <a:lnTo>
                    <a:pt x="2057" y="185"/>
                  </a:lnTo>
                  <a:lnTo>
                    <a:pt x="1926" y="106"/>
                  </a:lnTo>
                  <a:lnTo>
                    <a:pt x="1767" y="53"/>
                  </a:lnTo>
                  <a:lnTo>
                    <a:pt x="1635" y="2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50" name="Google Shape;1583;p70">
              <a:extLst>
                <a:ext uri="{FF2B5EF4-FFF2-40B4-BE49-F238E27FC236}">
                  <a16:creationId xmlns:a16="http://schemas.microsoft.com/office/drawing/2014/main" id="{8B3B5F93-C47B-7F4D-A3F6-EDF2B3BC1A18}"/>
                </a:ext>
              </a:extLst>
            </p:cNvPr>
            <p:cNvSpPr/>
            <p:nvPr/>
          </p:nvSpPr>
          <p:spPr>
            <a:xfrm>
              <a:off x="2283525" y="4466700"/>
              <a:ext cx="83750" cy="73200"/>
            </a:xfrm>
            <a:custGeom>
              <a:avLst/>
              <a:gdLst/>
              <a:ahLst/>
              <a:cxnLst/>
              <a:rect l="l" t="t" r="r" b="b"/>
              <a:pathLst>
                <a:path w="3350" h="2928" extrusionOk="0">
                  <a:moveTo>
                    <a:pt x="1345" y="0"/>
                  </a:moveTo>
                  <a:lnTo>
                    <a:pt x="1213" y="27"/>
                  </a:lnTo>
                  <a:lnTo>
                    <a:pt x="1029" y="79"/>
                  </a:lnTo>
                  <a:lnTo>
                    <a:pt x="871" y="132"/>
                  </a:lnTo>
                  <a:lnTo>
                    <a:pt x="739" y="238"/>
                  </a:lnTo>
                  <a:lnTo>
                    <a:pt x="607" y="343"/>
                  </a:lnTo>
                  <a:lnTo>
                    <a:pt x="475" y="501"/>
                  </a:lnTo>
                  <a:lnTo>
                    <a:pt x="369" y="660"/>
                  </a:lnTo>
                  <a:lnTo>
                    <a:pt x="290" y="818"/>
                  </a:lnTo>
                  <a:lnTo>
                    <a:pt x="185" y="1003"/>
                  </a:lnTo>
                  <a:lnTo>
                    <a:pt x="132" y="1214"/>
                  </a:lnTo>
                  <a:lnTo>
                    <a:pt x="79" y="1425"/>
                  </a:lnTo>
                  <a:lnTo>
                    <a:pt x="27" y="1662"/>
                  </a:lnTo>
                  <a:lnTo>
                    <a:pt x="0" y="1899"/>
                  </a:lnTo>
                  <a:lnTo>
                    <a:pt x="0" y="2137"/>
                  </a:lnTo>
                  <a:lnTo>
                    <a:pt x="0" y="2400"/>
                  </a:lnTo>
                  <a:lnTo>
                    <a:pt x="27" y="2664"/>
                  </a:lnTo>
                  <a:lnTo>
                    <a:pt x="79" y="2928"/>
                  </a:lnTo>
                  <a:lnTo>
                    <a:pt x="396" y="2902"/>
                  </a:lnTo>
                  <a:lnTo>
                    <a:pt x="950" y="2822"/>
                  </a:lnTo>
                  <a:lnTo>
                    <a:pt x="1477" y="2717"/>
                  </a:lnTo>
                  <a:lnTo>
                    <a:pt x="2005" y="2585"/>
                  </a:lnTo>
                  <a:lnTo>
                    <a:pt x="2506" y="2427"/>
                  </a:lnTo>
                  <a:lnTo>
                    <a:pt x="2928" y="2295"/>
                  </a:lnTo>
                  <a:lnTo>
                    <a:pt x="3350" y="2110"/>
                  </a:lnTo>
                  <a:lnTo>
                    <a:pt x="3218" y="1688"/>
                  </a:lnTo>
                  <a:lnTo>
                    <a:pt x="3033" y="1293"/>
                  </a:lnTo>
                  <a:lnTo>
                    <a:pt x="2849" y="923"/>
                  </a:lnTo>
                  <a:lnTo>
                    <a:pt x="2611" y="633"/>
                  </a:lnTo>
                  <a:lnTo>
                    <a:pt x="2348" y="369"/>
                  </a:lnTo>
                  <a:lnTo>
                    <a:pt x="2057" y="185"/>
                  </a:lnTo>
                  <a:lnTo>
                    <a:pt x="1926" y="106"/>
                  </a:lnTo>
                  <a:lnTo>
                    <a:pt x="1767" y="53"/>
                  </a:lnTo>
                  <a:lnTo>
                    <a:pt x="1635" y="2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51" name="Google Shape;1584;p70">
              <a:extLst>
                <a:ext uri="{FF2B5EF4-FFF2-40B4-BE49-F238E27FC236}">
                  <a16:creationId xmlns:a16="http://schemas.microsoft.com/office/drawing/2014/main" id="{88028430-1A45-1116-F6E5-D31CF5B961EA}"/>
                </a:ext>
              </a:extLst>
            </p:cNvPr>
            <p:cNvSpPr/>
            <p:nvPr/>
          </p:nvSpPr>
          <p:spPr>
            <a:xfrm>
              <a:off x="2392325" y="4541875"/>
              <a:ext cx="131900" cy="84425"/>
            </a:xfrm>
            <a:custGeom>
              <a:avLst/>
              <a:gdLst/>
              <a:ahLst/>
              <a:cxnLst/>
              <a:rect l="l" t="t" r="r" b="b"/>
              <a:pathLst>
                <a:path w="5276" h="3377" extrusionOk="0">
                  <a:moveTo>
                    <a:pt x="2506" y="0"/>
                  </a:moveTo>
                  <a:lnTo>
                    <a:pt x="2479" y="26"/>
                  </a:lnTo>
                  <a:lnTo>
                    <a:pt x="2005" y="79"/>
                  </a:lnTo>
                  <a:lnTo>
                    <a:pt x="1556" y="211"/>
                  </a:lnTo>
                  <a:lnTo>
                    <a:pt x="1161" y="369"/>
                  </a:lnTo>
                  <a:lnTo>
                    <a:pt x="818" y="580"/>
                  </a:lnTo>
                  <a:lnTo>
                    <a:pt x="501" y="818"/>
                  </a:lnTo>
                  <a:lnTo>
                    <a:pt x="396" y="950"/>
                  </a:lnTo>
                  <a:lnTo>
                    <a:pt x="290" y="1081"/>
                  </a:lnTo>
                  <a:lnTo>
                    <a:pt x="185" y="1213"/>
                  </a:lnTo>
                  <a:lnTo>
                    <a:pt x="106" y="1372"/>
                  </a:lnTo>
                  <a:lnTo>
                    <a:pt x="53" y="1503"/>
                  </a:lnTo>
                  <a:lnTo>
                    <a:pt x="26" y="1662"/>
                  </a:lnTo>
                  <a:lnTo>
                    <a:pt x="0" y="1794"/>
                  </a:lnTo>
                  <a:lnTo>
                    <a:pt x="26" y="1952"/>
                  </a:lnTo>
                  <a:lnTo>
                    <a:pt x="53" y="2110"/>
                  </a:lnTo>
                  <a:lnTo>
                    <a:pt x="106" y="2268"/>
                  </a:lnTo>
                  <a:lnTo>
                    <a:pt x="185" y="2427"/>
                  </a:lnTo>
                  <a:lnTo>
                    <a:pt x="290" y="2585"/>
                  </a:lnTo>
                  <a:lnTo>
                    <a:pt x="422" y="2717"/>
                  </a:lnTo>
                  <a:lnTo>
                    <a:pt x="554" y="2849"/>
                  </a:lnTo>
                  <a:lnTo>
                    <a:pt x="712" y="2954"/>
                  </a:lnTo>
                  <a:lnTo>
                    <a:pt x="897" y="3060"/>
                  </a:lnTo>
                  <a:lnTo>
                    <a:pt x="1108" y="3139"/>
                  </a:lnTo>
                  <a:lnTo>
                    <a:pt x="1319" y="3218"/>
                  </a:lnTo>
                  <a:lnTo>
                    <a:pt x="1530" y="3297"/>
                  </a:lnTo>
                  <a:lnTo>
                    <a:pt x="1767" y="3323"/>
                  </a:lnTo>
                  <a:lnTo>
                    <a:pt x="2005" y="3376"/>
                  </a:lnTo>
                  <a:lnTo>
                    <a:pt x="2796" y="3376"/>
                  </a:lnTo>
                  <a:lnTo>
                    <a:pt x="3086" y="3323"/>
                  </a:lnTo>
                  <a:lnTo>
                    <a:pt x="3561" y="3218"/>
                  </a:lnTo>
                  <a:lnTo>
                    <a:pt x="3983" y="3060"/>
                  </a:lnTo>
                  <a:lnTo>
                    <a:pt x="4378" y="2849"/>
                  </a:lnTo>
                  <a:lnTo>
                    <a:pt x="4695" y="2611"/>
                  </a:lnTo>
                  <a:lnTo>
                    <a:pt x="4827" y="2479"/>
                  </a:lnTo>
                  <a:lnTo>
                    <a:pt x="4959" y="2347"/>
                  </a:lnTo>
                  <a:lnTo>
                    <a:pt x="5064" y="2216"/>
                  </a:lnTo>
                  <a:lnTo>
                    <a:pt x="5143" y="2057"/>
                  </a:lnTo>
                  <a:lnTo>
                    <a:pt x="5196" y="1899"/>
                  </a:lnTo>
                  <a:lnTo>
                    <a:pt x="5249" y="1741"/>
                  </a:lnTo>
                  <a:lnTo>
                    <a:pt x="5275" y="1583"/>
                  </a:lnTo>
                  <a:lnTo>
                    <a:pt x="5275" y="1424"/>
                  </a:lnTo>
                  <a:lnTo>
                    <a:pt x="5249" y="1398"/>
                  </a:lnTo>
                  <a:lnTo>
                    <a:pt x="5222" y="1213"/>
                  </a:lnTo>
                  <a:lnTo>
                    <a:pt x="5170" y="1055"/>
                  </a:lnTo>
                  <a:lnTo>
                    <a:pt x="5064" y="923"/>
                  </a:lnTo>
                  <a:lnTo>
                    <a:pt x="4985" y="765"/>
                  </a:lnTo>
                  <a:lnTo>
                    <a:pt x="4853" y="633"/>
                  </a:lnTo>
                  <a:lnTo>
                    <a:pt x="4695" y="528"/>
                  </a:lnTo>
                  <a:lnTo>
                    <a:pt x="4537" y="422"/>
                  </a:lnTo>
                  <a:lnTo>
                    <a:pt x="4352" y="317"/>
                  </a:lnTo>
                  <a:lnTo>
                    <a:pt x="4167" y="237"/>
                  </a:lnTo>
                  <a:lnTo>
                    <a:pt x="3956" y="158"/>
                  </a:lnTo>
                  <a:lnTo>
                    <a:pt x="3745" y="79"/>
                  </a:lnTo>
                  <a:lnTo>
                    <a:pt x="3508" y="53"/>
                  </a:lnTo>
                  <a:lnTo>
                    <a:pt x="32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52" name="Google Shape;1585;p70">
              <a:extLst>
                <a:ext uri="{FF2B5EF4-FFF2-40B4-BE49-F238E27FC236}">
                  <a16:creationId xmlns:a16="http://schemas.microsoft.com/office/drawing/2014/main" id="{5D1BC89C-611D-B425-5C83-CBDB3CBAC2BF}"/>
                </a:ext>
              </a:extLst>
            </p:cNvPr>
            <p:cNvSpPr/>
            <p:nvPr/>
          </p:nvSpPr>
          <p:spPr>
            <a:xfrm>
              <a:off x="2392975" y="4533950"/>
              <a:ext cx="131250" cy="84425"/>
            </a:xfrm>
            <a:custGeom>
              <a:avLst/>
              <a:gdLst/>
              <a:ahLst/>
              <a:cxnLst/>
              <a:rect l="l" t="t" r="r" b="b"/>
              <a:pathLst>
                <a:path w="5250" h="3377" extrusionOk="0">
                  <a:moveTo>
                    <a:pt x="2453" y="1"/>
                  </a:moveTo>
                  <a:lnTo>
                    <a:pt x="2190" y="53"/>
                  </a:lnTo>
                  <a:lnTo>
                    <a:pt x="1926" y="80"/>
                  </a:lnTo>
                  <a:lnTo>
                    <a:pt x="1689" y="159"/>
                  </a:lnTo>
                  <a:lnTo>
                    <a:pt x="1451" y="238"/>
                  </a:lnTo>
                  <a:lnTo>
                    <a:pt x="1214" y="343"/>
                  </a:lnTo>
                  <a:lnTo>
                    <a:pt x="1003" y="449"/>
                  </a:lnTo>
                  <a:lnTo>
                    <a:pt x="818" y="554"/>
                  </a:lnTo>
                  <a:lnTo>
                    <a:pt x="633" y="686"/>
                  </a:lnTo>
                  <a:lnTo>
                    <a:pt x="475" y="818"/>
                  </a:lnTo>
                  <a:lnTo>
                    <a:pt x="343" y="950"/>
                  </a:lnTo>
                  <a:lnTo>
                    <a:pt x="238" y="1108"/>
                  </a:lnTo>
                  <a:lnTo>
                    <a:pt x="132" y="1267"/>
                  </a:lnTo>
                  <a:lnTo>
                    <a:pt x="53" y="1425"/>
                  </a:lnTo>
                  <a:lnTo>
                    <a:pt x="0" y="1609"/>
                  </a:lnTo>
                  <a:lnTo>
                    <a:pt x="0" y="1768"/>
                  </a:lnTo>
                  <a:lnTo>
                    <a:pt x="0" y="1952"/>
                  </a:lnTo>
                  <a:lnTo>
                    <a:pt x="0" y="1979"/>
                  </a:lnTo>
                  <a:lnTo>
                    <a:pt x="27" y="2137"/>
                  </a:lnTo>
                  <a:lnTo>
                    <a:pt x="106" y="2295"/>
                  </a:lnTo>
                  <a:lnTo>
                    <a:pt x="185" y="2453"/>
                  </a:lnTo>
                  <a:lnTo>
                    <a:pt x="291" y="2585"/>
                  </a:lnTo>
                  <a:lnTo>
                    <a:pt x="422" y="2717"/>
                  </a:lnTo>
                  <a:lnTo>
                    <a:pt x="554" y="2849"/>
                  </a:lnTo>
                  <a:lnTo>
                    <a:pt x="713" y="2955"/>
                  </a:lnTo>
                  <a:lnTo>
                    <a:pt x="897" y="3060"/>
                  </a:lnTo>
                  <a:lnTo>
                    <a:pt x="1108" y="3139"/>
                  </a:lnTo>
                  <a:lnTo>
                    <a:pt x="1319" y="3218"/>
                  </a:lnTo>
                  <a:lnTo>
                    <a:pt x="1530" y="3271"/>
                  </a:lnTo>
                  <a:lnTo>
                    <a:pt x="1768" y="3324"/>
                  </a:lnTo>
                  <a:lnTo>
                    <a:pt x="2005" y="3350"/>
                  </a:lnTo>
                  <a:lnTo>
                    <a:pt x="2269" y="3377"/>
                  </a:lnTo>
                  <a:lnTo>
                    <a:pt x="2506" y="3377"/>
                  </a:lnTo>
                  <a:lnTo>
                    <a:pt x="2770" y="3350"/>
                  </a:lnTo>
                  <a:lnTo>
                    <a:pt x="2928" y="3350"/>
                  </a:lnTo>
                  <a:lnTo>
                    <a:pt x="3377" y="3245"/>
                  </a:lnTo>
                  <a:lnTo>
                    <a:pt x="3799" y="3113"/>
                  </a:lnTo>
                  <a:lnTo>
                    <a:pt x="4168" y="2955"/>
                  </a:lnTo>
                  <a:lnTo>
                    <a:pt x="4484" y="2744"/>
                  </a:lnTo>
                  <a:lnTo>
                    <a:pt x="4774" y="2533"/>
                  </a:lnTo>
                  <a:lnTo>
                    <a:pt x="4985" y="2269"/>
                  </a:lnTo>
                  <a:lnTo>
                    <a:pt x="5091" y="2137"/>
                  </a:lnTo>
                  <a:lnTo>
                    <a:pt x="5144" y="2005"/>
                  </a:lnTo>
                  <a:lnTo>
                    <a:pt x="5196" y="1847"/>
                  </a:lnTo>
                  <a:lnTo>
                    <a:pt x="5223" y="1715"/>
                  </a:lnTo>
                  <a:lnTo>
                    <a:pt x="5249" y="1557"/>
                  </a:lnTo>
                  <a:lnTo>
                    <a:pt x="5249" y="1425"/>
                  </a:lnTo>
                  <a:lnTo>
                    <a:pt x="5196" y="1267"/>
                  </a:lnTo>
                  <a:lnTo>
                    <a:pt x="5144" y="1082"/>
                  </a:lnTo>
                  <a:lnTo>
                    <a:pt x="5065" y="950"/>
                  </a:lnTo>
                  <a:lnTo>
                    <a:pt x="4959" y="792"/>
                  </a:lnTo>
                  <a:lnTo>
                    <a:pt x="4854" y="660"/>
                  </a:lnTo>
                  <a:lnTo>
                    <a:pt x="4695" y="528"/>
                  </a:lnTo>
                  <a:lnTo>
                    <a:pt x="4537" y="423"/>
                  </a:lnTo>
                  <a:lnTo>
                    <a:pt x="4352" y="317"/>
                  </a:lnTo>
                  <a:lnTo>
                    <a:pt x="4168" y="238"/>
                  </a:lnTo>
                  <a:lnTo>
                    <a:pt x="3957" y="159"/>
                  </a:lnTo>
                  <a:lnTo>
                    <a:pt x="3746" y="80"/>
                  </a:lnTo>
                  <a:lnTo>
                    <a:pt x="3508" y="53"/>
                  </a:lnTo>
                  <a:lnTo>
                    <a:pt x="3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53" name="Google Shape;1586;p70">
              <a:extLst>
                <a:ext uri="{FF2B5EF4-FFF2-40B4-BE49-F238E27FC236}">
                  <a16:creationId xmlns:a16="http://schemas.microsoft.com/office/drawing/2014/main" id="{41FE7A0E-8D1A-CEC0-4FB2-D9AC449E2024}"/>
                </a:ext>
              </a:extLst>
            </p:cNvPr>
            <p:cNvSpPr/>
            <p:nvPr/>
          </p:nvSpPr>
          <p:spPr>
            <a:xfrm>
              <a:off x="2454950" y="4533950"/>
              <a:ext cx="69275" cy="83775"/>
            </a:xfrm>
            <a:custGeom>
              <a:avLst/>
              <a:gdLst/>
              <a:ahLst/>
              <a:cxnLst/>
              <a:rect l="l" t="t" r="r" b="b"/>
              <a:pathLst>
                <a:path w="2771" h="3351" extrusionOk="0">
                  <a:moveTo>
                    <a:pt x="1" y="1"/>
                  </a:moveTo>
                  <a:lnTo>
                    <a:pt x="1" y="317"/>
                  </a:lnTo>
                  <a:lnTo>
                    <a:pt x="1" y="871"/>
                  </a:lnTo>
                  <a:lnTo>
                    <a:pt x="54" y="1398"/>
                  </a:lnTo>
                  <a:lnTo>
                    <a:pt x="133" y="1952"/>
                  </a:lnTo>
                  <a:lnTo>
                    <a:pt x="238" y="2480"/>
                  </a:lnTo>
                  <a:lnTo>
                    <a:pt x="317" y="2902"/>
                  </a:lnTo>
                  <a:lnTo>
                    <a:pt x="449" y="3350"/>
                  </a:lnTo>
                  <a:lnTo>
                    <a:pt x="898" y="3245"/>
                  </a:lnTo>
                  <a:lnTo>
                    <a:pt x="1320" y="3113"/>
                  </a:lnTo>
                  <a:lnTo>
                    <a:pt x="1689" y="2955"/>
                  </a:lnTo>
                  <a:lnTo>
                    <a:pt x="2005" y="2744"/>
                  </a:lnTo>
                  <a:lnTo>
                    <a:pt x="2295" y="2533"/>
                  </a:lnTo>
                  <a:lnTo>
                    <a:pt x="2506" y="2269"/>
                  </a:lnTo>
                  <a:lnTo>
                    <a:pt x="2612" y="2137"/>
                  </a:lnTo>
                  <a:lnTo>
                    <a:pt x="2665" y="2005"/>
                  </a:lnTo>
                  <a:lnTo>
                    <a:pt x="2717" y="1847"/>
                  </a:lnTo>
                  <a:lnTo>
                    <a:pt x="2744" y="1715"/>
                  </a:lnTo>
                  <a:lnTo>
                    <a:pt x="2770" y="1557"/>
                  </a:lnTo>
                  <a:lnTo>
                    <a:pt x="2770" y="1425"/>
                  </a:lnTo>
                  <a:lnTo>
                    <a:pt x="2717" y="1267"/>
                  </a:lnTo>
                  <a:lnTo>
                    <a:pt x="2665" y="1082"/>
                  </a:lnTo>
                  <a:lnTo>
                    <a:pt x="2586" y="950"/>
                  </a:lnTo>
                  <a:lnTo>
                    <a:pt x="2480" y="792"/>
                  </a:lnTo>
                  <a:lnTo>
                    <a:pt x="2375" y="660"/>
                  </a:lnTo>
                  <a:lnTo>
                    <a:pt x="2216" y="528"/>
                  </a:lnTo>
                  <a:lnTo>
                    <a:pt x="2058" y="423"/>
                  </a:lnTo>
                  <a:lnTo>
                    <a:pt x="1873" y="317"/>
                  </a:lnTo>
                  <a:lnTo>
                    <a:pt x="1689" y="238"/>
                  </a:lnTo>
                  <a:lnTo>
                    <a:pt x="1478" y="159"/>
                  </a:lnTo>
                  <a:lnTo>
                    <a:pt x="1267" y="80"/>
                  </a:lnTo>
                  <a:lnTo>
                    <a:pt x="1029" y="53"/>
                  </a:lnTo>
                  <a:lnTo>
                    <a:pt x="7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54" name="Google Shape;1587;p70">
              <a:extLst>
                <a:ext uri="{FF2B5EF4-FFF2-40B4-BE49-F238E27FC236}">
                  <a16:creationId xmlns:a16="http://schemas.microsoft.com/office/drawing/2014/main" id="{EB471E97-CA60-C489-FE3A-ACBB0A52DE49}"/>
                </a:ext>
              </a:extLst>
            </p:cNvPr>
            <p:cNvSpPr/>
            <p:nvPr/>
          </p:nvSpPr>
          <p:spPr>
            <a:xfrm>
              <a:off x="2404850" y="4388875"/>
              <a:ext cx="89025" cy="128625"/>
            </a:xfrm>
            <a:custGeom>
              <a:avLst/>
              <a:gdLst/>
              <a:ahLst/>
              <a:cxnLst/>
              <a:rect l="l" t="t" r="r" b="b"/>
              <a:pathLst>
                <a:path w="3561" h="5145" extrusionOk="0">
                  <a:moveTo>
                    <a:pt x="2163" y="1"/>
                  </a:moveTo>
                  <a:lnTo>
                    <a:pt x="2005" y="27"/>
                  </a:lnTo>
                  <a:lnTo>
                    <a:pt x="1820" y="80"/>
                  </a:lnTo>
                  <a:lnTo>
                    <a:pt x="1662" y="133"/>
                  </a:lnTo>
                  <a:lnTo>
                    <a:pt x="1504" y="212"/>
                  </a:lnTo>
                  <a:lnTo>
                    <a:pt x="1319" y="344"/>
                  </a:lnTo>
                  <a:lnTo>
                    <a:pt x="1161" y="449"/>
                  </a:lnTo>
                  <a:lnTo>
                    <a:pt x="1003" y="608"/>
                  </a:lnTo>
                  <a:lnTo>
                    <a:pt x="871" y="766"/>
                  </a:lnTo>
                  <a:lnTo>
                    <a:pt x="712" y="950"/>
                  </a:lnTo>
                  <a:lnTo>
                    <a:pt x="580" y="1135"/>
                  </a:lnTo>
                  <a:lnTo>
                    <a:pt x="475" y="1346"/>
                  </a:lnTo>
                  <a:lnTo>
                    <a:pt x="343" y="1583"/>
                  </a:lnTo>
                  <a:lnTo>
                    <a:pt x="264" y="1821"/>
                  </a:lnTo>
                  <a:lnTo>
                    <a:pt x="158" y="2058"/>
                  </a:lnTo>
                  <a:lnTo>
                    <a:pt x="158" y="2085"/>
                  </a:lnTo>
                  <a:lnTo>
                    <a:pt x="53" y="2533"/>
                  </a:lnTo>
                  <a:lnTo>
                    <a:pt x="0" y="3008"/>
                  </a:lnTo>
                  <a:lnTo>
                    <a:pt x="0" y="3430"/>
                  </a:lnTo>
                  <a:lnTo>
                    <a:pt x="53" y="3825"/>
                  </a:lnTo>
                  <a:lnTo>
                    <a:pt x="132" y="4195"/>
                  </a:lnTo>
                  <a:lnTo>
                    <a:pt x="211" y="4353"/>
                  </a:lnTo>
                  <a:lnTo>
                    <a:pt x="290" y="4511"/>
                  </a:lnTo>
                  <a:lnTo>
                    <a:pt x="396" y="4669"/>
                  </a:lnTo>
                  <a:lnTo>
                    <a:pt x="501" y="4775"/>
                  </a:lnTo>
                  <a:lnTo>
                    <a:pt x="607" y="4880"/>
                  </a:lnTo>
                  <a:lnTo>
                    <a:pt x="739" y="4986"/>
                  </a:lnTo>
                  <a:lnTo>
                    <a:pt x="871" y="5039"/>
                  </a:lnTo>
                  <a:lnTo>
                    <a:pt x="1003" y="5091"/>
                  </a:lnTo>
                  <a:lnTo>
                    <a:pt x="1161" y="5144"/>
                  </a:lnTo>
                  <a:lnTo>
                    <a:pt x="1345" y="5144"/>
                  </a:lnTo>
                  <a:lnTo>
                    <a:pt x="1504" y="5118"/>
                  </a:lnTo>
                  <a:lnTo>
                    <a:pt x="1688" y="5091"/>
                  </a:lnTo>
                  <a:lnTo>
                    <a:pt x="1847" y="5039"/>
                  </a:lnTo>
                  <a:lnTo>
                    <a:pt x="2031" y="4933"/>
                  </a:lnTo>
                  <a:lnTo>
                    <a:pt x="2189" y="4828"/>
                  </a:lnTo>
                  <a:lnTo>
                    <a:pt x="2348" y="4722"/>
                  </a:lnTo>
                  <a:lnTo>
                    <a:pt x="2506" y="4564"/>
                  </a:lnTo>
                  <a:lnTo>
                    <a:pt x="2664" y="4406"/>
                  </a:lnTo>
                  <a:lnTo>
                    <a:pt x="2822" y="4221"/>
                  </a:lnTo>
                  <a:lnTo>
                    <a:pt x="2954" y="4010"/>
                  </a:lnTo>
                  <a:lnTo>
                    <a:pt x="3086" y="3799"/>
                  </a:lnTo>
                  <a:lnTo>
                    <a:pt x="3192" y="3562"/>
                  </a:lnTo>
                  <a:lnTo>
                    <a:pt x="3297" y="3324"/>
                  </a:lnTo>
                  <a:lnTo>
                    <a:pt x="3376" y="3087"/>
                  </a:lnTo>
                  <a:lnTo>
                    <a:pt x="3455" y="2797"/>
                  </a:lnTo>
                  <a:lnTo>
                    <a:pt x="3535" y="2322"/>
                  </a:lnTo>
                  <a:lnTo>
                    <a:pt x="3561" y="1847"/>
                  </a:lnTo>
                  <a:lnTo>
                    <a:pt x="3508" y="1425"/>
                  </a:lnTo>
                  <a:lnTo>
                    <a:pt x="3429" y="1030"/>
                  </a:lnTo>
                  <a:lnTo>
                    <a:pt x="3350" y="871"/>
                  </a:lnTo>
                  <a:lnTo>
                    <a:pt x="3271" y="687"/>
                  </a:lnTo>
                  <a:lnTo>
                    <a:pt x="3192" y="555"/>
                  </a:lnTo>
                  <a:lnTo>
                    <a:pt x="3086" y="423"/>
                  </a:lnTo>
                  <a:lnTo>
                    <a:pt x="2954" y="291"/>
                  </a:lnTo>
                  <a:lnTo>
                    <a:pt x="2849" y="186"/>
                  </a:lnTo>
                  <a:lnTo>
                    <a:pt x="2691" y="106"/>
                  </a:lnTo>
                  <a:lnTo>
                    <a:pt x="2559" y="54"/>
                  </a:lnTo>
                  <a:lnTo>
                    <a:pt x="2506" y="54"/>
                  </a:lnTo>
                  <a:lnTo>
                    <a:pt x="2348" y="27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55" name="Google Shape;1588;p70">
              <a:extLst>
                <a:ext uri="{FF2B5EF4-FFF2-40B4-BE49-F238E27FC236}">
                  <a16:creationId xmlns:a16="http://schemas.microsoft.com/office/drawing/2014/main" id="{32ACF6E0-9308-204A-DC72-73E10845CF52}"/>
                </a:ext>
              </a:extLst>
            </p:cNvPr>
            <p:cNvSpPr/>
            <p:nvPr/>
          </p:nvSpPr>
          <p:spPr>
            <a:xfrm>
              <a:off x="2396925" y="4385600"/>
              <a:ext cx="89050" cy="128600"/>
            </a:xfrm>
            <a:custGeom>
              <a:avLst/>
              <a:gdLst/>
              <a:ahLst/>
              <a:cxnLst/>
              <a:rect l="l" t="t" r="r" b="b"/>
              <a:pathLst>
                <a:path w="3562" h="5144" extrusionOk="0">
                  <a:moveTo>
                    <a:pt x="2216" y="0"/>
                  </a:moveTo>
                  <a:lnTo>
                    <a:pt x="2058" y="26"/>
                  </a:lnTo>
                  <a:lnTo>
                    <a:pt x="1873" y="53"/>
                  </a:lnTo>
                  <a:lnTo>
                    <a:pt x="1715" y="132"/>
                  </a:lnTo>
                  <a:lnTo>
                    <a:pt x="1531" y="211"/>
                  </a:lnTo>
                  <a:lnTo>
                    <a:pt x="1372" y="317"/>
                  </a:lnTo>
                  <a:lnTo>
                    <a:pt x="1214" y="448"/>
                  </a:lnTo>
                  <a:lnTo>
                    <a:pt x="1056" y="580"/>
                  </a:lnTo>
                  <a:lnTo>
                    <a:pt x="897" y="739"/>
                  </a:lnTo>
                  <a:lnTo>
                    <a:pt x="766" y="923"/>
                  </a:lnTo>
                  <a:lnTo>
                    <a:pt x="607" y="1134"/>
                  </a:lnTo>
                  <a:lnTo>
                    <a:pt x="502" y="1345"/>
                  </a:lnTo>
                  <a:lnTo>
                    <a:pt x="370" y="1556"/>
                  </a:lnTo>
                  <a:lnTo>
                    <a:pt x="291" y="1794"/>
                  </a:lnTo>
                  <a:lnTo>
                    <a:pt x="185" y="2057"/>
                  </a:lnTo>
                  <a:lnTo>
                    <a:pt x="185" y="2084"/>
                  </a:lnTo>
                  <a:lnTo>
                    <a:pt x="106" y="2347"/>
                  </a:lnTo>
                  <a:lnTo>
                    <a:pt x="53" y="2611"/>
                  </a:lnTo>
                  <a:lnTo>
                    <a:pt x="27" y="2849"/>
                  </a:lnTo>
                  <a:lnTo>
                    <a:pt x="1" y="3112"/>
                  </a:lnTo>
                  <a:lnTo>
                    <a:pt x="1" y="3350"/>
                  </a:lnTo>
                  <a:lnTo>
                    <a:pt x="27" y="3587"/>
                  </a:lnTo>
                  <a:lnTo>
                    <a:pt x="53" y="3798"/>
                  </a:lnTo>
                  <a:lnTo>
                    <a:pt x="106" y="4009"/>
                  </a:lnTo>
                  <a:lnTo>
                    <a:pt x="159" y="4220"/>
                  </a:lnTo>
                  <a:lnTo>
                    <a:pt x="238" y="4378"/>
                  </a:lnTo>
                  <a:lnTo>
                    <a:pt x="344" y="4563"/>
                  </a:lnTo>
                  <a:lnTo>
                    <a:pt x="449" y="4695"/>
                  </a:lnTo>
                  <a:lnTo>
                    <a:pt x="555" y="4827"/>
                  </a:lnTo>
                  <a:lnTo>
                    <a:pt x="713" y="4959"/>
                  </a:lnTo>
                  <a:lnTo>
                    <a:pt x="845" y="5038"/>
                  </a:lnTo>
                  <a:lnTo>
                    <a:pt x="1003" y="5091"/>
                  </a:lnTo>
                  <a:lnTo>
                    <a:pt x="1056" y="5117"/>
                  </a:lnTo>
                  <a:lnTo>
                    <a:pt x="1214" y="5143"/>
                  </a:lnTo>
                  <a:lnTo>
                    <a:pt x="1399" y="5143"/>
                  </a:lnTo>
                  <a:lnTo>
                    <a:pt x="1557" y="5117"/>
                  </a:lnTo>
                  <a:lnTo>
                    <a:pt x="1742" y="5091"/>
                  </a:lnTo>
                  <a:lnTo>
                    <a:pt x="1900" y="5011"/>
                  </a:lnTo>
                  <a:lnTo>
                    <a:pt x="2058" y="4932"/>
                  </a:lnTo>
                  <a:lnTo>
                    <a:pt x="2243" y="4827"/>
                  </a:lnTo>
                  <a:lnTo>
                    <a:pt x="2401" y="4695"/>
                  </a:lnTo>
                  <a:lnTo>
                    <a:pt x="2559" y="4537"/>
                  </a:lnTo>
                  <a:lnTo>
                    <a:pt x="2691" y="4378"/>
                  </a:lnTo>
                  <a:lnTo>
                    <a:pt x="2849" y="4194"/>
                  </a:lnTo>
                  <a:lnTo>
                    <a:pt x="2981" y="4009"/>
                  </a:lnTo>
                  <a:lnTo>
                    <a:pt x="3113" y="3798"/>
                  </a:lnTo>
                  <a:lnTo>
                    <a:pt x="3219" y="3561"/>
                  </a:lnTo>
                  <a:lnTo>
                    <a:pt x="3324" y="3323"/>
                  </a:lnTo>
                  <a:lnTo>
                    <a:pt x="3403" y="3086"/>
                  </a:lnTo>
                  <a:lnTo>
                    <a:pt x="3456" y="2928"/>
                  </a:lnTo>
                  <a:lnTo>
                    <a:pt x="3535" y="2479"/>
                  </a:lnTo>
                  <a:lnTo>
                    <a:pt x="3561" y="2057"/>
                  </a:lnTo>
                  <a:lnTo>
                    <a:pt x="3561" y="1635"/>
                  </a:lnTo>
                  <a:lnTo>
                    <a:pt x="3509" y="1266"/>
                  </a:lnTo>
                  <a:lnTo>
                    <a:pt x="3403" y="923"/>
                  </a:lnTo>
                  <a:lnTo>
                    <a:pt x="3245" y="607"/>
                  </a:lnTo>
                  <a:lnTo>
                    <a:pt x="3166" y="475"/>
                  </a:lnTo>
                  <a:lnTo>
                    <a:pt x="3060" y="369"/>
                  </a:lnTo>
                  <a:lnTo>
                    <a:pt x="2955" y="264"/>
                  </a:lnTo>
                  <a:lnTo>
                    <a:pt x="2823" y="185"/>
                  </a:lnTo>
                  <a:lnTo>
                    <a:pt x="2691" y="106"/>
                  </a:lnTo>
                  <a:lnTo>
                    <a:pt x="2559" y="53"/>
                  </a:lnTo>
                  <a:lnTo>
                    <a:pt x="2401" y="26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56" name="Google Shape;1589;p70">
              <a:extLst>
                <a:ext uri="{FF2B5EF4-FFF2-40B4-BE49-F238E27FC236}">
                  <a16:creationId xmlns:a16="http://schemas.microsoft.com/office/drawing/2014/main" id="{A50F566D-C39C-F6F0-E35C-5B9801DFEB9A}"/>
                </a:ext>
              </a:extLst>
            </p:cNvPr>
            <p:cNvSpPr/>
            <p:nvPr/>
          </p:nvSpPr>
          <p:spPr>
            <a:xfrm>
              <a:off x="2401550" y="4385600"/>
              <a:ext cx="84425" cy="73200"/>
            </a:xfrm>
            <a:custGeom>
              <a:avLst/>
              <a:gdLst/>
              <a:ahLst/>
              <a:cxnLst/>
              <a:rect l="l" t="t" r="r" b="b"/>
              <a:pathLst>
                <a:path w="3377" h="2928" extrusionOk="0">
                  <a:moveTo>
                    <a:pt x="2031" y="0"/>
                  </a:moveTo>
                  <a:lnTo>
                    <a:pt x="1873" y="26"/>
                  </a:lnTo>
                  <a:lnTo>
                    <a:pt x="1688" y="53"/>
                  </a:lnTo>
                  <a:lnTo>
                    <a:pt x="1530" y="132"/>
                  </a:lnTo>
                  <a:lnTo>
                    <a:pt x="1346" y="211"/>
                  </a:lnTo>
                  <a:lnTo>
                    <a:pt x="1187" y="317"/>
                  </a:lnTo>
                  <a:lnTo>
                    <a:pt x="1029" y="448"/>
                  </a:lnTo>
                  <a:lnTo>
                    <a:pt x="871" y="580"/>
                  </a:lnTo>
                  <a:lnTo>
                    <a:pt x="712" y="739"/>
                  </a:lnTo>
                  <a:lnTo>
                    <a:pt x="581" y="923"/>
                  </a:lnTo>
                  <a:lnTo>
                    <a:pt x="422" y="1134"/>
                  </a:lnTo>
                  <a:lnTo>
                    <a:pt x="317" y="1345"/>
                  </a:lnTo>
                  <a:lnTo>
                    <a:pt x="185" y="1556"/>
                  </a:lnTo>
                  <a:lnTo>
                    <a:pt x="106" y="1794"/>
                  </a:lnTo>
                  <a:lnTo>
                    <a:pt x="0" y="2057"/>
                  </a:lnTo>
                  <a:lnTo>
                    <a:pt x="290" y="2189"/>
                  </a:lnTo>
                  <a:lnTo>
                    <a:pt x="792" y="2400"/>
                  </a:lnTo>
                  <a:lnTo>
                    <a:pt x="1319" y="2558"/>
                  </a:lnTo>
                  <a:lnTo>
                    <a:pt x="1847" y="2690"/>
                  </a:lnTo>
                  <a:lnTo>
                    <a:pt x="2374" y="2796"/>
                  </a:lnTo>
                  <a:lnTo>
                    <a:pt x="2823" y="2875"/>
                  </a:lnTo>
                  <a:lnTo>
                    <a:pt x="3271" y="2928"/>
                  </a:lnTo>
                  <a:lnTo>
                    <a:pt x="3350" y="2479"/>
                  </a:lnTo>
                  <a:lnTo>
                    <a:pt x="3376" y="2057"/>
                  </a:lnTo>
                  <a:lnTo>
                    <a:pt x="3376" y="1635"/>
                  </a:lnTo>
                  <a:lnTo>
                    <a:pt x="3324" y="1266"/>
                  </a:lnTo>
                  <a:lnTo>
                    <a:pt x="3218" y="923"/>
                  </a:lnTo>
                  <a:lnTo>
                    <a:pt x="3060" y="607"/>
                  </a:lnTo>
                  <a:lnTo>
                    <a:pt x="2981" y="475"/>
                  </a:lnTo>
                  <a:lnTo>
                    <a:pt x="2875" y="369"/>
                  </a:lnTo>
                  <a:lnTo>
                    <a:pt x="2770" y="264"/>
                  </a:lnTo>
                  <a:lnTo>
                    <a:pt x="2638" y="185"/>
                  </a:lnTo>
                  <a:lnTo>
                    <a:pt x="2506" y="106"/>
                  </a:lnTo>
                  <a:lnTo>
                    <a:pt x="2374" y="53"/>
                  </a:lnTo>
                  <a:lnTo>
                    <a:pt x="2216" y="26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57" name="Google Shape;1590;p70">
              <a:extLst>
                <a:ext uri="{FF2B5EF4-FFF2-40B4-BE49-F238E27FC236}">
                  <a16:creationId xmlns:a16="http://schemas.microsoft.com/office/drawing/2014/main" id="{BD6DC576-C712-C630-3E18-BE373DE82285}"/>
                </a:ext>
              </a:extLst>
            </p:cNvPr>
            <p:cNvSpPr/>
            <p:nvPr/>
          </p:nvSpPr>
          <p:spPr>
            <a:xfrm>
              <a:off x="2232750" y="4286675"/>
              <a:ext cx="398275" cy="435875"/>
            </a:xfrm>
            <a:custGeom>
              <a:avLst/>
              <a:gdLst/>
              <a:ahLst/>
              <a:cxnLst/>
              <a:rect l="l" t="t" r="r" b="b"/>
              <a:pathLst>
                <a:path w="15931" h="17435" extrusionOk="0">
                  <a:moveTo>
                    <a:pt x="7412" y="317"/>
                  </a:moveTo>
                  <a:lnTo>
                    <a:pt x="9179" y="2269"/>
                  </a:lnTo>
                  <a:lnTo>
                    <a:pt x="9205" y="2269"/>
                  </a:lnTo>
                  <a:lnTo>
                    <a:pt x="9337" y="2295"/>
                  </a:lnTo>
                  <a:lnTo>
                    <a:pt x="9706" y="2375"/>
                  </a:lnTo>
                  <a:lnTo>
                    <a:pt x="10234" y="2533"/>
                  </a:lnTo>
                  <a:lnTo>
                    <a:pt x="10867" y="2770"/>
                  </a:lnTo>
                  <a:lnTo>
                    <a:pt x="11210" y="2928"/>
                  </a:lnTo>
                  <a:lnTo>
                    <a:pt x="11553" y="3113"/>
                  </a:lnTo>
                  <a:lnTo>
                    <a:pt x="11922" y="3324"/>
                  </a:lnTo>
                  <a:lnTo>
                    <a:pt x="12265" y="3561"/>
                  </a:lnTo>
                  <a:lnTo>
                    <a:pt x="12608" y="3825"/>
                  </a:lnTo>
                  <a:lnTo>
                    <a:pt x="12951" y="4142"/>
                  </a:lnTo>
                  <a:lnTo>
                    <a:pt x="13241" y="4485"/>
                  </a:lnTo>
                  <a:lnTo>
                    <a:pt x="13504" y="4854"/>
                  </a:lnTo>
                  <a:lnTo>
                    <a:pt x="13768" y="5276"/>
                  </a:lnTo>
                  <a:lnTo>
                    <a:pt x="13979" y="5724"/>
                  </a:lnTo>
                  <a:lnTo>
                    <a:pt x="14190" y="6199"/>
                  </a:lnTo>
                  <a:lnTo>
                    <a:pt x="14401" y="6674"/>
                  </a:lnTo>
                  <a:lnTo>
                    <a:pt x="14770" y="7702"/>
                  </a:lnTo>
                  <a:lnTo>
                    <a:pt x="15061" y="8705"/>
                  </a:lnTo>
                  <a:lnTo>
                    <a:pt x="15324" y="9654"/>
                  </a:lnTo>
                  <a:lnTo>
                    <a:pt x="15509" y="10445"/>
                  </a:lnTo>
                  <a:lnTo>
                    <a:pt x="15694" y="11342"/>
                  </a:lnTo>
                  <a:lnTo>
                    <a:pt x="15535" y="11685"/>
                  </a:lnTo>
                  <a:lnTo>
                    <a:pt x="15377" y="12028"/>
                  </a:lnTo>
                  <a:lnTo>
                    <a:pt x="15166" y="12344"/>
                  </a:lnTo>
                  <a:lnTo>
                    <a:pt x="14955" y="12661"/>
                  </a:lnTo>
                  <a:lnTo>
                    <a:pt x="14718" y="12977"/>
                  </a:lnTo>
                  <a:lnTo>
                    <a:pt x="14428" y="13268"/>
                  </a:lnTo>
                  <a:lnTo>
                    <a:pt x="14164" y="13558"/>
                  </a:lnTo>
                  <a:lnTo>
                    <a:pt x="13847" y="13821"/>
                  </a:lnTo>
                  <a:lnTo>
                    <a:pt x="13531" y="14085"/>
                  </a:lnTo>
                  <a:lnTo>
                    <a:pt x="13188" y="14323"/>
                  </a:lnTo>
                  <a:lnTo>
                    <a:pt x="12502" y="14797"/>
                  </a:lnTo>
                  <a:lnTo>
                    <a:pt x="11764" y="15219"/>
                  </a:lnTo>
                  <a:lnTo>
                    <a:pt x="10999" y="15615"/>
                  </a:lnTo>
                  <a:lnTo>
                    <a:pt x="10234" y="15958"/>
                  </a:lnTo>
                  <a:lnTo>
                    <a:pt x="9495" y="16248"/>
                  </a:lnTo>
                  <a:lnTo>
                    <a:pt x="8757" y="16512"/>
                  </a:lnTo>
                  <a:lnTo>
                    <a:pt x="8071" y="16723"/>
                  </a:lnTo>
                  <a:lnTo>
                    <a:pt x="7438" y="16907"/>
                  </a:lnTo>
                  <a:lnTo>
                    <a:pt x="6884" y="17039"/>
                  </a:lnTo>
                  <a:lnTo>
                    <a:pt x="6409" y="17118"/>
                  </a:lnTo>
                  <a:lnTo>
                    <a:pt x="6040" y="17171"/>
                  </a:lnTo>
                  <a:lnTo>
                    <a:pt x="5882" y="17171"/>
                  </a:lnTo>
                  <a:lnTo>
                    <a:pt x="5750" y="17145"/>
                  </a:lnTo>
                  <a:lnTo>
                    <a:pt x="5592" y="17118"/>
                  </a:lnTo>
                  <a:lnTo>
                    <a:pt x="5407" y="17039"/>
                  </a:lnTo>
                  <a:lnTo>
                    <a:pt x="5064" y="16802"/>
                  </a:lnTo>
                  <a:lnTo>
                    <a:pt x="4669" y="16512"/>
                  </a:lnTo>
                  <a:lnTo>
                    <a:pt x="4273" y="16142"/>
                  </a:lnTo>
                  <a:lnTo>
                    <a:pt x="3851" y="15720"/>
                  </a:lnTo>
                  <a:lnTo>
                    <a:pt x="3429" y="15246"/>
                  </a:lnTo>
                  <a:lnTo>
                    <a:pt x="3007" y="14718"/>
                  </a:lnTo>
                  <a:lnTo>
                    <a:pt x="2585" y="14191"/>
                  </a:lnTo>
                  <a:lnTo>
                    <a:pt x="2189" y="13610"/>
                  </a:lnTo>
                  <a:lnTo>
                    <a:pt x="1794" y="13030"/>
                  </a:lnTo>
                  <a:lnTo>
                    <a:pt x="1451" y="12476"/>
                  </a:lnTo>
                  <a:lnTo>
                    <a:pt x="1134" y="11896"/>
                  </a:lnTo>
                  <a:lnTo>
                    <a:pt x="844" y="11369"/>
                  </a:lnTo>
                  <a:lnTo>
                    <a:pt x="633" y="10867"/>
                  </a:lnTo>
                  <a:lnTo>
                    <a:pt x="449" y="10393"/>
                  </a:lnTo>
                  <a:lnTo>
                    <a:pt x="317" y="9971"/>
                  </a:lnTo>
                  <a:lnTo>
                    <a:pt x="264" y="9549"/>
                  </a:lnTo>
                  <a:lnTo>
                    <a:pt x="264" y="9153"/>
                  </a:lnTo>
                  <a:lnTo>
                    <a:pt x="290" y="8757"/>
                  </a:lnTo>
                  <a:lnTo>
                    <a:pt x="343" y="8388"/>
                  </a:lnTo>
                  <a:lnTo>
                    <a:pt x="422" y="8019"/>
                  </a:lnTo>
                  <a:lnTo>
                    <a:pt x="528" y="7676"/>
                  </a:lnTo>
                  <a:lnTo>
                    <a:pt x="660" y="7333"/>
                  </a:lnTo>
                  <a:lnTo>
                    <a:pt x="792" y="7043"/>
                  </a:lnTo>
                  <a:lnTo>
                    <a:pt x="923" y="6779"/>
                  </a:lnTo>
                  <a:lnTo>
                    <a:pt x="1187" y="6331"/>
                  </a:lnTo>
                  <a:lnTo>
                    <a:pt x="1372" y="6067"/>
                  </a:lnTo>
                  <a:lnTo>
                    <a:pt x="1451" y="5962"/>
                  </a:lnTo>
                  <a:lnTo>
                    <a:pt x="1477" y="5909"/>
                  </a:lnTo>
                  <a:lnTo>
                    <a:pt x="1082" y="3087"/>
                  </a:lnTo>
                  <a:lnTo>
                    <a:pt x="7412" y="317"/>
                  </a:lnTo>
                  <a:close/>
                  <a:moveTo>
                    <a:pt x="7491" y="1"/>
                  </a:moveTo>
                  <a:lnTo>
                    <a:pt x="818" y="2955"/>
                  </a:lnTo>
                  <a:lnTo>
                    <a:pt x="1240" y="5830"/>
                  </a:lnTo>
                  <a:lnTo>
                    <a:pt x="1082" y="6041"/>
                  </a:lnTo>
                  <a:lnTo>
                    <a:pt x="871" y="6384"/>
                  </a:lnTo>
                  <a:lnTo>
                    <a:pt x="607" y="6858"/>
                  </a:lnTo>
                  <a:lnTo>
                    <a:pt x="475" y="7148"/>
                  </a:lnTo>
                  <a:lnTo>
                    <a:pt x="343" y="7439"/>
                  </a:lnTo>
                  <a:lnTo>
                    <a:pt x="238" y="7782"/>
                  </a:lnTo>
                  <a:lnTo>
                    <a:pt x="132" y="8124"/>
                  </a:lnTo>
                  <a:lnTo>
                    <a:pt x="53" y="8494"/>
                  </a:lnTo>
                  <a:lnTo>
                    <a:pt x="27" y="8863"/>
                  </a:lnTo>
                  <a:lnTo>
                    <a:pt x="0" y="9259"/>
                  </a:lnTo>
                  <a:lnTo>
                    <a:pt x="27" y="9654"/>
                  </a:lnTo>
                  <a:lnTo>
                    <a:pt x="106" y="10050"/>
                  </a:lnTo>
                  <a:lnTo>
                    <a:pt x="211" y="10472"/>
                  </a:lnTo>
                  <a:lnTo>
                    <a:pt x="370" y="10920"/>
                  </a:lnTo>
                  <a:lnTo>
                    <a:pt x="607" y="11395"/>
                  </a:lnTo>
                  <a:lnTo>
                    <a:pt x="871" y="11922"/>
                  </a:lnTo>
                  <a:lnTo>
                    <a:pt x="1187" y="12476"/>
                  </a:lnTo>
                  <a:lnTo>
                    <a:pt x="1530" y="13057"/>
                  </a:lnTo>
                  <a:lnTo>
                    <a:pt x="1926" y="13637"/>
                  </a:lnTo>
                  <a:lnTo>
                    <a:pt x="2321" y="14217"/>
                  </a:lnTo>
                  <a:lnTo>
                    <a:pt x="2743" y="14771"/>
                  </a:lnTo>
                  <a:lnTo>
                    <a:pt x="3165" y="15298"/>
                  </a:lnTo>
                  <a:lnTo>
                    <a:pt x="3614" y="15800"/>
                  </a:lnTo>
                  <a:lnTo>
                    <a:pt x="4036" y="16248"/>
                  </a:lnTo>
                  <a:lnTo>
                    <a:pt x="4458" y="16644"/>
                  </a:lnTo>
                  <a:lnTo>
                    <a:pt x="4880" y="16986"/>
                  </a:lnTo>
                  <a:lnTo>
                    <a:pt x="5275" y="17224"/>
                  </a:lnTo>
                  <a:lnTo>
                    <a:pt x="5460" y="17303"/>
                  </a:lnTo>
                  <a:lnTo>
                    <a:pt x="5645" y="17382"/>
                  </a:lnTo>
                  <a:lnTo>
                    <a:pt x="5803" y="17408"/>
                  </a:lnTo>
                  <a:lnTo>
                    <a:pt x="5961" y="17435"/>
                  </a:lnTo>
                  <a:lnTo>
                    <a:pt x="6067" y="17435"/>
                  </a:lnTo>
                  <a:lnTo>
                    <a:pt x="6357" y="17382"/>
                  </a:lnTo>
                  <a:lnTo>
                    <a:pt x="6779" y="17303"/>
                  </a:lnTo>
                  <a:lnTo>
                    <a:pt x="7306" y="17171"/>
                  </a:lnTo>
                  <a:lnTo>
                    <a:pt x="7913" y="17013"/>
                  </a:lnTo>
                  <a:lnTo>
                    <a:pt x="8599" y="16802"/>
                  </a:lnTo>
                  <a:lnTo>
                    <a:pt x="9337" y="16564"/>
                  </a:lnTo>
                  <a:lnTo>
                    <a:pt x="10102" y="16274"/>
                  </a:lnTo>
                  <a:lnTo>
                    <a:pt x="10920" y="15931"/>
                  </a:lnTo>
                  <a:lnTo>
                    <a:pt x="11711" y="15536"/>
                  </a:lnTo>
                  <a:lnTo>
                    <a:pt x="12476" y="15114"/>
                  </a:lnTo>
                  <a:lnTo>
                    <a:pt x="12871" y="14876"/>
                  </a:lnTo>
                  <a:lnTo>
                    <a:pt x="13241" y="14613"/>
                  </a:lnTo>
                  <a:lnTo>
                    <a:pt x="13584" y="14349"/>
                  </a:lnTo>
                  <a:lnTo>
                    <a:pt x="13926" y="14085"/>
                  </a:lnTo>
                  <a:lnTo>
                    <a:pt x="14269" y="13795"/>
                  </a:lnTo>
                  <a:lnTo>
                    <a:pt x="14586" y="13505"/>
                  </a:lnTo>
                  <a:lnTo>
                    <a:pt x="14876" y="13188"/>
                  </a:lnTo>
                  <a:lnTo>
                    <a:pt x="15140" y="12846"/>
                  </a:lnTo>
                  <a:lnTo>
                    <a:pt x="15377" y="12503"/>
                  </a:lnTo>
                  <a:lnTo>
                    <a:pt x="15588" y="12133"/>
                  </a:lnTo>
                  <a:lnTo>
                    <a:pt x="15773" y="11764"/>
                  </a:lnTo>
                  <a:lnTo>
                    <a:pt x="15931" y="11369"/>
                  </a:lnTo>
                  <a:lnTo>
                    <a:pt x="15931" y="11342"/>
                  </a:lnTo>
                  <a:lnTo>
                    <a:pt x="15931" y="11316"/>
                  </a:lnTo>
                  <a:lnTo>
                    <a:pt x="15773" y="10525"/>
                  </a:lnTo>
                  <a:lnTo>
                    <a:pt x="15588" y="9733"/>
                  </a:lnTo>
                  <a:lnTo>
                    <a:pt x="15351" y="8784"/>
                  </a:lnTo>
                  <a:lnTo>
                    <a:pt x="15034" y="7729"/>
                  </a:lnTo>
                  <a:lnTo>
                    <a:pt x="14850" y="7201"/>
                  </a:lnTo>
                  <a:lnTo>
                    <a:pt x="14665" y="6647"/>
                  </a:lnTo>
                  <a:lnTo>
                    <a:pt x="14454" y="6146"/>
                  </a:lnTo>
                  <a:lnTo>
                    <a:pt x="14217" y="5645"/>
                  </a:lnTo>
                  <a:lnTo>
                    <a:pt x="13979" y="5170"/>
                  </a:lnTo>
                  <a:lnTo>
                    <a:pt x="13715" y="4722"/>
                  </a:lnTo>
                  <a:lnTo>
                    <a:pt x="13452" y="4353"/>
                  </a:lnTo>
                  <a:lnTo>
                    <a:pt x="13162" y="4010"/>
                  </a:lnTo>
                  <a:lnTo>
                    <a:pt x="12845" y="3720"/>
                  </a:lnTo>
                  <a:lnTo>
                    <a:pt x="12529" y="3430"/>
                  </a:lnTo>
                  <a:lnTo>
                    <a:pt x="12186" y="3192"/>
                  </a:lnTo>
                  <a:lnTo>
                    <a:pt x="11843" y="2981"/>
                  </a:lnTo>
                  <a:lnTo>
                    <a:pt x="11500" y="2797"/>
                  </a:lnTo>
                  <a:lnTo>
                    <a:pt x="11157" y="2612"/>
                  </a:lnTo>
                  <a:lnTo>
                    <a:pt x="10524" y="2375"/>
                  </a:lnTo>
                  <a:lnTo>
                    <a:pt x="9970" y="2190"/>
                  </a:lnTo>
                  <a:lnTo>
                    <a:pt x="9548" y="2084"/>
                  </a:lnTo>
                  <a:lnTo>
                    <a:pt x="9284" y="2032"/>
                  </a:lnTo>
                  <a:lnTo>
                    <a:pt x="74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58" name="Google Shape;1591;p70">
              <a:extLst>
                <a:ext uri="{FF2B5EF4-FFF2-40B4-BE49-F238E27FC236}">
                  <a16:creationId xmlns:a16="http://schemas.microsoft.com/office/drawing/2014/main" id="{BFF48822-E033-44B4-E81D-704241CA7904}"/>
                </a:ext>
              </a:extLst>
            </p:cNvPr>
            <p:cNvSpPr/>
            <p:nvPr/>
          </p:nvSpPr>
          <p:spPr>
            <a:xfrm>
              <a:off x="2211650" y="4222075"/>
              <a:ext cx="253875" cy="171450"/>
            </a:xfrm>
            <a:custGeom>
              <a:avLst/>
              <a:gdLst/>
              <a:ahLst/>
              <a:cxnLst/>
              <a:rect l="l" t="t" r="r" b="b"/>
              <a:pathLst>
                <a:path w="10155" h="6858" extrusionOk="0">
                  <a:moveTo>
                    <a:pt x="7649" y="0"/>
                  </a:moveTo>
                  <a:lnTo>
                    <a:pt x="7464" y="26"/>
                  </a:lnTo>
                  <a:lnTo>
                    <a:pt x="6726" y="211"/>
                  </a:lnTo>
                  <a:lnTo>
                    <a:pt x="5908" y="422"/>
                  </a:lnTo>
                  <a:lnTo>
                    <a:pt x="5038" y="686"/>
                  </a:lnTo>
                  <a:lnTo>
                    <a:pt x="4115" y="1002"/>
                  </a:lnTo>
                  <a:lnTo>
                    <a:pt x="3192" y="1372"/>
                  </a:lnTo>
                  <a:lnTo>
                    <a:pt x="2743" y="1583"/>
                  </a:lnTo>
                  <a:lnTo>
                    <a:pt x="2295" y="1820"/>
                  </a:lnTo>
                  <a:lnTo>
                    <a:pt x="1873" y="2057"/>
                  </a:lnTo>
                  <a:lnTo>
                    <a:pt x="1451" y="2321"/>
                  </a:lnTo>
                  <a:lnTo>
                    <a:pt x="1055" y="2585"/>
                  </a:lnTo>
                  <a:lnTo>
                    <a:pt x="660" y="2901"/>
                  </a:lnTo>
                  <a:lnTo>
                    <a:pt x="501" y="3060"/>
                  </a:lnTo>
                  <a:lnTo>
                    <a:pt x="370" y="3218"/>
                  </a:lnTo>
                  <a:lnTo>
                    <a:pt x="238" y="3402"/>
                  </a:lnTo>
                  <a:lnTo>
                    <a:pt x="132" y="3587"/>
                  </a:lnTo>
                  <a:lnTo>
                    <a:pt x="106" y="3719"/>
                  </a:lnTo>
                  <a:lnTo>
                    <a:pt x="53" y="3904"/>
                  </a:lnTo>
                  <a:lnTo>
                    <a:pt x="0" y="4088"/>
                  </a:lnTo>
                  <a:lnTo>
                    <a:pt x="0" y="4273"/>
                  </a:lnTo>
                  <a:lnTo>
                    <a:pt x="0" y="4457"/>
                  </a:lnTo>
                  <a:lnTo>
                    <a:pt x="27" y="4642"/>
                  </a:lnTo>
                  <a:lnTo>
                    <a:pt x="53" y="4827"/>
                  </a:lnTo>
                  <a:lnTo>
                    <a:pt x="106" y="5011"/>
                  </a:lnTo>
                  <a:lnTo>
                    <a:pt x="185" y="5196"/>
                  </a:lnTo>
                  <a:lnTo>
                    <a:pt x="1029" y="6858"/>
                  </a:lnTo>
                  <a:lnTo>
                    <a:pt x="1847" y="6858"/>
                  </a:lnTo>
                  <a:lnTo>
                    <a:pt x="2453" y="6831"/>
                  </a:lnTo>
                  <a:lnTo>
                    <a:pt x="3218" y="6726"/>
                  </a:lnTo>
                  <a:lnTo>
                    <a:pt x="3324" y="6699"/>
                  </a:lnTo>
                  <a:lnTo>
                    <a:pt x="4009" y="6541"/>
                  </a:lnTo>
                  <a:lnTo>
                    <a:pt x="4748" y="6330"/>
                  </a:lnTo>
                  <a:lnTo>
                    <a:pt x="4853" y="6277"/>
                  </a:lnTo>
                  <a:lnTo>
                    <a:pt x="5539" y="6040"/>
                  </a:lnTo>
                  <a:lnTo>
                    <a:pt x="6251" y="5723"/>
                  </a:lnTo>
                  <a:lnTo>
                    <a:pt x="6357" y="5671"/>
                  </a:lnTo>
                  <a:lnTo>
                    <a:pt x="6383" y="5671"/>
                  </a:lnTo>
                  <a:lnTo>
                    <a:pt x="7042" y="5328"/>
                  </a:lnTo>
                  <a:lnTo>
                    <a:pt x="7649" y="4959"/>
                  </a:lnTo>
                  <a:lnTo>
                    <a:pt x="7755" y="4879"/>
                  </a:lnTo>
                  <a:lnTo>
                    <a:pt x="8071" y="4668"/>
                  </a:lnTo>
                  <a:lnTo>
                    <a:pt x="8388" y="4431"/>
                  </a:lnTo>
                  <a:lnTo>
                    <a:pt x="8889" y="3983"/>
                  </a:lnTo>
                  <a:lnTo>
                    <a:pt x="8994" y="3904"/>
                  </a:lnTo>
                  <a:lnTo>
                    <a:pt x="9416" y="3455"/>
                  </a:lnTo>
                  <a:lnTo>
                    <a:pt x="9759" y="3033"/>
                  </a:lnTo>
                  <a:lnTo>
                    <a:pt x="9838" y="2928"/>
                  </a:lnTo>
                  <a:lnTo>
                    <a:pt x="9970" y="2690"/>
                  </a:lnTo>
                  <a:lnTo>
                    <a:pt x="10076" y="2532"/>
                  </a:lnTo>
                  <a:lnTo>
                    <a:pt x="10155" y="2374"/>
                  </a:lnTo>
                  <a:lnTo>
                    <a:pt x="9575" y="1108"/>
                  </a:lnTo>
                  <a:lnTo>
                    <a:pt x="9495" y="923"/>
                  </a:lnTo>
                  <a:lnTo>
                    <a:pt x="9364" y="739"/>
                  </a:lnTo>
                  <a:lnTo>
                    <a:pt x="9232" y="580"/>
                  </a:lnTo>
                  <a:lnTo>
                    <a:pt x="9073" y="448"/>
                  </a:lnTo>
                  <a:lnTo>
                    <a:pt x="8915" y="317"/>
                  </a:lnTo>
                  <a:lnTo>
                    <a:pt x="8757" y="211"/>
                  </a:lnTo>
                  <a:lnTo>
                    <a:pt x="8572" y="132"/>
                  </a:lnTo>
                  <a:lnTo>
                    <a:pt x="8361" y="79"/>
                  </a:lnTo>
                  <a:lnTo>
                    <a:pt x="8229" y="26"/>
                  </a:lnTo>
                  <a:lnTo>
                    <a:pt x="80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59" name="Google Shape;1592;p70">
              <a:extLst>
                <a:ext uri="{FF2B5EF4-FFF2-40B4-BE49-F238E27FC236}">
                  <a16:creationId xmlns:a16="http://schemas.microsoft.com/office/drawing/2014/main" id="{72FD9F2B-04AE-A3D5-B099-B9E26853A107}"/>
                </a:ext>
              </a:extLst>
            </p:cNvPr>
            <p:cNvSpPr/>
            <p:nvPr/>
          </p:nvSpPr>
          <p:spPr>
            <a:xfrm>
              <a:off x="2214275" y="4222725"/>
              <a:ext cx="206425" cy="92325"/>
            </a:xfrm>
            <a:custGeom>
              <a:avLst/>
              <a:gdLst/>
              <a:ahLst/>
              <a:cxnLst/>
              <a:rect l="l" t="t" r="r" b="b"/>
              <a:pathLst>
                <a:path w="8257" h="3693" extrusionOk="0">
                  <a:moveTo>
                    <a:pt x="8124" y="0"/>
                  </a:moveTo>
                  <a:lnTo>
                    <a:pt x="7623" y="502"/>
                  </a:lnTo>
                  <a:lnTo>
                    <a:pt x="7043" y="976"/>
                  </a:lnTo>
                  <a:lnTo>
                    <a:pt x="6463" y="1425"/>
                  </a:lnTo>
                  <a:lnTo>
                    <a:pt x="5830" y="1820"/>
                  </a:lnTo>
                  <a:lnTo>
                    <a:pt x="5302" y="2110"/>
                  </a:lnTo>
                  <a:lnTo>
                    <a:pt x="4748" y="2374"/>
                  </a:lnTo>
                  <a:lnTo>
                    <a:pt x="4643" y="2427"/>
                  </a:lnTo>
                  <a:lnTo>
                    <a:pt x="4221" y="2612"/>
                  </a:lnTo>
                  <a:lnTo>
                    <a:pt x="3772" y="2770"/>
                  </a:lnTo>
                  <a:lnTo>
                    <a:pt x="3350" y="2928"/>
                  </a:lnTo>
                  <a:lnTo>
                    <a:pt x="2902" y="3060"/>
                  </a:lnTo>
                  <a:lnTo>
                    <a:pt x="2427" y="3192"/>
                  </a:lnTo>
                  <a:lnTo>
                    <a:pt x="1953" y="3297"/>
                  </a:lnTo>
                  <a:lnTo>
                    <a:pt x="1003" y="3456"/>
                  </a:lnTo>
                  <a:lnTo>
                    <a:pt x="528" y="3535"/>
                  </a:lnTo>
                  <a:lnTo>
                    <a:pt x="27" y="3561"/>
                  </a:lnTo>
                  <a:lnTo>
                    <a:pt x="1" y="3693"/>
                  </a:lnTo>
                  <a:lnTo>
                    <a:pt x="502" y="3640"/>
                  </a:lnTo>
                  <a:lnTo>
                    <a:pt x="1003" y="3587"/>
                  </a:lnTo>
                  <a:lnTo>
                    <a:pt x="1610" y="3482"/>
                  </a:lnTo>
                  <a:lnTo>
                    <a:pt x="2216" y="3350"/>
                  </a:lnTo>
                  <a:lnTo>
                    <a:pt x="2770" y="3218"/>
                  </a:lnTo>
                  <a:lnTo>
                    <a:pt x="3350" y="3060"/>
                  </a:lnTo>
                  <a:lnTo>
                    <a:pt x="3456" y="3007"/>
                  </a:lnTo>
                  <a:lnTo>
                    <a:pt x="4089" y="2796"/>
                  </a:lnTo>
                  <a:lnTo>
                    <a:pt x="4669" y="2532"/>
                  </a:lnTo>
                  <a:lnTo>
                    <a:pt x="4801" y="2506"/>
                  </a:lnTo>
                  <a:lnTo>
                    <a:pt x="5355" y="2216"/>
                  </a:lnTo>
                  <a:lnTo>
                    <a:pt x="5882" y="1926"/>
                  </a:lnTo>
                  <a:lnTo>
                    <a:pt x="5935" y="1899"/>
                  </a:lnTo>
                  <a:lnTo>
                    <a:pt x="6041" y="1847"/>
                  </a:lnTo>
                  <a:lnTo>
                    <a:pt x="6568" y="1504"/>
                  </a:lnTo>
                  <a:lnTo>
                    <a:pt x="7069" y="1135"/>
                  </a:lnTo>
                  <a:lnTo>
                    <a:pt x="7175" y="1055"/>
                  </a:lnTo>
                  <a:lnTo>
                    <a:pt x="7570" y="713"/>
                  </a:lnTo>
                  <a:lnTo>
                    <a:pt x="7940" y="370"/>
                  </a:lnTo>
                  <a:lnTo>
                    <a:pt x="8019" y="291"/>
                  </a:lnTo>
                  <a:lnTo>
                    <a:pt x="8256" y="53"/>
                  </a:lnTo>
                  <a:lnTo>
                    <a:pt x="81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60" name="Google Shape;1593;p70">
              <a:extLst>
                <a:ext uri="{FF2B5EF4-FFF2-40B4-BE49-F238E27FC236}">
                  <a16:creationId xmlns:a16="http://schemas.microsoft.com/office/drawing/2014/main" id="{6C8C1631-1A54-CBCE-2473-9393D3CEF574}"/>
                </a:ext>
              </a:extLst>
            </p:cNvPr>
            <p:cNvSpPr/>
            <p:nvPr/>
          </p:nvSpPr>
          <p:spPr>
            <a:xfrm>
              <a:off x="2230775" y="4311075"/>
              <a:ext cx="27050" cy="82450"/>
            </a:xfrm>
            <a:custGeom>
              <a:avLst/>
              <a:gdLst/>
              <a:ahLst/>
              <a:cxnLst/>
              <a:rect l="l" t="t" r="r" b="b"/>
              <a:pathLst>
                <a:path w="1082" h="3298" extrusionOk="0">
                  <a:moveTo>
                    <a:pt x="132" y="1"/>
                  </a:moveTo>
                  <a:lnTo>
                    <a:pt x="0" y="27"/>
                  </a:lnTo>
                  <a:lnTo>
                    <a:pt x="27" y="106"/>
                  </a:lnTo>
                  <a:lnTo>
                    <a:pt x="211" y="924"/>
                  </a:lnTo>
                  <a:lnTo>
                    <a:pt x="422" y="1715"/>
                  </a:lnTo>
                  <a:lnTo>
                    <a:pt x="686" y="2533"/>
                  </a:lnTo>
                  <a:lnTo>
                    <a:pt x="950" y="3298"/>
                  </a:lnTo>
                  <a:lnTo>
                    <a:pt x="1082" y="3298"/>
                  </a:lnTo>
                  <a:lnTo>
                    <a:pt x="791" y="2506"/>
                  </a:lnTo>
                  <a:lnTo>
                    <a:pt x="554" y="1715"/>
                  </a:lnTo>
                  <a:lnTo>
                    <a:pt x="343" y="897"/>
                  </a:lnTo>
                  <a:lnTo>
                    <a:pt x="158" y="80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61" name="Google Shape;1594;p70">
              <a:extLst>
                <a:ext uri="{FF2B5EF4-FFF2-40B4-BE49-F238E27FC236}">
                  <a16:creationId xmlns:a16="http://schemas.microsoft.com/office/drawing/2014/main" id="{5F3315E2-7855-909F-7198-2514746D4DDD}"/>
                </a:ext>
              </a:extLst>
            </p:cNvPr>
            <p:cNvSpPr/>
            <p:nvPr/>
          </p:nvSpPr>
          <p:spPr>
            <a:xfrm>
              <a:off x="2264400" y="4305150"/>
              <a:ext cx="30350" cy="85075"/>
            </a:xfrm>
            <a:custGeom>
              <a:avLst/>
              <a:gdLst/>
              <a:ahLst/>
              <a:cxnLst/>
              <a:rect l="l" t="t" r="r" b="b"/>
              <a:pathLst>
                <a:path w="1214" h="3403" extrusionOk="0">
                  <a:moveTo>
                    <a:pt x="106" y="0"/>
                  </a:moveTo>
                  <a:lnTo>
                    <a:pt x="0" y="27"/>
                  </a:lnTo>
                  <a:lnTo>
                    <a:pt x="0" y="106"/>
                  </a:lnTo>
                  <a:lnTo>
                    <a:pt x="211" y="950"/>
                  </a:lnTo>
                  <a:lnTo>
                    <a:pt x="475" y="1767"/>
                  </a:lnTo>
                  <a:lnTo>
                    <a:pt x="765" y="2585"/>
                  </a:lnTo>
                  <a:lnTo>
                    <a:pt x="1108" y="3403"/>
                  </a:lnTo>
                  <a:lnTo>
                    <a:pt x="1214" y="3376"/>
                  </a:lnTo>
                  <a:lnTo>
                    <a:pt x="897" y="2559"/>
                  </a:lnTo>
                  <a:lnTo>
                    <a:pt x="581" y="1741"/>
                  </a:lnTo>
                  <a:lnTo>
                    <a:pt x="343" y="923"/>
                  </a:lnTo>
                  <a:lnTo>
                    <a:pt x="132" y="79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62" name="Google Shape;1595;p70">
              <a:extLst>
                <a:ext uri="{FF2B5EF4-FFF2-40B4-BE49-F238E27FC236}">
                  <a16:creationId xmlns:a16="http://schemas.microsoft.com/office/drawing/2014/main" id="{54B6089D-3721-754B-3BAC-391A86EC695B}"/>
                </a:ext>
              </a:extLst>
            </p:cNvPr>
            <p:cNvSpPr/>
            <p:nvPr/>
          </p:nvSpPr>
          <p:spPr>
            <a:xfrm>
              <a:off x="2297375" y="4296575"/>
              <a:ext cx="35625" cy="83775"/>
            </a:xfrm>
            <a:custGeom>
              <a:avLst/>
              <a:gdLst/>
              <a:ahLst/>
              <a:cxnLst/>
              <a:rect l="l" t="t" r="r" b="b"/>
              <a:pathLst>
                <a:path w="1425" h="3351" extrusionOk="0">
                  <a:moveTo>
                    <a:pt x="106" y="0"/>
                  </a:moveTo>
                  <a:lnTo>
                    <a:pt x="0" y="27"/>
                  </a:lnTo>
                  <a:lnTo>
                    <a:pt x="26" y="106"/>
                  </a:lnTo>
                  <a:lnTo>
                    <a:pt x="264" y="950"/>
                  </a:lnTo>
                  <a:lnTo>
                    <a:pt x="554" y="1768"/>
                  </a:lnTo>
                  <a:lnTo>
                    <a:pt x="897" y="2559"/>
                  </a:lnTo>
                  <a:lnTo>
                    <a:pt x="1319" y="3350"/>
                  </a:lnTo>
                  <a:lnTo>
                    <a:pt x="1424" y="3297"/>
                  </a:lnTo>
                  <a:lnTo>
                    <a:pt x="1029" y="2532"/>
                  </a:lnTo>
                  <a:lnTo>
                    <a:pt x="659" y="1715"/>
                  </a:lnTo>
                  <a:lnTo>
                    <a:pt x="369" y="897"/>
                  </a:lnTo>
                  <a:lnTo>
                    <a:pt x="132" y="5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63" name="Google Shape;1596;p70">
              <a:extLst>
                <a:ext uri="{FF2B5EF4-FFF2-40B4-BE49-F238E27FC236}">
                  <a16:creationId xmlns:a16="http://schemas.microsoft.com/office/drawing/2014/main" id="{6080095C-E29D-3F00-1850-58A68B463EBE}"/>
                </a:ext>
              </a:extLst>
            </p:cNvPr>
            <p:cNvSpPr/>
            <p:nvPr/>
          </p:nvSpPr>
          <p:spPr>
            <a:xfrm>
              <a:off x="2330325" y="4282075"/>
              <a:ext cx="40250" cy="83100"/>
            </a:xfrm>
            <a:custGeom>
              <a:avLst/>
              <a:gdLst/>
              <a:ahLst/>
              <a:cxnLst/>
              <a:rect l="l" t="t" r="r" b="b"/>
              <a:pathLst>
                <a:path w="1610" h="3324" extrusionOk="0">
                  <a:moveTo>
                    <a:pt x="106" y="0"/>
                  </a:moveTo>
                  <a:lnTo>
                    <a:pt x="1" y="53"/>
                  </a:lnTo>
                  <a:lnTo>
                    <a:pt x="27" y="158"/>
                  </a:lnTo>
                  <a:lnTo>
                    <a:pt x="370" y="976"/>
                  </a:lnTo>
                  <a:lnTo>
                    <a:pt x="713" y="1767"/>
                  </a:lnTo>
                  <a:lnTo>
                    <a:pt x="1082" y="2559"/>
                  </a:lnTo>
                  <a:lnTo>
                    <a:pt x="1504" y="3323"/>
                  </a:lnTo>
                  <a:lnTo>
                    <a:pt x="1610" y="3271"/>
                  </a:lnTo>
                  <a:lnTo>
                    <a:pt x="1188" y="2506"/>
                  </a:lnTo>
                  <a:lnTo>
                    <a:pt x="818" y="1715"/>
                  </a:lnTo>
                  <a:lnTo>
                    <a:pt x="476" y="923"/>
                  </a:lnTo>
                  <a:lnTo>
                    <a:pt x="159" y="13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64" name="Google Shape;1597;p70">
              <a:extLst>
                <a:ext uri="{FF2B5EF4-FFF2-40B4-BE49-F238E27FC236}">
                  <a16:creationId xmlns:a16="http://schemas.microsoft.com/office/drawing/2014/main" id="{D52887B1-85F7-9F58-A967-9649282604F2}"/>
                </a:ext>
              </a:extLst>
            </p:cNvPr>
            <p:cNvSpPr/>
            <p:nvPr/>
          </p:nvSpPr>
          <p:spPr>
            <a:xfrm>
              <a:off x="2361325" y="4266900"/>
              <a:ext cx="44200" cy="79150"/>
            </a:xfrm>
            <a:custGeom>
              <a:avLst/>
              <a:gdLst/>
              <a:ahLst/>
              <a:cxnLst/>
              <a:rect l="l" t="t" r="r" b="b"/>
              <a:pathLst>
                <a:path w="1768" h="3166" extrusionOk="0">
                  <a:moveTo>
                    <a:pt x="106" y="1"/>
                  </a:moveTo>
                  <a:lnTo>
                    <a:pt x="0" y="80"/>
                  </a:lnTo>
                  <a:lnTo>
                    <a:pt x="53" y="132"/>
                  </a:lnTo>
                  <a:lnTo>
                    <a:pt x="502" y="871"/>
                  </a:lnTo>
                  <a:lnTo>
                    <a:pt x="924" y="1609"/>
                  </a:lnTo>
                  <a:lnTo>
                    <a:pt x="1293" y="2374"/>
                  </a:lnTo>
                  <a:lnTo>
                    <a:pt x="1662" y="3166"/>
                  </a:lnTo>
                  <a:lnTo>
                    <a:pt x="1768" y="3086"/>
                  </a:lnTo>
                  <a:lnTo>
                    <a:pt x="1398" y="2322"/>
                  </a:lnTo>
                  <a:lnTo>
                    <a:pt x="1003" y="1557"/>
                  </a:lnTo>
                  <a:lnTo>
                    <a:pt x="581" y="792"/>
                  </a:lnTo>
                  <a:lnTo>
                    <a:pt x="159" y="8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65" name="Google Shape;1598;p70">
              <a:extLst>
                <a:ext uri="{FF2B5EF4-FFF2-40B4-BE49-F238E27FC236}">
                  <a16:creationId xmlns:a16="http://schemas.microsoft.com/office/drawing/2014/main" id="{3A9BA0AD-AC49-F1C5-11CD-ADA624266687}"/>
                </a:ext>
              </a:extLst>
            </p:cNvPr>
            <p:cNvSpPr/>
            <p:nvPr/>
          </p:nvSpPr>
          <p:spPr>
            <a:xfrm>
              <a:off x="2389675" y="4247125"/>
              <a:ext cx="46850" cy="74525"/>
            </a:xfrm>
            <a:custGeom>
              <a:avLst/>
              <a:gdLst/>
              <a:ahLst/>
              <a:cxnLst/>
              <a:rect l="l" t="t" r="r" b="b"/>
              <a:pathLst>
                <a:path w="1874" h="2981" extrusionOk="0">
                  <a:moveTo>
                    <a:pt x="80" y="0"/>
                  </a:moveTo>
                  <a:lnTo>
                    <a:pt x="1" y="79"/>
                  </a:lnTo>
                  <a:lnTo>
                    <a:pt x="53" y="159"/>
                  </a:lnTo>
                  <a:lnTo>
                    <a:pt x="554" y="818"/>
                  </a:lnTo>
                  <a:lnTo>
                    <a:pt x="1003" y="1504"/>
                  </a:lnTo>
                  <a:lnTo>
                    <a:pt x="1398" y="2242"/>
                  </a:lnTo>
                  <a:lnTo>
                    <a:pt x="1768" y="2981"/>
                  </a:lnTo>
                  <a:lnTo>
                    <a:pt x="1873" y="2902"/>
                  </a:lnTo>
                  <a:lnTo>
                    <a:pt x="1504" y="2163"/>
                  </a:lnTo>
                  <a:lnTo>
                    <a:pt x="1108" y="1425"/>
                  </a:lnTo>
                  <a:lnTo>
                    <a:pt x="634" y="739"/>
                  </a:lnTo>
                  <a:lnTo>
                    <a:pt x="159" y="7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66" name="Google Shape;1599;p70">
              <a:extLst>
                <a:ext uri="{FF2B5EF4-FFF2-40B4-BE49-F238E27FC236}">
                  <a16:creationId xmlns:a16="http://schemas.microsoft.com/office/drawing/2014/main" id="{3B451FB8-1AEF-CBFA-417F-708960AFF229}"/>
                </a:ext>
              </a:extLst>
            </p:cNvPr>
            <p:cNvSpPr/>
            <p:nvPr/>
          </p:nvSpPr>
          <p:spPr>
            <a:xfrm>
              <a:off x="2410775" y="4228000"/>
              <a:ext cx="46850" cy="69925"/>
            </a:xfrm>
            <a:custGeom>
              <a:avLst/>
              <a:gdLst/>
              <a:ahLst/>
              <a:cxnLst/>
              <a:rect l="l" t="t" r="r" b="b"/>
              <a:pathLst>
                <a:path w="1874" h="2797" extrusionOk="0">
                  <a:moveTo>
                    <a:pt x="80" y="0"/>
                  </a:moveTo>
                  <a:lnTo>
                    <a:pt x="1" y="106"/>
                  </a:lnTo>
                  <a:lnTo>
                    <a:pt x="80" y="159"/>
                  </a:lnTo>
                  <a:lnTo>
                    <a:pt x="343" y="449"/>
                  </a:lnTo>
                  <a:lnTo>
                    <a:pt x="607" y="739"/>
                  </a:lnTo>
                  <a:lnTo>
                    <a:pt x="845" y="1082"/>
                  </a:lnTo>
                  <a:lnTo>
                    <a:pt x="1056" y="1398"/>
                  </a:lnTo>
                  <a:lnTo>
                    <a:pt x="1267" y="1741"/>
                  </a:lnTo>
                  <a:lnTo>
                    <a:pt x="1451" y="2084"/>
                  </a:lnTo>
                  <a:lnTo>
                    <a:pt x="1794" y="2796"/>
                  </a:lnTo>
                  <a:lnTo>
                    <a:pt x="1873" y="2691"/>
                  </a:lnTo>
                  <a:lnTo>
                    <a:pt x="1530" y="2005"/>
                  </a:lnTo>
                  <a:lnTo>
                    <a:pt x="1346" y="1636"/>
                  </a:lnTo>
                  <a:lnTo>
                    <a:pt x="1135" y="1319"/>
                  </a:lnTo>
                  <a:lnTo>
                    <a:pt x="924" y="976"/>
                  </a:lnTo>
                  <a:lnTo>
                    <a:pt x="686" y="660"/>
                  </a:lnTo>
                  <a:lnTo>
                    <a:pt x="449" y="370"/>
                  </a:lnTo>
                  <a:lnTo>
                    <a:pt x="159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67" name="Google Shape;1600;p70">
              <a:extLst>
                <a:ext uri="{FF2B5EF4-FFF2-40B4-BE49-F238E27FC236}">
                  <a16:creationId xmlns:a16="http://schemas.microsoft.com/office/drawing/2014/main" id="{BF7C0D76-A862-5096-60DB-4306DE7A8DCE}"/>
                </a:ext>
              </a:extLst>
            </p:cNvPr>
            <p:cNvSpPr/>
            <p:nvPr/>
          </p:nvSpPr>
          <p:spPr>
            <a:xfrm>
              <a:off x="2796525" y="4454175"/>
              <a:ext cx="187950" cy="741150"/>
            </a:xfrm>
            <a:custGeom>
              <a:avLst/>
              <a:gdLst/>
              <a:ahLst/>
              <a:cxnLst/>
              <a:rect l="l" t="t" r="r" b="b"/>
              <a:pathLst>
                <a:path w="7518" h="29646" extrusionOk="0">
                  <a:moveTo>
                    <a:pt x="4273" y="0"/>
                  </a:moveTo>
                  <a:lnTo>
                    <a:pt x="4088" y="26"/>
                  </a:lnTo>
                  <a:lnTo>
                    <a:pt x="3904" y="106"/>
                  </a:lnTo>
                  <a:lnTo>
                    <a:pt x="3719" y="211"/>
                  </a:lnTo>
                  <a:lnTo>
                    <a:pt x="3534" y="343"/>
                  </a:lnTo>
                  <a:lnTo>
                    <a:pt x="3376" y="475"/>
                  </a:lnTo>
                  <a:lnTo>
                    <a:pt x="3192" y="659"/>
                  </a:lnTo>
                  <a:lnTo>
                    <a:pt x="2875" y="1055"/>
                  </a:lnTo>
                  <a:lnTo>
                    <a:pt x="2559" y="1530"/>
                  </a:lnTo>
                  <a:lnTo>
                    <a:pt x="2268" y="2057"/>
                  </a:lnTo>
                  <a:lnTo>
                    <a:pt x="1978" y="2585"/>
                  </a:lnTo>
                  <a:lnTo>
                    <a:pt x="1741" y="3165"/>
                  </a:lnTo>
                  <a:lnTo>
                    <a:pt x="1504" y="3719"/>
                  </a:lnTo>
                  <a:lnTo>
                    <a:pt x="1293" y="4273"/>
                  </a:lnTo>
                  <a:lnTo>
                    <a:pt x="976" y="5222"/>
                  </a:lnTo>
                  <a:lnTo>
                    <a:pt x="765" y="5908"/>
                  </a:lnTo>
                  <a:lnTo>
                    <a:pt x="712" y="6146"/>
                  </a:lnTo>
                  <a:lnTo>
                    <a:pt x="0" y="29646"/>
                  </a:lnTo>
                  <a:lnTo>
                    <a:pt x="6172" y="28591"/>
                  </a:lnTo>
                  <a:lnTo>
                    <a:pt x="6647" y="24661"/>
                  </a:lnTo>
                  <a:lnTo>
                    <a:pt x="7042" y="21390"/>
                  </a:lnTo>
                  <a:lnTo>
                    <a:pt x="7385" y="18727"/>
                  </a:lnTo>
                  <a:lnTo>
                    <a:pt x="7464" y="18199"/>
                  </a:lnTo>
                  <a:lnTo>
                    <a:pt x="7491" y="17672"/>
                  </a:lnTo>
                  <a:lnTo>
                    <a:pt x="7517" y="17091"/>
                  </a:lnTo>
                  <a:lnTo>
                    <a:pt x="7517" y="16485"/>
                  </a:lnTo>
                  <a:lnTo>
                    <a:pt x="7491" y="15271"/>
                  </a:lnTo>
                  <a:lnTo>
                    <a:pt x="7412" y="14005"/>
                  </a:lnTo>
                  <a:lnTo>
                    <a:pt x="7280" y="12739"/>
                  </a:lnTo>
                  <a:lnTo>
                    <a:pt x="7148" y="11500"/>
                  </a:lnTo>
                  <a:lnTo>
                    <a:pt x="6963" y="10339"/>
                  </a:lnTo>
                  <a:lnTo>
                    <a:pt x="6805" y="9284"/>
                  </a:lnTo>
                  <a:lnTo>
                    <a:pt x="6726" y="8730"/>
                  </a:lnTo>
                  <a:lnTo>
                    <a:pt x="6647" y="8124"/>
                  </a:lnTo>
                  <a:lnTo>
                    <a:pt x="6515" y="6673"/>
                  </a:lnTo>
                  <a:lnTo>
                    <a:pt x="6330" y="5117"/>
                  </a:lnTo>
                  <a:lnTo>
                    <a:pt x="6225" y="4326"/>
                  </a:lnTo>
                  <a:lnTo>
                    <a:pt x="6119" y="3561"/>
                  </a:lnTo>
                  <a:lnTo>
                    <a:pt x="5987" y="2822"/>
                  </a:lnTo>
                  <a:lnTo>
                    <a:pt x="5829" y="2137"/>
                  </a:lnTo>
                  <a:lnTo>
                    <a:pt x="5644" y="1530"/>
                  </a:lnTo>
                  <a:lnTo>
                    <a:pt x="5433" y="976"/>
                  </a:lnTo>
                  <a:lnTo>
                    <a:pt x="5328" y="765"/>
                  </a:lnTo>
                  <a:lnTo>
                    <a:pt x="5196" y="554"/>
                  </a:lnTo>
                  <a:lnTo>
                    <a:pt x="5064" y="369"/>
                  </a:lnTo>
                  <a:lnTo>
                    <a:pt x="4932" y="237"/>
                  </a:lnTo>
                  <a:lnTo>
                    <a:pt x="4774" y="106"/>
                  </a:lnTo>
                  <a:lnTo>
                    <a:pt x="4616" y="53"/>
                  </a:lnTo>
                  <a:lnTo>
                    <a:pt x="44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68" name="Google Shape;1601;p70">
              <a:extLst>
                <a:ext uri="{FF2B5EF4-FFF2-40B4-BE49-F238E27FC236}">
                  <a16:creationId xmlns:a16="http://schemas.microsoft.com/office/drawing/2014/main" id="{374D2202-F7C6-57D5-AA68-EF2AE2C30238}"/>
                </a:ext>
              </a:extLst>
            </p:cNvPr>
            <p:cNvSpPr/>
            <p:nvPr/>
          </p:nvSpPr>
          <p:spPr>
            <a:xfrm>
              <a:off x="2814325" y="4427800"/>
              <a:ext cx="406850" cy="735875"/>
            </a:xfrm>
            <a:custGeom>
              <a:avLst/>
              <a:gdLst/>
              <a:ahLst/>
              <a:cxnLst/>
              <a:rect l="l" t="t" r="r" b="b"/>
              <a:pathLst>
                <a:path w="16274" h="29435" extrusionOk="0">
                  <a:moveTo>
                    <a:pt x="290" y="0"/>
                  </a:moveTo>
                  <a:lnTo>
                    <a:pt x="185" y="26"/>
                  </a:lnTo>
                  <a:lnTo>
                    <a:pt x="106" y="79"/>
                  </a:lnTo>
                  <a:lnTo>
                    <a:pt x="53" y="158"/>
                  </a:lnTo>
                  <a:lnTo>
                    <a:pt x="27" y="264"/>
                  </a:lnTo>
                  <a:lnTo>
                    <a:pt x="0" y="1477"/>
                  </a:lnTo>
                  <a:lnTo>
                    <a:pt x="0" y="2664"/>
                  </a:lnTo>
                  <a:lnTo>
                    <a:pt x="0" y="3851"/>
                  </a:lnTo>
                  <a:lnTo>
                    <a:pt x="53" y="5038"/>
                  </a:lnTo>
                  <a:lnTo>
                    <a:pt x="106" y="6198"/>
                  </a:lnTo>
                  <a:lnTo>
                    <a:pt x="185" y="7359"/>
                  </a:lnTo>
                  <a:lnTo>
                    <a:pt x="290" y="8493"/>
                  </a:lnTo>
                  <a:lnTo>
                    <a:pt x="396" y="9627"/>
                  </a:lnTo>
                  <a:lnTo>
                    <a:pt x="554" y="10761"/>
                  </a:lnTo>
                  <a:lnTo>
                    <a:pt x="712" y="11869"/>
                  </a:lnTo>
                  <a:lnTo>
                    <a:pt x="897" y="12950"/>
                  </a:lnTo>
                  <a:lnTo>
                    <a:pt x="1082" y="14032"/>
                  </a:lnTo>
                  <a:lnTo>
                    <a:pt x="1319" y="15113"/>
                  </a:lnTo>
                  <a:lnTo>
                    <a:pt x="1556" y="16168"/>
                  </a:lnTo>
                  <a:lnTo>
                    <a:pt x="1820" y="17197"/>
                  </a:lnTo>
                  <a:lnTo>
                    <a:pt x="2110" y="18225"/>
                  </a:lnTo>
                  <a:lnTo>
                    <a:pt x="2400" y="19201"/>
                  </a:lnTo>
                  <a:lnTo>
                    <a:pt x="2743" y="20230"/>
                  </a:lnTo>
                  <a:lnTo>
                    <a:pt x="3139" y="21338"/>
                  </a:lnTo>
                  <a:lnTo>
                    <a:pt x="3376" y="21892"/>
                  </a:lnTo>
                  <a:lnTo>
                    <a:pt x="3640" y="22472"/>
                  </a:lnTo>
                  <a:lnTo>
                    <a:pt x="3904" y="23052"/>
                  </a:lnTo>
                  <a:lnTo>
                    <a:pt x="4220" y="23606"/>
                  </a:lnTo>
                  <a:lnTo>
                    <a:pt x="4537" y="24186"/>
                  </a:lnTo>
                  <a:lnTo>
                    <a:pt x="4880" y="24740"/>
                  </a:lnTo>
                  <a:lnTo>
                    <a:pt x="5249" y="25294"/>
                  </a:lnTo>
                  <a:lnTo>
                    <a:pt x="5645" y="25821"/>
                  </a:lnTo>
                  <a:lnTo>
                    <a:pt x="6067" y="26349"/>
                  </a:lnTo>
                  <a:lnTo>
                    <a:pt x="6515" y="26850"/>
                  </a:lnTo>
                  <a:lnTo>
                    <a:pt x="6963" y="27325"/>
                  </a:lnTo>
                  <a:lnTo>
                    <a:pt x="7438" y="27720"/>
                  </a:lnTo>
                  <a:lnTo>
                    <a:pt x="7913" y="28090"/>
                  </a:lnTo>
                  <a:lnTo>
                    <a:pt x="8388" y="28406"/>
                  </a:lnTo>
                  <a:lnTo>
                    <a:pt x="8862" y="28696"/>
                  </a:lnTo>
                  <a:lnTo>
                    <a:pt x="9337" y="28934"/>
                  </a:lnTo>
                  <a:lnTo>
                    <a:pt x="9838" y="29118"/>
                  </a:lnTo>
                  <a:lnTo>
                    <a:pt x="10339" y="29277"/>
                  </a:lnTo>
                  <a:lnTo>
                    <a:pt x="10656" y="29329"/>
                  </a:lnTo>
                  <a:lnTo>
                    <a:pt x="10972" y="29382"/>
                  </a:lnTo>
                  <a:lnTo>
                    <a:pt x="11289" y="29408"/>
                  </a:lnTo>
                  <a:lnTo>
                    <a:pt x="11605" y="29435"/>
                  </a:lnTo>
                  <a:lnTo>
                    <a:pt x="12054" y="29408"/>
                  </a:lnTo>
                  <a:lnTo>
                    <a:pt x="12476" y="29356"/>
                  </a:lnTo>
                  <a:lnTo>
                    <a:pt x="12898" y="29250"/>
                  </a:lnTo>
                  <a:lnTo>
                    <a:pt x="13293" y="29118"/>
                  </a:lnTo>
                  <a:lnTo>
                    <a:pt x="13689" y="28960"/>
                  </a:lnTo>
                  <a:lnTo>
                    <a:pt x="14058" y="28749"/>
                  </a:lnTo>
                  <a:lnTo>
                    <a:pt x="14401" y="28512"/>
                  </a:lnTo>
                  <a:lnTo>
                    <a:pt x="14691" y="28222"/>
                  </a:lnTo>
                  <a:lnTo>
                    <a:pt x="14981" y="27905"/>
                  </a:lnTo>
                  <a:lnTo>
                    <a:pt x="15245" y="27562"/>
                  </a:lnTo>
                  <a:lnTo>
                    <a:pt x="15483" y="27167"/>
                  </a:lnTo>
                  <a:lnTo>
                    <a:pt x="15667" y="26745"/>
                  </a:lnTo>
                  <a:lnTo>
                    <a:pt x="15852" y="26270"/>
                  </a:lnTo>
                  <a:lnTo>
                    <a:pt x="15984" y="25769"/>
                  </a:lnTo>
                  <a:lnTo>
                    <a:pt x="16089" y="25241"/>
                  </a:lnTo>
                  <a:lnTo>
                    <a:pt x="16195" y="24661"/>
                  </a:lnTo>
                  <a:lnTo>
                    <a:pt x="16247" y="23975"/>
                  </a:lnTo>
                  <a:lnTo>
                    <a:pt x="16274" y="23289"/>
                  </a:lnTo>
                  <a:lnTo>
                    <a:pt x="16274" y="22604"/>
                  </a:lnTo>
                  <a:lnTo>
                    <a:pt x="16247" y="21944"/>
                  </a:lnTo>
                  <a:lnTo>
                    <a:pt x="16195" y="21259"/>
                  </a:lnTo>
                  <a:lnTo>
                    <a:pt x="16116" y="20599"/>
                  </a:lnTo>
                  <a:lnTo>
                    <a:pt x="16010" y="19913"/>
                  </a:lnTo>
                  <a:lnTo>
                    <a:pt x="15905" y="19254"/>
                  </a:lnTo>
                  <a:lnTo>
                    <a:pt x="15614" y="17909"/>
                  </a:lnTo>
                  <a:lnTo>
                    <a:pt x="15272" y="16590"/>
                  </a:lnTo>
                  <a:lnTo>
                    <a:pt x="14929" y="15271"/>
                  </a:lnTo>
                  <a:lnTo>
                    <a:pt x="14533" y="13979"/>
                  </a:lnTo>
                  <a:lnTo>
                    <a:pt x="13874" y="11711"/>
                  </a:lnTo>
                  <a:lnTo>
                    <a:pt x="13584" y="10577"/>
                  </a:lnTo>
                  <a:lnTo>
                    <a:pt x="13320" y="9416"/>
                  </a:lnTo>
                  <a:lnTo>
                    <a:pt x="13267" y="9047"/>
                  </a:lnTo>
                  <a:lnTo>
                    <a:pt x="13241" y="8598"/>
                  </a:lnTo>
                  <a:lnTo>
                    <a:pt x="13241" y="8071"/>
                  </a:lnTo>
                  <a:lnTo>
                    <a:pt x="13267" y="7491"/>
                  </a:lnTo>
                  <a:lnTo>
                    <a:pt x="13320" y="6937"/>
                  </a:lnTo>
                  <a:lnTo>
                    <a:pt x="13399" y="6409"/>
                  </a:lnTo>
                  <a:lnTo>
                    <a:pt x="13452" y="5935"/>
                  </a:lnTo>
                  <a:lnTo>
                    <a:pt x="13557" y="5539"/>
                  </a:lnTo>
                  <a:lnTo>
                    <a:pt x="13557" y="5433"/>
                  </a:lnTo>
                  <a:lnTo>
                    <a:pt x="13504" y="5354"/>
                  </a:lnTo>
                  <a:lnTo>
                    <a:pt x="13452" y="5275"/>
                  </a:lnTo>
                  <a:lnTo>
                    <a:pt x="13346" y="5222"/>
                  </a:lnTo>
                  <a:lnTo>
                    <a:pt x="13241" y="5222"/>
                  </a:lnTo>
                  <a:lnTo>
                    <a:pt x="13162" y="5249"/>
                  </a:lnTo>
                  <a:lnTo>
                    <a:pt x="13082" y="5328"/>
                  </a:lnTo>
                  <a:lnTo>
                    <a:pt x="13030" y="5407"/>
                  </a:lnTo>
                  <a:lnTo>
                    <a:pt x="12951" y="5829"/>
                  </a:lnTo>
                  <a:lnTo>
                    <a:pt x="12871" y="6330"/>
                  </a:lnTo>
                  <a:lnTo>
                    <a:pt x="12819" y="6884"/>
                  </a:lnTo>
                  <a:lnTo>
                    <a:pt x="12766" y="7491"/>
                  </a:lnTo>
                  <a:lnTo>
                    <a:pt x="12713" y="8071"/>
                  </a:lnTo>
                  <a:lnTo>
                    <a:pt x="12713" y="8625"/>
                  </a:lnTo>
                  <a:lnTo>
                    <a:pt x="12740" y="9126"/>
                  </a:lnTo>
                  <a:lnTo>
                    <a:pt x="12792" y="9522"/>
                  </a:lnTo>
                  <a:lnTo>
                    <a:pt x="13082" y="10682"/>
                  </a:lnTo>
                  <a:lnTo>
                    <a:pt x="13373" y="11843"/>
                  </a:lnTo>
                  <a:lnTo>
                    <a:pt x="14032" y="14137"/>
                  </a:lnTo>
                  <a:lnTo>
                    <a:pt x="14401" y="15403"/>
                  </a:lnTo>
                  <a:lnTo>
                    <a:pt x="14770" y="16696"/>
                  </a:lnTo>
                  <a:lnTo>
                    <a:pt x="15113" y="18014"/>
                  </a:lnTo>
                  <a:lnTo>
                    <a:pt x="15377" y="19307"/>
                  </a:lnTo>
                  <a:lnTo>
                    <a:pt x="15509" y="19966"/>
                  </a:lnTo>
                  <a:lnTo>
                    <a:pt x="15588" y="20626"/>
                  </a:lnTo>
                  <a:lnTo>
                    <a:pt x="15667" y="21285"/>
                  </a:lnTo>
                  <a:lnTo>
                    <a:pt x="15720" y="21944"/>
                  </a:lnTo>
                  <a:lnTo>
                    <a:pt x="15746" y="22604"/>
                  </a:lnTo>
                  <a:lnTo>
                    <a:pt x="15746" y="23263"/>
                  </a:lnTo>
                  <a:lnTo>
                    <a:pt x="15720" y="23922"/>
                  </a:lnTo>
                  <a:lnTo>
                    <a:pt x="15667" y="24582"/>
                  </a:lnTo>
                  <a:lnTo>
                    <a:pt x="15588" y="25136"/>
                  </a:lnTo>
                  <a:lnTo>
                    <a:pt x="15483" y="25637"/>
                  </a:lnTo>
                  <a:lnTo>
                    <a:pt x="15351" y="26085"/>
                  </a:lnTo>
                  <a:lnTo>
                    <a:pt x="15192" y="26507"/>
                  </a:lnTo>
                  <a:lnTo>
                    <a:pt x="15034" y="26903"/>
                  </a:lnTo>
                  <a:lnTo>
                    <a:pt x="14823" y="27272"/>
                  </a:lnTo>
                  <a:lnTo>
                    <a:pt x="14586" y="27589"/>
                  </a:lnTo>
                  <a:lnTo>
                    <a:pt x="14322" y="27852"/>
                  </a:lnTo>
                  <a:lnTo>
                    <a:pt x="14164" y="28011"/>
                  </a:lnTo>
                  <a:lnTo>
                    <a:pt x="13953" y="28169"/>
                  </a:lnTo>
                  <a:lnTo>
                    <a:pt x="13768" y="28301"/>
                  </a:lnTo>
                  <a:lnTo>
                    <a:pt x="13531" y="28433"/>
                  </a:lnTo>
                  <a:lnTo>
                    <a:pt x="13320" y="28538"/>
                  </a:lnTo>
                  <a:lnTo>
                    <a:pt x="13082" y="28644"/>
                  </a:lnTo>
                  <a:lnTo>
                    <a:pt x="12845" y="28723"/>
                  </a:lnTo>
                  <a:lnTo>
                    <a:pt x="12581" y="28775"/>
                  </a:lnTo>
                  <a:lnTo>
                    <a:pt x="12080" y="28881"/>
                  </a:lnTo>
                  <a:lnTo>
                    <a:pt x="11526" y="28907"/>
                  </a:lnTo>
                  <a:lnTo>
                    <a:pt x="11263" y="28881"/>
                  </a:lnTo>
                  <a:lnTo>
                    <a:pt x="10999" y="28855"/>
                  </a:lnTo>
                  <a:lnTo>
                    <a:pt x="10735" y="28828"/>
                  </a:lnTo>
                  <a:lnTo>
                    <a:pt x="10445" y="28749"/>
                  </a:lnTo>
                  <a:lnTo>
                    <a:pt x="9997" y="28617"/>
                  </a:lnTo>
                  <a:lnTo>
                    <a:pt x="9548" y="28459"/>
                  </a:lnTo>
                  <a:lnTo>
                    <a:pt x="9100" y="28222"/>
                  </a:lnTo>
                  <a:lnTo>
                    <a:pt x="8651" y="27958"/>
                  </a:lnTo>
                  <a:lnTo>
                    <a:pt x="8203" y="27668"/>
                  </a:lnTo>
                  <a:lnTo>
                    <a:pt x="7755" y="27325"/>
                  </a:lnTo>
                  <a:lnTo>
                    <a:pt x="7333" y="26929"/>
                  </a:lnTo>
                  <a:lnTo>
                    <a:pt x="6884" y="26507"/>
                  </a:lnTo>
                  <a:lnTo>
                    <a:pt x="6462" y="26006"/>
                  </a:lnTo>
                  <a:lnTo>
                    <a:pt x="6040" y="25505"/>
                  </a:lnTo>
                  <a:lnTo>
                    <a:pt x="5671" y="24977"/>
                  </a:lnTo>
                  <a:lnTo>
                    <a:pt x="5302" y="24450"/>
                  </a:lnTo>
                  <a:lnTo>
                    <a:pt x="4959" y="23896"/>
                  </a:lnTo>
                  <a:lnTo>
                    <a:pt x="4669" y="23342"/>
                  </a:lnTo>
                  <a:lnTo>
                    <a:pt x="4379" y="22788"/>
                  </a:lnTo>
                  <a:lnTo>
                    <a:pt x="4088" y="22234"/>
                  </a:lnTo>
                  <a:lnTo>
                    <a:pt x="3851" y="21681"/>
                  </a:lnTo>
                  <a:lnTo>
                    <a:pt x="3614" y="21127"/>
                  </a:lnTo>
                  <a:lnTo>
                    <a:pt x="3218" y="20045"/>
                  </a:lnTo>
                  <a:lnTo>
                    <a:pt x="2875" y="19017"/>
                  </a:lnTo>
                  <a:lnTo>
                    <a:pt x="2611" y="18094"/>
                  </a:lnTo>
                  <a:lnTo>
                    <a:pt x="2321" y="17065"/>
                  </a:lnTo>
                  <a:lnTo>
                    <a:pt x="2058" y="16036"/>
                  </a:lnTo>
                  <a:lnTo>
                    <a:pt x="1820" y="14981"/>
                  </a:lnTo>
                  <a:lnTo>
                    <a:pt x="1609" y="13926"/>
                  </a:lnTo>
                  <a:lnTo>
                    <a:pt x="1398" y="12871"/>
                  </a:lnTo>
                  <a:lnTo>
                    <a:pt x="1214" y="11790"/>
                  </a:lnTo>
                  <a:lnTo>
                    <a:pt x="1055" y="10682"/>
                  </a:lnTo>
                  <a:lnTo>
                    <a:pt x="923" y="9574"/>
                  </a:lnTo>
                  <a:lnTo>
                    <a:pt x="792" y="8440"/>
                  </a:lnTo>
                  <a:lnTo>
                    <a:pt x="712" y="7306"/>
                  </a:lnTo>
                  <a:lnTo>
                    <a:pt x="633" y="6172"/>
                  </a:lnTo>
                  <a:lnTo>
                    <a:pt x="581" y="5011"/>
                  </a:lnTo>
                  <a:lnTo>
                    <a:pt x="528" y="3851"/>
                  </a:lnTo>
                  <a:lnTo>
                    <a:pt x="528" y="2664"/>
                  </a:lnTo>
                  <a:lnTo>
                    <a:pt x="528" y="1477"/>
                  </a:lnTo>
                  <a:lnTo>
                    <a:pt x="554" y="264"/>
                  </a:lnTo>
                  <a:lnTo>
                    <a:pt x="528" y="185"/>
                  </a:lnTo>
                  <a:lnTo>
                    <a:pt x="475" y="79"/>
                  </a:lnTo>
                  <a:lnTo>
                    <a:pt x="396" y="2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69" name="Google Shape;1602;p70">
              <a:extLst>
                <a:ext uri="{FF2B5EF4-FFF2-40B4-BE49-F238E27FC236}">
                  <a16:creationId xmlns:a16="http://schemas.microsoft.com/office/drawing/2014/main" id="{6F5403AF-643E-13B0-7576-FA48D88CABCE}"/>
                </a:ext>
              </a:extLst>
            </p:cNvPr>
            <p:cNvSpPr/>
            <p:nvPr/>
          </p:nvSpPr>
          <p:spPr>
            <a:xfrm>
              <a:off x="2652100" y="4169325"/>
              <a:ext cx="325775" cy="326400"/>
            </a:xfrm>
            <a:custGeom>
              <a:avLst/>
              <a:gdLst/>
              <a:ahLst/>
              <a:cxnLst/>
              <a:rect l="l" t="t" r="r" b="b"/>
              <a:pathLst>
                <a:path w="13031" h="13056" extrusionOk="0">
                  <a:moveTo>
                    <a:pt x="6648" y="0"/>
                  </a:moveTo>
                  <a:lnTo>
                    <a:pt x="6331" y="26"/>
                  </a:lnTo>
                  <a:lnTo>
                    <a:pt x="5988" y="26"/>
                  </a:lnTo>
                  <a:lnTo>
                    <a:pt x="5672" y="79"/>
                  </a:lnTo>
                  <a:lnTo>
                    <a:pt x="5329" y="106"/>
                  </a:lnTo>
                  <a:lnTo>
                    <a:pt x="5012" y="185"/>
                  </a:lnTo>
                  <a:lnTo>
                    <a:pt x="4696" y="264"/>
                  </a:lnTo>
                  <a:lnTo>
                    <a:pt x="4379" y="369"/>
                  </a:lnTo>
                  <a:lnTo>
                    <a:pt x="4063" y="475"/>
                  </a:lnTo>
                  <a:lnTo>
                    <a:pt x="3773" y="607"/>
                  </a:lnTo>
                  <a:lnTo>
                    <a:pt x="3483" y="765"/>
                  </a:lnTo>
                  <a:lnTo>
                    <a:pt x="3192" y="923"/>
                  </a:lnTo>
                  <a:lnTo>
                    <a:pt x="2665" y="1266"/>
                  </a:lnTo>
                  <a:lnTo>
                    <a:pt x="2164" y="1662"/>
                  </a:lnTo>
                  <a:lnTo>
                    <a:pt x="1715" y="2110"/>
                  </a:lnTo>
                  <a:lnTo>
                    <a:pt x="1320" y="2585"/>
                  </a:lnTo>
                  <a:lnTo>
                    <a:pt x="977" y="3112"/>
                  </a:lnTo>
                  <a:lnTo>
                    <a:pt x="660" y="3640"/>
                  </a:lnTo>
                  <a:lnTo>
                    <a:pt x="423" y="4220"/>
                  </a:lnTo>
                  <a:lnTo>
                    <a:pt x="212" y="4827"/>
                  </a:lnTo>
                  <a:lnTo>
                    <a:pt x="80" y="5433"/>
                  </a:lnTo>
                  <a:lnTo>
                    <a:pt x="1" y="6066"/>
                  </a:lnTo>
                  <a:lnTo>
                    <a:pt x="1" y="6409"/>
                  </a:lnTo>
                  <a:lnTo>
                    <a:pt x="1" y="6726"/>
                  </a:lnTo>
                  <a:lnTo>
                    <a:pt x="1" y="7042"/>
                  </a:lnTo>
                  <a:lnTo>
                    <a:pt x="54" y="7385"/>
                  </a:lnTo>
                  <a:lnTo>
                    <a:pt x="106" y="7702"/>
                  </a:lnTo>
                  <a:lnTo>
                    <a:pt x="159" y="8018"/>
                  </a:lnTo>
                  <a:lnTo>
                    <a:pt x="265" y="8361"/>
                  </a:lnTo>
                  <a:lnTo>
                    <a:pt x="344" y="8677"/>
                  </a:lnTo>
                  <a:lnTo>
                    <a:pt x="476" y="8968"/>
                  </a:lnTo>
                  <a:lnTo>
                    <a:pt x="608" y="9284"/>
                  </a:lnTo>
                  <a:lnTo>
                    <a:pt x="739" y="9574"/>
                  </a:lnTo>
                  <a:lnTo>
                    <a:pt x="898" y="9838"/>
                  </a:lnTo>
                  <a:lnTo>
                    <a:pt x="1241" y="10392"/>
                  </a:lnTo>
                  <a:lnTo>
                    <a:pt x="1636" y="10867"/>
                  </a:lnTo>
                  <a:lnTo>
                    <a:pt x="2085" y="11315"/>
                  </a:lnTo>
                  <a:lnTo>
                    <a:pt x="2559" y="11737"/>
                  </a:lnTo>
                  <a:lnTo>
                    <a:pt x="3087" y="12080"/>
                  </a:lnTo>
                  <a:lnTo>
                    <a:pt x="3641" y="12370"/>
                  </a:lnTo>
                  <a:lnTo>
                    <a:pt x="4195" y="12634"/>
                  </a:lnTo>
                  <a:lnTo>
                    <a:pt x="4801" y="12818"/>
                  </a:lnTo>
                  <a:lnTo>
                    <a:pt x="5434" y="12950"/>
                  </a:lnTo>
                  <a:lnTo>
                    <a:pt x="6067" y="13029"/>
                  </a:lnTo>
                  <a:lnTo>
                    <a:pt x="6384" y="13056"/>
                  </a:lnTo>
                  <a:lnTo>
                    <a:pt x="6700" y="13056"/>
                  </a:lnTo>
                  <a:lnTo>
                    <a:pt x="7017" y="13029"/>
                  </a:lnTo>
                  <a:lnTo>
                    <a:pt x="7360" y="13003"/>
                  </a:lnTo>
                  <a:lnTo>
                    <a:pt x="7676" y="12950"/>
                  </a:lnTo>
                  <a:lnTo>
                    <a:pt x="8019" y="12871"/>
                  </a:lnTo>
                  <a:lnTo>
                    <a:pt x="8336" y="12792"/>
                  </a:lnTo>
                  <a:lnTo>
                    <a:pt x="8652" y="12687"/>
                  </a:lnTo>
                  <a:lnTo>
                    <a:pt x="8969" y="12581"/>
                  </a:lnTo>
                  <a:lnTo>
                    <a:pt x="9259" y="12449"/>
                  </a:lnTo>
                  <a:lnTo>
                    <a:pt x="9549" y="12291"/>
                  </a:lnTo>
                  <a:lnTo>
                    <a:pt x="9839" y="12159"/>
                  </a:lnTo>
                  <a:lnTo>
                    <a:pt x="10366" y="11790"/>
                  </a:lnTo>
                  <a:lnTo>
                    <a:pt x="10868" y="11394"/>
                  </a:lnTo>
                  <a:lnTo>
                    <a:pt x="11316" y="10946"/>
                  </a:lnTo>
                  <a:lnTo>
                    <a:pt x="11712" y="10471"/>
                  </a:lnTo>
                  <a:lnTo>
                    <a:pt x="12054" y="9970"/>
                  </a:lnTo>
                  <a:lnTo>
                    <a:pt x="12371" y="9416"/>
                  </a:lnTo>
                  <a:lnTo>
                    <a:pt x="12608" y="8836"/>
                  </a:lnTo>
                  <a:lnTo>
                    <a:pt x="12793" y="8229"/>
                  </a:lnTo>
                  <a:lnTo>
                    <a:pt x="12951" y="7622"/>
                  </a:lnTo>
                  <a:lnTo>
                    <a:pt x="13030" y="6989"/>
                  </a:lnTo>
                  <a:lnTo>
                    <a:pt x="13030" y="6673"/>
                  </a:lnTo>
                  <a:lnTo>
                    <a:pt x="13030" y="6330"/>
                  </a:lnTo>
                  <a:lnTo>
                    <a:pt x="13004" y="6014"/>
                  </a:lnTo>
                  <a:lnTo>
                    <a:pt x="12978" y="5697"/>
                  </a:lnTo>
                  <a:lnTo>
                    <a:pt x="12925" y="5354"/>
                  </a:lnTo>
                  <a:lnTo>
                    <a:pt x="12846" y="5038"/>
                  </a:lnTo>
                  <a:lnTo>
                    <a:pt x="12767" y="4721"/>
                  </a:lnTo>
                  <a:lnTo>
                    <a:pt x="12661" y="4405"/>
                  </a:lnTo>
                  <a:lnTo>
                    <a:pt x="12556" y="4088"/>
                  </a:lnTo>
                  <a:lnTo>
                    <a:pt x="12424" y="3772"/>
                  </a:lnTo>
                  <a:lnTo>
                    <a:pt x="12292" y="3482"/>
                  </a:lnTo>
                  <a:lnTo>
                    <a:pt x="12134" y="3218"/>
                  </a:lnTo>
                  <a:lnTo>
                    <a:pt x="11764" y="2690"/>
                  </a:lnTo>
                  <a:lnTo>
                    <a:pt x="11369" y="2189"/>
                  </a:lnTo>
                  <a:lnTo>
                    <a:pt x="10947" y="1741"/>
                  </a:lnTo>
                  <a:lnTo>
                    <a:pt x="10446" y="1345"/>
                  </a:lnTo>
                  <a:lnTo>
                    <a:pt x="9944" y="976"/>
                  </a:lnTo>
                  <a:lnTo>
                    <a:pt x="9391" y="686"/>
                  </a:lnTo>
                  <a:lnTo>
                    <a:pt x="8810" y="422"/>
                  </a:lnTo>
                  <a:lnTo>
                    <a:pt x="8230" y="237"/>
                  </a:lnTo>
                  <a:lnTo>
                    <a:pt x="7597" y="106"/>
                  </a:lnTo>
                  <a:lnTo>
                    <a:pt x="6964" y="26"/>
                  </a:lnTo>
                  <a:lnTo>
                    <a:pt x="66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0" name="Google Shape;1603;p70">
              <a:extLst>
                <a:ext uri="{FF2B5EF4-FFF2-40B4-BE49-F238E27FC236}">
                  <a16:creationId xmlns:a16="http://schemas.microsoft.com/office/drawing/2014/main" id="{4BDA065A-91BB-2112-A801-E2FAA324B3FC}"/>
                </a:ext>
              </a:extLst>
            </p:cNvPr>
            <p:cNvSpPr/>
            <p:nvPr/>
          </p:nvSpPr>
          <p:spPr>
            <a:xfrm>
              <a:off x="2685075" y="4202950"/>
              <a:ext cx="259825" cy="259150"/>
            </a:xfrm>
            <a:custGeom>
              <a:avLst/>
              <a:gdLst/>
              <a:ahLst/>
              <a:cxnLst/>
              <a:rect l="l" t="t" r="r" b="b"/>
              <a:pathLst>
                <a:path w="10393" h="10366" extrusionOk="0">
                  <a:moveTo>
                    <a:pt x="5038" y="0"/>
                  </a:moveTo>
                  <a:lnTo>
                    <a:pt x="4511" y="27"/>
                  </a:lnTo>
                  <a:lnTo>
                    <a:pt x="4010" y="132"/>
                  </a:lnTo>
                  <a:lnTo>
                    <a:pt x="3482" y="290"/>
                  </a:lnTo>
                  <a:lnTo>
                    <a:pt x="3008" y="475"/>
                  </a:lnTo>
                  <a:lnTo>
                    <a:pt x="2559" y="712"/>
                  </a:lnTo>
                  <a:lnTo>
                    <a:pt x="2137" y="1002"/>
                  </a:lnTo>
                  <a:lnTo>
                    <a:pt x="1742" y="1319"/>
                  </a:lnTo>
                  <a:lnTo>
                    <a:pt x="1372" y="1662"/>
                  </a:lnTo>
                  <a:lnTo>
                    <a:pt x="1056" y="2057"/>
                  </a:lnTo>
                  <a:lnTo>
                    <a:pt x="766" y="2453"/>
                  </a:lnTo>
                  <a:lnTo>
                    <a:pt x="528" y="2901"/>
                  </a:lnTo>
                  <a:lnTo>
                    <a:pt x="344" y="3350"/>
                  </a:lnTo>
                  <a:lnTo>
                    <a:pt x="185" y="3825"/>
                  </a:lnTo>
                  <a:lnTo>
                    <a:pt x="80" y="4326"/>
                  </a:lnTo>
                  <a:lnTo>
                    <a:pt x="1" y="4827"/>
                  </a:lnTo>
                  <a:lnTo>
                    <a:pt x="1" y="5328"/>
                  </a:lnTo>
                  <a:lnTo>
                    <a:pt x="53" y="5855"/>
                  </a:lnTo>
                  <a:lnTo>
                    <a:pt x="133" y="6383"/>
                  </a:lnTo>
                  <a:lnTo>
                    <a:pt x="291" y="6884"/>
                  </a:lnTo>
                  <a:lnTo>
                    <a:pt x="475" y="7385"/>
                  </a:lnTo>
                  <a:lnTo>
                    <a:pt x="713" y="7834"/>
                  </a:lnTo>
                  <a:lnTo>
                    <a:pt x="1003" y="8256"/>
                  </a:lnTo>
                  <a:lnTo>
                    <a:pt x="1320" y="8651"/>
                  </a:lnTo>
                  <a:lnTo>
                    <a:pt x="1662" y="8994"/>
                  </a:lnTo>
                  <a:lnTo>
                    <a:pt x="2058" y="9311"/>
                  </a:lnTo>
                  <a:lnTo>
                    <a:pt x="2454" y="9601"/>
                  </a:lnTo>
                  <a:lnTo>
                    <a:pt x="2902" y="9838"/>
                  </a:lnTo>
                  <a:lnTo>
                    <a:pt x="3350" y="10049"/>
                  </a:lnTo>
                  <a:lnTo>
                    <a:pt x="3825" y="10207"/>
                  </a:lnTo>
                  <a:lnTo>
                    <a:pt x="4326" y="10313"/>
                  </a:lnTo>
                  <a:lnTo>
                    <a:pt x="4827" y="10366"/>
                  </a:lnTo>
                  <a:lnTo>
                    <a:pt x="5355" y="10366"/>
                  </a:lnTo>
                  <a:lnTo>
                    <a:pt x="5856" y="10339"/>
                  </a:lnTo>
                  <a:lnTo>
                    <a:pt x="6384" y="10234"/>
                  </a:lnTo>
                  <a:lnTo>
                    <a:pt x="6885" y="10102"/>
                  </a:lnTo>
                  <a:lnTo>
                    <a:pt x="7386" y="9891"/>
                  </a:lnTo>
                  <a:lnTo>
                    <a:pt x="7834" y="9653"/>
                  </a:lnTo>
                  <a:lnTo>
                    <a:pt x="8256" y="9390"/>
                  </a:lnTo>
                  <a:lnTo>
                    <a:pt x="8652" y="9073"/>
                  </a:lnTo>
                  <a:lnTo>
                    <a:pt x="9021" y="8704"/>
                  </a:lnTo>
                  <a:lnTo>
                    <a:pt x="9338" y="8335"/>
                  </a:lnTo>
                  <a:lnTo>
                    <a:pt x="9601" y="7913"/>
                  </a:lnTo>
                  <a:lnTo>
                    <a:pt x="9865" y="7491"/>
                  </a:lnTo>
                  <a:lnTo>
                    <a:pt x="10050" y="7016"/>
                  </a:lnTo>
                  <a:lnTo>
                    <a:pt x="10208" y="6541"/>
                  </a:lnTo>
                  <a:lnTo>
                    <a:pt x="10313" y="6066"/>
                  </a:lnTo>
                  <a:lnTo>
                    <a:pt x="10366" y="5539"/>
                  </a:lnTo>
                  <a:lnTo>
                    <a:pt x="10393" y="5038"/>
                  </a:lnTo>
                  <a:lnTo>
                    <a:pt x="10340" y="4510"/>
                  </a:lnTo>
                  <a:lnTo>
                    <a:pt x="10234" y="3983"/>
                  </a:lnTo>
                  <a:lnTo>
                    <a:pt x="10102" y="3482"/>
                  </a:lnTo>
                  <a:lnTo>
                    <a:pt x="9891" y="3007"/>
                  </a:lnTo>
                  <a:lnTo>
                    <a:pt x="9654" y="2532"/>
                  </a:lnTo>
                  <a:lnTo>
                    <a:pt x="9390" y="2110"/>
                  </a:lnTo>
                  <a:lnTo>
                    <a:pt x="9074" y="1741"/>
                  </a:lnTo>
                  <a:lnTo>
                    <a:pt x="8705" y="1372"/>
                  </a:lnTo>
                  <a:lnTo>
                    <a:pt x="8335" y="1055"/>
                  </a:lnTo>
                  <a:lnTo>
                    <a:pt x="7913" y="765"/>
                  </a:lnTo>
                  <a:lnTo>
                    <a:pt x="7491" y="528"/>
                  </a:lnTo>
                  <a:lnTo>
                    <a:pt x="7017" y="317"/>
                  </a:lnTo>
                  <a:lnTo>
                    <a:pt x="6542" y="185"/>
                  </a:lnTo>
                  <a:lnTo>
                    <a:pt x="6067" y="53"/>
                  </a:lnTo>
                  <a:lnTo>
                    <a:pt x="55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1" name="Google Shape;1604;p70">
              <a:extLst>
                <a:ext uri="{FF2B5EF4-FFF2-40B4-BE49-F238E27FC236}">
                  <a16:creationId xmlns:a16="http://schemas.microsoft.com/office/drawing/2014/main" id="{5A2763C5-1DF1-C93D-401E-E89A161106EE}"/>
                </a:ext>
              </a:extLst>
            </p:cNvPr>
            <p:cNvSpPr/>
            <p:nvPr/>
          </p:nvSpPr>
          <p:spPr>
            <a:xfrm>
              <a:off x="2863125" y="4227350"/>
              <a:ext cx="52775" cy="67275"/>
            </a:xfrm>
            <a:custGeom>
              <a:avLst/>
              <a:gdLst/>
              <a:ahLst/>
              <a:cxnLst/>
              <a:rect l="l" t="t" r="r" b="b"/>
              <a:pathLst>
                <a:path w="2111" h="2691" extrusionOk="0">
                  <a:moveTo>
                    <a:pt x="448" y="0"/>
                  </a:moveTo>
                  <a:lnTo>
                    <a:pt x="317" y="26"/>
                  </a:lnTo>
                  <a:lnTo>
                    <a:pt x="211" y="106"/>
                  </a:lnTo>
                  <a:lnTo>
                    <a:pt x="106" y="211"/>
                  </a:lnTo>
                  <a:lnTo>
                    <a:pt x="53" y="343"/>
                  </a:lnTo>
                  <a:lnTo>
                    <a:pt x="26" y="501"/>
                  </a:lnTo>
                  <a:lnTo>
                    <a:pt x="0" y="659"/>
                  </a:lnTo>
                  <a:lnTo>
                    <a:pt x="26" y="818"/>
                  </a:lnTo>
                  <a:lnTo>
                    <a:pt x="53" y="976"/>
                  </a:lnTo>
                  <a:lnTo>
                    <a:pt x="132" y="1266"/>
                  </a:lnTo>
                  <a:lnTo>
                    <a:pt x="264" y="1609"/>
                  </a:lnTo>
                  <a:lnTo>
                    <a:pt x="448" y="1899"/>
                  </a:lnTo>
                  <a:lnTo>
                    <a:pt x="686" y="2189"/>
                  </a:lnTo>
                  <a:lnTo>
                    <a:pt x="950" y="2427"/>
                  </a:lnTo>
                  <a:lnTo>
                    <a:pt x="1134" y="2558"/>
                  </a:lnTo>
                  <a:lnTo>
                    <a:pt x="1345" y="2664"/>
                  </a:lnTo>
                  <a:lnTo>
                    <a:pt x="1451" y="2690"/>
                  </a:lnTo>
                  <a:lnTo>
                    <a:pt x="1662" y="2690"/>
                  </a:lnTo>
                  <a:lnTo>
                    <a:pt x="1767" y="2664"/>
                  </a:lnTo>
                  <a:lnTo>
                    <a:pt x="1899" y="2585"/>
                  </a:lnTo>
                  <a:lnTo>
                    <a:pt x="2005" y="2453"/>
                  </a:lnTo>
                  <a:lnTo>
                    <a:pt x="2057" y="2347"/>
                  </a:lnTo>
                  <a:lnTo>
                    <a:pt x="2110" y="2189"/>
                  </a:lnTo>
                  <a:lnTo>
                    <a:pt x="2110" y="2057"/>
                  </a:lnTo>
                  <a:lnTo>
                    <a:pt x="2110" y="1899"/>
                  </a:lnTo>
                  <a:lnTo>
                    <a:pt x="2084" y="1741"/>
                  </a:lnTo>
                  <a:lnTo>
                    <a:pt x="2031" y="1609"/>
                  </a:lnTo>
                  <a:lnTo>
                    <a:pt x="1952" y="1398"/>
                  </a:lnTo>
                  <a:lnTo>
                    <a:pt x="1767" y="1108"/>
                  </a:lnTo>
                  <a:lnTo>
                    <a:pt x="1556" y="791"/>
                  </a:lnTo>
                  <a:lnTo>
                    <a:pt x="1292" y="501"/>
                  </a:lnTo>
                  <a:lnTo>
                    <a:pt x="1029" y="237"/>
                  </a:lnTo>
                  <a:lnTo>
                    <a:pt x="870" y="132"/>
                  </a:lnTo>
                  <a:lnTo>
                    <a:pt x="739" y="53"/>
                  </a:lnTo>
                  <a:lnTo>
                    <a:pt x="580" y="26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2" name="Google Shape;1605;p70">
              <a:extLst>
                <a:ext uri="{FF2B5EF4-FFF2-40B4-BE49-F238E27FC236}">
                  <a16:creationId xmlns:a16="http://schemas.microsoft.com/office/drawing/2014/main" id="{B2F7C34C-862B-3B1C-496A-5A585E0E4A1E}"/>
                </a:ext>
              </a:extLst>
            </p:cNvPr>
            <p:cNvSpPr/>
            <p:nvPr/>
          </p:nvSpPr>
          <p:spPr>
            <a:xfrm>
              <a:off x="2909925" y="4300525"/>
              <a:ext cx="27725" cy="31025"/>
            </a:xfrm>
            <a:custGeom>
              <a:avLst/>
              <a:gdLst/>
              <a:ahLst/>
              <a:cxnLst/>
              <a:rect l="l" t="t" r="r" b="b"/>
              <a:pathLst>
                <a:path w="1109" h="1241" extrusionOk="0">
                  <a:moveTo>
                    <a:pt x="449" y="1"/>
                  </a:moveTo>
                  <a:lnTo>
                    <a:pt x="344" y="27"/>
                  </a:lnTo>
                  <a:lnTo>
                    <a:pt x="264" y="53"/>
                  </a:lnTo>
                  <a:lnTo>
                    <a:pt x="185" y="106"/>
                  </a:lnTo>
                  <a:lnTo>
                    <a:pt x="133" y="159"/>
                  </a:lnTo>
                  <a:lnTo>
                    <a:pt x="27" y="291"/>
                  </a:lnTo>
                  <a:lnTo>
                    <a:pt x="1" y="475"/>
                  </a:lnTo>
                  <a:lnTo>
                    <a:pt x="1" y="660"/>
                  </a:lnTo>
                  <a:lnTo>
                    <a:pt x="53" y="818"/>
                  </a:lnTo>
                  <a:lnTo>
                    <a:pt x="133" y="977"/>
                  </a:lnTo>
                  <a:lnTo>
                    <a:pt x="264" y="1108"/>
                  </a:lnTo>
                  <a:lnTo>
                    <a:pt x="423" y="1214"/>
                  </a:lnTo>
                  <a:lnTo>
                    <a:pt x="581" y="1240"/>
                  </a:lnTo>
                  <a:lnTo>
                    <a:pt x="766" y="1214"/>
                  </a:lnTo>
                  <a:lnTo>
                    <a:pt x="845" y="1188"/>
                  </a:lnTo>
                  <a:lnTo>
                    <a:pt x="924" y="1135"/>
                  </a:lnTo>
                  <a:lnTo>
                    <a:pt x="977" y="1056"/>
                  </a:lnTo>
                  <a:lnTo>
                    <a:pt x="1029" y="977"/>
                  </a:lnTo>
                  <a:lnTo>
                    <a:pt x="1082" y="897"/>
                  </a:lnTo>
                  <a:lnTo>
                    <a:pt x="1108" y="792"/>
                  </a:lnTo>
                  <a:lnTo>
                    <a:pt x="1108" y="607"/>
                  </a:lnTo>
                  <a:lnTo>
                    <a:pt x="1056" y="423"/>
                  </a:lnTo>
                  <a:lnTo>
                    <a:pt x="950" y="264"/>
                  </a:lnTo>
                  <a:lnTo>
                    <a:pt x="818" y="106"/>
                  </a:lnTo>
                  <a:lnTo>
                    <a:pt x="739" y="53"/>
                  </a:lnTo>
                  <a:lnTo>
                    <a:pt x="634" y="27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3" name="Google Shape;1606;p70">
              <a:extLst>
                <a:ext uri="{FF2B5EF4-FFF2-40B4-BE49-F238E27FC236}">
                  <a16:creationId xmlns:a16="http://schemas.microsoft.com/office/drawing/2014/main" id="{7D74685F-8334-9B74-5623-E422278DCD53}"/>
                </a:ext>
              </a:extLst>
            </p:cNvPr>
            <p:cNvSpPr/>
            <p:nvPr/>
          </p:nvSpPr>
          <p:spPr>
            <a:xfrm>
              <a:off x="2537375" y="4463400"/>
              <a:ext cx="408850" cy="737875"/>
            </a:xfrm>
            <a:custGeom>
              <a:avLst/>
              <a:gdLst/>
              <a:ahLst/>
              <a:cxnLst/>
              <a:rect l="l" t="t" r="r" b="b"/>
              <a:pathLst>
                <a:path w="16354" h="29515" extrusionOk="0">
                  <a:moveTo>
                    <a:pt x="8441" y="0"/>
                  </a:moveTo>
                  <a:lnTo>
                    <a:pt x="7887" y="27"/>
                  </a:lnTo>
                  <a:lnTo>
                    <a:pt x="7333" y="79"/>
                  </a:lnTo>
                  <a:lnTo>
                    <a:pt x="6806" y="185"/>
                  </a:lnTo>
                  <a:lnTo>
                    <a:pt x="6304" y="343"/>
                  </a:lnTo>
                  <a:lnTo>
                    <a:pt x="6067" y="449"/>
                  </a:lnTo>
                  <a:lnTo>
                    <a:pt x="5856" y="554"/>
                  </a:lnTo>
                  <a:lnTo>
                    <a:pt x="5619" y="686"/>
                  </a:lnTo>
                  <a:lnTo>
                    <a:pt x="5434" y="818"/>
                  </a:lnTo>
                  <a:lnTo>
                    <a:pt x="5223" y="976"/>
                  </a:lnTo>
                  <a:lnTo>
                    <a:pt x="5038" y="1161"/>
                  </a:lnTo>
                  <a:lnTo>
                    <a:pt x="4906" y="1319"/>
                  </a:lnTo>
                  <a:lnTo>
                    <a:pt x="4775" y="1504"/>
                  </a:lnTo>
                  <a:lnTo>
                    <a:pt x="4643" y="1688"/>
                  </a:lnTo>
                  <a:lnTo>
                    <a:pt x="4537" y="1873"/>
                  </a:lnTo>
                  <a:lnTo>
                    <a:pt x="4458" y="2084"/>
                  </a:lnTo>
                  <a:lnTo>
                    <a:pt x="4405" y="2269"/>
                  </a:lnTo>
                  <a:lnTo>
                    <a:pt x="4326" y="2691"/>
                  </a:lnTo>
                  <a:lnTo>
                    <a:pt x="4273" y="3086"/>
                  </a:lnTo>
                  <a:lnTo>
                    <a:pt x="4273" y="3508"/>
                  </a:lnTo>
                  <a:lnTo>
                    <a:pt x="4326" y="3904"/>
                  </a:lnTo>
                  <a:lnTo>
                    <a:pt x="4379" y="4273"/>
                  </a:lnTo>
                  <a:lnTo>
                    <a:pt x="4458" y="4616"/>
                  </a:lnTo>
                  <a:lnTo>
                    <a:pt x="4643" y="5196"/>
                  </a:lnTo>
                  <a:lnTo>
                    <a:pt x="4801" y="5592"/>
                  </a:lnTo>
                  <a:lnTo>
                    <a:pt x="4880" y="5750"/>
                  </a:lnTo>
                  <a:lnTo>
                    <a:pt x="4537" y="5961"/>
                  </a:lnTo>
                  <a:lnTo>
                    <a:pt x="4221" y="6199"/>
                  </a:lnTo>
                  <a:lnTo>
                    <a:pt x="3957" y="6436"/>
                  </a:lnTo>
                  <a:lnTo>
                    <a:pt x="3720" y="6673"/>
                  </a:lnTo>
                  <a:lnTo>
                    <a:pt x="3509" y="6937"/>
                  </a:lnTo>
                  <a:lnTo>
                    <a:pt x="3298" y="7201"/>
                  </a:lnTo>
                  <a:lnTo>
                    <a:pt x="3139" y="7465"/>
                  </a:lnTo>
                  <a:lnTo>
                    <a:pt x="3007" y="7702"/>
                  </a:lnTo>
                  <a:lnTo>
                    <a:pt x="2902" y="7966"/>
                  </a:lnTo>
                  <a:lnTo>
                    <a:pt x="2796" y="8203"/>
                  </a:lnTo>
                  <a:lnTo>
                    <a:pt x="2691" y="8651"/>
                  </a:lnTo>
                  <a:lnTo>
                    <a:pt x="2612" y="9047"/>
                  </a:lnTo>
                  <a:lnTo>
                    <a:pt x="2585" y="9364"/>
                  </a:lnTo>
                  <a:lnTo>
                    <a:pt x="2585" y="9680"/>
                  </a:lnTo>
                  <a:lnTo>
                    <a:pt x="2585" y="9706"/>
                  </a:lnTo>
                  <a:lnTo>
                    <a:pt x="2559" y="9733"/>
                  </a:lnTo>
                  <a:lnTo>
                    <a:pt x="2243" y="9970"/>
                  </a:lnTo>
                  <a:lnTo>
                    <a:pt x="1979" y="10234"/>
                  </a:lnTo>
                  <a:lnTo>
                    <a:pt x="1741" y="10471"/>
                  </a:lnTo>
                  <a:lnTo>
                    <a:pt x="1583" y="10735"/>
                  </a:lnTo>
                  <a:lnTo>
                    <a:pt x="1530" y="10788"/>
                  </a:lnTo>
                  <a:lnTo>
                    <a:pt x="1346" y="11157"/>
                  </a:lnTo>
                  <a:lnTo>
                    <a:pt x="1240" y="11526"/>
                  </a:lnTo>
                  <a:lnTo>
                    <a:pt x="1161" y="11869"/>
                  </a:lnTo>
                  <a:lnTo>
                    <a:pt x="1135" y="12186"/>
                  </a:lnTo>
                  <a:lnTo>
                    <a:pt x="1108" y="12449"/>
                  </a:lnTo>
                  <a:lnTo>
                    <a:pt x="1135" y="12660"/>
                  </a:lnTo>
                  <a:lnTo>
                    <a:pt x="1161" y="12898"/>
                  </a:lnTo>
                  <a:lnTo>
                    <a:pt x="950" y="13135"/>
                  </a:lnTo>
                  <a:lnTo>
                    <a:pt x="766" y="13373"/>
                  </a:lnTo>
                  <a:lnTo>
                    <a:pt x="766" y="13399"/>
                  </a:lnTo>
                  <a:lnTo>
                    <a:pt x="581" y="13663"/>
                  </a:lnTo>
                  <a:lnTo>
                    <a:pt x="423" y="13926"/>
                  </a:lnTo>
                  <a:lnTo>
                    <a:pt x="317" y="14190"/>
                  </a:lnTo>
                  <a:lnTo>
                    <a:pt x="212" y="14480"/>
                  </a:lnTo>
                  <a:lnTo>
                    <a:pt x="133" y="14770"/>
                  </a:lnTo>
                  <a:lnTo>
                    <a:pt x="53" y="15034"/>
                  </a:lnTo>
                  <a:lnTo>
                    <a:pt x="27" y="15324"/>
                  </a:lnTo>
                  <a:lnTo>
                    <a:pt x="1" y="15615"/>
                  </a:lnTo>
                  <a:lnTo>
                    <a:pt x="1" y="15905"/>
                  </a:lnTo>
                  <a:lnTo>
                    <a:pt x="27" y="16195"/>
                  </a:lnTo>
                  <a:lnTo>
                    <a:pt x="80" y="16801"/>
                  </a:lnTo>
                  <a:lnTo>
                    <a:pt x="212" y="17382"/>
                  </a:lnTo>
                  <a:lnTo>
                    <a:pt x="370" y="17936"/>
                  </a:lnTo>
                  <a:lnTo>
                    <a:pt x="581" y="18516"/>
                  </a:lnTo>
                  <a:lnTo>
                    <a:pt x="792" y="19043"/>
                  </a:lnTo>
                  <a:lnTo>
                    <a:pt x="1240" y="20072"/>
                  </a:lnTo>
                  <a:lnTo>
                    <a:pt x="1689" y="20969"/>
                  </a:lnTo>
                  <a:lnTo>
                    <a:pt x="1873" y="21364"/>
                  </a:lnTo>
                  <a:lnTo>
                    <a:pt x="2032" y="21734"/>
                  </a:lnTo>
                  <a:lnTo>
                    <a:pt x="2111" y="21971"/>
                  </a:lnTo>
                  <a:lnTo>
                    <a:pt x="2163" y="22235"/>
                  </a:lnTo>
                  <a:lnTo>
                    <a:pt x="2295" y="22894"/>
                  </a:lnTo>
                  <a:lnTo>
                    <a:pt x="2401" y="23685"/>
                  </a:lnTo>
                  <a:lnTo>
                    <a:pt x="2506" y="24556"/>
                  </a:lnTo>
                  <a:lnTo>
                    <a:pt x="2585" y="25479"/>
                  </a:lnTo>
                  <a:lnTo>
                    <a:pt x="2638" y="26428"/>
                  </a:lnTo>
                  <a:lnTo>
                    <a:pt x="2717" y="28275"/>
                  </a:lnTo>
                  <a:lnTo>
                    <a:pt x="3588" y="28565"/>
                  </a:lnTo>
                  <a:lnTo>
                    <a:pt x="4484" y="28802"/>
                  </a:lnTo>
                  <a:lnTo>
                    <a:pt x="5381" y="29013"/>
                  </a:lnTo>
                  <a:lnTo>
                    <a:pt x="6304" y="29198"/>
                  </a:lnTo>
                  <a:lnTo>
                    <a:pt x="7228" y="29330"/>
                  </a:lnTo>
                  <a:lnTo>
                    <a:pt x="8151" y="29435"/>
                  </a:lnTo>
                  <a:lnTo>
                    <a:pt x="9100" y="29488"/>
                  </a:lnTo>
                  <a:lnTo>
                    <a:pt x="10076" y="29514"/>
                  </a:lnTo>
                  <a:lnTo>
                    <a:pt x="10815" y="29488"/>
                  </a:lnTo>
                  <a:lnTo>
                    <a:pt x="11553" y="29461"/>
                  </a:lnTo>
                  <a:lnTo>
                    <a:pt x="12292" y="29409"/>
                  </a:lnTo>
                  <a:lnTo>
                    <a:pt x="13004" y="29330"/>
                  </a:lnTo>
                  <a:lnTo>
                    <a:pt x="13716" y="29224"/>
                  </a:lnTo>
                  <a:lnTo>
                    <a:pt x="14428" y="29092"/>
                  </a:lnTo>
                  <a:lnTo>
                    <a:pt x="15140" y="28934"/>
                  </a:lnTo>
                  <a:lnTo>
                    <a:pt x="15826" y="28749"/>
                  </a:lnTo>
                  <a:lnTo>
                    <a:pt x="16353" y="28617"/>
                  </a:lnTo>
                  <a:lnTo>
                    <a:pt x="16248" y="28275"/>
                  </a:lnTo>
                  <a:lnTo>
                    <a:pt x="12321" y="14437"/>
                  </a:lnTo>
                  <a:lnTo>
                    <a:pt x="12321" y="14437"/>
                  </a:lnTo>
                  <a:lnTo>
                    <a:pt x="12634" y="14296"/>
                  </a:lnTo>
                  <a:lnTo>
                    <a:pt x="12793" y="14243"/>
                  </a:lnTo>
                  <a:lnTo>
                    <a:pt x="13056" y="14085"/>
                  </a:lnTo>
                  <a:lnTo>
                    <a:pt x="13267" y="13926"/>
                  </a:lnTo>
                  <a:lnTo>
                    <a:pt x="13426" y="13742"/>
                  </a:lnTo>
                  <a:lnTo>
                    <a:pt x="13531" y="13584"/>
                  </a:lnTo>
                  <a:lnTo>
                    <a:pt x="13610" y="13425"/>
                  </a:lnTo>
                  <a:lnTo>
                    <a:pt x="13637" y="13267"/>
                  </a:lnTo>
                  <a:lnTo>
                    <a:pt x="13663" y="13109"/>
                  </a:lnTo>
                  <a:lnTo>
                    <a:pt x="13637" y="12951"/>
                  </a:lnTo>
                  <a:lnTo>
                    <a:pt x="13584" y="12740"/>
                  </a:lnTo>
                  <a:lnTo>
                    <a:pt x="13531" y="12581"/>
                  </a:lnTo>
                  <a:lnTo>
                    <a:pt x="13426" y="12397"/>
                  </a:lnTo>
                  <a:lnTo>
                    <a:pt x="13426" y="12397"/>
                  </a:lnTo>
                  <a:lnTo>
                    <a:pt x="13505" y="12449"/>
                  </a:lnTo>
                  <a:lnTo>
                    <a:pt x="13637" y="12502"/>
                  </a:lnTo>
                  <a:lnTo>
                    <a:pt x="13795" y="12555"/>
                  </a:lnTo>
                  <a:lnTo>
                    <a:pt x="13980" y="12581"/>
                  </a:lnTo>
                  <a:lnTo>
                    <a:pt x="14191" y="12581"/>
                  </a:lnTo>
                  <a:lnTo>
                    <a:pt x="14402" y="12555"/>
                  </a:lnTo>
                  <a:lnTo>
                    <a:pt x="14639" y="12476"/>
                  </a:lnTo>
                  <a:lnTo>
                    <a:pt x="14876" y="12344"/>
                  </a:lnTo>
                  <a:lnTo>
                    <a:pt x="15140" y="12133"/>
                  </a:lnTo>
                  <a:lnTo>
                    <a:pt x="15377" y="11869"/>
                  </a:lnTo>
                  <a:lnTo>
                    <a:pt x="15588" y="11474"/>
                  </a:lnTo>
                  <a:lnTo>
                    <a:pt x="15615" y="11421"/>
                  </a:lnTo>
                  <a:lnTo>
                    <a:pt x="15747" y="11183"/>
                  </a:lnTo>
                  <a:lnTo>
                    <a:pt x="15826" y="10920"/>
                  </a:lnTo>
                  <a:lnTo>
                    <a:pt x="15879" y="10709"/>
                  </a:lnTo>
                  <a:lnTo>
                    <a:pt x="15905" y="10498"/>
                  </a:lnTo>
                  <a:lnTo>
                    <a:pt x="15905" y="10313"/>
                  </a:lnTo>
                  <a:lnTo>
                    <a:pt x="15879" y="10128"/>
                  </a:lnTo>
                  <a:lnTo>
                    <a:pt x="15852" y="9970"/>
                  </a:lnTo>
                  <a:lnTo>
                    <a:pt x="15799" y="9838"/>
                  </a:lnTo>
                  <a:lnTo>
                    <a:pt x="15720" y="9706"/>
                  </a:lnTo>
                  <a:lnTo>
                    <a:pt x="15668" y="9601"/>
                  </a:lnTo>
                  <a:lnTo>
                    <a:pt x="15509" y="9443"/>
                  </a:lnTo>
                  <a:lnTo>
                    <a:pt x="15351" y="9337"/>
                  </a:lnTo>
                  <a:lnTo>
                    <a:pt x="15219" y="9258"/>
                  </a:lnTo>
                  <a:lnTo>
                    <a:pt x="15325" y="8994"/>
                  </a:lnTo>
                  <a:lnTo>
                    <a:pt x="15430" y="8731"/>
                  </a:lnTo>
                  <a:lnTo>
                    <a:pt x="15483" y="8467"/>
                  </a:lnTo>
                  <a:lnTo>
                    <a:pt x="15536" y="8229"/>
                  </a:lnTo>
                  <a:lnTo>
                    <a:pt x="15536" y="7992"/>
                  </a:lnTo>
                  <a:lnTo>
                    <a:pt x="15536" y="7755"/>
                  </a:lnTo>
                  <a:lnTo>
                    <a:pt x="15483" y="7544"/>
                  </a:lnTo>
                  <a:lnTo>
                    <a:pt x="15430" y="7333"/>
                  </a:lnTo>
                  <a:lnTo>
                    <a:pt x="15351" y="7122"/>
                  </a:lnTo>
                  <a:lnTo>
                    <a:pt x="15272" y="6911"/>
                  </a:lnTo>
                  <a:lnTo>
                    <a:pt x="15140" y="6726"/>
                  </a:lnTo>
                  <a:lnTo>
                    <a:pt x="15008" y="6541"/>
                  </a:lnTo>
                  <a:lnTo>
                    <a:pt x="14718" y="6199"/>
                  </a:lnTo>
                  <a:lnTo>
                    <a:pt x="14375" y="5882"/>
                  </a:lnTo>
                  <a:lnTo>
                    <a:pt x="14032" y="5618"/>
                  </a:lnTo>
                  <a:lnTo>
                    <a:pt x="13663" y="5381"/>
                  </a:lnTo>
                  <a:lnTo>
                    <a:pt x="13294" y="5170"/>
                  </a:lnTo>
                  <a:lnTo>
                    <a:pt x="12925" y="4985"/>
                  </a:lnTo>
                  <a:lnTo>
                    <a:pt x="12186" y="4642"/>
                  </a:lnTo>
                  <a:lnTo>
                    <a:pt x="11500" y="4405"/>
                  </a:lnTo>
                  <a:lnTo>
                    <a:pt x="11421" y="4379"/>
                  </a:lnTo>
                  <a:lnTo>
                    <a:pt x="10709" y="4168"/>
                  </a:lnTo>
                  <a:lnTo>
                    <a:pt x="10419" y="4089"/>
                  </a:lnTo>
                  <a:lnTo>
                    <a:pt x="10524" y="4089"/>
                  </a:lnTo>
                  <a:lnTo>
                    <a:pt x="10735" y="4036"/>
                  </a:lnTo>
                  <a:lnTo>
                    <a:pt x="10894" y="3983"/>
                  </a:lnTo>
                  <a:lnTo>
                    <a:pt x="11052" y="3904"/>
                  </a:lnTo>
                  <a:lnTo>
                    <a:pt x="11210" y="3798"/>
                  </a:lnTo>
                  <a:lnTo>
                    <a:pt x="11395" y="3667"/>
                  </a:lnTo>
                  <a:lnTo>
                    <a:pt x="11527" y="3561"/>
                  </a:lnTo>
                  <a:lnTo>
                    <a:pt x="11632" y="3403"/>
                  </a:lnTo>
                  <a:lnTo>
                    <a:pt x="11738" y="3245"/>
                  </a:lnTo>
                  <a:lnTo>
                    <a:pt x="11843" y="3060"/>
                  </a:lnTo>
                  <a:lnTo>
                    <a:pt x="11922" y="2849"/>
                  </a:lnTo>
                  <a:lnTo>
                    <a:pt x="12001" y="2612"/>
                  </a:lnTo>
                  <a:lnTo>
                    <a:pt x="12054" y="2348"/>
                  </a:lnTo>
                  <a:lnTo>
                    <a:pt x="12081" y="2058"/>
                  </a:lnTo>
                  <a:lnTo>
                    <a:pt x="12054" y="1847"/>
                  </a:lnTo>
                  <a:lnTo>
                    <a:pt x="12001" y="1636"/>
                  </a:lnTo>
                  <a:lnTo>
                    <a:pt x="11922" y="1425"/>
                  </a:lnTo>
                  <a:lnTo>
                    <a:pt x="11817" y="1240"/>
                  </a:lnTo>
                  <a:lnTo>
                    <a:pt x="11606" y="1003"/>
                  </a:lnTo>
                  <a:lnTo>
                    <a:pt x="11342" y="792"/>
                  </a:lnTo>
                  <a:lnTo>
                    <a:pt x="10946" y="554"/>
                  </a:lnTo>
                  <a:lnTo>
                    <a:pt x="10524" y="370"/>
                  </a:lnTo>
                  <a:lnTo>
                    <a:pt x="10050" y="211"/>
                  </a:lnTo>
                  <a:lnTo>
                    <a:pt x="9522" y="106"/>
                  </a:lnTo>
                  <a:lnTo>
                    <a:pt x="8995" y="27"/>
                  </a:lnTo>
                  <a:lnTo>
                    <a:pt x="84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4" name="Google Shape;1607;p70">
              <a:extLst>
                <a:ext uri="{FF2B5EF4-FFF2-40B4-BE49-F238E27FC236}">
                  <a16:creationId xmlns:a16="http://schemas.microsoft.com/office/drawing/2014/main" id="{6F7163A0-25EF-7ED9-10DC-9AEE2487A707}"/>
                </a:ext>
              </a:extLst>
            </p:cNvPr>
            <p:cNvSpPr/>
            <p:nvPr/>
          </p:nvSpPr>
          <p:spPr>
            <a:xfrm>
              <a:off x="2599350" y="4559000"/>
              <a:ext cx="320500" cy="148400"/>
            </a:xfrm>
            <a:custGeom>
              <a:avLst/>
              <a:gdLst/>
              <a:ahLst/>
              <a:cxnLst/>
              <a:rect l="l" t="t" r="r" b="b"/>
              <a:pathLst>
                <a:path w="12820" h="5936" extrusionOk="0">
                  <a:moveTo>
                    <a:pt x="5962" y="1"/>
                  </a:moveTo>
                  <a:lnTo>
                    <a:pt x="5777" y="54"/>
                  </a:lnTo>
                  <a:lnTo>
                    <a:pt x="5566" y="106"/>
                  </a:lnTo>
                  <a:lnTo>
                    <a:pt x="5329" y="159"/>
                  </a:lnTo>
                  <a:lnTo>
                    <a:pt x="4801" y="396"/>
                  </a:lnTo>
                  <a:lnTo>
                    <a:pt x="4142" y="739"/>
                  </a:lnTo>
                  <a:lnTo>
                    <a:pt x="3351" y="1214"/>
                  </a:lnTo>
                  <a:lnTo>
                    <a:pt x="2348" y="1873"/>
                  </a:lnTo>
                  <a:lnTo>
                    <a:pt x="1847" y="2216"/>
                  </a:lnTo>
                  <a:lnTo>
                    <a:pt x="1425" y="2586"/>
                  </a:lnTo>
                  <a:lnTo>
                    <a:pt x="1056" y="2955"/>
                  </a:lnTo>
                  <a:lnTo>
                    <a:pt x="766" y="3298"/>
                  </a:lnTo>
                  <a:lnTo>
                    <a:pt x="528" y="3641"/>
                  </a:lnTo>
                  <a:lnTo>
                    <a:pt x="344" y="3983"/>
                  </a:lnTo>
                  <a:lnTo>
                    <a:pt x="212" y="4300"/>
                  </a:lnTo>
                  <a:lnTo>
                    <a:pt x="106" y="4590"/>
                  </a:lnTo>
                  <a:lnTo>
                    <a:pt x="54" y="4854"/>
                  </a:lnTo>
                  <a:lnTo>
                    <a:pt x="27" y="5118"/>
                  </a:lnTo>
                  <a:lnTo>
                    <a:pt x="1" y="5329"/>
                  </a:lnTo>
                  <a:lnTo>
                    <a:pt x="1" y="5513"/>
                  </a:lnTo>
                  <a:lnTo>
                    <a:pt x="27" y="5803"/>
                  </a:lnTo>
                  <a:lnTo>
                    <a:pt x="54" y="5882"/>
                  </a:lnTo>
                  <a:lnTo>
                    <a:pt x="80" y="5935"/>
                  </a:lnTo>
                  <a:lnTo>
                    <a:pt x="133" y="5935"/>
                  </a:lnTo>
                  <a:lnTo>
                    <a:pt x="186" y="5909"/>
                  </a:lnTo>
                  <a:lnTo>
                    <a:pt x="186" y="5856"/>
                  </a:lnTo>
                  <a:lnTo>
                    <a:pt x="159" y="5751"/>
                  </a:lnTo>
                  <a:lnTo>
                    <a:pt x="133" y="5513"/>
                  </a:lnTo>
                  <a:lnTo>
                    <a:pt x="133" y="5329"/>
                  </a:lnTo>
                  <a:lnTo>
                    <a:pt x="133" y="5118"/>
                  </a:lnTo>
                  <a:lnTo>
                    <a:pt x="186" y="4880"/>
                  </a:lnTo>
                  <a:lnTo>
                    <a:pt x="238" y="4616"/>
                  </a:lnTo>
                  <a:lnTo>
                    <a:pt x="344" y="4326"/>
                  </a:lnTo>
                  <a:lnTo>
                    <a:pt x="476" y="4010"/>
                  </a:lnTo>
                  <a:lnTo>
                    <a:pt x="660" y="3693"/>
                  </a:lnTo>
                  <a:lnTo>
                    <a:pt x="898" y="3350"/>
                  </a:lnTo>
                  <a:lnTo>
                    <a:pt x="1188" y="3034"/>
                  </a:lnTo>
                  <a:lnTo>
                    <a:pt x="1531" y="2665"/>
                  </a:lnTo>
                  <a:lnTo>
                    <a:pt x="1953" y="2322"/>
                  </a:lnTo>
                  <a:lnTo>
                    <a:pt x="2427" y="1979"/>
                  </a:lnTo>
                  <a:lnTo>
                    <a:pt x="3403" y="1346"/>
                  </a:lnTo>
                  <a:lnTo>
                    <a:pt x="4195" y="871"/>
                  </a:lnTo>
                  <a:lnTo>
                    <a:pt x="4828" y="528"/>
                  </a:lnTo>
                  <a:lnTo>
                    <a:pt x="5355" y="291"/>
                  </a:lnTo>
                  <a:lnTo>
                    <a:pt x="5566" y="238"/>
                  </a:lnTo>
                  <a:lnTo>
                    <a:pt x="5777" y="185"/>
                  </a:lnTo>
                  <a:lnTo>
                    <a:pt x="5988" y="133"/>
                  </a:lnTo>
                  <a:lnTo>
                    <a:pt x="6542" y="133"/>
                  </a:lnTo>
                  <a:lnTo>
                    <a:pt x="6964" y="185"/>
                  </a:lnTo>
                  <a:lnTo>
                    <a:pt x="7307" y="238"/>
                  </a:lnTo>
                  <a:lnTo>
                    <a:pt x="7676" y="317"/>
                  </a:lnTo>
                  <a:lnTo>
                    <a:pt x="8467" y="528"/>
                  </a:lnTo>
                  <a:lnTo>
                    <a:pt x="9311" y="845"/>
                  </a:lnTo>
                  <a:lnTo>
                    <a:pt x="10235" y="1214"/>
                  </a:lnTo>
                  <a:lnTo>
                    <a:pt x="10788" y="1478"/>
                  </a:lnTo>
                  <a:lnTo>
                    <a:pt x="11105" y="1610"/>
                  </a:lnTo>
                  <a:lnTo>
                    <a:pt x="11395" y="1794"/>
                  </a:lnTo>
                  <a:lnTo>
                    <a:pt x="11685" y="1979"/>
                  </a:lnTo>
                  <a:lnTo>
                    <a:pt x="11949" y="2190"/>
                  </a:lnTo>
                  <a:lnTo>
                    <a:pt x="12186" y="2454"/>
                  </a:lnTo>
                  <a:lnTo>
                    <a:pt x="12397" y="2717"/>
                  </a:lnTo>
                  <a:lnTo>
                    <a:pt x="12476" y="2902"/>
                  </a:lnTo>
                  <a:lnTo>
                    <a:pt x="12556" y="3060"/>
                  </a:lnTo>
                  <a:lnTo>
                    <a:pt x="12635" y="3245"/>
                  </a:lnTo>
                  <a:lnTo>
                    <a:pt x="12661" y="3430"/>
                  </a:lnTo>
                  <a:lnTo>
                    <a:pt x="12687" y="3614"/>
                  </a:lnTo>
                  <a:lnTo>
                    <a:pt x="12687" y="3799"/>
                  </a:lnTo>
                  <a:lnTo>
                    <a:pt x="12687" y="3983"/>
                  </a:lnTo>
                  <a:lnTo>
                    <a:pt x="12635" y="4142"/>
                  </a:lnTo>
                  <a:lnTo>
                    <a:pt x="12529" y="4432"/>
                  </a:lnTo>
                  <a:lnTo>
                    <a:pt x="12371" y="4669"/>
                  </a:lnTo>
                  <a:lnTo>
                    <a:pt x="12186" y="4880"/>
                  </a:lnTo>
                  <a:lnTo>
                    <a:pt x="11923" y="5038"/>
                  </a:lnTo>
                  <a:lnTo>
                    <a:pt x="11896" y="5065"/>
                  </a:lnTo>
                  <a:lnTo>
                    <a:pt x="11896" y="5118"/>
                  </a:lnTo>
                  <a:lnTo>
                    <a:pt x="11949" y="5144"/>
                  </a:lnTo>
                  <a:lnTo>
                    <a:pt x="12002" y="5144"/>
                  </a:lnTo>
                  <a:lnTo>
                    <a:pt x="12134" y="5065"/>
                  </a:lnTo>
                  <a:lnTo>
                    <a:pt x="12265" y="4959"/>
                  </a:lnTo>
                  <a:lnTo>
                    <a:pt x="12371" y="4854"/>
                  </a:lnTo>
                  <a:lnTo>
                    <a:pt x="12476" y="4748"/>
                  </a:lnTo>
                  <a:lnTo>
                    <a:pt x="12582" y="4616"/>
                  </a:lnTo>
                  <a:lnTo>
                    <a:pt x="12661" y="4485"/>
                  </a:lnTo>
                  <a:lnTo>
                    <a:pt x="12714" y="4353"/>
                  </a:lnTo>
                  <a:lnTo>
                    <a:pt x="12767" y="4194"/>
                  </a:lnTo>
                  <a:lnTo>
                    <a:pt x="12793" y="4010"/>
                  </a:lnTo>
                  <a:lnTo>
                    <a:pt x="12819" y="3799"/>
                  </a:lnTo>
                  <a:lnTo>
                    <a:pt x="12819" y="3614"/>
                  </a:lnTo>
                  <a:lnTo>
                    <a:pt x="12793" y="3403"/>
                  </a:lnTo>
                  <a:lnTo>
                    <a:pt x="12740" y="3219"/>
                  </a:lnTo>
                  <a:lnTo>
                    <a:pt x="12687" y="3034"/>
                  </a:lnTo>
                  <a:lnTo>
                    <a:pt x="12608" y="2823"/>
                  </a:lnTo>
                  <a:lnTo>
                    <a:pt x="12503" y="2665"/>
                  </a:lnTo>
                  <a:lnTo>
                    <a:pt x="12292" y="2375"/>
                  </a:lnTo>
                  <a:lnTo>
                    <a:pt x="12054" y="2111"/>
                  </a:lnTo>
                  <a:lnTo>
                    <a:pt x="11764" y="1900"/>
                  </a:lnTo>
                  <a:lnTo>
                    <a:pt x="11474" y="1689"/>
                  </a:lnTo>
                  <a:lnTo>
                    <a:pt x="11158" y="1504"/>
                  </a:lnTo>
                  <a:lnTo>
                    <a:pt x="10868" y="1346"/>
                  </a:lnTo>
                  <a:lnTo>
                    <a:pt x="10287" y="1082"/>
                  </a:lnTo>
                  <a:lnTo>
                    <a:pt x="9338" y="713"/>
                  </a:lnTo>
                  <a:lnTo>
                    <a:pt x="8494" y="423"/>
                  </a:lnTo>
                  <a:lnTo>
                    <a:pt x="7703" y="185"/>
                  </a:lnTo>
                  <a:lnTo>
                    <a:pt x="7333" y="106"/>
                  </a:lnTo>
                  <a:lnTo>
                    <a:pt x="6964" y="54"/>
                  </a:lnTo>
                  <a:lnTo>
                    <a:pt x="65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5" name="Google Shape;1608;p70">
              <a:extLst>
                <a:ext uri="{FF2B5EF4-FFF2-40B4-BE49-F238E27FC236}">
                  <a16:creationId xmlns:a16="http://schemas.microsoft.com/office/drawing/2014/main" id="{A000B57E-8131-A696-A5BB-DE37770B5701}"/>
                </a:ext>
              </a:extLst>
            </p:cNvPr>
            <p:cNvSpPr/>
            <p:nvPr/>
          </p:nvSpPr>
          <p:spPr>
            <a:xfrm>
              <a:off x="2563100" y="4651975"/>
              <a:ext cx="371900" cy="135850"/>
            </a:xfrm>
            <a:custGeom>
              <a:avLst/>
              <a:gdLst/>
              <a:ahLst/>
              <a:cxnLst/>
              <a:rect l="l" t="t" r="r" b="b"/>
              <a:pathLst>
                <a:path w="14876" h="5434" extrusionOk="0">
                  <a:moveTo>
                    <a:pt x="6093" y="1"/>
                  </a:moveTo>
                  <a:lnTo>
                    <a:pt x="5803" y="27"/>
                  </a:lnTo>
                  <a:lnTo>
                    <a:pt x="5513" y="80"/>
                  </a:lnTo>
                  <a:lnTo>
                    <a:pt x="5170" y="185"/>
                  </a:lnTo>
                  <a:lnTo>
                    <a:pt x="4853" y="291"/>
                  </a:lnTo>
                  <a:lnTo>
                    <a:pt x="4168" y="581"/>
                  </a:lnTo>
                  <a:lnTo>
                    <a:pt x="3508" y="924"/>
                  </a:lnTo>
                  <a:lnTo>
                    <a:pt x="2902" y="1240"/>
                  </a:lnTo>
                  <a:lnTo>
                    <a:pt x="2400" y="1530"/>
                  </a:lnTo>
                  <a:lnTo>
                    <a:pt x="1926" y="1847"/>
                  </a:lnTo>
                  <a:lnTo>
                    <a:pt x="1477" y="2137"/>
                  </a:lnTo>
                  <a:lnTo>
                    <a:pt x="1108" y="2427"/>
                  </a:lnTo>
                  <a:lnTo>
                    <a:pt x="818" y="2744"/>
                  </a:lnTo>
                  <a:lnTo>
                    <a:pt x="581" y="3034"/>
                  </a:lnTo>
                  <a:lnTo>
                    <a:pt x="396" y="3350"/>
                  </a:lnTo>
                  <a:lnTo>
                    <a:pt x="238" y="3640"/>
                  </a:lnTo>
                  <a:lnTo>
                    <a:pt x="132" y="3931"/>
                  </a:lnTo>
                  <a:lnTo>
                    <a:pt x="53" y="4194"/>
                  </a:lnTo>
                  <a:lnTo>
                    <a:pt x="27" y="4432"/>
                  </a:lnTo>
                  <a:lnTo>
                    <a:pt x="0" y="4669"/>
                  </a:lnTo>
                  <a:lnTo>
                    <a:pt x="0" y="5038"/>
                  </a:lnTo>
                  <a:lnTo>
                    <a:pt x="53" y="5302"/>
                  </a:lnTo>
                  <a:lnTo>
                    <a:pt x="79" y="5381"/>
                  </a:lnTo>
                  <a:lnTo>
                    <a:pt x="106" y="5408"/>
                  </a:lnTo>
                  <a:lnTo>
                    <a:pt x="132" y="5434"/>
                  </a:lnTo>
                  <a:lnTo>
                    <a:pt x="159" y="5434"/>
                  </a:lnTo>
                  <a:lnTo>
                    <a:pt x="185" y="5381"/>
                  </a:lnTo>
                  <a:lnTo>
                    <a:pt x="211" y="5355"/>
                  </a:lnTo>
                  <a:lnTo>
                    <a:pt x="159" y="5249"/>
                  </a:lnTo>
                  <a:lnTo>
                    <a:pt x="132" y="4986"/>
                  </a:lnTo>
                  <a:lnTo>
                    <a:pt x="132" y="4643"/>
                  </a:lnTo>
                  <a:lnTo>
                    <a:pt x="132" y="4405"/>
                  </a:lnTo>
                  <a:lnTo>
                    <a:pt x="185" y="4168"/>
                  </a:lnTo>
                  <a:lnTo>
                    <a:pt x="264" y="3931"/>
                  </a:lnTo>
                  <a:lnTo>
                    <a:pt x="370" y="3667"/>
                  </a:lnTo>
                  <a:lnTo>
                    <a:pt x="501" y="3377"/>
                  </a:lnTo>
                  <a:lnTo>
                    <a:pt x="686" y="3087"/>
                  </a:lnTo>
                  <a:lnTo>
                    <a:pt x="923" y="2823"/>
                  </a:lnTo>
                  <a:lnTo>
                    <a:pt x="1214" y="2533"/>
                  </a:lnTo>
                  <a:lnTo>
                    <a:pt x="1556" y="2243"/>
                  </a:lnTo>
                  <a:lnTo>
                    <a:pt x="1978" y="1952"/>
                  </a:lnTo>
                  <a:lnTo>
                    <a:pt x="2427" y="1662"/>
                  </a:lnTo>
                  <a:lnTo>
                    <a:pt x="2928" y="1372"/>
                  </a:lnTo>
                  <a:lnTo>
                    <a:pt x="3508" y="1056"/>
                  </a:lnTo>
                  <a:lnTo>
                    <a:pt x="4194" y="739"/>
                  </a:lnTo>
                  <a:lnTo>
                    <a:pt x="4853" y="449"/>
                  </a:lnTo>
                  <a:lnTo>
                    <a:pt x="5196" y="317"/>
                  </a:lnTo>
                  <a:lnTo>
                    <a:pt x="5513" y="212"/>
                  </a:lnTo>
                  <a:lnTo>
                    <a:pt x="5829" y="159"/>
                  </a:lnTo>
                  <a:lnTo>
                    <a:pt x="6093" y="133"/>
                  </a:lnTo>
                  <a:lnTo>
                    <a:pt x="6594" y="106"/>
                  </a:lnTo>
                  <a:lnTo>
                    <a:pt x="7069" y="133"/>
                  </a:lnTo>
                  <a:lnTo>
                    <a:pt x="7570" y="185"/>
                  </a:lnTo>
                  <a:lnTo>
                    <a:pt x="8071" y="264"/>
                  </a:lnTo>
                  <a:lnTo>
                    <a:pt x="9047" y="423"/>
                  </a:lnTo>
                  <a:lnTo>
                    <a:pt x="10049" y="634"/>
                  </a:lnTo>
                  <a:lnTo>
                    <a:pt x="10339" y="713"/>
                  </a:lnTo>
                  <a:lnTo>
                    <a:pt x="11078" y="845"/>
                  </a:lnTo>
                  <a:lnTo>
                    <a:pt x="11843" y="1003"/>
                  </a:lnTo>
                  <a:lnTo>
                    <a:pt x="12238" y="1082"/>
                  </a:lnTo>
                  <a:lnTo>
                    <a:pt x="12608" y="1188"/>
                  </a:lnTo>
                  <a:lnTo>
                    <a:pt x="12977" y="1319"/>
                  </a:lnTo>
                  <a:lnTo>
                    <a:pt x="13346" y="1478"/>
                  </a:lnTo>
                  <a:lnTo>
                    <a:pt x="13663" y="1662"/>
                  </a:lnTo>
                  <a:lnTo>
                    <a:pt x="14006" y="1900"/>
                  </a:lnTo>
                  <a:lnTo>
                    <a:pt x="14243" y="2111"/>
                  </a:lnTo>
                  <a:lnTo>
                    <a:pt x="14375" y="2269"/>
                  </a:lnTo>
                  <a:lnTo>
                    <a:pt x="14507" y="2454"/>
                  </a:lnTo>
                  <a:lnTo>
                    <a:pt x="14639" y="2691"/>
                  </a:lnTo>
                  <a:lnTo>
                    <a:pt x="14718" y="2928"/>
                  </a:lnTo>
                  <a:lnTo>
                    <a:pt x="14744" y="3060"/>
                  </a:lnTo>
                  <a:lnTo>
                    <a:pt x="14744" y="3192"/>
                  </a:lnTo>
                  <a:lnTo>
                    <a:pt x="14744" y="3324"/>
                  </a:lnTo>
                  <a:lnTo>
                    <a:pt x="14718" y="3482"/>
                  </a:lnTo>
                  <a:lnTo>
                    <a:pt x="14665" y="3614"/>
                  </a:lnTo>
                  <a:lnTo>
                    <a:pt x="14586" y="3772"/>
                  </a:lnTo>
                  <a:lnTo>
                    <a:pt x="14428" y="4010"/>
                  </a:lnTo>
                  <a:lnTo>
                    <a:pt x="14217" y="4221"/>
                  </a:lnTo>
                  <a:lnTo>
                    <a:pt x="13953" y="4405"/>
                  </a:lnTo>
                  <a:lnTo>
                    <a:pt x="13663" y="4590"/>
                  </a:lnTo>
                  <a:lnTo>
                    <a:pt x="13373" y="4722"/>
                  </a:lnTo>
                  <a:lnTo>
                    <a:pt x="13030" y="4854"/>
                  </a:lnTo>
                  <a:lnTo>
                    <a:pt x="12713" y="4959"/>
                  </a:lnTo>
                  <a:lnTo>
                    <a:pt x="12687" y="4986"/>
                  </a:lnTo>
                  <a:lnTo>
                    <a:pt x="12687" y="5038"/>
                  </a:lnTo>
                  <a:lnTo>
                    <a:pt x="12713" y="5091"/>
                  </a:lnTo>
                  <a:lnTo>
                    <a:pt x="12766" y="5091"/>
                  </a:lnTo>
                  <a:lnTo>
                    <a:pt x="13082" y="4959"/>
                  </a:lnTo>
                  <a:lnTo>
                    <a:pt x="13425" y="4827"/>
                  </a:lnTo>
                  <a:lnTo>
                    <a:pt x="13742" y="4695"/>
                  </a:lnTo>
                  <a:lnTo>
                    <a:pt x="14032" y="4511"/>
                  </a:lnTo>
                  <a:lnTo>
                    <a:pt x="14296" y="4300"/>
                  </a:lnTo>
                  <a:lnTo>
                    <a:pt x="14533" y="4089"/>
                  </a:lnTo>
                  <a:lnTo>
                    <a:pt x="14639" y="3957"/>
                  </a:lnTo>
                  <a:lnTo>
                    <a:pt x="14718" y="3825"/>
                  </a:lnTo>
                  <a:lnTo>
                    <a:pt x="14770" y="3667"/>
                  </a:lnTo>
                  <a:lnTo>
                    <a:pt x="14823" y="3509"/>
                  </a:lnTo>
                  <a:lnTo>
                    <a:pt x="14876" y="3298"/>
                  </a:lnTo>
                  <a:lnTo>
                    <a:pt x="14876" y="3060"/>
                  </a:lnTo>
                  <a:lnTo>
                    <a:pt x="14823" y="2849"/>
                  </a:lnTo>
                  <a:lnTo>
                    <a:pt x="14744" y="2612"/>
                  </a:lnTo>
                  <a:lnTo>
                    <a:pt x="14639" y="2401"/>
                  </a:lnTo>
                  <a:lnTo>
                    <a:pt x="14480" y="2190"/>
                  </a:lnTo>
                  <a:lnTo>
                    <a:pt x="14296" y="1979"/>
                  </a:lnTo>
                  <a:lnTo>
                    <a:pt x="14085" y="1794"/>
                  </a:lnTo>
                  <a:lnTo>
                    <a:pt x="13742" y="1557"/>
                  </a:lnTo>
                  <a:lnTo>
                    <a:pt x="13399" y="1372"/>
                  </a:lnTo>
                  <a:lnTo>
                    <a:pt x="13030" y="1214"/>
                  </a:lnTo>
                  <a:lnTo>
                    <a:pt x="12660" y="1082"/>
                  </a:lnTo>
                  <a:lnTo>
                    <a:pt x="12265" y="977"/>
                  </a:lnTo>
                  <a:lnTo>
                    <a:pt x="11896" y="871"/>
                  </a:lnTo>
                  <a:lnTo>
                    <a:pt x="11104" y="713"/>
                  </a:lnTo>
                  <a:lnTo>
                    <a:pt x="10366" y="581"/>
                  </a:lnTo>
                  <a:lnTo>
                    <a:pt x="10076" y="502"/>
                  </a:lnTo>
                  <a:lnTo>
                    <a:pt x="9100" y="317"/>
                  </a:lnTo>
                  <a:lnTo>
                    <a:pt x="8098" y="133"/>
                  </a:lnTo>
                  <a:lnTo>
                    <a:pt x="7596" y="53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6" name="Google Shape;1609;p70">
              <a:extLst>
                <a:ext uri="{FF2B5EF4-FFF2-40B4-BE49-F238E27FC236}">
                  <a16:creationId xmlns:a16="http://schemas.microsoft.com/office/drawing/2014/main" id="{F6113003-5B51-E4F0-7B5C-34F382F6322C}"/>
                </a:ext>
              </a:extLst>
            </p:cNvPr>
            <p:cNvSpPr/>
            <p:nvPr/>
          </p:nvSpPr>
          <p:spPr>
            <a:xfrm>
              <a:off x="2534750" y="4739675"/>
              <a:ext cx="346200" cy="154975"/>
            </a:xfrm>
            <a:custGeom>
              <a:avLst/>
              <a:gdLst/>
              <a:ahLst/>
              <a:cxnLst/>
              <a:rect l="l" t="t" r="r" b="b"/>
              <a:pathLst>
                <a:path w="13848" h="6199" extrusionOk="0">
                  <a:moveTo>
                    <a:pt x="7623" y="1"/>
                  </a:moveTo>
                  <a:lnTo>
                    <a:pt x="6752" y="27"/>
                  </a:lnTo>
                  <a:lnTo>
                    <a:pt x="6357" y="53"/>
                  </a:lnTo>
                  <a:lnTo>
                    <a:pt x="5697" y="80"/>
                  </a:lnTo>
                  <a:lnTo>
                    <a:pt x="5117" y="159"/>
                  </a:lnTo>
                  <a:lnTo>
                    <a:pt x="4563" y="238"/>
                  </a:lnTo>
                  <a:lnTo>
                    <a:pt x="4036" y="396"/>
                  </a:lnTo>
                  <a:lnTo>
                    <a:pt x="3482" y="581"/>
                  </a:lnTo>
                  <a:lnTo>
                    <a:pt x="2901" y="871"/>
                  </a:lnTo>
                  <a:lnTo>
                    <a:pt x="2242" y="1240"/>
                  </a:lnTo>
                  <a:lnTo>
                    <a:pt x="1477" y="1715"/>
                  </a:lnTo>
                  <a:lnTo>
                    <a:pt x="1293" y="1847"/>
                  </a:lnTo>
                  <a:lnTo>
                    <a:pt x="1108" y="1979"/>
                  </a:lnTo>
                  <a:lnTo>
                    <a:pt x="950" y="2137"/>
                  </a:lnTo>
                  <a:lnTo>
                    <a:pt x="818" y="2295"/>
                  </a:lnTo>
                  <a:lnTo>
                    <a:pt x="554" y="2638"/>
                  </a:lnTo>
                  <a:lnTo>
                    <a:pt x="369" y="2981"/>
                  </a:lnTo>
                  <a:lnTo>
                    <a:pt x="238" y="3350"/>
                  </a:lnTo>
                  <a:lnTo>
                    <a:pt x="132" y="3719"/>
                  </a:lnTo>
                  <a:lnTo>
                    <a:pt x="53" y="4089"/>
                  </a:lnTo>
                  <a:lnTo>
                    <a:pt x="27" y="4458"/>
                  </a:lnTo>
                  <a:lnTo>
                    <a:pt x="0" y="4775"/>
                  </a:lnTo>
                  <a:lnTo>
                    <a:pt x="27" y="5091"/>
                  </a:lnTo>
                  <a:lnTo>
                    <a:pt x="79" y="5645"/>
                  </a:lnTo>
                  <a:lnTo>
                    <a:pt x="132" y="6014"/>
                  </a:lnTo>
                  <a:lnTo>
                    <a:pt x="158" y="6146"/>
                  </a:lnTo>
                  <a:lnTo>
                    <a:pt x="185" y="6199"/>
                  </a:lnTo>
                  <a:lnTo>
                    <a:pt x="238" y="6199"/>
                  </a:lnTo>
                  <a:lnTo>
                    <a:pt x="290" y="6172"/>
                  </a:lnTo>
                  <a:lnTo>
                    <a:pt x="290" y="6120"/>
                  </a:lnTo>
                  <a:lnTo>
                    <a:pt x="264" y="5988"/>
                  </a:lnTo>
                  <a:lnTo>
                    <a:pt x="185" y="5619"/>
                  </a:lnTo>
                  <a:lnTo>
                    <a:pt x="132" y="5091"/>
                  </a:lnTo>
                  <a:lnTo>
                    <a:pt x="132" y="4801"/>
                  </a:lnTo>
                  <a:lnTo>
                    <a:pt x="158" y="4458"/>
                  </a:lnTo>
                  <a:lnTo>
                    <a:pt x="185" y="4115"/>
                  </a:lnTo>
                  <a:lnTo>
                    <a:pt x="238" y="3772"/>
                  </a:lnTo>
                  <a:lnTo>
                    <a:pt x="343" y="3403"/>
                  </a:lnTo>
                  <a:lnTo>
                    <a:pt x="475" y="3060"/>
                  </a:lnTo>
                  <a:lnTo>
                    <a:pt x="660" y="2717"/>
                  </a:lnTo>
                  <a:lnTo>
                    <a:pt x="897" y="2401"/>
                  </a:lnTo>
                  <a:lnTo>
                    <a:pt x="1213" y="2084"/>
                  </a:lnTo>
                  <a:lnTo>
                    <a:pt x="1372" y="1952"/>
                  </a:lnTo>
                  <a:lnTo>
                    <a:pt x="1556" y="1820"/>
                  </a:lnTo>
                  <a:lnTo>
                    <a:pt x="2295" y="1346"/>
                  </a:lnTo>
                  <a:lnTo>
                    <a:pt x="2954" y="976"/>
                  </a:lnTo>
                  <a:lnTo>
                    <a:pt x="3508" y="713"/>
                  </a:lnTo>
                  <a:lnTo>
                    <a:pt x="4062" y="502"/>
                  </a:lnTo>
                  <a:lnTo>
                    <a:pt x="4563" y="370"/>
                  </a:lnTo>
                  <a:lnTo>
                    <a:pt x="5117" y="291"/>
                  </a:lnTo>
                  <a:lnTo>
                    <a:pt x="5697" y="212"/>
                  </a:lnTo>
                  <a:lnTo>
                    <a:pt x="6357" y="185"/>
                  </a:lnTo>
                  <a:lnTo>
                    <a:pt x="7385" y="132"/>
                  </a:lnTo>
                  <a:lnTo>
                    <a:pt x="8519" y="132"/>
                  </a:lnTo>
                  <a:lnTo>
                    <a:pt x="9706" y="185"/>
                  </a:lnTo>
                  <a:lnTo>
                    <a:pt x="10313" y="212"/>
                  </a:lnTo>
                  <a:lnTo>
                    <a:pt x="10867" y="291"/>
                  </a:lnTo>
                  <a:lnTo>
                    <a:pt x="11421" y="370"/>
                  </a:lnTo>
                  <a:lnTo>
                    <a:pt x="11948" y="449"/>
                  </a:lnTo>
                  <a:lnTo>
                    <a:pt x="12397" y="581"/>
                  </a:lnTo>
                  <a:lnTo>
                    <a:pt x="12819" y="713"/>
                  </a:lnTo>
                  <a:lnTo>
                    <a:pt x="13161" y="897"/>
                  </a:lnTo>
                  <a:lnTo>
                    <a:pt x="13320" y="976"/>
                  </a:lnTo>
                  <a:lnTo>
                    <a:pt x="13425" y="1082"/>
                  </a:lnTo>
                  <a:lnTo>
                    <a:pt x="13531" y="1187"/>
                  </a:lnTo>
                  <a:lnTo>
                    <a:pt x="13610" y="1293"/>
                  </a:lnTo>
                  <a:lnTo>
                    <a:pt x="13689" y="1425"/>
                  </a:lnTo>
                  <a:lnTo>
                    <a:pt x="13715" y="1557"/>
                  </a:lnTo>
                  <a:lnTo>
                    <a:pt x="13715" y="1715"/>
                  </a:lnTo>
                  <a:lnTo>
                    <a:pt x="13689" y="1900"/>
                  </a:lnTo>
                  <a:lnTo>
                    <a:pt x="13610" y="2084"/>
                  </a:lnTo>
                  <a:lnTo>
                    <a:pt x="13504" y="2242"/>
                  </a:lnTo>
                  <a:lnTo>
                    <a:pt x="13346" y="2427"/>
                  </a:lnTo>
                  <a:lnTo>
                    <a:pt x="13135" y="2612"/>
                  </a:lnTo>
                  <a:lnTo>
                    <a:pt x="12898" y="2770"/>
                  </a:lnTo>
                  <a:lnTo>
                    <a:pt x="12634" y="2928"/>
                  </a:lnTo>
                  <a:lnTo>
                    <a:pt x="12344" y="3060"/>
                  </a:lnTo>
                  <a:lnTo>
                    <a:pt x="12054" y="3192"/>
                  </a:lnTo>
                  <a:lnTo>
                    <a:pt x="11421" y="3429"/>
                  </a:lnTo>
                  <a:lnTo>
                    <a:pt x="10788" y="3614"/>
                  </a:lnTo>
                  <a:lnTo>
                    <a:pt x="10181" y="3772"/>
                  </a:lnTo>
                  <a:lnTo>
                    <a:pt x="9654" y="3878"/>
                  </a:lnTo>
                  <a:lnTo>
                    <a:pt x="9258" y="3930"/>
                  </a:lnTo>
                  <a:lnTo>
                    <a:pt x="8414" y="4010"/>
                  </a:lnTo>
                  <a:lnTo>
                    <a:pt x="7544" y="4089"/>
                  </a:lnTo>
                  <a:lnTo>
                    <a:pt x="6568" y="4115"/>
                  </a:lnTo>
                  <a:lnTo>
                    <a:pt x="6541" y="4141"/>
                  </a:lnTo>
                  <a:lnTo>
                    <a:pt x="4748" y="5355"/>
                  </a:lnTo>
                  <a:lnTo>
                    <a:pt x="4721" y="5381"/>
                  </a:lnTo>
                  <a:lnTo>
                    <a:pt x="4721" y="5434"/>
                  </a:lnTo>
                  <a:lnTo>
                    <a:pt x="4774" y="5460"/>
                  </a:lnTo>
                  <a:lnTo>
                    <a:pt x="4800" y="5460"/>
                  </a:lnTo>
                  <a:lnTo>
                    <a:pt x="6594" y="4247"/>
                  </a:lnTo>
                  <a:lnTo>
                    <a:pt x="7649" y="4194"/>
                  </a:lnTo>
                  <a:lnTo>
                    <a:pt x="8493" y="4141"/>
                  </a:lnTo>
                  <a:lnTo>
                    <a:pt x="9284" y="4062"/>
                  </a:lnTo>
                  <a:lnTo>
                    <a:pt x="9706" y="4010"/>
                  </a:lnTo>
                  <a:lnTo>
                    <a:pt x="10234" y="3904"/>
                  </a:lnTo>
                  <a:lnTo>
                    <a:pt x="10840" y="3746"/>
                  </a:lnTo>
                  <a:lnTo>
                    <a:pt x="11500" y="3535"/>
                  </a:lnTo>
                  <a:lnTo>
                    <a:pt x="12133" y="3297"/>
                  </a:lnTo>
                  <a:lnTo>
                    <a:pt x="12449" y="3166"/>
                  </a:lnTo>
                  <a:lnTo>
                    <a:pt x="12739" y="3034"/>
                  </a:lnTo>
                  <a:lnTo>
                    <a:pt x="13003" y="2875"/>
                  </a:lnTo>
                  <a:lnTo>
                    <a:pt x="13241" y="2691"/>
                  </a:lnTo>
                  <a:lnTo>
                    <a:pt x="13452" y="2533"/>
                  </a:lnTo>
                  <a:lnTo>
                    <a:pt x="13610" y="2322"/>
                  </a:lnTo>
                  <a:lnTo>
                    <a:pt x="13742" y="2137"/>
                  </a:lnTo>
                  <a:lnTo>
                    <a:pt x="13821" y="1926"/>
                  </a:lnTo>
                  <a:lnTo>
                    <a:pt x="13847" y="1741"/>
                  </a:lnTo>
                  <a:lnTo>
                    <a:pt x="13847" y="1530"/>
                  </a:lnTo>
                  <a:lnTo>
                    <a:pt x="13794" y="1346"/>
                  </a:lnTo>
                  <a:lnTo>
                    <a:pt x="13715" y="1214"/>
                  </a:lnTo>
                  <a:lnTo>
                    <a:pt x="13610" y="1056"/>
                  </a:lnTo>
                  <a:lnTo>
                    <a:pt x="13452" y="924"/>
                  </a:lnTo>
                  <a:lnTo>
                    <a:pt x="13267" y="818"/>
                  </a:lnTo>
                  <a:lnTo>
                    <a:pt x="13082" y="686"/>
                  </a:lnTo>
                  <a:lnTo>
                    <a:pt x="12845" y="607"/>
                  </a:lnTo>
                  <a:lnTo>
                    <a:pt x="12608" y="502"/>
                  </a:lnTo>
                  <a:lnTo>
                    <a:pt x="12054" y="343"/>
                  </a:lnTo>
                  <a:lnTo>
                    <a:pt x="11421" y="238"/>
                  </a:lnTo>
                  <a:lnTo>
                    <a:pt x="10788" y="132"/>
                  </a:lnTo>
                  <a:lnTo>
                    <a:pt x="10102" y="80"/>
                  </a:lnTo>
                  <a:lnTo>
                    <a:pt x="9443" y="27"/>
                  </a:lnTo>
                  <a:lnTo>
                    <a:pt x="8783" y="27"/>
                  </a:lnTo>
                  <a:lnTo>
                    <a:pt x="7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7" name="Google Shape;1610;p70">
              <a:extLst>
                <a:ext uri="{FF2B5EF4-FFF2-40B4-BE49-F238E27FC236}">
                  <a16:creationId xmlns:a16="http://schemas.microsoft.com/office/drawing/2014/main" id="{A4CB21E9-113F-3511-B5EA-FE3EE6A85627}"/>
                </a:ext>
              </a:extLst>
            </p:cNvPr>
            <p:cNvSpPr/>
            <p:nvPr/>
          </p:nvSpPr>
          <p:spPr>
            <a:xfrm>
              <a:off x="2687050" y="4843200"/>
              <a:ext cx="19825" cy="44850"/>
            </a:xfrm>
            <a:custGeom>
              <a:avLst/>
              <a:gdLst/>
              <a:ahLst/>
              <a:cxnLst/>
              <a:rect l="l" t="t" r="r" b="b"/>
              <a:pathLst>
                <a:path w="793" h="1794" extrusionOk="0">
                  <a:moveTo>
                    <a:pt x="687" y="0"/>
                  </a:moveTo>
                  <a:lnTo>
                    <a:pt x="660" y="53"/>
                  </a:lnTo>
                  <a:lnTo>
                    <a:pt x="528" y="475"/>
                  </a:lnTo>
                  <a:lnTo>
                    <a:pt x="396" y="897"/>
                  </a:lnTo>
                  <a:lnTo>
                    <a:pt x="212" y="1319"/>
                  </a:lnTo>
                  <a:lnTo>
                    <a:pt x="27" y="1715"/>
                  </a:lnTo>
                  <a:lnTo>
                    <a:pt x="1" y="1768"/>
                  </a:lnTo>
                  <a:lnTo>
                    <a:pt x="54" y="1794"/>
                  </a:lnTo>
                  <a:lnTo>
                    <a:pt x="106" y="1794"/>
                  </a:lnTo>
                  <a:lnTo>
                    <a:pt x="133" y="1768"/>
                  </a:lnTo>
                  <a:lnTo>
                    <a:pt x="344" y="1372"/>
                  </a:lnTo>
                  <a:lnTo>
                    <a:pt x="528" y="950"/>
                  </a:lnTo>
                  <a:lnTo>
                    <a:pt x="660" y="528"/>
                  </a:lnTo>
                  <a:lnTo>
                    <a:pt x="792" y="80"/>
                  </a:lnTo>
                  <a:lnTo>
                    <a:pt x="766" y="27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8" name="Google Shape;1611;p70">
              <a:extLst>
                <a:ext uri="{FF2B5EF4-FFF2-40B4-BE49-F238E27FC236}">
                  <a16:creationId xmlns:a16="http://schemas.microsoft.com/office/drawing/2014/main" id="{256A3865-DC25-EA3B-738C-17326C89ED5C}"/>
                </a:ext>
              </a:extLst>
            </p:cNvPr>
            <p:cNvSpPr/>
            <p:nvPr/>
          </p:nvSpPr>
          <p:spPr>
            <a:xfrm>
              <a:off x="2760250" y="4839250"/>
              <a:ext cx="50800" cy="178700"/>
            </a:xfrm>
            <a:custGeom>
              <a:avLst/>
              <a:gdLst/>
              <a:ahLst/>
              <a:cxnLst/>
              <a:rect l="l" t="t" r="r" b="b"/>
              <a:pathLst>
                <a:path w="2032" h="7148" extrusionOk="0">
                  <a:moveTo>
                    <a:pt x="80" y="0"/>
                  </a:moveTo>
                  <a:lnTo>
                    <a:pt x="27" y="27"/>
                  </a:lnTo>
                  <a:lnTo>
                    <a:pt x="1" y="79"/>
                  </a:lnTo>
                  <a:lnTo>
                    <a:pt x="80" y="976"/>
                  </a:lnTo>
                  <a:lnTo>
                    <a:pt x="185" y="1899"/>
                  </a:lnTo>
                  <a:lnTo>
                    <a:pt x="343" y="2796"/>
                  </a:lnTo>
                  <a:lnTo>
                    <a:pt x="554" y="3693"/>
                  </a:lnTo>
                  <a:lnTo>
                    <a:pt x="818" y="4563"/>
                  </a:lnTo>
                  <a:lnTo>
                    <a:pt x="1135" y="5434"/>
                  </a:lnTo>
                  <a:lnTo>
                    <a:pt x="1504" y="6278"/>
                  </a:lnTo>
                  <a:lnTo>
                    <a:pt x="1900" y="7095"/>
                  </a:lnTo>
                  <a:lnTo>
                    <a:pt x="1926" y="7122"/>
                  </a:lnTo>
                  <a:lnTo>
                    <a:pt x="1952" y="7148"/>
                  </a:lnTo>
                  <a:lnTo>
                    <a:pt x="1979" y="7122"/>
                  </a:lnTo>
                  <a:lnTo>
                    <a:pt x="2031" y="7095"/>
                  </a:lnTo>
                  <a:lnTo>
                    <a:pt x="2005" y="7042"/>
                  </a:lnTo>
                  <a:lnTo>
                    <a:pt x="1609" y="6225"/>
                  </a:lnTo>
                  <a:lnTo>
                    <a:pt x="1267" y="5381"/>
                  </a:lnTo>
                  <a:lnTo>
                    <a:pt x="950" y="4537"/>
                  </a:lnTo>
                  <a:lnTo>
                    <a:pt x="686" y="3666"/>
                  </a:lnTo>
                  <a:lnTo>
                    <a:pt x="475" y="2770"/>
                  </a:lnTo>
                  <a:lnTo>
                    <a:pt x="317" y="1873"/>
                  </a:lnTo>
                  <a:lnTo>
                    <a:pt x="212" y="976"/>
                  </a:lnTo>
                  <a:lnTo>
                    <a:pt x="132" y="53"/>
                  </a:lnTo>
                  <a:lnTo>
                    <a:pt x="132" y="27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79" name="Google Shape;1612;p70">
              <a:extLst>
                <a:ext uri="{FF2B5EF4-FFF2-40B4-BE49-F238E27FC236}">
                  <a16:creationId xmlns:a16="http://schemas.microsoft.com/office/drawing/2014/main" id="{AF530D99-4846-7668-0DD4-E72899427BE7}"/>
                </a:ext>
              </a:extLst>
            </p:cNvPr>
            <p:cNvSpPr/>
            <p:nvPr/>
          </p:nvSpPr>
          <p:spPr>
            <a:xfrm>
              <a:off x="3130825" y="4367775"/>
              <a:ext cx="159600" cy="265100"/>
            </a:xfrm>
            <a:custGeom>
              <a:avLst/>
              <a:gdLst/>
              <a:ahLst/>
              <a:cxnLst/>
              <a:rect l="l" t="t" r="r" b="b"/>
              <a:pathLst>
                <a:path w="6384" h="10604" extrusionOk="0">
                  <a:moveTo>
                    <a:pt x="6120" y="1"/>
                  </a:moveTo>
                  <a:lnTo>
                    <a:pt x="5671" y="555"/>
                  </a:lnTo>
                  <a:lnTo>
                    <a:pt x="5196" y="1082"/>
                  </a:lnTo>
                  <a:lnTo>
                    <a:pt x="4220" y="2137"/>
                  </a:lnTo>
                  <a:lnTo>
                    <a:pt x="3297" y="3166"/>
                  </a:lnTo>
                  <a:lnTo>
                    <a:pt x="2638" y="3931"/>
                  </a:lnTo>
                  <a:lnTo>
                    <a:pt x="2295" y="4326"/>
                  </a:lnTo>
                  <a:lnTo>
                    <a:pt x="1952" y="4775"/>
                  </a:lnTo>
                  <a:lnTo>
                    <a:pt x="1662" y="5171"/>
                  </a:lnTo>
                  <a:lnTo>
                    <a:pt x="1398" y="5593"/>
                  </a:lnTo>
                  <a:lnTo>
                    <a:pt x="1135" y="6015"/>
                  </a:lnTo>
                  <a:lnTo>
                    <a:pt x="897" y="6463"/>
                  </a:lnTo>
                  <a:lnTo>
                    <a:pt x="660" y="6938"/>
                  </a:lnTo>
                  <a:lnTo>
                    <a:pt x="475" y="7412"/>
                  </a:lnTo>
                  <a:lnTo>
                    <a:pt x="291" y="7914"/>
                  </a:lnTo>
                  <a:lnTo>
                    <a:pt x="159" y="8415"/>
                  </a:lnTo>
                  <a:lnTo>
                    <a:pt x="80" y="8758"/>
                  </a:lnTo>
                  <a:lnTo>
                    <a:pt x="27" y="9127"/>
                  </a:lnTo>
                  <a:lnTo>
                    <a:pt x="0" y="9496"/>
                  </a:lnTo>
                  <a:lnTo>
                    <a:pt x="0" y="9865"/>
                  </a:lnTo>
                  <a:lnTo>
                    <a:pt x="0" y="10366"/>
                  </a:lnTo>
                  <a:lnTo>
                    <a:pt x="27" y="10446"/>
                  </a:lnTo>
                  <a:lnTo>
                    <a:pt x="53" y="10498"/>
                  </a:lnTo>
                  <a:lnTo>
                    <a:pt x="53" y="10525"/>
                  </a:lnTo>
                  <a:lnTo>
                    <a:pt x="159" y="10577"/>
                  </a:lnTo>
                  <a:lnTo>
                    <a:pt x="264" y="10604"/>
                  </a:lnTo>
                  <a:lnTo>
                    <a:pt x="291" y="10604"/>
                  </a:lnTo>
                  <a:lnTo>
                    <a:pt x="396" y="10577"/>
                  </a:lnTo>
                  <a:lnTo>
                    <a:pt x="475" y="10525"/>
                  </a:lnTo>
                  <a:lnTo>
                    <a:pt x="502" y="10446"/>
                  </a:lnTo>
                  <a:lnTo>
                    <a:pt x="528" y="10340"/>
                  </a:lnTo>
                  <a:lnTo>
                    <a:pt x="502" y="9839"/>
                  </a:lnTo>
                  <a:lnTo>
                    <a:pt x="528" y="9338"/>
                  </a:lnTo>
                  <a:lnTo>
                    <a:pt x="607" y="8837"/>
                  </a:lnTo>
                  <a:lnTo>
                    <a:pt x="713" y="8336"/>
                  </a:lnTo>
                  <a:lnTo>
                    <a:pt x="871" y="7808"/>
                  </a:lnTo>
                  <a:lnTo>
                    <a:pt x="1135" y="7149"/>
                  </a:lnTo>
                  <a:lnTo>
                    <a:pt x="1477" y="6489"/>
                  </a:lnTo>
                  <a:lnTo>
                    <a:pt x="1899" y="5804"/>
                  </a:lnTo>
                  <a:lnTo>
                    <a:pt x="2374" y="5091"/>
                  </a:lnTo>
                  <a:lnTo>
                    <a:pt x="2981" y="4300"/>
                  </a:lnTo>
                  <a:lnTo>
                    <a:pt x="3667" y="3509"/>
                  </a:lnTo>
                  <a:lnTo>
                    <a:pt x="4616" y="2507"/>
                  </a:lnTo>
                  <a:lnTo>
                    <a:pt x="5513" y="1531"/>
                  </a:lnTo>
                  <a:lnTo>
                    <a:pt x="5961" y="1030"/>
                  </a:lnTo>
                  <a:lnTo>
                    <a:pt x="6383" y="502"/>
                  </a:lnTo>
                  <a:lnTo>
                    <a:pt x="6278" y="265"/>
                  </a:lnTo>
                  <a:lnTo>
                    <a:pt x="6120" y="1"/>
                  </a:lnTo>
                  <a:close/>
                </a:path>
              </a:pathLst>
            </a:custGeom>
            <a:solidFill>
              <a:srgbClr val="212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80" name="Google Shape;1613;p70">
              <a:extLst>
                <a:ext uri="{FF2B5EF4-FFF2-40B4-BE49-F238E27FC236}">
                  <a16:creationId xmlns:a16="http://schemas.microsoft.com/office/drawing/2014/main" id="{A7DEA6B8-1D34-92C4-104A-178C8AA34FCC}"/>
                </a:ext>
              </a:extLst>
            </p:cNvPr>
            <p:cNvSpPr/>
            <p:nvPr/>
          </p:nvSpPr>
          <p:spPr>
            <a:xfrm>
              <a:off x="2944875" y="4103375"/>
              <a:ext cx="199825" cy="530175"/>
            </a:xfrm>
            <a:custGeom>
              <a:avLst/>
              <a:gdLst/>
              <a:ahLst/>
              <a:cxnLst/>
              <a:rect l="l" t="t" r="r" b="b"/>
              <a:pathLst>
                <a:path w="7993" h="21207" extrusionOk="0">
                  <a:moveTo>
                    <a:pt x="1003" y="0"/>
                  </a:moveTo>
                  <a:lnTo>
                    <a:pt x="713" y="713"/>
                  </a:lnTo>
                  <a:lnTo>
                    <a:pt x="449" y="1398"/>
                  </a:lnTo>
                  <a:lnTo>
                    <a:pt x="264" y="2058"/>
                  </a:lnTo>
                  <a:lnTo>
                    <a:pt x="132" y="2717"/>
                  </a:lnTo>
                  <a:lnTo>
                    <a:pt x="53" y="3350"/>
                  </a:lnTo>
                  <a:lnTo>
                    <a:pt x="1" y="4010"/>
                  </a:lnTo>
                  <a:lnTo>
                    <a:pt x="27" y="4669"/>
                  </a:lnTo>
                  <a:lnTo>
                    <a:pt x="80" y="5355"/>
                  </a:lnTo>
                  <a:lnTo>
                    <a:pt x="159" y="5829"/>
                  </a:lnTo>
                  <a:lnTo>
                    <a:pt x="238" y="6331"/>
                  </a:lnTo>
                  <a:lnTo>
                    <a:pt x="370" y="6858"/>
                  </a:lnTo>
                  <a:lnTo>
                    <a:pt x="502" y="7359"/>
                  </a:lnTo>
                  <a:lnTo>
                    <a:pt x="660" y="7887"/>
                  </a:lnTo>
                  <a:lnTo>
                    <a:pt x="871" y="8388"/>
                  </a:lnTo>
                  <a:lnTo>
                    <a:pt x="1082" y="8915"/>
                  </a:lnTo>
                  <a:lnTo>
                    <a:pt x="1319" y="9469"/>
                  </a:lnTo>
                  <a:lnTo>
                    <a:pt x="1715" y="10260"/>
                  </a:lnTo>
                  <a:lnTo>
                    <a:pt x="2005" y="10788"/>
                  </a:lnTo>
                  <a:lnTo>
                    <a:pt x="2322" y="11315"/>
                  </a:lnTo>
                  <a:lnTo>
                    <a:pt x="2955" y="12370"/>
                  </a:lnTo>
                  <a:lnTo>
                    <a:pt x="3614" y="13373"/>
                  </a:lnTo>
                  <a:lnTo>
                    <a:pt x="4300" y="14375"/>
                  </a:lnTo>
                  <a:lnTo>
                    <a:pt x="5197" y="15667"/>
                  </a:lnTo>
                  <a:lnTo>
                    <a:pt x="5882" y="16749"/>
                  </a:lnTo>
                  <a:lnTo>
                    <a:pt x="6383" y="17593"/>
                  </a:lnTo>
                  <a:lnTo>
                    <a:pt x="6621" y="18041"/>
                  </a:lnTo>
                  <a:lnTo>
                    <a:pt x="6858" y="18490"/>
                  </a:lnTo>
                  <a:lnTo>
                    <a:pt x="7043" y="18964"/>
                  </a:lnTo>
                  <a:lnTo>
                    <a:pt x="7201" y="19465"/>
                  </a:lnTo>
                  <a:lnTo>
                    <a:pt x="7333" y="19940"/>
                  </a:lnTo>
                  <a:lnTo>
                    <a:pt x="7438" y="20441"/>
                  </a:lnTo>
                  <a:lnTo>
                    <a:pt x="7465" y="20969"/>
                  </a:lnTo>
                  <a:lnTo>
                    <a:pt x="7465" y="21022"/>
                  </a:lnTo>
                  <a:lnTo>
                    <a:pt x="7491" y="21074"/>
                  </a:lnTo>
                  <a:lnTo>
                    <a:pt x="7491" y="21101"/>
                  </a:lnTo>
                  <a:lnTo>
                    <a:pt x="7544" y="21153"/>
                  </a:lnTo>
                  <a:lnTo>
                    <a:pt x="7597" y="21180"/>
                  </a:lnTo>
                  <a:lnTo>
                    <a:pt x="7649" y="21206"/>
                  </a:lnTo>
                  <a:lnTo>
                    <a:pt x="7834" y="21206"/>
                  </a:lnTo>
                  <a:lnTo>
                    <a:pt x="7913" y="21127"/>
                  </a:lnTo>
                  <a:lnTo>
                    <a:pt x="7966" y="21048"/>
                  </a:lnTo>
                  <a:lnTo>
                    <a:pt x="7992" y="20942"/>
                  </a:lnTo>
                  <a:lnTo>
                    <a:pt x="7966" y="20679"/>
                  </a:lnTo>
                  <a:lnTo>
                    <a:pt x="7940" y="20415"/>
                  </a:lnTo>
                  <a:lnTo>
                    <a:pt x="7913" y="20098"/>
                  </a:lnTo>
                  <a:lnTo>
                    <a:pt x="7834" y="19782"/>
                  </a:lnTo>
                  <a:lnTo>
                    <a:pt x="7755" y="19465"/>
                  </a:lnTo>
                  <a:lnTo>
                    <a:pt x="7676" y="19175"/>
                  </a:lnTo>
                  <a:lnTo>
                    <a:pt x="7597" y="18991"/>
                  </a:lnTo>
                  <a:lnTo>
                    <a:pt x="7333" y="18305"/>
                  </a:lnTo>
                  <a:lnTo>
                    <a:pt x="7016" y="17672"/>
                  </a:lnTo>
                  <a:lnTo>
                    <a:pt x="6674" y="17065"/>
                  </a:lnTo>
                  <a:lnTo>
                    <a:pt x="6331" y="16459"/>
                  </a:lnTo>
                  <a:lnTo>
                    <a:pt x="5645" y="15430"/>
                  </a:lnTo>
                  <a:lnTo>
                    <a:pt x="4722" y="14085"/>
                  </a:lnTo>
                  <a:lnTo>
                    <a:pt x="4062" y="13083"/>
                  </a:lnTo>
                  <a:lnTo>
                    <a:pt x="3403" y="12080"/>
                  </a:lnTo>
                  <a:lnTo>
                    <a:pt x="2770" y="11078"/>
                  </a:lnTo>
                  <a:lnTo>
                    <a:pt x="2190" y="10023"/>
                  </a:lnTo>
                  <a:lnTo>
                    <a:pt x="1873" y="9390"/>
                  </a:lnTo>
                  <a:lnTo>
                    <a:pt x="1583" y="8783"/>
                  </a:lnTo>
                  <a:lnTo>
                    <a:pt x="1319" y="8177"/>
                  </a:lnTo>
                  <a:lnTo>
                    <a:pt x="1108" y="7570"/>
                  </a:lnTo>
                  <a:lnTo>
                    <a:pt x="924" y="6937"/>
                  </a:lnTo>
                  <a:lnTo>
                    <a:pt x="792" y="6410"/>
                  </a:lnTo>
                  <a:lnTo>
                    <a:pt x="686" y="5856"/>
                  </a:lnTo>
                  <a:lnTo>
                    <a:pt x="607" y="5328"/>
                  </a:lnTo>
                  <a:lnTo>
                    <a:pt x="554" y="4801"/>
                  </a:lnTo>
                  <a:lnTo>
                    <a:pt x="528" y="4300"/>
                  </a:lnTo>
                  <a:lnTo>
                    <a:pt x="528" y="3799"/>
                  </a:lnTo>
                  <a:lnTo>
                    <a:pt x="581" y="3297"/>
                  </a:lnTo>
                  <a:lnTo>
                    <a:pt x="634" y="2796"/>
                  </a:lnTo>
                  <a:lnTo>
                    <a:pt x="765" y="2163"/>
                  </a:lnTo>
                  <a:lnTo>
                    <a:pt x="950" y="1530"/>
                  </a:lnTo>
                  <a:lnTo>
                    <a:pt x="1187" y="871"/>
                  </a:lnTo>
                  <a:lnTo>
                    <a:pt x="1504" y="185"/>
                  </a:lnTo>
                  <a:lnTo>
                    <a:pt x="1267" y="80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81" name="Google Shape;1614;p70">
              <a:extLst>
                <a:ext uri="{FF2B5EF4-FFF2-40B4-BE49-F238E27FC236}">
                  <a16:creationId xmlns:a16="http://schemas.microsoft.com/office/drawing/2014/main" id="{9E7C25B0-587F-D9A1-8414-EA72B9BB465A}"/>
                </a:ext>
              </a:extLst>
            </p:cNvPr>
            <p:cNvSpPr/>
            <p:nvPr/>
          </p:nvSpPr>
          <p:spPr>
            <a:xfrm>
              <a:off x="3068175" y="4486475"/>
              <a:ext cx="124000" cy="198500"/>
            </a:xfrm>
            <a:custGeom>
              <a:avLst/>
              <a:gdLst/>
              <a:ahLst/>
              <a:cxnLst/>
              <a:rect l="l" t="t" r="r" b="b"/>
              <a:pathLst>
                <a:path w="4960" h="7940" extrusionOk="0">
                  <a:moveTo>
                    <a:pt x="4300" y="1"/>
                  </a:moveTo>
                  <a:lnTo>
                    <a:pt x="4194" y="27"/>
                  </a:lnTo>
                  <a:lnTo>
                    <a:pt x="4089" y="53"/>
                  </a:lnTo>
                  <a:lnTo>
                    <a:pt x="4010" y="106"/>
                  </a:lnTo>
                  <a:lnTo>
                    <a:pt x="3904" y="185"/>
                  </a:lnTo>
                  <a:lnTo>
                    <a:pt x="3825" y="264"/>
                  </a:lnTo>
                  <a:lnTo>
                    <a:pt x="3509" y="713"/>
                  </a:lnTo>
                  <a:lnTo>
                    <a:pt x="3166" y="1267"/>
                  </a:lnTo>
                  <a:lnTo>
                    <a:pt x="3008" y="1583"/>
                  </a:lnTo>
                  <a:lnTo>
                    <a:pt x="2849" y="1900"/>
                  </a:lnTo>
                  <a:lnTo>
                    <a:pt x="2717" y="2216"/>
                  </a:lnTo>
                  <a:lnTo>
                    <a:pt x="2638" y="2559"/>
                  </a:lnTo>
                  <a:lnTo>
                    <a:pt x="1346" y="396"/>
                  </a:lnTo>
                  <a:lnTo>
                    <a:pt x="1267" y="291"/>
                  </a:lnTo>
                  <a:lnTo>
                    <a:pt x="1161" y="212"/>
                  </a:lnTo>
                  <a:lnTo>
                    <a:pt x="1056" y="159"/>
                  </a:lnTo>
                  <a:lnTo>
                    <a:pt x="924" y="106"/>
                  </a:lnTo>
                  <a:lnTo>
                    <a:pt x="660" y="106"/>
                  </a:lnTo>
                  <a:lnTo>
                    <a:pt x="528" y="159"/>
                  </a:lnTo>
                  <a:lnTo>
                    <a:pt x="423" y="238"/>
                  </a:lnTo>
                  <a:lnTo>
                    <a:pt x="238" y="370"/>
                  </a:lnTo>
                  <a:lnTo>
                    <a:pt x="159" y="449"/>
                  </a:lnTo>
                  <a:lnTo>
                    <a:pt x="80" y="554"/>
                  </a:lnTo>
                  <a:lnTo>
                    <a:pt x="27" y="660"/>
                  </a:lnTo>
                  <a:lnTo>
                    <a:pt x="1" y="765"/>
                  </a:lnTo>
                  <a:lnTo>
                    <a:pt x="1" y="897"/>
                  </a:lnTo>
                  <a:lnTo>
                    <a:pt x="1" y="1003"/>
                  </a:lnTo>
                  <a:lnTo>
                    <a:pt x="54" y="1135"/>
                  </a:lnTo>
                  <a:lnTo>
                    <a:pt x="106" y="1240"/>
                  </a:lnTo>
                  <a:lnTo>
                    <a:pt x="423" y="1689"/>
                  </a:lnTo>
                  <a:lnTo>
                    <a:pt x="792" y="2269"/>
                  </a:lnTo>
                  <a:lnTo>
                    <a:pt x="1188" y="2955"/>
                  </a:lnTo>
                  <a:lnTo>
                    <a:pt x="1583" y="3746"/>
                  </a:lnTo>
                  <a:lnTo>
                    <a:pt x="1768" y="4168"/>
                  </a:lnTo>
                  <a:lnTo>
                    <a:pt x="1953" y="4616"/>
                  </a:lnTo>
                  <a:lnTo>
                    <a:pt x="2111" y="5065"/>
                  </a:lnTo>
                  <a:lnTo>
                    <a:pt x="2243" y="5539"/>
                  </a:lnTo>
                  <a:lnTo>
                    <a:pt x="2375" y="6014"/>
                  </a:lnTo>
                  <a:lnTo>
                    <a:pt x="2480" y="6515"/>
                  </a:lnTo>
                  <a:lnTo>
                    <a:pt x="2559" y="7016"/>
                  </a:lnTo>
                  <a:lnTo>
                    <a:pt x="2586" y="7517"/>
                  </a:lnTo>
                  <a:lnTo>
                    <a:pt x="2612" y="7623"/>
                  </a:lnTo>
                  <a:lnTo>
                    <a:pt x="2638" y="7702"/>
                  </a:lnTo>
                  <a:lnTo>
                    <a:pt x="2691" y="7781"/>
                  </a:lnTo>
                  <a:lnTo>
                    <a:pt x="2770" y="7860"/>
                  </a:lnTo>
                  <a:lnTo>
                    <a:pt x="2849" y="7887"/>
                  </a:lnTo>
                  <a:lnTo>
                    <a:pt x="2955" y="7913"/>
                  </a:lnTo>
                  <a:lnTo>
                    <a:pt x="3034" y="7939"/>
                  </a:lnTo>
                  <a:lnTo>
                    <a:pt x="3139" y="7913"/>
                  </a:lnTo>
                  <a:lnTo>
                    <a:pt x="3298" y="7860"/>
                  </a:lnTo>
                  <a:lnTo>
                    <a:pt x="3403" y="7728"/>
                  </a:lnTo>
                  <a:lnTo>
                    <a:pt x="3456" y="7597"/>
                  </a:lnTo>
                  <a:lnTo>
                    <a:pt x="3456" y="7438"/>
                  </a:lnTo>
                  <a:lnTo>
                    <a:pt x="3377" y="6489"/>
                  </a:lnTo>
                  <a:lnTo>
                    <a:pt x="3324" y="5909"/>
                  </a:lnTo>
                  <a:lnTo>
                    <a:pt x="3324" y="5249"/>
                  </a:lnTo>
                  <a:lnTo>
                    <a:pt x="3350" y="4590"/>
                  </a:lnTo>
                  <a:lnTo>
                    <a:pt x="3403" y="3957"/>
                  </a:lnTo>
                  <a:lnTo>
                    <a:pt x="3482" y="3640"/>
                  </a:lnTo>
                  <a:lnTo>
                    <a:pt x="3535" y="3350"/>
                  </a:lnTo>
                  <a:lnTo>
                    <a:pt x="3641" y="3086"/>
                  </a:lnTo>
                  <a:lnTo>
                    <a:pt x="3746" y="2849"/>
                  </a:lnTo>
                  <a:lnTo>
                    <a:pt x="4063" y="2269"/>
                  </a:lnTo>
                  <a:lnTo>
                    <a:pt x="4353" y="1768"/>
                  </a:lnTo>
                  <a:lnTo>
                    <a:pt x="4854" y="1003"/>
                  </a:lnTo>
                  <a:lnTo>
                    <a:pt x="4933" y="871"/>
                  </a:lnTo>
                  <a:lnTo>
                    <a:pt x="4959" y="739"/>
                  </a:lnTo>
                  <a:lnTo>
                    <a:pt x="4959" y="607"/>
                  </a:lnTo>
                  <a:lnTo>
                    <a:pt x="4959" y="502"/>
                  </a:lnTo>
                  <a:lnTo>
                    <a:pt x="4907" y="370"/>
                  </a:lnTo>
                  <a:lnTo>
                    <a:pt x="4827" y="264"/>
                  </a:lnTo>
                  <a:lnTo>
                    <a:pt x="4748" y="159"/>
                  </a:lnTo>
                  <a:lnTo>
                    <a:pt x="4643" y="80"/>
                  </a:lnTo>
                  <a:lnTo>
                    <a:pt x="4537" y="27"/>
                  </a:lnTo>
                  <a:lnTo>
                    <a:pt x="4432" y="27"/>
                  </a:lnTo>
                  <a:lnTo>
                    <a:pt x="43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82" name="Google Shape;1615;p70">
              <a:extLst>
                <a:ext uri="{FF2B5EF4-FFF2-40B4-BE49-F238E27FC236}">
                  <a16:creationId xmlns:a16="http://schemas.microsoft.com/office/drawing/2014/main" id="{D395D4A1-648E-E1F7-6CED-980CEE4A38E9}"/>
                </a:ext>
              </a:extLst>
            </p:cNvPr>
            <p:cNvSpPr/>
            <p:nvPr/>
          </p:nvSpPr>
          <p:spPr>
            <a:xfrm>
              <a:off x="2874325" y="4700125"/>
              <a:ext cx="116725" cy="116725"/>
            </a:xfrm>
            <a:custGeom>
              <a:avLst/>
              <a:gdLst/>
              <a:ahLst/>
              <a:cxnLst/>
              <a:rect l="l" t="t" r="r" b="b"/>
              <a:pathLst>
                <a:path w="4669" h="4669" extrusionOk="0">
                  <a:moveTo>
                    <a:pt x="2295" y="0"/>
                  </a:moveTo>
                  <a:lnTo>
                    <a:pt x="1847" y="1873"/>
                  </a:lnTo>
                  <a:lnTo>
                    <a:pt x="0" y="2374"/>
                  </a:lnTo>
                  <a:lnTo>
                    <a:pt x="1873" y="2849"/>
                  </a:lnTo>
                  <a:lnTo>
                    <a:pt x="2374" y="4668"/>
                  </a:lnTo>
                  <a:lnTo>
                    <a:pt x="2823" y="2796"/>
                  </a:lnTo>
                  <a:lnTo>
                    <a:pt x="4669" y="2295"/>
                  </a:lnTo>
                  <a:lnTo>
                    <a:pt x="2796" y="1846"/>
                  </a:lnTo>
                  <a:lnTo>
                    <a:pt x="22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83" name="Google Shape;1616;p70">
              <a:extLst>
                <a:ext uri="{FF2B5EF4-FFF2-40B4-BE49-F238E27FC236}">
                  <a16:creationId xmlns:a16="http://schemas.microsoft.com/office/drawing/2014/main" id="{A76EF68A-C9FE-DF54-E21B-68D828167089}"/>
                </a:ext>
              </a:extLst>
            </p:cNvPr>
            <p:cNvSpPr/>
            <p:nvPr/>
          </p:nvSpPr>
          <p:spPr>
            <a:xfrm>
              <a:off x="3070825" y="4354600"/>
              <a:ext cx="117400" cy="116725"/>
            </a:xfrm>
            <a:custGeom>
              <a:avLst/>
              <a:gdLst/>
              <a:ahLst/>
              <a:cxnLst/>
              <a:rect l="l" t="t" r="r" b="b"/>
              <a:pathLst>
                <a:path w="4696" h="4669" extrusionOk="0">
                  <a:moveTo>
                    <a:pt x="2295" y="0"/>
                  </a:moveTo>
                  <a:lnTo>
                    <a:pt x="1847" y="1873"/>
                  </a:lnTo>
                  <a:lnTo>
                    <a:pt x="0" y="2374"/>
                  </a:lnTo>
                  <a:lnTo>
                    <a:pt x="1873" y="2823"/>
                  </a:lnTo>
                  <a:lnTo>
                    <a:pt x="2400" y="4669"/>
                  </a:lnTo>
                  <a:lnTo>
                    <a:pt x="2849" y="2796"/>
                  </a:lnTo>
                  <a:lnTo>
                    <a:pt x="4695" y="2269"/>
                  </a:lnTo>
                  <a:lnTo>
                    <a:pt x="2822" y="1820"/>
                  </a:lnTo>
                  <a:lnTo>
                    <a:pt x="22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84" name="Google Shape;1617;p70">
              <a:extLst>
                <a:ext uri="{FF2B5EF4-FFF2-40B4-BE49-F238E27FC236}">
                  <a16:creationId xmlns:a16="http://schemas.microsoft.com/office/drawing/2014/main" id="{AD46DE4B-2FD9-A818-1D94-D38BC641A031}"/>
                </a:ext>
              </a:extLst>
            </p:cNvPr>
            <p:cNvSpPr/>
            <p:nvPr/>
          </p:nvSpPr>
          <p:spPr>
            <a:xfrm>
              <a:off x="2726625" y="4018975"/>
              <a:ext cx="160900" cy="141800"/>
            </a:xfrm>
            <a:custGeom>
              <a:avLst/>
              <a:gdLst/>
              <a:ahLst/>
              <a:cxnLst/>
              <a:rect l="l" t="t" r="r" b="b"/>
              <a:pathLst>
                <a:path w="6436" h="5672" extrusionOk="0">
                  <a:moveTo>
                    <a:pt x="5038" y="0"/>
                  </a:moveTo>
                  <a:lnTo>
                    <a:pt x="4748" y="27"/>
                  </a:lnTo>
                  <a:lnTo>
                    <a:pt x="4484" y="80"/>
                  </a:lnTo>
                  <a:lnTo>
                    <a:pt x="4194" y="132"/>
                  </a:lnTo>
                  <a:lnTo>
                    <a:pt x="3904" y="238"/>
                  </a:lnTo>
                  <a:lnTo>
                    <a:pt x="3587" y="370"/>
                  </a:lnTo>
                  <a:lnTo>
                    <a:pt x="3271" y="528"/>
                  </a:lnTo>
                  <a:lnTo>
                    <a:pt x="2954" y="686"/>
                  </a:lnTo>
                  <a:lnTo>
                    <a:pt x="2638" y="871"/>
                  </a:lnTo>
                  <a:lnTo>
                    <a:pt x="2321" y="1108"/>
                  </a:lnTo>
                  <a:lnTo>
                    <a:pt x="2005" y="1346"/>
                  </a:lnTo>
                  <a:lnTo>
                    <a:pt x="1715" y="1583"/>
                  </a:lnTo>
                  <a:lnTo>
                    <a:pt x="1425" y="1847"/>
                  </a:lnTo>
                  <a:lnTo>
                    <a:pt x="1187" y="2137"/>
                  </a:lnTo>
                  <a:lnTo>
                    <a:pt x="950" y="2401"/>
                  </a:lnTo>
                  <a:lnTo>
                    <a:pt x="739" y="2664"/>
                  </a:lnTo>
                  <a:lnTo>
                    <a:pt x="554" y="2954"/>
                  </a:lnTo>
                  <a:lnTo>
                    <a:pt x="370" y="3218"/>
                  </a:lnTo>
                  <a:lnTo>
                    <a:pt x="238" y="3482"/>
                  </a:lnTo>
                  <a:lnTo>
                    <a:pt x="132" y="3746"/>
                  </a:lnTo>
                  <a:lnTo>
                    <a:pt x="53" y="4010"/>
                  </a:lnTo>
                  <a:lnTo>
                    <a:pt x="0" y="4247"/>
                  </a:lnTo>
                  <a:lnTo>
                    <a:pt x="0" y="4484"/>
                  </a:lnTo>
                  <a:lnTo>
                    <a:pt x="0" y="4695"/>
                  </a:lnTo>
                  <a:lnTo>
                    <a:pt x="27" y="4906"/>
                  </a:lnTo>
                  <a:lnTo>
                    <a:pt x="106" y="5091"/>
                  </a:lnTo>
                  <a:lnTo>
                    <a:pt x="211" y="5249"/>
                  </a:lnTo>
                  <a:lnTo>
                    <a:pt x="370" y="5381"/>
                  </a:lnTo>
                  <a:lnTo>
                    <a:pt x="528" y="5513"/>
                  </a:lnTo>
                  <a:lnTo>
                    <a:pt x="713" y="5592"/>
                  </a:lnTo>
                  <a:lnTo>
                    <a:pt x="924" y="5645"/>
                  </a:lnTo>
                  <a:lnTo>
                    <a:pt x="1161" y="5671"/>
                  </a:lnTo>
                  <a:lnTo>
                    <a:pt x="1398" y="5671"/>
                  </a:lnTo>
                  <a:lnTo>
                    <a:pt x="1662" y="5645"/>
                  </a:lnTo>
                  <a:lnTo>
                    <a:pt x="1952" y="5592"/>
                  </a:lnTo>
                  <a:lnTo>
                    <a:pt x="2242" y="5513"/>
                  </a:lnTo>
                  <a:lnTo>
                    <a:pt x="2532" y="5407"/>
                  </a:lnTo>
                  <a:lnTo>
                    <a:pt x="2849" y="5302"/>
                  </a:lnTo>
                  <a:lnTo>
                    <a:pt x="3165" y="5144"/>
                  </a:lnTo>
                  <a:lnTo>
                    <a:pt x="3482" y="4985"/>
                  </a:lnTo>
                  <a:lnTo>
                    <a:pt x="3798" y="4774"/>
                  </a:lnTo>
                  <a:lnTo>
                    <a:pt x="4115" y="4563"/>
                  </a:lnTo>
                  <a:lnTo>
                    <a:pt x="4431" y="4326"/>
                  </a:lnTo>
                  <a:lnTo>
                    <a:pt x="4722" y="4062"/>
                  </a:lnTo>
                  <a:lnTo>
                    <a:pt x="4985" y="3798"/>
                  </a:lnTo>
                  <a:lnTo>
                    <a:pt x="5249" y="3535"/>
                  </a:lnTo>
                  <a:lnTo>
                    <a:pt x="5486" y="3271"/>
                  </a:lnTo>
                  <a:lnTo>
                    <a:pt x="5697" y="2981"/>
                  </a:lnTo>
                  <a:lnTo>
                    <a:pt x="5882" y="2717"/>
                  </a:lnTo>
                  <a:lnTo>
                    <a:pt x="6040" y="2453"/>
                  </a:lnTo>
                  <a:lnTo>
                    <a:pt x="6172" y="2163"/>
                  </a:lnTo>
                  <a:lnTo>
                    <a:pt x="6304" y="1926"/>
                  </a:lnTo>
                  <a:lnTo>
                    <a:pt x="6383" y="1662"/>
                  </a:lnTo>
                  <a:lnTo>
                    <a:pt x="6410" y="1425"/>
                  </a:lnTo>
                  <a:lnTo>
                    <a:pt x="6436" y="1187"/>
                  </a:lnTo>
                  <a:lnTo>
                    <a:pt x="6436" y="976"/>
                  </a:lnTo>
                  <a:lnTo>
                    <a:pt x="6383" y="765"/>
                  </a:lnTo>
                  <a:lnTo>
                    <a:pt x="6304" y="581"/>
                  </a:lnTo>
                  <a:lnTo>
                    <a:pt x="6199" y="422"/>
                  </a:lnTo>
                  <a:lnTo>
                    <a:pt x="6067" y="264"/>
                  </a:lnTo>
                  <a:lnTo>
                    <a:pt x="5908" y="159"/>
                  </a:lnTo>
                  <a:lnTo>
                    <a:pt x="5724" y="80"/>
                  </a:lnTo>
                  <a:lnTo>
                    <a:pt x="5513" y="27"/>
                  </a:lnTo>
                  <a:lnTo>
                    <a:pt x="52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85" name="Google Shape;1618;p70">
              <a:extLst>
                <a:ext uri="{FF2B5EF4-FFF2-40B4-BE49-F238E27FC236}">
                  <a16:creationId xmlns:a16="http://schemas.microsoft.com/office/drawing/2014/main" id="{2712ABDE-D7DE-470D-0727-8F49D7AF2009}"/>
                </a:ext>
              </a:extLst>
            </p:cNvPr>
            <p:cNvSpPr/>
            <p:nvPr/>
          </p:nvSpPr>
          <p:spPr>
            <a:xfrm>
              <a:off x="2720700" y="4016325"/>
              <a:ext cx="157600" cy="135200"/>
            </a:xfrm>
            <a:custGeom>
              <a:avLst/>
              <a:gdLst/>
              <a:ahLst/>
              <a:cxnLst/>
              <a:rect l="l" t="t" r="r" b="b"/>
              <a:pathLst>
                <a:path w="6304" h="5408" extrusionOk="0">
                  <a:moveTo>
                    <a:pt x="5090" y="1"/>
                  </a:moveTo>
                  <a:lnTo>
                    <a:pt x="4853" y="54"/>
                  </a:lnTo>
                  <a:lnTo>
                    <a:pt x="4589" y="133"/>
                  </a:lnTo>
                  <a:lnTo>
                    <a:pt x="4299" y="212"/>
                  </a:lnTo>
                  <a:lnTo>
                    <a:pt x="4009" y="344"/>
                  </a:lnTo>
                  <a:lnTo>
                    <a:pt x="3719" y="476"/>
                  </a:lnTo>
                  <a:lnTo>
                    <a:pt x="3429" y="634"/>
                  </a:lnTo>
                  <a:lnTo>
                    <a:pt x="3112" y="819"/>
                  </a:lnTo>
                  <a:lnTo>
                    <a:pt x="2796" y="1030"/>
                  </a:lnTo>
                  <a:lnTo>
                    <a:pt x="2479" y="1241"/>
                  </a:lnTo>
                  <a:lnTo>
                    <a:pt x="2189" y="1478"/>
                  </a:lnTo>
                  <a:lnTo>
                    <a:pt x="1873" y="1742"/>
                  </a:lnTo>
                  <a:lnTo>
                    <a:pt x="1583" y="2005"/>
                  </a:lnTo>
                  <a:lnTo>
                    <a:pt x="1345" y="2243"/>
                  </a:lnTo>
                  <a:lnTo>
                    <a:pt x="1081" y="2507"/>
                  </a:lnTo>
                  <a:lnTo>
                    <a:pt x="870" y="2770"/>
                  </a:lnTo>
                  <a:lnTo>
                    <a:pt x="659" y="3034"/>
                  </a:lnTo>
                  <a:lnTo>
                    <a:pt x="501" y="3298"/>
                  </a:lnTo>
                  <a:lnTo>
                    <a:pt x="343" y="3535"/>
                  </a:lnTo>
                  <a:lnTo>
                    <a:pt x="237" y="3799"/>
                  </a:lnTo>
                  <a:lnTo>
                    <a:pt x="132" y="4010"/>
                  </a:lnTo>
                  <a:lnTo>
                    <a:pt x="53" y="4247"/>
                  </a:lnTo>
                  <a:lnTo>
                    <a:pt x="26" y="4458"/>
                  </a:lnTo>
                  <a:lnTo>
                    <a:pt x="0" y="4643"/>
                  </a:lnTo>
                  <a:lnTo>
                    <a:pt x="26" y="4828"/>
                  </a:lnTo>
                  <a:lnTo>
                    <a:pt x="79" y="4986"/>
                  </a:lnTo>
                  <a:lnTo>
                    <a:pt x="158" y="5118"/>
                  </a:lnTo>
                  <a:lnTo>
                    <a:pt x="290" y="5223"/>
                  </a:lnTo>
                  <a:lnTo>
                    <a:pt x="422" y="5302"/>
                  </a:lnTo>
                  <a:lnTo>
                    <a:pt x="607" y="5382"/>
                  </a:lnTo>
                  <a:lnTo>
                    <a:pt x="791" y="5408"/>
                  </a:lnTo>
                  <a:lnTo>
                    <a:pt x="1002" y="5408"/>
                  </a:lnTo>
                  <a:lnTo>
                    <a:pt x="1240" y="5382"/>
                  </a:lnTo>
                  <a:lnTo>
                    <a:pt x="1477" y="5329"/>
                  </a:lnTo>
                  <a:lnTo>
                    <a:pt x="1741" y="5276"/>
                  </a:lnTo>
                  <a:lnTo>
                    <a:pt x="2005" y="5171"/>
                  </a:lnTo>
                  <a:lnTo>
                    <a:pt x="2295" y="5065"/>
                  </a:lnTo>
                  <a:lnTo>
                    <a:pt x="2585" y="4907"/>
                  </a:lnTo>
                  <a:lnTo>
                    <a:pt x="2901" y="4749"/>
                  </a:lnTo>
                  <a:lnTo>
                    <a:pt x="3218" y="4590"/>
                  </a:lnTo>
                  <a:lnTo>
                    <a:pt x="3508" y="4379"/>
                  </a:lnTo>
                  <a:lnTo>
                    <a:pt x="3824" y="4142"/>
                  </a:lnTo>
                  <a:lnTo>
                    <a:pt x="4141" y="3904"/>
                  </a:lnTo>
                  <a:lnTo>
                    <a:pt x="4457" y="3667"/>
                  </a:lnTo>
                  <a:lnTo>
                    <a:pt x="4721" y="3403"/>
                  </a:lnTo>
                  <a:lnTo>
                    <a:pt x="4985" y="3140"/>
                  </a:lnTo>
                  <a:lnTo>
                    <a:pt x="5222" y="2876"/>
                  </a:lnTo>
                  <a:lnTo>
                    <a:pt x="5460" y="2612"/>
                  </a:lnTo>
                  <a:lnTo>
                    <a:pt x="5644" y="2348"/>
                  </a:lnTo>
                  <a:lnTo>
                    <a:pt x="5829" y="2085"/>
                  </a:lnTo>
                  <a:lnTo>
                    <a:pt x="5961" y="1847"/>
                  </a:lnTo>
                  <a:lnTo>
                    <a:pt x="6093" y="1610"/>
                  </a:lnTo>
                  <a:lnTo>
                    <a:pt x="6198" y="1372"/>
                  </a:lnTo>
                  <a:lnTo>
                    <a:pt x="6251" y="1161"/>
                  </a:lnTo>
                  <a:lnTo>
                    <a:pt x="6304" y="950"/>
                  </a:lnTo>
                  <a:lnTo>
                    <a:pt x="6304" y="739"/>
                  </a:lnTo>
                  <a:lnTo>
                    <a:pt x="6304" y="581"/>
                  </a:lnTo>
                  <a:lnTo>
                    <a:pt x="6251" y="423"/>
                  </a:lnTo>
                  <a:lnTo>
                    <a:pt x="6145" y="291"/>
                  </a:lnTo>
                  <a:lnTo>
                    <a:pt x="6040" y="159"/>
                  </a:lnTo>
                  <a:lnTo>
                    <a:pt x="5908" y="80"/>
                  </a:lnTo>
                  <a:lnTo>
                    <a:pt x="5723" y="27"/>
                  </a:lnTo>
                  <a:lnTo>
                    <a:pt x="55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86" name="Google Shape;1619;p70">
              <a:extLst>
                <a:ext uri="{FF2B5EF4-FFF2-40B4-BE49-F238E27FC236}">
                  <a16:creationId xmlns:a16="http://schemas.microsoft.com/office/drawing/2014/main" id="{1131FA76-2137-E293-0E59-7E6EDAE4F81D}"/>
                </a:ext>
              </a:extLst>
            </p:cNvPr>
            <p:cNvSpPr/>
            <p:nvPr/>
          </p:nvSpPr>
          <p:spPr>
            <a:xfrm>
              <a:off x="2775425" y="4050625"/>
              <a:ext cx="58050" cy="65950"/>
            </a:xfrm>
            <a:custGeom>
              <a:avLst/>
              <a:gdLst/>
              <a:ahLst/>
              <a:cxnLst/>
              <a:rect l="l" t="t" r="r" b="b"/>
              <a:pathLst>
                <a:path w="2322" h="2638" extrusionOk="0">
                  <a:moveTo>
                    <a:pt x="79" y="0"/>
                  </a:moveTo>
                  <a:lnTo>
                    <a:pt x="27" y="27"/>
                  </a:lnTo>
                  <a:lnTo>
                    <a:pt x="0" y="80"/>
                  </a:lnTo>
                  <a:lnTo>
                    <a:pt x="0" y="132"/>
                  </a:lnTo>
                  <a:lnTo>
                    <a:pt x="2163" y="2612"/>
                  </a:lnTo>
                  <a:lnTo>
                    <a:pt x="2242" y="2638"/>
                  </a:lnTo>
                  <a:lnTo>
                    <a:pt x="2295" y="2612"/>
                  </a:lnTo>
                  <a:lnTo>
                    <a:pt x="2321" y="2559"/>
                  </a:lnTo>
                  <a:lnTo>
                    <a:pt x="2295" y="2506"/>
                  </a:lnTo>
                  <a:lnTo>
                    <a:pt x="132" y="2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87" name="Google Shape;1620;p70">
              <a:extLst>
                <a:ext uri="{FF2B5EF4-FFF2-40B4-BE49-F238E27FC236}">
                  <a16:creationId xmlns:a16="http://schemas.microsoft.com/office/drawing/2014/main" id="{6DF4A4D7-6F62-72B6-1106-F098719E3A0F}"/>
                </a:ext>
              </a:extLst>
            </p:cNvPr>
            <p:cNvSpPr/>
            <p:nvPr/>
          </p:nvSpPr>
          <p:spPr>
            <a:xfrm>
              <a:off x="3002900" y="4197000"/>
              <a:ext cx="175425" cy="124000"/>
            </a:xfrm>
            <a:custGeom>
              <a:avLst/>
              <a:gdLst/>
              <a:ahLst/>
              <a:cxnLst/>
              <a:rect l="l" t="t" r="r" b="b"/>
              <a:pathLst>
                <a:path w="7017" h="4960" extrusionOk="0">
                  <a:moveTo>
                    <a:pt x="1478" y="1"/>
                  </a:moveTo>
                  <a:lnTo>
                    <a:pt x="1214" y="27"/>
                  </a:lnTo>
                  <a:lnTo>
                    <a:pt x="950" y="80"/>
                  </a:lnTo>
                  <a:lnTo>
                    <a:pt x="739" y="159"/>
                  </a:lnTo>
                  <a:lnTo>
                    <a:pt x="555" y="238"/>
                  </a:lnTo>
                  <a:lnTo>
                    <a:pt x="370" y="370"/>
                  </a:lnTo>
                  <a:lnTo>
                    <a:pt x="238" y="502"/>
                  </a:lnTo>
                  <a:lnTo>
                    <a:pt x="133" y="660"/>
                  </a:lnTo>
                  <a:lnTo>
                    <a:pt x="53" y="845"/>
                  </a:lnTo>
                  <a:lnTo>
                    <a:pt x="1" y="1029"/>
                  </a:lnTo>
                  <a:lnTo>
                    <a:pt x="1" y="1240"/>
                  </a:lnTo>
                  <a:lnTo>
                    <a:pt x="27" y="1451"/>
                  </a:lnTo>
                  <a:lnTo>
                    <a:pt x="106" y="1689"/>
                  </a:lnTo>
                  <a:lnTo>
                    <a:pt x="185" y="1926"/>
                  </a:lnTo>
                  <a:lnTo>
                    <a:pt x="317" y="2137"/>
                  </a:lnTo>
                  <a:lnTo>
                    <a:pt x="475" y="2375"/>
                  </a:lnTo>
                  <a:lnTo>
                    <a:pt x="660" y="2638"/>
                  </a:lnTo>
                  <a:lnTo>
                    <a:pt x="871" y="2876"/>
                  </a:lnTo>
                  <a:lnTo>
                    <a:pt x="1108" y="3087"/>
                  </a:lnTo>
                  <a:lnTo>
                    <a:pt x="1346" y="3324"/>
                  </a:lnTo>
                  <a:lnTo>
                    <a:pt x="1636" y="3561"/>
                  </a:lnTo>
                  <a:lnTo>
                    <a:pt x="1926" y="3772"/>
                  </a:lnTo>
                  <a:lnTo>
                    <a:pt x="2269" y="3983"/>
                  </a:lnTo>
                  <a:lnTo>
                    <a:pt x="2612" y="4168"/>
                  </a:lnTo>
                  <a:lnTo>
                    <a:pt x="2955" y="4353"/>
                  </a:lnTo>
                  <a:lnTo>
                    <a:pt x="3298" y="4511"/>
                  </a:lnTo>
                  <a:lnTo>
                    <a:pt x="3640" y="4643"/>
                  </a:lnTo>
                  <a:lnTo>
                    <a:pt x="3983" y="4748"/>
                  </a:lnTo>
                  <a:lnTo>
                    <a:pt x="4326" y="4827"/>
                  </a:lnTo>
                  <a:lnTo>
                    <a:pt x="4643" y="4907"/>
                  </a:lnTo>
                  <a:lnTo>
                    <a:pt x="4959" y="4933"/>
                  </a:lnTo>
                  <a:lnTo>
                    <a:pt x="5276" y="4959"/>
                  </a:lnTo>
                  <a:lnTo>
                    <a:pt x="5539" y="4959"/>
                  </a:lnTo>
                  <a:lnTo>
                    <a:pt x="5803" y="4933"/>
                  </a:lnTo>
                  <a:lnTo>
                    <a:pt x="6067" y="4880"/>
                  </a:lnTo>
                  <a:lnTo>
                    <a:pt x="6278" y="4827"/>
                  </a:lnTo>
                  <a:lnTo>
                    <a:pt x="6489" y="4722"/>
                  </a:lnTo>
                  <a:lnTo>
                    <a:pt x="6647" y="4616"/>
                  </a:lnTo>
                  <a:lnTo>
                    <a:pt x="6779" y="4458"/>
                  </a:lnTo>
                  <a:lnTo>
                    <a:pt x="6911" y="4300"/>
                  </a:lnTo>
                  <a:lnTo>
                    <a:pt x="6964" y="4115"/>
                  </a:lnTo>
                  <a:lnTo>
                    <a:pt x="7016" y="3931"/>
                  </a:lnTo>
                  <a:lnTo>
                    <a:pt x="7016" y="3720"/>
                  </a:lnTo>
                  <a:lnTo>
                    <a:pt x="6990" y="3509"/>
                  </a:lnTo>
                  <a:lnTo>
                    <a:pt x="6937" y="3271"/>
                  </a:lnTo>
                  <a:lnTo>
                    <a:pt x="6832" y="3060"/>
                  </a:lnTo>
                  <a:lnTo>
                    <a:pt x="6700" y="2823"/>
                  </a:lnTo>
                  <a:lnTo>
                    <a:pt x="6542" y="2586"/>
                  </a:lnTo>
                  <a:lnTo>
                    <a:pt x="6357" y="2348"/>
                  </a:lnTo>
                  <a:lnTo>
                    <a:pt x="6146" y="2111"/>
                  </a:lnTo>
                  <a:lnTo>
                    <a:pt x="5935" y="1873"/>
                  </a:lnTo>
                  <a:lnTo>
                    <a:pt x="5671" y="1636"/>
                  </a:lnTo>
                  <a:lnTo>
                    <a:pt x="5381" y="1399"/>
                  </a:lnTo>
                  <a:lnTo>
                    <a:pt x="5091" y="1188"/>
                  </a:lnTo>
                  <a:lnTo>
                    <a:pt x="4748" y="977"/>
                  </a:lnTo>
                  <a:lnTo>
                    <a:pt x="4405" y="792"/>
                  </a:lnTo>
                  <a:lnTo>
                    <a:pt x="4062" y="607"/>
                  </a:lnTo>
                  <a:lnTo>
                    <a:pt x="3720" y="449"/>
                  </a:lnTo>
                  <a:lnTo>
                    <a:pt x="3377" y="317"/>
                  </a:lnTo>
                  <a:lnTo>
                    <a:pt x="3034" y="212"/>
                  </a:lnTo>
                  <a:lnTo>
                    <a:pt x="2691" y="133"/>
                  </a:lnTo>
                  <a:lnTo>
                    <a:pt x="2374" y="54"/>
                  </a:lnTo>
                  <a:lnTo>
                    <a:pt x="2058" y="27"/>
                  </a:lnTo>
                  <a:lnTo>
                    <a:pt x="17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88" name="Google Shape;1621;p70">
              <a:extLst>
                <a:ext uri="{FF2B5EF4-FFF2-40B4-BE49-F238E27FC236}">
                  <a16:creationId xmlns:a16="http://schemas.microsoft.com/office/drawing/2014/main" id="{1C574773-E8CD-FFA9-D827-14B29FA66A1F}"/>
                </a:ext>
              </a:extLst>
            </p:cNvPr>
            <p:cNvSpPr/>
            <p:nvPr/>
          </p:nvSpPr>
          <p:spPr>
            <a:xfrm>
              <a:off x="3006850" y="4193050"/>
              <a:ext cx="173450" cy="114100"/>
            </a:xfrm>
            <a:custGeom>
              <a:avLst/>
              <a:gdLst/>
              <a:ahLst/>
              <a:cxnLst/>
              <a:rect l="l" t="t" r="r" b="b"/>
              <a:pathLst>
                <a:path w="6938" h="4564" extrusionOk="0">
                  <a:moveTo>
                    <a:pt x="1056" y="1"/>
                  </a:moveTo>
                  <a:lnTo>
                    <a:pt x="819" y="27"/>
                  </a:lnTo>
                  <a:lnTo>
                    <a:pt x="634" y="53"/>
                  </a:lnTo>
                  <a:lnTo>
                    <a:pt x="449" y="132"/>
                  </a:lnTo>
                  <a:lnTo>
                    <a:pt x="291" y="212"/>
                  </a:lnTo>
                  <a:lnTo>
                    <a:pt x="159" y="317"/>
                  </a:lnTo>
                  <a:lnTo>
                    <a:pt x="80" y="449"/>
                  </a:lnTo>
                  <a:lnTo>
                    <a:pt x="1" y="607"/>
                  </a:lnTo>
                  <a:lnTo>
                    <a:pt x="1" y="765"/>
                  </a:lnTo>
                  <a:lnTo>
                    <a:pt x="1" y="950"/>
                  </a:lnTo>
                  <a:lnTo>
                    <a:pt x="54" y="1135"/>
                  </a:lnTo>
                  <a:lnTo>
                    <a:pt x="133" y="1346"/>
                  </a:lnTo>
                  <a:lnTo>
                    <a:pt x="238" y="1530"/>
                  </a:lnTo>
                  <a:lnTo>
                    <a:pt x="370" y="1741"/>
                  </a:lnTo>
                  <a:lnTo>
                    <a:pt x="528" y="1952"/>
                  </a:lnTo>
                  <a:lnTo>
                    <a:pt x="739" y="2190"/>
                  </a:lnTo>
                  <a:lnTo>
                    <a:pt x="950" y="2401"/>
                  </a:lnTo>
                  <a:lnTo>
                    <a:pt x="1188" y="2612"/>
                  </a:lnTo>
                  <a:lnTo>
                    <a:pt x="1452" y="2849"/>
                  </a:lnTo>
                  <a:lnTo>
                    <a:pt x="1742" y="3060"/>
                  </a:lnTo>
                  <a:lnTo>
                    <a:pt x="2058" y="3271"/>
                  </a:lnTo>
                  <a:lnTo>
                    <a:pt x="2375" y="3456"/>
                  </a:lnTo>
                  <a:lnTo>
                    <a:pt x="2718" y="3667"/>
                  </a:lnTo>
                  <a:lnTo>
                    <a:pt x="3060" y="3825"/>
                  </a:lnTo>
                  <a:lnTo>
                    <a:pt x="3430" y="3983"/>
                  </a:lnTo>
                  <a:lnTo>
                    <a:pt x="3773" y="4141"/>
                  </a:lnTo>
                  <a:lnTo>
                    <a:pt x="4089" y="4247"/>
                  </a:lnTo>
                  <a:lnTo>
                    <a:pt x="4432" y="4352"/>
                  </a:lnTo>
                  <a:lnTo>
                    <a:pt x="4748" y="4432"/>
                  </a:lnTo>
                  <a:lnTo>
                    <a:pt x="5039" y="4511"/>
                  </a:lnTo>
                  <a:lnTo>
                    <a:pt x="5329" y="4537"/>
                  </a:lnTo>
                  <a:lnTo>
                    <a:pt x="5619" y="4563"/>
                  </a:lnTo>
                  <a:lnTo>
                    <a:pt x="5856" y="4563"/>
                  </a:lnTo>
                  <a:lnTo>
                    <a:pt x="6094" y="4537"/>
                  </a:lnTo>
                  <a:lnTo>
                    <a:pt x="6305" y="4484"/>
                  </a:lnTo>
                  <a:lnTo>
                    <a:pt x="6489" y="4432"/>
                  </a:lnTo>
                  <a:lnTo>
                    <a:pt x="6621" y="4352"/>
                  </a:lnTo>
                  <a:lnTo>
                    <a:pt x="6753" y="4221"/>
                  </a:lnTo>
                  <a:lnTo>
                    <a:pt x="6858" y="4089"/>
                  </a:lnTo>
                  <a:lnTo>
                    <a:pt x="6911" y="3957"/>
                  </a:lnTo>
                  <a:lnTo>
                    <a:pt x="6938" y="3772"/>
                  </a:lnTo>
                  <a:lnTo>
                    <a:pt x="6911" y="3614"/>
                  </a:lnTo>
                  <a:lnTo>
                    <a:pt x="6885" y="3429"/>
                  </a:lnTo>
                  <a:lnTo>
                    <a:pt x="6806" y="3218"/>
                  </a:lnTo>
                  <a:lnTo>
                    <a:pt x="6674" y="3007"/>
                  </a:lnTo>
                  <a:lnTo>
                    <a:pt x="6542" y="2796"/>
                  </a:lnTo>
                  <a:lnTo>
                    <a:pt x="6384" y="2585"/>
                  </a:lnTo>
                  <a:lnTo>
                    <a:pt x="6199" y="2374"/>
                  </a:lnTo>
                  <a:lnTo>
                    <a:pt x="5962" y="2163"/>
                  </a:lnTo>
                  <a:lnTo>
                    <a:pt x="5724" y="1926"/>
                  </a:lnTo>
                  <a:lnTo>
                    <a:pt x="5461" y="1715"/>
                  </a:lnTo>
                  <a:lnTo>
                    <a:pt x="5170" y="1504"/>
                  </a:lnTo>
                  <a:lnTo>
                    <a:pt x="4880" y="1293"/>
                  </a:lnTo>
                  <a:lnTo>
                    <a:pt x="4537" y="1082"/>
                  </a:lnTo>
                  <a:lnTo>
                    <a:pt x="4195" y="897"/>
                  </a:lnTo>
                  <a:lnTo>
                    <a:pt x="3852" y="713"/>
                  </a:lnTo>
                  <a:lnTo>
                    <a:pt x="3509" y="554"/>
                  </a:lnTo>
                  <a:lnTo>
                    <a:pt x="3166" y="423"/>
                  </a:lnTo>
                  <a:lnTo>
                    <a:pt x="2823" y="291"/>
                  </a:lnTo>
                  <a:lnTo>
                    <a:pt x="2507" y="212"/>
                  </a:lnTo>
                  <a:lnTo>
                    <a:pt x="2190" y="106"/>
                  </a:lnTo>
                  <a:lnTo>
                    <a:pt x="1874" y="53"/>
                  </a:lnTo>
                  <a:lnTo>
                    <a:pt x="1583" y="27"/>
                  </a:lnTo>
                  <a:lnTo>
                    <a:pt x="13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89" name="Google Shape;1622;p70">
              <a:extLst>
                <a:ext uri="{FF2B5EF4-FFF2-40B4-BE49-F238E27FC236}">
                  <a16:creationId xmlns:a16="http://schemas.microsoft.com/office/drawing/2014/main" id="{9023E775-4C91-CC4C-200D-8E7625FA6B8E}"/>
                </a:ext>
              </a:extLst>
            </p:cNvPr>
            <p:cNvSpPr/>
            <p:nvPr/>
          </p:nvSpPr>
          <p:spPr>
            <a:xfrm>
              <a:off x="3075425" y="4215475"/>
              <a:ext cx="39600" cy="77825"/>
            </a:xfrm>
            <a:custGeom>
              <a:avLst/>
              <a:gdLst/>
              <a:ahLst/>
              <a:cxnLst/>
              <a:rect l="l" t="t" r="r" b="b"/>
              <a:pathLst>
                <a:path w="1584" h="3113" extrusionOk="0">
                  <a:moveTo>
                    <a:pt x="1478" y="0"/>
                  </a:moveTo>
                  <a:lnTo>
                    <a:pt x="1425" y="27"/>
                  </a:lnTo>
                  <a:lnTo>
                    <a:pt x="1" y="2981"/>
                  </a:lnTo>
                  <a:lnTo>
                    <a:pt x="1" y="3060"/>
                  </a:lnTo>
                  <a:lnTo>
                    <a:pt x="27" y="3086"/>
                  </a:lnTo>
                  <a:lnTo>
                    <a:pt x="54" y="3113"/>
                  </a:lnTo>
                  <a:lnTo>
                    <a:pt x="106" y="3086"/>
                  </a:lnTo>
                  <a:lnTo>
                    <a:pt x="133" y="3060"/>
                  </a:lnTo>
                  <a:lnTo>
                    <a:pt x="1583" y="106"/>
                  </a:lnTo>
                  <a:lnTo>
                    <a:pt x="1583" y="53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90" name="Google Shape;1623;p70">
              <a:extLst>
                <a:ext uri="{FF2B5EF4-FFF2-40B4-BE49-F238E27FC236}">
                  <a16:creationId xmlns:a16="http://schemas.microsoft.com/office/drawing/2014/main" id="{A269398C-B05F-4F52-B7D8-1025CBEFF847}"/>
                </a:ext>
              </a:extLst>
            </p:cNvPr>
            <p:cNvSpPr/>
            <p:nvPr/>
          </p:nvSpPr>
          <p:spPr>
            <a:xfrm>
              <a:off x="2515625" y="4148875"/>
              <a:ext cx="116725" cy="116725"/>
            </a:xfrm>
            <a:custGeom>
              <a:avLst/>
              <a:gdLst/>
              <a:ahLst/>
              <a:cxnLst/>
              <a:rect l="l" t="t" r="r" b="b"/>
              <a:pathLst>
                <a:path w="4669" h="4669" extrusionOk="0">
                  <a:moveTo>
                    <a:pt x="2295" y="0"/>
                  </a:moveTo>
                  <a:lnTo>
                    <a:pt x="1847" y="1873"/>
                  </a:lnTo>
                  <a:lnTo>
                    <a:pt x="0" y="2374"/>
                  </a:lnTo>
                  <a:lnTo>
                    <a:pt x="1873" y="2823"/>
                  </a:lnTo>
                  <a:lnTo>
                    <a:pt x="2374" y="4669"/>
                  </a:lnTo>
                  <a:lnTo>
                    <a:pt x="2822" y="2796"/>
                  </a:lnTo>
                  <a:lnTo>
                    <a:pt x="4669" y="2295"/>
                  </a:lnTo>
                  <a:lnTo>
                    <a:pt x="2796" y="1847"/>
                  </a:lnTo>
                  <a:lnTo>
                    <a:pt x="22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91" name="Google Shape;1624;p70">
              <a:extLst>
                <a:ext uri="{FF2B5EF4-FFF2-40B4-BE49-F238E27FC236}">
                  <a16:creationId xmlns:a16="http://schemas.microsoft.com/office/drawing/2014/main" id="{427D98C5-608B-D267-D174-016ECA8805FC}"/>
                </a:ext>
              </a:extLst>
            </p:cNvPr>
            <p:cNvSpPr/>
            <p:nvPr/>
          </p:nvSpPr>
          <p:spPr>
            <a:xfrm>
              <a:off x="2991700" y="4449550"/>
              <a:ext cx="4625" cy="90350"/>
            </a:xfrm>
            <a:custGeom>
              <a:avLst/>
              <a:gdLst/>
              <a:ahLst/>
              <a:cxnLst/>
              <a:rect l="l" t="t" r="r" b="b"/>
              <a:pathLst>
                <a:path w="185" h="3614" extrusionOk="0">
                  <a:moveTo>
                    <a:pt x="53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0" y="106"/>
                  </a:lnTo>
                  <a:lnTo>
                    <a:pt x="0" y="3508"/>
                  </a:lnTo>
                  <a:lnTo>
                    <a:pt x="0" y="3561"/>
                  </a:lnTo>
                  <a:lnTo>
                    <a:pt x="27" y="3588"/>
                  </a:lnTo>
                  <a:lnTo>
                    <a:pt x="53" y="3614"/>
                  </a:lnTo>
                  <a:lnTo>
                    <a:pt x="132" y="3614"/>
                  </a:lnTo>
                  <a:lnTo>
                    <a:pt x="159" y="3588"/>
                  </a:lnTo>
                  <a:lnTo>
                    <a:pt x="185" y="3561"/>
                  </a:lnTo>
                  <a:lnTo>
                    <a:pt x="185" y="3508"/>
                  </a:lnTo>
                  <a:lnTo>
                    <a:pt x="185" y="106"/>
                  </a:lnTo>
                  <a:lnTo>
                    <a:pt x="185" y="53"/>
                  </a:lnTo>
                  <a:lnTo>
                    <a:pt x="159" y="2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92" name="Google Shape;1625;p70">
              <a:extLst>
                <a:ext uri="{FF2B5EF4-FFF2-40B4-BE49-F238E27FC236}">
                  <a16:creationId xmlns:a16="http://schemas.microsoft.com/office/drawing/2014/main" id="{09AC8769-31C0-0CEC-BA6A-D2F211B468F4}"/>
                </a:ext>
              </a:extLst>
            </p:cNvPr>
            <p:cNvSpPr/>
            <p:nvPr/>
          </p:nvSpPr>
          <p:spPr>
            <a:xfrm>
              <a:off x="2961350" y="4462075"/>
              <a:ext cx="65325" cy="65300"/>
            </a:xfrm>
            <a:custGeom>
              <a:avLst/>
              <a:gdLst/>
              <a:ahLst/>
              <a:cxnLst/>
              <a:rect l="l" t="t" r="r" b="b"/>
              <a:pathLst>
                <a:path w="2613" h="2612" extrusionOk="0">
                  <a:moveTo>
                    <a:pt x="2480" y="1"/>
                  </a:moveTo>
                  <a:lnTo>
                    <a:pt x="2454" y="27"/>
                  </a:lnTo>
                  <a:lnTo>
                    <a:pt x="27" y="2427"/>
                  </a:lnTo>
                  <a:lnTo>
                    <a:pt x="1" y="2480"/>
                  </a:lnTo>
                  <a:lnTo>
                    <a:pt x="1" y="2506"/>
                  </a:lnTo>
                  <a:lnTo>
                    <a:pt x="1" y="2559"/>
                  </a:lnTo>
                  <a:lnTo>
                    <a:pt x="27" y="2585"/>
                  </a:lnTo>
                  <a:lnTo>
                    <a:pt x="54" y="2612"/>
                  </a:lnTo>
                  <a:lnTo>
                    <a:pt x="133" y="2612"/>
                  </a:lnTo>
                  <a:lnTo>
                    <a:pt x="186" y="2585"/>
                  </a:lnTo>
                  <a:lnTo>
                    <a:pt x="2586" y="159"/>
                  </a:lnTo>
                  <a:lnTo>
                    <a:pt x="2612" y="132"/>
                  </a:lnTo>
                  <a:lnTo>
                    <a:pt x="2612" y="106"/>
                  </a:lnTo>
                  <a:lnTo>
                    <a:pt x="2612" y="53"/>
                  </a:lnTo>
                  <a:lnTo>
                    <a:pt x="2586" y="27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93" name="Google Shape;1626;p70">
              <a:extLst>
                <a:ext uri="{FF2B5EF4-FFF2-40B4-BE49-F238E27FC236}">
                  <a16:creationId xmlns:a16="http://schemas.microsoft.com/office/drawing/2014/main" id="{92A8792A-A423-0D6F-F5BA-AEC662447400}"/>
                </a:ext>
              </a:extLst>
            </p:cNvPr>
            <p:cNvSpPr/>
            <p:nvPr/>
          </p:nvSpPr>
          <p:spPr>
            <a:xfrm>
              <a:off x="2948825" y="4491750"/>
              <a:ext cx="90375" cy="5300"/>
            </a:xfrm>
            <a:custGeom>
              <a:avLst/>
              <a:gdLst/>
              <a:ahLst/>
              <a:cxnLst/>
              <a:rect l="l" t="t" r="r" b="b"/>
              <a:pathLst>
                <a:path w="3615" h="212" extrusionOk="0">
                  <a:moveTo>
                    <a:pt x="106" y="1"/>
                  </a:moveTo>
                  <a:lnTo>
                    <a:pt x="54" y="27"/>
                  </a:lnTo>
                  <a:lnTo>
                    <a:pt x="27" y="53"/>
                  </a:lnTo>
                  <a:lnTo>
                    <a:pt x="1" y="80"/>
                  </a:lnTo>
                  <a:lnTo>
                    <a:pt x="1" y="106"/>
                  </a:lnTo>
                  <a:lnTo>
                    <a:pt x="1" y="159"/>
                  </a:lnTo>
                  <a:lnTo>
                    <a:pt x="27" y="185"/>
                  </a:lnTo>
                  <a:lnTo>
                    <a:pt x="54" y="212"/>
                  </a:lnTo>
                  <a:lnTo>
                    <a:pt x="3562" y="212"/>
                  </a:lnTo>
                  <a:lnTo>
                    <a:pt x="3588" y="185"/>
                  </a:lnTo>
                  <a:lnTo>
                    <a:pt x="3614" y="159"/>
                  </a:lnTo>
                  <a:lnTo>
                    <a:pt x="3614" y="106"/>
                  </a:lnTo>
                  <a:lnTo>
                    <a:pt x="3614" y="80"/>
                  </a:lnTo>
                  <a:lnTo>
                    <a:pt x="3588" y="53"/>
                  </a:lnTo>
                  <a:lnTo>
                    <a:pt x="3562" y="27"/>
                  </a:lnTo>
                  <a:lnTo>
                    <a:pt x="35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94" name="Google Shape;1627;p70">
              <a:extLst>
                <a:ext uri="{FF2B5EF4-FFF2-40B4-BE49-F238E27FC236}">
                  <a16:creationId xmlns:a16="http://schemas.microsoft.com/office/drawing/2014/main" id="{F99337FF-5FA2-6C45-8964-ED5C60CF7217}"/>
                </a:ext>
              </a:extLst>
            </p:cNvPr>
            <p:cNvSpPr/>
            <p:nvPr/>
          </p:nvSpPr>
          <p:spPr>
            <a:xfrm>
              <a:off x="2961350" y="4462075"/>
              <a:ext cx="65325" cy="65300"/>
            </a:xfrm>
            <a:custGeom>
              <a:avLst/>
              <a:gdLst/>
              <a:ahLst/>
              <a:cxnLst/>
              <a:rect l="l" t="t" r="r" b="b"/>
              <a:pathLst>
                <a:path w="2613" h="2612" extrusionOk="0">
                  <a:moveTo>
                    <a:pt x="54" y="1"/>
                  </a:moveTo>
                  <a:lnTo>
                    <a:pt x="27" y="27"/>
                  </a:lnTo>
                  <a:lnTo>
                    <a:pt x="1" y="53"/>
                  </a:lnTo>
                  <a:lnTo>
                    <a:pt x="1" y="106"/>
                  </a:lnTo>
                  <a:lnTo>
                    <a:pt x="1" y="132"/>
                  </a:lnTo>
                  <a:lnTo>
                    <a:pt x="27" y="159"/>
                  </a:lnTo>
                  <a:lnTo>
                    <a:pt x="2454" y="2585"/>
                  </a:lnTo>
                  <a:lnTo>
                    <a:pt x="2480" y="2612"/>
                  </a:lnTo>
                  <a:lnTo>
                    <a:pt x="2559" y="2612"/>
                  </a:lnTo>
                  <a:lnTo>
                    <a:pt x="2586" y="2585"/>
                  </a:lnTo>
                  <a:lnTo>
                    <a:pt x="2612" y="2559"/>
                  </a:lnTo>
                  <a:lnTo>
                    <a:pt x="2612" y="2506"/>
                  </a:lnTo>
                  <a:lnTo>
                    <a:pt x="2612" y="2480"/>
                  </a:lnTo>
                  <a:lnTo>
                    <a:pt x="2586" y="2427"/>
                  </a:lnTo>
                  <a:lnTo>
                    <a:pt x="186" y="27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95" name="Google Shape;1628;p70">
              <a:extLst>
                <a:ext uri="{FF2B5EF4-FFF2-40B4-BE49-F238E27FC236}">
                  <a16:creationId xmlns:a16="http://schemas.microsoft.com/office/drawing/2014/main" id="{79CC3938-5207-2B8E-E664-1B013D893A5E}"/>
                </a:ext>
              </a:extLst>
            </p:cNvPr>
            <p:cNvSpPr/>
            <p:nvPr/>
          </p:nvSpPr>
          <p:spPr>
            <a:xfrm>
              <a:off x="3287100" y="4533300"/>
              <a:ext cx="4650" cy="85075"/>
            </a:xfrm>
            <a:custGeom>
              <a:avLst/>
              <a:gdLst/>
              <a:ahLst/>
              <a:cxnLst/>
              <a:rect l="l" t="t" r="r" b="b"/>
              <a:pathLst>
                <a:path w="186" h="3403" extrusionOk="0">
                  <a:moveTo>
                    <a:pt x="106" y="0"/>
                  </a:moveTo>
                  <a:lnTo>
                    <a:pt x="27" y="53"/>
                  </a:lnTo>
                  <a:lnTo>
                    <a:pt x="0" y="106"/>
                  </a:lnTo>
                  <a:lnTo>
                    <a:pt x="0" y="3297"/>
                  </a:lnTo>
                  <a:lnTo>
                    <a:pt x="27" y="3376"/>
                  </a:lnTo>
                  <a:lnTo>
                    <a:pt x="106" y="3403"/>
                  </a:lnTo>
                  <a:lnTo>
                    <a:pt x="159" y="3376"/>
                  </a:lnTo>
                  <a:lnTo>
                    <a:pt x="185" y="3297"/>
                  </a:lnTo>
                  <a:lnTo>
                    <a:pt x="185" y="106"/>
                  </a:lnTo>
                  <a:lnTo>
                    <a:pt x="159" y="5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96" name="Google Shape;1629;p70">
              <a:extLst>
                <a:ext uri="{FF2B5EF4-FFF2-40B4-BE49-F238E27FC236}">
                  <a16:creationId xmlns:a16="http://schemas.microsoft.com/office/drawing/2014/main" id="{0A050B12-E0E1-D273-F06F-8009C1329505}"/>
                </a:ext>
              </a:extLst>
            </p:cNvPr>
            <p:cNvSpPr/>
            <p:nvPr/>
          </p:nvSpPr>
          <p:spPr>
            <a:xfrm>
              <a:off x="3258750" y="4545150"/>
              <a:ext cx="61350" cy="61350"/>
            </a:xfrm>
            <a:custGeom>
              <a:avLst/>
              <a:gdLst/>
              <a:ahLst/>
              <a:cxnLst/>
              <a:rect l="l" t="t" r="r" b="b"/>
              <a:pathLst>
                <a:path w="2454" h="2454" extrusionOk="0">
                  <a:moveTo>
                    <a:pt x="2374" y="1"/>
                  </a:moveTo>
                  <a:lnTo>
                    <a:pt x="2295" y="27"/>
                  </a:lnTo>
                  <a:lnTo>
                    <a:pt x="27" y="2296"/>
                  </a:lnTo>
                  <a:lnTo>
                    <a:pt x="0" y="2375"/>
                  </a:lnTo>
                  <a:lnTo>
                    <a:pt x="27" y="2427"/>
                  </a:lnTo>
                  <a:lnTo>
                    <a:pt x="106" y="2454"/>
                  </a:lnTo>
                  <a:lnTo>
                    <a:pt x="159" y="2427"/>
                  </a:lnTo>
                  <a:lnTo>
                    <a:pt x="2427" y="159"/>
                  </a:lnTo>
                  <a:lnTo>
                    <a:pt x="2453" y="106"/>
                  </a:lnTo>
                  <a:lnTo>
                    <a:pt x="2427" y="27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97" name="Google Shape;1630;p70">
              <a:extLst>
                <a:ext uri="{FF2B5EF4-FFF2-40B4-BE49-F238E27FC236}">
                  <a16:creationId xmlns:a16="http://schemas.microsoft.com/office/drawing/2014/main" id="{258B1F79-C762-AD08-40B7-20FA1A0D6A31}"/>
                </a:ext>
              </a:extLst>
            </p:cNvPr>
            <p:cNvSpPr/>
            <p:nvPr/>
          </p:nvSpPr>
          <p:spPr>
            <a:xfrm>
              <a:off x="3246875" y="4573525"/>
              <a:ext cx="85075" cy="4625"/>
            </a:xfrm>
            <a:custGeom>
              <a:avLst/>
              <a:gdLst/>
              <a:ahLst/>
              <a:cxnLst/>
              <a:rect l="l" t="t" r="r" b="b"/>
              <a:pathLst>
                <a:path w="3403" h="185" extrusionOk="0">
                  <a:moveTo>
                    <a:pt x="106" y="0"/>
                  </a:moveTo>
                  <a:lnTo>
                    <a:pt x="27" y="26"/>
                  </a:lnTo>
                  <a:lnTo>
                    <a:pt x="0" y="106"/>
                  </a:lnTo>
                  <a:lnTo>
                    <a:pt x="27" y="158"/>
                  </a:lnTo>
                  <a:lnTo>
                    <a:pt x="106" y="185"/>
                  </a:lnTo>
                  <a:lnTo>
                    <a:pt x="3297" y="185"/>
                  </a:lnTo>
                  <a:lnTo>
                    <a:pt x="3377" y="158"/>
                  </a:lnTo>
                  <a:lnTo>
                    <a:pt x="3403" y="106"/>
                  </a:lnTo>
                  <a:lnTo>
                    <a:pt x="3377" y="26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98" name="Google Shape;1631;p70">
              <a:extLst>
                <a:ext uri="{FF2B5EF4-FFF2-40B4-BE49-F238E27FC236}">
                  <a16:creationId xmlns:a16="http://schemas.microsoft.com/office/drawing/2014/main" id="{470CFF29-D730-2C17-1EBD-A5D6823055E0}"/>
                </a:ext>
              </a:extLst>
            </p:cNvPr>
            <p:cNvSpPr/>
            <p:nvPr/>
          </p:nvSpPr>
          <p:spPr>
            <a:xfrm>
              <a:off x="3258750" y="4545150"/>
              <a:ext cx="61350" cy="61350"/>
            </a:xfrm>
            <a:custGeom>
              <a:avLst/>
              <a:gdLst/>
              <a:ahLst/>
              <a:cxnLst/>
              <a:rect l="l" t="t" r="r" b="b"/>
              <a:pathLst>
                <a:path w="2454" h="2454" extrusionOk="0">
                  <a:moveTo>
                    <a:pt x="106" y="1"/>
                  </a:moveTo>
                  <a:lnTo>
                    <a:pt x="27" y="27"/>
                  </a:lnTo>
                  <a:lnTo>
                    <a:pt x="0" y="106"/>
                  </a:lnTo>
                  <a:lnTo>
                    <a:pt x="27" y="159"/>
                  </a:lnTo>
                  <a:lnTo>
                    <a:pt x="2295" y="2427"/>
                  </a:lnTo>
                  <a:lnTo>
                    <a:pt x="2374" y="2454"/>
                  </a:lnTo>
                  <a:lnTo>
                    <a:pt x="2427" y="2427"/>
                  </a:lnTo>
                  <a:lnTo>
                    <a:pt x="2453" y="2375"/>
                  </a:lnTo>
                  <a:lnTo>
                    <a:pt x="2427" y="2296"/>
                  </a:lnTo>
                  <a:lnTo>
                    <a:pt x="159" y="27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199" name="Google Shape;1632;p70">
              <a:extLst>
                <a:ext uri="{FF2B5EF4-FFF2-40B4-BE49-F238E27FC236}">
                  <a16:creationId xmlns:a16="http://schemas.microsoft.com/office/drawing/2014/main" id="{7E44C8A5-7F05-E7CE-F5FA-C31A2FA2E87A}"/>
                </a:ext>
              </a:extLst>
            </p:cNvPr>
            <p:cNvSpPr/>
            <p:nvPr/>
          </p:nvSpPr>
          <p:spPr>
            <a:xfrm>
              <a:off x="2355400" y="4740325"/>
              <a:ext cx="4625" cy="85100"/>
            </a:xfrm>
            <a:custGeom>
              <a:avLst/>
              <a:gdLst/>
              <a:ahLst/>
              <a:cxnLst/>
              <a:rect l="l" t="t" r="r" b="b"/>
              <a:pathLst>
                <a:path w="185" h="3404" extrusionOk="0">
                  <a:moveTo>
                    <a:pt x="106" y="1"/>
                  </a:moveTo>
                  <a:lnTo>
                    <a:pt x="26" y="54"/>
                  </a:lnTo>
                  <a:lnTo>
                    <a:pt x="0" y="106"/>
                  </a:lnTo>
                  <a:lnTo>
                    <a:pt x="0" y="3298"/>
                  </a:lnTo>
                  <a:lnTo>
                    <a:pt x="26" y="3377"/>
                  </a:lnTo>
                  <a:lnTo>
                    <a:pt x="106" y="3403"/>
                  </a:lnTo>
                  <a:lnTo>
                    <a:pt x="158" y="3377"/>
                  </a:lnTo>
                  <a:lnTo>
                    <a:pt x="185" y="3298"/>
                  </a:lnTo>
                  <a:lnTo>
                    <a:pt x="185" y="106"/>
                  </a:lnTo>
                  <a:lnTo>
                    <a:pt x="158" y="54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200" name="Google Shape;1633;p70">
              <a:extLst>
                <a:ext uri="{FF2B5EF4-FFF2-40B4-BE49-F238E27FC236}">
                  <a16:creationId xmlns:a16="http://schemas.microsoft.com/office/drawing/2014/main" id="{CB6D4016-5DB4-B55B-F676-559DEAF831CA}"/>
                </a:ext>
              </a:extLst>
            </p:cNvPr>
            <p:cNvSpPr/>
            <p:nvPr/>
          </p:nvSpPr>
          <p:spPr>
            <a:xfrm>
              <a:off x="2327025" y="4752200"/>
              <a:ext cx="61350" cy="61350"/>
            </a:xfrm>
            <a:custGeom>
              <a:avLst/>
              <a:gdLst/>
              <a:ahLst/>
              <a:cxnLst/>
              <a:rect l="l" t="t" r="r" b="b"/>
              <a:pathLst>
                <a:path w="2454" h="2454" extrusionOk="0">
                  <a:moveTo>
                    <a:pt x="2348" y="1"/>
                  </a:moveTo>
                  <a:lnTo>
                    <a:pt x="2296" y="27"/>
                  </a:lnTo>
                  <a:lnTo>
                    <a:pt x="27" y="2295"/>
                  </a:lnTo>
                  <a:lnTo>
                    <a:pt x="1" y="2374"/>
                  </a:lnTo>
                  <a:lnTo>
                    <a:pt x="27" y="2427"/>
                  </a:lnTo>
                  <a:lnTo>
                    <a:pt x="106" y="2454"/>
                  </a:lnTo>
                  <a:lnTo>
                    <a:pt x="159" y="2427"/>
                  </a:lnTo>
                  <a:lnTo>
                    <a:pt x="2427" y="159"/>
                  </a:lnTo>
                  <a:lnTo>
                    <a:pt x="2454" y="106"/>
                  </a:lnTo>
                  <a:lnTo>
                    <a:pt x="2427" y="27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201" name="Google Shape;1634;p70">
              <a:extLst>
                <a:ext uri="{FF2B5EF4-FFF2-40B4-BE49-F238E27FC236}">
                  <a16:creationId xmlns:a16="http://schemas.microsoft.com/office/drawing/2014/main" id="{AB5CEF98-2F7C-711C-63EB-2353E354F528}"/>
                </a:ext>
              </a:extLst>
            </p:cNvPr>
            <p:cNvSpPr/>
            <p:nvPr/>
          </p:nvSpPr>
          <p:spPr>
            <a:xfrm>
              <a:off x="2315175" y="4780550"/>
              <a:ext cx="85075" cy="4650"/>
            </a:xfrm>
            <a:custGeom>
              <a:avLst/>
              <a:gdLst/>
              <a:ahLst/>
              <a:cxnLst/>
              <a:rect l="l" t="t" r="r" b="b"/>
              <a:pathLst>
                <a:path w="3403" h="186" extrusionOk="0">
                  <a:moveTo>
                    <a:pt x="106" y="1"/>
                  </a:moveTo>
                  <a:lnTo>
                    <a:pt x="27" y="27"/>
                  </a:lnTo>
                  <a:lnTo>
                    <a:pt x="0" y="106"/>
                  </a:lnTo>
                  <a:lnTo>
                    <a:pt x="27" y="159"/>
                  </a:lnTo>
                  <a:lnTo>
                    <a:pt x="106" y="185"/>
                  </a:lnTo>
                  <a:lnTo>
                    <a:pt x="3297" y="185"/>
                  </a:lnTo>
                  <a:lnTo>
                    <a:pt x="3376" y="159"/>
                  </a:lnTo>
                  <a:lnTo>
                    <a:pt x="3403" y="106"/>
                  </a:lnTo>
                  <a:lnTo>
                    <a:pt x="3376" y="27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202" name="Google Shape;1635;p70">
              <a:extLst>
                <a:ext uri="{FF2B5EF4-FFF2-40B4-BE49-F238E27FC236}">
                  <a16:creationId xmlns:a16="http://schemas.microsoft.com/office/drawing/2014/main" id="{A4784752-C1CF-F6C6-B0F6-9C58BF50CEF1}"/>
                </a:ext>
              </a:extLst>
            </p:cNvPr>
            <p:cNvSpPr/>
            <p:nvPr/>
          </p:nvSpPr>
          <p:spPr>
            <a:xfrm>
              <a:off x="2327025" y="4752200"/>
              <a:ext cx="61350" cy="61350"/>
            </a:xfrm>
            <a:custGeom>
              <a:avLst/>
              <a:gdLst/>
              <a:ahLst/>
              <a:cxnLst/>
              <a:rect l="l" t="t" r="r" b="b"/>
              <a:pathLst>
                <a:path w="2454" h="2454" extrusionOk="0">
                  <a:moveTo>
                    <a:pt x="106" y="1"/>
                  </a:moveTo>
                  <a:lnTo>
                    <a:pt x="27" y="27"/>
                  </a:lnTo>
                  <a:lnTo>
                    <a:pt x="1" y="106"/>
                  </a:lnTo>
                  <a:lnTo>
                    <a:pt x="27" y="159"/>
                  </a:lnTo>
                  <a:lnTo>
                    <a:pt x="2296" y="2427"/>
                  </a:lnTo>
                  <a:lnTo>
                    <a:pt x="2348" y="2454"/>
                  </a:lnTo>
                  <a:lnTo>
                    <a:pt x="2427" y="2427"/>
                  </a:lnTo>
                  <a:lnTo>
                    <a:pt x="2454" y="2374"/>
                  </a:lnTo>
                  <a:lnTo>
                    <a:pt x="2427" y="2295"/>
                  </a:lnTo>
                  <a:lnTo>
                    <a:pt x="159" y="27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203" name="Google Shape;1636;p70">
              <a:extLst>
                <a:ext uri="{FF2B5EF4-FFF2-40B4-BE49-F238E27FC236}">
                  <a16:creationId xmlns:a16="http://schemas.microsoft.com/office/drawing/2014/main" id="{A178C191-7E3A-2937-9187-E71BF327DFAF}"/>
                </a:ext>
              </a:extLst>
            </p:cNvPr>
            <p:cNvSpPr/>
            <p:nvPr/>
          </p:nvSpPr>
          <p:spPr>
            <a:xfrm>
              <a:off x="2590125" y="4346675"/>
              <a:ext cx="43550" cy="43550"/>
            </a:xfrm>
            <a:custGeom>
              <a:avLst/>
              <a:gdLst/>
              <a:ahLst/>
              <a:cxnLst/>
              <a:rect l="l" t="t" r="r" b="b"/>
              <a:pathLst>
                <a:path w="1742" h="1742" extrusionOk="0">
                  <a:moveTo>
                    <a:pt x="713" y="1"/>
                  </a:moveTo>
                  <a:lnTo>
                    <a:pt x="528" y="54"/>
                  </a:lnTo>
                  <a:lnTo>
                    <a:pt x="396" y="133"/>
                  </a:lnTo>
                  <a:lnTo>
                    <a:pt x="264" y="238"/>
                  </a:lnTo>
                  <a:lnTo>
                    <a:pt x="159" y="370"/>
                  </a:lnTo>
                  <a:lnTo>
                    <a:pt x="80" y="528"/>
                  </a:lnTo>
                  <a:lnTo>
                    <a:pt x="27" y="687"/>
                  </a:lnTo>
                  <a:lnTo>
                    <a:pt x="1" y="871"/>
                  </a:lnTo>
                  <a:lnTo>
                    <a:pt x="27" y="1030"/>
                  </a:lnTo>
                  <a:lnTo>
                    <a:pt x="80" y="1214"/>
                  </a:lnTo>
                  <a:lnTo>
                    <a:pt x="159" y="1346"/>
                  </a:lnTo>
                  <a:lnTo>
                    <a:pt x="264" y="1478"/>
                  </a:lnTo>
                  <a:lnTo>
                    <a:pt x="396" y="1583"/>
                  </a:lnTo>
                  <a:lnTo>
                    <a:pt x="528" y="1663"/>
                  </a:lnTo>
                  <a:lnTo>
                    <a:pt x="713" y="1715"/>
                  </a:lnTo>
                  <a:lnTo>
                    <a:pt x="871" y="1742"/>
                  </a:lnTo>
                  <a:lnTo>
                    <a:pt x="1056" y="1715"/>
                  </a:lnTo>
                  <a:lnTo>
                    <a:pt x="1214" y="1663"/>
                  </a:lnTo>
                  <a:lnTo>
                    <a:pt x="1372" y="1583"/>
                  </a:lnTo>
                  <a:lnTo>
                    <a:pt x="1504" y="1478"/>
                  </a:lnTo>
                  <a:lnTo>
                    <a:pt x="1610" y="1346"/>
                  </a:lnTo>
                  <a:lnTo>
                    <a:pt x="1689" y="1214"/>
                  </a:lnTo>
                  <a:lnTo>
                    <a:pt x="1741" y="1030"/>
                  </a:lnTo>
                  <a:lnTo>
                    <a:pt x="1741" y="871"/>
                  </a:lnTo>
                  <a:lnTo>
                    <a:pt x="1741" y="687"/>
                  </a:lnTo>
                  <a:lnTo>
                    <a:pt x="1689" y="528"/>
                  </a:lnTo>
                  <a:lnTo>
                    <a:pt x="1610" y="370"/>
                  </a:lnTo>
                  <a:lnTo>
                    <a:pt x="1504" y="238"/>
                  </a:lnTo>
                  <a:lnTo>
                    <a:pt x="1372" y="133"/>
                  </a:lnTo>
                  <a:lnTo>
                    <a:pt x="1214" y="54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204" name="Google Shape;1637;p70">
              <a:extLst>
                <a:ext uri="{FF2B5EF4-FFF2-40B4-BE49-F238E27FC236}">
                  <a16:creationId xmlns:a16="http://schemas.microsoft.com/office/drawing/2014/main" id="{5BBFAEE6-FBF7-1D5F-947E-7226B89D600A}"/>
                </a:ext>
              </a:extLst>
            </p:cNvPr>
            <p:cNvSpPr/>
            <p:nvPr/>
          </p:nvSpPr>
          <p:spPr>
            <a:xfrm>
              <a:off x="3238300" y="4462725"/>
              <a:ext cx="43550" cy="43550"/>
            </a:xfrm>
            <a:custGeom>
              <a:avLst/>
              <a:gdLst/>
              <a:ahLst/>
              <a:cxnLst/>
              <a:rect l="l" t="t" r="r" b="b"/>
              <a:pathLst>
                <a:path w="1742" h="1742" extrusionOk="0">
                  <a:moveTo>
                    <a:pt x="686" y="1"/>
                  </a:moveTo>
                  <a:lnTo>
                    <a:pt x="528" y="54"/>
                  </a:lnTo>
                  <a:lnTo>
                    <a:pt x="396" y="133"/>
                  </a:lnTo>
                  <a:lnTo>
                    <a:pt x="264" y="238"/>
                  </a:lnTo>
                  <a:lnTo>
                    <a:pt x="159" y="370"/>
                  </a:lnTo>
                  <a:lnTo>
                    <a:pt x="80" y="528"/>
                  </a:lnTo>
                  <a:lnTo>
                    <a:pt x="27" y="687"/>
                  </a:lnTo>
                  <a:lnTo>
                    <a:pt x="1" y="871"/>
                  </a:lnTo>
                  <a:lnTo>
                    <a:pt x="27" y="1030"/>
                  </a:lnTo>
                  <a:lnTo>
                    <a:pt x="80" y="1188"/>
                  </a:lnTo>
                  <a:lnTo>
                    <a:pt x="159" y="1346"/>
                  </a:lnTo>
                  <a:lnTo>
                    <a:pt x="264" y="1478"/>
                  </a:lnTo>
                  <a:lnTo>
                    <a:pt x="396" y="1584"/>
                  </a:lnTo>
                  <a:lnTo>
                    <a:pt x="528" y="1663"/>
                  </a:lnTo>
                  <a:lnTo>
                    <a:pt x="686" y="1715"/>
                  </a:lnTo>
                  <a:lnTo>
                    <a:pt x="871" y="1742"/>
                  </a:lnTo>
                  <a:lnTo>
                    <a:pt x="1056" y="1715"/>
                  </a:lnTo>
                  <a:lnTo>
                    <a:pt x="1214" y="1663"/>
                  </a:lnTo>
                  <a:lnTo>
                    <a:pt x="1372" y="1584"/>
                  </a:lnTo>
                  <a:lnTo>
                    <a:pt x="1478" y="1478"/>
                  </a:lnTo>
                  <a:lnTo>
                    <a:pt x="1583" y="1346"/>
                  </a:lnTo>
                  <a:lnTo>
                    <a:pt x="1662" y="1188"/>
                  </a:lnTo>
                  <a:lnTo>
                    <a:pt x="1715" y="1030"/>
                  </a:lnTo>
                  <a:lnTo>
                    <a:pt x="1741" y="871"/>
                  </a:lnTo>
                  <a:lnTo>
                    <a:pt x="1715" y="687"/>
                  </a:lnTo>
                  <a:lnTo>
                    <a:pt x="1662" y="528"/>
                  </a:lnTo>
                  <a:lnTo>
                    <a:pt x="1583" y="370"/>
                  </a:lnTo>
                  <a:lnTo>
                    <a:pt x="1478" y="238"/>
                  </a:lnTo>
                  <a:lnTo>
                    <a:pt x="1372" y="133"/>
                  </a:lnTo>
                  <a:lnTo>
                    <a:pt x="1214" y="54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205" name="Google Shape;1638;p70">
              <a:extLst>
                <a:ext uri="{FF2B5EF4-FFF2-40B4-BE49-F238E27FC236}">
                  <a16:creationId xmlns:a16="http://schemas.microsoft.com/office/drawing/2014/main" id="{A5F15743-5E4B-20F9-3D6E-A3F3239AA0B4}"/>
                </a:ext>
              </a:extLst>
            </p:cNvPr>
            <p:cNvSpPr/>
            <p:nvPr/>
          </p:nvSpPr>
          <p:spPr>
            <a:xfrm>
              <a:off x="2898050" y="4121850"/>
              <a:ext cx="43550" cy="43525"/>
            </a:xfrm>
            <a:custGeom>
              <a:avLst/>
              <a:gdLst/>
              <a:ahLst/>
              <a:cxnLst/>
              <a:rect l="l" t="t" r="r" b="b"/>
              <a:pathLst>
                <a:path w="1742" h="1741" extrusionOk="0">
                  <a:moveTo>
                    <a:pt x="871" y="0"/>
                  </a:moveTo>
                  <a:lnTo>
                    <a:pt x="687" y="26"/>
                  </a:lnTo>
                  <a:lnTo>
                    <a:pt x="528" y="79"/>
                  </a:lnTo>
                  <a:lnTo>
                    <a:pt x="370" y="158"/>
                  </a:lnTo>
                  <a:lnTo>
                    <a:pt x="238" y="264"/>
                  </a:lnTo>
                  <a:lnTo>
                    <a:pt x="133" y="396"/>
                  </a:lnTo>
                  <a:lnTo>
                    <a:pt x="54" y="528"/>
                  </a:lnTo>
                  <a:lnTo>
                    <a:pt x="1" y="686"/>
                  </a:lnTo>
                  <a:lnTo>
                    <a:pt x="1" y="870"/>
                  </a:lnTo>
                  <a:lnTo>
                    <a:pt x="1" y="1055"/>
                  </a:lnTo>
                  <a:lnTo>
                    <a:pt x="54" y="1213"/>
                  </a:lnTo>
                  <a:lnTo>
                    <a:pt x="133" y="1345"/>
                  </a:lnTo>
                  <a:lnTo>
                    <a:pt x="238" y="1477"/>
                  </a:lnTo>
                  <a:lnTo>
                    <a:pt x="370" y="1583"/>
                  </a:lnTo>
                  <a:lnTo>
                    <a:pt x="528" y="1662"/>
                  </a:lnTo>
                  <a:lnTo>
                    <a:pt x="687" y="1714"/>
                  </a:lnTo>
                  <a:lnTo>
                    <a:pt x="871" y="1741"/>
                  </a:lnTo>
                  <a:lnTo>
                    <a:pt x="1030" y="1714"/>
                  </a:lnTo>
                  <a:lnTo>
                    <a:pt x="1188" y="1662"/>
                  </a:lnTo>
                  <a:lnTo>
                    <a:pt x="1346" y="1583"/>
                  </a:lnTo>
                  <a:lnTo>
                    <a:pt x="1478" y="1477"/>
                  </a:lnTo>
                  <a:lnTo>
                    <a:pt x="1583" y="1345"/>
                  </a:lnTo>
                  <a:lnTo>
                    <a:pt x="1663" y="1213"/>
                  </a:lnTo>
                  <a:lnTo>
                    <a:pt x="1715" y="1055"/>
                  </a:lnTo>
                  <a:lnTo>
                    <a:pt x="1742" y="870"/>
                  </a:lnTo>
                  <a:lnTo>
                    <a:pt x="1715" y="686"/>
                  </a:lnTo>
                  <a:lnTo>
                    <a:pt x="1663" y="528"/>
                  </a:lnTo>
                  <a:lnTo>
                    <a:pt x="1583" y="396"/>
                  </a:lnTo>
                  <a:lnTo>
                    <a:pt x="1478" y="264"/>
                  </a:lnTo>
                  <a:lnTo>
                    <a:pt x="1346" y="158"/>
                  </a:lnTo>
                  <a:lnTo>
                    <a:pt x="1188" y="79"/>
                  </a:lnTo>
                  <a:lnTo>
                    <a:pt x="1030" y="26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206" name="Google Shape;1639;p70">
              <a:extLst>
                <a:ext uri="{FF2B5EF4-FFF2-40B4-BE49-F238E27FC236}">
                  <a16:creationId xmlns:a16="http://schemas.microsoft.com/office/drawing/2014/main" id="{AA582F83-70E7-72B0-A05B-B0598100093D}"/>
                </a:ext>
              </a:extLst>
            </p:cNvPr>
            <p:cNvSpPr/>
            <p:nvPr/>
          </p:nvSpPr>
          <p:spPr>
            <a:xfrm>
              <a:off x="3010825" y="4622975"/>
              <a:ext cx="43525" cy="43525"/>
            </a:xfrm>
            <a:custGeom>
              <a:avLst/>
              <a:gdLst/>
              <a:ahLst/>
              <a:cxnLst/>
              <a:rect l="l" t="t" r="r" b="b"/>
              <a:pathLst>
                <a:path w="1741" h="1741" extrusionOk="0">
                  <a:moveTo>
                    <a:pt x="871" y="0"/>
                  </a:moveTo>
                  <a:lnTo>
                    <a:pt x="686" y="27"/>
                  </a:lnTo>
                  <a:lnTo>
                    <a:pt x="528" y="79"/>
                  </a:lnTo>
                  <a:lnTo>
                    <a:pt x="369" y="158"/>
                  </a:lnTo>
                  <a:lnTo>
                    <a:pt x="238" y="264"/>
                  </a:lnTo>
                  <a:lnTo>
                    <a:pt x="132" y="396"/>
                  </a:lnTo>
                  <a:lnTo>
                    <a:pt x="53" y="528"/>
                  </a:lnTo>
                  <a:lnTo>
                    <a:pt x="0" y="686"/>
                  </a:lnTo>
                  <a:lnTo>
                    <a:pt x="0" y="871"/>
                  </a:lnTo>
                  <a:lnTo>
                    <a:pt x="0" y="1055"/>
                  </a:lnTo>
                  <a:lnTo>
                    <a:pt x="53" y="1213"/>
                  </a:lnTo>
                  <a:lnTo>
                    <a:pt x="132" y="1345"/>
                  </a:lnTo>
                  <a:lnTo>
                    <a:pt x="238" y="1477"/>
                  </a:lnTo>
                  <a:lnTo>
                    <a:pt x="369" y="1583"/>
                  </a:lnTo>
                  <a:lnTo>
                    <a:pt x="528" y="1662"/>
                  </a:lnTo>
                  <a:lnTo>
                    <a:pt x="686" y="1715"/>
                  </a:lnTo>
                  <a:lnTo>
                    <a:pt x="871" y="1741"/>
                  </a:lnTo>
                  <a:lnTo>
                    <a:pt x="1029" y="1715"/>
                  </a:lnTo>
                  <a:lnTo>
                    <a:pt x="1213" y="1662"/>
                  </a:lnTo>
                  <a:lnTo>
                    <a:pt x="1345" y="1583"/>
                  </a:lnTo>
                  <a:lnTo>
                    <a:pt x="1477" y="1477"/>
                  </a:lnTo>
                  <a:lnTo>
                    <a:pt x="1583" y="1345"/>
                  </a:lnTo>
                  <a:lnTo>
                    <a:pt x="1662" y="1213"/>
                  </a:lnTo>
                  <a:lnTo>
                    <a:pt x="1715" y="1055"/>
                  </a:lnTo>
                  <a:lnTo>
                    <a:pt x="1741" y="871"/>
                  </a:lnTo>
                  <a:lnTo>
                    <a:pt x="1715" y="686"/>
                  </a:lnTo>
                  <a:lnTo>
                    <a:pt x="1662" y="528"/>
                  </a:lnTo>
                  <a:lnTo>
                    <a:pt x="1583" y="396"/>
                  </a:lnTo>
                  <a:lnTo>
                    <a:pt x="1477" y="264"/>
                  </a:lnTo>
                  <a:lnTo>
                    <a:pt x="1345" y="158"/>
                  </a:lnTo>
                  <a:lnTo>
                    <a:pt x="1213" y="79"/>
                  </a:lnTo>
                  <a:lnTo>
                    <a:pt x="1029" y="27"/>
                  </a:lnTo>
                  <a:lnTo>
                    <a:pt x="8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  <p:sp>
          <p:nvSpPr>
            <p:cNvPr id="207" name="Google Shape;1640;p70">
              <a:extLst>
                <a:ext uri="{FF2B5EF4-FFF2-40B4-BE49-F238E27FC236}">
                  <a16:creationId xmlns:a16="http://schemas.microsoft.com/office/drawing/2014/main" id="{A77CF89A-267B-C4E1-FA22-BF0B8B67A69B}"/>
                </a:ext>
              </a:extLst>
            </p:cNvPr>
            <p:cNvSpPr/>
            <p:nvPr/>
          </p:nvSpPr>
          <p:spPr>
            <a:xfrm>
              <a:off x="2507700" y="4706050"/>
              <a:ext cx="43550" cy="43550"/>
            </a:xfrm>
            <a:custGeom>
              <a:avLst/>
              <a:gdLst/>
              <a:ahLst/>
              <a:cxnLst/>
              <a:rect l="l" t="t" r="r" b="b"/>
              <a:pathLst>
                <a:path w="1742" h="1742" extrusionOk="0">
                  <a:moveTo>
                    <a:pt x="687" y="0"/>
                  </a:moveTo>
                  <a:lnTo>
                    <a:pt x="528" y="53"/>
                  </a:lnTo>
                  <a:lnTo>
                    <a:pt x="370" y="132"/>
                  </a:lnTo>
                  <a:lnTo>
                    <a:pt x="238" y="238"/>
                  </a:lnTo>
                  <a:lnTo>
                    <a:pt x="133" y="370"/>
                  </a:lnTo>
                  <a:lnTo>
                    <a:pt x="54" y="528"/>
                  </a:lnTo>
                  <a:lnTo>
                    <a:pt x="1" y="686"/>
                  </a:lnTo>
                  <a:lnTo>
                    <a:pt x="1" y="871"/>
                  </a:lnTo>
                  <a:lnTo>
                    <a:pt x="1" y="1029"/>
                  </a:lnTo>
                  <a:lnTo>
                    <a:pt x="54" y="1187"/>
                  </a:lnTo>
                  <a:lnTo>
                    <a:pt x="133" y="1346"/>
                  </a:lnTo>
                  <a:lnTo>
                    <a:pt x="238" y="1477"/>
                  </a:lnTo>
                  <a:lnTo>
                    <a:pt x="370" y="1583"/>
                  </a:lnTo>
                  <a:lnTo>
                    <a:pt x="528" y="1662"/>
                  </a:lnTo>
                  <a:lnTo>
                    <a:pt x="687" y="1715"/>
                  </a:lnTo>
                  <a:lnTo>
                    <a:pt x="871" y="1741"/>
                  </a:lnTo>
                  <a:lnTo>
                    <a:pt x="1029" y="1715"/>
                  </a:lnTo>
                  <a:lnTo>
                    <a:pt x="1188" y="1662"/>
                  </a:lnTo>
                  <a:lnTo>
                    <a:pt x="1346" y="1583"/>
                  </a:lnTo>
                  <a:lnTo>
                    <a:pt x="1478" y="1477"/>
                  </a:lnTo>
                  <a:lnTo>
                    <a:pt x="1583" y="1346"/>
                  </a:lnTo>
                  <a:lnTo>
                    <a:pt x="1662" y="1187"/>
                  </a:lnTo>
                  <a:lnTo>
                    <a:pt x="1715" y="1029"/>
                  </a:lnTo>
                  <a:lnTo>
                    <a:pt x="1742" y="871"/>
                  </a:lnTo>
                  <a:lnTo>
                    <a:pt x="1715" y="686"/>
                  </a:lnTo>
                  <a:lnTo>
                    <a:pt x="1662" y="528"/>
                  </a:lnTo>
                  <a:lnTo>
                    <a:pt x="1583" y="370"/>
                  </a:lnTo>
                  <a:lnTo>
                    <a:pt x="1478" y="238"/>
                  </a:lnTo>
                  <a:lnTo>
                    <a:pt x="1346" y="132"/>
                  </a:lnTo>
                  <a:lnTo>
                    <a:pt x="1188" y="53"/>
                  </a:lnTo>
                  <a:lnTo>
                    <a:pt x="10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rtl="1"/>
              <a:endParaRPr sz="1800">
                <a:cs typeface="B Nazanin" panose="00000400000000000000" pitchFamily="2" charset="-78"/>
              </a:endParaRPr>
            </a:p>
          </p:txBody>
        </p:sp>
      </p:grpSp>
      <p:grpSp>
        <p:nvGrpSpPr>
          <p:cNvPr id="208" name="Google Shape;1481;p70">
            <a:extLst>
              <a:ext uri="{FF2B5EF4-FFF2-40B4-BE49-F238E27FC236}">
                <a16:creationId xmlns:a16="http://schemas.microsoft.com/office/drawing/2014/main" id="{1C342458-6799-314E-C3AB-1C6D88CED574}"/>
              </a:ext>
            </a:extLst>
          </p:cNvPr>
          <p:cNvGrpSpPr/>
          <p:nvPr/>
        </p:nvGrpSpPr>
        <p:grpSpPr>
          <a:xfrm>
            <a:off x="2922362" y="2557951"/>
            <a:ext cx="1377701" cy="1142414"/>
            <a:chOff x="2600893" y="2263554"/>
            <a:chExt cx="2376793" cy="1853421"/>
          </a:xfrm>
        </p:grpSpPr>
        <p:grpSp>
          <p:nvGrpSpPr>
            <p:cNvPr id="209" name="Google Shape;1482;p70">
              <a:extLst>
                <a:ext uri="{FF2B5EF4-FFF2-40B4-BE49-F238E27FC236}">
                  <a16:creationId xmlns:a16="http://schemas.microsoft.com/office/drawing/2014/main" id="{51DEC0A9-6B05-83E5-EEE0-D430F169163A}"/>
                </a:ext>
              </a:extLst>
            </p:cNvPr>
            <p:cNvGrpSpPr/>
            <p:nvPr/>
          </p:nvGrpSpPr>
          <p:grpSpPr>
            <a:xfrm rot="25591">
              <a:off x="2605643" y="2709879"/>
              <a:ext cx="1162279" cy="1280396"/>
              <a:chOff x="4703044" y="2370026"/>
              <a:chExt cx="1201661" cy="1323780"/>
            </a:xfrm>
          </p:grpSpPr>
          <p:sp>
            <p:nvSpPr>
              <p:cNvPr id="291" name="Google Shape;1483;p70">
                <a:extLst>
                  <a:ext uri="{FF2B5EF4-FFF2-40B4-BE49-F238E27FC236}">
                    <a16:creationId xmlns:a16="http://schemas.microsoft.com/office/drawing/2014/main" id="{4D1C704A-0B2B-98FA-1F1A-77A1D3990CC0}"/>
                  </a:ext>
                </a:extLst>
              </p:cNvPr>
              <p:cNvSpPr/>
              <p:nvPr/>
            </p:nvSpPr>
            <p:spPr>
              <a:xfrm>
                <a:off x="4703044" y="2370026"/>
                <a:ext cx="1201661" cy="1323780"/>
              </a:xfrm>
              <a:custGeom>
                <a:avLst/>
                <a:gdLst/>
                <a:ahLst/>
                <a:cxnLst/>
                <a:rect l="l" t="t" r="r" b="b"/>
                <a:pathLst>
                  <a:path w="36241" h="39924" extrusionOk="0">
                    <a:moveTo>
                      <a:pt x="2159" y="1"/>
                    </a:moveTo>
                    <a:lnTo>
                      <a:pt x="1935" y="38"/>
                    </a:lnTo>
                    <a:lnTo>
                      <a:pt x="1638" y="150"/>
                    </a:lnTo>
                    <a:lnTo>
                      <a:pt x="1340" y="261"/>
                    </a:lnTo>
                    <a:lnTo>
                      <a:pt x="1080" y="447"/>
                    </a:lnTo>
                    <a:lnTo>
                      <a:pt x="856" y="671"/>
                    </a:lnTo>
                    <a:lnTo>
                      <a:pt x="670" y="894"/>
                    </a:lnTo>
                    <a:lnTo>
                      <a:pt x="484" y="1117"/>
                    </a:lnTo>
                    <a:lnTo>
                      <a:pt x="335" y="1377"/>
                    </a:lnTo>
                    <a:lnTo>
                      <a:pt x="224" y="1675"/>
                    </a:lnTo>
                    <a:lnTo>
                      <a:pt x="149" y="1936"/>
                    </a:lnTo>
                    <a:lnTo>
                      <a:pt x="75" y="2270"/>
                    </a:lnTo>
                    <a:lnTo>
                      <a:pt x="38" y="2605"/>
                    </a:lnTo>
                    <a:lnTo>
                      <a:pt x="1" y="2940"/>
                    </a:lnTo>
                    <a:lnTo>
                      <a:pt x="1" y="3275"/>
                    </a:lnTo>
                    <a:lnTo>
                      <a:pt x="75" y="3982"/>
                    </a:lnTo>
                    <a:lnTo>
                      <a:pt x="187" y="4652"/>
                    </a:lnTo>
                    <a:lnTo>
                      <a:pt x="447" y="5731"/>
                    </a:lnTo>
                    <a:lnTo>
                      <a:pt x="782" y="6772"/>
                    </a:lnTo>
                    <a:lnTo>
                      <a:pt x="1154" y="7777"/>
                    </a:lnTo>
                    <a:lnTo>
                      <a:pt x="1600" y="8782"/>
                    </a:lnTo>
                    <a:lnTo>
                      <a:pt x="1749" y="9117"/>
                    </a:lnTo>
                    <a:lnTo>
                      <a:pt x="2270" y="10047"/>
                    </a:lnTo>
                    <a:lnTo>
                      <a:pt x="2865" y="10940"/>
                    </a:lnTo>
                    <a:lnTo>
                      <a:pt x="3461" y="11758"/>
                    </a:lnTo>
                    <a:lnTo>
                      <a:pt x="4168" y="12577"/>
                    </a:lnTo>
                    <a:lnTo>
                      <a:pt x="4875" y="13358"/>
                    </a:lnTo>
                    <a:lnTo>
                      <a:pt x="5656" y="14065"/>
                    </a:lnTo>
                    <a:lnTo>
                      <a:pt x="6512" y="14772"/>
                    </a:lnTo>
                    <a:lnTo>
                      <a:pt x="7405" y="15367"/>
                    </a:lnTo>
                    <a:lnTo>
                      <a:pt x="6549" y="15442"/>
                    </a:lnTo>
                    <a:lnTo>
                      <a:pt x="5693" y="15553"/>
                    </a:lnTo>
                    <a:lnTo>
                      <a:pt x="5284" y="15628"/>
                    </a:lnTo>
                    <a:lnTo>
                      <a:pt x="4875" y="15702"/>
                    </a:lnTo>
                    <a:lnTo>
                      <a:pt x="4465" y="15851"/>
                    </a:lnTo>
                    <a:lnTo>
                      <a:pt x="4093" y="16000"/>
                    </a:lnTo>
                    <a:lnTo>
                      <a:pt x="3721" y="16223"/>
                    </a:lnTo>
                    <a:lnTo>
                      <a:pt x="3386" y="16446"/>
                    </a:lnTo>
                    <a:lnTo>
                      <a:pt x="3051" y="16744"/>
                    </a:lnTo>
                    <a:lnTo>
                      <a:pt x="2791" y="17079"/>
                    </a:lnTo>
                    <a:lnTo>
                      <a:pt x="2531" y="17414"/>
                    </a:lnTo>
                    <a:lnTo>
                      <a:pt x="2382" y="17786"/>
                    </a:lnTo>
                    <a:lnTo>
                      <a:pt x="2270" y="18195"/>
                    </a:lnTo>
                    <a:lnTo>
                      <a:pt x="2233" y="18604"/>
                    </a:lnTo>
                    <a:lnTo>
                      <a:pt x="2270" y="19088"/>
                    </a:lnTo>
                    <a:lnTo>
                      <a:pt x="2419" y="19534"/>
                    </a:lnTo>
                    <a:lnTo>
                      <a:pt x="2605" y="19944"/>
                    </a:lnTo>
                    <a:lnTo>
                      <a:pt x="2828" y="20353"/>
                    </a:lnTo>
                    <a:lnTo>
                      <a:pt x="3275" y="21097"/>
                    </a:lnTo>
                    <a:lnTo>
                      <a:pt x="3758" y="21841"/>
                    </a:lnTo>
                    <a:lnTo>
                      <a:pt x="4279" y="22511"/>
                    </a:lnTo>
                    <a:lnTo>
                      <a:pt x="4837" y="23181"/>
                    </a:lnTo>
                    <a:lnTo>
                      <a:pt x="5433" y="23813"/>
                    </a:lnTo>
                    <a:lnTo>
                      <a:pt x="6065" y="24409"/>
                    </a:lnTo>
                    <a:lnTo>
                      <a:pt x="6698" y="25004"/>
                    </a:lnTo>
                    <a:lnTo>
                      <a:pt x="7368" y="25562"/>
                    </a:lnTo>
                    <a:lnTo>
                      <a:pt x="8074" y="26083"/>
                    </a:lnTo>
                    <a:lnTo>
                      <a:pt x="8781" y="26604"/>
                    </a:lnTo>
                    <a:lnTo>
                      <a:pt x="10270" y="27608"/>
                    </a:lnTo>
                    <a:lnTo>
                      <a:pt x="11758" y="28501"/>
                    </a:lnTo>
                    <a:lnTo>
                      <a:pt x="13283" y="29394"/>
                    </a:lnTo>
                    <a:lnTo>
                      <a:pt x="15255" y="30436"/>
                    </a:lnTo>
                    <a:lnTo>
                      <a:pt x="15665" y="30659"/>
                    </a:lnTo>
                    <a:lnTo>
                      <a:pt x="15702" y="30696"/>
                    </a:lnTo>
                    <a:lnTo>
                      <a:pt x="17227" y="31478"/>
                    </a:lnTo>
                    <a:lnTo>
                      <a:pt x="18790" y="32259"/>
                    </a:lnTo>
                    <a:lnTo>
                      <a:pt x="20390" y="33003"/>
                    </a:lnTo>
                    <a:lnTo>
                      <a:pt x="21990" y="33747"/>
                    </a:lnTo>
                    <a:lnTo>
                      <a:pt x="23590" y="34454"/>
                    </a:lnTo>
                    <a:lnTo>
                      <a:pt x="25190" y="35161"/>
                    </a:lnTo>
                    <a:lnTo>
                      <a:pt x="26790" y="35831"/>
                    </a:lnTo>
                    <a:lnTo>
                      <a:pt x="28427" y="36464"/>
                    </a:lnTo>
                    <a:lnTo>
                      <a:pt x="30101" y="37170"/>
                    </a:lnTo>
                    <a:lnTo>
                      <a:pt x="31515" y="37803"/>
                    </a:lnTo>
                    <a:lnTo>
                      <a:pt x="32780" y="38398"/>
                    </a:lnTo>
                    <a:lnTo>
                      <a:pt x="34082" y="39031"/>
                    </a:lnTo>
                    <a:lnTo>
                      <a:pt x="34789" y="39328"/>
                    </a:lnTo>
                    <a:lnTo>
                      <a:pt x="36240" y="39924"/>
                    </a:lnTo>
                    <a:lnTo>
                      <a:pt x="35459" y="38919"/>
                    </a:lnTo>
                    <a:lnTo>
                      <a:pt x="34715" y="37952"/>
                    </a:lnTo>
                    <a:lnTo>
                      <a:pt x="33338" y="36091"/>
                    </a:lnTo>
                    <a:lnTo>
                      <a:pt x="32110" y="34306"/>
                    </a:lnTo>
                    <a:lnTo>
                      <a:pt x="30957" y="32520"/>
                    </a:lnTo>
                    <a:lnTo>
                      <a:pt x="28687" y="28948"/>
                    </a:lnTo>
                    <a:lnTo>
                      <a:pt x="27497" y="27087"/>
                    </a:lnTo>
                    <a:lnTo>
                      <a:pt x="26194" y="25153"/>
                    </a:lnTo>
                    <a:lnTo>
                      <a:pt x="25934" y="24781"/>
                    </a:lnTo>
                    <a:lnTo>
                      <a:pt x="24966" y="23367"/>
                    </a:lnTo>
                    <a:lnTo>
                      <a:pt x="23069" y="20837"/>
                    </a:lnTo>
                    <a:lnTo>
                      <a:pt x="21171" y="18307"/>
                    </a:lnTo>
                    <a:lnTo>
                      <a:pt x="20911" y="17972"/>
                    </a:lnTo>
                    <a:lnTo>
                      <a:pt x="19571" y="16335"/>
                    </a:lnTo>
                    <a:lnTo>
                      <a:pt x="18269" y="14698"/>
                    </a:lnTo>
                    <a:lnTo>
                      <a:pt x="16893" y="13060"/>
                    </a:lnTo>
                    <a:lnTo>
                      <a:pt x="15553" y="11423"/>
                    </a:lnTo>
                    <a:lnTo>
                      <a:pt x="14139" y="9823"/>
                    </a:lnTo>
                    <a:lnTo>
                      <a:pt x="12763" y="8261"/>
                    </a:lnTo>
                    <a:lnTo>
                      <a:pt x="11311" y="6698"/>
                    </a:lnTo>
                    <a:lnTo>
                      <a:pt x="9898" y="5135"/>
                    </a:lnTo>
                    <a:lnTo>
                      <a:pt x="9674" y="4912"/>
                    </a:lnTo>
                    <a:lnTo>
                      <a:pt x="9600" y="4838"/>
                    </a:lnTo>
                    <a:lnTo>
                      <a:pt x="8298" y="3498"/>
                    </a:lnTo>
                    <a:lnTo>
                      <a:pt x="7628" y="2866"/>
                    </a:lnTo>
                    <a:lnTo>
                      <a:pt x="6921" y="2233"/>
                    </a:lnTo>
                    <a:lnTo>
                      <a:pt x="6214" y="1675"/>
                    </a:lnTo>
                    <a:lnTo>
                      <a:pt x="5433" y="1154"/>
                    </a:lnTo>
                    <a:lnTo>
                      <a:pt x="4651" y="708"/>
                    </a:lnTo>
                    <a:lnTo>
                      <a:pt x="3833" y="336"/>
                    </a:lnTo>
                    <a:lnTo>
                      <a:pt x="3349" y="150"/>
                    </a:lnTo>
                    <a:lnTo>
                      <a:pt x="2903" y="38"/>
                    </a:lnTo>
                    <a:lnTo>
                      <a:pt x="2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76200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92" name="Google Shape;1484;p70">
                <a:extLst>
                  <a:ext uri="{FF2B5EF4-FFF2-40B4-BE49-F238E27FC236}">
                    <a16:creationId xmlns:a16="http://schemas.microsoft.com/office/drawing/2014/main" id="{2365DA84-6D16-B426-EF79-7569A5DC2C8F}"/>
                  </a:ext>
                </a:extLst>
              </p:cNvPr>
              <p:cNvSpPr/>
              <p:nvPr/>
            </p:nvSpPr>
            <p:spPr>
              <a:xfrm>
                <a:off x="4867625" y="2549625"/>
                <a:ext cx="853000" cy="966475"/>
              </a:xfrm>
              <a:custGeom>
                <a:avLst/>
                <a:gdLst/>
                <a:ahLst/>
                <a:cxnLst/>
                <a:rect l="l" t="t" r="r" b="b"/>
                <a:pathLst>
                  <a:path w="34120" h="38659" extrusionOk="0">
                    <a:moveTo>
                      <a:pt x="186" y="1"/>
                    </a:moveTo>
                    <a:lnTo>
                      <a:pt x="0" y="224"/>
                    </a:lnTo>
                    <a:lnTo>
                      <a:pt x="2270" y="2568"/>
                    </a:lnTo>
                    <a:lnTo>
                      <a:pt x="4539" y="4986"/>
                    </a:lnTo>
                    <a:lnTo>
                      <a:pt x="6735" y="7442"/>
                    </a:lnTo>
                    <a:lnTo>
                      <a:pt x="8893" y="9935"/>
                    </a:lnTo>
                    <a:lnTo>
                      <a:pt x="8930" y="9935"/>
                    </a:lnTo>
                    <a:lnTo>
                      <a:pt x="9265" y="10344"/>
                    </a:lnTo>
                    <a:lnTo>
                      <a:pt x="11274" y="12688"/>
                    </a:lnTo>
                    <a:lnTo>
                      <a:pt x="13246" y="15032"/>
                    </a:lnTo>
                    <a:lnTo>
                      <a:pt x="17115" y="19720"/>
                    </a:lnTo>
                    <a:lnTo>
                      <a:pt x="17525" y="20204"/>
                    </a:lnTo>
                    <a:lnTo>
                      <a:pt x="17785" y="20539"/>
                    </a:lnTo>
                    <a:lnTo>
                      <a:pt x="21320" y="24780"/>
                    </a:lnTo>
                    <a:lnTo>
                      <a:pt x="24929" y="29022"/>
                    </a:lnTo>
                    <a:lnTo>
                      <a:pt x="25189" y="29282"/>
                    </a:lnTo>
                    <a:lnTo>
                      <a:pt x="27199" y="31589"/>
                    </a:lnTo>
                    <a:lnTo>
                      <a:pt x="29245" y="33896"/>
                    </a:lnTo>
                    <a:lnTo>
                      <a:pt x="31291" y="36128"/>
                    </a:lnTo>
                    <a:lnTo>
                      <a:pt x="33412" y="38361"/>
                    </a:lnTo>
                    <a:lnTo>
                      <a:pt x="34119" y="38658"/>
                    </a:lnTo>
                    <a:lnTo>
                      <a:pt x="31887" y="36352"/>
                    </a:lnTo>
                    <a:lnTo>
                      <a:pt x="29691" y="33970"/>
                    </a:lnTo>
                    <a:lnTo>
                      <a:pt x="27533" y="31589"/>
                    </a:lnTo>
                    <a:lnTo>
                      <a:pt x="25413" y="29134"/>
                    </a:lnTo>
                    <a:lnTo>
                      <a:pt x="25152" y="28836"/>
                    </a:lnTo>
                    <a:lnTo>
                      <a:pt x="22548" y="25785"/>
                    </a:lnTo>
                    <a:lnTo>
                      <a:pt x="20018" y="22734"/>
                    </a:lnTo>
                    <a:lnTo>
                      <a:pt x="19757" y="22436"/>
                    </a:lnTo>
                    <a:lnTo>
                      <a:pt x="17339" y="19534"/>
                    </a:lnTo>
                    <a:lnTo>
                      <a:pt x="13469" y="14883"/>
                    </a:lnTo>
                    <a:lnTo>
                      <a:pt x="11534" y="12539"/>
                    </a:lnTo>
                    <a:lnTo>
                      <a:pt x="9525" y="10232"/>
                    </a:lnTo>
                    <a:lnTo>
                      <a:pt x="9228" y="9860"/>
                    </a:lnTo>
                    <a:lnTo>
                      <a:pt x="6995" y="7330"/>
                    </a:lnTo>
                    <a:lnTo>
                      <a:pt x="4763" y="4837"/>
                    </a:lnTo>
                    <a:lnTo>
                      <a:pt x="2493" y="2382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93" name="Google Shape;1485;p70">
                <a:extLst>
                  <a:ext uri="{FF2B5EF4-FFF2-40B4-BE49-F238E27FC236}">
                    <a16:creationId xmlns:a16="http://schemas.microsoft.com/office/drawing/2014/main" id="{8A258487-5A00-99F7-ED53-63BE8664E800}"/>
                  </a:ext>
                </a:extLst>
              </p:cNvPr>
              <p:cNvSpPr/>
              <p:nvPr/>
            </p:nvSpPr>
            <p:spPr>
              <a:xfrm>
                <a:off x="4890875" y="2653800"/>
                <a:ext cx="2158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6252" extrusionOk="0">
                    <a:moveTo>
                      <a:pt x="8000" y="1"/>
                    </a:moveTo>
                    <a:lnTo>
                      <a:pt x="8000" y="1415"/>
                    </a:lnTo>
                    <a:lnTo>
                      <a:pt x="8074" y="2828"/>
                    </a:lnTo>
                    <a:lnTo>
                      <a:pt x="8149" y="4242"/>
                    </a:lnTo>
                    <a:lnTo>
                      <a:pt x="8298" y="5693"/>
                    </a:lnTo>
                    <a:lnTo>
                      <a:pt x="8298" y="5879"/>
                    </a:lnTo>
                    <a:lnTo>
                      <a:pt x="8000" y="5768"/>
                    </a:lnTo>
                    <a:lnTo>
                      <a:pt x="6028" y="5247"/>
                    </a:lnTo>
                    <a:lnTo>
                      <a:pt x="4019" y="4763"/>
                    </a:lnTo>
                    <a:lnTo>
                      <a:pt x="2010" y="4317"/>
                    </a:lnTo>
                    <a:lnTo>
                      <a:pt x="0" y="3945"/>
                    </a:lnTo>
                    <a:lnTo>
                      <a:pt x="149" y="4280"/>
                    </a:lnTo>
                    <a:lnTo>
                      <a:pt x="2233" y="4652"/>
                    </a:lnTo>
                    <a:lnTo>
                      <a:pt x="4279" y="5135"/>
                    </a:lnTo>
                    <a:lnTo>
                      <a:pt x="6326" y="5619"/>
                    </a:lnTo>
                    <a:lnTo>
                      <a:pt x="8335" y="6177"/>
                    </a:lnTo>
                    <a:lnTo>
                      <a:pt x="8409" y="6214"/>
                    </a:lnTo>
                    <a:lnTo>
                      <a:pt x="8632" y="6251"/>
                    </a:lnTo>
                    <a:lnTo>
                      <a:pt x="8595" y="6065"/>
                    </a:lnTo>
                    <a:lnTo>
                      <a:pt x="8446" y="4614"/>
                    </a:lnTo>
                    <a:lnTo>
                      <a:pt x="8372" y="3163"/>
                    </a:lnTo>
                    <a:lnTo>
                      <a:pt x="8298" y="1712"/>
                    </a:lnTo>
                    <a:lnTo>
                      <a:pt x="8298" y="298"/>
                    </a:lnTo>
                    <a:lnTo>
                      <a:pt x="8074" y="75"/>
                    </a:lnTo>
                    <a:lnTo>
                      <a:pt x="80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94" name="Google Shape;1486;p70">
                <a:extLst>
                  <a:ext uri="{FF2B5EF4-FFF2-40B4-BE49-F238E27FC236}">
                    <a16:creationId xmlns:a16="http://schemas.microsoft.com/office/drawing/2014/main" id="{0BBBA164-669E-15C5-184A-8F1D5D7B8C3E}"/>
                  </a:ext>
                </a:extLst>
              </p:cNvPr>
              <p:cNvSpPr/>
              <p:nvPr/>
            </p:nvSpPr>
            <p:spPr>
              <a:xfrm>
                <a:off x="4931800" y="3039825"/>
                <a:ext cx="3842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931" extrusionOk="0">
                    <a:moveTo>
                      <a:pt x="5358" y="1"/>
                    </a:moveTo>
                    <a:lnTo>
                      <a:pt x="3498" y="75"/>
                    </a:lnTo>
                    <a:lnTo>
                      <a:pt x="1712" y="187"/>
                    </a:lnTo>
                    <a:lnTo>
                      <a:pt x="1" y="335"/>
                    </a:lnTo>
                    <a:lnTo>
                      <a:pt x="38" y="633"/>
                    </a:lnTo>
                    <a:lnTo>
                      <a:pt x="1749" y="484"/>
                    </a:lnTo>
                    <a:lnTo>
                      <a:pt x="3535" y="373"/>
                    </a:lnTo>
                    <a:lnTo>
                      <a:pt x="5358" y="298"/>
                    </a:lnTo>
                    <a:lnTo>
                      <a:pt x="7256" y="298"/>
                    </a:lnTo>
                    <a:lnTo>
                      <a:pt x="9228" y="373"/>
                    </a:lnTo>
                    <a:lnTo>
                      <a:pt x="11200" y="521"/>
                    </a:lnTo>
                    <a:lnTo>
                      <a:pt x="13246" y="708"/>
                    </a:lnTo>
                    <a:lnTo>
                      <a:pt x="15330" y="931"/>
                    </a:lnTo>
                    <a:lnTo>
                      <a:pt x="15367" y="633"/>
                    </a:lnTo>
                    <a:lnTo>
                      <a:pt x="13283" y="410"/>
                    </a:lnTo>
                    <a:lnTo>
                      <a:pt x="11237" y="224"/>
                    </a:lnTo>
                    <a:lnTo>
                      <a:pt x="9228" y="75"/>
                    </a:lnTo>
                    <a:lnTo>
                      <a:pt x="7256" y="38"/>
                    </a:lnTo>
                    <a:lnTo>
                      <a:pt x="53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95" name="Google Shape;1487;p70">
                <a:extLst>
                  <a:ext uri="{FF2B5EF4-FFF2-40B4-BE49-F238E27FC236}">
                    <a16:creationId xmlns:a16="http://schemas.microsoft.com/office/drawing/2014/main" id="{5EBC653D-7F4C-A970-D3C8-EDD5C469CB91}"/>
                  </a:ext>
                </a:extLst>
              </p:cNvPr>
              <p:cNvSpPr/>
              <p:nvPr/>
            </p:nvSpPr>
            <p:spPr>
              <a:xfrm>
                <a:off x="5360600" y="2982150"/>
                <a:ext cx="19575" cy="13677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471" extrusionOk="0">
                    <a:moveTo>
                      <a:pt x="522" y="1"/>
                    </a:moveTo>
                    <a:lnTo>
                      <a:pt x="38" y="5135"/>
                    </a:lnTo>
                    <a:lnTo>
                      <a:pt x="1" y="5433"/>
                    </a:lnTo>
                    <a:lnTo>
                      <a:pt x="299" y="5470"/>
                    </a:lnTo>
                    <a:lnTo>
                      <a:pt x="299" y="5433"/>
                    </a:lnTo>
                    <a:lnTo>
                      <a:pt x="782" y="336"/>
                    </a:lnTo>
                    <a:lnTo>
                      <a:pt x="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96" name="Google Shape;1488;p70">
                <a:extLst>
                  <a:ext uri="{FF2B5EF4-FFF2-40B4-BE49-F238E27FC236}">
                    <a16:creationId xmlns:a16="http://schemas.microsoft.com/office/drawing/2014/main" id="{D7ABD246-8C30-953F-F114-56AF85480F24}"/>
                  </a:ext>
                </a:extLst>
              </p:cNvPr>
              <p:cNvSpPr/>
              <p:nvPr/>
            </p:nvSpPr>
            <p:spPr>
              <a:xfrm>
                <a:off x="5232250" y="3152375"/>
                <a:ext cx="273500" cy="147925"/>
              </a:xfrm>
              <a:custGeom>
                <a:avLst/>
                <a:gdLst/>
                <a:ahLst/>
                <a:cxnLst/>
                <a:rect l="l" t="t" r="r" b="b"/>
                <a:pathLst>
                  <a:path w="10940" h="5917" extrusionOk="0">
                    <a:moveTo>
                      <a:pt x="10679" y="1"/>
                    </a:moveTo>
                    <a:lnTo>
                      <a:pt x="10567" y="1266"/>
                    </a:lnTo>
                    <a:lnTo>
                      <a:pt x="10493" y="2531"/>
                    </a:lnTo>
                    <a:lnTo>
                      <a:pt x="10493" y="3200"/>
                    </a:lnTo>
                    <a:lnTo>
                      <a:pt x="10530" y="3796"/>
                    </a:lnTo>
                    <a:lnTo>
                      <a:pt x="10567" y="4242"/>
                    </a:lnTo>
                    <a:lnTo>
                      <a:pt x="10567" y="4726"/>
                    </a:lnTo>
                    <a:lnTo>
                      <a:pt x="10567" y="4912"/>
                    </a:lnTo>
                    <a:lnTo>
                      <a:pt x="9042" y="4912"/>
                    </a:lnTo>
                    <a:lnTo>
                      <a:pt x="7739" y="4949"/>
                    </a:lnTo>
                    <a:lnTo>
                      <a:pt x="6437" y="4986"/>
                    </a:lnTo>
                    <a:lnTo>
                      <a:pt x="5135" y="5098"/>
                    </a:lnTo>
                    <a:lnTo>
                      <a:pt x="3870" y="5210"/>
                    </a:lnTo>
                    <a:lnTo>
                      <a:pt x="2568" y="5321"/>
                    </a:lnTo>
                    <a:lnTo>
                      <a:pt x="1265" y="5470"/>
                    </a:lnTo>
                    <a:lnTo>
                      <a:pt x="0" y="5656"/>
                    </a:lnTo>
                    <a:lnTo>
                      <a:pt x="410" y="5879"/>
                    </a:lnTo>
                    <a:lnTo>
                      <a:pt x="447" y="5916"/>
                    </a:lnTo>
                    <a:lnTo>
                      <a:pt x="1675" y="5730"/>
                    </a:lnTo>
                    <a:lnTo>
                      <a:pt x="2940" y="5582"/>
                    </a:lnTo>
                    <a:lnTo>
                      <a:pt x="4242" y="5433"/>
                    </a:lnTo>
                    <a:lnTo>
                      <a:pt x="5507" y="5358"/>
                    </a:lnTo>
                    <a:lnTo>
                      <a:pt x="6772" y="5284"/>
                    </a:lnTo>
                    <a:lnTo>
                      <a:pt x="8037" y="5210"/>
                    </a:lnTo>
                    <a:lnTo>
                      <a:pt x="9302" y="5210"/>
                    </a:lnTo>
                    <a:lnTo>
                      <a:pt x="10604" y="5172"/>
                    </a:lnTo>
                    <a:lnTo>
                      <a:pt x="10716" y="5172"/>
                    </a:lnTo>
                    <a:lnTo>
                      <a:pt x="10828" y="5210"/>
                    </a:lnTo>
                    <a:lnTo>
                      <a:pt x="10828" y="5061"/>
                    </a:lnTo>
                    <a:lnTo>
                      <a:pt x="10828" y="5024"/>
                    </a:lnTo>
                    <a:lnTo>
                      <a:pt x="10828" y="4428"/>
                    </a:lnTo>
                    <a:lnTo>
                      <a:pt x="10828" y="3796"/>
                    </a:lnTo>
                    <a:lnTo>
                      <a:pt x="10753" y="3163"/>
                    </a:lnTo>
                    <a:lnTo>
                      <a:pt x="10790" y="2568"/>
                    </a:lnTo>
                    <a:lnTo>
                      <a:pt x="10828" y="1489"/>
                    </a:lnTo>
                    <a:lnTo>
                      <a:pt x="10939" y="373"/>
                    </a:lnTo>
                    <a:lnTo>
                      <a:pt x="10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10" name="Google Shape;1489;p70">
              <a:extLst>
                <a:ext uri="{FF2B5EF4-FFF2-40B4-BE49-F238E27FC236}">
                  <a16:creationId xmlns:a16="http://schemas.microsoft.com/office/drawing/2014/main" id="{81B9F48B-8501-ABC2-A87D-00227FAE2AF7}"/>
                </a:ext>
              </a:extLst>
            </p:cNvPr>
            <p:cNvGrpSpPr/>
            <p:nvPr/>
          </p:nvGrpSpPr>
          <p:grpSpPr>
            <a:xfrm rot="-1383002" flipH="1">
              <a:off x="3611155" y="2439978"/>
              <a:ext cx="1162270" cy="1280386"/>
              <a:chOff x="4703044" y="2370026"/>
              <a:chExt cx="1201661" cy="1323780"/>
            </a:xfrm>
          </p:grpSpPr>
          <p:sp>
            <p:nvSpPr>
              <p:cNvPr id="285" name="Google Shape;1490;p70">
                <a:extLst>
                  <a:ext uri="{FF2B5EF4-FFF2-40B4-BE49-F238E27FC236}">
                    <a16:creationId xmlns:a16="http://schemas.microsoft.com/office/drawing/2014/main" id="{186A5525-8D3F-9431-A34F-B5CDEA174CFC}"/>
                  </a:ext>
                </a:extLst>
              </p:cNvPr>
              <p:cNvSpPr/>
              <p:nvPr/>
            </p:nvSpPr>
            <p:spPr>
              <a:xfrm>
                <a:off x="4703044" y="2370026"/>
                <a:ext cx="1201661" cy="1323780"/>
              </a:xfrm>
              <a:custGeom>
                <a:avLst/>
                <a:gdLst/>
                <a:ahLst/>
                <a:cxnLst/>
                <a:rect l="l" t="t" r="r" b="b"/>
                <a:pathLst>
                  <a:path w="36241" h="39924" extrusionOk="0">
                    <a:moveTo>
                      <a:pt x="2159" y="1"/>
                    </a:moveTo>
                    <a:lnTo>
                      <a:pt x="1935" y="38"/>
                    </a:lnTo>
                    <a:lnTo>
                      <a:pt x="1638" y="150"/>
                    </a:lnTo>
                    <a:lnTo>
                      <a:pt x="1340" y="261"/>
                    </a:lnTo>
                    <a:lnTo>
                      <a:pt x="1080" y="447"/>
                    </a:lnTo>
                    <a:lnTo>
                      <a:pt x="856" y="671"/>
                    </a:lnTo>
                    <a:lnTo>
                      <a:pt x="670" y="894"/>
                    </a:lnTo>
                    <a:lnTo>
                      <a:pt x="484" y="1117"/>
                    </a:lnTo>
                    <a:lnTo>
                      <a:pt x="335" y="1377"/>
                    </a:lnTo>
                    <a:lnTo>
                      <a:pt x="224" y="1675"/>
                    </a:lnTo>
                    <a:lnTo>
                      <a:pt x="149" y="1936"/>
                    </a:lnTo>
                    <a:lnTo>
                      <a:pt x="75" y="2270"/>
                    </a:lnTo>
                    <a:lnTo>
                      <a:pt x="38" y="2605"/>
                    </a:lnTo>
                    <a:lnTo>
                      <a:pt x="1" y="2940"/>
                    </a:lnTo>
                    <a:lnTo>
                      <a:pt x="1" y="3275"/>
                    </a:lnTo>
                    <a:lnTo>
                      <a:pt x="75" y="3982"/>
                    </a:lnTo>
                    <a:lnTo>
                      <a:pt x="187" y="4652"/>
                    </a:lnTo>
                    <a:lnTo>
                      <a:pt x="447" y="5731"/>
                    </a:lnTo>
                    <a:lnTo>
                      <a:pt x="782" y="6772"/>
                    </a:lnTo>
                    <a:lnTo>
                      <a:pt x="1154" y="7777"/>
                    </a:lnTo>
                    <a:lnTo>
                      <a:pt x="1600" y="8782"/>
                    </a:lnTo>
                    <a:lnTo>
                      <a:pt x="1749" y="9117"/>
                    </a:lnTo>
                    <a:lnTo>
                      <a:pt x="2270" y="10047"/>
                    </a:lnTo>
                    <a:lnTo>
                      <a:pt x="2865" y="10940"/>
                    </a:lnTo>
                    <a:lnTo>
                      <a:pt x="3461" y="11758"/>
                    </a:lnTo>
                    <a:lnTo>
                      <a:pt x="4168" y="12577"/>
                    </a:lnTo>
                    <a:lnTo>
                      <a:pt x="4875" y="13358"/>
                    </a:lnTo>
                    <a:lnTo>
                      <a:pt x="5656" y="14065"/>
                    </a:lnTo>
                    <a:lnTo>
                      <a:pt x="6512" y="14772"/>
                    </a:lnTo>
                    <a:lnTo>
                      <a:pt x="7405" y="15367"/>
                    </a:lnTo>
                    <a:lnTo>
                      <a:pt x="6549" y="15442"/>
                    </a:lnTo>
                    <a:lnTo>
                      <a:pt x="5693" y="15553"/>
                    </a:lnTo>
                    <a:lnTo>
                      <a:pt x="5284" y="15628"/>
                    </a:lnTo>
                    <a:lnTo>
                      <a:pt x="4875" y="15702"/>
                    </a:lnTo>
                    <a:lnTo>
                      <a:pt x="4465" y="15851"/>
                    </a:lnTo>
                    <a:lnTo>
                      <a:pt x="4093" y="16000"/>
                    </a:lnTo>
                    <a:lnTo>
                      <a:pt x="3721" y="16223"/>
                    </a:lnTo>
                    <a:lnTo>
                      <a:pt x="3386" y="16446"/>
                    </a:lnTo>
                    <a:lnTo>
                      <a:pt x="3051" y="16744"/>
                    </a:lnTo>
                    <a:lnTo>
                      <a:pt x="2791" y="17079"/>
                    </a:lnTo>
                    <a:lnTo>
                      <a:pt x="2531" y="17414"/>
                    </a:lnTo>
                    <a:lnTo>
                      <a:pt x="2382" y="17786"/>
                    </a:lnTo>
                    <a:lnTo>
                      <a:pt x="2270" y="18195"/>
                    </a:lnTo>
                    <a:lnTo>
                      <a:pt x="2233" y="18604"/>
                    </a:lnTo>
                    <a:lnTo>
                      <a:pt x="2270" y="19088"/>
                    </a:lnTo>
                    <a:lnTo>
                      <a:pt x="2419" y="19534"/>
                    </a:lnTo>
                    <a:lnTo>
                      <a:pt x="2605" y="19944"/>
                    </a:lnTo>
                    <a:lnTo>
                      <a:pt x="2828" y="20353"/>
                    </a:lnTo>
                    <a:lnTo>
                      <a:pt x="3275" y="21097"/>
                    </a:lnTo>
                    <a:lnTo>
                      <a:pt x="3758" y="21841"/>
                    </a:lnTo>
                    <a:lnTo>
                      <a:pt x="4279" y="22511"/>
                    </a:lnTo>
                    <a:lnTo>
                      <a:pt x="4837" y="23181"/>
                    </a:lnTo>
                    <a:lnTo>
                      <a:pt x="5433" y="23813"/>
                    </a:lnTo>
                    <a:lnTo>
                      <a:pt x="6065" y="24409"/>
                    </a:lnTo>
                    <a:lnTo>
                      <a:pt x="6698" y="25004"/>
                    </a:lnTo>
                    <a:lnTo>
                      <a:pt x="7368" y="25562"/>
                    </a:lnTo>
                    <a:lnTo>
                      <a:pt x="8074" y="26083"/>
                    </a:lnTo>
                    <a:lnTo>
                      <a:pt x="8781" y="26604"/>
                    </a:lnTo>
                    <a:lnTo>
                      <a:pt x="10270" y="27608"/>
                    </a:lnTo>
                    <a:lnTo>
                      <a:pt x="11758" y="28501"/>
                    </a:lnTo>
                    <a:lnTo>
                      <a:pt x="13283" y="29394"/>
                    </a:lnTo>
                    <a:lnTo>
                      <a:pt x="15255" y="30436"/>
                    </a:lnTo>
                    <a:lnTo>
                      <a:pt x="15665" y="30659"/>
                    </a:lnTo>
                    <a:lnTo>
                      <a:pt x="15702" y="30696"/>
                    </a:lnTo>
                    <a:lnTo>
                      <a:pt x="17227" y="31478"/>
                    </a:lnTo>
                    <a:lnTo>
                      <a:pt x="18790" y="32259"/>
                    </a:lnTo>
                    <a:lnTo>
                      <a:pt x="20390" y="33003"/>
                    </a:lnTo>
                    <a:lnTo>
                      <a:pt x="21990" y="33747"/>
                    </a:lnTo>
                    <a:lnTo>
                      <a:pt x="23590" y="34454"/>
                    </a:lnTo>
                    <a:lnTo>
                      <a:pt x="25190" y="35161"/>
                    </a:lnTo>
                    <a:lnTo>
                      <a:pt x="26790" y="35831"/>
                    </a:lnTo>
                    <a:lnTo>
                      <a:pt x="28427" y="36464"/>
                    </a:lnTo>
                    <a:lnTo>
                      <a:pt x="30101" y="37170"/>
                    </a:lnTo>
                    <a:lnTo>
                      <a:pt x="31515" y="37803"/>
                    </a:lnTo>
                    <a:lnTo>
                      <a:pt x="32780" y="38398"/>
                    </a:lnTo>
                    <a:lnTo>
                      <a:pt x="34082" y="39031"/>
                    </a:lnTo>
                    <a:lnTo>
                      <a:pt x="34789" y="39328"/>
                    </a:lnTo>
                    <a:lnTo>
                      <a:pt x="36240" y="39924"/>
                    </a:lnTo>
                    <a:lnTo>
                      <a:pt x="35459" y="38919"/>
                    </a:lnTo>
                    <a:lnTo>
                      <a:pt x="34715" y="37952"/>
                    </a:lnTo>
                    <a:lnTo>
                      <a:pt x="33338" y="36091"/>
                    </a:lnTo>
                    <a:lnTo>
                      <a:pt x="32110" y="34306"/>
                    </a:lnTo>
                    <a:lnTo>
                      <a:pt x="30957" y="32520"/>
                    </a:lnTo>
                    <a:lnTo>
                      <a:pt x="28687" y="28948"/>
                    </a:lnTo>
                    <a:lnTo>
                      <a:pt x="27497" y="27087"/>
                    </a:lnTo>
                    <a:lnTo>
                      <a:pt x="26194" y="25153"/>
                    </a:lnTo>
                    <a:lnTo>
                      <a:pt x="25934" y="24781"/>
                    </a:lnTo>
                    <a:lnTo>
                      <a:pt x="24966" y="23367"/>
                    </a:lnTo>
                    <a:lnTo>
                      <a:pt x="23069" y="20837"/>
                    </a:lnTo>
                    <a:lnTo>
                      <a:pt x="21171" y="18307"/>
                    </a:lnTo>
                    <a:lnTo>
                      <a:pt x="20911" y="17972"/>
                    </a:lnTo>
                    <a:lnTo>
                      <a:pt x="19571" y="16335"/>
                    </a:lnTo>
                    <a:lnTo>
                      <a:pt x="18269" y="14698"/>
                    </a:lnTo>
                    <a:lnTo>
                      <a:pt x="16893" y="13060"/>
                    </a:lnTo>
                    <a:lnTo>
                      <a:pt x="15553" y="11423"/>
                    </a:lnTo>
                    <a:lnTo>
                      <a:pt x="14139" y="9823"/>
                    </a:lnTo>
                    <a:lnTo>
                      <a:pt x="12763" y="8261"/>
                    </a:lnTo>
                    <a:lnTo>
                      <a:pt x="11311" y="6698"/>
                    </a:lnTo>
                    <a:lnTo>
                      <a:pt x="9898" y="5135"/>
                    </a:lnTo>
                    <a:lnTo>
                      <a:pt x="9674" y="4912"/>
                    </a:lnTo>
                    <a:lnTo>
                      <a:pt x="9600" y="4838"/>
                    </a:lnTo>
                    <a:lnTo>
                      <a:pt x="8298" y="3498"/>
                    </a:lnTo>
                    <a:lnTo>
                      <a:pt x="7628" y="2866"/>
                    </a:lnTo>
                    <a:lnTo>
                      <a:pt x="6921" y="2233"/>
                    </a:lnTo>
                    <a:lnTo>
                      <a:pt x="6214" y="1675"/>
                    </a:lnTo>
                    <a:lnTo>
                      <a:pt x="5433" y="1154"/>
                    </a:lnTo>
                    <a:lnTo>
                      <a:pt x="4651" y="708"/>
                    </a:lnTo>
                    <a:lnTo>
                      <a:pt x="3833" y="336"/>
                    </a:lnTo>
                    <a:lnTo>
                      <a:pt x="3349" y="150"/>
                    </a:lnTo>
                    <a:lnTo>
                      <a:pt x="2903" y="38"/>
                    </a:lnTo>
                    <a:lnTo>
                      <a:pt x="24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76200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6" name="Google Shape;1491;p70">
                <a:extLst>
                  <a:ext uri="{FF2B5EF4-FFF2-40B4-BE49-F238E27FC236}">
                    <a16:creationId xmlns:a16="http://schemas.microsoft.com/office/drawing/2014/main" id="{C4D47F5D-3A38-72A1-E903-EC91765D0B72}"/>
                  </a:ext>
                </a:extLst>
              </p:cNvPr>
              <p:cNvSpPr/>
              <p:nvPr/>
            </p:nvSpPr>
            <p:spPr>
              <a:xfrm>
                <a:off x="4867625" y="2549625"/>
                <a:ext cx="853000" cy="966475"/>
              </a:xfrm>
              <a:custGeom>
                <a:avLst/>
                <a:gdLst/>
                <a:ahLst/>
                <a:cxnLst/>
                <a:rect l="l" t="t" r="r" b="b"/>
                <a:pathLst>
                  <a:path w="34120" h="38659" extrusionOk="0">
                    <a:moveTo>
                      <a:pt x="186" y="1"/>
                    </a:moveTo>
                    <a:lnTo>
                      <a:pt x="0" y="224"/>
                    </a:lnTo>
                    <a:lnTo>
                      <a:pt x="2270" y="2568"/>
                    </a:lnTo>
                    <a:lnTo>
                      <a:pt x="4539" y="4986"/>
                    </a:lnTo>
                    <a:lnTo>
                      <a:pt x="6735" y="7442"/>
                    </a:lnTo>
                    <a:lnTo>
                      <a:pt x="8893" y="9935"/>
                    </a:lnTo>
                    <a:lnTo>
                      <a:pt x="8930" y="9935"/>
                    </a:lnTo>
                    <a:lnTo>
                      <a:pt x="9265" y="10344"/>
                    </a:lnTo>
                    <a:lnTo>
                      <a:pt x="11274" y="12688"/>
                    </a:lnTo>
                    <a:lnTo>
                      <a:pt x="13246" y="15032"/>
                    </a:lnTo>
                    <a:lnTo>
                      <a:pt x="17115" y="19720"/>
                    </a:lnTo>
                    <a:lnTo>
                      <a:pt x="17525" y="20204"/>
                    </a:lnTo>
                    <a:lnTo>
                      <a:pt x="17785" y="20539"/>
                    </a:lnTo>
                    <a:lnTo>
                      <a:pt x="21320" y="24780"/>
                    </a:lnTo>
                    <a:lnTo>
                      <a:pt x="24929" y="29022"/>
                    </a:lnTo>
                    <a:lnTo>
                      <a:pt x="25189" y="29282"/>
                    </a:lnTo>
                    <a:lnTo>
                      <a:pt x="27199" y="31589"/>
                    </a:lnTo>
                    <a:lnTo>
                      <a:pt x="29245" y="33896"/>
                    </a:lnTo>
                    <a:lnTo>
                      <a:pt x="31291" y="36128"/>
                    </a:lnTo>
                    <a:lnTo>
                      <a:pt x="33412" y="38361"/>
                    </a:lnTo>
                    <a:lnTo>
                      <a:pt x="34119" y="38658"/>
                    </a:lnTo>
                    <a:lnTo>
                      <a:pt x="31887" y="36352"/>
                    </a:lnTo>
                    <a:lnTo>
                      <a:pt x="29691" y="33970"/>
                    </a:lnTo>
                    <a:lnTo>
                      <a:pt x="27533" y="31589"/>
                    </a:lnTo>
                    <a:lnTo>
                      <a:pt x="25413" y="29134"/>
                    </a:lnTo>
                    <a:lnTo>
                      <a:pt x="25152" y="28836"/>
                    </a:lnTo>
                    <a:lnTo>
                      <a:pt x="22548" y="25785"/>
                    </a:lnTo>
                    <a:lnTo>
                      <a:pt x="20018" y="22734"/>
                    </a:lnTo>
                    <a:lnTo>
                      <a:pt x="19757" y="22436"/>
                    </a:lnTo>
                    <a:lnTo>
                      <a:pt x="17339" y="19534"/>
                    </a:lnTo>
                    <a:lnTo>
                      <a:pt x="13469" y="14883"/>
                    </a:lnTo>
                    <a:lnTo>
                      <a:pt x="11534" y="12539"/>
                    </a:lnTo>
                    <a:lnTo>
                      <a:pt x="9525" y="10232"/>
                    </a:lnTo>
                    <a:lnTo>
                      <a:pt x="9228" y="9860"/>
                    </a:lnTo>
                    <a:lnTo>
                      <a:pt x="6995" y="7330"/>
                    </a:lnTo>
                    <a:lnTo>
                      <a:pt x="4763" y="4837"/>
                    </a:lnTo>
                    <a:lnTo>
                      <a:pt x="2493" y="2382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7" name="Google Shape;1492;p70">
                <a:extLst>
                  <a:ext uri="{FF2B5EF4-FFF2-40B4-BE49-F238E27FC236}">
                    <a16:creationId xmlns:a16="http://schemas.microsoft.com/office/drawing/2014/main" id="{920641E1-28A5-EE44-369F-0D2F2D82E442}"/>
                  </a:ext>
                </a:extLst>
              </p:cNvPr>
              <p:cNvSpPr/>
              <p:nvPr/>
            </p:nvSpPr>
            <p:spPr>
              <a:xfrm>
                <a:off x="4890875" y="2653800"/>
                <a:ext cx="2158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6252" extrusionOk="0">
                    <a:moveTo>
                      <a:pt x="8000" y="1"/>
                    </a:moveTo>
                    <a:lnTo>
                      <a:pt x="8000" y="1415"/>
                    </a:lnTo>
                    <a:lnTo>
                      <a:pt x="8074" y="2828"/>
                    </a:lnTo>
                    <a:lnTo>
                      <a:pt x="8149" y="4242"/>
                    </a:lnTo>
                    <a:lnTo>
                      <a:pt x="8298" y="5693"/>
                    </a:lnTo>
                    <a:lnTo>
                      <a:pt x="8298" y="5879"/>
                    </a:lnTo>
                    <a:lnTo>
                      <a:pt x="8000" y="5768"/>
                    </a:lnTo>
                    <a:lnTo>
                      <a:pt x="6028" y="5247"/>
                    </a:lnTo>
                    <a:lnTo>
                      <a:pt x="4019" y="4763"/>
                    </a:lnTo>
                    <a:lnTo>
                      <a:pt x="2010" y="4317"/>
                    </a:lnTo>
                    <a:lnTo>
                      <a:pt x="0" y="3945"/>
                    </a:lnTo>
                    <a:lnTo>
                      <a:pt x="149" y="4280"/>
                    </a:lnTo>
                    <a:lnTo>
                      <a:pt x="2233" y="4652"/>
                    </a:lnTo>
                    <a:lnTo>
                      <a:pt x="4279" y="5135"/>
                    </a:lnTo>
                    <a:lnTo>
                      <a:pt x="6326" y="5619"/>
                    </a:lnTo>
                    <a:lnTo>
                      <a:pt x="8335" y="6177"/>
                    </a:lnTo>
                    <a:lnTo>
                      <a:pt x="8409" y="6214"/>
                    </a:lnTo>
                    <a:lnTo>
                      <a:pt x="8632" y="6251"/>
                    </a:lnTo>
                    <a:lnTo>
                      <a:pt x="8595" y="6065"/>
                    </a:lnTo>
                    <a:lnTo>
                      <a:pt x="8446" y="4614"/>
                    </a:lnTo>
                    <a:lnTo>
                      <a:pt x="8372" y="3163"/>
                    </a:lnTo>
                    <a:lnTo>
                      <a:pt x="8298" y="1712"/>
                    </a:lnTo>
                    <a:lnTo>
                      <a:pt x="8298" y="298"/>
                    </a:lnTo>
                    <a:lnTo>
                      <a:pt x="8074" y="75"/>
                    </a:lnTo>
                    <a:lnTo>
                      <a:pt x="80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8" name="Google Shape;1493;p70">
                <a:extLst>
                  <a:ext uri="{FF2B5EF4-FFF2-40B4-BE49-F238E27FC236}">
                    <a16:creationId xmlns:a16="http://schemas.microsoft.com/office/drawing/2014/main" id="{3A1E2AD9-533E-68F9-6EB3-DEAF791E9BF7}"/>
                  </a:ext>
                </a:extLst>
              </p:cNvPr>
              <p:cNvSpPr/>
              <p:nvPr/>
            </p:nvSpPr>
            <p:spPr>
              <a:xfrm>
                <a:off x="4931800" y="3039825"/>
                <a:ext cx="3842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931" extrusionOk="0">
                    <a:moveTo>
                      <a:pt x="5358" y="1"/>
                    </a:moveTo>
                    <a:lnTo>
                      <a:pt x="3498" y="75"/>
                    </a:lnTo>
                    <a:lnTo>
                      <a:pt x="1712" y="187"/>
                    </a:lnTo>
                    <a:lnTo>
                      <a:pt x="1" y="335"/>
                    </a:lnTo>
                    <a:lnTo>
                      <a:pt x="38" y="633"/>
                    </a:lnTo>
                    <a:lnTo>
                      <a:pt x="1749" y="484"/>
                    </a:lnTo>
                    <a:lnTo>
                      <a:pt x="3535" y="373"/>
                    </a:lnTo>
                    <a:lnTo>
                      <a:pt x="5358" y="298"/>
                    </a:lnTo>
                    <a:lnTo>
                      <a:pt x="7256" y="298"/>
                    </a:lnTo>
                    <a:lnTo>
                      <a:pt x="9228" y="373"/>
                    </a:lnTo>
                    <a:lnTo>
                      <a:pt x="11200" y="521"/>
                    </a:lnTo>
                    <a:lnTo>
                      <a:pt x="13246" y="708"/>
                    </a:lnTo>
                    <a:lnTo>
                      <a:pt x="15330" y="931"/>
                    </a:lnTo>
                    <a:lnTo>
                      <a:pt x="15367" y="633"/>
                    </a:lnTo>
                    <a:lnTo>
                      <a:pt x="13283" y="410"/>
                    </a:lnTo>
                    <a:lnTo>
                      <a:pt x="11237" y="224"/>
                    </a:lnTo>
                    <a:lnTo>
                      <a:pt x="9228" y="75"/>
                    </a:lnTo>
                    <a:lnTo>
                      <a:pt x="7256" y="38"/>
                    </a:lnTo>
                    <a:lnTo>
                      <a:pt x="53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9" name="Google Shape;1494;p70">
                <a:extLst>
                  <a:ext uri="{FF2B5EF4-FFF2-40B4-BE49-F238E27FC236}">
                    <a16:creationId xmlns:a16="http://schemas.microsoft.com/office/drawing/2014/main" id="{7F3174E7-F550-15B6-A261-A90EA2EC1148}"/>
                  </a:ext>
                </a:extLst>
              </p:cNvPr>
              <p:cNvSpPr/>
              <p:nvPr/>
            </p:nvSpPr>
            <p:spPr>
              <a:xfrm>
                <a:off x="5360600" y="2982150"/>
                <a:ext cx="19575" cy="13677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471" extrusionOk="0">
                    <a:moveTo>
                      <a:pt x="522" y="1"/>
                    </a:moveTo>
                    <a:lnTo>
                      <a:pt x="38" y="5135"/>
                    </a:lnTo>
                    <a:lnTo>
                      <a:pt x="1" y="5433"/>
                    </a:lnTo>
                    <a:lnTo>
                      <a:pt x="299" y="5470"/>
                    </a:lnTo>
                    <a:lnTo>
                      <a:pt x="299" y="5433"/>
                    </a:lnTo>
                    <a:lnTo>
                      <a:pt x="782" y="336"/>
                    </a:lnTo>
                    <a:lnTo>
                      <a:pt x="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90" name="Google Shape;1495;p70">
                <a:extLst>
                  <a:ext uri="{FF2B5EF4-FFF2-40B4-BE49-F238E27FC236}">
                    <a16:creationId xmlns:a16="http://schemas.microsoft.com/office/drawing/2014/main" id="{CDA37CBF-5AA6-55A2-1799-13D5E6D26EF6}"/>
                  </a:ext>
                </a:extLst>
              </p:cNvPr>
              <p:cNvSpPr/>
              <p:nvPr/>
            </p:nvSpPr>
            <p:spPr>
              <a:xfrm>
                <a:off x="5232250" y="3152375"/>
                <a:ext cx="273500" cy="147925"/>
              </a:xfrm>
              <a:custGeom>
                <a:avLst/>
                <a:gdLst/>
                <a:ahLst/>
                <a:cxnLst/>
                <a:rect l="l" t="t" r="r" b="b"/>
                <a:pathLst>
                  <a:path w="10940" h="5917" extrusionOk="0">
                    <a:moveTo>
                      <a:pt x="10679" y="1"/>
                    </a:moveTo>
                    <a:lnTo>
                      <a:pt x="10567" y="1266"/>
                    </a:lnTo>
                    <a:lnTo>
                      <a:pt x="10493" y="2531"/>
                    </a:lnTo>
                    <a:lnTo>
                      <a:pt x="10493" y="3200"/>
                    </a:lnTo>
                    <a:lnTo>
                      <a:pt x="10530" y="3796"/>
                    </a:lnTo>
                    <a:lnTo>
                      <a:pt x="10567" y="4242"/>
                    </a:lnTo>
                    <a:lnTo>
                      <a:pt x="10567" y="4726"/>
                    </a:lnTo>
                    <a:lnTo>
                      <a:pt x="10567" y="4912"/>
                    </a:lnTo>
                    <a:lnTo>
                      <a:pt x="9042" y="4912"/>
                    </a:lnTo>
                    <a:lnTo>
                      <a:pt x="7739" y="4949"/>
                    </a:lnTo>
                    <a:lnTo>
                      <a:pt x="6437" y="4986"/>
                    </a:lnTo>
                    <a:lnTo>
                      <a:pt x="5135" y="5098"/>
                    </a:lnTo>
                    <a:lnTo>
                      <a:pt x="3870" y="5210"/>
                    </a:lnTo>
                    <a:lnTo>
                      <a:pt x="2568" y="5321"/>
                    </a:lnTo>
                    <a:lnTo>
                      <a:pt x="1265" y="5470"/>
                    </a:lnTo>
                    <a:lnTo>
                      <a:pt x="0" y="5656"/>
                    </a:lnTo>
                    <a:lnTo>
                      <a:pt x="410" y="5879"/>
                    </a:lnTo>
                    <a:lnTo>
                      <a:pt x="447" y="5916"/>
                    </a:lnTo>
                    <a:lnTo>
                      <a:pt x="1675" y="5730"/>
                    </a:lnTo>
                    <a:lnTo>
                      <a:pt x="2940" y="5582"/>
                    </a:lnTo>
                    <a:lnTo>
                      <a:pt x="4242" y="5433"/>
                    </a:lnTo>
                    <a:lnTo>
                      <a:pt x="5507" y="5358"/>
                    </a:lnTo>
                    <a:lnTo>
                      <a:pt x="6772" y="5284"/>
                    </a:lnTo>
                    <a:lnTo>
                      <a:pt x="8037" y="5210"/>
                    </a:lnTo>
                    <a:lnTo>
                      <a:pt x="9302" y="5210"/>
                    </a:lnTo>
                    <a:lnTo>
                      <a:pt x="10604" y="5172"/>
                    </a:lnTo>
                    <a:lnTo>
                      <a:pt x="10716" y="5172"/>
                    </a:lnTo>
                    <a:lnTo>
                      <a:pt x="10828" y="5210"/>
                    </a:lnTo>
                    <a:lnTo>
                      <a:pt x="10828" y="5061"/>
                    </a:lnTo>
                    <a:lnTo>
                      <a:pt x="10828" y="5024"/>
                    </a:lnTo>
                    <a:lnTo>
                      <a:pt x="10828" y="4428"/>
                    </a:lnTo>
                    <a:lnTo>
                      <a:pt x="10828" y="3796"/>
                    </a:lnTo>
                    <a:lnTo>
                      <a:pt x="10753" y="3163"/>
                    </a:lnTo>
                    <a:lnTo>
                      <a:pt x="10790" y="2568"/>
                    </a:lnTo>
                    <a:lnTo>
                      <a:pt x="10828" y="1489"/>
                    </a:lnTo>
                    <a:lnTo>
                      <a:pt x="10939" y="373"/>
                    </a:lnTo>
                    <a:lnTo>
                      <a:pt x="10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11" name="Google Shape;1496;p70">
              <a:extLst>
                <a:ext uri="{FF2B5EF4-FFF2-40B4-BE49-F238E27FC236}">
                  <a16:creationId xmlns:a16="http://schemas.microsoft.com/office/drawing/2014/main" id="{848DFDFB-E12F-1796-30B6-362384BDCEEA}"/>
                </a:ext>
              </a:extLst>
            </p:cNvPr>
            <p:cNvGrpSpPr/>
            <p:nvPr/>
          </p:nvGrpSpPr>
          <p:grpSpPr>
            <a:xfrm>
              <a:off x="2790864" y="2531557"/>
              <a:ext cx="1669609" cy="1585418"/>
              <a:chOff x="362725" y="3836975"/>
              <a:chExt cx="1268700" cy="1204725"/>
            </a:xfrm>
          </p:grpSpPr>
          <p:sp>
            <p:nvSpPr>
              <p:cNvPr id="212" name="Google Shape;1497;p70">
                <a:extLst>
                  <a:ext uri="{FF2B5EF4-FFF2-40B4-BE49-F238E27FC236}">
                    <a16:creationId xmlns:a16="http://schemas.microsoft.com/office/drawing/2014/main" id="{C3750E26-B0C5-25B0-5958-37250895A57D}"/>
                  </a:ext>
                </a:extLst>
              </p:cNvPr>
              <p:cNvSpPr/>
              <p:nvPr/>
            </p:nvSpPr>
            <p:spPr>
              <a:xfrm>
                <a:off x="362725" y="3836975"/>
                <a:ext cx="1268700" cy="1204725"/>
              </a:xfrm>
              <a:custGeom>
                <a:avLst/>
                <a:gdLst/>
                <a:ahLst/>
                <a:cxnLst/>
                <a:rect l="l" t="t" r="r" b="b"/>
                <a:pathLst>
                  <a:path w="50748" h="48189" extrusionOk="0">
                    <a:moveTo>
                      <a:pt x="26376" y="1"/>
                    </a:moveTo>
                    <a:lnTo>
                      <a:pt x="25216" y="27"/>
                    </a:lnTo>
                    <a:lnTo>
                      <a:pt x="24055" y="133"/>
                    </a:lnTo>
                    <a:lnTo>
                      <a:pt x="22921" y="265"/>
                    </a:lnTo>
                    <a:lnTo>
                      <a:pt x="21787" y="476"/>
                    </a:lnTo>
                    <a:lnTo>
                      <a:pt x="20653" y="739"/>
                    </a:lnTo>
                    <a:lnTo>
                      <a:pt x="19545" y="1056"/>
                    </a:lnTo>
                    <a:lnTo>
                      <a:pt x="18464" y="1425"/>
                    </a:lnTo>
                    <a:lnTo>
                      <a:pt x="17382" y="1847"/>
                    </a:lnTo>
                    <a:lnTo>
                      <a:pt x="16749" y="1821"/>
                    </a:lnTo>
                    <a:lnTo>
                      <a:pt x="16037" y="1847"/>
                    </a:lnTo>
                    <a:lnTo>
                      <a:pt x="15694" y="1900"/>
                    </a:lnTo>
                    <a:lnTo>
                      <a:pt x="15351" y="1953"/>
                    </a:lnTo>
                    <a:lnTo>
                      <a:pt x="15008" y="2005"/>
                    </a:lnTo>
                    <a:lnTo>
                      <a:pt x="14666" y="2111"/>
                    </a:lnTo>
                    <a:lnTo>
                      <a:pt x="14349" y="2190"/>
                    </a:lnTo>
                    <a:lnTo>
                      <a:pt x="14006" y="2322"/>
                    </a:lnTo>
                    <a:lnTo>
                      <a:pt x="13690" y="2454"/>
                    </a:lnTo>
                    <a:lnTo>
                      <a:pt x="13373" y="2586"/>
                    </a:lnTo>
                    <a:lnTo>
                      <a:pt x="12767" y="2929"/>
                    </a:lnTo>
                    <a:lnTo>
                      <a:pt x="12160" y="3324"/>
                    </a:lnTo>
                    <a:lnTo>
                      <a:pt x="11580" y="3799"/>
                    </a:lnTo>
                    <a:lnTo>
                      <a:pt x="11184" y="4168"/>
                    </a:lnTo>
                    <a:lnTo>
                      <a:pt x="10841" y="4537"/>
                    </a:lnTo>
                    <a:lnTo>
                      <a:pt x="10551" y="4959"/>
                    </a:lnTo>
                    <a:lnTo>
                      <a:pt x="10261" y="5381"/>
                    </a:lnTo>
                    <a:lnTo>
                      <a:pt x="10050" y="5803"/>
                    </a:lnTo>
                    <a:lnTo>
                      <a:pt x="9865" y="6278"/>
                    </a:lnTo>
                    <a:lnTo>
                      <a:pt x="9733" y="6753"/>
                    </a:lnTo>
                    <a:lnTo>
                      <a:pt x="9628" y="7254"/>
                    </a:lnTo>
                    <a:lnTo>
                      <a:pt x="9180" y="7729"/>
                    </a:lnTo>
                    <a:lnTo>
                      <a:pt x="8784" y="8204"/>
                    </a:lnTo>
                    <a:lnTo>
                      <a:pt x="8362" y="8705"/>
                    </a:lnTo>
                    <a:lnTo>
                      <a:pt x="7993" y="9206"/>
                    </a:lnTo>
                    <a:lnTo>
                      <a:pt x="7597" y="9707"/>
                    </a:lnTo>
                    <a:lnTo>
                      <a:pt x="7254" y="10234"/>
                    </a:lnTo>
                    <a:lnTo>
                      <a:pt x="6885" y="10762"/>
                    </a:lnTo>
                    <a:lnTo>
                      <a:pt x="6568" y="11316"/>
                    </a:lnTo>
                    <a:lnTo>
                      <a:pt x="6015" y="11764"/>
                    </a:lnTo>
                    <a:lnTo>
                      <a:pt x="5461" y="12239"/>
                    </a:lnTo>
                    <a:lnTo>
                      <a:pt x="4933" y="12767"/>
                    </a:lnTo>
                    <a:lnTo>
                      <a:pt x="4406" y="13320"/>
                    </a:lnTo>
                    <a:lnTo>
                      <a:pt x="4353" y="13347"/>
                    </a:lnTo>
                    <a:lnTo>
                      <a:pt x="3535" y="14164"/>
                    </a:lnTo>
                    <a:lnTo>
                      <a:pt x="2823" y="14877"/>
                    </a:lnTo>
                    <a:lnTo>
                      <a:pt x="2085" y="15694"/>
                    </a:lnTo>
                    <a:lnTo>
                      <a:pt x="1663" y="16169"/>
                    </a:lnTo>
                    <a:lnTo>
                      <a:pt x="1241" y="16723"/>
                    </a:lnTo>
                    <a:lnTo>
                      <a:pt x="792" y="17329"/>
                    </a:lnTo>
                    <a:lnTo>
                      <a:pt x="581" y="17672"/>
                    </a:lnTo>
                    <a:lnTo>
                      <a:pt x="423" y="17989"/>
                    </a:lnTo>
                    <a:lnTo>
                      <a:pt x="265" y="18332"/>
                    </a:lnTo>
                    <a:lnTo>
                      <a:pt x="133" y="18701"/>
                    </a:lnTo>
                    <a:lnTo>
                      <a:pt x="54" y="19044"/>
                    </a:lnTo>
                    <a:lnTo>
                      <a:pt x="1" y="19387"/>
                    </a:lnTo>
                    <a:lnTo>
                      <a:pt x="27" y="19756"/>
                    </a:lnTo>
                    <a:lnTo>
                      <a:pt x="80" y="20099"/>
                    </a:lnTo>
                    <a:lnTo>
                      <a:pt x="159" y="20257"/>
                    </a:lnTo>
                    <a:lnTo>
                      <a:pt x="212" y="20415"/>
                    </a:lnTo>
                    <a:lnTo>
                      <a:pt x="317" y="20574"/>
                    </a:lnTo>
                    <a:lnTo>
                      <a:pt x="423" y="20758"/>
                    </a:lnTo>
                    <a:lnTo>
                      <a:pt x="608" y="20969"/>
                    </a:lnTo>
                    <a:lnTo>
                      <a:pt x="819" y="21180"/>
                    </a:lnTo>
                    <a:lnTo>
                      <a:pt x="1056" y="21338"/>
                    </a:lnTo>
                    <a:lnTo>
                      <a:pt x="1293" y="21470"/>
                    </a:lnTo>
                    <a:lnTo>
                      <a:pt x="1531" y="21576"/>
                    </a:lnTo>
                    <a:lnTo>
                      <a:pt x="1794" y="21655"/>
                    </a:lnTo>
                    <a:lnTo>
                      <a:pt x="2085" y="21708"/>
                    </a:lnTo>
                    <a:lnTo>
                      <a:pt x="2348" y="21734"/>
                    </a:lnTo>
                    <a:lnTo>
                      <a:pt x="2638" y="21708"/>
                    </a:lnTo>
                    <a:lnTo>
                      <a:pt x="2929" y="21681"/>
                    </a:lnTo>
                    <a:lnTo>
                      <a:pt x="3166" y="21602"/>
                    </a:lnTo>
                    <a:lnTo>
                      <a:pt x="3403" y="21523"/>
                    </a:lnTo>
                    <a:lnTo>
                      <a:pt x="3377" y="22288"/>
                    </a:lnTo>
                    <a:lnTo>
                      <a:pt x="3351" y="23053"/>
                    </a:lnTo>
                    <a:lnTo>
                      <a:pt x="3377" y="24213"/>
                    </a:lnTo>
                    <a:lnTo>
                      <a:pt x="3482" y="25400"/>
                    </a:lnTo>
                    <a:lnTo>
                      <a:pt x="3034" y="25822"/>
                    </a:lnTo>
                    <a:lnTo>
                      <a:pt x="2612" y="26271"/>
                    </a:lnTo>
                    <a:lnTo>
                      <a:pt x="2216" y="26745"/>
                    </a:lnTo>
                    <a:lnTo>
                      <a:pt x="1847" y="27273"/>
                    </a:lnTo>
                    <a:lnTo>
                      <a:pt x="1768" y="27405"/>
                    </a:lnTo>
                    <a:lnTo>
                      <a:pt x="1399" y="28038"/>
                    </a:lnTo>
                    <a:lnTo>
                      <a:pt x="1109" y="28697"/>
                    </a:lnTo>
                    <a:lnTo>
                      <a:pt x="871" y="29357"/>
                    </a:lnTo>
                    <a:lnTo>
                      <a:pt x="687" y="30016"/>
                    </a:lnTo>
                    <a:lnTo>
                      <a:pt x="634" y="30359"/>
                    </a:lnTo>
                    <a:lnTo>
                      <a:pt x="581" y="30675"/>
                    </a:lnTo>
                    <a:lnTo>
                      <a:pt x="555" y="31018"/>
                    </a:lnTo>
                    <a:lnTo>
                      <a:pt x="555" y="31335"/>
                    </a:lnTo>
                    <a:lnTo>
                      <a:pt x="555" y="31651"/>
                    </a:lnTo>
                    <a:lnTo>
                      <a:pt x="581" y="31968"/>
                    </a:lnTo>
                    <a:lnTo>
                      <a:pt x="634" y="32258"/>
                    </a:lnTo>
                    <a:lnTo>
                      <a:pt x="687" y="32548"/>
                    </a:lnTo>
                    <a:lnTo>
                      <a:pt x="792" y="32944"/>
                    </a:lnTo>
                    <a:lnTo>
                      <a:pt x="924" y="33286"/>
                    </a:lnTo>
                    <a:lnTo>
                      <a:pt x="1082" y="33629"/>
                    </a:lnTo>
                    <a:lnTo>
                      <a:pt x="1267" y="33946"/>
                    </a:lnTo>
                    <a:lnTo>
                      <a:pt x="1478" y="34236"/>
                    </a:lnTo>
                    <a:lnTo>
                      <a:pt x="1715" y="34500"/>
                    </a:lnTo>
                    <a:lnTo>
                      <a:pt x="1979" y="34737"/>
                    </a:lnTo>
                    <a:lnTo>
                      <a:pt x="2269" y="34948"/>
                    </a:lnTo>
                    <a:lnTo>
                      <a:pt x="2507" y="35159"/>
                    </a:lnTo>
                    <a:lnTo>
                      <a:pt x="2770" y="35344"/>
                    </a:lnTo>
                    <a:lnTo>
                      <a:pt x="3008" y="35449"/>
                    </a:lnTo>
                    <a:lnTo>
                      <a:pt x="3219" y="35555"/>
                    </a:lnTo>
                    <a:lnTo>
                      <a:pt x="3456" y="35660"/>
                    </a:lnTo>
                    <a:lnTo>
                      <a:pt x="3693" y="35739"/>
                    </a:lnTo>
                    <a:lnTo>
                      <a:pt x="3931" y="35792"/>
                    </a:lnTo>
                    <a:lnTo>
                      <a:pt x="4195" y="35845"/>
                    </a:lnTo>
                    <a:lnTo>
                      <a:pt x="4458" y="35871"/>
                    </a:lnTo>
                    <a:lnTo>
                      <a:pt x="4986" y="35871"/>
                    </a:lnTo>
                    <a:lnTo>
                      <a:pt x="5250" y="35845"/>
                    </a:lnTo>
                    <a:lnTo>
                      <a:pt x="5540" y="35792"/>
                    </a:lnTo>
                    <a:lnTo>
                      <a:pt x="5803" y="35739"/>
                    </a:lnTo>
                    <a:lnTo>
                      <a:pt x="6067" y="35660"/>
                    </a:lnTo>
                    <a:lnTo>
                      <a:pt x="6357" y="35555"/>
                    </a:lnTo>
                    <a:lnTo>
                      <a:pt x="6885" y="35317"/>
                    </a:lnTo>
                    <a:lnTo>
                      <a:pt x="7412" y="36109"/>
                    </a:lnTo>
                    <a:lnTo>
                      <a:pt x="7966" y="36873"/>
                    </a:lnTo>
                    <a:lnTo>
                      <a:pt x="8573" y="37638"/>
                    </a:lnTo>
                    <a:lnTo>
                      <a:pt x="9180" y="38350"/>
                    </a:lnTo>
                    <a:lnTo>
                      <a:pt x="8889" y="38878"/>
                    </a:lnTo>
                    <a:lnTo>
                      <a:pt x="8678" y="39353"/>
                    </a:lnTo>
                    <a:lnTo>
                      <a:pt x="8599" y="39616"/>
                    </a:lnTo>
                    <a:lnTo>
                      <a:pt x="8547" y="39854"/>
                    </a:lnTo>
                    <a:lnTo>
                      <a:pt x="8494" y="40065"/>
                    </a:lnTo>
                    <a:lnTo>
                      <a:pt x="8467" y="40302"/>
                    </a:lnTo>
                    <a:lnTo>
                      <a:pt x="8467" y="40540"/>
                    </a:lnTo>
                    <a:lnTo>
                      <a:pt x="8467" y="40751"/>
                    </a:lnTo>
                    <a:lnTo>
                      <a:pt x="8520" y="40962"/>
                    </a:lnTo>
                    <a:lnTo>
                      <a:pt x="8573" y="41173"/>
                    </a:lnTo>
                    <a:lnTo>
                      <a:pt x="8626" y="41357"/>
                    </a:lnTo>
                    <a:lnTo>
                      <a:pt x="8731" y="41568"/>
                    </a:lnTo>
                    <a:lnTo>
                      <a:pt x="8837" y="41753"/>
                    </a:lnTo>
                    <a:lnTo>
                      <a:pt x="8969" y="41938"/>
                    </a:lnTo>
                    <a:lnTo>
                      <a:pt x="9180" y="42149"/>
                    </a:lnTo>
                    <a:lnTo>
                      <a:pt x="9417" y="42333"/>
                    </a:lnTo>
                    <a:lnTo>
                      <a:pt x="9628" y="42518"/>
                    </a:lnTo>
                    <a:lnTo>
                      <a:pt x="9839" y="42676"/>
                    </a:lnTo>
                    <a:lnTo>
                      <a:pt x="10076" y="42808"/>
                    </a:lnTo>
                    <a:lnTo>
                      <a:pt x="10314" y="42940"/>
                    </a:lnTo>
                    <a:lnTo>
                      <a:pt x="10604" y="43019"/>
                    </a:lnTo>
                    <a:lnTo>
                      <a:pt x="10868" y="43072"/>
                    </a:lnTo>
                    <a:lnTo>
                      <a:pt x="11184" y="43124"/>
                    </a:lnTo>
                    <a:lnTo>
                      <a:pt x="11764" y="43124"/>
                    </a:lnTo>
                    <a:lnTo>
                      <a:pt x="12081" y="43098"/>
                    </a:lnTo>
                    <a:lnTo>
                      <a:pt x="12397" y="43045"/>
                    </a:lnTo>
                    <a:lnTo>
                      <a:pt x="12687" y="42966"/>
                    </a:lnTo>
                    <a:lnTo>
                      <a:pt x="13030" y="42861"/>
                    </a:lnTo>
                    <a:lnTo>
                      <a:pt x="13347" y="42755"/>
                    </a:lnTo>
                    <a:lnTo>
                      <a:pt x="13663" y="42597"/>
                    </a:lnTo>
                    <a:lnTo>
                      <a:pt x="13980" y="42439"/>
                    </a:lnTo>
                    <a:lnTo>
                      <a:pt x="14666" y="42861"/>
                    </a:lnTo>
                    <a:lnTo>
                      <a:pt x="15351" y="43256"/>
                    </a:lnTo>
                    <a:lnTo>
                      <a:pt x="16037" y="43626"/>
                    </a:lnTo>
                    <a:lnTo>
                      <a:pt x="16723" y="43968"/>
                    </a:lnTo>
                    <a:lnTo>
                      <a:pt x="17461" y="44285"/>
                    </a:lnTo>
                    <a:lnTo>
                      <a:pt x="18174" y="44575"/>
                    </a:lnTo>
                    <a:lnTo>
                      <a:pt x="18912" y="44839"/>
                    </a:lnTo>
                    <a:lnTo>
                      <a:pt x="19651" y="45076"/>
                    </a:lnTo>
                    <a:lnTo>
                      <a:pt x="20389" y="45287"/>
                    </a:lnTo>
                    <a:lnTo>
                      <a:pt x="21154" y="45472"/>
                    </a:lnTo>
                    <a:lnTo>
                      <a:pt x="21919" y="45630"/>
                    </a:lnTo>
                    <a:lnTo>
                      <a:pt x="22684" y="45788"/>
                    </a:lnTo>
                    <a:lnTo>
                      <a:pt x="23449" y="45894"/>
                    </a:lnTo>
                    <a:lnTo>
                      <a:pt x="24240" y="45973"/>
                    </a:lnTo>
                    <a:lnTo>
                      <a:pt x="25031" y="46026"/>
                    </a:lnTo>
                    <a:lnTo>
                      <a:pt x="25796" y="46052"/>
                    </a:lnTo>
                    <a:lnTo>
                      <a:pt x="26271" y="46448"/>
                    </a:lnTo>
                    <a:lnTo>
                      <a:pt x="26745" y="46791"/>
                    </a:lnTo>
                    <a:lnTo>
                      <a:pt x="27036" y="46975"/>
                    </a:lnTo>
                    <a:lnTo>
                      <a:pt x="27273" y="47133"/>
                    </a:lnTo>
                    <a:lnTo>
                      <a:pt x="27721" y="47371"/>
                    </a:lnTo>
                    <a:lnTo>
                      <a:pt x="28170" y="47582"/>
                    </a:lnTo>
                    <a:lnTo>
                      <a:pt x="28645" y="47766"/>
                    </a:lnTo>
                    <a:lnTo>
                      <a:pt x="29093" y="47898"/>
                    </a:lnTo>
                    <a:lnTo>
                      <a:pt x="29568" y="48030"/>
                    </a:lnTo>
                    <a:lnTo>
                      <a:pt x="30016" y="48109"/>
                    </a:lnTo>
                    <a:lnTo>
                      <a:pt x="30464" y="48162"/>
                    </a:lnTo>
                    <a:lnTo>
                      <a:pt x="30913" y="48188"/>
                    </a:lnTo>
                    <a:lnTo>
                      <a:pt x="31440" y="48162"/>
                    </a:lnTo>
                    <a:lnTo>
                      <a:pt x="31968" y="48083"/>
                    </a:lnTo>
                    <a:lnTo>
                      <a:pt x="32443" y="47951"/>
                    </a:lnTo>
                    <a:lnTo>
                      <a:pt x="32891" y="47766"/>
                    </a:lnTo>
                    <a:lnTo>
                      <a:pt x="33313" y="47529"/>
                    </a:lnTo>
                    <a:lnTo>
                      <a:pt x="33682" y="47265"/>
                    </a:lnTo>
                    <a:lnTo>
                      <a:pt x="34025" y="46949"/>
                    </a:lnTo>
                    <a:lnTo>
                      <a:pt x="34342" y="46606"/>
                    </a:lnTo>
                    <a:lnTo>
                      <a:pt x="34553" y="46342"/>
                    </a:lnTo>
                    <a:lnTo>
                      <a:pt x="34737" y="46078"/>
                    </a:lnTo>
                    <a:lnTo>
                      <a:pt x="34869" y="45867"/>
                    </a:lnTo>
                    <a:lnTo>
                      <a:pt x="35001" y="45656"/>
                    </a:lnTo>
                    <a:lnTo>
                      <a:pt x="35080" y="45445"/>
                    </a:lnTo>
                    <a:lnTo>
                      <a:pt x="35159" y="45234"/>
                    </a:lnTo>
                    <a:lnTo>
                      <a:pt x="35238" y="44997"/>
                    </a:lnTo>
                    <a:lnTo>
                      <a:pt x="35291" y="44760"/>
                    </a:lnTo>
                    <a:lnTo>
                      <a:pt x="35344" y="44259"/>
                    </a:lnTo>
                    <a:lnTo>
                      <a:pt x="35898" y="44021"/>
                    </a:lnTo>
                    <a:lnTo>
                      <a:pt x="36478" y="43757"/>
                    </a:lnTo>
                    <a:lnTo>
                      <a:pt x="37005" y="43467"/>
                    </a:lnTo>
                    <a:lnTo>
                      <a:pt x="37559" y="43177"/>
                    </a:lnTo>
                    <a:lnTo>
                      <a:pt x="38087" y="42887"/>
                    </a:lnTo>
                    <a:lnTo>
                      <a:pt x="38614" y="42544"/>
                    </a:lnTo>
                    <a:lnTo>
                      <a:pt x="39142" y="42228"/>
                    </a:lnTo>
                    <a:lnTo>
                      <a:pt x="39643" y="41885"/>
                    </a:lnTo>
                    <a:lnTo>
                      <a:pt x="40144" y="41516"/>
                    </a:lnTo>
                    <a:lnTo>
                      <a:pt x="40619" y="41146"/>
                    </a:lnTo>
                    <a:lnTo>
                      <a:pt x="41094" y="40751"/>
                    </a:lnTo>
                    <a:lnTo>
                      <a:pt x="41568" y="40355"/>
                    </a:lnTo>
                    <a:lnTo>
                      <a:pt x="42043" y="39933"/>
                    </a:lnTo>
                    <a:lnTo>
                      <a:pt x="42465" y="39511"/>
                    </a:lnTo>
                    <a:lnTo>
                      <a:pt x="42914" y="39089"/>
                    </a:lnTo>
                    <a:lnTo>
                      <a:pt x="43336" y="38641"/>
                    </a:lnTo>
                    <a:lnTo>
                      <a:pt x="43494" y="38509"/>
                    </a:lnTo>
                    <a:lnTo>
                      <a:pt x="43626" y="38403"/>
                    </a:lnTo>
                    <a:lnTo>
                      <a:pt x="43810" y="38192"/>
                    </a:lnTo>
                    <a:lnTo>
                      <a:pt x="43942" y="37955"/>
                    </a:lnTo>
                    <a:lnTo>
                      <a:pt x="44522" y="37243"/>
                    </a:lnTo>
                    <a:lnTo>
                      <a:pt x="45076" y="36531"/>
                    </a:lnTo>
                    <a:lnTo>
                      <a:pt x="45577" y="35766"/>
                    </a:lnTo>
                    <a:lnTo>
                      <a:pt x="46079" y="34974"/>
                    </a:lnTo>
                    <a:lnTo>
                      <a:pt x="46553" y="34183"/>
                    </a:lnTo>
                    <a:lnTo>
                      <a:pt x="46975" y="33366"/>
                    </a:lnTo>
                    <a:lnTo>
                      <a:pt x="47318" y="32680"/>
                    </a:lnTo>
                    <a:lnTo>
                      <a:pt x="47635" y="31968"/>
                    </a:lnTo>
                    <a:lnTo>
                      <a:pt x="47925" y="31256"/>
                    </a:lnTo>
                    <a:lnTo>
                      <a:pt x="48189" y="30517"/>
                    </a:lnTo>
                    <a:lnTo>
                      <a:pt x="48426" y="29779"/>
                    </a:lnTo>
                    <a:lnTo>
                      <a:pt x="48637" y="29040"/>
                    </a:lnTo>
                    <a:lnTo>
                      <a:pt x="48822" y="28302"/>
                    </a:lnTo>
                    <a:lnTo>
                      <a:pt x="48980" y="27537"/>
                    </a:lnTo>
                    <a:lnTo>
                      <a:pt x="49164" y="26429"/>
                    </a:lnTo>
                    <a:lnTo>
                      <a:pt x="49296" y="25321"/>
                    </a:lnTo>
                    <a:lnTo>
                      <a:pt x="49375" y="24187"/>
                    </a:lnTo>
                    <a:lnTo>
                      <a:pt x="49428" y="23053"/>
                    </a:lnTo>
                    <a:lnTo>
                      <a:pt x="49402" y="22103"/>
                    </a:lnTo>
                    <a:lnTo>
                      <a:pt x="49349" y="21180"/>
                    </a:lnTo>
                    <a:lnTo>
                      <a:pt x="49244" y="20231"/>
                    </a:lnTo>
                    <a:lnTo>
                      <a:pt x="49112" y="19308"/>
                    </a:lnTo>
                    <a:lnTo>
                      <a:pt x="49217" y="19255"/>
                    </a:lnTo>
                    <a:lnTo>
                      <a:pt x="49481" y="19044"/>
                    </a:lnTo>
                    <a:lnTo>
                      <a:pt x="49745" y="18833"/>
                    </a:lnTo>
                    <a:lnTo>
                      <a:pt x="49956" y="18595"/>
                    </a:lnTo>
                    <a:lnTo>
                      <a:pt x="50167" y="18358"/>
                    </a:lnTo>
                    <a:lnTo>
                      <a:pt x="50325" y="18068"/>
                    </a:lnTo>
                    <a:lnTo>
                      <a:pt x="50457" y="17804"/>
                    </a:lnTo>
                    <a:lnTo>
                      <a:pt x="50589" y="17488"/>
                    </a:lnTo>
                    <a:lnTo>
                      <a:pt x="50668" y="17198"/>
                    </a:lnTo>
                    <a:lnTo>
                      <a:pt x="50721" y="16881"/>
                    </a:lnTo>
                    <a:lnTo>
                      <a:pt x="50747" y="16565"/>
                    </a:lnTo>
                    <a:lnTo>
                      <a:pt x="50747" y="16248"/>
                    </a:lnTo>
                    <a:lnTo>
                      <a:pt x="50721" y="15932"/>
                    </a:lnTo>
                    <a:lnTo>
                      <a:pt x="50642" y="15615"/>
                    </a:lnTo>
                    <a:lnTo>
                      <a:pt x="50536" y="15299"/>
                    </a:lnTo>
                    <a:lnTo>
                      <a:pt x="50404" y="15008"/>
                    </a:lnTo>
                    <a:lnTo>
                      <a:pt x="50246" y="14718"/>
                    </a:lnTo>
                    <a:lnTo>
                      <a:pt x="49402" y="13373"/>
                    </a:lnTo>
                    <a:lnTo>
                      <a:pt x="49164" y="13030"/>
                    </a:lnTo>
                    <a:lnTo>
                      <a:pt x="48874" y="12714"/>
                    </a:lnTo>
                    <a:lnTo>
                      <a:pt x="48558" y="12450"/>
                    </a:lnTo>
                    <a:lnTo>
                      <a:pt x="48215" y="12239"/>
                    </a:lnTo>
                    <a:lnTo>
                      <a:pt x="47846" y="12054"/>
                    </a:lnTo>
                    <a:lnTo>
                      <a:pt x="47450" y="11923"/>
                    </a:lnTo>
                    <a:lnTo>
                      <a:pt x="47028" y="11870"/>
                    </a:lnTo>
                    <a:lnTo>
                      <a:pt x="46606" y="11843"/>
                    </a:lnTo>
                    <a:lnTo>
                      <a:pt x="46501" y="11843"/>
                    </a:lnTo>
                    <a:lnTo>
                      <a:pt x="45973" y="10947"/>
                    </a:lnTo>
                    <a:lnTo>
                      <a:pt x="45419" y="10076"/>
                    </a:lnTo>
                    <a:lnTo>
                      <a:pt x="44813" y="9232"/>
                    </a:lnTo>
                    <a:lnTo>
                      <a:pt x="44180" y="8441"/>
                    </a:lnTo>
                    <a:lnTo>
                      <a:pt x="43520" y="7650"/>
                    </a:lnTo>
                    <a:lnTo>
                      <a:pt x="42808" y="6885"/>
                    </a:lnTo>
                    <a:lnTo>
                      <a:pt x="42070" y="6173"/>
                    </a:lnTo>
                    <a:lnTo>
                      <a:pt x="41278" y="5487"/>
                    </a:lnTo>
                    <a:lnTo>
                      <a:pt x="41120" y="4986"/>
                    </a:lnTo>
                    <a:lnTo>
                      <a:pt x="40935" y="4485"/>
                    </a:lnTo>
                    <a:lnTo>
                      <a:pt x="40698" y="4010"/>
                    </a:lnTo>
                    <a:lnTo>
                      <a:pt x="40408" y="3588"/>
                    </a:lnTo>
                    <a:lnTo>
                      <a:pt x="40091" y="3166"/>
                    </a:lnTo>
                    <a:lnTo>
                      <a:pt x="39722" y="2797"/>
                    </a:lnTo>
                    <a:lnTo>
                      <a:pt x="39327" y="2427"/>
                    </a:lnTo>
                    <a:lnTo>
                      <a:pt x="38878" y="2111"/>
                    </a:lnTo>
                    <a:lnTo>
                      <a:pt x="38351" y="1768"/>
                    </a:lnTo>
                    <a:lnTo>
                      <a:pt x="37823" y="1478"/>
                    </a:lnTo>
                    <a:lnTo>
                      <a:pt x="37269" y="1241"/>
                    </a:lnTo>
                    <a:lnTo>
                      <a:pt x="36715" y="1056"/>
                    </a:lnTo>
                    <a:lnTo>
                      <a:pt x="36161" y="898"/>
                    </a:lnTo>
                    <a:lnTo>
                      <a:pt x="35608" y="792"/>
                    </a:lnTo>
                    <a:lnTo>
                      <a:pt x="35027" y="713"/>
                    </a:lnTo>
                    <a:lnTo>
                      <a:pt x="34447" y="687"/>
                    </a:lnTo>
                    <a:lnTo>
                      <a:pt x="33999" y="713"/>
                    </a:lnTo>
                    <a:lnTo>
                      <a:pt x="33577" y="739"/>
                    </a:lnTo>
                    <a:lnTo>
                      <a:pt x="33128" y="819"/>
                    </a:lnTo>
                    <a:lnTo>
                      <a:pt x="32706" y="898"/>
                    </a:lnTo>
                    <a:lnTo>
                      <a:pt x="31941" y="687"/>
                    </a:lnTo>
                    <a:lnTo>
                      <a:pt x="31150" y="502"/>
                    </a:lnTo>
                    <a:lnTo>
                      <a:pt x="30359" y="344"/>
                    </a:lnTo>
                    <a:lnTo>
                      <a:pt x="29568" y="238"/>
                    </a:lnTo>
                    <a:lnTo>
                      <a:pt x="28776" y="133"/>
                    </a:lnTo>
                    <a:lnTo>
                      <a:pt x="27985" y="54"/>
                    </a:lnTo>
                    <a:lnTo>
                      <a:pt x="27194" y="27"/>
                    </a:lnTo>
                    <a:lnTo>
                      <a:pt x="263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13" name="Google Shape;1498;p70">
                <a:extLst>
                  <a:ext uri="{FF2B5EF4-FFF2-40B4-BE49-F238E27FC236}">
                    <a16:creationId xmlns:a16="http://schemas.microsoft.com/office/drawing/2014/main" id="{9739698E-EDDD-8AD9-5ADD-7DC6BE8B9B96}"/>
                  </a:ext>
                </a:extLst>
              </p:cNvPr>
              <p:cNvSpPr/>
              <p:nvPr/>
            </p:nvSpPr>
            <p:spPr>
              <a:xfrm>
                <a:off x="362725" y="3836975"/>
                <a:ext cx="1268700" cy="1204725"/>
              </a:xfrm>
              <a:custGeom>
                <a:avLst/>
                <a:gdLst/>
                <a:ahLst/>
                <a:cxnLst/>
                <a:rect l="l" t="t" r="r" b="b"/>
                <a:pathLst>
                  <a:path w="50748" h="48189" fill="none" extrusionOk="0">
                    <a:moveTo>
                      <a:pt x="50246" y="14718"/>
                    </a:moveTo>
                    <a:lnTo>
                      <a:pt x="49402" y="13373"/>
                    </a:lnTo>
                    <a:lnTo>
                      <a:pt x="49402" y="13373"/>
                    </a:lnTo>
                    <a:lnTo>
                      <a:pt x="49164" y="13030"/>
                    </a:lnTo>
                    <a:lnTo>
                      <a:pt x="48874" y="12714"/>
                    </a:lnTo>
                    <a:lnTo>
                      <a:pt x="48558" y="12450"/>
                    </a:lnTo>
                    <a:lnTo>
                      <a:pt x="48215" y="12239"/>
                    </a:lnTo>
                    <a:lnTo>
                      <a:pt x="47846" y="12054"/>
                    </a:lnTo>
                    <a:lnTo>
                      <a:pt x="47450" y="11923"/>
                    </a:lnTo>
                    <a:lnTo>
                      <a:pt x="47028" y="11870"/>
                    </a:lnTo>
                    <a:lnTo>
                      <a:pt x="46606" y="11843"/>
                    </a:lnTo>
                    <a:lnTo>
                      <a:pt x="46606" y="11843"/>
                    </a:lnTo>
                    <a:lnTo>
                      <a:pt x="46501" y="11843"/>
                    </a:lnTo>
                    <a:lnTo>
                      <a:pt x="46501" y="11843"/>
                    </a:lnTo>
                    <a:lnTo>
                      <a:pt x="45973" y="10947"/>
                    </a:lnTo>
                    <a:lnTo>
                      <a:pt x="45419" y="10076"/>
                    </a:lnTo>
                    <a:lnTo>
                      <a:pt x="44813" y="9232"/>
                    </a:lnTo>
                    <a:lnTo>
                      <a:pt x="44180" y="8441"/>
                    </a:lnTo>
                    <a:lnTo>
                      <a:pt x="43520" y="7650"/>
                    </a:lnTo>
                    <a:lnTo>
                      <a:pt x="42808" y="6885"/>
                    </a:lnTo>
                    <a:lnTo>
                      <a:pt x="42070" y="6173"/>
                    </a:lnTo>
                    <a:lnTo>
                      <a:pt x="41278" y="5487"/>
                    </a:lnTo>
                    <a:lnTo>
                      <a:pt x="41278" y="5487"/>
                    </a:lnTo>
                    <a:lnTo>
                      <a:pt x="41120" y="4986"/>
                    </a:lnTo>
                    <a:lnTo>
                      <a:pt x="40935" y="4485"/>
                    </a:lnTo>
                    <a:lnTo>
                      <a:pt x="40698" y="4010"/>
                    </a:lnTo>
                    <a:lnTo>
                      <a:pt x="40408" y="3588"/>
                    </a:lnTo>
                    <a:lnTo>
                      <a:pt x="40091" y="3166"/>
                    </a:lnTo>
                    <a:lnTo>
                      <a:pt x="39722" y="2797"/>
                    </a:lnTo>
                    <a:lnTo>
                      <a:pt x="39327" y="2427"/>
                    </a:lnTo>
                    <a:lnTo>
                      <a:pt x="38878" y="2111"/>
                    </a:lnTo>
                    <a:lnTo>
                      <a:pt x="38878" y="2111"/>
                    </a:lnTo>
                    <a:lnTo>
                      <a:pt x="38351" y="1768"/>
                    </a:lnTo>
                    <a:lnTo>
                      <a:pt x="37823" y="1478"/>
                    </a:lnTo>
                    <a:lnTo>
                      <a:pt x="37269" y="1241"/>
                    </a:lnTo>
                    <a:lnTo>
                      <a:pt x="36715" y="1056"/>
                    </a:lnTo>
                    <a:lnTo>
                      <a:pt x="36161" y="898"/>
                    </a:lnTo>
                    <a:lnTo>
                      <a:pt x="35608" y="792"/>
                    </a:lnTo>
                    <a:lnTo>
                      <a:pt x="35027" y="713"/>
                    </a:lnTo>
                    <a:lnTo>
                      <a:pt x="34447" y="687"/>
                    </a:lnTo>
                    <a:lnTo>
                      <a:pt x="34447" y="687"/>
                    </a:lnTo>
                    <a:lnTo>
                      <a:pt x="33999" y="713"/>
                    </a:lnTo>
                    <a:lnTo>
                      <a:pt x="33577" y="739"/>
                    </a:lnTo>
                    <a:lnTo>
                      <a:pt x="33128" y="819"/>
                    </a:lnTo>
                    <a:lnTo>
                      <a:pt x="32706" y="898"/>
                    </a:lnTo>
                    <a:lnTo>
                      <a:pt x="32706" y="898"/>
                    </a:lnTo>
                    <a:lnTo>
                      <a:pt x="31941" y="687"/>
                    </a:lnTo>
                    <a:lnTo>
                      <a:pt x="31150" y="502"/>
                    </a:lnTo>
                    <a:lnTo>
                      <a:pt x="30359" y="344"/>
                    </a:lnTo>
                    <a:lnTo>
                      <a:pt x="29568" y="238"/>
                    </a:lnTo>
                    <a:lnTo>
                      <a:pt x="28776" y="133"/>
                    </a:lnTo>
                    <a:lnTo>
                      <a:pt x="27985" y="54"/>
                    </a:lnTo>
                    <a:lnTo>
                      <a:pt x="27194" y="27"/>
                    </a:lnTo>
                    <a:lnTo>
                      <a:pt x="26376" y="1"/>
                    </a:lnTo>
                    <a:lnTo>
                      <a:pt x="26376" y="1"/>
                    </a:lnTo>
                    <a:lnTo>
                      <a:pt x="25216" y="27"/>
                    </a:lnTo>
                    <a:lnTo>
                      <a:pt x="24055" y="133"/>
                    </a:lnTo>
                    <a:lnTo>
                      <a:pt x="22921" y="265"/>
                    </a:lnTo>
                    <a:lnTo>
                      <a:pt x="21787" y="476"/>
                    </a:lnTo>
                    <a:lnTo>
                      <a:pt x="20653" y="739"/>
                    </a:lnTo>
                    <a:lnTo>
                      <a:pt x="19545" y="1056"/>
                    </a:lnTo>
                    <a:lnTo>
                      <a:pt x="18464" y="1425"/>
                    </a:lnTo>
                    <a:lnTo>
                      <a:pt x="17382" y="1847"/>
                    </a:lnTo>
                    <a:lnTo>
                      <a:pt x="17382" y="1847"/>
                    </a:lnTo>
                    <a:lnTo>
                      <a:pt x="16749" y="1821"/>
                    </a:lnTo>
                    <a:lnTo>
                      <a:pt x="16749" y="1821"/>
                    </a:lnTo>
                    <a:lnTo>
                      <a:pt x="16037" y="1847"/>
                    </a:lnTo>
                    <a:lnTo>
                      <a:pt x="15694" y="1900"/>
                    </a:lnTo>
                    <a:lnTo>
                      <a:pt x="15351" y="1953"/>
                    </a:lnTo>
                    <a:lnTo>
                      <a:pt x="15008" y="2005"/>
                    </a:lnTo>
                    <a:lnTo>
                      <a:pt x="14666" y="2111"/>
                    </a:lnTo>
                    <a:lnTo>
                      <a:pt x="14349" y="2190"/>
                    </a:lnTo>
                    <a:lnTo>
                      <a:pt x="14006" y="2322"/>
                    </a:lnTo>
                    <a:lnTo>
                      <a:pt x="13690" y="2454"/>
                    </a:lnTo>
                    <a:lnTo>
                      <a:pt x="13373" y="2586"/>
                    </a:lnTo>
                    <a:lnTo>
                      <a:pt x="12767" y="2929"/>
                    </a:lnTo>
                    <a:lnTo>
                      <a:pt x="12160" y="3324"/>
                    </a:lnTo>
                    <a:lnTo>
                      <a:pt x="11580" y="3799"/>
                    </a:lnTo>
                    <a:lnTo>
                      <a:pt x="11580" y="3799"/>
                    </a:lnTo>
                    <a:lnTo>
                      <a:pt x="11184" y="4168"/>
                    </a:lnTo>
                    <a:lnTo>
                      <a:pt x="10841" y="4537"/>
                    </a:lnTo>
                    <a:lnTo>
                      <a:pt x="10551" y="4959"/>
                    </a:lnTo>
                    <a:lnTo>
                      <a:pt x="10261" y="5381"/>
                    </a:lnTo>
                    <a:lnTo>
                      <a:pt x="10050" y="5803"/>
                    </a:lnTo>
                    <a:lnTo>
                      <a:pt x="9865" y="6278"/>
                    </a:lnTo>
                    <a:lnTo>
                      <a:pt x="9733" y="6753"/>
                    </a:lnTo>
                    <a:lnTo>
                      <a:pt x="9628" y="7254"/>
                    </a:lnTo>
                    <a:lnTo>
                      <a:pt x="9628" y="7254"/>
                    </a:lnTo>
                    <a:lnTo>
                      <a:pt x="9180" y="7729"/>
                    </a:lnTo>
                    <a:lnTo>
                      <a:pt x="8784" y="8204"/>
                    </a:lnTo>
                    <a:lnTo>
                      <a:pt x="8362" y="8705"/>
                    </a:lnTo>
                    <a:lnTo>
                      <a:pt x="7993" y="9206"/>
                    </a:lnTo>
                    <a:lnTo>
                      <a:pt x="7597" y="9707"/>
                    </a:lnTo>
                    <a:lnTo>
                      <a:pt x="7254" y="10234"/>
                    </a:lnTo>
                    <a:lnTo>
                      <a:pt x="6885" y="10762"/>
                    </a:lnTo>
                    <a:lnTo>
                      <a:pt x="6568" y="11316"/>
                    </a:lnTo>
                    <a:lnTo>
                      <a:pt x="6568" y="11316"/>
                    </a:lnTo>
                    <a:lnTo>
                      <a:pt x="6015" y="11764"/>
                    </a:lnTo>
                    <a:lnTo>
                      <a:pt x="5461" y="12239"/>
                    </a:lnTo>
                    <a:lnTo>
                      <a:pt x="4933" y="12767"/>
                    </a:lnTo>
                    <a:lnTo>
                      <a:pt x="4406" y="13320"/>
                    </a:lnTo>
                    <a:lnTo>
                      <a:pt x="4353" y="13347"/>
                    </a:lnTo>
                    <a:lnTo>
                      <a:pt x="4353" y="13347"/>
                    </a:lnTo>
                    <a:lnTo>
                      <a:pt x="3535" y="14164"/>
                    </a:lnTo>
                    <a:lnTo>
                      <a:pt x="2823" y="14877"/>
                    </a:lnTo>
                    <a:lnTo>
                      <a:pt x="2085" y="15694"/>
                    </a:lnTo>
                    <a:lnTo>
                      <a:pt x="2085" y="15694"/>
                    </a:lnTo>
                    <a:lnTo>
                      <a:pt x="1663" y="16169"/>
                    </a:lnTo>
                    <a:lnTo>
                      <a:pt x="1241" y="16723"/>
                    </a:lnTo>
                    <a:lnTo>
                      <a:pt x="792" y="17329"/>
                    </a:lnTo>
                    <a:lnTo>
                      <a:pt x="581" y="17672"/>
                    </a:lnTo>
                    <a:lnTo>
                      <a:pt x="423" y="17989"/>
                    </a:lnTo>
                    <a:lnTo>
                      <a:pt x="265" y="18332"/>
                    </a:lnTo>
                    <a:lnTo>
                      <a:pt x="133" y="18701"/>
                    </a:lnTo>
                    <a:lnTo>
                      <a:pt x="54" y="19044"/>
                    </a:lnTo>
                    <a:lnTo>
                      <a:pt x="1" y="19387"/>
                    </a:lnTo>
                    <a:lnTo>
                      <a:pt x="27" y="19756"/>
                    </a:lnTo>
                    <a:lnTo>
                      <a:pt x="80" y="20099"/>
                    </a:lnTo>
                    <a:lnTo>
                      <a:pt x="159" y="20257"/>
                    </a:lnTo>
                    <a:lnTo>
                      <a:pt x="212" y="20415"/>
                    </a:lnTo>
                    <a:lnTo>
                      <a:pt x="317" y="20574"/>
                    </a:lnTo>
                    <a:lnTo>
                      <a:pt x="423" y="20758"/>
                    </a:lnTo>
                    <a:lnTo>
                      <a:pt x="423" y="20758"/>
                    </a:lnTo>
                    <a:lnTo>
                      <a:pt x="608" y="20969"/>
                    </a:lnTo>
                    <a:lnTo>
                      <a:pt x="819" y="21180"/>
                    </a:lnTo>
                    <a:lnTo>
                      <a:pt x="1056" y="21338"/>
                    </a:lnTo>
                    <a:lnTo>
                      <a:pt x="1293" y="21470"/>
                    </a:lnTo>
                    <a:lnTo>
                      <a:pt x="1531" y="21576"/>
                    </a:lnTo>
                    <a:lnTo>
                      <a:pt x="1794" y="21655"/>
                    </a:lnTo>
                    <a:lnTo>
                      <a:pt x="2085" y="21708"/>
                    </a:lnTo>
                    <a:lnTo>
                      <a:pt x="2348" y="21734"/>
                    </a:lnTo>
                    <a:lnTo>
                      <a:pt x="2348" y="21734"/>
                    </a:lnTo>
                    <a:lnTo>
                      <a:pt x="2638" y="21708"/>
                    </a:lnTo>
                    <a:lnTo>
                      <a:pt x="2929" y="21681"/>
                    </a:lnTo>
                    <a:lnTo>
                      <a:pt x="3166" y="21602"/>
                    </a:lnTo>
                    <a:lnTo>
                      <a:pt x="3403" y="21523"/>
                    </a:lnTo>
                    <a:lnTo>
                      <a:pt x="3403" y="21523"/>
                    </a:lnTo>
                    <a:lnTo>
                      <a:pt x="3377" y="22288"/>
                    </a:lnTo>
                    <a:lnTo>
                      <a:pt x="3351" y="23053"/>
                    </a:lnTo>
                    <a:lnTo>
                      <a:pt x="3351" y="23053"/>
                    </a:lnTo>
                    <a:lnTo>
                      <a:pt x="3377" y="24213"/>
                    </a:lnTo>
                    <a:lnTo>
                      <a:pt x="3482" y="25400"/>
                    </a:lnTo>
                    <a:lnTo>
                      <a:pt x="3482" y="25400"/>
                    </a:lnTo>
                    <a:lnTo>
                      <a:pt x="3034" y="25822"/>
                    </a:lnTo>
                    <a:lnTo>
                      <a:pt x="2612" y="26271"/>
                    </a:lnTo>
                    <a:lnTo>
                      <a:pt x="2216" y="26745"/>
                    </a:lnTo>
                    <a:lnTo>
                      <a:pt x="1847" y="27273"/>
                    </a:lnTo>
                    <a:lnTo>
                      <a:pt x="1847" y="27273"/>
                    </a:lnTo>
                    <a:lnTo>
                      <a:pt x="1768" y="27405"/>
                    </a:lnTo>
                    <a:lnTo>
                      <a:pt x="1768" y="27405"/>
                    </a:lnTo>
                    <a:lnTo>
                      <a:pt x="1399" y="28038"/>
                    </a:lnTo>
                    <a:lnTo>
                      <a:pt x="1109" y="28697"/>
                    </a:lnTo>
                    <a:lnTo>
                      <a:pt x="871" y="29357"/>
                    </a:lnTo>
                    <a:lnTo>
                      <a:pt x="687" y="30016"/>
                    </a:lnTo>
                    <a:lnTo>
                      <a:pt x="634" y="30359"/>
                    </a:lnTo>
                    <a:lnTo>
                      <a:pt x="581" y="30675"/>
                    </a:lnTo>
                    <a:lnTo>
                      <a:pt x="555" y="31018"/>
                    </a:lnTo>
                    <a:lnTo>
                      <a:pt x="555" y="31335"/>
                    </a:lnTo>
                    <a:lnTo>
                      <a:pt x="555" y="31651"/>
                    </a:lnTo>
                    <a:lnTo>
                      <a:pt x="581" y="31968"/>
                    </a:lnTo>
                    <a:lnTo>
                      <a:pt x="634" y="32258"/>
                    </a:lnTo>
                    <a:lnTo>
                      <a:pt x="687" y="32548"/>
                    </a:lnTo>
                    <a:lnTo>
                      <a:pt x="687" y="32548"/>
                    </a:lnTo>
                    <a:lnTo>
                      <a:pt x="792" y="32944"/>
                    </a:lnTo>
                    <a:lnTo>
                      <a:pt x="924" y="33286"/>
                    </a:lnTo>
                    <a:lnTo>
                      <a:pt x="1082" y="33629"/>
                    </a:lnTo>
                    <a:lnTo>
                      <a:pt x="1267" y="33946"/>
                    </a:lnTo>
                    <a:lnTo>
                      <a:pt x="1478" y="34236"/>
                    </a:lnTo>
                    <a:lnTo>
                      <a:pt x="1715" y="34500"/>
                    </a:lnTo>
                    <a:lnTo>
                      <a:pt x="1979" y="34737"/>
                    </a:lnTo>
                    <a:lnTo>
                      <a:pt x="2269" y="34948"/>
                    </a:lnTo>
                    <a:lnTo>
                      <a:pt x="2269" y="34948"/>
                    </a:lnTo>
                    <a:lnTo>
                      <a:pt x="2507" y="35159"/>
                    </a:lnTo>
                    <a:lnTo>
                      <a:pt x="2770" y="35344"/>
                    </a:lnTo>
                    <a:lnTo>
                      <a:pt x="2770" y="35344"/>
                    </a:lnTo>
                    <a:lnTo>
                      <a:pt x="3008" y="35449"/>
                    </a:lnTo>
                    <a:lnTo>
                      <a:pt x="3219" y="35555"/>
                    </a:lnTo>
                    <a:lnTo>
                      <a:pt x="3456" y="35660"/>
                    </a:lnTo>
                    <a:lnTo>
                      <a:pt x="3693" y="35739"/>
                    </a:lnTo>
                    <a:lnTo>
                      <a:pt x="3931" y="35792"/>
                    </a:lnTo>
                    <a:lnTo>
                      <a:pt x="4195" y="35845"/>
                    </a:lnTo>
                    <a:lnTo>
                      <a:pt x="4458" y="35871"/>
                    </a:lnTo>
                    <a:lnTo>
                      <a:pt x="4696" y="35871"/>
                    </a:lnTo>
                    <a:lnTo>
                      <a:pt x="4696" y="35871"/>
                    </a:lnTo>
                    <a:lnTo>
                      <a:pt x="4986" y="35871"/>
                    </a:lnTo>
                    <a:lnTo>
                      <a:pt x="5250" y="35845"/>
                    </a:lnTo>
                    <a:lnTo>
                      <a:pt x="5540" y="35792"/>
                    </a:lnTo>
                    <a:lnTo>
                      <a:pt x="5803" y="35739"/>
                    </a:lnTo>
                    <a:lnTo>
                      <a:pt x="6067" y="35660"/>
                    </a:lnTo>
                    <a:lnTo>
                      <a:pt x="6357" y="35555"/>
                    </a:lnTo>
                    <a:lnTo>
                      <a:pt x="6885" y="35317"/>
                    </a:lnTo>
                    <a:lnTo>
                      <a:pt x="6885" y="35317"/>
                    </a:lnTo>
                    <a:lnTo>
                      <a:pt x="7412" y="36109"/>
                    </a:lnTo>
                    <a:lnTo>
                      <a:pt x="7966" y="36873"/>
                    </a:lnTo>
                    <a:lnTo>
                      <a:pt x="8573" y="37638"/>
                    </a:lnTo>
                    <a:lnTo>
                      <a:pt x="9180" y="38350"/>
                    </a:lnTo>
                    <a:lnTo>
                      <a:pt x="9180" y="38350"/>
                    </a:lnTo>
                    <a:lnTo>
                      <a:pt x="8889" y="38878"/>
                    </a:lnTo>
                    <a:lnTo>
                      <a:pt x="8678" y="39353"/>
                    </a:lnTo>
                    <a:lnTo>
                      <a:pt x="8599" y="39616"/>
                    </a:lnTo>
                    <a:lnTo>
                      <a:pt x="8547" y="39854"/>
                    </a:lnTo>
                    <a:lnTo>
                      <a:pt x="8494" y="40065"/>
                    </a:lnTo>
                    <a:lnTo>
                      <a:pt x="8467" y="40302"/>
                    </a:lnTo>
                    <a:lnTo>
                      <a:pt x="8467" y="40540"/>
                    </a:lnTo>
                    <a:lnTo>
                      <a:pt x="8467" y="40751"/>
                    </a:lnTo>
                    <a:lnTo>
                      <a:pt x="8520" y="40962"/>
                    </a:lnTo>
                    <a:lnTo>
                      <a:pt x="8573" y="41173"/>
                    </a:lnTo>
                    <a:lnTo>
                      <a:pt x="8626" y="41357"/>
                    </a:lnTo>
                    <a:lnTo>
                      <a:pt x="8731" y="41568"/>
                    </a:lnTo>
                    <a:lnTo>
                      <a:pt x="8837" y="41753"/>
                    </a:lnTo>
                    <a:lnTo>
                      <a:pt x="8969" y="41938"/>
                    </a:lnTo>
                    <a:lnTo>
                      <a:pt x="8969" y="41938"/>
                    </a:lnTo>
                    <a:lnTo>
                      <a:pt x="9180" y="42149"/>
                    </a:lnTo>
                    <a:lnTo>
                      <a:pt x="9417" y="42333"/>
                    </a:lnTo>
                    <a:lnTo>
                      <a:pt x="9417" y="42333"/>
                    </a:lnTo>
                    <a:lnTo>
                      <a:pt x="9628" y="42518"/>
                    </a:lnTo>
                    <a:lnTo>
                      <a:pt x="9839" y="42676"/>
                    </a:lnTo>
                    <a:lnTo>
                      <a:pt x="10076" y="42808"/>
                    </a:lnTo>
                    <a:lnTo>
                      <a:pt x="10314" y="42940"/>
                    </a:lnTo>
                    <a:lnTo>
                      <a:pt x="10604" y="43019"/>
                    </a:lnTo>
                    <a:lnTo>
                      <a:pt x="10868" y="43072"/>
                    </a:lnTo>
                    <a:lnTo>
                      <a:pt x="11184" y="43124"/>
                    </a:lnTo>
                    <a:lnTo>
                      <a:pt x="11474" y="43124"/>
                    </a:lnTo>
                    <a:lnTo>
                      <a:pt x="11474" y="43124"/>
                    </a:lnTo>
                    <a:lnTo>
                      <a:pt x="11764" y="43124"/>
                    </a:lnTo>
                    <a:lnTo>
                      <a:pt x="12081" y="43098"/>
                    </a:lnTo>
                    <a:lnTo>
                      <a:pt x="12397" y="43045"/>
                    </a:lnTo>
                    <a:lnTo>
                      <a:pt x="12687" y="42966"/>
                    </a:lnTo>
                    <a:lnTo>
                      <a:pt x="13030" y="42861"/>
                    </a:lnTo>
                    <a:lnTo>
                      <a:pt x="13347" y="42755"/>
                    </a:lnTo>
                    <a:lnTo>
                      <a:pt x="13663" y="42597"/>
                    </a:lnTo>
                    <a:lnTo>
                      <a:pt x="13980" y="42439"/>
                    </a:lnTo>
                    <a:lnTo>
                      <a:pt x="13980" y="42439"/>
                    </a:lnTo>
                    <a:lnTo>
                      <a:pt x="14666" y="42861"/>
                    </a:lnTo>
                    <a:lnTo>
                      <a:pt x="15351" y="43256"/>
                    </a:lnTo>
                    <a:lnTo>
                      <a:pt x="16037" y="43626"/>
                    </a:lnTo>
                    <a:lnTo>
                      <a:pt x="16723" y="43968"/>
                    </a:lnTo>
                    <a:lnTo>
                      <a:pt x="17461" y="44285"/>
                    </a:lnTo>
                    <a:lnTo>
                      <a:pt x="18174" y="44575"/>
                    </a:lnTo>
                    <a:lnTo>
                      <a:pt x="18912" y="44839"/>
                    </a:lnTo>
                    <a:lnTo>
                      <a:pt x="19651" y="45076"/>
                    </a:lnTo>
                    <a:lnTo>
                      <a:pt x="20389" y="45287"/>
                    </a:lnTo>
                    <a:lnTo>
                      <a:pt x="21154" y="45472"/>
                    </a:lnTo>
                    <a:lnTo>
                      <a:pt x="21919" y="45630"/>
                    </a:lnTo>
                    <a:lnTo>
                      <a:pt x="22684" y="45788"/>
                    </a:lnTo>
                    <a:lnTo>
                      <a:pt x="23449" y="45894"/>
                    </a:lnTo>
                    <a:lnTo>
                      <a:pt x="24240" y="45973"/>
                    </a:lnTo>
                    <a:lnTo>
                      <a:pt x="25031" y="46026"/>
                    </a:lnTo>
                    <a:lnTo>
                      <a:pt x="25796" y="46052"/>
                    </a:lnTo>
                    <a:lnTo>
                      <a:pt x="25796" y="46052"/>
                    </a:lnTo>
                    <a:lnTo>
                      <a:pt x="26271" y="46448"/>
                    </a:lnTo>
                    <a:lnTo>
                      <a:pt x="26745" y="46791"/>
                    </a:lnTo>
                    <a:lnTo>
                      <a:pt x="26745" y="46791"/>
                    </a:lnTo>
                    <a:lnTo>
                      <a:pt x="27036" y="46975"/>
                    </a:lnTo>
                    <a:lnTo>
                      <a:pt x="27273" y="47133"/>
                    </a:lnTo>
                    <a:lnTo>
                      <a:pt x="27273" y="47133"/>
                    </a:lnTo>
                    <a:lnTo>
                      <a:pt x="27721" y="47371"/>
                    </a:lnTo>
                    <a:lnTo>
                      <a:pt x="28170" y="47582"/>
                    </a:lnTo>
                    <a:lnTo>
                      <a:pt x="28645" y="47766"/>
                    </a:lnTo>
                    <a:lnTo>
                      <a:pt x="29093" y="47898"/>
                    </a:lnTo>
                    <a:lnTo>
                      <a:pt x="29568" y="48030"/>
                    </a:lnTo>
                    <a:lnTo>
                      <a:pt x="30016" y="48109"/>
                    </a:lnTo>
                    <a:lnTo>
                      <a:pt x="30464" y="48162"/>
                    </a:lnTo>
                    <a:lnTo>
                      <a:pt x="30913" y="48188"/>
                    </a:lnTo>
                    <a:lnTo>
                      <a:pt x="30913" y="48188"/>
                    </a:lnTo>
                    <a:lnTo>
                      <a:pt x="31440" y="48162"/>
                    </a:lnTo>
                    <a:lnTo>
                      <a:pt x="31968" y="48083"/>
                    </a:lnTo>
                    <a:lnTo>
                      <a:pt x="32443" y="47951"/>
                    </a:lnTo>
                    <a:lnTo>
                      <a:pt x="32891" y="47766"/>
                    </a:lnTo>
                    <a:lnTo>
                      <a:pt x="33313" y="47529"/>
                    </a:lnTo>
                    <a:lnTo>
                      <a:pt x="33682" y="47265"/>
                    </a:lnTo>
                    <a:lnTo>
                      <a:pt x="34025" y="46949"/>
                    </a:lnTo>
                    <a:lnTo>
                      <a:pt x="34342" y="46606"/>
                    </a:lnTo>
                    <a:lnTo>
                      <a:pt x="34342" y="46606"/>
                    </a:lnTo>
                    <a:lnTo>
                      <a:pt x="34553" y="46342"/>
                    </a:lnTo>
                    <a:lnTo>
                      <a:pt x="34737" y="46078"/>
                    </a:lnTo>
                    <a:lnTo>
                      <a:pt x="34737" y="46078"/>
                    </a:lnTo>
                    <a:lnTo>
                      <a:pt x="34869" y="45867"/>
                    </a:lnTo>
                    <a:lnTo>
                      <a:pt x="35001" y="45656"/>
                    </a:lnTo>
                    <a:lnTo>
                      <a:pt x="35080" y="45445"/>
                    </a:lnTo>
                    <a:lnTo>
                      <a:pt x="35159" y="45234"/>
                    </a:lnTo>
                    <a:lnTo>
                      <a:pt x="35238" y="44997"/>
                    </a:lnTo>
                    <a:lnTo>
                      <a:pt x="35291" y="44760"/>
                    </a:lnTo>
                    <a:lnTo>
                      <a:pt x="35344" y="44259"/>
                    </a:lnTo>
                    <a:lnTo>
                      <a:pt x="35344" y="44259"/>
                    </a:lnTo>
                    <a:lnTo>
                      <a:pt x="35898" y="44021"/>
                    </a:lnTo>
                    <a:lnTo>
                      <a:pt x="36478" y="43757"/>
                    </a:lnTo>
                    <a:lnTo>
                      <a:pt x="37005" y="43467"/>
                    </a:lnTo>
                    <a:lnTo>
                      <a:pt x="37559" y="43177"/>
                    </a:lnTo>
                    <a:lnTo>
                      <a:pt x="38087" y="42887"/>
                    </a:lnTo>
                    <a:lnTo>
                      <a:pt x="38614" y="42544"/>
                    </a:lnTo>
                    <a:lnTo>
                      <a:pt x="39142" y="42228"/>
                    </a:lnTo>
                    <a:lnTo>
                      <a:pt x="39643" y="41885"/>
                    </a:lnTo>
                    <a:lnTo>
                      <a:pt x="40144" y="41516"/>
                    </a:lnTo>
                    <a:lnTo>
                      <a:pt x="40619" y="41146"/>
                    </a:lnTo>
                    <a:lnTo>
                      <a:pt x="41094" y="40751"/>
                    </a:lnTo>
                    <a:lnTo>
                      <a:pt x="41568" y="40355"/>
                    </a:lnTo>
                    <a:lnTo>
                      <a:pt x="42043" y="39933"/>
                    </a:lnTo>
                    <a:lnTo>
                      <a:pt x="42465" y="39511"/>
                    </a:lnTo>
                    <a:lnTo>
                      <a:pt x="42914" y="39089"/>
                    </a:lnTo>
                    <a:lnTo>
                      <a:pt x="43336" y="38641"/>
                    </a:lnTo>
                    <a:lnTo>
                      <a:pt x="43336" y="38641"/>
                    </a:lnTo>
                    <a:lnTo>
                      <a:pt x="43494" y="38509"/>
                    </a:lnTo>
                    <a:lnTo>
                      <a:pt x="43626" y="38403"/>
                    </a:lnTo>
                    <a:lnTo>
                      <a:pt x="43626" y="38403"/>
                    </a:lnTo>
                    <a:lnTo>
                      <a:pt x="43810" y="38192"/>
                    </a:lnTo>
                    <a:lnTo>
                      <a:pt x="43942" y="37955"/>
                    </a:lnTo>
                    <a:lnTo>
                      <a:pt x="43942" y="37955"/>
                    </a:lnTo>
                    <a:lnTo>
                      <a:pt x="44522" y="37243"/>
                    </a:lnTo>
                    <a:lnTo>
                      <a:pt x="45076" y="36531"/>
                    </a:lnTo>
                    <a:lnTo>
                      <a:pt x="45577" y="35766"/>
                    </a:lnTo>
                    <a:lnTo>
                      <a:pt x="46079" y="34974"/>
                    </a:lnTo>
                    <a:lnTo>
                      <a:pt x="46079" y="34974"/>
                    </a:lnTo>
                    <a:lnTo>
                      <a:pt x="46553" y="34183"/>
                    </a:lnTo>
                    <a:lnTo>
                      <a:pt x="46975" y="33366"/>
                    </a:lnTo>
                    <a:lnTo>
                      <a:pt x="46975" y="33366"/>
                    </a:lnTo>
                    <a:lnTo>
                      <a:pt x="47318" y="32680"/>
                    </a:lnTo>
                    <a:lnTo>
                      <a:pt x="47635" y="31968"/>
                    </a:lnTo>
                    <a:lnTo>
                      <a:pt x="47925" y="31256"/>
                    </a:lnTo>
                    <a:lnTo>
                      <a:pt x="48189" y="30517"/>
                    </a:lnTo>
                    <a:lnTo>
                      <a:pt x="48426" y="29779"/>
                    </a:lnTo>
                    <a:lnTo>
                      <a:pt x="48637" y="29040"/>
                    </a:lnTo>
                    <a:lnTo>
                      <a:pt x="48822" y="28302"/>
                    </a:lnTo>
                    <a:lnTo>
                      <a:pt x="48980" y="27537"/>
                    </a:lnTo>
                    <a:lnTo>
                      <a:pt x="48980" y="27537"/>
                    </a:lnTo>
                    <a:lnTo>
                      <a:pt x="49164" y="26429"/>
                    </a:lnTo>
                    <a:lnTo>
                      <a:pt x="49296" y="25321"/>
                    </a:lnTo>
                    <a:lnTo>
                      <a:pt x="49375" y="24187"/>
                    </a:lnTo>
                    <a:lnTo>
                      <a:pt x="49428" y="23053"/>
                    </a:lnTo>
                    <a:lnTo>
                      <a:pt x="49428" y="23053"/>
                    </a:lnTo>
                    <a:lnTo>
                      <a:pt x="49402" y="22103"/>
                    </a:lnTo>
                    <a:lnTo>
                      <a:pt x="49349" y="21180"/>
                    </a:lnTo>
                    <a:lnTo>
                      <a:pt x="49244" y="20231"/>
                    </a:lnTo>
                    <a:lnTo>
                      <a:pt x="49112" y="19308"/>
                    </a:lnTo>
                    <a:lnTo>
                      <a:pt x="49217" y="19255"/>
                    </a:lnTo>
                    <a:lnTo>
                      <a:pt x="49217" y="19255"/>
                    </a:lnTo>
                    <a:lnTo>
                      <a:pt x="49481" y="19044"/>
                    </a:lnTo>
                    <a:lnTo>
                      <a:pt x="49745" y="18833"/>
                    </a:lnTo>
                    <a:lnTo>
                      <a:pt x="49956" y="18595"/>
                    </a:lnTo>
                    <a:lnTo>
                      <a:pt x="50167" y="18358"/>
                    </a:lnTo>
                    <a:lnTo>
                      <a:pt x="50325" y="18068"/>
                    </a:lnTo>
                    <a:lnTo>
                      <a:pt x="50457" y="17804"/>
                    </a:lnTo>
                    <a:lnTo>
                      <a:pt x="50589" y="17488"/>
                    </a:lnTo>
                    <a:lnTo>
                      <a:pt x="50668" y="17198"/>
                    </a:lnTo>
                    <a:lnTo>
                      <a:pt x="50721" y="16881"/>
                    </a:lnTo>
                    <a:lnTo>
                      <a:pt x="50747" y="16565"/>
                    </a:lnTo>
                    <a:lnTo>
                      <a:pt x="50747" y="16248"/>
                    </a:lnTo>
                    <a:lnTo>
                      <a:pt x="50721" y="15932"/>
                    </a:lnTo>
                    <a:lnTo>
                      <a:pt x="50642" y="15615"/>
                    </a:lnTo>
                    <a:lnTo>
                      <a:pt x="50536" y="15299"/>
                    </a:lnTo>
                    <a:lnTo>
                      <a:pt x="50404" y="15008"/>
                    </a:lnTo>
                    <a:lnTo>
                      <a:pt x="50246" y="1471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14" name="Google Shape;1499;p70">
                <a:extLst>
                  <a:ext uri="{FF2B5EF4-FFF2-40B4-BE49-F238E27FC236}">
                    <a16:creationId xmlns:a16="http://schemas.microsoft.com/office/drawing/2014/main" id="{F87B49E0-241F-EF37-1EEB-BC222C94F507}"/>
                  </a:ext>
                </a:extLst>
              </p:cNvPr>
              <p:cNvSpPr/>
              <p:nvPr/>
            </p:nvSpPr>
            <p:spPr>
              <a:xfrm>
                <a:off x="488675" y="3875900"/>
                <a:ext cx="1073500" cy="1074150"/>
              </a:xfrm>
              <a:custGeom>
                <a:avLst/>
                <a:gdLst/>
                <a:ahLst/>
                <a:cxnLst/>
                <a:rect l="l" t="t" r="r" b="b"/>
                <a:pathLst>
                  <a:path w="42940" h="42966" extrusionOk="0">
                    <a:moveTo>
                      <a:pt x="21470" y="0"/>
                    </a:moveTo>
                    <a:lnTo>
                      <a:pt x="20362" y="53"/>
                    </a:lnTo>
                    <a:lnTo>
                      <a:pt x="19281" y="132"/>
                    </a:lnTo>
                    <a:lnTo>
                      <a:pt x="18200" y="264"/>
                    </a:lnTo>
                    <a:lnTo>
                      <a:pt x="17145" y="448"/>
                    </a:lnTo>
                    <a:lnTo>
                      <a:pt x="16116" y="686"/>
                    </a:lnTo>
                    <a:lnTo>
                      <a:pt x="15087" y="976"/>
                    </a:lnTo>
                    <a:lnTo>
                      <a:pt x="14085" y="1319"/>
                    </a:lnTo>
                    <a:lnTo>
                      <a:pt x="13109" y="1688"/>
                    </a:lnTo>
                    <a:lnTo>
                      <a:pt x="12160" y="2136"/>
                    </a:lnTo>
                    <a:lnTo>
                      <a:pt x="11236" y="2611"/>
                    </a:lnTo>
                    <a:lnTo>
                      <a:pt x="10340" y="3112"/>
                    </a:lnTo>
                    <a:lnTo>
                      <a:pt x="9469" y="3666"/>
                    </a:lnTo>
                    <a:lnTo>
                      <a:pt x="8625" y="4273"/>
                    </a:lnTo>
                    <a:lnTo>
                      <a:pt x="7808" y="4906"/>
                    </a:lnTo>
                    <a:lnTo>
                      <a:pt x="7043" y="5592"/>
                    </a:lnTo>
                    <a:lnTo>
                      <a:pt x="6304" y="6304"/>
                    </a:lnTo>
                    <a:lnTo>
                      <a:pt x="5592" y="7042"/>
                    </a:lnTo>
                    <a:lnTo>
                      <a:pt x="4906" y="7833"/>
                    </a:lnTo>
                    <a:lnTo>
                      <a:pt x="4273" y="8625"/>
                    </a:lnTo>
                    <a:lnTo>
                      <a:pt x="3667" y="9469"/>
                    </a:lnTo>
                    <a:lnTo>
                      <a:pt x="3113" y="10339"/>
                    </a:lnTo>
                    <a:lnTo>
                      <a:pt x="2612" y="11262"/>
                    </a:lnTo>
                    <a:lnTo>
                      <a:pt x="2137" y="12185"/>
                    </a:lnTo>
                    <a:lnTo>
                      <a:pt x="1689" y="13135"/>
                    </a:lnTo>
                    <a:lnTo>
                      <a:pt x="1319" y="14111"/>
                    </a:lnTo>
                    <a:lnTo>
                      <a:pt x="977" y="15087"/>
                    </a:lnTo>
                    <a:lnTo>
                      <a:pt x="686" y="16115"/>
                    </a:lnTo>
                    <a:lnTo>
                      <a:pt x="449" y="17170"/>
                    </a:lnTo>
                    <a:lnTo>
                      <a:pt x="264" y="18225"/>
                    </a:lnTo>
                    <a:lnTo>
                      <a:pt x="106" y="19280"/>
                    </a:lnTo>
                    <a:lnTo>
                      <a:pt x="27" y="20388"/>
                    </a:lnTo>
                    <a:lnTo>
                      <a:pt x="1" y="21496"/>
                    </a:lnTo>
                    <a:lnTo>
                      <a:pt x="27" y="22577"/>
                    </a:lnTo>
                    <a:lnTo>
                      <a:pt x="106" y="23685"/>
                    </a:lnTo>
                    <a:lnTo>
                      <a:pt x="264" y="24766"/>
                    </a:lnTo>
                    <a:lnTo>
                      <a:pt x="449" y="25821"/>
                    </a:lnTo>
                    <a:lnTo>
                      <a:pt x="686" y="26850"/>
                    </a:lnTo>
                    <a:lnTo>
                      <a:pt x="977" y="27879"/>
                    </a:lnTo>
                    <a:lnTo>
                      <a:pt x="1319" y="28855"/>
                    </a:lnTo>
                    <a:lnTo>
                      <a:pt x="1689" y="29830"/>
                    </a:lnTo>
                    <a:lnTo>
                      <a:pt x="2137" y="30780"/>
                    </a:lnTo>
                    <a:lnTo>
                      <a:pt x="2612" y="31729"/>
                    </a:lnTo>
                    <a:lnTo>
                      <a:pt x="3113" y="32626"/>
                    </a:lnTo>
                    <a:lnTo>
                      <a:pt x="3667" y="33497"/>
                    </a:lnTo>
                    <a:lnTo>
                      <a:pt x="4273" y="34341"/>
                    </a:lnTo>
                    <a:lnTo>
                      <a:pt x="4906" y="35132"/>
                    </a:lnTo>
                    <a:lnTo>
                      <a:pt x="5592" y="35923"/>
                    </a:lnTo>
                    <a:lnTo>
                      <a:pt x="6304" y="36662"/>
                    </a:lnTo>
                    <a:lnTo>
                      <a:pt x="7043" y="37374"/>
                    </a:lnTo>
                    <a:lnTo>
                      <a:pt x="7808" y="38059"/>
                    </a:lnTo>
                    <a:lnTo>
                      <a:pt x="8625" y="38692"/>
                    </a:lnTo>
                    <a:lnTo>
                      <a:pt x="9469" y="39299"/>
                    </a:lnTo>
                    <a:lnTo>
                      <a:pt x="10340" y="39853"/>
                    </a:lnTo>
                    <a:lnTo>
                      <a:pt x="11236" y="40354"/>
                    </a:lnTo>
                    <a:lnTo>
                      <a:pt x="12160" y="40829"/>
                    </a:lnTo>
                    <a:lnTo>
                      <a:pt x="13109" y="41277"/>
                    </a:lnTo>
                    <a:lnTo>
                      <a:pt x="14085" y="41647"/>
                    </a:lnTo>
                    <a:lnTo>
                      <a:pt x="15087" y="41989"/>
                    </a:lnTo>
                    <a:lnTo>
                      <a:pt x="16116" y="42280"/>
                    </a:lnTo>
                    <a:lnTo>
                      <a:pt x="17145" y="42517"/>
                    </a:lnTo>
                    <a:lnTo>
                      <a:pt x="18200" y="42702"/>
                    </a:lnTo>
                    <a:lnTo>
                      <a:pt x="19281" y="42833"/>
                    </a:lnTo>
                    <a:lnTo>
                      <a:pt x="20362" y="42939"/>
                    </a:lnTo>
                    <a:lnTo>
                      <a:pt x="21470" y="42965"/>
                    </a:lnTo>
                    <a:lnTo>
                      <a:pt x="22077" y="42939"/>
                    </a:lnTo>
                    <a:lnTo>
                      <a:pt x="22657" y="42913"/>
                    </a:lnTo>
                    <a:lnTo>
                      <a:pt x="23264" y="42886"/>
                    </a:lnTo>
                    <a:lnTo>
                      <a:pt x="23844" y="42833"/>
                    </a:lnTo>
                    <a:lnTo>
                      <a:pt x="24424" y="42754"/>
                    </a:lnTo>
                    <a:lnTo>
                      <a:pt x="25004" y="42675"/>
                    </a:lnTo>
                    <a:lnTo>
                      <a:pt x="26139" y="42438"/>
                    </a:lnTo>
                    <a:lnTo>
                      <a:pt x="27246" y="42174"/>
                    </a:lnTo>
                    <a:lnTo>
                      <a:pt x="28328" y="41831"/>
                    </a:lnTo>
                    <a:lnTo>
                      <a:pt x="29383" y="41462"/>
                    </a:lnTo>
                    <a:lnTo>
                      <a:pt x="30438" y="41014"/>
                    </a:lnTo>
                    <a:lnTo>
                      <a:pt x="31440" y="40512"/>
                    </a:lnTo>
                    <a:lnTo>
                      <a:pt x="32416" y="39959"/>
                    </a:lnTo>
                    <a:lnTo>
                      <a:pt x="33365" y="39378"/>
                    </a:lnTo>
                    <a:lnTo>
                      <a:pt x="34262" y="38745"/>
                    </a:lnTo>
                    <a:lnTo>
                      <a:pt x="35133" y="38059"/>
                    </a:lnTo>
                    <a:lnTo>
                      <a:pt x="35977" y="37321"/>
                    </a:lnTo>
                    <a:lnTo>
                      <a:pt x="36768" y="36556"/>
                    </a:lnTo>
                    <a:lnTo>
                      <a:pt x="37533" y="35738"/>
                    </a:lnTo>
                    <a:lnTo>
                      <a:pt x="37612" y="35659"/>
                    </a:lnTo>
                    <a:lnTo>
                      <a:pt x="37744" y="35501"/>
                    </a:lnTo>
                    <a:lnTo>
                      <a:pt x="38324" y="34815"/>
                    </a:lnTo>
                    <a:lnTo>
                      <a:pt x="38851" y="34103"/>
                    </a:lnTo>
                    <a:lnTo>
                      <a:pt x="39353" y="33365"/>
                    </a:lnTo>
                    <a:lnTo>
                      <a:pt x="39854" y="32626"/>
                    </a:lnTo>
                    <a:lnTo>
                      <a:pt x="40276" y="31861"/>
                    </a:lnTo>
                    <a:lnTo>
                      <a:pt x="40671" y="31123"/>
                    </a:lnTo>
                    <a:lnTo>
                      <a:pt x="40988" y="30463"/>
                    </a:lnTo>
                    <a:lnTo>
                      <a:pt x="41278" y="29830"/>
                    </a:lnTo>
                    <a:lnTo>
                      <a:pt x="41542" y="29145"/>
                    </a:lnTo>
                    <a:lnTo>
                      <a:pt x="41779" y="28485"/>
                    </a:lnTo>
                    <a:lnTo>
                      <a:pt x="42016" y="27800"/>
                    </a:lnTo>
                    <a:lnTo>
                      <a:pt x="42201" y="27087"/>
                    </a:lnTo>
                    <a:lnTo>
                      <a:pt x="42386" y="26402"/>
                    </a:lnTo>
                    <a:lnTo>
                      <a:pt x="42544" y="25690"/>
                    </a:lnTo>
                    <a:lnTo>
                      <a:pt x="42729" y="24661"/>
                    </a:lnTo>
                    <a:lnTo>
                      <a:pt x="42860" y="23606"/>
                    </a:lnTo>
                    <a:lnTo>
                      <a:pt x="42913" y="22551"/>
                    </a:lnTo>
                    <a:lnTo>
                      <a:pt x="42940" y="21496"/>
                    </a:lnTo>
                    <a:lnTo>
                      <a:pt x="42913" y="20388"/>
                    </a:lnTo>
                    <a:lnTo>
                      <a:pt x="42834" y="19280"/>
                    </a:lnTo>
                    <a:lnTo>
                      <a:pt x="42702" y="18225"/>
                    </a:lnTo>
                    <a:lnTo>
                      <a:pt x="42518" y="17170"/>
                    </a:lnTo>
                    <a:lnTo>
                      <a:pt x="42280" y="16115"/>
                    </a:lnTo>
                    <a:lnTo>
                      <a:pt x="41990" y="15087"/>
                    </a:lnTo>
                    <a:lnTo>
                      <a:pt x="41647" y="14111"/>
                    </a:lnTo>
                    <a:lnTo>
                      <a:pt x="41252" y="13135"/>
                    </a:lnTo>
                    <a:lnTo>
                      <a:pt x="40830" y="12185"/>
                    </a:lnTo>
                    <a:lnTo>
                      <a:pt x="40355" y="11262"/>
                    </a:lnTo>
                    <a:lnTo>
                      <a:pt x="39854" y="10339"/>
                    </a:lnTo>
                    <a:lnTo>
                      <a:pt x="39273" y="9469"/>
                    </a:lnTo>
                    <a:lnTo>
                      <a:pt x="38693" y="8625"/>
                    </a:lnTo>
                    <a:lnTo>
                      <a:pt x="38060" y="7833"/>
                    </a:lnTo>
                    <a:lnTo>
                      <a:pt x="37374" y="7042"/>
                    </a:lnTo>
                    <a:lnTo>
                      <a:pt x="36662" y="6304"/>
                    </a:lnTo>
                    <a:lnTo>
                      <a:pt x="35924" y="5592"/>
                    </a:lnTo>
                    <a:lnTo>
                      <a:pt x="35133" y="4906"/>
                    </a:lnTo>
                    <a:lnTo>
                      <a:pt x="34315" y="4273"/>
                    </a:lnTo>
                    <a:lnTo>
                      <a:pt x="33497" y="3666"/>
                    </a:lnTo>
                    <a:lnTo>
                      <a:pt x="32600" y="3112"/>
                    </a:lnTo>
                    <a:lnTo>
                      <a:pt x="31704" y="2611"/>
                    </a:lnTo>
                    <a:lnTo>
                      <a:pt x="30781" y="2136"/>
                    </a:lnTo>
                    <a:lnTo>
                      <a:pt x="29831" y="1688"/>
                    </a:lnTo>
                    <a:lnTo>
                      <a:pt x="28855" y="1319"/>
                    </a:lnTo>
                    <a:lnTo>
                      <a:pt x="27853" y="976"/>
                    </a:lnTo>
                    <a:lnTo>
                      <a:pt x="26851" y="686"/>
                    </a:lnTo>
                    <a:lnTo>
                      <a:pt x="25796" y="448"/>
                    </a:lnTo>
                    <a:lnTo>
                      <a:pt x="24741" y="264"/>
                    </a:lnTo>
                    <a:lnTo>
                      <a:pt x="23686" y="132"/>
                    </a:lnTo>
                    <a:lnTo>
                      <a:pt x="22578" y="53"/>
                    </a:lnTo>
                    <a:lnTo>
                      <a:pt x="214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15" name="Google Shape;1500;p70">
                <a:extLst>
                  <a:ext uri="{FF2B5EF4-FFF2-40B4-BE49-F238E27FC236}">
                    <a16:creationId xmlns:a16="http://schemas.microsoft.com/office/drawing/2014/main" id="{2D9F9893-969E-306D-128C-FFAE7957B4A9}"/>
                  </a:ext>
                </a:extLst>
              </p:cNvPr>
              <p:cNvSpPr/>
              <p:nvPr/>
            </p:nvSpPr>
            <p:spPr>
              <a:xfrm>
                <a:off x="488675" y="3875900"/>
                <a:ext cx="1073500" cy="1074150"/>
              </a:xfrm>
              <a:custGeom>
                <a:avLst/>
                <a:gdLst/>
                <a:ahLst/>
                <a:cxnLst/>
                <a:rect l="l" t="t" r="r" b="b"/>
                <a:pathLst>
                  <a:path w="42940" h="42966" fill="none" extrusionOk="0">
                    <a:moveTo>
                      <a:pt x="42940" y="21496"/>
                    </a:moveTo>
                    <a:lnTo>
                      <a:pt x="42940" y="21496"/>
                    </a:lnTo>
                    <a:lnTo>
                      <a:pt x="42913" y="22551"/>
                    </a:lnTo>
                    <a:lnTo>
                      <a:pt x="42860" y="23606"/>
                    </a:lnTo>
                    <a:lnTo>
                      <a:pt x="42729" y="24661"/>
                    </a:lnTo>
                    <a:lnTo>
                      <a:pt x="42544" y="25690"/>
                    </a:lnTo>
                    <a:lnTo>
                      <a:pt x="42544" y="25690"/>
                    </a:lnTo>
                    <a:lnTo>
                      <a:pt x="42386" y="26402"/>
                    </a:lnTo>
                    <a:lnTo>
                      <a:pt x="42201" y="27087"/>
                    </a:lnTo>
                    <a:lnTo>
                      <a:pt x="42016" y="27800"/>
                    </a:lnTo>
                    <a:lnTo>
                      <a:pt x="41779" y="28485"/>
                    </a:lnTo>
                    <a:lnTo>
                      <a:pt x="41542" y="29145"/>
                    </a:lnTo>
                    <a:lnTo>
                      <a:pt x="41278" y="29830"/>
                    </a:lnTo>
                    <a:lnTo>
                      <a:pt x="40988" y="30463"/>
                    </a:lnTo>
                    <a:lnTo>
                      <a:pt x="40671" y="31123"/>
                    </a:lnTo>
                    <a:lnTo>
                      <a:pt x="40671" y="31123"/>
                    </a:lnTo>
                    <a:lnTo>
                      <a:pt x="40276" y="31861"/>
                    </a:lnTo>
                    <a:lnTo>
                      <a:pt x="39854" y="32626"/>
                    </a:lnTo>
                    <a:lnTo>
                      <a:pt x="39854" y="32626"/>
                    </a:lnTo>
                    <a:lnTo>
                      <a:pt x="39353" y="33365"/>
                    </a:lnTo>
                    <a:lnTo>
                      <a:pt x="38851" y="34103"/>
                    </a:lnTo>
                    <a:lnTo>
                      <a:pt x="38324" y="34815"/>
                    </a:lnTo>
                    <a:lnTo>
                      <a:pt x="37744" y="35501"/>
                    </a:lnTo>
                    <a:lnTo>
                      <a:pt x="37744" y="35501"/>
                    </a:lnTo>
                    <a:lnTo>
                      <a:pt x="37612" y="35659"/>
                    </a:lnTo>
                    <a:lnTo>
                      <a:pt x="37612" y="35659"/>
                    </a:lnTo>
                    <a:lnTo>
                      <a:pt x="37533" y="35738"/>
                    </a:lnTo>
                    <a:lnTo>
                      <a:pt x="37533" y="35738"/>
                    </a:lnTo>
                    <a:lnTo>
                      <a:pt x="36768" y="36556"/>
                    </a:lnTo>
                    <a:lnTo>
                      <a:pt x="35977" y="37321"/>
                    </a:lnTo>
                    <a:lnTo>
                      <a:pt x="35133" y="38059"/>
                    </a:lnTo>
                    <a:lnTo>
                      <a:pt x="34262" y="38745"/>
                    </a:lnTo>
                    <a:lnTo>
                      <a:pt x="33365" y="39378"/>
                    </a:lnTo>
                    <a:lnTo>
                      <a:pt x="32416" y="39959"/>
                    </a:lnTo>
                    <a:lnTo>
                      <a:pt x="31440" y="40512"/>
                    </a:lnTo>
                    <a:lnTo>
                      <a:pt x="30438" y="41014"/>
                    </a:lnTo>
                    <a:lnTo>
                      <a:pt x="29383" y="41462"/>
                    </a:lnTo>
                    <a:lnTo>
                      <a:pt x="28328" y="41831"/>
                    </a:lnTo>
                    <a:lnTo>
                      <a:pt x="27246" y="42174"/>
                    </a:lnTo>
                    <a:lnTo>
                      <a:pt x="26139" y="42438"/>
                    </a:lnTo>
                    <a:lnTo>
                      <a:pt x="25004" y="42675"/>
                    </a:lnTo>
                    <a:lnTo>
                      <a:pt x="24424" y="42754"/>
                    </a:lnTo>
                    <a:lnTo>
                      <a:pt x="23844" y="42833"/>
                    </a:lnTo>
                    <a:lnTo>
                      <a:pt x="23264" y="42886"/>
                    </a:lnTo>
                    <a:lnTo>
                      <a:pt x="22657" y="42913"/>
                    </a:lnTo>
                    <a:lnTo>
                      <a:pt x="22077" y="42939"/>
                    </a:lnTo>
                    <a:lnTo>
                      <a:pt x="21470" y="42965"/>
                    </a:lnTo>
                    <a:lnTo>
                      <a:pt x="21470" y="42965"/>
                    </a:lnTo>
                    <a:lnTo>
                      <a:pt x="20362" y="42939"/>
                    </a:lnTo>
                    <a:lnTo>
                      <a:pt x="19281" y="42833"/>
                    </a:lnTo>
                    <a:lnTo>
                      <a:pt x="18200" y="42702"/>
                    </a:lnTo>
                    <a:lnTo>
                      <a:pt x="17145" y="42517"/>
                    </a:lnTo>
                    <a:lnTo>
                      <a:pt x="16116" y="42280"/>
                    </a:lnTo>
                    <a:lnTo>
                      <a:pt x="15087" y="41989"/>
                    </a:lnTo>
                    <a:lnTo>
                      <a:pt x="14085" y="41647"/>
                    </a:lnTo>
                    <a:lnTo>
                      <a:pt x="13109" y="41277"/>
                    </a:lnTo>
                    <a:lnTo>
                      <a:pt x="12160" y="40829"/>
                    </a:lnTo>
                    <a:lnTo>
                      <a:pt x="11236" y="40354"/>
                    </a:lnTo>
                    <a:lnTo>
                      <a:pt x="10340" y="39853"/>
                    </a:lnTo>
                    <a:lnTo>
                      <a:pt x="9469" y="39299"/>
                    </a:lnTo>
                    <a:lnTo>
                      <a:pt x="8625" y="38692"/>
                    </a:lnTo>
                    <a:lnTo>
                      <a:pt x="7808" y="38059"/>
                    </a:lnTo>
                    <a:lnTo>
                      <a:pt x="7043" y="37374"/>
                    </a:lnTo>
                    <a:lnTo>
                      <a:pt x="6304" y="36662"/>
                    </a:lnTo>
                    <a:lnTo>
                      <a:pt x="5592" y="35923"/>
                    </a:lnTo>
                    <a:lnTo>
                      <a:pt x="4906" y="35132"/>
                    </a:lnTo>
                    <a:lnTo>
                      <a:pt x="4273" y="34341"/>
                    </a:lnTo>
                    <a:lnTo>
                      <a:pt x="3667" y="33497"/>
                    </a:lnTo>
                    <a:lnTo>
                      <a:pt x="3113" y="32626"/>
                    </a:lnTo>
                    <a:lnTo>
                      <a:pt x="2612" y="31729"/>
                    </a:lnTo>
                    <a:lnTo>
                      <a:pt x="2137" y="30780"/>
                    </a:lnTo>
                    <a:lnTo>
                      <a:pt x="1689" y="29830"/>
                    </a:lnTo>
                    <a:lnTo>
                      <a:pt x="1319" y="28855"/>
                    </a:lnTo>
                    <a:lnTo>
                      <a:pt x="977" y="27879"/>
                    </a:lnTo>
                    <a:lnTo>
                      <a:pt x="686" y="26850"/>
                    </a:lnTo>
                    <a:lnTo>
                      <a:pt x="449" y="25821"/>
                    </a:lnTo>
                    <a:lnTo>
                      <a:pt x="264" y="24766"/>
                    </a:lnTo>
                    <a:lnTo>
                      <a:pt x="106" y="23685"/>
                    </a:lnTo>
                    <a:lnTo>
                      <a:pt x="27" y="22577"/>
                    </a:lnTo>
                    <a:lnTo>
                      <a:pt x="1" y="21496"/>
                    </a:lnTo>
                    <a:lnTo>
                      <a:pt x="1" y="21496"/>
                    </a:lnTo>
                    <a:lnTo>
                      <a:pt x="27" y="20388"/>
                    </a:lnTo>
                    <a:lnTo>
                      <a:pt x="106" y="19280"/>
                    </a:lnTo>
                    <a:lnTo>
                      <a:pt x="264" y="18225"/>
                    </a:lnTo>
                    <a:lnTo>
                      <a:pt x="449" y="17170"/>
                    </a:lnTo>
                    <a:lnTo>
                      <a:pt x="686" y="16115"/>
                    </a:lnTo>
                    <a:lnTo>
                      <a:pt x="977" y="15087"/>
                    </a:lnTo>
                    <a:lnTo>
                      <a:pt x="1319" y="14111"/>
                    </a:lnTo>
                    <a:lnTo>
                      <a:pt x="1689" y="13135"/>
                    </a:lnTo>
                    <a:lnTo>
                      <a:pt x="2137" y="12185"/>
                    </a:lnTo>
                    <a:lnTo>
                      <a:pt x="2612" y="11262"/>
                    </a:lnTo>
                    <a:lnTo>
                      <a:pt x="3113" y="10339"/>
                    </a:lnTo>
                    <a:lnTo>
                      <a:pt x="3667" y="9469"/>
                    </a:lnTo>
                    <a:lnTo>
                      <a:pt x="4273" y="8625"/>
                    </a:lnTo>
                    <a:lnTo>
                      <a:pt x="4906" y="7833"/>
                    </a:lnTo>
                    <a:lnTo>
                      <a:pt x="5592" y="7042"/>
                    </a:lnTo>
                    <a:lnTo>
                      <a:pt x="6304" y="6304"/>
                    </a:lnTo>
                    <a:lnTo>
                      <a:pt x="7043" y="5592"/>
                    </a:lnTo>
                    <a:lnTo>
                      <a:pt x="7808" y="4906"/>
                    </a:lnTo>
                    <a:lnTo>
                      <a:pt x="8625" y="4273"/>
                    </a:lnTo>
                    <a:lnTo>
                      <a:pt x="9469" y="3666"/>
                    </a:lnTo>
                    <a:lnTo>
                      <a:pt x="10340" y="3112"/>
                    </a:lnTo>
                    <a:lnTo>
                      <a:pt x="11236" y="2611"/>
                    </a:lnTo>
                    <a:lnTo>
                      <a:pt x="12160" y="2136"/>
                    </a:lnTo>
                    <a:lnTo>
                      <a:pt x="13109" y="1688"/>
                    </a:lnTo>
                    <a:lnTo>
                      <a:pt x="14085" y="1319"/>
                    </a:lnTo>
                    <a:lnTo>
                      <a:pt x="15087" y="976"/>
                    </a:lnTo>
                    <a:lnTo>
                      <a:pt x="16116" y="686"/>
                    </a:lnTo>
                    <a:lnTo>
                      <a:pt x="17145" y="448"/>
                    </a:lnTo>
                    <a:lnTo>
                      <a:pt x="18200" y="264"/>
                    </a:lnTo>
                    <a:lnTo>
                      <a:pt x="19281" y="132"/>
                    </a:lnTo>
                    <a:lnTo>
                      <a:pt x="20362" y="53"/>
                    </a:lnTo>
                    <a:lnTo>
                      <a:pt x="21470" y="0"/>
                    </a:lnTo>
                    <a:lnTo>
                      <a:pt x="21470" y="0"/>
                    </a:lnTo>
                    <a:lnTo>
                      <a:pt x="22578" y="53"/>
                    </a:lnTo>
                    <a:lnTo>
                      <a:pt x="23686" y="132"/>
                    </a:lnTo>
                    <a:lnTo>
                      <a:pt x="24741" y="264"/>
                    </a:lnTo>
                    <a:lnTo>
                      <a:pt x="25796" y="448"/>
                    </a:lnTo>
                    <a:lnTo>
                      <a:pt x="26851" y="686"/>
                    </a:lnTo>
                    <a:lnTo>
                      <a:pt x="27853" y="976"/>
                    </a:lnTo>
                    <a:lnTo>
                      <a:pt x="28855" y="1319"/>
                    </a:lnTo>
                    <a:lnTo>
                      <a:pt x="29831" y="1688"/>
                    </a:lnTo>
                    <a:lnTo>
                      <a:pt x="30781" y="2136"/>
                    </a:lnTo>
                    <a:lnTo>
                      <a:pt x="31704" y="2611"/>
                    </a:lnTo>
                    <a:lnTo>
                      <a:pt x="32600" y="3112"/>
                    </a:lnTo>
                    <a:lnTo>
                      <a:pt x="33497" y="3666"/>
                    </a:lnTo>
                    <a:lnTo>
                      <a:pt x="34315" y="4273"/>
                    </a:lnTo>
                    <a:lnTo>
                      <a:pt x="35133" y="4906"/>
                    </a:lnTo>
                    <a:lnTo>
                      <a:pt x="35924" y="5592"/>
                    </a:lnTo>
                    <a:lnTo>
                      <a:pt x="36662" y="6304"/>
                    </a:lnTo>
                    <a:lnTo>
                      <a:pt x="37374" y="7042"/>
                    </a:lnTo>
                    <a:lnTo>
                      <a:pt x="38060" y="7833"/>
                    </a:lnTo>
                    <a:lnTo>
                      <a:pt x="38693" y="8625"/>
                    </a:lnTo>
                    <a:lnTo>
                      <a:pt x="39273" y="9469"/>
                    </a:lnTo>
                    <a:lnTo>
                      <a:pt x="39854" y="10339"/>
                    </a:lnTo>
                    <a:lnTo>
                      <a:pt x="40355" y="11262"/>
                    </a:lnTo>
                    <a:lnTo>
                      <a:pt x="40830" y="12185"/>
                    </a:lnTo>
                    <a:lnTo>
                      <a:pt x="41252" y="13135"/>
                    </a:lnTo>
                    <a:lnTo>
                      <a:pt x="41647" y="14111"/>
                    </a:lnTo>
                    <a:lnTo>
                      <a:pt x="41990" y="15087"/>
                    </a:lnTo>
                    <a:lnTo>
                      <a:pt x="42280" y="16115"/>
                    </a:lnTo>
                    <a:lnTo>
                      <a:pt x="42518" y="17170"/>
                    </a:lnTo>
                    <a:lnTo>
                      <a:pt x="42702" y="18225"/>
                    </a:lnTo>
                    <a:lnTo>
                      <a:pt x="42834" y="19280"/>
                    </a:lnTo>
                    <a:lnTo>
                      <a:pt x="42913" y="20388"/>
                    </a:lnTo>
                    <a:lnTo>
                      <a:pt x="42940" y="2149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16" name="Google Shape;1501;p70">
                <a:extLst>
                  <a:ext uri="{FF2B5EF4-FFF2-40B4-BE49-F238E27FC236}">
                    <a16:creationId xmlns:a16="http://schemas.microsoft.com/office/drawing/2014/main" id="{13D96081-A01E-A759-543E-EB937BB08E17}"/>
                  </a:ext>
                </a:extLst>
              </p:cNvPr>
              <p:cNvSpPr/>
              <p:nvPr/>
            </p:nvSpPr>
            <p:spPr>
              <a:xfrm>
                <a:off x="643625" y="3893700"/>
                <a:ext cx="720750" cy="642925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25717" extrusionOk="0">
                    <a:moveTo>
                      <a:pt x="22868" y="0"/>
                    </a:moveTo>
                    <a:lnTo>
                      <a:pt x="22314" y="79"/>
                    </a:lnTo>
                    <a:lnTo>
                      <a:pt x="21787" y="185"/>
                    </a:lnTo>
                    <a:lnTo>
                      <a:pt x="21259" y="317"/>
                    </a:lnTo>
                    <a:lnTo>
                      <a:pt x="20732" y="501"/>
                    </a:lnTo>
                    <a:lnTo>
                      <a:pt x="20231" y="739"/>
                    </a:lnTo>
                    <a:lnTo>
                      <a:pt x="19730" y="976"/>
                    </a:lnTo>
                    <a:lnTo>
                      <a:pt x="19255" y="1240"/>
                    </a:lnTo>
                    <a:lnTo>
                      <a:pt x="18780" y="1530"/>
                    </a:lnTo>
                    <a:lnTo>
                      <a:pt x="18332" y="1846"/>
                    </a:lnTo>
                    <a:lnTo>
                      <a:pt x="17910" y="2163"/>
                    </a:lnTo>
                    <a:lnTo>
                      <a:pt x="17514" y="2506"/>
                    </a:lnTo>
                    <a:lnTo>
                      <a:pt x="16749" y="3165"/>
                    </a:lnTo>
                    <a:lnTo>
                      <a:pt x="16090" y="3798"/>
                    </a:lnTo>
                    <a:lnTo>
                      <a:pt x="15536" y="4405"/>
                    </a:lnTo>
                    <a:lnTo>
                      <a:pt x="15061" y="4932"/>
                    </a:lnTo>
                    <a:lnTo>
                      <a:pt x="14745" y="5354"/>
                    </a:lnTo>
                    <a:lnTo>
                      <a:pt x="14454" y="5724"/>
                    </a:lnTo>
                    <a:lnTo>
                      <a:pt x="14402" y="5803"/>
                    </a:lnTo>
                    <a:lnTo>
                      <a:pt x="14085" y="5460"/>
                    </a:lnTo>
                    <a:lnTo>
                      <a:pt x="13716" y="5091"/>
                    </a:lnTo>
                    <a:lnTo>
                      <a:pt x="13188" y="4616"/>
                    </a:lnTo>
                    <a:lnTo>
                      <a:pt x="12555" y="4088"/>
                    </a:lnTo>
                    <a:lnTo>
                      <a:pt x="11817" y="3508"/>
                    </a:lnTo>
                    <a:lnTo>
                      <a:pt x="10999" y="2954"/>
                    </a:lnTo>
                    <a:lnTo>
                      <a:pt x="10551" y="2664"/>
                    </a:lnTo>
                    <a:lnTo>
                      <a:pt x="10076" y="2400"/>
                    </a:lnTo>
                    <a:lnTo>
                      <a:pt x="9601" y="2163"/>
                    </a:lnTo>
                    <a:lnTo>
                      <a:pt x="9100" y="1926"/>
                    </a:lnTo>
                    <a:lnTo>
                      <a:pt x="8599" y="1715"/>
                    </a:lnTo>
                    <a:lnTo>
                      <a:pt x="8072" y="1530"/>
                    </a:lnTo>
                    <a:lnTo>
                      <a:pt x="7544" y="1372"/>
                    </a:lnTo>
                    <a:lnTo>
                      <a:pt x="7017" y="1240"/>
                    </a:lnTo>
                    <a:lnTo>
                      <a:pt x="6463" y="1161"/>
                    </a:lnTo>
                    <a:lnTo>
                      <a:pt x="5909" y="1108"/>
                    </a:lnTo>
                    <a:lnTo>
                      <a:pt x="5355" y="1108"/>
                    </a:lnTo>
                    <a:lnTo>
                      <a:pt x="4801" y="1161"/>
                    </a:lnTo>
                    <a:lnTo>
                      <a:pt x="4247" y="1266"/>
                    </a:lnTo>
                    <a:lnTo>
                      <a:pt x="3693" y="1424"/>
                    </a:lnTo>
                    <a:lnTo>
                      <a:pt x="3139" y="1635"/>
                    </a:lnTo>
                    <a:lnTo>
                      <a:pt x="2586" y="1926"/>
                    </a:lnTo>
                    <a:lnTo>
                      <a:pt x="2032" y="2295"/>
                    </a:lnTo>
                    <a:lnTo>
                      <a:pt x="1768" y="2479"/>
                    </a:lnTo>
                    <a:lnTo>
                      <a:pt x="1504" y="2717"/>
                    </a:lnTo>
                    <a:lnTo>
                      <a:pt x="1188" y="3007"/>
                    </a:lnTo>
                    <a:lnTo>
                      <a:pt x="924" y="3297"/>
                    </a:lnTo>
                    <a:lnTo>
                      <a:pt x="687" y="3614"/>
                    </a:lnTo>
                    <a:lnTo>
                      <a:pt x="502" y="3930"/>
                    </a:lnTo>
                    <a:lnTo>
                      <a:pt x="344" y="4273"/>
                    </a:lnTo>
                    <a:lnTo>
                      <a:pt x="212" y="4616"/>
                    </a:lnTo>
                    <a:lnTo>
                      <a:pt x="106" y="4959"/>
                    </a:lnTo>
                    <a:lnTo>
                      <a:pt x="27" y="5328"/>
                    </a:lnTo>
                    <a:lnTo>
                      <a:pt x="1" y="5724"/>
                    </a:lnTo>
                    <a:lnTo>
                      <a:pt x="1" y="6093"/>
                    </a:lnTo>
                    <a:lnTo>
                      <a:pt x="1" y="6488"/>
                    </a:lnTo>
                    <a:lnTo>
                      <a:pt x="54" y="6884"/>
                    </a:lnTo>
                    <a:lnTo>
                      <a:pt x="133" y="7306"/>
                    </a:lnTo>
                    <a:lnTo>
                      <a:pt x="238" y="7728"/>
                    </a:lnTo>
                    <a:lnTo>
                      <a:pt x="344" y="8150"/>
                    </a:lnTo>
                    <a:lnTo>
                      <a:pt x="502" y="8572"/>
                    </a:lnTo>
                    <a:lnTo>
                      <a:pt x="660" y="8994"/>
                    </a:lnTo>
                    <a:lnTo>
                      <a:pt x="845" y="9443"/>
                    </a:lnTo>
                    <a:lnTo>
                      <a:pt x="1056" y="9891"/>
                    </a:lnTo>
                    <a:lnTo>
                      <a:pt x="1293" y="10339"/>
                    </a:lnTo>
                    <a:lnTo>
                      <a:pt x="1794" y="11236"/>
                    </a:lnTo>
                    <a:lnTo>
                      <a:pt x="2375" y="12133"/>
                    </a:lnTo>
                    <a:lnTo>
                      <a:pt x="3008" y="13056"/>
                    </a:lnTo>
                    <a:lnTo>
                      <a:pt x="3693" y="13979"/>
                    </a:lnTo>
                    <a:lnTo>
                      <a:pt x="4405" y="14876"/>
                    </a:lnTo>
                    <a:lnTo>
                      <a:pt x="5170" y="15773"/>
                    </a:lnTo>
                    <a:lnTo>
                      <a:pt x="5408" y="16063"/>
                    </a:lnTo>
                    <a:lnTo>
                      <a:pt x="6278" y="17039"/>
                    </a:lnTo>
                    <a:lnTo>
                      <a:pt x="7175" y="17962"/>
                    </a:lnTo>
                    <a:lnTo>
                      <a:pt x="8045" y="18885"/>
                    </a:lnTo>
                    <a:lnTo>
                      <a:pt x="8942" y="19755"/>
                    </a:lnTo>
                    <a:lnTo>
                      <a:pt x="9812" y="20599"/>
                    </a:lnTo>
                    <a:lnTo>
                      <a:pt x="10656" y="21390"/>
                    </a:lnTo>
                    <a:lnTo>
                      <a:pt x="12265" y="22841"/>
                    </a:lnTo>
                    <a:lnTo>
                      <a:pt x="13637" y="24028"/>
                    </a:lnTo>
                    <a:lnTo>
                      <a:pt x="14718" y="24951"/>
                    </a:lnTo>
                    <a:lnTo>
                      <a:pt x="15694" y="25716"/>
                    </a:lnTo>
                    <a:lnTo>
                      <a:pt x="15668" y="25611"/>
                    </a:lnTo>
                    <a:lnTo>
                      <a:pt x="16169" y="25109"/>
                    </a:lnTo>
                    <a:lnTo>
                      <a:pt x="17198" y="24028"/>
                    </a:lnTo>
                    <a:lnTo>
                      <a:pt x="18595" y="22498"/>
                    </a:lnTo>
                    <a:lnTo>
                      <a:pt x="19413" y="21575"/>
                    </a:lnTo>
                    <a:lnTo>
                      <a:pt x="20283" y="20573"/>
                    </a:lnTo>
                    <a:lnTo>
                      <a:pt x="21180" y="19491"/>
                    </a:lnTo>
                    <a:lnTo>
                      <a:pt x="22077" y="18357"/>
                    </a:lnTo>
                    <a:lnTo>
                      <a:pt x="23000" y="17170"/>
                    </a:lnTo>
                    <a:lnTo>
                      <a:pt x="23897" y="15931"/>
                    </a:lnTo>
                    <a:lnTo>
                      <a:pt x="24767" y="14691"/>
                    </a:lnTo>
                    <a:lnTo>
                      <a:pt x="25585" y="13399"/>
                    </a:lnTo>
                    <a:lnTo>
                      <a:pt x="26376" y="12133"/>
                    </a:lnTo>
                    <a:lnTo>
                      <a:pt x="26719" y="11500"/>
                    </a:lnTo>
                    <a:lnTo>
                      <a:pt x="27062" y="10867"/>
                    </a:lnTo>
                    <a:lnTo>
                      <a:pt x="27326" y="10287"/>
                    </a:lnTo>
                    <a:lnTo>
                      <a:pt x="27669" y="9574"/>
                    </a:lnTo>
                    <a:lnTo>
                      <a:pt x="27959" y="8889"/>
                    </a:lnTo>
                    <a:lnTo>
                      <a:pt x="28222" y="8203"/>
                    </a:lnTo>
                    <a:lnTo>
                      <a:pt x="28433" y="7517"/>
                    </a:lnTo>
                    <a:lnTo>
                      <a:pt x="28592" y="6858"/>
                    </a:lnTo>
                    <a:lnTo>
                      <a:pt x="28724" y="6225"/>
                    </a:lnTo>
                    <a:lnTo>
                      <a:pt x="28803" y="5592"/>
                    </a:lnTo>
                    <a:lnTo>
                      <a:pt x="28829" y="4985"/>
                    </a:lnTo>
                    <a:lnTo>
                      <a:pt x="28803" y="4405"/>
                    </a:lnTo>
                    <a:lnTo>
                      <a:pt x="28724" y="3851"/>
                    </a:lnTo>
                    <a:lnTo>
                      <a:pt x="28671" y="3587"/>
                    </a:lnTo>
                    <a:lnTo>
                      <a:pt x="28592" y="3323"/>
                    </a:lnTo>
                    <a:lnTo>
                      <a:pt x="28486" y="3060"/>
                    </a:lnTo>
                    <a:lnTo>
                      <a:pt x="28381" y="2822"/>
                    </a:lnTo>
                    <a:lnTo>
                      <a:pt x="28275" y="2585"/>
                    </a:lnTo>
                    <a:lnTo>
                      <a:pt x="28117" y="2348"/>
                    </a:lnTo>
                    <a:lnTo>
                      <a:pt x="27959" y="2110"/>
                    </a:lnTo>
                    <a:lnTo>
                      <a:pt x="27774" y="1899"/>
                    </a:lnTo>
                    <a:lnTo>
                      <a:pt x="27589" y="1688"/>
                    </a:lnTo>
                    <a:lnTo>
                      <a:pt x="27378" y="1504"/>
                    </a:lnTo>
                    <a:lnTo>
                      <a:pt x="27141" y="1319"/>
                    </a:lnTo>
                    <a:lnTo>
                      <a:pt x="26904" y="1134"/>
                    </a:lnTo>
                    <a:lnTo>
                      <a:pt x="26613" y="950"/>
                    </a:lnTo>
                    <a:lnTo>
                      <a:pt x="26323" y="765"/>
                    </a:lnTo>
                    <a:lnTo>
                      <a:pt x="25717" y="475"/>
                    </a:lnTo>
                    <a:lnTo>
                      <a:pt x="25136" y="264"/>
                    </a:lnTo>
                    <a:lnTo>
                      <a:pt x="24583" y="106"/>
                    </a:lnTo>
                    <a:lnTo>
                      <a:pt x="24002" y="27"/>
                    </a:lnTo>
                    <a:lnTo>
                      <a:pt x="234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17" name="Google Shape;1502;p70">
                <a:extLst>
                  <a:ext uri="{FF2B5EF4-FFF2-40B4-BE49-F238E27FC236}">
                    <a16:creationId xmlns:a16="http://schemas.microsoft.com/office/drawing/2014/main" id="{3680135C-7574-754B-1993-82E8E3FC3383}"/>
                  </a:ext>
                </a:extLst>
              </p:cNvPr>
              <p:cNvSpPr/>
              <p:nvPr/>
            </p:nvSpPr>
            <p:spPr>
              <a:xfrm>
                <a:off x="772875" y="4009075"/>
                <a:ext cx="554550" cy="335000"/>
              </a:xfrm>
              <a:custGeom>
                <a:avLst/>
                <a:gdLst/>
                <a:ahLst/>
                <a:cxnLst/>
                <a:rect l="l" t="t" r="r" b="b"/>
                <a:pathLst>
                  <a:path w="22182" h="13400" extrusionOk="0">
                    <a:moveTo>
                      <a:pt x="21127" y="1"/>
                    </a:moveTo>
                    <a:lnTo>
                      <a:pt x="21074" y="27"/>
                    </a:lnTo>
                    <a:lnTo>
                      <a:pt x="21021" y="80"/>
                    </a:lnTo>
                    <a:lnTo>
                      <a:pt x="20995" y="133"/>
                    </a:lnTo>
                    <a:lnTo>
                      <a:pt x="18147" y="9443"/>
                    </a:lnTo>
                    <a:lnTo>
                      <a:pt x="13557" y="9338"/>
                    </a:lnTo>
                    <a:lnTo>
                      <a:pt x="13505" y="9338"/>
                    </a:lnTo>
                    <a:lnTo>
                      <a:pt x="13452" y="9364"/>
                    </a:lnTo>
                    <a:lnTo>
                      <a:pt x="13425" y="9417"/>
                    </a:lnTo>
                    <a:lnTo>
                      <a:pt x="13399" y="9470"/>
                    </a:lnTo>
                    <a:lnTo>
                      <a:pt x="12581" y="12397"/>
                    </a:lnTo>
                    <a:lnTo>
                      <a:pt x="10761" y="8230"/>
                    </a:lnTo>
                    <a:lnTo>
                      <a:pt x="10682" y="8151"/>
                    </a:lnTo>
                    <a:lnTo>
                      <a:pt x="10630" y="8124"/>
                    </a:lnTo>
                    <a:lnTo>
                      <a:pt x="10524" y="8124"/>
                    </a:lnTo>
                    <a:lnTo>
                      <a:pt x="10498" y="8151"/>
                    </a:lnTo>
                    <a:lnTo>
                      <a:pt x="10419" y="8256"/>
                    </a:lnTo>
                    <a:lnTo>
                      <a:pt x="9047" y="12661"/>
                    </a:lnTo>
                    <a:lnTo>
                      <a:pt x="5038" y="1003"/>
                    </a:lnTo>
                    <a:lnTo>
                      <a:pt x="4985" y="898"/>
                    </a:lnTo>
                    <a:lnTo>
                      <a:pt x="4880" y="871"/>
                    </a:lnTo>
                    <a:lnTo>
                      <a:pt x="4801" y="898"/>
                    </a:lnTo>
                    <a:lnTo>
                      <a:pt x="4748" y="924"/>
                    </a:lnTo>
                    <a:lnTo>
                      <a:pt x="4722" y="977"/>
                    </a:lnTo>
                    <a:lnTo>
                      <a:pt x="0" y="11158"/>
                    </a:lnTo>
                    <a:lnTo>
                      <a:pt x="238" y="11448"/>
                    </a:lnTo>
                    <a:lnTo>
                      <a:pt x="4853" y="1531"/>
                    </a:lnTo>
                    <a:lnTo>
                      <a:pt x="8889" y="13268"/>
                    </a:lnTo>
                    <a:lnTo>
                      <a:pt x="8915" y="13320"/>
                    </a:lnTo>
                    <a:lnTo>
                      <a:pt x="8942" y="13373"/>
                    </a:lnTo>
                    <a:lnTo>
                      <a:pt x="8994" y="13399"/>
                    </a:lnTo>
                    <a:lnTo>
                      <a:pt x="9100" y="13399"/>
                    </a:lnTo>
                    <a:lnTo>
                      <a:pt x="9153" y="13373"/>
                    </a:lnTo>
                    <a:lnTo>
                      <a:pt x="9205" y="13320"/>
                    </a:lnTo>
                    <a:lnTo>
                      <a:pt x="9205" y="13268"/>
                    </a:lnTo>
                    <a:lnTo>
                      <a:pt x="10630" y="8810"/>
                    </a:lnTo>
                    <a:lnTo>
                      <a:pt x="12476" y="13004"/>
                    </a:lnTo>
                    <a:lnTo>
                      <a:pt x="12502" y="13057"/>
                    </a:lnTo>
                    <a:lnTo>
                      <a:pt x="12529" y="13083"/>
                    </a:lnTo>
                    <a:lnTo>
                      <a:pt x="12581" y="13109"/>
                    </a:lnTo>
                    <a:lnTo>
                      <a:pt x="12661" y="13109"/>
                    </a:lnTo>
                    <a:lnTo>
                      <a:pt x="12740" y="13057"/>
                    </a:lnTo>
                    <a:lnTo>
                      <a:pt x="12792" y="13030"/>
                    </a:lnTo>
                    <a:lnTo>
                      <a:pt x="12819" y="12977"/>
                    </a:lnTo>
                    <a:lnTo>
                      <a:pt x="13689" y="9681"/>
                    </a:lnTo>
                    <a:lnTo>
                      <a:pt x="18278" y="9812"/>
                    </a:lnTo>
                    <a:lnTo>
                      <a:pt x="18384" y="9760"/>
                    </a:lnTo>
                    <a:lnTo>
                      <a:pt x="18410" y="9733"/>
                    </a:lnTo>
                    <a:lnTo>
                      <a:pt x="18437" y="9681"/>
                    </a:lnTo>
                    <a:lnTo>
                      <a:pt x="21101" y="977"/>
                    </a:lnTo>
                    <a:lnTo>
                      <a:pt x="21892" y="6252"/>
                    </a:lnTo>
                    <a:lnTo>
                      <a:pt x="21918" y="6384"/>
                    </a:lnTo>
                    <a:lnTo>
                      <a:pt x="22182" y="5856"/>
                    </a:lnTo>
                    <a:lnTo>
                      <a:pt x="22156" y="5672"/>
                    </a:lnTo>
                    <a:lnTo>
                      <a:pt x="21338" y="159"/>
                    </a:lnTo>
                    <a:lnTo>
                      <a:pt x="21312" y="106"/>
                    </a:lnTo>
                    <a:lnTo>
                      <a:pt x="21285" y="54"/>
                    </a:lnTo>
                    <a:lnTo>
                      <a:pt x="21232" y="27"/>
                    </a:lnTo>
                    <a:lnTo>
                      <a:pt x="211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18" name="Google Shape;1503;p70">
                <a:extLst>
                  <a:ext uri="{FF2B5EF4-FFF2-40B4-BE49-F238E27FC236}">
                    <a16:creationId xmlns:a16="http://schemas.microsoft.com/office/drawing/2014/main" id="{43D0A44C-1463-6C20-CC65-FDA212D18A48}"/>
                  </a:ext>
                </a:extLst>
              </p:cNvPr>
              <p:cNvSpPr/>
              <p:nvPr/>
            </p:nvSpPr>
            <p:spPr>
              <a:xfrm>
                <a:off x="1428950" y="4763425"/>
                <a:ext cx="3325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59" extrusionOk="0">
                    <a:moveTo>
                      <a:pt x="1" y="0"/>
                    </a:moveTo>
                    <a:lnTo>
                      <a:pt x="1" y="158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212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19" name="Google Shape;1504;p70">
                <a:extLst>
                  <a:ext uri="{FF2B5EF4-FFF2-40B4-BE49-F238E27FC236}">
                    <a16:creationId xmlns:a16="http://schemas.microsoft.com/office/drawing/2014/main" id="{309B66B2-924C-8F94-95F0-D3370C191B2F}"/>
                  </a:ext>
                </a:extLst>
              </p:cNvPr>
              <p:cNvSpPr/>
              <p:nvPr/>
            </p:nvSpPr>
            <p:spPr>
              <a:xfrm>
                <a:off x="598800" y="4517475"/>
                <a:ext cx="797875" cy="259150"/>
              </a:xfrm>
              <a:custGeom>
                <a:avLst/>
                <a:gdLst/>
                <a:ahLst/>
                <a:cxnLst/>
                <a:rect l="l" t="t" r="r" b="b"/>
                <a:pathLst>
                  <a:path w="31915" h="10366" extrusionOk="0">
                    <a:moveTo>
                      <a:pt x="25637" y="0"/>
                    </a:moveTo>
                    <a:lnTo>
                      <a:pt x="25083" y="27"/>
                    </a:lnTo>
                    <a:lnTo>
                      <a:pt x="24556" y="79"/>
                    </a:lnTo>
                    <a:lnTo>
                      <a:pt x="24081" y="158"/>
                    </a:lnTo>
                    <a:lnTo>
                      <a:pt x="22367" y="580"/>
                    </a:lnTo>
                    <a:lnTo>
                      <a:pt x="20758" y="976"/>
                    </a:lnTo>
                    <a:lnTo>
                      <a:pt x="19202" y="1319"/>
                    </a:lnTo>
                    <a:lnTo>
                      <a:pt x="18437" y="1477"/>
                    </a:lnTo>
                    <a:lnTo>
                      <a:pt x="17672" y="1609"/>
                    </a:lnTo>
                    <a:lnTo>
                      <a:pt x="16880" y="1715"/>
                    </a:lnTo>
                    <a:lnTo>
                      <a:pt x="16089" y="1794"/>
                    </a:lnTo>
                    <a:lnTo>
                      <a:pt x="15324" y="1873"/>
                    </a:lnTo>
                    <a:lnTo>
                      <a:pt x="14981" y="1926"/>
                    </a:lnTo>
                    <a:lnTo>
                      <a:pt x="14639" y="2005"/>
                    </a:lnTo>
                    <a:lnTo>
                      <a:pt x="14348" y="2084"/>
                    </a:lnTo>
                    <a:lnTo>
                      <a:pt x="14085" y="2216"/>
                    </a:lnTo>
                    <a:lnTo>
                      <a:pt x="13847" y="2348"/>
                    </a:lnTo>
                    <a:lnTo>
                      <a:pt x="13663" y="2506"/>
                    </a:lnTo>
                    <a:lnTo>
                      <a:pt x="13531" y="2717"/>
                    </a:lnTo>
                    <a:lnTo>
                      <a:pt x="13478" y="2822"/>
                    </a:lnTo>
                    <a:lnTo>
                      <a:pt x="13425" y="2954"/>
                    </a:lnTo>
                    <a:lnTo>
                      <a:pt x="13399" y="3086"/>
                    </a:lnTo>
                    <a:lnTo>
                      <a:pt x="13399" y="3244"/>
                    </a:lnTo>
                    <a:lnTo>
                      <a:pt x="13425" y="3561"/>
                    </a:lnTo>
                    <a:lnTo>
                      <a:pt x="13109" y="3482"/>
                    </a:lnTo>
                    <a:lnTo>
                      <a:pt x="12291" y="3244"/>
                    </a:lnTo>
                    <a:lnTo>
                      <a:pt x="11078" y="2981"/>
                    </a:lnTo>
                    <a:lnTo>
                      <a:pt x="10392" y="2822"/>
                    </a:lnTo>
                    <a:lnTo>
                      <a:pt x="9680" y="2690"/>
                    </a:lnTo>
                    <a:lnTo>
                      <a:pt x="8942" y="2585"/>
                    </a:lnTo>
                    <a:lnTo>
                      <a:pt x="8203" y="2479"/>
                    </a:lnTo>
                    <a:lnTo>
                      <a:pt x="7517" y="2453"/>
                    </a:lnTo>
                    <a:lnTo>
                      <a:pt x="6858" y="2427"/>
                    </a:lnTo>
                    <a:lnTo>
                      <a:pt x="6568" y="2453"/>
                    </a:lnTo>
                    <a:lnTo>
                      <a:pt x="6278" y="2479"/>
                    </a:lnTo>
                    <a:lnTo>
                      <a:pt x="6014" y="2532"/>
                    </a:lnTo>
                    <a:lnTo>
                      <a:pt x="5776" y="2611"/>
                    </a:lnTo>
                    <a:lnTo>
                      <a:pt x="5565" y="2690"/>
                    </a:lnTo>
                    <a:lnTo>
                      <a:pt x="5381" y="2796"/>
                    </a:lnTo>
                    <a:lnTo>
                      <a:pt x="5223" y="2928"/>
                    </a:lnTo>
                    <a:lnTo>
                      <a:pt x="5117" y="3060"/>
                    </a:lnTo>
                    <a:lnTo>
                      <a:pt x="4985" y="3033"/>
                    </a:lnTo>
                    <a:lnTo>
                      <a:pt x="4590" y="2901"/>
                    </a:lnTo>
                    <a:lnTo>
                      <a:pt x="4036" y="2796"/>
                    </a:lnTo>
                    <a:lnTo>
                      <a:pt x="3719" y="2743"/>
                    </a:lnTo>
                    <a:lnTo>
                      <a:pt x="3376" y="2717"/>
                    </a:lnTo>
                    <a:lnTo>
                      <a:pt x="2691" y="2717"/>
                    </a:lnTo>
                    <a:lnTo>
                      <a:pt x="2374" y="2796"/>
                    </a:lnTo>
                    <a:lnTo>
                      <a:pt x="2058" y="2875"/>
                    </a:lnTo>
                    <a:lnTo>
                      <a:pt x="1767" y="3033"/>
                    </a:lnTo>
                    <a:lnTo>
                      <a:pt x="1636" y="3112"/>
                    </a:lnTo>
                    <a:lnTo>
                      <a:pt x="1530" y="3218"/>
                    </a:lnTo>
                    <a:lnTo>
                      <a:pt x="1398" y="3323"/>
                    </a:lnTo>
                    <a:lnTo>
                      <a:pt x="1319" y="3482"/>
                    </a:lnTo>
                    <a:lnTo>
                      <a:pt x="1214" y="3614"/>
                    </a:lnTo>
                    <a:lnTo>
                      <a:pt x="1161" y="3798"/>
                    </a:lnTo>
                    <a:lnTo>
                      <a:pt x="950" y="3825"/>
                    </a:lnTo>
                    <a:lnTo>
                      <a:pt x="739" y="3877"/>
                    </a:lnTo>
                    <a:lnTo>
                      <a:pt x="501" y="3983"/>
                    </a:lnTo>
                    <a:lnTo>
                      <a:pt x="370" y="4036"/>
                    </a:lnTo>
                    <a:lnTo>
                      <a:pt x="264" y="4141"/>
                    </a:lnTo>
                    <a:lnTo>
                      <a:pt x="185" y="4247"/>
                    </a:lnTo>
                    <a:lnTo>
                      <a:pt x="106" y="4352"/>
                    </a:lnTo>
                    <a:lnTo>
                      <a:pt x="27" y="4510"/>
                    </a:lnTo>
                    <a:lnTo>
                      <a:pt x="0" y="4669"/>
                    </a:lnTo>
                    <a:lnTo>
                      <a:pt x="0" y="4853"/>
                    </a:lnTo>
                    <a:lnTo>
                      <a:pt x="27" y="5064"/>
                    </a:lnTo>
                    <a:lnTo>
                      <a:pt x="53" y="5143"/>
                    </a:lnTo>
                    <a:lnTo>
                      <a:pt x="106" y="5196"/>
                    </a:lnTo>
                    <a:lnTo>
                      <a:pt x="238" y="5328"/>
                    </a:lnTo>
                    <a:lnTo>
                      <a:pt x="449" y="5460"/>
                    </a:lnTo>
                    <a:lnTo>
                      <a:pt x="712" y="5592"/>
                    </a:lnTo>
                    <a:lnTo>
                      <a:pt x="1029" y="5724"/>
                    </a:lnTo>
                    <a:lnTo>
                      <a:pt x="1398" y="5855"/>
                    </a:lnTo>
                    <a:lnTo>
                      <a:pt x="2295" y="6146"/>
                    </a:lnTo>
                    <a:lnTo>
                      <a:pt x="3324" y="6436"/>
                    </a:lnTo>
                    <a:lnTo>
                      <a:pt x="4484" y="6726"/>
                    </a:lnTo>
                    <a:lnTo>
                      <a:pt x="5697" y="6990"/>
                    </a:lnTo>
                    <a:lnTo>
                      <a:pt x="6963" y="7280"/>
                    </a:lnTo>
                    <a:lnTo>
                      <a:pt x="9416" y="7781"/>
                    </a:lnTo>
                    <a:lnTo>
                      <a:pt x="11553" y="8176"/>
                    </a:lnTo>
                    <a:lnTo>
                      <a:pt x="13663" y="8546"/>
                    </a:lnTo>
                    <a:lnTo>
                      <a:pt x="14006" y="8809"/>
                    </a:lnTo>
                    <a:lnTo>
                      <a:pt x="14401" y="9100"/>
                    </a:lnTo>
                    <a:lnTo>
                      <a:pt x="14876" y="9442"/>
                    </a:lnTo>
                    <a:lnTo>
                      <a:pt x="15430" y="9759"/>
                    </a:lnTo>
                    <a:lnTo>
                      <a:pt x="16010" y="10075"/>
                    </a:lnTo>
                    <a:lnTo>
                      <a:pt x="16300" y="10181"/>
                    </a:lnTo>
                    <a:lnTo>
                      <a:pt x="16590" y="10286"/>
                    </a:lnTo>
                    <a:lnTo>
                      <a:pt x="16854" y="10339"/>
                    </a:lnTo>
                    <a:lnTo>
                      <a:pt x="17118" y="10366"/>
                    </a:lnTo>
                    <a:lnTo>
                      <a:pt x="18067" y="10366"/>
                    </a:lnTo>
                    <a:lnTo>
                      <a:pt x="19782" y="10286"/>
                    </a:lnTo>
                    <a:lnTo>
                      <a:pt x="24397" y="9996"/>
                    </a:lnTo>
                    <a:lnTo>
                      <a:pt x="30675" y="9601"/>
                    </a:lnTo>
                    <a:lnTo>
                      <a:pt x="30754" y="9363"/>
                    </a:lnTo>
                    <a:lnTo>
                      <a:pt x="31018" y="8704"/>
                    </a:lnTo>
                    <a:lnTo>
                      <a:pt x="31150" y="8256"/>
                    </a:lnTo>
                    <a:lnTo>
                      <a:pt x="31308" y="7728"/>
                    </a:lnTo>
                    <a:lnTo>
                      <a:pt x="31466" y="7148"/>
                    </a:lnTo>
                    <a:lnTo>
                      <a:pt x="31624" y="6488"/>
                    </a:lnTo>
                    <a:lnTo>
                      <a:pt x="31756" y="5803"/>
                    </a:lnTo>
                    <a:lnTo>
                      <a:pt x="31835" y="5091"/>
                    </a:lnTo>
                    <a:lnTo>
                      <a:pt x="31914" y="4352"/>
                    </a:lnTo>
                    <a:lnTo>
                      <a:pt x="31914" y="3614"/>
                    </a:lnTo>
                    <a:lnTo>
                      <a:pt x="31888" y="3244"/>
                    </a:lnTo>
                    <a:lnTo>
                      <a:pt x="31862" y="2875"/>
                    </a:lnTo>
                    <a:lnTo>
                      <a:pt x="31809" y="2506"/>
                    </a:lnTo>
                    <a:lnTo>
                      <a:pt x="31756" y="2137"/>
                    </a:lnTo>
                    <a:lnTo>
                      <a:pt x="31677" y="1767"/>
                    </a:lnTo>
                    <a:lnTo>
                      <a:pt x="31572" y="1424"/>
                    </a:lnTo>
                    <a:lnTo>
                      <a:pt x="31440" y="1055"/>
                    </a:lnTo>
                    <a:lnTo>
                      <a:pt x="31281" y="712"/>
                    </a:lnTo>
                    <a:lnTo>
                      <a:pt x="30490" y="554"/>
                    </a:lnTo>
                    <a:lnTo>
                      <a:pt x="29646" y="396"/>
                    </a:lnTo>
                    <a:lnTo>
                      <a:pt x="28591" y="238"/>
                    </a:lnTo>
                    <a:lnTo>
                      <a:pt x="27404" y="106"/>
                    </a:lnTo>
                    <a:lnTo>
                      <a:pt x="26824" y="53"/>
                    </a:lnTo>
                    <a:lnTo>
                      <a:pt x="26217" y="27"/>
                    </a:lnTo>
                    <a:lnTo>
                      <a:pt x="2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0" name="Google Shape;1505;p70">
                <a:extLst>
                  <a:ext uri="{FF2B5EF4-FFF2-40B4-BE49-F238E27FC236}">
                    <a16:creationId xmlns:a16="http://schemas.microsoft.com/office/drawing/2014/main" id="{E124E8F8-5904-E4E9-C446-40F1568DD6CC}"/>
                  </a:ext>
                </a:extLst>
              </p:cNvPr>
              <p:cNvSpPr/>
              <p:nvPr/>
            </p:nvSpPr>
            <p:spPr>
              <a:xfrm>
                <a:off x="933100" y="4605175"/>
                <a:ext cx="23080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1267" extrusionOk="0">
                    <a:moveTo>
                      <a:pt x="27" y="0"/>
                    </a:moveTo>
                    <a:lnTo>
                      <a:pt x="1" y="53"/>
                    </a:lnTo>
                    <a:lnTo>
                      <a:pt x="1" y="79"/>
                    </a:lnTo>
                    <a:lnTo>
                      <a:pt x="27" y="132"/>
                    </a:lnTo>
                    <a:lnTo>
                      <a:pt x="106" y="211"/>
                    </a:lnTo>
                    <a:lnTo>
                      <a:pt x="238" y="317"/>
                    </a:lnTo>
                    <a:lnTo>
                      <a:pt x="449" y="448"/>
                    </a:lnTo>
                    <a:lnTo>
                      <a:pt x="765" y="607"/>
                    </a:lnTo>
                    <a:lnTo>
                      <a:pt x="1214" y="765"/>
                    </a:lnTo>
                    <a:lnTo>
                      <a:pt x="1794" y="897"/>
                    </a:lnTo>
                    <a:lnTo>
                      <a:pt x="2533" y="1029"/>
                    </a:lnTo>
                    <a:lnTo>
                      <a:pt x="3113" y="1081"/>
                    </a:lnTo>
                    <a:lnTo>
                      <a:pt x="3799" y="1134"/>
                    </a:lnTo>
                    <a:lnTo>
                      <a:pt x="5249" y="1213"/>
                    </a:lnTo>
                    <a:lnTo>
                      <a:pt x="6700" y="1240"/>
                    </a:lnTo>
                    <a:lnTo>
                      <a:pt x="7992" y="1266"/>
                    </a:lnTo>
                    <a:lnTo>
                      <a:pt x="9179" y="1240"/>
                    </a:lnTo>
                    <a:lnTo>
                      <a:pt x="9232" y="1240"/>
                    </a:lnTo>
                    <a:lnTo>
                      <a:pt x="9232" y="1187"/>
                    </a:lnTo>
                    <a:lnTo>
                      <a:pt x="9232" y="1161"/>
                    </a:lnTo>
                    <a:lnTo>
                      <a:pt x="9179" y="1134"/>
                    </a:lnTo>
                    <a:lnTo>
                      <a:pt x="8441" y="1161"/>
                    </a:lnTo>
                    <a:lnTo>
                      <a:pt x="6647" y="1134"/>
                    </a:lnTo>
                    <a:lnTo>
                      <a:pt x="5592" y="1108"/>
                    </a:lnTo>
                    <a:lnTo>
                      <a:pt x="4484" y="1081"/>
                    </a:lnTo>
                    <a:lnTo>
                      <a:pt x="3456" y="1002"/>
                    </a:lnTo>
                    <a:lnTo>
                      <a:pt x="2533" y="923"/>
                    </a:lnTo>
                    <a:lnTo>
                      <a:pt x="1820" y="791"/>
                    </a:lnTo>
                    <a:lnTo>
                      <a:pt x="1267" y="659"/>
                    </a:lnTo>
                    <a:lnTo>
                      <a:pt x="845" y="528"/>
                    </a:lnTo>
                    <a:lnTo>
                      <a:pt x="528" y="369"/>
                    </a:lnTo>
                    <a:lnTo>
                      <a:pt x="317" y="237"/>
                    </a:lnTo>
                    <a:lnTo>
                      <a:pt x="185" y="132"/>
                    </a:lnTo>
                    <a:lnTo>
                      <a:pt x="106" y="2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1" name="Google Shape;1506;p70">
                <a:extLst>
                  <a:ext uri="{FF2B5EF4-FFF2-40B4-BE49-F238E27FC236}">
                    <a16:creationId xmlns:a16="http://schemas.microsoft.com/office/drawing/2014/main" id="{682C4A75-D14A-A531-6EA9-27207D2FD33F}"/>
                  </a:ext>
                </a:extLst>
              </p:cNvPr>
              <p:cNvSpPr/>
              <p:nvPr/>
            </p:nvSpPr>
            <p:spPr>
              <a:xfrm>
                <a:off x="597475" y="4609125"/>
                <a:ext cx="461600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8464" h="5170" extrusionOk="0">
                    <a:moveTo>
                      <a:pt x="1372" y="0"/>
                    </a:moveTo>
                    <a:lnTo>
                      <a:pt x="1161" y="27"/>
                    </a:lnTo>
                    <a:lnTo>
                      <a:pt x="950" y="53"/>
                    </a:lnTo>
                    <a:lnTo>
                      <a:pt x="739" y="106"/>
                    </a:lnTo>
                    <a:lnTo>
                      <a:pt x="528" y="185"/>
                    </a:lnTo>
                    <a:lnTo>
                      <a:pt x="343" y="317"/>
                    </a:lnTo>
                    <a:lnTo>
                      <a:pt x="159" y="475"/>
                    </a:lnTo>
                    <a:lnTo>
                      <a:pt x="80" y="633"/>
                    </a:lnTo>
                    <a:lnTo>
                      <a:pt x="27" y="765"/>
                    </a:lnTo>
                    <a:lnTo>
                      <a:pt x="1" y="923"/>
                    </a:lnTo>
                    <a:lnTo>
                      <a:pt x="1" y="1108"/>
                    </a:lnTo>
                    <a:lnTo>
                      <a:pt x="27" y="1240"/>
                    </a:lnTo>
                    <a:lnTo>
                      <a:pt x="106" y="1372"/>
                    </a:lnTo>
                    <a:lnTo>
                      <a:pt x="185" y="1504"/>
                    </a:lnTo>
                    <a:lnTo>
                      <a:pt x="264" y="1609"/>
                    </a:lnTo>
                    <a:lnTo>
                      <a:pt x="475" y="1820"/>
                    </a:lnTo>
                    <a:lnTo>
                      <a:pt x="686" y="1978"/>
                    </a:lnTo>
                    <a:lnTo>
                      <a:pt x="897" y="2110"/>
                    </a:lnTo>
                    <a:lnTo>
                      <a:pt x="1108" y="2216"/>
                    </a:lnTo>
                    <a:lnTo>
                      <a:pt x="1557" y="2374"/>
                    </a:lnTo>
                    <a:lnTo>
                      <a:pt x="2031" y="2506"/>
                    </a:lnTo>
                    <a:lnTo>
                      <a:pt x="2480" y="2638"/>
                    </a:lnTo>
                    <a:lnTo>
                      <a:pt x="2981" y="2770"/>
                    </a:lnTo>
                    <a:lnTo>
                      <a:pt x="3667" y="2954"/>
                    </a:lnTo>
                    <a:lnTo>
                      <a:pt x="4326" y="3113"/>
                    </a:lnTo>
                    <a:lnTo>
                      <a:pt x="5671" y="3403"/>
                    </a:lnTo>
                    <a:lnTo>
                      <a:pt x="6146" y="3508"/>
                    </a:lnTo>
                    <a:lnTo>
                      <a:pt x="8652" y="3983"/>
                    </a:lnTo>
                    <a:lnTo>
                      <a:pt x="11500" y="4510"/>
                    </a:lnTo>
                    <a:lnTo>
                      <a:pt x="12819" y="4721"/>
                    </a:lnTo>
                    <a:lnTo>
                      <a:pt x="14032" y="4880"/>
                    </a:lnTo>
                    <a:lnTo>
                      <a:pt x="15140" y="4985"/>
                    </a:lnTo>
                    <a:lnTo>
                      <a:pt x="16063" y="5064"/>
                    </a:lnTo>
                    <a:lnTo>
                      <a:pt x="16881" y="5117"/>
                    </a:lnTo>
                    <a:lnTo>
                      <a:pt x="17514" y="5170"/>
                    </a:lnTo>
                    <a:lnTo>
                      <a:pt x="18463" y="5170"/>
                    </a:lnTo>
                    <a:lnTo>
                      <a:pt x="18463" y="5117"/>
                    </a:lnTo>
                    <a:lnTo>
                      <a:pt x="18463" y="5091"/>
                    </a:lnTo>
                    <a:lnTo>
                      <a:pt x="18410" y="5064"/>
                    </a:lnTo>
                    <a:lnTo>
                      <a:pt x="17909" y="5064"/>
                    </a:lnTo>
                    <a:lnTo>
                      <a:pt x="17329" y="5038"/>
                    </a:lnTo>
                    <a:lnTo>
                      <a:pt x="16538" y="5012"/>
                    </a:lnTo>
                    <a:lnTo>
                      <a:pt x="15536" y="4932"/>
                    </a:lnTo>
                    <a:lnTo>
                      <a:pt x="14375" y="4801"/>
                    </a:lnTo>
                    <a:lnTo>
                      <a:pt x="13004" y="4642"/>
                    </a:lnTo>
                    <a:lnTo>
                      <a:pt x="11500" y="4405"/>
                    </a:lnTo>
                    <a:lnTo>
                      <a:pt x="8652" y="3877"/>
                    </a:lnTo>
                    <a:lnTo>
                      <a:pt x="6172" y="3403"/>
                    </a:lnTo>
                    <a:lnTo>
                      <a:pt x="5698" y="3297"/>
                    </a:lnTo>
                    <a:lnTo>
                      <a:pt x="4352" y="3007"/>
                    </a:lnTo>
                    <a:lnTo>
                      <a:pt x="3693" y="2849"/>
                    </a:lnTo>
                    <a:lnTo>
                      <a:pt x="3034" y="2664"/>
                    </a:lnTo>
                    <a:lnTo>
                      <a:pt x="2506" y="2532"/>
                    </a:lnTo>
                    <a:lnTo>
                      <a:pt x="2058" y="2427"/>
                    </a:lnTo>
                    <a:lnTo>
                      <a:pt x="1609" y="2269"/>
                    </a:lnTo>
                    <a:lnTo>
                      <a:pt x="1161" y="2110"/>
                    </a:lnTo>
                    <a:lnTo>
                      <a:pt x="950" y="2005"/>
                    </a:lnTo>
                    <a:lnTo>
                      <a:pt x="765" y="1899"/>
                    </a:lnTo>
                    <a:lnTo>
                      <a:pt x="554" y="1741"/>
                    </a:lnTo>
                    <a:lnTo>
                      <a:pt x="370" y="1556"/>
                    </a:lnTo>
                    <a:lnTo>
                      <a:pt x="264" y="1451"/>
                    </a:lnTo>
                    <a:lnTo>
                      <a:pt x="212" y="1319"/>
                    </a:lnTo>
                    <a:lnTo>
                      <a:pt x="132" y="1214"/>
                    </a:lnTo>
                    <a:lnTo>
                      <a:pt x="106" y="1082"/>
                    </a:lnTo>
                    <a:lnTo>
                      <a:pt x="106" y="950"/>
                    </a:lnTo>
                    <a:lnTo>
                      <a:pt x="132" y="818"/>
                    </a:lnTo>
                    <a:lnTo>
                      <a:pt x="185" y="686"/>
                    </a:lnTo>
                    <a:lnTo>
                      <a:pt x="264" y="554"/>
                    </a:lnTo>
                    <a:lnTo>
                      <a:pt x="423" y="396"/>
                    </a:lnTo>
                    <a:lnTo>
                      <a:pt x="607" y="290"/>
                    </a:lnTo>
                    <a:lnTo>
                      <a:pt x="818" y="211"/>
                    </a:lnTo>
                    <a:lnTo>
                      <a:pt x="1029" y="159"/>
                    </a:lnTo>
                    <a:lnTo>
                      <a:pt x="1214" y="132"/>
                    </a:lnTo>
                    <a:lnTo>
                      <a:pt x="1398" y="106"/>
                    </a:lnTo>
                    <a:lnTo>
                      <a:pt x="1689" y="132"/>
                    </a:lnTo>
                    <a:lnTo>
                      <a:pt x="2849" y="238"/>
                    </a:lnTo>
                    <a:lnTo>
                      <a:pt x="5618" y="501"/>
                    </a:lnTo>
                    <a:lnTo>
                      <a:pt x="7043" y="633"/>
                    </a:lnTo>
                    <a:lnTo>
                      <a:pt x="8256" y="712"/>
                    </a:lnTo>
                    <a:lnTo>
                      <a:pt x="9944" y="844"/>
                    </a:lnTo>
                    <a:lnTo>
                      <a:pt x="11869" y="1003"/>
                    </a:lnTo>
                    <a:lnTo>
                      <a:pt x="12924" y="1055"/>
                    </a:lnTo>
                    <a:lnTo>
                      <a:pt x="13953" y="1108"/>
                    </a:lnTo>
                    <a:lnTo>
                      <a:pt x="14955" y="1134"/>
                    </a:lnTo>
                    <a:lnTo>
                      <a:pt x="15878" y="1134"/>
                    </a:lnTo>
                    <a:lnTo>
                      <a:pt x="16696" y="1108"/>
                    </a:lnTo>
                    <a:lnTo>
                      <a:pt x="17039" y="1055"/>
                    </a:lnTo>
                    <a:lnTo>
                      <a:pt x="17355" y="1029"/>
                    </a:lnTo>
                    <a:lnTo>
                      <a:pt x="17382" y="1003"/>
                    </a:lnTo>
                    <a:lnTo>
                      <a:pt x="17382" y="950"/>
                    </a:lnTo>
                    <a:lnTo>
                      <a:pt x="17355" y="923"/>
                    </a:lnTo>
                    <a:lnTo>
                      <a:pt x="17329" y="897"/>
                    </a:lnTo>
                    <a:lnTo>
                      <a:pt x="17013" y="950"/>
                    </a:lnTo>
                    <a:lnTo>
                      <a:pt x="16670" y="1003"/>
                    </a:lnTo>
                    <a:lnTo>
                      <a:pt x="15878" y="1029"/>
                    </a:lnTo>
                    <a:lnTo>
                      <a:pt x="14955" y="1029"/>
                    </a:lnTo>
                    <a:lnTo>
                      <a:pt x="13953" y="1003"/>
                    </a:lnTo>
                    <a:lnTo>
                      <a:pt x="12924" y="950"/>
                    </a:lnTo>
                    <a:lnTo>
                      <a:pt x="11869" y="871"/>
                    </a:lnTo>
                    <a:lnTo>
                      <a:pt x="9944" y="739"/>
                    </a:lnTo>
                    <a:lnTo>
                      <a:pt x="8256" y="607"/>
                    </a:lnTo>
                    <a:lnTo>
                      <a:pt x="7069" y="501"/>
                    </a:lnTo>
                    <a:lnTo>
                      <a:pt x="5618" y="396"/>
                    </a:lnTo>
                    <a:lnTo>
                      <a:pt x="2875" y="132"/>
                    </a:lnTo>
                    <a:lnTo>
                      <a:pt x="1689" y="27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2" name="Google Shape;1507;p70">
                <a:extLst>
                  <a:ext uri="{FF2B5EF4-FFF2-40B4-BE49-F238E27FC236}">
                    <a16:creationId xmlns:a16="http://schemas.microsoft.com/office/drawing/2014/main" id="{B228F191-B9DF-1D84-4FD7-BF461B9F1E68}"/>
                  </a:ext>
                </a:extLst>
              </p:cNvPr>
              <p:cNvSpPr/>
              <p:nvPr/>
            </p:nvSpPr>
            <p:spPr>
              <a:xfrm>
                <a:off x="626500" y="4584725"/>
                <a:ext cx="3204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2819" h="1320" extrusionOk="0">
                    <a:moveTo>
                      <a:pt x="1345" y="0"/>
                    </a:moveTo>
                    <a:lnTo>
                      <a:pt x="1134" y="53"/>
                    </a:lnTo>
                    <a:lnTo>
                      <a:pt x="950" y="80"/>
                    </a:lnTo>
                    <a:lnTo>
                      <a:pt x="791" y="159"/>
                    </a:lnTo>
                    <a:lnTo>
                      <a:pt x="633" y="211"/>
                    </a:lnTo>
                    <a:lnTo>
                      <a:pt x="501" y="291"/>
                    </a:lnTo>
                    <a:lnTo>
                      <a:pt x="290" y="475"/>
                    </a:lnTo>
                    <a:lnTo>
                      <a:pt x="158" y="633"/>
                    </a:lnTo>
                    <a:lnTo>
                      <a:pt x="53" y="792"/>
                    </a:lnTo>
                    <a:lnTo>
                      <a:pt x="0" y="950"/>
                    </a:lnTo>
                    <a:lnTo>
                      <a:pt x="0" y="976"/>
                    </a:lnTo>
                    <a:lnTo>
                      <a:pt x="26" y="1003"/>
                    </a:lnTo>
                    <a:lnTo>
                      <a:pt x="79" y="1003"/>
                    </a:lnTo>
                    <a:lnTo>
                      <a:pt x="106" y="976"/>
                    </a:lnTo>
                    <a:lnTo>
                      <a:pt x="158" y="818"/>
                    </a:lnTo>
                    <a:lnTo>
                      <a:pt x="264" y="686"/>
                    </a:lnTo>
                    <a:lnTo>
                      <a:pt x="396" y="528"/>
                    </a:lnTo>
                    <a:lnTo>
                      <a:pt x="607" y="370"/>
                    </a:lnTo>
                    <a:lnTo>
                      <a:pt x="739" y="291"/>
                    </a:lnTo>
                    <a:lnTo>
                      <a:pt x="870" y="238"/>
                    </a:lnTo>
                    <a:lnTo>
                      <a:pt x="1029" y="185"/>
                    </a:lnTo>
                    <a:lnTo>
                      <a:pt x="1213" y="132"/>
                    </a:lnTo>
                    <a:lnTo>
                      <a:pt x="1424" y="106"/>
                    </a:lnTo>
                    <a:lnTo>
                      <a:pt x="1662" y="106"/>
                    </a:lnTo>
                    <a:lnTo>
                      <a:pt x="2268" y="159"/>
                    </a:lnTo>
                    <a:lnTo>
                      <a:pt x="2822" y="211"/>
                    </a:lnTo>
                    <a:lnTo>
                      <a:pt x="3402" y="343"/>
                    </a:lnTo>
                    <a:lnTo>
                      <a:pt x="4115" y="475"/>
                    </a:lnTo>
                    <a:lnTo>
                      <a:pt x="4510" y="581"/>
                    </a:lnTo>
                    <a:lnTo>
                      <a:pt x="5222" y="686"/>
                    </a:lnTo>
                    <a:lnTo>
                      <a:pt x="6330" y="818"/>
                    </a:lnTo>
                    <a:lnTo>
                      <a:pt x="9100" y="1055"/>
                    </a:lnTo>
                    <a:lnTo>
                      <a:pt x="11632" y="1240"/>
                    </a:lnTo>
                    <a:lnTo>
                      <a:pt x="12766" y="1319"/>
                    </a:lnTo>
                    <a:lnTo>
                      <a:pt x="12792" y="1319"/>
                    </a:lnTo>
                    <a:lnTo>
                      <a:pt x="12818" y="1266"/>
                    </a:lnTo>
                    <a:lnTo>
                      <a:pt x="12818" y="1240"/>
                    </a:lnTo>
                    <a:lnTo>
                      <a:pt x="12766" y="1214"/>
                    </a:lnTo>
                    <a:lnTo>
                      <a:pt x="11632" y="1135"/>
                    </a:lnTo>
                    <a:lnTo>
                      <a:pt x="9100" y="950"/>
                    </a:lnTo>
                    <a:lnTo>
                      <a:pt x="6356" y="713"/>
                    </a:lnTo>
                    <a:lnTo>
                      <a:pt x="5249" y="581"/>
                    </a:lnTo>
                    <a:lnTo>
                      <a:pt x="4510" y="475"/>
                    </a:lnTo>
                    <a:lnTo>
                      <a:pt x="4115" y="370"/>
                    </a:lnTo>
                    <a:lnTo>
                      <a:pt x="3429" y="211"/>
                    </a:lnTo>
                    <a:lnTo>
                      <a:pt x="2822" y="106"/>
                    </a:lnTo>
                    <a:lnTo>
                      <a:pt x="2268" y="27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3" name="Google Shape;1508;p70">
                <a:extLst>
                  <a:ext uri="{FF2B5EF4-FFF2-40B4-BE49-F238E27FC236}">
                    <a16:creationId xmlns:a16="http://schemas.microsoft.com/office/drawing/2014/main" id="{573C5525-EBEF-F69F-E9EB-A258C53233EA}"/>
                  </a:ext>
                </a:extLst>
              </p:cNvPr>
              <p:cNvSpPr/>
              <p:nvPr/>
            </p:nvSpPr>
            <p:spPr>
              <a:xfrm>
                <a:off x="1351800" y="4531325"/>
                <a:ext cx="161575" cy="238050"/>
              </a:xfrm>
              <a:custGeom>
                <a:avLst/>
                <a:gdLst/>
                <a:ahLst/>
                <a:cxnLst/>
                <a:rect l="l" t="t" r="r" b="b"/>
                <a:pathLst>
                  <a:path w="6463" h="9522" extrusionOk="0">
                    <a:moveTo>
                      <a:pt x="6463" y="0"/>
                    </a:moveTo>
                    <a:lnTo>
                      <a:pt x="5250" y="26"/>
                    </a:lnTo>
                    <a:lnTo>
                      <a:pt x="898" y="106"/>
                    </a:lnTo>
                    <a:lnTo>
                      <a:pt x="871" y="106"/>
                    </a:lnTo>
                    <a:lnTo>
                      <a:pt x="950" y="475"/>
                    </a:lnTo>
                    <a:lnTo>
                      <a:pt x="1030" y="923"/>
                    </a:lnTo>
                    <a:lnTo>
                      <a:pt x="1082" y="1556"/>
                    </a:lnTo>
                    <a:lnTo>
                      <a:pt x="1161" y="2347"/>
                    </a:lnTo>
                    <a:lnTo>
                      <a:pt x="1161" y="3297"/>
                    </a:lnTo>
                    <a:lnTo>
                      <a:pt x="1161" y="4431"/>
                    </a:lnTo>
                    <a:lnTo>
                      <a:pt x="1082" y="5723"/>
                    </a:lnTo>
                    <a:lnTo>
                      <a:pt x="1003" y="6251"/>
                    </a:lnTo>
                    <a:lnTo>
                      <a:pt x="898" y="6778"/>
                    </a:lnTo>
                    <a:lnTo>
                      <a:pt x="766" y="7280"/>
                    </a:lnTo>
                    <a:lnTo>
                      <a:pt x="634" y="7728"/>
                    </a:lnTo>
                    <a:lnTo>
                      <a:pt x="502" y="8150"/>
                    </a:lnTo>
                    <a:lnTo>
                      <a:pt x="344" y="8519"/>
                    </a:lnTo>
                    <a:lnTo>
                      <a:pt x="106" y="9073"/>
                    </a:lnTo>
                    <a:lnTo>
                      <a:pt x="1" y="9310"/>
                    </a:lnTo>
                    <a:lnTo>
                      <a:pt x="3008" y="9521"/>
                    </a:lnTo>
                    <a:lnTo>
                      <a:pt x="3087" y="9521"/>
                    </a:lnTo>
                    <a:lnTo>
                      <a:pt x="3087" y="9442"/>
                    </a:lnTo>
                    <a:lnTo>
                      <a:pt x="3219" y="9284"/>
                    </a:lnTo>
                    <a:lnTo>
                      <a:pt x="3799" y="8598"/>
                    </a:lnTo>
                    <a:lnTo>
                      <a:pt x="4326" y="7886"/>
                    </a:lnTo>
                    <a:lnTo>
                      <a:pt x="4828" y="7148"/>
                    </a:lnTo>
                    <a:lnTo>
                      <a:pt x="5329" y="6409"/>
                    </a:lnTo>
                    <a:lnTo>
                      <a:pt x="5751" y="5644"/>
                    </a:lnTo>
                    <a:lnTo>
                      <a:pt x="6146" y="4906"/>
                    </a:lnTo>
                    <a:lnTo>
                      <a:pt x="646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4" name="Google Shape;1509;p70">
                <a:extLst>
                  <a:ext uri="{FF2B5EF4-FFF2-40B4-BE49-F238E27FC236}">
                    <a16:creationId xmlns:a16="http://schemas.microsoft.com/office/drawing/2014/main" id="{398CD6AC-CD8D-87BE-2030-C5939E2025E1}"/>
                  </a:ext>
                </a:extLst>
              </p:cNvPr>
              <p:cNvSpPr/>
              <p:nvPr/>
            </p:nvSpPr>
            <p:spPr>
              <a:xfrm>
                <a:off x="1482375" y="4518125"/>
                <a:ext cx="69900" cy="1734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6938" extrusionOk="0">
                    <a:moveTo>
                      <a:pt x="2796" y="1"/>
                    </a:moveTo>
                    <a:lnTo>
                      <a:pt x="0" y="80"/>
                    </a:lnTo>
                    <a:lnTo>
                      <a:pt x="27" y="554"/>
                    </a:lnTo>
                    <a:lnTo>
                      <a:pt x="79" y="1609"/>
                    </a:lnTo>
                    <a:lnTo>
                      <a:pt x="106" y="3113"/>
                    </a:lnTo>
                    <a:lnTo>
                      <a:pt x="132" y="4933"/>
                    </a:lnTo>
                    <a:lnTo>
                      <a:pt x="106" y="6937"/>
                    </a:lnTo>
                    <a:lnTo>
                      <a:pt x="106" y="6937"/>
                    </a:lnTo>
                    <a:lnTo>
                      <a:pt x="528" y="6172"/>
                    </a:lnTo>
                    <a:lnTo>
                      <a:pt x="923" y="5434"/>
                    </a:lnTo>
                    <a:lnTo>
                      <a:pt x="1240" y="4774"/>
                    </a:lnTo>
                    <a:lnTo>
                      <a:pt x="1530" y="4141"/>
                    </a:lnTo>
                    <a:lnTo>
                      <a:pt x="1794" y="3456"/>
                    </a:lnTo>
                    <a:lnTo>
                      <a:pt x="2031" y="2796"/>
                    </a:lnTo>
                    <a:lnTo>
                      <a:pt x="2268" y="2111"/>
                    </a:lnTo>
                    <a:lnTo>
                      <a:pt x="2453" y="1398"/>
                    </a:lnTo>
                    <a:lnTo>
                      <a:pt x="2638" y="713"/>
                    </a:lnTo>
                    <a:lnTo>
                      <a:pt x="279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5" name="Google Shape;1510;p70">
                <a:extLst>
                  <a:ext uri="{FF2B5EF4-FFF2-40B4-BE49-F238E27FC236}">
                    <a16:creationId xmlns:a16="http://schemas.microsoft.com/office/drawing/2014/main" id="{4CA104BF-598D-D8DA-BF56-9BC6271423A3}"/>
                  </a:ext>
                </a:extLst>
              </p:cNvPr>
              <p:cNvSpPr/>
              <p:nvPr/>
            </p:nvSpPr>
            <p:spPr>
              <a:xfrm>
                <a:off x="1399950" y="4704725"/>
                <a:ext cx="369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478" extrusionOk="0">
                    <a:moveTo>
                      <a:pt x="739" y="1"/>
                    </a:moveTo>
                    <a:lnTo>
                      <a:pt x="581" y="27"/>
                    </a:lnTo>
                    <a:lnTo>
                      <a:pt x="449" y="53"/>
                    </a:lnTo>
                    <a:lnTo>
                      <a:pt x="317" y="133"/>
                    </a:lnTo>
                    <a:lnTo>
                      <a:pt x="211" y="212"/>
                    </a:lnTo>
                    <a:lnTo>
                      <a:pt x="132" y="344"/>
                    </a:lnTo>
                    <a:lnTo>
                      <a:pt x="53" y="449"/>
                    </a:lnTo>
                    <a:lnTo>
                      <a:pt x="0" y="607"/>
                    </a:lnTo>
                    <a:lnTo>
                      <a:pt x="0" y="739"/>
                    </a:lnTo>
                    <a:lnTo>
                      <a:pt x="0" y="897"/>
                    </a:lnTo>
                    <a:lnTo>
                      <a:pt x="53" y="1029"/>
                    </a:lnTo>
                    <a:lnTo>
                      <a:pt x="132" y="1161"/>
                    </a:lnTo>
                    <a:lnTo>
                      <a:pt x="211" y="1267"/>
                    </a:lnTo>
                    <a:lnTo>
                      <a:pt x="317" y="1372"/>
                    </a:lnTo>
                    <a:lnTo>
                      <a:pt x="449" y="1425"/>
                    </a:lnTo>
                    <a:lnTo>
                      <a:pt x="581" y="1478"/>
                    </a:lnTo>
                    <a:lnTo>
                      <a:pt x="897" y="1478"/>
                    </a:lnTo>
                    <a:lnTo>
                      <a:pt x="1029" y="1425"/>
                    </a:lnTo>
                    <a:lnTo>
                      <a:pt x="1161" y="1372"/>
                    </a:lnTo>
                    <a:lnTo>
                      <a:pt x="1266" y="1267"/>
                    </a:lnTo>
                    <a:lnTo>
                      <a:pt x="1372" y="1161"/>
                    </a:lnTo>
                    <a:lnTo>
                      <a:pt x="1425" y="1029"/>
                    </a:lnTo>
                    <a:lnTo>
                      <a:pt x="1477" y="897"/>
                    </a:lnTo>
                    <a:lnTo>
                      <a:pt x="1477" y="739"/>
                    </a:lnTo>
                    <a:lnTo>
                      <a:pt x="1477" y="607"/>
                    </a:lnTo>
                    <a:lnTo>
                      <a:pt x="1425" y="449"/>
                    </a:lnTo>
                    <a:lnTo>
                      <a:pt x="1372" y="344"/>
                    </a:lnTo>
                    <a:lnTo>
                      <a:pt x="1266" y="212"/>
                    </a:lnTo>
                    <a:lnTo>
                      <a:pt x="1161" y="133"/>
                    </a:lnTo>
                    <a:lnTo>
                      <a:pt x="1029" y="53"/>
                    </a:lnTo>
                    <a:lnTo>
                      <a:pt x="897" y="27"/>
                    </a:lnTo>
                    <a:lnTo>
                      <a:pt x="739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6" name="Google Shape;1511;p70">
                <a:extLst>
                  <a:ext uri="{FF2B5EF4-FFF2-40B4-BE49-F238E27FC236}">
                    <a16:creationId xmlns:a16="http://schemas.microsoft.com/office/drawing/2014/main" id="{80CC59B0-9959-F2A4-CF19-5949D71F436C}"/>
                  </a:ext>
                </a:extLst>
              </p:cNvPr>
              <p:cNvSpPr/>
              <p:nvPr/>
            </p:nvSpPr>
            <p:spPr>
              <a:xfrm>
                <a:off x="405600" y="4135675"/>
                <a:ext cx="406850" cy="417425"/>
              </a:xfrm>
              <a:custGeom>
                <a:avLst/>
                <a:gdLst/>
                <a:ahLst/>
                <a:cxnLst/>
                <a:rect l="l" t="t" r="r" b="b"/>
                <a:pathLst>
                  <a:path w="16274" h="16697" extrusionOk="0">
                    <a:moveTo>
                      <a:pt x="7254" y="1"/>
                    </a:moveTo>
                    <a:lnTo>
                      <a:pt x="7043" y="54"/>
                    </a:lnTo>
                    <a:lnTo>
                      <a:pt x="6805" y="106"/>
                    </a:lnTo>
                    <a:lnTo>
                      <a:pt x="6594" y="212"/>
                    </a:lnTo>
                    <a:lnTo>
                      <a:pt x="6357" y="317"/>
                    </a:lnTo>
                    <a:lnTo>
                      <a:pt x="6119" y="476"/>
                    </a:lnTo>
                    <a:lnTo>
                      <a:pt x="5882" y="634"/>
                    </a:lnTo>
                    <a:lnTo>
                      <a:pt x="5381" y="1030"/>
                    </a:lnTo>
                    <a:lnTo>
                      <a:pt x="4880" y="1504"/>
                    </a:lnTo>
                    <a:lnTo>
                      <a:pt x="3851" y="2533"/>
                    </a:lnTo>
                    <a:lnTo>
                      <a:pt x="3165" y="3192"/>
                    </a:lnTo>
                    <a:lnTo>
                      <a:pt x="2453" y="3931"/>
                    </a:lnTo>
                    <a:lnTo>
                      <a:pt x="1662" y="4775"/>
                    </a:lnTo>
                    <a:lnTo>
                      <a:pt x="1266" y="5223"/>
                    </a:lnTo>
                    <a:lnTo>
                      <a:pt x="923" y="5698"/>
                    </a:lnTo>
                    <a:lnTo>
                      <a:pt x="607" y="6146"/>
                    </a:lnTo>
                    <a:lnTo>
                      <a:pt x="317" y="6568"/>
                    </a:lnTo>
                    <a:lnTo>
                      <a:pt x="132" y="6964"/>
                    </a:lnTo>
                    <a:lnTo>
                      <a:pt x="53" y="7149"/>
                    </a:lnTo>
                    <a:lnTo>
                      <a:pt x="0" y="7307"/>
                    </a:lnTo>
                    <a:lnTo>
                      <a:pt x="0" y="7465"/>
                    </a:lnTo>
                    <a:lnTo>
                      <a:pt x="0" y="7623"/>
                    </a:lnTo>
                    <a:lnTo>
                      <a:pt x="27" y="7755"/>
                    </a:lnTo>
                    <a:lnTo>
                      <a:pt x="79" y="7861"/>
                    </a:lnTo>
                    <a:lnTo>
                      <a:pt x="264" y="8045"/>
                    </a:lnTo>
                    <a:lnTo>
                      <a:pt x="449" y="8151"/>
                    </a:lnTo>
                    <a:lnTo>
                      <a:pt x="633" y="8204"/>
                    </a:lnTo>
                    <a:lnTo>
                      <a:pt x="818" y="8230"/>
                    </a:lnTo>
                    <a:lnTo>
                      <a:pt x="1029" y="8204"/>
                    </a:lnTo>
                    <a:lnTo>
                      <a:pt x="1240" y="8151"/>
                    </a:lnTo>
                    <a:lnTo>
                      <a:pt x="1662" y="7993"/>
                    </a:lnTo>
                    <a:lnTo>
                      <a:pt x="2005" y="7834"/>
                    </a:lnTo>
                    <a:lnTo>
                      <a:pt x="2189" y="7782"/>
                    </a:lnTo>
                    <a:lnTo>
                      <a:pt x="2374" y="7755"/>
                    </a:lnTo>
                    <a:lnTo>
                      <a:pt x="2532" y="7729"/>
                    </a:lnTo>
                    <a:lnTo>
                      <a:pt x="2717" y="7755"/>
                    </a:lnTo>
                    <a:lnTo>
                      <a:pt x="2875" y="7808"/>
                    </a:lnTo>
                    <a:lnTo>
                      <a:pt x="3033" y="7887"/>
                    </a:lnTo>
                    <a:lnTo>
                      <a:pt x="3271" y="8124"/>
                    </a:lnTo>
                    <a:lnTo>
                      <a:pt x="3693" y="8573"/>
                    </a:lnTo>
                    <a:lnTo>
                      <a:pt x="4853" y="9892"/>
                    </a:lnTo>
                    <a:lnTo>
                      <a:pt x="5592" y="10736"/>
                    </a:lnTo>
                    <a:lnTo>
                      <a:pt x="6410" y="11606"/>
                    </a:lnTo>
                    <a:lnTo>
                      <a:pt x="7306" y="12529"/>
                    </a:lnTo>
                    <a:lnTo>
                      <a:pt x="8256" y="13426"/>
                    </a:lnTo>
                    <a:lnTo>
                      <a:pt x="8731" y="13848"/>
                    </a:lnTo>
                    <a:lnTo>
                      <a:pt x="9205" y="14270"/>
                    </a:lnTo>
                    <a:lnTo>
                      <a:pt x="9706" y="14692"/>
                    </a:lnTo>
                    <a:lnTo>
                      <a:pt x="10208" y="15061"/>
                    </a:lnTo>
                    <a:lnTo>
                      <a:pt x="10682" y="15404"/>
                    </a:lnTo>
                    <a:lnTo>
                      <a:pt x="11183" y="15721"/>
                    </a:lnTo>
                    <a:lnTo>
                      <a:pt x="11685" y="16011"/>
                    </a:lnTo>
                    <a:lnTo>
                      <a:pt x="12159" y="16248"/>
                    </a:lnTo>
                    <a:lnTo>
                      <a:pt x="12634" y="16433"/>
                    </a:lnTo>
                    <a:lnTo>
                      <a:pt x="13082" y="16591"/>
                    </a:lnTo>
                    <a:lnTo>
                      <a:pt x="13531" y="16670"/>
                    </a:lnTo>
                    <a:lnTo>
                      <a:pt x="13979" y="16696"/>
                    </a:lnTo>
                    <a:lnTo>
                      <a:pt x="14190" y="16696"/>
                    </a:lnTo>
                    <a:lnTo>
                      <a:pt x="14401" y="16670"/>
                    </a:lnTo>
                    <a:lnTo>
                      <a:pt x="14612" y="16617"/>
                    </a:lnTo>
                    <a:lnTo>
                      <a:pt x="14797" y="16565"/>
                    </a:lnTo>
                    <a:lnTo>
                      <a:pt x="14981" y="16485"/>
                    </a:lnTo>
                    <a:lnTo>
                      <a:pt x="15192" y="16380"/>
                    </a:lnTo>
                    <a:lnTo>
                      <a:pt x="15351" y="16274"/>
                    </a:lnTo>
                    <a:lnTo>
                      <a:pt x="15535" y="16143"/>
                    </a:lnTo>
                    <a:lnTo>
                      <a:pt x="15694" y="15984"/>
                    </a:lnTo>
                    <a:lnTo>
                      <a:pt x="15852" y="15826"/>
                    </a:lnTo>
                    <a:lnTo>
                      <a:pt x="15957" y="15668"/>
                    </a:lnTo>
                    <a:lnTo>
                      <a:pt x="16063" y="15483"/>
                    </a:lnTo>
                    <a:lnTo>
                      <a:pt x="16142" y="15299"/>
                    </a:lnTo>
                    <a:lnTo>
                      <a:pt x="16195" y="15114"/>
                    </a:lnTo>
                    <a:lnTo>
                      <a:pt x="16248" y="14929"/>
                    </a:lnTo>
                    <a:lnTo>
                      <a:pt x="16274" y="14718"/>
                    </a:lnTo>
                    <a:lnTo>
                      <a:pt x="16274" y="14507"/>
                    </a:lnTo>
                    <a:lnTo>
                      <a:pt x="16274" y="14296"/>
                    </a:lnTo>
                    <a:lnTo>
                      <a:pt x="16195" y="13848"/>
                    </a:lnTo>
                    <a:lnTo>
                      <a:pt x="16063" y="13373"/>
                    </a:lnTo>
                    <a:lnTo>
                      <a:pt x="15878" y="12872"/>
                    </a:lnTo>
                    <a:lnTo>
                      <a:pt x="15667" y="12371"/>
                    </a:lnTo>
                    <a:lnTo>
                      <a:pt x="15377" y="11843"/>
                    </a:lnTo>
                    <a:lnTo>
                      <a:pt x="15061" y="11316"/>
                    </a:lnTo>
                    <a:lnTo>
                      <a:pt x="14718" y="10788"/>
                    </a:lnTo>
                    <a:lnTo>
                      <a:pt x="14322" y="10261"/>
                    </a:lnTo>
                    <a:lnTo>
                      <a:pt x="13926" y="9707"/>
                    </a:lnTo>
                    <a:lnTo>
                      <a:pt x="13056" y="8652"/>
                    </a:lnTo>
                    <a:lnTo>
                      <a:pt x="12159" y="7597"/>
                    </a:lnTo>
                    <a:lnTo>
                      <a:pt x="11236" y="6621"/>
                    </a:lnTo>
                    <a:lnTo>
                      <a:pt x="10366" y="5698"/>
                    </a:lnTo>
                    <a:lnTo>
                      <a:pt x="9548" y="4880"/>
                    </a:lnTo>
                    <a:lnTo>
                      <a:pt x="8335" y="3641"/>
                    </a:lnTo>
                    <a:lnTo>
                      <a:pt x="7966" y="3245"/>
                    </a:lnTo>
                    <a:lnTo>
                      <a:pt x="7887" y="3113"/>
                    </a:lnTo>
                    <a:lnTo>
                      <a:pt x="7860" y="3034"/>
                    </a:lnTo>
                    <a:lnTo>
                      <a:pt x="7913" y="2744"/>
                    </a:lnTo>
                    <a:lnTo>
                      <a:pt x="7992" y="2375"/>
                    </a:lnTo>
                    <a:lnTo>
                      <a:pt x="8098" y="1926"/>
                    </a:lnTo>
                    <a:lnTo>
                      <a:pt x="8177" y="1452"/>
                    </a:lnTo>
                    <a:lnTo>
                      <a:pt x="8203" y="1214"/>
                    </a:lnTo>
                    <a:lnTo>
                      <a:pt x="8229" y="1003"/>
                    </a:lnTo>
                    <a:lnTo>
                      <a:pt x="8203" y="766"/>
                    </a:lnTo>
                    <a:lnTo>
                      <a:pt x="8150" y="581"/>
                    </a:lnTo>
                    <a:lnTo>
                      <a:pt x="8098" y="397"/>
                    </a:lnTo>
                    <a:lnTo>
                      <a:pt x="7992" y="265"/>
                    </a:lnTo>
                    <a:lnTo>
                      <a:pt x="7860" y="133"/>
                    </a:lnTo>
                    <a:lnTo>
                      <a:pt x="7676" y="54"/>
                    </a:lnTo>
                    <a:lnTo>
                      <a:pt x="7465" y="27"/>
                    </a:lnTo>
                    <a:lnTo>
                      <a:pt x="725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7" name="Google Shape;1512;p70">
                <a:extLst>
                  <a:ext uri="{FF2B5EF4-FFF2-40B4-BE49-F238E27FC236}">
                    <a16:creationId xmlns:a16="http://schemas.microsoft.com/office/drawing/2014/main" id="{18758DE4-7866-0069-3A52-A63493F67D6C}"/>
                  </a:ext>
                </a:extLst>
              </p:cNvPr>
              <p:cNvSpPr/>
              <p:nvPr/>
            </p:nvSpPr>
            <p:spPr>
              <a:xfrm>
                <a:off x="405600" y="4135675"/>
                <a:ext cx="406850" cy="417425"/>
              </a:xfrm>
              <a:custGeom>
                <a:avLst/>
                <a:gdLst/>
                <a:ahLst/>
                <a:cxnLst/>
                <a:rect l="l" t="t" r="r" b="b"/>
                <a:pathLst>
                  <a:path w="16274" h="16697" fill="none" extrusionOk="0">
                    <a:moveTo>
                      <a:pt x="3851" y="2533"/>
                    </a:moveTo>
                    <a:lnTo>
                      <a:pt x="3851" y="2533"/>
                    </a:lnTo>
                    <a:lnTo>
                      <a:pt x="3165" y="3192"/>
                    </a:lnTo>
                    <a:lnTo>
                      <a:pt x="2453" y="3931"/>
                    </a:lnTo>
                    <a:lnTo>
                      <a:pt x="1662" y="4775"/>
                    </a:lnTo>
                    <a:lnTo>
                      <a:pt x="1266" y="5223"/>
                    </a:lnTo>
                    <a:lnTo>
                      <a:pt x="923" y="5698"/>
                    </a:lnTo>
                    <a:lnTo>
                      <a:pt x="607" y="6146"/>
                    </a:lnTo>
                    <a:lnTo>
                      <a:pt x="317" y="6568"/>
                    </a:lnTo>
                    <a:lnTo>
                      <a:pt x="132" y="6964"/>
                    </a:lnTo>
                    <a:lnTo>
                      <a:pt x="53" y="7149"/>
                    </a:lnTo>
                    <a:lnTo>
                      <a:pt x="0" y="7307"/>
                    </a:lnTo>
                    <a:lnTo>
                      <a:pt x="0" y="7465"/>
                    </a:lnTo>
                    <a:lnTo>
                      <a:pt x="0" y="7623"/>
                    </a:lnTo>
                    <a:lnTo>
                      <a:pt x="27" y="7755"/>
                    </a:lnTo>
                    <a:lnTo>
                      <a:pt x="79" y="7861"/>
                    </a:lnTo>
                    <a:lnTo>
                      <a:pt x="79" y="7861"/>
                    </a:lnTo>
                    <a:lnTo>
                      <a:pt x="264" y="8045"/>
                    </a:lnTo>
                    <a:lnTo>
                      <a:pt x="449" y="8151"/>
                    </a:lnTo>
                    <a:lnTo>
                      <a:pt x="633" y="8204"/>
                    </a:lnTo>
                    <a:lnTo>
                      <a:pt x="818" y="8230"/>
                    </a:lnTo>
                    <a:lnTo>
                      <a:pt x="1029" y="8204"/>
                    </a:lnTo>
                    <a:lnTo>
                      <a:pt x="1240" y="8151"/>
                    </a:lnTo>
                    <a:lnTo>
                      <a:pt x="1662" y="7993"/>
                    </a:lnTo>
                    <a:lnTo>
                      <a:pt x="1662" y="7993"/>
                    </a:lnTo>
                    <a:lnTo>
                      <a:pt x="2005" y="7834"/>
                    </a:lnTo>
                    <a:lnTo>
                      <a:pt x="2189" y="7782"/>
                    </a:lnTo>
                    <a:lnTo>
                      <a:pt x="2374" y="7755"/>
                    </a:lnTo>
                    <a:lnTo>
                      <a:pt x="2532" y="7729"/>
                    </a:lnTo>
                    <a:lnTo>
                      <a:pt x="2717" y="7755"/>
                    </a:lnTo>
                    <a:lnTo>
                      <a:pt x="2875" y="7808"/>
                    </a:lnTo>
                    <a:lnTo>
                      <a:pt x="3033" y="7887"/>
                    </a:lnTo>
                    <a:lnTo>
                      <a:pt x="3033" y="7887"/>
                    </a:lnTo>
                    <a:lnTo>
                      <a:pt x="3271" y="8124"/>
                    </a:lnTo>
                    <a:lnTo>
                      <a:pt x="3693" y="8573"/>
                    </a:lnTo>
                    <a:lnTo>
                      <a:pt x="4853" y="9892"/>
                    </a:lnTo>
                    <a:lnTo>
                      <a:pt x="5592" y="10736"/>
                    </a:lnTo>
                    <a:lnTo>
                      <a:pt x="6410" y="11606"/>
                    </a:lnTo>
                    <a:lnTo>
                      <a:pt x="7306" y="12529"/>
                    </a:lnTo>
                    <a:lnTo>
                      <a:pt x="8256" y="13426"/>
                    </a:lnTo>
                    <a:lnTo>
                      <a:pt x="8731" y="13848"/>
                    </a:lnTo>
                    <a:lnTo>
                      <a:pt x="9205" y="14270"/>
                    </a:lnTo>
                    <a:lnTo>
                      <a:pt x="9706" y="14692"/>
                    </a:lnTo>
                    <a:lnTo>
                      <a:pt x="10208" y="15061"/>
                    </a:lnTo>
                    <a:lnTo>
                      <a:pt x="10682" y="15404"/>
                    </a:lnTo>
                    <a:lnTo>
                      <a:pt x="11183" y="15721"/>
                    </a:lnTo>
                    <a:lnTo>
                      <a:pt x="11685" y="16011"/>
                    </a:lnTo>
                    <a:lnTo>
                      <a:pt x="12159" y="16248"/>
                    </a:lnTo>
                    <a:lnTo>
                      <a:pt x="12634" y="16433"/>
                    </a:lnTo>
                    <a:lnTo>
                      <a:pt x="13082" y="16591"/>
                    </a:lnTo>
                    <a:lnTo>
                      <a:pt x="13531" y="16670"/>
                    </a:lnTo>
                    <a:lnTo>
                      <a:pt x="13979" y="16696"/>
                    </a:lnTo>
                    <a:lnTo>
                      <a:pt x="14190" y="16696"/>
                    </a:lnTo>
                    <a:lnTo>
                      <a:pt x="14401" y="16670"/>
                    </a:lnTo>
                    <a:lnTo>
                      <a:pt x="14612" y="16617"/>
                    </a:lnTo>
                    <a:lnTo>
                      <a:pt x="14797" y="16565"/>
                    </a:lnTo>
                    <a:lnTo>
                      <a:pt x="14981" y="16485"/>
                    </a:lnTo>
                    <a:lnTo>
                      <a:pt x="15192" y="16380"/>
                    </a:lnTo>
                    <a:lnTo>
                      <a:pt x="15351" y="16274"/>
                    </a:lnTo>
                    <a:lnTo>
                      <a:pt x="15535" y="16143"/>
                    </a:lnTo>
                    <a:lnTo>
                      <a:pt x="15535" y="16143"/>
                    </a:lnTo>
                    <a:lnTo>
                      <a:pt x="15694" y="15984"/>
                    </a:lnTo>
                    <a:lnTo>
                      <a:pt x="15852" y="15826"/>
                    </a:lnTo>
                    <a:lnTo>
                      <a:pt x="15957" y="15668"/>
                    </a:lnTo>
                    <a:lnTo>
                      <a:pt x="16063" y="15483"/>
                    </a:lnTo>
                    <a:lnTo>
                      <a:pt x="16142" y="15299"/>
                    </a:lnTo>
                    <a:lnTo>
                      <a:pt x="16195" y="15114"/>
                    </a:lnTo>
                    <a:lnTo>
                      <a:pt x="16248" y="14929"/>
                    </a:lnTo>
                    <a:lnTo>
                      <a:pt x="16274" y="14718"/>
                    </a:lnTo>
                    <a:lnTo>
                      <a:pt x="16274" y="14507"/>
                    </a:lnTo>
                    <a:lnTo>
                      <a:pt x="16274" y="14296"/>
                    </a:lnTo>
                    <a:lnTo>
                      <a:pt x="16195" y="13848"/>
                    </a:lnTo>
                    <a:lnTo>
                      <a:pt x="16063" y="13373"/>
                    </a:lnTo>
                    <a:lnTo>
                      <a:pt x="15878" y="12872"/>
                    </a:lnTo>
                    <a:lnTo>
                      <a:pt x="15667" y="12371"/>
                    </a:lnTo>
                    <a:lnTo>
                      <a:pt x="15377" y="11843"/>
                    </a:lnTo>
                    <a:lnTo>
                      <a:pt x="15061" y="11316"/>
                    </a:lnTo>
                    <a:lnTo>
                      <a:pt x="14718" y="10788"/>
                    </a:lnTo>
                    <a:lnTo>
                      <a:pt x="14322" y="10261"/>
                    </a:lnTo>
                    <a:lnTo>
                      <a:pt x="13926" y="9707"/>
                    </a:lnTo>
                    <a:lnTo>
                      <a:pt x="13056" y="8652"/>
                    </a:lnTo>
                    <a:lnTo>
                      <a:pt x="12159" y="7597"/>
                    </a:lnTo>
                    <a:lnTo>
                      <a:pt x="11236" y="6621"/>
                    </a:lnTo>
                    <a:lnTo>
                      <a:pt x="10366" y="5698"/>
                    </a:lnTo>
                    <a:lnTo>
                      <a:pt x="9548" y="4880"/>
                    </a:lnTo>
                    <a:lnTo>
                      <a:pt x="8335" y="3641"/>
                    </a:lnTo>
                    <a:lnTo>
                      <a:pt x="7966" y="3245"/>
                    </a:lnTo>
                    <a:lnTo>
                      <a:pt x="7887" y="3113"/>
                    </a:lnTo>
                    <a:lnTo>
                      <a:pt x="7860" y="3034"/>
                    </a:lnTo>
                    <a:lnTo>
                      <a:pt x="7860" y="3034"/>
                    </a:lnTo>
                    <a:lnTo>
                      <a:pt x="7913" y="2744"/>
                    </a:lnTo>
                    <a:lnTo>
                      <a:pt x="7992" y="2375"/>
                    </a:lnTo>
                    <a:lnTo>
                      <a:pt x="8098" y="1926"/>
                    </a:lnTo>
                    <a:lnTo>
                      <a:pt x="8177" y="1452"/>
                    </a:lnTo>
                    <a:lnTo>
                      <a:pt x="8203" y="1214"/>
                    </a:lnTo>
                    <a:lnTo>
                      <a:pt x="8229" y="1003"/>
                    </a:lnTo>
                    <a:lnTo>
                      <a:pt x="8203" y="766"/>
                    </a:lnTo>
                    <a:lnTo>
                      <a:pt x="8150" y="581"/>
                    </a:lnTo>
                    <a:lnTo>
                      <a:pt x="8098" y="397"/>
                    </a:lnTo>
                    <a:lnTo>
                      <a:pt x="7992" y="265"/>
                    </a:lnTo>
                    <a:lnTo>
                      <a:pt x="7860" y="133"/>
                    </a:lnTo>
                    <a:lnTo>
                      <a:pt x="7676" y="54"/>
                    </a:lnTo>
                    <a:lnTo>
                      <a:pt x="7676" y="54"/>
                    </a:lnTo>
                    <a:lnTo>
                      <a:pt x="7465" y="27"/>
                    </a:lnTo>
                    <a:lnTo>
                      <a:pt x="7254" y="1"/>
                    </a:lnTo>
                    <a:lnTo>
                      <a:pt x="7043" y="54"/>
                    </a:lnTo>
                    <a:lnTo>
                      <a:pt x="6805" y="106"/>
                    </a:lnTo>
                    <a:lnTo>
                      <a:pt x="6594" y="212"/>
                    </a:lnTo>
                    <a:lnTo>
                      <a:pt x="6357" y="317"/>
                    </a:lnTo>
                    <a:lnTo>
                      <a:pt x="6119" y="476"/>
                    </a:lnTo>
                    <a:lnTo>
                      <a:pt x="5882" y="634"/>
                    </a:lnTo>
                    <a:lnTo>
                      <a:pt x="5381" y="1030"/>
                    </a:lnTo>
                    <a:lnTo>
                      <a:pt x="4880" y="1504"/>
                    </a:lnTo>
                    <a:lnTo>
                      <a:pt x="3851" y="253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8" name="Google Shape;1513;p70">
                <a:extLst>
                  <a:ext uri="{FF2B5EF4-FFF2-40B4-BE49-F238E27FC236}">
                    <a16:creationId xmlns:a16="http://schemas.microsoft.com/office/drawing/2014/main" id="{62163F8F-8BD9-F5DA-E0DB-A32F097440FE}"/>
                  </a:ext>
                </a:extLst>
              </p:cNvPr>
              <p:cNvSpPr/>
              <p:nvPr/>
            </p:nvSpPr>
            <p:spPr>
              <a:xfrm>
                <a:off x="418775" y="4148875"/>
                <a:ext cx="170150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6674" extrusionOk="0">
                    <a:moveTo>
                      <a:pt x="6700" y="53"/>
                    </a:moveTo>
                    <a:lnTo>
                      <a:pt x="6753" y="80"/>
                    </a:lnTo>
                    <a:lnTo>
                      <a:pt x="6753" y="106"/>
                    </a:lnTo>
                    <a:lnTo>
                      <a:pt x="6727" y="159"/>
                    </a:lnTo>
                    <a:lnTo>
                      <a:pt x="6621" y="370"/>
                    </a:lnTo>
                    <a:lnTo>
                      <a:pt x="6410" y="686"/>
                    </a:lnTo>
                    <a:lnTo>
                      <a:pt x="6067" y="1108"/>
                    </a:lnTo>
                    <a:lnTo>
                      <a:pt x="5645" y="1609"/>
                    </a:lnTo>
                    <a:lnTo>
                      <a:pt x="5091" y="2216"/>
                    </a:lnTo>
                    <a:lnTo>
                      <a:pt x="4458" y="2875"/>
                    </a:lnTo>
                    <a:lnTo>
                      <a:pt x="3693" y="3640"/>
                    </a:lnTo>
                    <a:lnTo>
                      <a:pt x="3034" y="4273"/>
                    </a:lnTo>
                    <a:lnTo>
                      <a:pt x="2375" y="4853"/>
                    </a:lnTo>
                    <a:lnTo>
                      <a:pt x="1768" y="5407"/>
                    </a:lnTo>
                    <a:lnTo>
                      <a:pt x="1214" y="5856"/>
                    </a:lnTo>
                    <a:lnTo>
                      <a:pt x="687" y="6251"/>
                    </a:lnTo>
                    <a:lnTo>
                      <a:pt x="344" y="6489"/>
                    </a:lnTo>
                    <a:lnTo>
                      <a:pt x="133" y="6594"/>
                    </a:lnTo>
                    <a:lnTo>
                      <a:pt x="54" y="6594"/>
                    </a:lnTo>
                    <a:lnTo>
                      <a:pt x="54" y="6568"/>
                    </a:lnTo>
                    <a:lnTo>
                      <a:pt x="80" y="6489"/>
                    </a:lnTo>
                    <a:lnTo>
                      <a:pt x="185" y="6278"/>
                    </a:lnTo>
                    <a:lnTo>
                      <a:pt x="396" y="5961"/>
                    </a:lnTo>
                    <a:lnTo>
                      <a:pt x="739" y="5566"/>
                    </a:lnTo>
                    <a:lnTo>
                      <a:pt x="1161" y="5038"/>
                    </a:lnTo>
                    <a:lnTo>
                      <a:pt x="1715" y="4458"/>
                    </a:lnTo>
                    <a:lnTo>
                      <a:pt x="2348" y="3772"/>
                    </a:lnTo>
                    <a:lnTo>
                      <a:pt x="3113" y="3034"/>
                    </a:lnTo>
                    <a:lnTo>
                      <a:pt x="3825" y="2321"/>
                    </a:lnTo>
                    <a:lnTo>
                      <a:pt x="4485" y="1741"/>
                    </a:lnTo>
                    <a:lnTo>
                      <a:pt x="5065" y="1214"/>
                    </a:lnTo>
                    <a:lnTo>
                      <a:pt x="5592" y="792"/>
                    </a:lnTo>
                    <a:lnTo>
                      <a:pt x="5988" y="475"/>
                    </a:lnTo>
                    <a:lnTo>
                      <a:pt x="6331" y="238"/>
                    </a:lnTo>
                    <a:lnTo>
                      <a:pt x="6568" y="106"/>
                    </a:lnTo>
                    <a:lnTo>
                      <a:pt x="6700" y="53"/>
                    </a:lnTo>
                    <a:close/>
                    <a:moveTo>
                      <a:pt x="6727" y="0"/>
                    </a:moveTo>
                    <a:lnTo>
                      <a:pt x="6621" y="27"/>
                    </a:lnTo>
                    <a:lnTo>
                      <a:pt x="6516" y="80"/>
                    </a:lnTo>
                    <a:lnTo>
                      <a:pt x="6357" y="159"/>
                    </a:lnTo>
                    <a:lnTo>
                      <a:pt x="5935" y="449"/>
                    </a:lnTo>
                    <a:lnTo>
                      <a:pt x="5461" y="818"/>
                    </a:lnTo>
                    <a:lnTo>
                      <a:pt x="4907" y="1293"/>
                    </a:lnTo>
                    <a:lnTo>
                      <a:pt x="4300" y="1820"/>
                    </a:lnTo>
                    <a:lnTo>
                      <a:pt x="3693" y="2401"/>
                    </a:lnTo>
                    <a:lnTo>
                      <a:pt x="3060" y="2981"/>
                    </a:lnTo>
                    <a:lnTo>
                      <a:pt x="2454" y="3587"/>
                    </a:lnTo>
                    <a:lnTo>
                      <a:pt x="1873" y="4194"/>
                    </a:lnTo>
                    <a:lnTo>
                      <a:pt x="1320" y="4801"/>
                    </a:lnTo>
                    <a:lnTo>
                      <a:pt x="845" y="5328"/>
                    </a:lnTo>
                    <a:lnTo>
                      <a:pt x="449" y="5803"/>
                    </a:lnTo>
                    <a:lnTo>
                      <a:pt x="159" y="6199"/>
                    </a:lnTo>
                    <a:lnTo>
                      <a:pt x="80" y="6357"/>
                    </a:lnTo>
                    <a:lnTo>
                      <a:pt x="1" y="6489"/>
                    </a:lnTo>
                    <a:lnTo>
                      <a:pt x="1" y="6594"/>
                    </a:lnTo>
                    <a:lnTo>
                      <a:pt x="1" y="6647"/>
                    </a:lnTo>
                    <a:lnTo>
                      <a:pt x="27" y="6647"/>
                    </a:lnTo>
                    <a:lnTo>
                      <a:pt x="80" y="6673"/>
                    </a:lnTo>
                    <a:lnTo>
                      <a:pt x="185" y="6647"/>
                    </a:lnTo>
                    <a:lnTo>
                      <a:pt x="423" y="6541"/>
                    </a:lnTo>
                    <a:lnTo>
                      <a:pt x="766" y="6304"/>
                    </a:lnTo>
                    <a:lnTo>
                      <a:pt x="1267" y="5908"/>
                    </a:lnTo>
                    <a:lnTo>
                      <a:pt x="1821" y="5460"/>
                    </a:lnTo>
                    <a:lnTo>
                      <a:pt x="2427" y="4906"/>
                    </a:lnTo>
                    <a:lnTo>
                      <a:pt x="3060" y="4326"/>
                    </a:lnTo>
                    <a:lnTo>
                      <a:pt x="3746" y="3667"/>
                    </a:lnTo>
                    <a:lnTo>
                      <a:pt x="4353" y="3060"/>
                    </a:lnTo>
                    <a:lnTo>
                      <a:pt x="4933" y="2453"/>
                    </a:lnTo>
                    <a:lnTo>
                      <a:pt x="5487" y="1873"/>
                    </a:lnTo>
                    <a:lnTo>
                      <a:pt x="5962" y="1319"/>
                    </a:lnTo>
                    <a:lnTo>
                      <a:pt x="6357" y="844"/>
                    </a:lnTo>
                    <a:lnTo>
                      <a:pt x="6647" y="449"/>
                    </a:lnTo>
                    <a:lnTo>
                      <a:pt x="6727" y="317"/>
                    </a:lnTo>
                    <a:lnTo>
                      <a:pt x="6779" y="185"/>
                    </a:lnTo>
                    <a:lnTo>
                      <a:pt x="6806" y="80"/>
                    </a:lnTo>
                    <a:lnTo>
                      <a:pt x="6779" y="27"/>
                    </a:lnTo>
                    <a:lnTo>
                      <a:pt x="67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29" name="Google Shape;1514;p70">
                <a:extLst>
                  <a:ext uri="{FF2B5EF4-FFF2-40B4-BE49-F238E27FC236}">
                    <a16:creationId xmlns:a16="http://schemas.microsoft.com/office/drawing/2014/main" id="{C1F14DF3-B1DB-F4A8-FF27-238C2CECB373}"/>
                  </a:ext>
                </a:extLst>
              </p:cNvPr>
              <p:cNvSpPr/>
              <p:nvPr/>
            </p:nvSpPr>
            <p:spPr>
              <a:xfrm>
                <a:off x="536150" y="4282725"/>
                <a:ext cx="254550" cy="244650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9786" extrusionOk="0">
                    <a:moveTo>
                      <a:pt x="3825" y="1"/>
                    </a:moveTo>
                    <a:lnTo>
                      <a:pt x="3772" y="53"/>
                    </a:lnTo>
                    <a:lnTo>
                      <a:pt x="3245" y="370"/>
                    </a:lnTo>
                    <a:lnTo>
                      <a:pt x="2348" y="976"/>
                    </a:lnTo>
                    <a:lnTo>
                      <a:pt x="1821" y="1372"/>
                    </a:lnTo>
                    <a:lnTo>
                      <a:pt x="1214" y="1820"/>
                    </a:lnTo>
                    <a:lnTo>
                      <a:pt x="607" y="2322"/>
                    </a:lnTo>
                    <a:lnTo>
                      <a:pt x="1" y="2849"/>
                    </a:lnTo>
                    <a:lnTo>
                      <a:pt x="212" y="3113"/>
                    </a:lnTo>
                    <a:lnTo>
                      <a:pt x="792" y="3825"/>
                    </a:lnTo>
                    <a:lnTo>
                      <a:pt x="1689" y="4827"/>
                    </a:lnTo>
                    <a:lnTo>
                      <a:pt x="2216" y="5407"/>
                    </a:lnTo>
                    <a:lnTo>
                      <a:pt x="2796" y="6014"/>
                    </a:lnTo>
                    <a:lnTo>
                      <a:pt x="3403" y="6621"/>
                    </a:lnTo>
                    <a:lnTo>
                      <a:pt x="4062" y="7201"/>
                    </a:lnTo>
                    <a:lnTo>
                      <a:pt x="4695" y="7781"/>
                    </a:lnTo>
                    <a:lnTo>
                      <a:pt x="5381" y="8335"/>
                    </a:lnTo>
                    <a:lnTo>
                      <a:pt x="6041" y="8810"/>
                    </a:lnTo>
                    <a:lnTo>
                      <a:pt x="6357" y="9021"/>
                    </a:lnTo>
                    <a:lnTo>
                      <a:pt x="6674" y="9206"/>
                    </a:lnTo>
                    <a:lnTo>
                      <a:pt x="7016" y="9364"/>
                    </a:lnTo>
                    <a:lnTo>
                      <a:pt x="7307" y="9522"/>
                    </a:lnTo>
                    <a:lnTo>
                      <a:pt x="7623" y="9628"/>
                    </a:lnTo>
                    <a:lnTo>
                      <a:pt x="7913" y="9707"/>
                    </a:lnTo>
                    <a:lnTo>
                      <a:pt x="8151" y="9759"/>
                    </a:lnTo>
                    <a:lnTo>
                      <a:pt x="8388" y="9786"/>
                    </a:lnTo>
                    <a:lnTo>
                      <a:pt x="8625" y="9786"/>
                    </a:lnTo>
                    <a:lnTo>
                      <a:pt x="8836" y="9759"/>
                    </a:lnTo>
                    <a:lnTo>
                      <a:pt x="9047" y="9707"/>
                    </a:lnTo>
                    <a:lnTo>
                      <a:pt x="9232" y="9628"/>
                    </a:lnTo>
                    <a:lnTo>
                      <a:pt x="9417" y="9522"/>
                    </a:lnTo>
                    <a:lnTo>
                      <a:pt x="9601" y="9364"/>
                    </a:lnTo>
                    <a:lnTo>
                      <a:pt x="9786" y="9153"/>
                    </a:lnTo>
                    <a:lnTo>
                      <a:pt x="9944" y="8915"/>
                    </a:lnTo>
                    <a:lnTo>
                      <a:pt x="10050" y="8652"/>
                    </a:lnTo>
                    <a:lnTo>
                      <a:pt x="10129" y="8388"/>
                    </a:lnTo>
                    <a:lnTo>
                      <a:pt x="10182" y="8124"/>
                    </a:lnTo>
                    <a:lnTo>
                      <a:pt x="10182" y="7860"/>
                    </a:lnTo>
                    <a:lnTo>
                      <a:pt x="10155" y="7570"/>
                    </a:lnTo>
                    <a:lnTo>
                      <a:pt x="10102" y="7280"/>
                    </a:lnTo>
                    <a:lnTo>
                      <a:pt x="9997" y="6884"/>
                    </a:lnTo>
                    <a:lnTo>
                      <a:pt x="9839" y="6489"/>
                    </a:lnTo>
                    <a:lnTo>
                      <a:pt x="9628" y="6093"/>
                    </a:lnTo>
                    <a:lnTo>
                      <a:pt x="9417" y="5698"/>
                    </a:lnTo>
                    <a:lnTo>
                      <a:pt x="9153" y="5328"/>
                    </a:lnTo>
                    <a:lnTo>
                      <a:pt x="8889" y="4933"/>
                    </a:lnTo>
                    <a:lnTo>
                      <a:pt x="8599" y="4563"/>
                    </a:lnTo>
                    <a:lnTo>
                      <a:pt x="8309" y="4194"/>
                    </a:lnTo>
                    <a:lnTo>
                      <a:pt x="7729" y="3535"/>
                    </a:lnTo>
                    <a:lnTo>
                      <a:pt x="7148" y="2955"/>
                    </a:lnTo>
                    <a:lnTo>
                      <a:pt x="6647" y="2480"/>
                    </a:lnTo>
                    <a:lnTo>
                      <a:pt x="6278" y="2137"/>
                    </a:lnTo>
                    <a:lnTo>
                      <a:pt x="5408" y="1425"/>
                    </a:lnTo>
                    <a:lnTo>
                      <a:pt x="4616" y="739"/>
                    </a:lnTo>
                    <a:lnTo>
                      <a:pt x="38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0" name="Google Shape;1515;p70">
                <a:extLst>
                  <a:ext uri="{FF2B5EF4-FFF2-40B4-BE49-F238E27FC236}">
                    <a16:creationId xmlns:a16="http://schemas.microsoft.com/office/drawing/2014/main" id="{AAD2995D-BFB7-D2ED-F9AB-ED2B427B9A34}"/>
                  </a:ext>
                </a:extLst>
              </p:cNvPr>
              <p:cNvSpPr/>
              <p:nvPr/>
            </p:nvSpPr>
            <p:spPr>
              <a:xfrm>
                <a:off x="536150" y="4282725"/>
                <a:ext cx="254550" cy="244650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9786" fill="none" extrusionOk="0">
                    <a:moveTo>
                      <a:pt x="10102" y="7280"/>
                    </a:moveTo>
                    <a:lnTo>
                      <a:pt x="10102" y="7280"/>
                    </a:lnTo>
                    <a:lnTo>
                      <a:pt x="10155" y="7570"/>
                    </a:lnTo>
                    <a:lnTo>
                      <a:pt x="10182" y="7860"/>
                    </a:lnTo>
                    <a:lnTo>
                      <a:pt x="10182" y="8124"/>
                    </a:lnTo>
                    <a:lnTo>
                      <a:pt x="10129" y="8388"/>
                    </a:lnTo>
                    <a:lnTo>
                      <a:pt x="10050" y="8652"/>
                    </a:lnTo>
                    <a:lnTo>
                      <a:pt x="9944" y="8915"/>
                    </a:lnTo>
                    <a:lnTo>
                      <a:pt x="9786" y="9153"/>
                    </a:lnTo>
                    <a:lnTo>
                      <a:pt x="9601" y="9364"/>
                    </a:lnTo>
                    <a:lnTo>
                      <a:pt x="9601" y="9364"/>
                    </a:lnTo>
                    <a:lnTo>
                      <a:pt x="9417" y="9522"/>
                    </a:lnTo>
                    <a:lnTo>
                      <a:pt x="9232" y="9628"/>
                    </a:lnTo>
                    <a:lnTo>
                      <a:pt x="9047" y="9707"/>
                    </a:lnTo>
                    <a:lnTo>
                      <a:pt x="8836" y="9759"/>
                    </a:lnTo>
                    <a:lnTo>
                      <a:pt x="8625" y="9786"/>
                    </a:lnTo>
                    <a:lnTo>
                      <a:pt x="8388" y="9786"/>
                    </a:lnTo>
                    <a:lnTo>
                      <a:pt x="8151" y="9759"/>
                    </a:lnTo>
                    <a:lnTo>
                      <a:pt x="7913" y="9707"/>
                    </a:lnTo>
                    <a:lnTo>
                      <a:pt x="7913" y="9707"/>
                    </a:lnTo>
                    <a:lnTo>
                      <a:pt x="7623" y="9628"/>
                    </a:lnTo>
                    <a:lnTo>
                      <a:pt x="7307" y="9522"/>
                    </a:lnTo>
                    <a:lnTo>
                      <a:pt x="7016" y="9364"/>
                    </a:lnTo>
                    <a:lnTo>
                      <a:pt x="6674" y="9206"/>
                    </a:lnTo>
                    <a:lnTo>
                      <a:pt x="6357" y="9021"/>
                    </a:lnTo>
                    <a:lnTo>
                      <a:pt x="6041" y="8810"/>
                    </a:lnTo>
                    <a:lnTo>
                      <a:pt x="5381" y="8335"/>
                    </a:lnTo>
                    <a:lnTo>
                      <a:pt x="4695" y="7781"/>
                    </a:lnTo>
                    <a:lnTo>
                      <a:pt x="4062" y="7201"/>
                    </a:lnTo>
                    <a:lnTo>
                      <a:pt x="3403" y="6621"/>
                    </a:lnTo>
                    <a:lnTo>
                      <a:pt x="2796" y="6014"/>
                    </a:lnTo>
                    <a:lnTo>
                      <a:pt x="2216" y="5407"/>
                    </a:lnTo>
                    <a:lnTo>
                      <a:pt x="1689" y="4827"/>
                    </a:lnTo>
                    <a:lnTo>
                      <a:pt x="792" y="3825"/>
                    </a:lnTo>
                    <a:lnTo>
                      <a:pt x="212" y="3113"/>
                    </a:lnTo>
                    <a:lnTo>
                      <a:pt x="1" y="2849"/>
                    </a:lnTo>
                    <a:lnTo>
                      <a:pt x="1" y="2849"/>
                    </a:lnTo>
                    <a:lnTo>
                      <a:pt x="607" y="2322"/>
                    </a:lnTo>
                    <a:lnTo>
                      <a:pt x="1214" y="1820"/>
                    </a:lnTo>
                    <a:lnTo>
                      <a:pt x="1821" y="1372"/>
                    </a:lnTo>
                    <a:lnTo>
                      <a:pt x="2348" y="976"/>
                    </a:lnTo>
                    <a:lnTo>
                      <a:pt x="3245" y="370"/>
                    </a:lnTo>
                    <a:lnTo>
                      <a:pt x="3772" y="53"/>
                    </a:lnTo>
                    <a:lnTo>
                      <a:pt x="3772" y="53"/>
                    </a:lnTo>
                    <a:lnTo>
                      <a:pt x="3825" y="1"/>
                    </a:lnTo>
                    <a:lnTo>
                      <a:pt x="3825" y="1"/>
                    </a:lnTo>
                    <a:lnTo>
                      <a:pt x="4616" y="739"/>
                    </a:lnTo>
                    <a:lnTo>
                      <a:pt x="5408" y="1425"/>
                    </a:lnTo>
                    <a:lnTo>
                      <a:pt x="6278" y="2137"/>
                    </a:lnTo>
                    <a:lnTo>
                      <a:pt x="6278" y="2137"/>
                    </a:lnTo>
                    <a:lnTo>
                      <a:pt x="6647" y="2480"/>
                    </a:lnTo>
                    <a:lnTo>
                      <a:pt x="7148" y="2955"/>
                    </a:lnTo>
                    <a:lnTo>
                      <a:pt x="7729" y="3535"/>
                    </a:lnTo>
                    <a:lnTo>
                      <a:pt x="8309" y="4194"/>
                    </a:lnTo>
                    <a:lnTo>
                      <a:pt x="8599" y="4563"/>
                    </a:lnTo>
                    <a:lnTo>
                      <a:pt x="8889" y="4933"/>
                    </a:lnTo>
                    <a:lnTo>
                      <a:pt x="9153" y="5328"/>
                    </a:lnTo>
                    <a:lnTo>
                      <a:pt x="9417" y="5698"/>
                    </a:lnTo>
                    <a:lnTo>
                      <a:pt x="9628" y="6093"/>
                    </a:lnTo>
                    <a:lnTo>
                      <a:pt x="9839" y="6489"/>
                    </a:lnTo>
                    <a:lnTo>
                      <a:pt x="9997" y="6884"/>
                    </a:lnTo>
                    <a:lnTo>
                      <a:pt x="10102" y="728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1" name="Google Shape;1516;p70">
                <a:extLst>
                  <a:ext uri="{FF2B5EF4-FFF2-40B4-BE49-F238E27FC236}">
                    <a16:creationId xmlns:a16="http://schemas.microsoft.com/office/drawing/2014/main" id="{3F7A2612-9E26-CD4E-C000-4177785CA41F}"/>
                  </a:ext>
                </a:extLst>
              </p:cNvPr>
              <p:cNvSpPr/>
              <p:nvPr/>
            </p:nvSpPr>
            <p:spPr>
              <a:xfrm>
                <a:off x="536150" y="4284050"/>
                <a:ext cx="943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2876" extrusionOk="0">
                    <a:moveTo>
                      <a:pt x="3772" y="0"/>
                    </a:moveTo>
                    <a:lnTo>
                      <a:pt x="3245" y="317"/>
                    </a:lnTo>
                    <a:lnTo>
                      <a:pt x="2348" y="923"/>
                    </a:lnTo>
                    <a:lnTo>
                      <a:pt x="1821" y="1319"/>
                    </a:lnTo>
                    <a:lnTo>
                      <a:pt x="1214" y="1767"/>
                    </a:lnTo>
                    <a:lnTo>
                      <a:pt x="607" y="2269"/>
                    </a:lnTo>
                    <a:lnTo>
                      <a:pt x="1" y="2796"/>
                    </a:lnTo>
                    <a:lnTo>
                      <a:pt x="291" y="2849"/>
                    </a:lnTo>
                    <a:lnTo>
                      <a:pt x="607" y="2875"/>
                    </a:lnTo>
                    <a:lnTo>
                      <a:pt x="871" y="2849"/>
                    </a:lnTo>
                    <a:lnTo>
                      <a:pt x="1135" y="2822"/>
                    </a:lnTo>
                    <a:lnTo>
                      <a:pt x="1399" y="2770"/>
                    </a:lnTo>
                    <a:lnTo>
                      <a:pt x="1636" y="2691"/>
                    </a:lnTo>
                    <a:lnTo>
                      <a:pt x="1900" y="2585"/>
                    </a:lnTo>
                    <a:lnTo>
                      <a:pt x="2137" y="2480"/>
                    </a:lnTo>
                    <a:lnTo>
                      <a:pt x="2374" y="2348"/>
                    </a:lnTo>
                    <a:lnTo>
                      <a:pt x="2585" y="2189"/>
                    </a:lnTo>
                    <a:lnTo>
                      <a:pt x="2823" y="1978"/>
                    </a:lnTo>
                    <a:lnTo>
                      <a:pt x="3034" y="1741"/>
                    </a:lnTo>
                    <a:lnTo>
                      <a:pt x="3218" y="1477"/>
                    </a:lnTo>
                    <a:lnTo>
                      <a:pt x="3403" y="1214"/>
                    </a:lnTo>
                    <a:lnTo>
                      <a:pt x="3535" y="923"/>
                    </a:lnTo>
                    <a:lnTo>
                      <a:pt x="3640" y="633"/>
                    </a:lnTo>
                    <a:lnTo>
                      <a:pt x="3720" y="317"/>
                    </a:lnTo>
                    <a:lnTo>
                      <a:pt x="37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2" name="Google Shape;1517;p70">
                <a:extLst>
                  <a:ext uri="{FF2B5EF4-FFF2-40B4-BE49-F238E27FC236}">
                    <a16:creationId xmlns:a16="http://schemas.microsoft.com/office/drawing/2014/main" id="{E6C34261-FCE0-9FED-D502-62204D79B913}"/>
                  </a:ext>
                </a:extLst>
              </p:cNvPr>
              <p:cNvSpPr/>
              <p:nvPr/>
            </p:nvSpPr>
            <p:spPr>
              <a:xfrm>
                <a:off x="536150" y="4284050"/>
                <a:ext cx="943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2876" fill="none" extrusionOk="0">
                    <a:moveTo>
                      <a:pt x="3772" y="0"/>
                    </a:moveTo>
                    <a:lnTo>
                      <a:pt x="3772" y="0"/>
                    </a:lnTo>
                    <a:lnTo>
                      <a:pt x="3245" y="317"/>
                    </a:lnTo>
                    <a:lnTo>
                      <a:pt x="2348" y="923"/>
                    </a:lnTo>
                    <a:lnTo>
                      <a:pt x="1821" y="1319"/>
                    </a:lnTo>
                    <a:lnTo>
                      <a:pt x="1214" y="1767"/>
                    </a:lnTo>
                    <a:lnTo>
                      <a:pt x="607" y="2269"/>
                    </a:lnTo>
                    <a:lnTo>
                      <a:pt x="1" y="2796"/>
                    </a:lnTo>
                    <a:lnTo>
                      <a:pt x="1" y="2796"/>
                    </a:lnTo>
                    <a:lnTo>
                      <a:pt x="291" y="2849"/>
                    </a:lnTo>
                    <a:lnTo>
                      <a:pt x="607" y="2875"/>
                    </a:lnTo>
                    <a:lnTo>
                      <a:pt x="607" y="2875"/>
                    </a:lnTo>
                    <a:lnTo>
                      <a:pt x="871" y="2849"/>
                    </a:lnTo>
                    <a:lnTo>
                      <a:pt x="1135" y="2822"/>
                    </a:lnTo>
                    <a:lnTo>
                      <a:pt x="1399" y="2770"/>
                    </a:lnTo>
                    <a:lnTo>
                      <a:pt x="1636" y="2691"/>
                    </a:lnTo>
                    <a:lnTo>
                      <a:pt x="1900" y="2585"/>
                    </a:lnTo>
                    <a:lnTo>
                      <a:pt x="2137" y="2480"/>
                    </a:lnTo>
                    <a:lnTo>
                      <a:pt x="2374" y="2348"/>
                    </a:lnTo>
                    <a:lnTo>
                      <a:pt x="2585" y="2189"/>
                    </a:lnTo>
                    <a:lnTo>
                      <a:pt x="2585" y="2189"/>
                    </a:lnTo>
                    <a:lnTo>
                      <a:pt x="2823" y="1978"/>
                    </a:lnTo>
                    <a:lnTo>
                      <a:pt x="3034" y="1741"/>
                    </a:lnTo>
                    <a:lnTo>
                      <a:pt x="3218" y="1477"/>
                    </a:lnTo>
                    <a:lnTo>
                      <a:pt x="3403" y="1214"/>
                    </a:lnTo>
                    <a:lnTo>
                      <a:pt x="3535" y="923"/>
                    </a:lnTo>
                    <a:lnTo>
                      <a:pt x="3640" y="633"/>
                    </a:lnTo>
                    <a:lnTo>
                      <a:pt x="3720" y="317"/>
                    </a:lnTo>
                    <a:lnTo>
                      <a:pt x="37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3" name="Google Shape;1518;p70">
                <a:extLst>
                  <a:ext uri="{FF2B5EF4-FFF2-40B4-BE49-F238E27FC236}">
                    <a16:creationId xmlns:a16="http://schemas.microsoft.com/office/drawing/2014/main" id="{14D51226-F464-1DBE-6104-B3925588E709}"/>
                  </a:ext>
                </a:extLst>
              </p:cNvPr>
              <p:cNvSpPr/>
              <p:nvPr/>
            </p:nvSpPr>
            <p:spPr>
              <a:xfrm>
                <a:off x="733975" y="4464725"/>
                <a:ext cx="567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506" extrusionOk="0">
                    <a:moveTo>
                      <a:pt x="2189" y="0"/>
                    </a:moveTo>
                    <a:lnTo>
                      <a:pt x="2084" y="422"/>
                    </a:lnTo>
                    <a:lnTo>
                      <a:pt x="1952" y="844"/>
                    </a:lnTo>
                    <a:lnTo>
                      <a:pt x="1741" y="1240"/>
                    </a:lnTo>
                    <a:lnTo>
                      <a:pt x="1609" y="1398"/>
                    </a:lnTo>
                    <a:lnTo>
                      <a:pt x="1477" y="1583"/>
                    </a:lnTo>
                    <a:lnTo>
                      <a:pt x="1345" y="1741"/>
                    </a:lnTo>
                    <a:lnTo>
                      <a:pt x="1187" y="1899"/>
                    </a:lnTo>
                    <a:lnTo>
                      <a:pt x="1002" y="2031"/>
                    </a:lnTo>
                    <a:lnTo>
                      <a:pt x="818" y="2137"/>
                    </a:lnTo>
                    <a:lnTo>
                      <a:pt x="633" y="2242"/>
                    </a:lnTo>
                    <a:lnTo>
                      <a:pt x="422" y="2321"/>
                    </a:lnTo>
                    <a:lnTo>
                      <a:pt x="211" y="2400"/>
                    </a:lnTo>
                    <a:lnTo>
                      <a:pt x="0" y="2427"/>
                    </a:lnTo>
                    <a:lnTo>
                      <a:pt x="238" y="2479"/>
                    </a:lnTo>
                    <a:lnTo>
                      <a:pt x="475" y="2506"/>
                    </a:lnTo>
                    <a:lnTo>
                      <a:pt x="712" y="2506"/>
                    </a:lnTo>
                    <a:lnTo>
                      <a:pt x="923" y="2479"/>
                    </a:lnTo>
                    <a:lnTo>
                      <a:pt x="1134" y="2427"/>
                    </a:lnTo>
                    <a:lnTo>
                      <a:pt x="1319" y="2348"/>
                    </a:lnTo>
                    <a:lnTo>
                      <a:pt x="1504" y="2242"/>
                    </a:lnTo>
                    <a:lnTo>
                      <a:pt x="1688" y="2084"/>
                    </a:lnTo>
                    <a:lnTo>
                      <a:pt x="1873" y="1873"/>
                    </a:lnTo>
                    <a:lnTo>
                      <a:pt x="2031" y="1635"/>
                    </a:lnTo>
                    <a:lnTo>
                      <a:pt x="2137" y="1372"/>
                    </a:lnTo>
                    <a:lnTo>
                      <a:pt x="2216" y="1108"/>
                    </a:lnTo>
                    <a:lnTo>
                      <a:pt x="2269" y="844"/>
                    </a:lnTo>
                    <a:lnTo>
                      <a:pt x="2269" y="580"/>
                    </a:lnTo>
                    <a:lnTo>
                      <a:pt x="2242" y="290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4" name="Google Shape;1519;p70">
                <a:extLst>
                  <a:ext uri="{FF2B5EF4-FFF2-40B4-BE49-F238E27FC236}">
                    <a16:creationId xmlns:a16="http://schemas.microsoft.com/office/drawing/2014/main" id="{843D7815-D724-89C7-012C-DB985D2C9F19}"/>
                  </a:ext>
                </a:extLst>
              </p:cNvPr>
              <p:cNvSpPr/>
              <p:nvPr/>
            </p:nvSpPr>
            <p:spPr>
              <a:xfrm>
                <a:off x="606050" y="4386900"/>
                <a:ext cx="369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478" extrusionOk="0">
                    <a:moveTo>
                      <a:pt x="739" y="54"/>
                    </a:moveTo>
                    <a:lnTo>
                      <a:pt x="924" y="80"/>
                    </a:lnTo>
                    <a:lnTo>
                      <a:pt x="1082" y="159"/>
                    </a:lnTo>
                    <a:lnTo>
                      <a:pt x="1187" y="238"/>
                    </a:lnTo>
                    <a:lnTo>
                      <a:pt x="1293" y="344"/>
                    </a:lnTo>
                    <a:lnTo>
                      <a:pt x="1346" y="449"/>
                    </a:lnTo>
                    <a:lnTo>
                      <a:pt x="1398" y="581"/>
                    </a:lnTo>
                    <a:lnTo>
                      <a:pt x="1425" y="713"/>
                    </a:lnTo>
                    <a:lnTo>
                      <a:pt x="1398" y="845"/>
                    </a:lnTo>
                    <a:lnTo>
                      <a:pt x="1372" y="950"/>
                    </a:lnTo>
                    <a:lnTo>
                      <a:pt x="1319" y="1082"/>
                    </a:lnTo>
                    <a:lnTo>
                      <a:pt x="1240" y="1188"/>
                    </a:lnTo>
                    <a:lnTo>
                      <a:pt x="1135" y="1267"/>
                    </a:lnTo>
                    <a:lnTo>
                      <a:pt x="1029" y="1346"/>
                    </a:lnTo>
                    <a:lnTo>
                      <a:pt x="897" y="1399"/>
                    </a:lnTo>
                    <a:lnTo>
                      <a:pt x="633" y="1399"/>
                    </a:lnTo>
                    <a:lnTo>
                      <a:pt x="528" y="1372"/>
                    </a:lnTo>
                    <a:lnTo>
                      <a:pt x="396" y="1320"/>
                    </a:lnTo>
                    <a:lnTo>
                      <a:pt x="291" y="1240"/>
                    </a:lnTo>
                    <a:lnTo>
                      <a:pt x="211" y="1135"/>
                    </a:lnTo>
                    <a:lnTo>
                      <a:pt x="132" y="1029"/>
                    </a:lnTo>
                    <a:lnTo>
                      <a:pt x="80" y="898"/>
                    </a:lnTo>
                    <a:lnTo>
                      <a:pt x="53" y="766"/>
                    </a:lnTo>
                    <a:lnTo>
                      <a:pt x="80" y="634"/>
                    </a:lnTo>
                    <a:lnTo>
                      <a:pt x="106" y="502"/>
                    </a:lnTo>
                    <a:lnTo>
                      <a:pt x="159" y="396"/>
                    </a:lnTo>
                    <a:lnTo>
                      <a:pt x="238" y="291"/>
                    </a:lnTo>
                    <a:lnTo>
                      <a:pt x="343" y="185"/>
                    </a:lnTo>
                    <a:lnTo>
                      <a:pt x="449" y="133"/>
                    </a:lnTo>
                    <a:lnTo>
                      <a:pt x="581" y="80"/>
                    </a:lnTo>
                    <a:lnTo>
                      <a:pt x="739" y="54"/>
                    </a:lnTo>
                    <a:close/>
                    <a:moveTo>
                      <a:pt x="554" y="1"/>
                    </a:moveTo>
                    <a:lnTo>
                      <a:pt x="422" y="54"/>
                    </a:lnTo>
                    <a:lnTo>
                      <a:pt x="291" y="133"/>
                    </a:lnTo>
                    <a:lnTo>
                      <a:pt x="185" y="238"/>
                    </a:lnTo>
                    <a:lnTo>
                      <a:pt x="106" y="344"/>
                    </a:lnTo>
                    <a:lnTo>
                      <a:pt x="27" y="502"/>
                    </a:lnTo>
                    <a:lnTo>
                      <a:pt x="0" y="634"/>
                    </a:lnTo>
                    <a:lnTo>
                      <a:pt x="0" y="766"/>
                    </a:lnTo>
                    <a:lnTo>
                      <a:pt x="27" y="924"/>
                    </a:lnTo>
                    <a:lnTo>
                      <a:pt x="80" y="1056"/>
                    </a:lnTo>
                    <a:lnTo>
                      <a:pt x="132" y="1188"/>
                    </a:lnTo>
                    <a:lnTo>
                      <a:pt x="238" y="1293"/>
                    </a:lnTo>
                    <a:lnTo>
                      <a:pt x="370" y="1372"/>
                    </a:lnTo>
                    <a:lnTo>
                      <a:pt x="554" y="1451"/>
                    </a:lnTo>
                    <a:lnTo>
                      <a:pt x="739" y="1478"/>
                    </a:lnTo>
                    <a:lnTo>
                      <a:pt x="924" y="1451"/>
                    </a:lnTo>
                    <a:lnTo>
                      <a:pt x="1055" y="1399"/>
                    </a:lnTo>
                    <a:lnTo>
                      <a:pt x="1187" y="1346"/>
                    </a:lnTo>
                    <a:lnTo>
                      <a:pt x="1293" y="1240"/>
                    </a:lnTo>
                    <a:lnTo>
                      <a:pt x="1372" y="1109"/>
                    </a:lnTo>
                    <a:lnTo>
                      <a:pt x="1451" y="977"/>
                    </a:lnTo>
                    <a:lnTo>
                      <a:pt x="1477" y="845"/>
                    </a:lnTo>
                    <a:lnTo>
                      <a:pt x="1477" y="687"/>
                    </a:lnTo>
                    <a:lnTo>
                      <a:pt x="1451" y="555"/>
                    </a:lnTo>
                    <a:lnTo>
                      <a:pt x="1425" y="423"/>
                    </a:lnTo>
                    <a:lnTo>
                      <a:pt x="1346" y="291"/>
                    </a:lnTo>
                    <a:lnTo>
                      <a:pt x="1240" y="185"/>
                    </a:lnTo>
                    <a:lnTo>
                      <a:pt x="1108" y="106"/>
                    </a:lnTo>
                    <a:lnTo>
                      <a:pt x="976" y="27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5" name="Google Shape;1520;p70">
                <a:extLst>
                  <a:ext uri="{FF2B5EF4-FFF2-40B4-BE49-F238E27FC236}">
                    <a16:creationId xmlns:a16="http://schemas.microsoft.com/office/drawing/2014/main" id="{DC0334F0-D0A0-37D9-2D5E-DE89BC44E192}"/>
                  </a:ext>
                </a:extLst>
              </p:cNvPr>
              <p:cNvSpPr/>
              <p:nvPr/>
            </p:nvSpPr>
            <p:spPr>
              <a:xfrm>
                <a:off x="697050" y="4413950"/>
                <a:ext cx="28375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8" extrusionOk="0">
                    <a:moveTo>
                      <a:pt x="712" y="53"/>
                    </a:moveTo>
                    <a:lnTo>
                      <a:pt x="818" y="106"/>
                    </a:lnTo>
                    <a:lnTo>
                      <a:pt x="923" y="185"/>
                    </a:lnTo>
                    <a:lnTo>
                      <a:pt x="976" y="238"/>
                    </a:lnTo>
                    <a:lnTo>
                      <a:pt x="1029" y="343"/>
                    </a:lnTo>
                    <a:lnTo>
                      <a:pt x="1055" y="422"/>
                    </a:lnTo>
                    <a:lnTo>
                      <a:pt x="1082" y="528"/>
                    </a:lnTo>
                    <a:lnTo>
                      <a:pt x="1082" y="633"/>
                    </a:lnTo>
                    <a:lnTo>
                      <a:pt x="1055" y="712"/>
                    </a:lnTo>
                    <a:lnTo>
                      <a:pt x="1002" y="818"/>
                    </a:lnTo>
                    <a:lnTo>
                      <a:pt x="950" y="897"/>
                    </a:lnTo>
                    <a:lnTo>
                      <a:pt x="871" y="950"/>
                    </a:lnTo>
                    <a:lnTo>
                      <a:pt x="791" y="1002"/>
                    </a:lnTo>
                    <a:lnTo>
                      <a:pt x="686" y="1055"/>
                    </a:lnTo>
                    <a:lnTo>
                      <a:pt x="501" y="1055"/>
                    </a:lnTo>
                    <a:lnTo>
                      <a:pt x="396" y="1029"/>
                    </a:lnTo>
                    <a:lnTo>
                      <a:pt x="317" y="1002"/>
                    </a:lnTo>
                    <a:lnTo>
                      <a:pt x="238" y="923"/>
                    </a:lnTo>
                    <a:lnTo>
                      <a:pt x="158" y="871"/>
                    </a:lnTo>
                    <a:lnTo>
                      <a:pt x="106" y="765"/>
                    </a:lnTo>
                    <a:lnTo>
                      <a:pt x="79" y="686"/>
                    </a:lnTo>
                    <a:lnTo>
                      <a:pt x="53" y="580"/>
                    </a:lnTo>
                    <a:lnTo>
                      <a:pt x="53" y="475"/>
                    </a:lnTo>
                    <a:lnTo>
                      <a:pt x="79" y="396"/>
                    </a:lnTo>
                    <a:lnTo>
                      <a:pt x="132" y="290"/>
                    </a:lnTo>
                    <a:lnTo>
                      <a:pt x="185" y="211"/>
                    </a:lnTo>
                    <a:lnTo>
                      <a:pt x="264" y="132"/>
                    </a:lnTo>
                    <a:lnTo>
                      <a:pt x="343" y="106"/>
                    </a:lnTo>
                    <a:lnTo>
                      <a:pt x="449" y="53"/>
                    </a:lnTo>
                    <a:close/>
                    <a:moveTo>
                      <a:pt x="422" y="0"/>
                    </a:moveTo>
                    <a:lnTo>
                      <a:pt x="317" y="53"/>
                    </a:lnTo>
                    <a:lnTo>
                      <a:pt x="238" y="106"/>
                    </a:lnTo>
                    <a:lnTo>
                      <a:pt x="158" y="185"/>
                    </a:lnTo>
                    <a:lnTo>
                      <a:pt x="79" y="264"/>
                    </a:lnTo>
                    <a:lnTo>
                      <a:pt x="53" y="369"/>
                    </a:lnTo>
                    <a:lnTo>
                      <a:pt x="27" y="475"/>
                    </a:lnTo>
                    <a:lnTo>
                      <a:pt x="0" y="580"/>
                    </a:lnTo>
                    <a:lnTo>
                      <a:pt x="27" y="686"/>
                    </a:lnTo>
                    <a:lnTo>
                      <a:pt x="53" y="791"/>
                    </a:lnTo>
                    <a:lnTo>
                      <a:pt x="106" y="871"/>
                    </a:lnTo>
                    <a:lnTo>
                      <a:pt x="238" y="1002"/>
                    </a:lnTo>
                    <a:lnTo>
                      <a:pt x="396" y="1082"/>
                    </a:lnTo>
                    <a:lnTo>
                      <a:pt x="580" y="1108"/>
                    </a:lnTo>
                    <a:lnTo>
                      <a:pt x="712" y="1108"/>
                    </a:lnTo>
                    <a:lnTo>
                      <a:pt x="818" y="1055"/>
                    </a:lnTo>
                    <a:lnTo>
                      <a:pt x="923" y="1002"/>
                    </a:lnTo>
                    <a:lnTo>
                      <a:pt x="1002" y="923"/>
                    </a:lnTo>
                    <a:lnTo>
                      <a:pt x="1055" y="844"/>
                    </a:lnTo>
                    <a:lnTo>
                      <a:pt x="1108" y="739"/>
                    </a:lnTo>
                    <a:lnTo>
                      <a:pt x="1134" y="633"/>
                    </a:lnTo>
                    <a:lnTo>
                      <a:pt x="1134" y="528"/>
                    </a:lnTo>
                    <a:lnTo>
                      <a:pt x="1108" y="422"/>
                    </a:lnTo>
                    <a:lnTo>
                      <a:pt x="1082" y="317"/>
                    </a:lnTo>
                    <a:lnTo>
                      <a:pt x="1029" y="211"/>
                    </a:lnTo>
                    <a:lnTo>
                      <a:pt x="950" y="132"/>
                    </a:lnTo>
                    <a:lnTo>
                      <a:pt x="844" y="79"/>
                    </a:lnTo>
                    <a:lnTo>
                      <a:pt x="765" y="27"/>
                    </a:lnTo>
                    <a:lnTo>
                      <a:pt x="6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6" name="Google Shape;1521;p70">
                <a:extLst>
                  <a:ext uri="{FF2B5EF4-FFF2-40B4-BE49-F238E27FC236}">
                    <a16:creationId xmlns:a16="http://schemas.microsoft.com/office/drawing/2014/main" id="{EBF81708-C6BF-1B26-BA84-A8B3985976D7}"/>
                  </a:ext>
                </a:extLst>
              </p:cNvPr>
              <p:cNvSpPr/>
              <p:nvPr/>
            </p:nvSpPr>
            <p:spPr>
              <a:xfrm>
                <a:off x="687800" y="4380325"/>
                <a:ext cx="224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898" h="897" extrusionOk="0">
                    <a:moveTo>
                      <a:pt x="449" y="26"/>
                    </a:moveTo>
                    <a:lnTo>
                      <a:pt x="555" y="53"/>
                    </a:lnTo>
                    <a:lnTo>
                      <a:pt x="660" y="79"/>
                    </a:lnTo>
                    <a:lnTo>
                      <a:pt x="792" y="185"/>
                    </a:lnTo>
                    <a:lnTo>
                      <a:pt x="845" y="343"/>
                    </a:lnTo>
                    <a:lnTo>
                      <a:pt x="871" y="501"/>
                    </a:lnTo>
                    <a:lnTo>
                      <a:pt x="819" y="659"/>
                    </a:lnTo>
                    <a:lnTo>
                      <a:pt x="766" y="712"/>
                    </a:lnTo>
                    <a:lnTo>
                      <a:pt x="687" y="765"/>
                    </a:lnTo>
                    <a:lnTo>
                      <a:pt x="555" y="844"/>
                    </a:lnTo>
                    <a:lnTo>
                      <a:pt x="397" y="844"/>
                    </a:lnTo>
                    <a:lnTo>
                      <a:pt x="238" y="791"/>
                    </a:lnTo>
                    <a:lnTo>
                      <a:pt x="186" y="739"/>
                    </a:lnTo>
                    <a:lnTo>
                      <a:pt x="133" y="686"/>
                    </a:lnTo>
                    <a:lnTo>
                      <a:pt x="54" y="554"/>
                    </a:lnTo>
                    <a:lnTo>
                      <a:pt x="54" y="448"/>
                    </a:lnTo>
                    <a:lnTo>
                      <a:pt x="54" y="369"/>
                    </a:lnTo>
                    <a:lnTo>
                      <a:pt x="106" y="237"/>
                    </a:lnTo>
                    <a:lnTo>
                      <a:pt x="212" y="106"/>
                    </a:lnTo>
                    <a:lnTo>
                      <a:pt x="291" y="79"/>
                    </a:lnTo>
                    <a:lnTo>
                      <a:pt x="344" y="53"/>
                    </a:lnTo>
                    <a:lnTo>
                      <a:pt x="449" y="26"/>
                    </a:lnTo>
                    <a:close/>
                    <a:moveTo>
                      <a:pt x="344" y="0"/>
                    </a:moveTo>
                    <a:lnTo>
                      <a:pt x="265" y="26"/>
                    </a:lnTo>
                    <a:lnTo>
                      <a:pt x="186" y="79"/>
                    </a:lnTo>
                    <a:lnTo>
                      <a:pt x="133" y="132"/>
                    </a:lnTo>
                    <a:lnTo>
                      <a:pt x="80" y="211"/>
                    </a:lnTo>
                    <a:lnTo>
                      <a:pt x="27" y="290"/>
                    </a:lnTo>
                    <a:lnTo>
                      <a:pt x="1" y="369"/>
                    </a:lnTo>
                    <a:lnTo>
                      <a:pt x="1" y="475"/>
                    </a:lnTo>
                    <a:lnTo>
                      <a:pt x="27" y="554"/>
                    </a:lnTo>
                    <a:lnTo>
                      <a:pt x="54" y="633"/>
                    </a:lnTo>
                    <a:lnTo>
                      <a:pt x="106" y="712"/>
                    </a:lnTo>
                    <a:lnTo>
                      <a:pt x="159" y="765"/>
                    </a:lnTo>
                    <a:lnTo>
                      <a:pt x="238" y="818"/>
                    </a:lnTo>
                    <a:lnTo>
                      <a:pt x="344" y="870"/>
                    </a:lnTo>
                    <a:lnTo>
                      <a:pt x="449" y="897"/>
                    </a:lnTo>
                    <a:lnTo>
                      <a:pt x="555" y="870"/>
                    </a:lnTo>
                    <a:lnTo>
                      <a:pt x="660" y="844"/>
                    </a:lnTo>
                    <a:lnTo>
                      <a:pt x="713" y="791"/>
                    </a:lnTo>
                    <a:lnTo>
                      <a:pt x="792" y="739"/>
                    </a:lnTo>
                    <a:lnTo>
                      <a:pt x="845" y="659"/>
                    </a:lnTo>
                    <a:lnTo>
                      <a:pt x="871" y="580"/>
                    </a:lnTo>
                    <a:lnTo>
                      <a:pt x="898" y="501"/>
                    </a:lnTo>
                    <a:lnTo>
                      <a:pt x="898" y="422"/>
                    </a:lnTo>
                    <a:lnTo>
                      <a:pt x="898" y="343"/>
                    </a:lnTo>
                    <a:lnTo>
                      <a:pt x="871" y="237"/>
                    </a:lnTo>
                    <a:lnTo>
                      <a:pt x="819" y="185"/>
                    </a:lnTo>
                    <a:lnTo>
                      <a:pt x="766" y="106"/>
                    </a:lnTo>
                    <a:lnTo>
                      <a:pt x="687" y="53"/>
                    </a:lnTo>
                    <a:lnTo>
                      <a:pt x="608" y="26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7" name="Google Shape;1522;p70">
                <a:extLst>
                  <a:ext uri="{FF2B5EF4-FFF2-40B4-BE49-F238E27FC236}">
                    <a16:creationId xmlns:a16="http://schemas.microsoft.com/office/drawing/2014/main" id="{42567EEF-36BA-AAE9-5957-3312224C3F6F}"/>
                  </a:ext>
                </a:extLst>
              </p:cNvPr>
              <p:cNvSpPr/>
              <p:nvPr/>
            </p:nvSpPr>
            <p:spPr>
              <a:xfrm>
                <a:off x="589575" y="4236575"/>
                <a:ext cx="56050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533" extrusionOk="0">
                    <a:moveTo>
                      <a:pt x="317" y="0"/>
                    </a:moveTo>
                    <a:lnTo>
                      <a:pt x="185" y="53"/>
                    </a:lnTo>
                    <a:lnTo>
                      <a:pt x="132" y="106"/>
                    </a:lnTo>
                    <a:lnTo>
                      <a:pt x="79" y="185"/>
                    </a:lnTo>
                    <a:lnTo>
                      <a:pt x="26" y="264"/>
                    </a:lnTo>
                    <a:lnTo>
                      <a:pt x="0" y="370"/>
                    </a:lnTo>
                    <a:lnTo>
                      <a:pt x="0" y="554"/>
                    </a:lnTo>
                    <a:lnTo>
                      <a:pt x="26" y="765"/>
                    </a:lnTo>
                    <a:lnTo>
                      <a:pt x="106" y="976"/>
                    </a:lnTo>
                    <a:lnTo>
                      <a:pt x="211" y="1161"/>
                    </a:lnTo>
                    <a:lnTo>
                      <a:pt x="343" y="1345"/>
                    </a:lnTo>
                    <a:lnTo>
                      <a:pt x="554" y="1662"/>
                    </a:lnTo>
                    <a:lnTo>
                      <a:pt x="765" y="1926"/>
                    </a:lnTo>
                    <a:lnTo>
                      <a:pt x="976" y="2137"/>
                    </a:lnTo>
                    <a:lnTo>
                      <a:pt x="1240" y="2348"/>
                    </a:lnTo>
                    <a:lnTo>
                      <a:pt x="1372" y="2427"/>
                    </a:lnTo>
                    <a:lnTo>
                      <a:pt x="1503" y="2480"/>
                    </a:lnTo>
                    <a:lnTo>
                      <a:pt x="1662" y="2532"/>
                    </a:lnTo>
                    <a:lnTo>
                      <a:pt x="1794" y="2532"/>
                    </a:lnTo>
                    <a:lnTo>
                      <a:pt x="1952" y="2506"/>
                    </a:lnTo>
                    <a:lnTo>
                      <a:pt x="2057" y="2453"/>
                    </a:lnTo>
                    <a:lnTo>
                      <a:pt x="2136" y="2374"/>
                    </a:lnTo>
                    <a:lnTo>
                      <a:pt x="2189" y="2269"/>
                    </a:lnTo>
                    <a:lnTo>
                      <a:pt x="2242" y="2163"/>
                    </a:lnTo>
                    <a:lnTo>
                      <a:pt x="2242" y="2058"/>
                    </a:lnTo>
                    <a:lnTo>
                      <a:pt x="2216" y="1847"/>
                    </a:lnTo>
                    <a:lnTo>
                      <a:pt x="2136" y="1609"/>
                    </a:lnTo>
                    <a:lnTo>
                      <a:pt x="1952" y="1266"/>
                    </a:lnTo>
                    <a:lnTo>
                      <a:pt x="1741" y="923"/>
                    </a:lnTo>
                    <a:lnTo>
                      <a:pt x="1503" y="607"/>
                    </a:lnTo>
                    <a:lnTo>
                      <a:pt x="1213" y="317"/>
                    </a:lnTo>
                    <a:lnTo>
                      <a:pt x="1108" y="238"/>
                    </a:lnTo>
                    <a:lnTo>
                      <a:pt x="976" y="159"/>
                    </a:lnTo>
                    <a:lnTo>
                      <a:pt x="818" y="79"/>
                    </a:lnTo>
                    <a:lnTo>
                      <a:pt x="659" y="27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8" name="Google Shape;1523;p70">
                <a:extLst>
                  <a:ext uri="{FF2B5EF4-FFF2-40B4-BE49-F238E27FC236}">
                    <a16:creationId xmlns:a16="http://schemas.microsoft.com/office/drawing/2014/main" id="{E9E2F8E2-4852-4513-88C9-694423737839}"/>
                  </a:ext>
                </a:extLst>
              </p:cNvPr>
              <p:cNvSpPr/>
              <p:nvPr/>
            </p:nvSpPr>
            <p:spPr>
              <a:xfrm>
                <a:off x="647600" y="4303825"/>
                <a:ext cx="237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951" extrusionOk="0">
                    <a:moveTo>
                      <a:pt x="369" y="1"/>
                    </a:moveTo>
                    <a:lnTo>
                      <a:pt x="264" y="53"/>
                    </a:lnTo>
                    <a:lnTo>
                      <a:pt x="185" y="106"/>
                    </a:lnTo>
                    <a:lnTo>
                      <a:pt x="132" y="159"/>
                    </a:lnTo>
                    <a:lnTo>
                      <a:pt x="79" y="238"/>
                    </a:lnTo>
                    <a:lnTo>
                      <a:pt x="26" y="317"/>
                    </a:lnTo>
                    <a:lnTo>
                      <a:pt x="0" y="396"/>
                    </a:lnTo>
                    <a:lnTo>
                      <a:pt x="0" y="502"/>
                    </a:lnTo>
                    <a:lnTo>
                      <a:pt x="26" y="581"/>
                    </a:lnTo>
                    <a:lnTo>
                      <a:pt x="53" y="686"/>
                    </a:lnTo>
                    <a:lnTo>
                      <a:pt x="106" y="765"/>
                    </a:lnTo>
                    <a:lnTo>
                      <a:pt x="158" y="818"/>
                    </a:lnTo>
                    <a:lnTo>
                      <a:pt x="237" y="871"/>
                    </a:lnTo>
                    <a:lnTo>
                      <a:pt x="317" y="924"/>
                    </a:lnTo>
                    <a:lnTo>
                      <a:pt x="396" y="924"/>
                    </a:lnTo>
                    <a:lnTo>
                      <a:pt x="501" y="950"/>
                    </a:lnTo>
                    <a:lnTo>
                      <a:pt x="580" y="924"/>
                    </a:lnTo>
                    <a:lnTo>
                      <a:pt x="686" y="897"/>
                    </a:lnTo>
                    <a:lnTo>
                      <a:pt x="765" y="845"/>
                    </a:lnTo>
                    <a:lnTo>
                      <a:pt x="818" y="792"/>
                    </a:lnTo>
                    <a:lnTo>
                      <a:pt x="870" y="713"/>
                    </a:lnTo>
                    <a:lnTo>
                      <a:pt x="923" y="634"/>
                    </a:lnTo>
                    <a:lnTo>
                      <a:pt x="950" y="528"/>
                    </a:lnTo>
                    <a:lnTo>
                      <a:pt x="950" y="449"/>
                    </a:lnTo>
                    <a:lnTo>
                      <a:pt x="923" y="343"/>
                    </a:lnTo>
                    <a:lnTo>
                      <a:pt x="897" y="264"/>
                    </a:lnTo>
                    <a:lnTo>
                      <a:pt x="844" y="185"/>
                    </a:lnTo>
                    <a:lnTo>
                      <a:pt x="791" y="106"/>
                    </a:lnTo>
                    <a:lnTo>
                      <a:pt x="712" y="53"/>
                    </a:lnTo>
                    <a:lnTo>
                      <a:pt x="633" y="27"/>
                    </a:lnTo>
                    <a:lnTo>
                      <a:pt x="5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39" name="Google Shape;1524;p70">
                <a:extLst>
                  <a:ext uri="{FF2B5EF4-FFF2-40B4-BE49-F238E27FC236}">
                    <a16:creationId xmlns:a16="http://schemas.microsoft.com/office/drawing/2014/main" id="{C59F05F5-D967-5F9A-025E-BED3594A5481}"/>
                  </a:ext>
                </a:extLst>
              </p:cNvPr>
              <p:cNvSpPr/>
              <p:nvPr/>
            </p:nvSpPr>
            <p:spPr>
              <a:xfrm>
                <a:off x="654175" y="4475925"/>
                <a:ext cx="686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1900" extrusionOk="0">
                    <a:moveTo>
                      <a:pt x="476" y="0"/>
                    </a:moveTo>
                    <a:lnTo>
                      <a:pt x="370" y="27"/>
                    </a:lnTo>
                    <a:lnTo>
                      <a:pt x="265" y="53"/>
                    </a:lnTo>
                    <a:lnTo>
                      <a:pt x="159" y="132"/>
                    </a:lnTo>
                    <a:lnTo>
                      <a:pt x="80" y="238"/>
                    </a:lnTo>
                    <a:lnTo>
                      <a:pt x="27" y="343"/>
                    </a:lnTo>
                    <a:lnTo>
                      <a:pt x="1" y="475"/>
                    </a:lnTo>
                    <a:lnTo>
                      <a:pt x="54" y="581"/>
                    </a:lnTo>
                    <a:lnTo>
                      <a:pt x="106" y="713"/>
                    </a:lnTo>
                    <a:lnTo>
                      <a:pt x="212" y="845"/>
                    </a:lnTo>
                    <a:lnTo>
                      <a:pt x="317" y="950"/>
                    </a:lnTo>
                    <a:lnTo>
                      <a:pt x="634" y="1187"/>
                    </a:lnTo>
                    <a:lnTo>
                      <a:pt x="977" y="1398"/>
                    </a:lnTo>
                    <a:lnTo>
                      <a:pt x="1320" y="1583"/>
                    </a:lnTo>
                    <a:lnTo>
                      <a:pt x="1610" y="1715"/>
                    </a:lnTo>
                    <a:lnTo>
                      <a:pt x="1821" y="1820"/>
                    </a:lnTo>
                    <a:lnTo>
                      <a:pt x="1953" y="1847"/>
                    </a:lnTo>
                    <a:lnTo>
                      <a:pt x="2111" y="1900"/>
                    </a:lnTo>
                    <a:lnTo>
                      <a:pt x="2269" y="1900"/>
                    </a:lnTo>
                    <a:lnTo>
                      <a:pt x="2401" y="1873"/>
                    </a:lnTo>
                    <a:lnTo>
                      <a:pt x="2533" y="1820"/>
                    </a:lnTo>
                    <a:lnTo>
                      <a:pt x="2665" y="1715"/>
                    </a:lnTo>
                    <a:lnTo>
                      <a:pt x="2717" y="1583"/>
                    </a:lnTo>
                    <a:lnTo>
                      <a:pt x="2744" y="1530"/>
                    </a:lnTo>
                    <a:lnTo>
                      <a:pt x="2717" y="1451"/>
                    </a:lnTo>
                    <a:lnTo>
                      <a:pt x="2691" y="1346"/>
                    </a:lnTo>
                    <a:lnTo>
                      <a:pt x="2612" y="1240"/>
                    </a:lnTo>
                    <a:lnTo>
                      <a:pt x="2427" y="1108"/>
                    </a:lnTo>
                    <a:lnTo>
                      <a:pt x="1689" y="581"/>
                    </a:lnTo>
                    <a:lnTo>
                      <a:pt x="1320" y="317"/>
                    </a:lnTo>
                    <a:lnTo>
                      <a:pt x="950" y="80"/>
                    </a:lnTo>
                    <a:lnTo>
                      <a:pt x="845" y="53"/>
                    </a:lnTo>
                    <a:lnTo>
                      <a:pt x="7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0" name="Google Shape;1525;p70">
                <a:extLst>
                  <a:ext uri="{FF2B5EF4-FFF2-40B4-BE49-F238E27FC236}">
                    <a16:creationId xmlns:a16="http://schemas.microsoft.com/office/drawing/2014/main" id="{0CABE825-71F8-9AA2-BFF6-F7F73CE90CFA}"/>
                  </a:ext>
                </a:extLst>
              </p:cNvPr>
              <p:cNvSpPr/>
              <p:nvPr/>
            </p:nvSpPr>
            <p:spPr>
              <a:xfrm>
                <a:off x="1177075" y="4162725"/>
                <a:ext cx="427950" cy="327725"/>
              </a:xfrm>
              <a:custGeom>
                <a:avLst/>
                <a:gdLst/>
                <a:ahLst/>
                <a:cxnLst/>
                <a:rect l="l" t="t" r="r" b="b"/>
                <a:pathLst>
                  <a:path w="17118" h="13109" extrusionOk="0">
                    <a:moveTo>
                      <a:pt x="14507" y="0"/>
                    </a:moveTo>
                    <a:lnTo>
                      <a:pt x="14349" y="27"/>
                    </a:lnTo>
                    <a:lnTo>
                      <a:pt x="14190" y="53"/>
                    </a:lnTo>
                    <a:lnTo>
                      <a:pt x="14058" y="132"/>
                    </a:lnTo>
                    <a:lnTo>
                      <a:pt x="370" y="8730"/>
                    </a:lnTo>
                    <a:lnTo>
                      <a:pt x="264" y="8810"/>
                    </a:lnTo>
                    <a:lnTo>
                      <a:pt x="159" y="8941"/>
                    </a:lnTo>
                    <a:lnTo>
                      <a:pt x="80" y="9073"/>
                    </a:lnTo>
                    <a:lnTo>
                      <a:pt x="27" y="9205"/>
                    </a:lnTo>
                    <a:lnTo>
                      <a:pt x="0" y="9363"/>
                    </a:lnTo>
                    <a:lnTo>
                      <a:pt x="27" y="9522"/>
                    </a:lnTo>
                    <a:lnTo>
                      <a:pt x="53" y="9654"/>
                    </a:lnTo>
                    <a:lnTo>
                      <a:pt x="132" y="9812"/>
                    </a:lnTo>
                    <a:lnTo>
                      <a:pt x="1979" y="12740"/>
                    </a:lnTo>
                    <a:lnTo>
                      <a:pt x="2084" y="12871"/>
                    </a:lnTo>
                    <a:lnTo>
                      <a:pt x="2190" y="12977"/>
                    </a:lnTo>
                    <a:lnTo>
                      <a:pt x="2321" y="13056"/>
                    </a:lnTo>
                    <a:lnTo>
                      <a:pt x="2480" y="13082"/>
                    </a:lnTo>
                    <a:lnTo>
                      <a:pt x="2612" y="13109"/>
                    </a:lnTo>
                    <a:lnTo>
                      <a:pt x="2770" y="13109"/>
                    </a:lnTo>
                    <a:lnTo>
                      <a:pt x="2928" y="13056"/>
                    </a:lnTo>
                    <a:lnTo>
                      <a:pt x="3060" y="13003"/>
                    </a:lnTo>
                    <a:lnTo>
                      <a:pt x="16749" y="4405"/>
                    </a:lnTo>
                    <a:lnTo>
                      <a:pt x="16854" y="4299"/>
                    </a:lnTo>
                    <a:lnTo>
                      <a:pt x="16960" y="4168"/>
                    </a:lnTo>
                    <a:lnTo>
                      <a:pt x="17039" y="4036"/>
                    </a:lnTo>
                    <a:lnTo>
                      <a:pt x="17092" y="3904"/>
                    </a:lnTo>
                    <a:lnTo>
                      <a:pt x="17118" y="3746"/>
                    </a:lnTo>
                    <a:lnTo>
                      <a:pt x="17092" y="3614"/>
                    </a:lnTo>
                    <a:lnTo>
                      <a:pt x="17065" y="3455"/>
                    </a:lnTo>
                    <a:lnTo>
                      <a:pt x="16986" y="3324"/>
                    </a:lnTo>
                    <a:lnTo>
                      <a:pt x="15140" y="370"/>
                    </a:lnTo>
                    <a:lnTo>
                      <a:pt x="15034" y="238"/>
                    </a:lnTo>
                    <a:lnTo>
                      <a:pt x="14929" y="159"/>
                    </a:lnTo>
                    <a:lnTo>
                      <a:pt x="14797" y="79"/>
                    </a:lnTo>
                    <a:lnTo>
                      <a:pt x="14639" y="27"/>
                    </a:lnTo>
                    <a:lnTo>
                      <a:pt x="145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1" name="Google Shape;1526;p70">
                <a:extLst>
                  <a:ext uri="{FF2B5EF4-FFF2-40B4-BE49-F238E27FC236}">
                    <a16:creationId xmlns:a16="http://schemas.microsoft.com/office/drawing/2014/main" id="{AA060036-489F-0B98-28C8-5C6D3F019C1E}"/>
                  </a:ext>
                </a:extLst>
              </p:cNvPr>
              <p:cNvSpPr/>
              <p:nvPr/>
            </p:nvSpPr>
            <p:spPr>
              <a:xfrm>
                <a:off x="1299725" y="4246450"/>
                <a:ext cx="178050" cy="163550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6542" extrusionOk="0">
                    <a:moveTo>
                      <a:pt x="4959" y="80"/>
                    </a:moveTo>
                    <a:lnTo>
                      <a:pt x="7042" y="3377"/>
                    </a:lnTo>
                    <a:lnTo>
                      <a:pt x="2163" y="6463"/>
                    </a:lnTo>
                    <a:lnTo>
                      <a:pt x="79" y="3140"/>
                    </a:lnTo>
                    <a:lnTo>
                      <a:pt x="4959" y="80"/>
                    </a:lnTo>
                    <a:close/>
                    <a:moveTo>
                      <a:pt x="4985" y="1"/>
                    </a:moveTo>
                    <a:lnTo>
                      <a:pt x="27" y="3113"/>
                    </a:lnTo>
                    <a:lnTo>
                      <a:pt x="0" y="3113"/>
                    </a:lnTo>
                    <a:lnTo>
                      <a:pt x="2137" y="6516"/>
                    </a:lnTo>
                    <a:lnTo>
                      <a:pt x="2137" y="6542"/>
                    </a:lnTo>
                    <a:lnTo>
                      <a:pt x="7095" y="3430"/>
                    </a:lnTo>
                    <a:lnTo>
                      <a:pt x="7122" y="3403"/>
                    </a:lnTo>
                    <a:lnTo>
                      <a:pt x="5012" y="27"/>
                    </a:lnTo>
                    <a:lnTo>
                      <a:pt x="498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2" name="Google Shape;1527;p70">
                <a:extLst>
                  <a:ext uri="{FF2B5EF4-FFF2-40B4-BE49-F238E27FC236}">
                    <a16:creationId xmlns:a16="http://schemas.microsoft.com/office/drawing/2014/main" id="{0BD924CE-DD0B-93C5-D3B0-660EE7917D3E}"/>
                  </a:ext>
                </a:extLst>
              </p:cNvPr>
              <p:cNvSpPr/>
              <p:nvPr/>
            </p:nvSpPr>
            <p:spPr>
              <a:xfrm>
                <a:off x="1217300" y="4383600"/>
                <a:ext cx="138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238" y="1"/>
                    </a:moveTo>
                    <a:lnTo>
                      <a:pt x="132" y="54"/>
                    </a:lnTo>
                    <a:lnTo>
                      <a:pt x="27" y="133"/>
                    </a:lnTo>
                    <a:lnTo>
                      <a:pt x="0" y="212"/>
                    </a:lnTo>
                    <a:lnTo>
                      <a:pt x="0" y="317"/>
                    </a:lnTo>
                    <a:lnTo>
                      <a:pt x="27" y="423"/>
                    </a:lnTo>
                    <a:lnTo>
                      <a:pt x="106" y="528"/>
                    </a:lnTo>
                    <a:lnTo>
                      <a:pt x="211" y="555"/>
                    </a:lnTo>
                    <a:lnTo>
                      <a:pt x="317" y="555"/>
                    </a:lnTo>
                    <a:lnTo>
                      <a:pt x="422" y="528"/>
                    </a:lnTo>
                    <a:lnTo>
                      <a:pt x="501" y="449"/>
                    </a:lnTo>
                    <a:lnTo>
                      <a:pt x="554" y="344"/>
                    </a:lnTo>
                    <a:lnTo>
                      <a:pt x="554" y="238"/>
                    </a:lnTo>
                    <a:lnTo>
                      <a:pt x="501" y="133"/>
                    </a:lnTo>
                    <a:lnTo>
                      <a:pt x="422" y="54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3" name="Google Shape;1528;p70">
                <a:extLst>
                  <a:ext uri="{FF2B5EF4-FFF2-40B4-BE49-F238E27FC236}">
                    <a16:creationId xmlns:a16="http://schemas.microsoft.com/office/drawing/2014/main" id="{D1457BD1-CDDB-9E66-0487-F26EFDA240B6}"/>
                  </a:ext>
                </a:extLst>
              </p:cNvPr>
              <p:cNvSpPr/>
              <p:nvPr/>
            </p:nvSpPr>
            <p:spPr>
              <a:xfrm>
                <a:off x="1260150" y="4393500"/>
                <a:ext cx="1452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55" extrusionOk="0">
                    <a:moveTo>
                      <a:pt x="238" y="1"/>
                    </a:moveTo>
                    <a:lnTo>
                      <a:pt x="133" y="27"/>
                    </a:lnTo>
                    <a:lnTo>
                      <a:pt x="53" y="106"/>
                    </a:lnTo>
                    <a:lnTo>
                      <a:pt x="27" y="212"/>
                    </a:lnTo>
                    <a:lnTo>
                      <a:pt x="1" y="317"/>
                    </a:lnTo>
                    <a:lnTo>
                      <a:pt x="53" y="423"/>
                    </a:lnTo>
                    <a:lnTo>
                      <a:pt x="133" y="502"/>
                    </a:lnTo>
                    <a:lnTo>
                      <a:pt x="238" y="554"/>
                    </a:lnTo>
                    <a:lnTo>
                      <a:pt x="344" y="554"/>
                    </a:lnTo>
                    <a:lnTo>
                      <a:pt x="449" y="502"/>
                    </a:lnTo>
                    <a:lnTo>
                      <a:pt x="528" y="423"/>
                    </a:lnTo>
                    <a:lnTo>
                      <a:pt x="581" y="343"/>
                    </a:lnTo>
                    <a:lnTo>
                      <a:pt x="581" y="212"/>
                    </a:lnTo>
                    <a:lnTo>
                      <a:pt x="528" y="106"/>
                    </a:lnTo>
                    <a:lnTo>
                      <a:pt x="449" y="27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4" name="Google Shape;1529;p70">
                <a:extLst>
                  <a:ext uri="{FF2B5EF4-FFF2-40B4-BE49-F238E27FC236}">
                    <a16:creationId xmlns:a16="http://schemas.microsoft.com/office/drawing/2014/main" id="{EDA89651-0AEE-78A5-2842-F9F62AE9BD7C}"/>
                  </a:ext>
                </a:extLst>
              </p:cNvPr>
              <p:cNvSpPr/>
              <p:nvPr/>
            </p:nvSpPr>
            <p:spPr>
              <a:xfrm>
                <a:off x="1260150" y="4352625"/>
                <a:ext cx="138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238" y="0"/>
                    </a:moveTo>
                    <a:lnTo>
                      <a:pt x="133" y="27"/>
                    </a:lnTo>
                    <a:lnTo>
                      <a:pt x="53" y="106"/>
                    </a:lnTo>
                    <a:lnTo>
                      <a:pt x="1" y="211"/>
                    </a:lnTo>
                    <a:lnTo>
                      <a:pt x="1" y="317"/>
                    </a:lnTo>
                    <a:lnTo>
                      <a:pt x="27" y="422"/>
                    </a:lnTo>
                    <a:lnTo>
                      <a:pt x="106" y="501"/>
                    </a:lnTo>
                    <a:lnTo>
                      <a:pt x="212" y="554"/>
                    </a:lnTo>
                    <a:lnTo>
                      <a:pt x="317" y="554"/>
                    </a:lnTo>
                    <a:lnTo>
                      <a:pt x="423" y="501"/>
                    </a:lnTo>
                    <a:lnTo>
                      <a:pt x="502" y="422"/>
                    </a:lnTo>
                    <a:lnTo>
                      <a:pt x="555" y="343"/>
                    </a:lnTo>
                    <a:lnTo>
                      <a:pt x="555" y="238"/>
                    </a:lnTo>
                    <a:lnTo>
                      <a:pt x="528" y="132"/>
                    </a:lnTo>
                    <a:lnTo>
                      <a:pt x="449" y="27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5" name="Google Shape;1530;p70">
                <a:extLst>
                  <a:ext uri="{FF2B5EF4-FFF2-40B4-BE49-F238E27FC236}">
                    <a16:creationId xmlns:a16="http://schemas.microsoft.com/office/drawing/2014/main" id="{5101DA17-185A-26B1-76CF-6B4C63C3A5B0}"/>
                  </a:ext>
                </a:extLst>
              </p:cNvPr>
              <p:cNvSpPr/>
              <p:nvPr/>
            </p:nvSpPr>
            <p:spPr>
              <a:xfrm>
                <a:off x="1296425" y="4411300"/>
                <a:ext cx="138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238" y="1"/>
                    </a:moveTo>
                    <a:lnTo>
                      <a:pt x="132" y="27"/>
                    </a:lnTo>
                    <a:lnTo>
                      <a:pt x="53" y="106"/>
                    </a:lnTo>
                    <a:lnTo>
                      <a:pt x="0" y="212"/>
                    </a:lnTo>
                    <a:lnTo>
                      <a:pt x="0" y="317"/>
                    </a:lnTo>
                    <a:lnTo>
                      <a:pt x="53" y="423"/>
                    </a:lnTo>
                    <a:lnTo>
                      <a:pt x="132" y="502"/>
                    </a:lnTo>
                    <a:lnTo>
                      <a:pt x="211" y="555"/>
                    </a:lnTo>
                    <a:lnTo>
                      <a:pt x="343" y="555"/>
                    </a:lnTo>
                    <a:lnTo>
                      <a:pt x="449" y="528"/>
                    </a:lnTo>
                    <a:lnTo>
                      <a:pt x="528" y="449"/>
                    </a:lnTo>
                    <a:lnTo>
                      <a:pt x="554" y="344"/>
                    </a:lnTo>
                    <a:lnTo>
                      <a:pt x="554" y="238"/>
                    </a:lnTo>
                    <a:lnTo>
                      <a:pt x="528" y="133"/>
                    </a:lnTo>
                    <a:lnTo>
                      <a:pt x="449" y="53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6" name="Google Shape;1531;p70">
                <a:extLst>
                  <a:ext uri="{FF2B5EF4-FFF2-40B4-BE49-F238E27FC236}">
                    <a16:creationId xmlns:a16="http://schemas.microsoft.com/office/drawing/2014/main" id="{0764B7F4-62E5-5167-43D4-0E2187E9C6B5}"/>
                  </a:ext>
                </a:extLst>
              </p:cNvPr>
              <p:cNvSpPr/>
              <p:nvPr/>
            </p:nvSpPr>
            <p:spPr>
              <a:xfrm>
                <a:off x="1250925" y="4435050"/>
                <a:ext cx="1387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81" extrusionOk="0">
                    <a:moveTo>
                      <a:pt x="238" y="0"/>
                    </a:moveTo>
                    <a:lnTo>
                      <a:pt x="132" y="53"/>
                    </a:lnTo>
                    <a:lnTo>
                      <a:pt x="53" y="132"/>
                    </a:lnTo>
                    <a:lnTo>
                      <a:pt x="0" y="238"/>
                    </a:lnTo>
                    <a:lnTo>
                      <a:pt x="0" y="343"/>
                    </a:lnTo>
                    <a:lnTo>
                      <a:pt x="27" y="449"/>
                    </a:lnTo>
                    <a:lnTo>
                      <a:pt x="106" y="528"/>
                    </a:lnTo>
                    <a:lnTo>
                      <a:pt x="211" y="580"/>
                    </a:lnTo>
                    <a:lnTo>
                      <a:pt x="317" y="580"/>
                    </a:lnTo>
                    <a:lnTo>
                      <a:pt x="422" y="528"/>
                    </a:lnTo>
                    <a:lnTo>
                      <a:pt x="502" y="449"/>
                    </a:lnTo>
                    <a:lnTo>
                      <a:pt x="554" y="343"/>
                    </a:lnTo>
                    <a:lnTo>
                      <a:pt x="554" y="238"/>
                    </a:lnTo>
                    <a:lnTo>
                      <a:pt x="528" y="132"/>
                    </a:lnTo>
                    <a:lnTo>
                      <a:pt x="449" y="53"/>
                    </a:lnTo>
                    <a:lnTo>
                      <a:pt x="343" y="27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7" name="Google Shape;1532;p70">
                <a:extLst>
                  <a:ext uri="{FF2B5EF4-FFF2-40B4-BE49-F238E27FC236}">
                    <a16:creationId xmlns:a16="http://schemas.microsoft.com/office/drawing/2014/main" id="{744302A4-B92A-96E6-14F5-62139D1A7326}"/>
                  </a:ext>
                </a:extLst>
              </p:cNvPr>
              <p:cNvSpPr/>
              <p:nvPr/>
            </p:nvSpPr>
            <p:spPr>
              <a:xfrm>
                <a:off x="1505450" y="4200975"/>
                <a:ext cx="1452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54" extrusionOk="0">
                    <a:moveTo>
                      <a:pt x="238" y="0"/>
                    </a:moveTo>
                    <a:lnTo>
                      <a:pt x="132" y="26"/>
                    </a:lnTo>
                    <a:lnTo>
                      <a:pt x="53" y="106"/>
                    </a:lnTo>
                    <a:lnTo>
                      <a:pt x="27" y="211"/>
                    </a:lnTo>
                    <a:lnTo>
                      <a:pt x="0" y="317"/>
                    </a:lnTo>
                    <a:lnTo>
                      <a:pt x="53" y="422"/>
                    </a:lnTo>
                    <a:lnTo>
                      <a:pt x="132" y="501"/>
                    </a:lnTo>
                    <a:lnTo>
                      <a:pt x="238" y="554"/>
                    </a:lnTo>
                    <a:lnTo>
                      <a:pt x="343" y="554"/>
                    </a:lnTo>
                    <a:lnTo>
                      <a:pt x="449" y="501"/>
                    </a:lnTo>
                    <a:lnTo>
                      <a:pt x="528" y="422"/>
                    </a:lnTo>
                    <a:lnTo>
                      <a:pt x="581" y="343"/>
                    </a:lnTo>
                    <a:lnTo>
                      <a:pt x="581" y="211"/>
                    </a:lnTo>
                    <a:lnTo>
                      <a:pt x="528" y="106"/>
                    </a:lnTo>
                    <a:lnTo>
                      <a:pt x="449" y="26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8" name="Google Shape;1533;p70">
                <a:extLst>
                  <a:ext uri="{FF2B5EF4-FFF2-40B4-BE49-F238E27FC236}">
                    <a16:creationId xmlns:a16="http://schemas.microsoft.com/office/drawing/2014/main" id="{9EE1105B-4B1A-122B-E870-74395B58B220}"/>
                  </a:ext>
                </a:extLst>
              </p:cNvPr>
              <p:cNvSpPr/>
              <p:nvPr/>
            </p:nvSpPr>
            <p:spPr>
              <a:xfrm>
                <a:off x="1456000" y="4233275"/>
                <a:ext cx="1387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81" extrusionOk="0">
                    <a:moveTo>
                      <a:pt x="238" y="0"/>
                    </a:moveTo>
                    <a:lnTo>
                      <a:pt x="132" y="53"/>
                    </a:lnTo>
                    <a:lnTo>
                      <a:pt x="53" y="132"/>
                    </a:lnTo>
                    <a:lnTo>
                      <a:pt x="0" y="211"/>
                    </a:lnTo>
                    <a:lnTo>
                      <a:pt x="0" y="343"/>
                    </a:lnTo>
                    <a:lnTo>
                      <a:pt x="53" y="449"/>
                    </a:lnTo>
                    <a:lnTo>
                      <a:pt x="132" y="528"/>
                    </a:lnTo>
                    <a:lnTo>
                      <a:pt x="211" y="554"/>
                    </a:lnTo>
                    <a:lnTo>
                      <a:pt x="343" y="581"/>
                    </a:lnTo>
                    <a:lnTo>
                      <a:pt x="449" y="528"/>
                    </a:lnTo>
                    <a:lnTo>
                      <a:pt x="528" y="449"/>
                    </a:lnTo>
                    <a:lnTo>
                      <a:pt x="554" y="343"/>
                    </a:lnTo>
                    <a:lnTo>
                      <a:pt x="554" y="238"/>
                    </a:lnTo>
                    <a:lnTo>
                      <a:pt x="528" y="132"/>
                    </a:lnTo>
                    <a:lnTo>
                      <a:pt x="449" y="53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49" name="Google Shape;1534;p70">
                <a:extLst>
                  <a:ext uri="{FF2B5EF4-FFF2-40B4-BE49-F238E27FC236}">
                    <a16:creationId xmlns:a16="http://schemas.microsoft.com/office/drawing/2014/main" id="{39044C8A-65F2-F2D2-E928-6AE7810FA2C7}"/>
                  </a:ext>
                </a:extLst>
              </p:cNvPr>
              <p:cNvSpPr/>
              <p:nvPr/>
            </p:nvSpPr>
            <p:spPr>
              <a:xfrm>
                <a:off x="1495550" y="4243825"/>
                <a:ext cx="138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238" y="0"/>
                    </a:moveTo>
                    <a:lnTo>
                      <a:pt x="133" y="53"/>
                    </a:lnTo>
                    <a:lnTo>
                      <a:pt x="53" y="132"/>
                    </a:lnTo>
                    <a:lnTo>
                      <a:pt x="1" y="211"/>
                    </a:lnTo>
                    <a:lnTo>
                      <a:pt x="1" y="343"/>
                    </a:lnTo>
                    <a:lnTo>
                      <a:pt x="27" y="449"/>
                    </a:lnTo>
                    <a:lnTo>
                      <a:pt x="106" y="528"/>
                    </a:lnTo>
                    <a:lnTo>
                      <a:pt x="212" y="554"/>
                    </a:lnTo>
                    <a:lnTo>
                      <a:pt x="317" y="554"/>
                    </a:lnTo>
                    <a:lnTo>
                      <a:pt x="423" y="528"/>
                    </a:lnTo>
                    <a:lnTo>
                      <a:pt x="502" y="449"/>
                    </a:lnTo>
                    <a:lnTo>
                      <a:pt x="555" y="343"/>
                    </a:lnTo>
                    <a:lnTo>
                      <a:pt x="555" y="238"/>
                    </a:lnTo>
                    <a:lnTo>
                      <a:pt x="528" y="132"/>
                    </a:lnTo>
                    <a:lnTo>
                      <a:pt x="449" y="53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0" name="Google Shape;1535;p70">
                <a:extLst>
                  <a:ext uri="{FF2B5EF4-FFF2-40B4-BE49-F238E27FC236}">
                    <a16:creationId xmlns:a16="http://schemas.microsoft.com/office/drawing/2014/main" id="{45987C5E-C1FB-BD5A-1A4F-904D21E5F4D6}"/>
                  </a:ext>
                </a:extLst>
              </p:cNvPr>
              <p:cNvSpPr/>
              <p:nvPr/>
            </p:nvSpPr>
            <p:spPr>
              <a:xfrm>
                <a:off x="1537750" y="4253725"/>
                <a:ext cx="138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4" extrusionOk="0">
                    <a:moveTo>
                      <a:pt x="238" y="0"/>
                    </a:moveTo>
                    <a:lnTo>
                      <a:pt x="133" y="26"/>
                    </a:lnTo>
                    <a:lnTo>
                      <a:pt x="53" y="106"/>
                    </a:lnTo>
                    <a:lnTo>
                      <a:pt x="1" y="211"/>
                    </a:lnTo>
                    <a:lnTo>
                      <a:pt x="1" y="317"/>
                    </a:lnTo>
                    <a:lnTo>
                      <a:pt x="27" y="422"/>
                    </a:lnTo>
                    <a:lnTo>
                      <a:pt x="106" y="501"/>
                    </a:lnTo>
                    <a:lnTo>
                      <a:pt x="212" y="554"/>
                    </a:lnTo>
                    <a:lnTo>
                      <a:pt x="317" y="554"/>
                    </a:lnTo>
                    <a:lnTo>
                      <a:pt x="423" y="528"/>
                    </a:lnTo>
                    <a:lnTo>
                      <a:pt x="502" y="448"/>
                    </a:lnTo>
                    <a:lnTo>
                      <a:pt x="555" y="343"/>
                    </a:lnTo>
                    <a:lnTo>
                      <a:pt x="555" y="237"/>
                    </a:lnTo>
                    <a:lnTo>
                      <a:pt x="528" y="132"/>
                    </a:lnTo>
                    <a:lnTo>
                      <a:pt x="449" y="53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1" name="Google Shape;1536;p70">
                <a:extLst>
                  <a:ext uri="{FF2B5EF4-FFF2-40B4-BE49-F238E27FC236}">
                    <a16:creationId xmlns:a16="http://schemas.microsoft.com/office/drawing/2014/main" id="{2BCB87EE-4606-48CD-2E91-C50247C44EF7}"/>
                  </a:ext>
                </a:extLst>
              </p:cNvPr>
              <p:cNvSpPr/>
              <p:nvPr/>
            </p:nvSpPr>
            <p:spPr>
              <a:xfrm>
                <a:off x="1497525" y="4284700"/>
                <a:ext cx="138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212" y="1"/>
                    </a:moveTo>
                    <a:lnTo>
                      <a:pt x="106" y="27"/>
                    </a:lnTo>
                    <a:lnTo>
                      <a:pt x="27" y="106"/>
                    </a:lnTo>
                    <a:lnTo>
                      <a:pt x="1" y="212"/>
                    </a:lnTo>
                    <a:lnTo>
                      <a:pt x="1" y="317"/>
                    </a:lnTo>
                    <a:lnTo>
                      <a:pt x="27" y="423"/>
                    </a:lnTo>
                    <a:lnTo>
                      <a:pt x="106" y="502"/>
                    </a:lnTo>
                    <a:lnTo>
                      <a:pt x="212" y="555"/>
                    </a:lnTo>
                    <a:lnTo>
                      <a:pt x="317" y="555"/>
                    </a:lnTo>
                    <a:lnTo>
                      <a:pt x="423" y="502"/>
                    </a:lnTo>
                    <a:lnTo>
                      <a:pt x="502" y="423"/>
                    </a:lnTo>
                    <a:lnTo>
                      <a:pt x="555" y="344"/>
                    </a:lnTo>
                    <a:lnTo>
                      <a:pt x="555" y="212"/>
                    </a:lnTo>
                    <a:lnTo>
                      <a:pt x="502" y="106"/>
                    </a:lnTo>
                    <a:lnTo>
                      <a:pt x="423" y="27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2" name="Google Shape;1537;p70">
                <a:extLst>
                  <a:ext uri="{FF2B5EF4-FFF2-40B4-BE49-F238E27FC236}">
                    <a16:creationId xmlns:a16="http://schemas.microsoft.com/office/drawing/2014/main" id="{E46A05FD-0006-14E7-180A-0F816A0056EE}"/>
                  </a:ext>
                </a:extLst>
              </p:cNvPr>
              <p:cNvSpPr/>
              <p:nvPr/>
            </p:nvSpPr>
            <p:spPr>
              <a:xfrm>
                <a:off x="430000" y="4484500"/>
                <a:ext cx="174750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8415" extrusionOk="0">
                    <a:moveTo>
                      <a:pt x="4721" y="0"/>
                    </a:moveTo>
                    <a:lnTo>
                      <a:pt x="4405" y="27"/>
                    </a:lnTo>
                    <a:lnTo>
                      <a:pt x="4062" y="106"/>
                    </a:lnTo>
                    <a:lnTo>
                      <a:pt x="3746" y="211"/>
                    </a:lnTo>
                    <a:lnTo>
                      <a:pt x="3429" y="343"/>
                    </a:lnTo>
                    <a:lnTo>
                      <a:pt x="3086" y="528"/>
                    </a:lnTo>
                    <a:lnTo>
                      <a:pt x="2770" y="739"/>
                    </a:lnTo>
                    <a:lnTo>
                      <a:pt x="2453" y="976"/>
                    </a:lnTo>
                    <a:lnTo>
                      <a:pt x="2137" y="1240"/>
                    </a:lnTo>
                    <a:lnTo>
                      <a:pt x="1846" y="1557"/>
                    </a:lnTo>
                    <a:lnTo>
                      <a:pt x="1556" y="1873"/>
                    </a:lnTo>
                    <a:lnTo>
                      <a:pt x="1266" y="2242"/>
                    </a:lnTo>
                    <a:lnTo>
                      <a:pt x="1002" y="2612"/>
                    </a:lnTo>
                    <a:lnTo>
                      <a:pt x="1002" y="2638"/>
                    </a:lnTo>
                    <a:lnTo>
                      <a:pt x="791" y="3007"/>
                    </a:lnTo>
                    <a:lnTo>
                      <a:pt x="580" y="3376"/>
                    </a:lnTo>
                    <a:lnTo>
                      <a:pt x="422" y="3746"/>
                    </a:lnTo>
                    <a:lnTo>
                      <a:pt x="290" y="4115"/>
                    </a:lnTo>
                    <a:lnTo>
                      <a:pt x="185" y="4484"/>
                    </a:lnTo>
                    <a:lnTo>
                      <a:pt x="106" y="4853"/>
                    </a:lnTo>
                    <a:lnTo>
                      <a:pt x="53" y="5196"/>
                    </a:lnTo>
                    <a:lnTo>
                      <a:pt x="0" y="5566"/>
                    </a:lnTo>
                    <a:lnTo>
                      <a:pt x="0" y="5882"/>
                    </a:lnTo>
                    <a:lnTo>
                      <a:pt x="27" y="6225"/>
                    </a:lnTo>
                    <a:lnTo>
                      <a:pt x="53" y="6541"/>
                    </a:lnTo>
                    <a:lnTo>
                      <a:pt x="132" y="6832"/>
                    </a:lnTo>
                    <a:lnTo>
                      <a:pt x="238" y="7095"/>
                    </a:lnTo>
                    <a:lnTo>
                      <a:pt x="343" y="7359"/>
                    </a:lnTo>
                    <a:lnTo>
                      <a:pt x="501" y="7596"/>
                    </a:lnTo>
                    <a:lnTo>
                      <a:pt x="660" y="7807"/>
                    </a:lnTo>
                    <a:lnTo>
                      <a:pt x="844" y="7966"/>
                    </a:lnTo>
                    <a:lnTo>
                      <a:pt x="1055" y="8124"/>
                    </a:lnTo>
                    <a:lnTo>
                      <a:pt x="1319" y="8256"/>
                    </a:lnTo>
                    <a:lnTo>
                      <a:pt x="1609" y="8335"/>
                    </a:lnTo>
                    <a:lnTo>
                      <a:pt x="1899" y="8388"/>
                    </a:lnTo>
                    <a:lnTo>
                      <a:pt x="2216" y="8414"/>
                    </a:lnTo>
                    <a:lnTo>
                      <a:pt x="2532" y="8388"/>
                    </a:lnTo>
                    <a:lnTo>
                      <a:pt x="2875" y="8309"/>
                    </a:lnTo>
                    <a:lnTo>
                      <a:pt x="3192" y="8203"/>
                    </a:lnTo>
                    <a:lnTo>
                      <a:pt x="3535" y="8071"/>
                    </a:lnTo>
                    <a:lnTo>
                      <a:pt x="3877" y="7887"/>
                    </a:lnTo>
                    <a:lnTo>
                      <a:pt x="4194" y="7676"/>
                    </a:lnTo>
                    <a:lnTo>
                      <a:pt x="4537" y="7438"/>
                    </a:lnTo>
                    <a:lnTo>
                      <a:pt x="4853" y="7174"/>
                    </a:lnTo>
                    <a:lnTo>
                      <a:pt x="5143" y="6858"/>
                    </a:lnTo>
                    <a:lnTo>
                      <a:pt x="5434" y="6515"/>
                    </a:lnTo>
                    <a:lnTo>
                      <a:pt x="5724" y="6146"/>
                    </a:lnTo>
                    <a:lnTo>
                      <a:pt x="5987" y="5777"/>
                    </a:lnTo>
                    <a:lnTo>
                      <a:pt x="6251" y="5328"/>
                    </a:lnTo>
                    <a:lnTo>
                      <a:pt x="6436" y="4933"/>
                    </a:lnTo>
                    <a:lnTo>
                      <a:pt x="6594" y="4563"/>
                    </a:lnTo>
                    <a:lnTo>
                      <a:pt x="6726" y="4168"/>
                    </a:lnTo>
                    <a:lnTo>
                      <a:pt x="6831" y="3798"/>
                    </a:lnTo>
                    <a:lnTo>
                      <a:pt x="6911" y="3403"/>
                    </a:lnTo>
                    <a:lnTo>
                      <a:pt x="6963" y="3034"/>
                    </a:lnTo>
                    <a:lnTo>
                      <a:pt x="6990" y="2691"/>
                    </a:lnTo>
                    <a:lnTo>
                      <a:pt x="6963" y="2348"/>
                    </a:lnTo>
                    <a:lnTo>
                      <a:pt x="6937" y="2005"/>
                    </a:lnTo>
                    <a:lnTo>
                      <a:pt x="6884" y="1688"/>
                    </a:lnTo>
                    <a:lnTo>
                      <a:pt x="6779" y="1398"/>
                    </a:lnTo>
                    <a:lnTo>
                      <a:pt x="6673" y="1135"/>
                    </a:lnTo>
                    <a:lnTo>
                      <a:pt x="6541" y="871"/>
                    </a:lnTo>
                    <a:lnTo>
                      <a:pt x="6357" y="660"/>
                    </a:lnTo>
                    <a:lnTo>
                      <a:pt x="6172" y="475"/>
                    </a:lnTo>
                    <a:lnTo>
                      <a:pt x="5935" y="291"/>
                    </a:lnTo>
                    <a:lnTo>
                      <a:pt x="5856" y="264"/>
                    </a:lnTo>
                    <a:lnTo>
                      <a:pt x="5592" y="132"/>
                    </a:lnTo>
                    <a:lnTo>
                      <a:pt x="5328" y="53"/>
                    </a:lnTo>
                    <a:lnTo>
                      <a:pt x="50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3" name="Google Shape;1538;p70">
                <a:extLst>
                  <a:ext uri="{FF2B5EF4-FFF2-40B4-BE49-F238E27FC236}">
                    <a16:creationId xmlns:a16="http://schemas.microsoft.com/office/drawing/2014/main" id="{280475B9-1C0E-005E-26D0-3FB99F3A117F}"/>
                  </a:ext>
                </a:extLst>
              </p:cNvPr>
              <p:cNvSpPr/>
              <p:nvPr/>
            </p:nvSpPr>
            <p:spPr>
              <a:xfrm>
                <a:off x="418775" y="4475925"/>
                <a:ext cx="174775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8415" extrusionOk="0">
                    <a:moveTo>
                      <a:pt x="4775" y="0"/>
                    </a:moveTo>
                    <a:lnTo>
                      <a:pt x="4458" y="27"/>
                    </a:lnTo>
                    <a:lnTo>
                      <a:pt x="4142" y="80"/>
                    </a:lnTo>
                    <a:lnTo>
                      <a:pt x="3799" y="185"/>
                    </a:lnTo>
                    <a:lnTo>
                      <a:pt x="3482" y="317"/>
                    </a:lnTo>
                    <a:lnTo>
                      <a:pt x="3139" y="502"/>
                    </a:lnTo>
                    <a:lnTo>
                      <a:pt x="2797" y="713"/>
                    </a:lnTo>
                    <a:lnTo>
                      <a:pt x="2480" y="950"/>
                    </a:lnTo>
                    <a:lnTo>
                      <a:pt x="2164" y="1214"/>
                    </a:lnTo>
                    <a:lnTo>
                      <a:pt x="1873" y="1530"/>
                    </a:lnTo>
                    <a:lnTo>
                      <a:pt x="1557" y="1847"/>
                    </a:lnTo>
                    <a:lnTo>
                      <a:pt x="1293" y="2216"/>
                    </a:lnTo>
                    <a:lnTo>
                      <a:pt x="1029" y="2585"/>
                    </a:lnTo>
                    <a:lnTo>
                      <a:pt x="1003" y="2638"/>
                    </a:lnTo>
                    <a:lnTo>
                      <a:pt x="766" y="3034"/>
                    </a:lnTo>
                    <a:lnTo>
                      <a:pt x="555" y="3456"/>
                    </a:lnTo>
                    <a:lnTo>
                      <a:pt x="370" y="3878"/>
                    </a:lnTo>
                    <a:lnTo>
                      <a:pt x="238" y="4273"/>
                    </a:lnTo>
                    <a:lnTo>
                      <a:pt x="133" y="4695"/>
                    </a:lnTo>
                    <a:lnTo>
                      <a:pt x="54" y="5091"/>
                    </a:lnTo>
                    <a:lnTo>
                      <a:pt x="1" y="5487"/>
                    </a:lnTo>
                    <a:lnTo>
                      <a:pt x="1" y="5856"/>
                    </a:lnTo>
                    <a:lnTo>
                      <a:pt x="27" y="6225"/>
                    </a:lnTo>
                    <a:lnTo>
                      <a:pt x="80" y="6568"/>
                    </a:lnTo>
                    <a:lnTo>
                      <a:pt x="159" y="6884"/>
                    </a:lnTo>
                    <a:lnTo>
                      <a:pt x="265" y="7201"/>
                    </a:lnTo>
                    <a:lnTo>
                      <a:pt x="423" y="7465"/>
                    </a:lnTo>
                    <a:lnTo>
                      <a:pt x="607" y="7702"/>
                    </a:lnTo>
                    <a:lnTo>
                      <a:pt x="818" y="7913"/>
                    </a:lnTo>
                    <a:lnTo>
                      <a:pt x="1056" y="8098"/>
                    </a:lnTo>
                    <a:lnTo>
                      <a:pt x="1109" y="8150"/>
                    </a:lnTo>
                    <a:lnTo>
                      <a:pt x="1372" y="8256"/>
                    </a:lnTo>
                    <a:lnTo>
                      <a:pt x="1662" y="8361"/>
                    </a:lnTo>
                    <a:lnTo>
                      <a:pt x="1953" y="8388"/>
                    </a:lnTo>
                    <a:lnTo>
                      <a:pt x="2269" y="8414"/>
                    </a:lnTo>
                    <a:lnTo>
                      <a:pt x="2586" y="8361"/>
                    </a:lnTo>
                    <a:lnTo>
                      <a:pt x="2928" y="8282"/>
                    </a:lnTo>
                    <a:lnTo>
                      <a:pt x="3245" y="8177"/>
                    </a:lnTo>
                    <a:lnTo>
                      <a:pt x="3561" y="8045"/>
                    </a:lnTo>
                    <a:lnTo>
                      <a:pt x="3904" y="7860"/>
                    </a:lnTo>
                    <a:lnTo>
                      <a:pt x="4221" y="7649"/>
                    </a:lnTo>
                    <a:lnTo>
                      <a:pt x="4537" y="7412"/>
                    </a:lnTo>
                    <a:lnTo>
                      <a:pt x="4854" y="7148"/>
                    </a:lnTo>
                    <a:lnTo>
                      <a:pt x="5170" y="6832"/>
                    </a:lnTo>
                    <a:lnTo>
                      <a:pt x="5461" y="6489"/>
                    </a:lnTo>
                    <a:lnTo>
                      <a:pt x="5724" y="6146"/>
                    </a:lnTo>
                    <a:lnTo>
                      <a:pt x="5988" y="5750"/>
                    </a:lnTo>
                    <a:lnTo>
                      <a:pt x="6146" y="5513"/>
                    </a:lnTo>
                    <a:lnTo>
                      <a:pt x="6331" y="5170"/>
                    </a:lnTo>
                    <a:lnTo>
                      <a:pt x="6489" y="4801"/>
                    </a:lnTo>
                    <a:lnTo>
                      <a:pt x="6621" y="4458"/>
                    </a:lnTo>
                    <a:lnTo>
                      <a:pt x="6753" y="4089"/>
                    </a:lnTo>
                    <a:lnTo>
                      <a:pt x="6832" y="3746"/>
                    </a:lnTo>
                    <a:lnTo>
                      <a:pt x="6911" y="3403"/>
                    </a:lnTo>
                    <a:lnTo>
                      <a:pt x="6964" y="3060"/>
                    </a:lnTo>
                    <a:lnTo>
                      <a:pt x="6990" y="2744"/>
                    </a:lnTo>
                    <a:lnTo>
                      <a:pt x="6990" y="2401"/>
                    </a:lnTo>
                    <a:lnTo>
                      <a:pt x="6964" y="2111"/>
                    </a:lnTo>
                    <a:lnTo>
                      <a:pt x="6911" y="1820"/>
                    </a:lnTo>
                    <a:lnTo>
                      <a:pt x="6832" y="1530"/>
                    </a:lnTo>
                    <a:lnTo>
                      <a:pt x="6753" y="1267"/>
                    </a:lnTo>
                    <a:lnTo>
                      <a:pt x="6621" y="1029"/>
                    </a:lnTo>
                    <a:lnTo>
                      <a:pt x="6489" y="792"/>
                    </a:lnTo>
                    <a:lnTo>
                      <a:pt x="6305" y="607"/>
                    </a:lnTo>
                    <a:lnTo>
                      <a:pt x="6146" y="423"/>
                    </a:lnTo>
                    <a:lnTo>
                      <a:pt x="5935" y="291"/>
                    </a:lnTo>
                    <a:lnTo>
                      <a:pt x="5672" y="159"/>
                    </a:lnTo>
                    <a:lnTo>
                      <a:pt x="5381" y="53"/>
                    </a:lnTo>
                    <a:lnTo>
                      <a:pt x="50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4" name="Google Shape;1539;p70">
                <a:extLst>
                  <a:ext uri="{FF2B5EF4-FFF2-40B4-BE49-F238E27FC236}">
                    <a16:creationId xmlns:a16="http://schemas.microsoft.com/office/drawing/2014/main" id="{18011277-9B5B-BD9F-FB4A-23C95E6548C3}"/>
                  </a:ext>
                </a:extLst>
              </p:cNvPr>
              <p:cNvSpPr/>
              <p:nvPr/>
            </p:nvSpPr>
            <p:spPr>
              <a:xfrm>
                <a:off x="444500" y="4475925"/>
                <a:ext cx="149050" cy="137825"/>
              </a:xfrm>
              <a:custGeom>
                <a:avLst/>
                <a:gdLst/>
                <a:ahLst/>
                <a:cxnLst/>
                <a:rect l="l" t="t" r="r" b="b"/>
                <a:pathLst>
                  <a:path w="5962" h="5513" extrusionOk="0">
                    <a:moveTo>
                      <a:pt x="3746" y="0"/>
                    </a:moveTo>
                    <a:lnTo>
                      <a:pt x="3429" y="27"/>
                    </a:lnTo>
                    <a:lnTo>
                      <a:pt x="3113" y="80"/>
                    </a:lnTo>
                    <a:lnTo>
                      <a:pt x="2770" y="185"/>
                    </a:lnTo>
                    <a:lnTo>
                      <a:pt x="2453" y="317"/>
                    </a:lnTo>
                    <a:lnTo>
                      <a:pt x="2110" y="502"/>
                    </a:lnTo>
                    <a:lnTo>
                      <a:pt x="1768" y="713"/>
                    </a:lnTo>
                    <a:lnTo>
                      <a:pt x="1451" y="950"/>
                    </a:lnTo>
                    <a:lnTo>
                      <a:pt x="1135" y="1214"/>
                    </a:lnTo>
                    <a:lnTo>
                      <a:pt x="844" y="1530"/>
                    </a:lnTo>
                    <a:lnTo>
                      <a:pt x="528" y="1847"/>
                    </a:lnTo>
                    <a:lnTo>
                      <a:pt x="264" y="2216"/>
                    </a:lnTo>
                    <a:lnTo>
                      <a:pt x="0" y="2585"/>
                    </a:lnTo>
                    <a:lnTo>
                      <a:pt x="422" y="2955"/>
                    </a:lnTo>
                    <a:lnTo>
                      <a:pt x="818" y="3245"/>
                    </a:lnTo>
                    <a:lnTo>
                      <a:pt x="1187" y="3508"/>
                    </a:lnTo>
                    <a:lnTo>
                      <a:pt x="1979" y="4010"/>
                    </a:lnTo>
                    <a:lnTo>
                      <a:pt x="2823" y="4484"/>
                    </a:lnTo>
                    <a:lnTo>
                      <a:pt x="3667" y="4906"/>
                    </a:lnTo>
                    <a:lnTo>
                      <a:pt x="4379" y="5249"/>
                    </a:lnTo>
                    <a:lnTo>
                      <a:pt x="4722" y="5381"/>
                    </a:lnTo>
                    <a:lnTo>
                      <a:pt x="5117" y="5513"/>
                    </a:lnTo>
                    <a:lnTo>
                      <a:pt x="5302" y="5170"/>
                    </a:lnTo>
                    <a:lnTo>
                      <a:pt x="5460" y="4801"/>
                    </a:lnTo>
                    <a:lnTo>
                      <a:pt x="5592" y="4458"/>
                    </a:lnTo>
                    <a:lnTo>
                      <a:pt x="5724" y="4089"/>
                    </a:lnTo>
                    <a:lnTo>
                      <a:pt x="5803" y="3746"/>
                    </a:lnTo>
                    <a:lnTo>
                      <a:pt x="5882" y="3403"/>
                    </a:lnTo>
                    <a:lnTo>
                      <a:pt x="5935" y="3060"/>
                    </a:lnTo>
                    <a:lnTo>
                      <a:pt x="5961" y="2744"/>
                    </a:lnTo>
                    <a:lnTo>
                      <a:pt x="5961" y="2401"/>
                    </a:lnTo>
                    <a:lnTo>
                      <a:pt x="5935" y="2111"/>
                    </a:lnTo>
                    <a:lnTo>
                      <a:pt x="5882" y="1820"/>
                    </a:lnTo>
                    <a:lnTo>
                      <a:pt x="5803" y="1530"/>
                    </a:lnTo>
                    <a:lnTo>
                      <a:pt x="5724" y="1267"/>
                    </a:lnTo>
                    <a:lnTo>
                      <a:pt x="5592" y="1029"/>
                    </a:lnTo>
                    <a:lnTo>
                      <a:pt x="5460" y="792"/>
                    </a:lnTo>
                    <a:lnTo>
                      <a:pt x="5276" y="607"/>
                    </a:lnTo>
                    <a:lnTo>
                      <a:pt x="5117" y="423"/>
                    </a:lnTo>
                    <a:lnTo>
                      <a:pt x="4906" y="291"/>
                    </a:lnTo>
                    <a:lnTo>
                      <a:pt x="4643" y="159"/>
                    </a:lnTo>
                    <a:lnTo>
                      <a:pt x="4352" y="53"/>
                    </a:lnTo>
                    <a:lnTo>
                      <a:pt x="40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5" name="Google Shape;1540;p70">
                <a:extLst>
                  <a:ext uri="{FF2B5EF4-FFF2-40B4-BE49-F238E27FC236}">
                    <a16:creationId xmlns:a16="http://schemas.microsoft.com/office/drawing/2014/main" id="{A9CB021E-27D0-832F-B749-3BA598B577D7}"/>
                  </a:ext>
                </a:extLst>
              </p:cNvPr>
              <p:cNvSpPr/>
              <p:nvPr/>
            </p:nvSpPr>
            <p:spPr>
              <a:xfrm>
                <a:off x="549350" y="4517475"/>
                <a:ext cx="35625" cy="6002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2401" extrusionOk="0">
                    <a:moveTo>
                      <a:pt x="818" y="0"/>
                    </a:moveTo>
                    <a:lnTo>
                      <a:pt x="660" y="27"/>
                    </a:lnTo>
                    <a:lnTo>
                      <a:pt x="528" y="106"/>
                    </a:lnTo>
                    <a:lnTo>
                      <a:pt x="422" y="185"/>
                    </a:lnTo>
                    <a:lnTo>
                      <a:pt x="343" y="264"/>
                    </a:lnTo>
                    <a:lnTo>
                      <a:pt x="185" y="475"/>
                    </a:lnTo>
                    <a:lnTo>
                      <a:pt x="79" y="712"/>
                    </a:lnTo>
                    <a:lnTo>
                      <a:pt x="27" y="976"/>
                    </a:lnTo>
                    <a:lnTo>
                      <a:pt x="0" y="1266"/>
                    </a:lnTo>
                    <a:lnTo>
                      <a:pt x="0" y="1530"/>
                    </a:lnTo>
                    <a:lnTo>
                      <a:pt x="53" y="1794"/>
                    </a:lnTo>
                    <a:lnTo>
                      <a:pt x="106" y="2031"/>
                    </a:lnTo>
                    <a:lnTo>
                      <a:pt x="132" y="2110"/>
                    </a:lnTo>
                    <a:lnTo>
                      <a:pt x="211" y="2268"/>
                    </a:lnTo>
                    <a:lnTo>
                      <a:pt x="343" y="2348"/>
                    </a:lnTo>
                    <a:lnTo>
                      <a:pt x="475" y="2400"/>
                    </a:lnTo>
                    <a:lnTo>
                      <a:pt x="607" y="2400"/>
                    </a:lnTo>
                    <a:lnTo>
                      <a:pt x="765" y="2348"/>
                    </a:lnTo>
                    <a:lnTo>
                      <a:pt x="897" y="2242"/>
                    </a:lnTo>
                    <a:lnTo>
                      <a:pt x="1002" y="2137"/>
                    </a:lnTo>
                    <a:lnTo>
                      <a:pt x="1108" y="2005"/>
                    </a:lnTo>
                    <a:lnTo>
                      <a:pt x="1213" y="1846"/>
                    </a:lnTo>
                    <a:lnTo>
                      <a:pt x="1266" y="1662"/>
                    </a:lnTo>
                    <a:lnTo>
                      <a:pt x="1345" y="1477"/>
                    </a:lnTo>
                    <a:lnTo>
                      <a:pt x="1372" y="1266"/>
                    </a:lnTo>
                    <a:lnTo>
                      <a:pt x="1424" y="871"/>
                    </a:lnTo>
                    <a:lnTo>
                      <a:pt x="1424" y="660"/>
                    </a:lnTo>
                    <a:lnTo>
                      <a:pt x="1398" y="475"/>
                    </a:lnTo>
                    <a:lnTo>
                      <a:pt x="1345" y="343"/>
                    </a:lnTo>
                    <a:lnTo>
                      <a:pt x="1293" y="211"/>
                    </a:lnTo>
                    <a:lnTo>
                      <a:pt x="1187" y="106"/>
                    </a:lnTo>
                    <a:lnTo>
                      <a:pt x="1082" y="53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6" name="Google Shape;1541;p70">
                <a:extLst>
                  <a:ext uri="{FF2B5EF4-FFF2-40B4-BE49-F238E27FC236}">
                    <a16:creationId xmlns:a16="http://schemas.microsoft.com/office/drawing/2014/main" id="{4CA7D2BD-E8ED-3F37-3F09-BF0693EE217C}"/>
                  </a:ext>
                </a:extLst>
              </p:cNvPr>
              <p:cNvSpPr/>
              <p:nvPr/>
            </p:nvSpPr>
            <p:spPr>
              <a:xfrm>
                <a:off x="541425" y="4595275"/>
                <a:ext cx="20475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819" extrusionOk="0">
                    <a:moveTo>
                      <a:pt x="317" y="0"/>
                    </a:moveTo>
                    <a:lnTo>
                      <a:pt x="238" y="27"/>
                    </a:lnTo>
                    <a:lnTo>
                      <a:pt x="106" y="132"/>
                    </a:lnTo>
                    <a:lnTo>
                      <a:pt x="27" y="238"/>
                    </a:lnTo>
                    <a:lnTo>
                      <a:pt x="1" y="317"/>
                    </a:lnTo>
                    <a:lnTo>
                      <a:pt x="1" y="396"/>
                    </a:lnTo>
                    <a:lnTo>
                      <a:pt x="1" y="502"/>
                    </a:lnTo>
                    <a:lnTo>
                      <a:pt x="27" y="581"/>
                    </a:lnTo>
                    <a:lnTo>
                      <a:pt x="106" y="686"/>
                    </a:lnTo>
                    <a:lnTo>
                      <a:pt x="238" y="792"/>
                    </a:lnTo>
                    <a:lnTo>
                      <a:pt x="317" y="818"/>
                    </a:lnTo>
                    <a:lnTo>
                      <a:pt x="502" y="818"/>
                    </a:lnTo>
                    <a:lnTo>
                      <a:pt x="555" y="792"/>
                    </a:lnTo>
                    <a:lnTo>
                      <a:pt x="686" y="686"/>
                    </a:lnTo>
                    <a:lnTo>
                      <a:pt x="792" y="581"/>
                    </a:lnTo>
                    <a:lnTo>
                      <a:pt x="818" y="502"/>
                    </a:lnTo>
                    <a:lnTo>
                      <a:pt x="818" y="396"/>
                    </a:lnTo>
                    <a:lnTo>
                      <a:pt x="818" y="317"/>
                    </a:lnTo>
                    <a:lnTo>
                      <a:pt x="792" y="238"/>
                    </a:lnTo>
                    <a:lnTo>
                      <a:pt x="686" y="132"/>
                    </a:lnTo>
                    <a:lnTo>
                      <a:pt x="555" y="27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7" name="Google Shape;1542;p70">
                <a:extLst>
                  <a:ext uri="{FF2B5EF4-FFF2-40B4-BE49-F238E27FC236}">
                    <a16:creationId xmlns:a16="http://schemas.microsoft.com/office/drawing/2014/main" id="{EF6F6651-11A9-0DAD-698B-49F8DA36FFE2}"/>
                  </a:ext>
                </a:extLst>
              </p:cNvPr>
              <p:cNvSpPr/>
              <p:nvPr/>
            </p:nvSpPr>
            <p:spPr>
              <a:xfrm>
                <a:off x="993775" y="4824725"/>
                <a:ext cx="207725" cy="17740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7096" extrusionOk="0">
                    <a:moveTo>
                      <a:pt x="2611" y="1"/>
                    </a:moveTo>
                    <a:lnTo>
                      <a:pt x="2268" y="27"/>
                    </a:lnTo>
                    <a:lnTo>
                      <a:pt x="1952" y="54"/>
                    </a:lnTo>
                    <a:lnTo>
                      <a:pt x="1662" y="106"/>
                    </a:lnTo>
                    <a:lnTo>
                      <a:pt x="1372" y="186"/>
                    </a:lnTo>
                    <a:lnTo>
                      <a:pt x="1134" y="317"/>
                    </a:lnTo>
                    <a:lnTo>
                      <a:pt x="897" y="449"/>
                    </a:lnTo>
                    <a:lnTo>
                      <a:pt x="659" y="608"/>
                    </a:lnTo>
                    <a:lnTo>
                      <a:pt x="501" y="792"/>
                    </a:lnTo>
                    <a:lnTo>
                      <a:pt x="343" y="977"/>
                    </a:lnTo>
                    <a:lnTo>
                      <a:pt x="185" y="1241"/>
                    </a:lnTo>
                    <a:lnTo>
                      <a:pt x="79" y="1531"/>
                    </a:lnTo>
                    <a:lnTo>
                      <a:pt x="26" y="1821"/>
                    </a:lnTo>
                    <a:lnTo>
                      <a:pt x="0" y="2137"/>
                    </a:lnTo>
                    <a:lnTo>
                      <a:pt x="26" y="2454"/>
                    </a:lnTo>
                    <a:lnTo>
                      <a:pt x="79" y="2797"/>
                    </a:lnTo>
                    <a:lnTo>
                      <a:pt x="158" y="3113"/>
                    </a:lnTo>
                    <a:lnTo>
                      <a:pt x="290" y="3456"/>
                    </a:lnTo>
                    <a:lnTo>
                      <a:pt x="448" y="3799"/>
                    </a:lnTo>
                    <a:lnTo>
                      <a:pt x="659" y="4142"/>
                    </a:lnTo>
                    <a:lnTo>
                      <a:pt x="897" y="4485"/>
                    </a:lnTo>
                    <a:lnTo>
                      <a:pt x="1161" y="4801"/>
                    </a:lnTo>
                    <a:lnTo>
                      <a:pt x="1451" y="5118"/>
                    </a:lnTo>
                    <a:lnTo>
                      <a:pt x="1767" y="5434"/>
                    </a:lnTo>
                    <a:lnTo>
                      <a:pt x="2136" y="5724"/>
                    </a:lnTo>
                    <a:lnTo>
                      <a:pt x="2506" y="5988"/>
                    </a:lnTo>
                    <a:lnTo>
                      <a:pt x="2954" y="6278"/>
                    </a:lnTo>
                    <a:lnTo>
                      <a:pt x="3323" y="6463"/>
                    </a:lnTo>
                    <a:lnTo>
                      <a:pt x="3693" y="6648"/>
                    </a:lnTo>
                    <a:lnTo>
                      <a:pt x="4088" y="6806"/>
                    </a:lnTo>
                    <a:lnTo>
                      <a:pt x="4458" y="6911"/>
                    </a:lnTo>
                    <a:lnTo>
                      <a:pt x="4827" y="6990"/>
                    </a:lnTo>
                    <a:lnTo>
                      <a:pt x="5196" y="7070"/>
                    </a:lnTo>
                    <a:lnTo>
                      <a:pt x="5565" y="7096"/>
                    </a:lnTo>
                    <a:lnTo>
                      <a:pt x="6225" y="7096"/>
                    </a:lnTo>
                    <a:lnTo>
                      <a:pt x="6541" y="7043"/>
                    </a:lnTo>
                    <a:lnTo>
                      <a:pt x="6831" y="6964"/>
                    </a:lnTo>
                    <a:lnTo>
                      <a:pt x="7121" y="6859"/>
                    </a:lnTo>
                    <a:lnTo>
                      <a:pt x="7385" y="6727"/>
                    </a:lnTo>
                    <a:lnTo>
                      <a:pt x="7596" y="6542"/>
                    </a:lnTo>
                    <a:lnTo>
                      <a:pt x="7807" y="6357"/>
                    </a:lnTo>
                    <a:lnTo>
                      <a:pt x="7992" y="6146"/>
                    </a:lnTo>
                    <a:lnTo>
                      <a:pt x="8018" y="6067"/>
                    </a:lnTo>
                    <a:lnTo>
                      <a:pt x="8150" y="5804"/>
                    </a:lnTo>
                    <a:lnTo>
                      <a:pt x="8256" y="5540"/>
                    </a:lnTo>
                    <a:lnTo>
                      <a:pt x="8308" y="5250"/>
                    </a:lnTo>
                    <a:lnTo>
                      <a:pt x="8308" y="4933"/>
                    </a:lnTo>
                    <a:lnTo>
                      <a:pt x="8308" y="4617"/>
                    </a:lnTo>
                    <a:lnTo>
                      <a:pt x="8229" y="4300"/>
                    </a:lnTo>
                    <a:lnTo>
                      <a:pt x="8150" y="3957"/>
                    </a:lnTo>
                    <a:lnTo>
                      <a:pt x="8018" y="3614"/>
                    </a:lnTo>
                    <a:lnTo>
                      <a:pt x="7860" y="3298"/>
                    </a:lnTo>
                    <a:lnTo>
                      <a:pt x="7649" y="2955"/>
                    </a:lnTo>
                    <a:lnTo>
                      <a:pt x="7412" y="2639"/>
                    </a:lnTo>
                    <a:lnTo>
                      <a:pt x="7174" y="2322"/>
                    </a:lnTo>
                    <a:lnTo>
                      <a:pt x="6884" y="2006"/>
                    </a:lnTo>
                    <a:lnTo>
                      <a:pt x="6568" y="1689"/>
                    </a:lnTo>
                    <a:lnTo>
                      <a:pt x="6198" y="1399"/>
                    </a:lnTo>
                    <a:lnTo>
                      <a:pt x="5829" y="1135"/>
                    </a:lnTo>
                    <a:lnTo>
                      <a:pt x="5803" y="1109"/>
                    </a:lnTo>
                    <a:lnTo>
                      <a:pt x="5460" y="898"/>
                    </a:lnTo>
                    <a:lnTo>
                      <a:pt x="5091" y="687"/>
                    </a:lnTo>
                    <a:lnTo>
                      <a:pt x="4721" y="528"/>
                    </a:lnTo>
                    <a:lnTo>
                      <a:pt x="4352" y="370"/>
                    </a:lnTo>
                    <a:lnTo>
                      <a:pt x="3983" y="238"/>
                    </a:lnTo>
                    <a:lnTo>
                      <a:pt x="3640" y="159"/>
                    </a:lnTo>
                    <a:lnTo>
                      <a:pt x="3271" y="80"/>
                    </a:lnTo>
                    <a:lnTo>
                      <a:pt x="2928" y="27"/>
                    </a:lnTo>
                    <a:lnTo>
                      <a:pt x="261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8" name="Google Shape;1543;p70">
                <a:extLst>
                  <a:ext uri="{FF2B5EF4-FFF2-40B4-BE49-F238E27FC236}">
                    <a16:creationId xmlns:a16="http://schemas.microsoft.com/office/drawing/2014/main" id="{90F867BA-5104-91E6-4174-7640E2D3F327}"/>
                  </a:ext>
                </a:extLst>
              </p:cNvPr>
              <p:cNvSpPr/>
              <p:nvPr/>
            </p:nvSpPr>
            <p:spPr>
              <a:xfrm>
                <a:off x="1003000" y="4814175"/>
                <a:ext cx="207725" cy="17740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7096" extrusionOk="0">
                    <a:moveTo>
                      <a:pt x="2269" y="1"/>
                    </a:moveTo>
                    <a:lnTo>
                      <a:pt x="1926" y="54"/>
                    </a:lnTo>
                    <a:lnTo>
                      <a:pt x="1583" y="106"/>
                    </a:lnTo>
                    <a:lnTo>
                      <a:pt x="1293" y="212"/>
                    </a:lnTo>
                    <a:lnTo>
                      <a:pt x="1003" y="370"/>
                    </a:lnTo>
                    <a:lnTo>
                      <a:pt x="739" y="528"/>
                    </a:lnTo>
                    <a:lnTo>
                      <a:pt x="528" y="739"/>
                    </a:lnTo>
                    <a:lnTo>
                      <a:pt x="343" y="977"/>
                    </a:lnTo>
                    <a:lnTo>
                      <a:pt x="290" y="1030"/>
                    </a:lnTo>
                    <a:lnTo>
                      <a:pt x="159" y="1293"/>
                    </a:lnTo>
                    <a:lnTo>
                      <a:pt x="79" y="1584"/>
                    </a:lnTo>
                    <a:lnTo>
                      <a:pt x="27" y="1874"/>
                    </a:lnTo>
                    <a:lnTo>
                      <a:pt x="0" y="2190"/>
                    </a:lnTo>
                    <a:lnTo>
                      <a:pt x="27" y="2507"/>
                    </a:lnTo>
                    <a:lnTo>
                      <a:pt x="79" y="2823"/>
                    </a:lnTo>
                    <a:lnTo>
                      <a:pt x="185" y="3166"/>
                    </a:lnTo>
                    <a:lnTo>
                      <a:pt x="317" y="3483"/>
                    </a:lnTo>
                    <a:lnTo>
                      <a:pt x="475" y="3825"/>
                    </a:lnTo>
                    <a:lnTo>
                      <a:pt x="686" y="4168"/>
                    </a:lnTo>
                    <a:lnTo>
                      <a:pt x="897" y="4485"/>
                    </a:lnTo>
                    <a:lnTo>
                      <a:pt x="1161" y="4801"/>
                    </a:lnTo>
                    <a:lnTo>
                      <a:pt x="1451" y="5118"/>
                    </a:lnTo>
                    <a:lnTo>
                      <a:pt x="1794" y="5434"/>
                    </a:lnTo>
                    <a:lnTo>
                      <a:pt x="2137" y="5724"/>
                    </a:lnTo>
                    <a:lnTo>
                      <a:pt x="2506" y="5988"/>
                    </a:lnTo>
                    <a:lnTo>
                      <a:pt x="2743" y="6146"/>
                    </a:lnTo>
                    <a:lnTo>
                      <a:pt x="3086" y="6331"/>
                    </a:lnTo>
                    <a:lnTo>
                      <a:pt x="3429" y="6516"/>
                    </a:lnTo>
                    <a:lnTo>
                      <a:pt x="3798" y="6674"/>
                    </a:lnTo>
                    <a:lnTo>
                      <a:pt x="4141" y="6806"/>
                    </a:lnTo>
                    <a:lnTo>
                      <a:pt x="4484" y="6911"/>
                    </a:lnTo>
                    <a:lnTo>
                      <a:pt x="4827" y="6990"/>
                    </a:lnTo>
                    <a:lnTo>
                      <a:pt x="5170" y="7043"/>
                    </a:lnTo>
                    <a:lnTo>
                      <a:pt x="5486" y="7096"/>
                    </a:lnTo>
                    <a:lnTo>
                      <a:pt x="5829" y="7096"/>
                    </a:lnTo>
                    <a:lnTo>
                      <a:pt x="6119" y="7070"/>
                    </a:lnTo>
                    <a:lnTo>
                      <a:pt x="6436" y="7043"/>
                    </a:lnTo>
                    <a:lnTo>
                      <a:pt x="6700" y="6990"/>
                    </a:lnTo>
                    <a:lnTo>
                      <a:pt x="6963" y="6885"/>
                    </a:lnTo>
                    <a:lnTo>
                      <a:pt x="7227" y="6779"/>
                    </a:lnTo>
                    <a:lnTo>
                      <a:pt x="7438" y="6648"/>
                    </a:lnTo>
                    <a:lnTo>
                      <a:pt x="7649" y="6489"/>
                    </a:lnTo>
                    <a:lnTo>
                      <a:pt x="7834" y="6331"/>
                    </a:lnTo>
                    <a:lnTo>
                      <a:pt x="7966" y="6120"/>
                    </a:lnTo>
                    <a:lnTo>
                      <a:pt x="8124" y="5856"/>
                    </a:lnTo>
                    <a:lnTo>
                      <a:pt x="8229" y="5593"/>
                    </a:lnTo>
                    <a:lnTo>
                      <a:pt x="8282" y="5276"/>
                    </a:lnTo>
                    <a:lnTo>
                      <a:pt x="8309" y="4986"/>
                    </a:lnTo>
                    <a:lnTo>
                      <a:pt x="8309" y="4669"/>
                    </a:lnTo>
                    <a:lnTo>
                      <a:pt x="8256" y="4327"/>
                    </a:lnTo>
                    <a:lnTo>
                      <a:pt x="8150" y="4010"/>
                    </a:lnTo>
                    <a:lnTo>
                      <a:pt x="8018" y="3667"/>
                    </a:lnTo>
                    <a:lnTo>
                      <a:pt x="7860" y="3324"/>
                    </a:lnTo>
                    <a:lnTo>
                      <a:pt x="7676" y="2981"/>
                    </a:lnTo>
                    <a:lnTo>
                      <a:pt x="7438" y="2665"/>
                    </a:lnTo>
                    <a:lnTo>
                      <a:pt x="7174" y="2322"/>
                    </a:lnTo>
                    <a:lnTo>
                      <a:pt x="6884" y="2006"/>
                    </a:lnTo>
                    <a:lnTo>
                      <a:pt x="6568" y="1715"/>
                    </a:lnTo>
                    <a:lnTo>
                      <a:pt x="6225" y="1425"/>
                    </a:lnTo>
                    <a:lnTo>
                      <a:pt x="5856" y="1135"/>
                    </a:lnTo>
                    <a:lnTo>
                      <a:pt x="5803" y="1109"/>
                    </a:lnTo>
                    <a:lnTo>
                      <a:pt x="5407" y="845"/>
                    </a:lnTo>
                    <a:lnTo>
                      <a:pt x="5012" y="634"/>
                    </a:lnTo>
                    <a:lnTo>
                      <a:pt x="4590" y="449"/>
                    </a:lnTo>
                    <a:lnTo>
                      <a:pt x="4194" y="291"/>
                    </a:lnTo>
                    <a:lnTo>
                      <a:pt x="3798" y="159"/>
                    </a:lnTo>
                    <a:lnTo>
                      <a:pt x="3376" y="80"/>
                    </a:lnTo>
                    <a:lnTo>
                      <a:pt x="3007" y="27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59" name="Google Shape;1544;p70">
                <a:extLst>
                  <a:ext uri="{FF2B5EF4-FFF2-40B4-BE49-F238E27FC236}">
                    <a16:creationId xmlns:a16="http://schemas.microsoft.com/office/drawing/2014/main" id="{06D207BD-24A4-6C3B-972A-E845F996A657}"/>
                  </a:ext>
                </a:extLst>
              </p:cNvPr>
              <p:cNvSpPr/>
              <p:nvPr/>
            </p:nvSpPr>
            <p:spPr>
              <a:xfrm>
                <a:off x="1071575" y="4842550"/>
                <a:ext cx="139150" cy="149025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5961" extrusionOk="0">
                    <a:moveTo>
                      <a:pt x="3113" y="0"/>
                    </a:moveTo>
                    <a:lnTo>
                      <a:pt x="2717" y="422"/>
                    </a:lnTo>
                    <a:lnTo>
                      <a:pt x="2427" y="791"/>
                    </a:lnTo>
                    <a:lnTo>
                      <a:pt x="2137" y="1161"/>
                    </a:lnTo>
                    <a:lnTo>
                      <a:pt x="1609" y="1952"/>
                    </a:lnTo>
                    <a:lnTo>
                      <a:pt x="1135" y="2743"/>
                    </a:lnTo>
                    <a:lnTo>
                      <a:pt x="660" y="3587"/>
                    </a:lnTo>
                    <a:lnTo>
                      <a:pt x="317" y="4273"/>
                    </a:lnTo>
                    <a:lnTo>
                      <a:pt x="132" y="4642"/>
                    </a:lnTo>
                    <a:lnTo>
                      <a:pt x="0" y="5011"/>
                    </a:lnTo>
                    <a:lnTo>
                      <a:pt x="343" y="5196"/>
                    </a:lnTo>
                    <a:lnTo>
                      <a:pt x="686" y="5381"/>
                    </a:lnTo>
                    <a:lnTo>
                      <a:pt x="1055" y="5539"/>
                    </a:lnTo>
                    <a:lnTo>
                      <a:pt x="1398" y="5671"/>
                    </a:lnTo>
                    <a:lnTo>
                      <a:pt x="1741" y="5776"/>
                    </a:lnTo>
                    <a:lnTo>
                      <a:pt x="2084" y="5855"/>
                    </a:lnTo>
                    <a:lnTo>
                      <a:pt x="2427" y="5908"/>
                    </a:lnTo>
                    <a:lnTo>
                      <a:pt x="2743" y="5961"/>
                    </a:lnTo>
                    <a:lnTo>
                      <a:pt x="3086" y="5961"/>
                    </a:lnTo>
                    <a:lnTo>
                      <a:pt x="3376" y="5935"/>
                    </a:lnTo>
                    <a:lnTo>
                      <a:pt x="3693" y="5908"/>
                    </a:lnTo>
                    <a:lnTo>
                      <a:pt x="3957" y="5855"/>
                    </a:lnTo>
                    <a:lnTo>
                      <a:pt x="4220" y="5750"/>
                    </a:lnTo>
                    <a:lnTo>
                      <a:pt x="4484" y="5644"/>
                    </a:lnTo>
                    <a:lnTo>
                      <a:pt x="4695" y="5513"/>
                    </a:lnTo>
                    <a:lnTo>
                      <a:pt x="4906" y="5354"/>
                    </a:lnTo>
                    <a:lnTo>
                      <a:pt x="5091" y="5196"/>
                    </a:lnTo>
                    <a:lnTo>
                      <a:pt x="5223" y="4985"/>
                    </a:lnTo>
                    <a:lnTo>
                      <a:pt x="5381" y="4721"/>
                    </a:lnTo>
                    <a:lnTo>
                      <a:pt x="5486" y="4458"/>
                    </a:lnTo>
                    <a:lnTo>
                      <a:pt x="5539" y="4141"/>
                    </a:lnTo>
                    <a:lnTo>
                      <a:pt x="5566" y="3851"/>
                    </a:lnTo>
                    <a:lnTo>
                      <a:pt x="5566" y="3534"/>
                    </a:lnTo>
                    <a:lnTo>
                      <a:pt x="5513" y="3192"/>
                    </a:lnTo>
                    <a:lnTo>
                      <a:pt x="5407" y="2875"/>
                    </a:lnTo>
                    <a:lnTo>
                      <a:pt x="5275" y="2532"/>
                    </a:lnTo>
                    <a:lnTo>
                      <a:pt x="5117" y="2189"/>
                    </a:lnTo>
                    <a:lnTo>
                      <a:pt x="4933" y="1846"/>
                    </a:lnTo>
                    <a:lnTo>
                      <a:pt x="4695" y="1530"/>
                    </a:lnTo>
                    <a:lnTo>
                      <a:pt x="4431" y="1187"/>
                    </a:lnTo>
                    <a:lnTo>
                      <a:pt x="4141" y="871"/>
                    </a:lnTo>
                    <a:lnTo>
                      <a:pt x="3825" y="580"/>
                    </a:lnTo>
                    <a:lnTo>
                      <a:pt x="3482" y="290"/>
                    </a:lnTo>
                    <a:lnTo>
                      <a:pt x="31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0" name="Google Shape;1545;p70">
                <a:extLst>
                  <a:ext uri="{FF2B5EF4-FFF2-40B4-BE49-F238E27FC236}">
                    <a16:creationId xmlns:a16="http://schemas.microsoft.com/office/drawing/2014/main" id="{83FF704F-C6C0-078A-17C3-1B37BDA4A2EF}"/>
                  </a:ext>
                </a:extLst>
              </p:cNvPr>
              <p:cNvSpPr/>
              <p:nvPr/>
            </p:nvSpPr>
            <p:spPr>
              <a:xfrm>
                <a:off x="1108500" y="4947375"/>
                <a:ext cx="59375" cy="356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426" extrusionOk="0">
                    <a:moveTo>
                      <a:pt x="633" y="1"/>
                    </a:moveTo>
                    <a:lnTo>
                      <a:pt x="396" y="54"/>
                    </a:lnTo>
                    <a:lnTo>
                      <a:pt x="317" y="80"/>
                    </a:lnTo>
                    <a:lnTo>
                      <a:pt x="132" y="185"/>
                    </a:lnTo>
                    <a:lnTo>
                      <a:pt x="27" y="291"/>
                    </a:lnTo>
                    <a:lnTo>
                      <a:pt x="0" y="423"/>
                    </a:lnTo>
                    <a:lnTo>
                      <a:pt x="0" y="555"/>
                    </a:lnTo>
                    <a:lnTo>
                      <a:pt x="53" y="713"/>
                    </a:lnTo>
                    <a:lnTo>
                      <a:pt x="132" y="845"/>
                    </a:lnTo>
                    <a:lnTo>
                      <a:pt x="238" y="977"/>
                    </a:lnTo>
                    <a:lnTo>
                      <a:pt x="370" y="1082"/>
                    </a:lnTo>
                    <a:lnTo>
                      <a:pt x="528" y="1161"/>
                    </a:lnTo>
                    <a:lnTo>
                      <a:pt x="713" y="1240"/>
                    </a:lnTo>
                    <a:lnTo>
                      <a:pt x="897" y="1320"/>
                    </a:lnTo>
                    <a:lnTo>
                      <a:pt x="1082" y="1372"/>
                    </a:lnTo>
                    <a:lnTo>
                      <a:pt x="1504" y="1425"/>
                    </a:lnTo>
                    <a:lnTo>
                      <a:pt x="1873" y="1425"/>
                    </a:lnTo>
                    <a:lnTo>
                      <a:pt x="2031" y="1372"/>
                    </a:lnTo>
                    <a:lnTo>
                      <a:pt x="2163" y="1320"/>
                    </a:lnTo>
                    <a:lnTo>
                      <a:pt x="2242" y="1214"/>
                    </a:lnTo>
                    <a:lnTo>
                      <a:pt x="2321" y="1109"/>
                    </a:lnTo>
                    <a:lnTo>
                      <a:pt x="2374" y="977"/>
                    </a:lnTo>
                    <a:lnTo>
                      <a:pt x="2374" y="845"/>
                    </a:lnTo>
                    <a:lnTo>
                      <a:pt x="2348" y="713"/>
                    </a:lnTo>
                    <a:lnTo>
                      <a:pt x="2295" y="555"/>
                    </a:lnTo>
                    <a:lnTo>
                      <a:pt x="2216" y="449"/>
                    </a:lnTo>
                    <a:lnTo>
                      <a:pt x="2137" y="370"/>
                    </a:lnTo>
                    <a:lnTo>
                      <a:pt x="1926" y="212"/>
                    </a:lnTo>
                    <a:lnTo>
                      <a:pt x="1688" y="106"/>
                    </a:lnTo>
                    <a:lnTo>
                      <a:pt x="1425" y="27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1" name="Google Shape;1546;p70">
                <a:extLst>
                  <a:ext uri="{FF2B5EF4-FFF2-40B4-BE49-F238E27FC236}">
                    <a16:creationId xmlns:a16="http://schemas.microsoft.com/office/drawing/2014/main" id="{0C54B9B3-3112-55A5-CEAE-3EDD7A45A991}"/>
                  </a:ext>
                </a:extLst>
              </p:cNvPr>
              <p:cNvSpPr/>
              <p:nvPr/>
            </p:nvSpPr>
            <p:spPr>
              <a:xfrm>
                <a:off x="1070250" y="4937500"/>
                <a:ext cx="204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819" h="818" extrusionOk="0">
                    <a:moveTo>
                      <a:pt x="344" y="0"/>
                    </a:moveTo>
                    <a:lnTo>
                      <a:pt x="264" y="27"/>
                    </a:lnTo>
                    <a:lnTo>
                      <a:pt x="133" y="106"/>
                    </a:lnTo>
                    <a:lnTo>
                      <a:pt x="53" y="238"/>
                    </a:lnTo>
                    <a:lnTo>
                      <a:pt x="27" y="290"/>
                    </a:lnTo>
                    <a:lnTo>
                      <a:pt x="1" y="396"/>
                    </a:lnTo>
                    <a:lnTo>
                      <a:pt x="27" y="475"/>
                    </a:lnTo>
                    <a:lnTo>
                      <a:pt x="27" y="554"/>
                    </a:lnTo>
                    <a:lnTo>
                      <a:pt x="106" y="686"/>
                    </a:lnTo>
                    <a:lnTo>
                      <a:pt x="238" y="765"/>
                    </a:lnTo>
                    <a:lnTo>
                      <a:pt x="317" y="791"/>
                    </a:lnTo>
                    <a:lnTo>
                      <a:pt x="396" y="818"/>
                    </a:lnTo>
                    <a:lnTo>
                      <a:pt x="475" y="791"/>
                    </a:lnTo>
                    <a:lnTo>
                      <a:pt x="555" y="791"/>
                    </a:lnTo>
                    <a:lnTo>
                      <a:pt x="686" y="686"/>
                    </a:lnTo>
                    <a:lnTo>
                      <a:pt x="792" y="580"/>
                    </a:lnTo>
                    <a:lnTo>
                      <a:pt x="818" y="501"/>
                    </a:lnTo>
                    <a:lnTo>
                      <a:pt x="818" y="422"/>
                    </a:lnTo>
                    <a:lnTo>
                      <a:pt x="818" y="343"/>
                    </a:lnTo>
                    <a:lnTo>
                      <a:pt x="792" y="264"/>
                    </a:lnTo>
                    <a:lnTo>
                      <a:pt x="713" y="132"/>
                    </a:lnTo>
                    <a:lnTo>
                      <a:pt x="581" y="27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2" name="Google Shape;1547;p70">
                <a:extLst>
                  <a:ext uri="{FF2B5EF4-FFF2-40B4-BE49-F238E27FC236}">
                    <a16:creationId xmlns:a16="http://schemas.microsoft.com/office/drawing/2014/main" id="{7707D67C-FB10-DBDD-AFE1-498269F5A413}"/>
                  </a:ext>
                </a:extLst>
              </p:cNvPr>
              <p:cNvSpPr/>
              <p:nvPr/>
            </p:nvSpPr>
            <p:spPr>
              <a:xfrm>
                <a:off x="621875" y="4741000"/>
                <a:ext cx="153650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5408" extrusionOk="0">
                    <a:moveTo>
                      <a:pt x="4801" y="0"/>
                    </a:moveTo>
                    <a:lnTo>
                      <a:pt x="4537" y="27"/>
                    </a:lnTo>
                    <a:lnTo>
                      <a:pt x="4273" y="79"/>
                    </a:lnTo>
                    <a:lnTo>
                      <a:pt x="4009" y="132"/>
                    </a:lnTo>
                    <a:lnTo>
                      <a:pt x="3719" y="238"/>
                    </a:lnTo>
                    <a:lnTo>
                      <a:pt x="3429" y="370"/>
                    </a:lnTo>
                    <a:lnTo>
                      <a:pt x="3113" y="501"/>
                    </a:lnTo>
                    <a:lnTo>
                      <a:pt x="2823" y="660"/>
                    </a:lnTo>
                    <a:lnTo>
                      <a:pt x="2532" y="844"/>
                    </a:lnTo>
                    <a:lnTo>
                      <a:pt x="2216" y="1055"/>
                    </a:lnTo>
                    <a:lnTo>
                      <a:pt x="1926" y="1293"/>
                    </a:lnTo>
                    <a:lnTo>
                      <a:pt x="1636" y="1530"/>
                    </a:lnTo>
                    <a:lnTo>
                      <a:pt x="1372" y="1767"/>
                    </a:lnTo>
                    <a:lnTo>
                      <a:pt x="1135" y="2031"/>
                    </a:lnTo>
                    <a:lnTo>
                      <a:pt x="897" y="2295"/>
                    </a:lnTo>
                    <a:lnTo>
                      <a:pt x="713" y="2559"/>
                    </a:lnTo>
                    <a:lnTo>
                      <a:pt x="528" y="2822"/>
                    </a:lnTo>
                    <a:lnTo>
                      <a:pt x="370" y="3086"/>
                    </a:lnTo>
                    <a:lnTo>
                      <a:pt x="238" y="3324"/>
                    </a:lnTo>
                    <a:lnTo>
                      <a:pt x="159" y="3587"/>
                    </a:lnTo>
                    <a:lnTo>
                      <a:pt x="80" y="3825"/>
                    </a:lnTo>
                    <a:lnTo>
                      <a:pt x="27" y="4062"/>
                    </a:lnTo>
                    <a:lnTo>
                      <a:pt x="0" y="4273"/>
                    </a:lnTo>
                    <a:lnTo>
                      <a:pt x="0" y="4484"/>
                    </a:lnTo>
                    <a:lnTo>
                      <a:pt x="53" y="4669"/>
                    </a:lnTo>
                    <a:lnTo>
                      <a:pt x="132" y="4853"/>
                    </a:lnTo>
                    <a:lnTo>
                      <a:pt x="238" y="5012"/>
                    </a:lnTo>
                    <a:lnTo>
                      <a:pt x="370" y="5144"/>
                    </a:lnTo>
                    <a:lnTo>
                      <a:pt x="528" y="5249"/>
                    </a:lnTo>
                    <a:lnTo>
                      <a:pt x="686" y="5328"/>
                    </a:lnTo>
                    <a:lnTo>
                      <a:pt x="897" y="5381"/>
                    </a:lnTo>
                    <a:lnTo>
                      <a:pt x="1108" y="5407"/>
                    </a:lnTo>
                    <a:lnTo>
                      <a:pt x="1346" y="5407"/>
                    </a:lnTo>
                    <a:lnTo>
                      <a:pt x="1609" y="5381"/>
                    </a:lnTo>
                    <a:lnTo>
                      <a:pt x="1873" y="5328"/>
                    </a:lnTo>
                    <a:lnTo>
                      <a:pt x="2137" y="5275"/>
                    </a:lnTo>
                    <a:lnTo>
                      <a:pt x="2427" y="5170"/>
                    </a:lnTo>
                    <a:lnTo>
                      <a:pt x="2717" y="5038"/>
                    </a:lnTo>
                    <a:lnTo>
                      <a:pt x="3034" y="4906"/>
                    </a:lnTo>
                    <a:lnTo>
                      <a:pt x="3324" y="4748"/>
                    </a:lnTo>
                    <a:lnTo>
                      <a:pt x="3614" y="4563"/>
                    </a:lnTo>
                    <a:lnTo>
                      <a:pt x="3930" y="4352"/>
                    </a:lnTo>
                    <a:lnTo>
                      <a:pt x="4220" y="4115"/>
                    </a:lnTo>
                    <a:lnTo>
                      <a:pt x="4511" y="3877"/>
                    </a:lnTo>
                    <a:lnTo>
                      <a:pt x="4774" y="3640"/>
                    </a:lnTo>
                    <a:lnTo>
                      <a:pt x="5012" y="3376"/>
                    </a:lnTo>
                    <a:lnTo>
                      <a:pt x="5249" y="3113"/>
                    </a:lnTo>
                    <a:lnTo>
                      <a:pt x="5434" y="2849"/>
                    </a:lnTo>
                    <a:lnTo>
                      <a:pt x="5618" y="2585"/>
                    </a:lnTo>
                    <a:lnTo>
                      <a:pt x="5777" y="2321"/>
                    </a:lnTo>
                    <a:lnTo>
                      <a:pt x="5908" y="2084"/>
                    </a:lnTo>
                    <a:lnTo>
                      <a:pt x="6014" y="1820"/>
                    </a:lnTo>
                    <a:lnTo>
                      <a:pt x="6067" y="1583"/>
                    </a:lnTo>
                    <a:lnTo>
                      <a:pt x="6119" y="1345"/>
                    </a:lnTo>
                    <a:lnTo>
                      <a:pt x="6146" y="1134"/>
                    </a:lnTo>
                    <a:lnTo>
                      <a:pt x="6146" y="923"/>
                    </a:lnTo>
                    <a:lnTo>
                      <a:pt x="6093" y="739"/>
                    </a:lnTo>
                    <a:lnTo>
                      <a:pt x="6014" y="554"/>
                    </a:lnTo>
                    <a:lnTo>
                      <a:pt x="5935" y="396"/>
                    </a:lnTo>
                    <a:lnTo>
                      <a:pt x="5803" y="264"/>
                    </a:lnTo>
                    <a:lnTo>
                      <a:pt x="5645" y="159"/>
                    </a:lnTo>
                    <a:lnTo>
                      <a:pt x="5460" y="79"/>
                    </a:lnTo>
                    <a:lnTo>
                      <a:pt x="5249" y="27"/>
                    </a:lnTo>
                    <a:lnTo>
                      <a:pt x="50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3" name="Google Shape;1548;p70">
                <a:extLst>
                  <a:ext uri="{FF2B5EF4-FFF2-40B4-BE49-F238E27FC236}">
                    <a16:creationId xmlns:a16="http://schemas.microsoft.com/office/drawing/2014/main" id="{5E7CEED9-9AA8-F690-C2D1-10A813B74E62}"/>
                  </a:ext>
                </a:extLst>
              </p:cNvPr>
              <p:cNvSpPr/>
              <p:nvPr/>
            </p:nvSpPr>
            <p:spPr>
              <a:xfrm>
                <a:off x="616600" y="4738350"/>
                <a:ext cx="150350" cy="129275"/>
              </a:xfrm>
              <a:custGeom>
                <a:avLst/>
                <a:gdLst/>
                <a:ahLst/>
                <a:cxnLst/>
                <a:rect l="l" t="t" r="r" b="b"/>
                <a:pathLst>
                  <a:path w="6014" h="5171" extrusionOk="0">
                    <a:moveTo>
                      <a:pt x="5064" y="1"/>
                    </a:moveTo>
                    <a:lnTo>
                      <a:pt x="4853" y="27"/>
                    </a:lnTo>
                    <a:lnTo>
                      <a:pt x="4616" y="54"/>
                    </a:lnTo>
                    <a:lnTo>
                      <a:pt x="4352" y="133"/>
                    </a:lnTo>
                    <a:lnTo>
                      <a:pt x="4089" y="212"/>
                    </a:lnTo>
                    <a:lnTo>
                      <a:pt x="3825" y="344"/>
                    </a:lnTo>
                    <a:lnTo>
                      <a:pt x="3245" y="607"/>
                    </a:lnTo>
                    <a:lnTo>
                      <a:pt x="2664" y="977"/>
                    </a:lnTo>
                    <a:lnTo>
                      <a:pt x="2084" y="1425"/>
                    </a:lnTo>
                    <a:lnTo>
                      <a:pt x="1504" y="1900"/>
                    </a:lnTo>
                    <a:lnTo>
                      <a:pt x="1029" y="2401"/>
                    </a:lnTo>
                    <a:lnTo>
                      <a:pt x="633" y="2902"/>
                    </a:lnTo>
                    <a:lnTo>
                      <a:pt x="475" y="3166"/>
                    </a:lnTo>
                    <a:lnTo>
                      <a:pt x="343" y="3403"/>
                    </a:lnTo>
                    <a:lnTo>
                      <a:pt x="211" y="3614"/>
                    </a:lnTo>
                    <a:lnTo>
                      <a:pt x="132" y="3852"/>
                    </a:lnTo>
                    <a:lnTo>
                      <a:pt x="53" y="4063"/>
                    </a:lnTo>
                    <a:lnTo>
                      <a:pt x="27" y="4247"/>
                    </a:lnTo>
                    <a:lnTo>
                      <a:pt x="0" y="4432"/>
                    </a:lnTo>
                    <a:lnTo>
                      <a:pt x="27" y="4617"/>
                    </a:lnTo>
                    <a:lnTo>
                      <a:pt x="80" y="4748"/>
                    </a:lnTo>
                    <a:lnTo>
                      <a:pt x="159" y="4880"/>
                    </a:lnTo>
                    <a:lnTo>
                      <a:pt x="264" y="4986"/>
                    </a:lnTo>
                    <a:lnTo>
                      <a:pt x="396" y="5065"/>
                    </a:lnTo>
                    <a:lnTo>
                      <a:pt x="554" y="5118"/>
                    </a:lnTo>
                    <a:lnTo>
                      <a:pt x="739" y="5170"/>
                    </a:lnTo>
                    <a:lnTo>
                      <a:pt x="950" y="5170"/>
                    </a:lnTo>
                    <a:lnTo>
                      <a:pt x="1161" y="5144"/>
                    </a:lnTo>
                    <a:lnTo>
                      <a:pt x="1398" y="5091"/>
                    </a:lnTo>
                    <a:lnTo>
                      <a:pt x="1662" y="5039"/>
                    </a:lnTo>
                    <a:lnTo>
                      <a:pt x="1926" y="4933"/>
                    </a:lnTo>
                    <a:lnTo>
                      <a:pt x="2190" y="4828"/>
                    </a:lnTo>
                    <a:lnTo>
                      <a:pt x="2770" y="4537"/>
                    </a:lnTo>
                    <a:lnTo>
                      <a:pt x="3350" y="4168"/>
                    </a:lnTo>
                    <a:lnTo>
                      <a:pt x="3957" y="3746"/>
                    </a:lnTo>
                    <a:lnTo>
                      <a:pt x="4511" y="3245"/>
                    </a:lnTo>
                    <a:lnTo>
                      <a:pt x="4985" y="2744"/>
                    </a:lnTo>
                    <a:lnTo>
                      <a:pt x="5381" y="2243"/>
                    </a:lnTo>
                    <a:lnTo>
                      <a:pt x="5539" y="2005"/>
                    </a:lnTo>
                    <a:lnTo>
                      <a:pt x="5697" y="1768"/>
                    </a:lnTo>
                    <a:lnTo>
                      <a:pt x="5803" y="1531"/>
                    </a:lnTo>
                    <a:lnTo>
                      <a:pt x="5882" y="1320"/>
                    </a:lnTo>
                    <a:lnTo>
                      <a:pt x="5961" y="1109"/>
                    </a:lnTo>
                    <a:lnTo>
                      <a:pt x="5988" y="898"/>
                    </a:lnTo>
                    <a:lnTo>
                      <a:pt x="6014" y="713"/>
                    </a:lnTo>
                    <a:lnTo>
                      <a:pt x="5988" y="555"/>
                    </a:lnTo>
                    <a:lnTo>
                      <a:pt x="5935" y="396"/>
                    </a:lnTo>
                    <a:lnTo>
                      <a:pt x="5856" y="265"/>
                    </a:lnTo>
                    <a:lnTo>
                      <a:pt x="5750" y="159"/>
                    </a:lnTo>
                    <a:lnTo>
                      <a:pt x="5618" y="80"/>
                    </a:lnTo>
                    <a:lnTo>
                      <a:pt x="5460" y="27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4" name="Google Shape;1549;p70">
                <a:extLst>
                  <a:ext uri="{FF2B5EF4-FFF2-40B4-BE49-F238E27FC236}">
                    <a16:creationId xmlns:a16="http://schemas.microsoft.com/office/drawing/2014/main" id="{E84E6DFC-5638-B798-7C25-044042B07B93}"/>
                  </a:ext>
                </a:extLst>
              </p:cNvPr>
              <p:cNvSpPr/>
              <p:nvPr/>
            </p:nvSpPr>
            <p:spPr>
              <a:xfrm>
                <a:off x="666700" y="4771975"/>
                <a:ext cx="56750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481" extrusionOk="0">
                    <a:moveTo>
                      <a:pt x="80" y="1"/>
                    </a:moveTo>
                    <a:lnTo>
                      <a:pt x="27" y="27"/>
                    </a:lnTo>
                    <a:lnTo>
                      <a:pt x="1" y="80"/>
                    </a:lnTo>
                    <a:lnTo>
                      <a:pt x="1" y="133"/>
                    </a:lnTo>
                    <a:lnTo>
                      <a:pt x="2164" y="2454"/>
                    </a:lnTo>
                    <a:lnTo>
                      <a:pt x="2216" y="2480"/>
                    </a:lnTo>
                    <a:lnTo>
                      <a:pt x="2269" y="2480"/>
                    </a:lnTo>
                    <a:lnTo>
                      <a:pt x="2269" y="2427"/>
                    </a:lnTo>
                    <a:lnTo>
                      <a:pt x="2269" y="2375"/>
                    </a:lnTo>
                    <a:lnTo>
                      <a:pt x="133" y="2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5" name="Google Shape;1550;p70">
                <a:extLst>
                  <a:ext uri="{FF2B5EF4-FFF2-40B4-BE49-F238E27FC236}">
                    <a16:creationId xmlns:a16="http://schemas.microsoft.com/office/drawing/2014/main" id="{9DE98C9F-DDD9-CEDE-1357-F1329B18ABD1}"/>
                  </a:ext>
                </a:extLst>
              </p:cNvPr>
              <p:cNvSpPr/>
              <p:nvPr/>
            </p:nvSpPr>
            <p:spPr>
              <a:xfrm>
                <a:off x="786725" y="4770675"/>
                <a:ext cx="182000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746" extrusionOk="0">
                    <a:moveTo>
                      <a:pt x="2770" y="0"/>
                    </a:moveTo>
                    <a:lnTo>
                      <a:pt x="2453" y="27"/>
                    </a:lnTo>
                    <a:lnTo>
                      <a:pt x="2110" y="53"/>
                    </a:lnTo>
                    <a:lnTo>
                      <a:pt x="1794" y="106"/>
                    </a:lnTo>
                    <a:lnTo>
                      <a:pt x="1504" y="185"/>
                    </a:lnTo>
                    <a:lnTo>
                      <a:pt x="1240" y="264"/>
                    </a:lnTo>
                    <a:lnTo>
                      <a:pt x="976" y="369"/>
                    </a:lnTo>
                    <a:lnTo>
                      <a:pt x="765" y="475"/>
                    </a:lnTo>
                    <a:lnTo>
                      <a:pt x="554" y="607"/>
                    </a:lnTo>
                    <a:lnTo>
                      <a:pt x="396" y="739"/>
                    </a:lnTo>
                    <a:lnTo>
                      <a:pt x="238" y="897"/>
                    </a:lnTo>
                    <a:lnTo>
                      <a:pt x="132" y="1055"/>
                    </a:lnTo>
                    <a:lnTo>
                      <a:pt x="53" y="1240"/>
                    </a:lnTo>
                    <a:lnTo>
                      <a:pt x="0" y="1424"/>
                    </a:lnTo>
                    <a:lnTo>
                      <a:pt x="0" y="1609"/>
                    </a:lnTo>
                    <a:lnTo>
                      <a:pt x="27" y="1794"/>
                    </a:lnTo>
                    <a:lnTo>
                      <a:pt x="106" y="1978"/>
                    </a:lnTo>
                    <a:lnTo>
                      <a:pt x="211" y="2163"/>
                    </a:lnTo>
                    <a:lnTo>
                      <a:pt x="343" y="2348"/>
                    </a:lnTo>
                    <a:lnTo>
                      <a:pt x="501" y="2506"/>
                    </a:lnTo>
                    <a:lnTo>
                      <a:pt x="686" y="2664"/>
                    </a:lnTo>
                    <a:lnTo>
                      <a:pt x="923" y="2822"/>
                    </a:lnTo>
                    <a:lnTo>
                      <a:pt x="1161" y="2981"/>
                    </a:lnTo>
                    <a:lnTo>
                      <a:pt x="1425" y="3113"/>
                    </a:lnTo>
                    <a:lnTo>
                      <a:pt x="1715" y="3244"/>
                    </a:lnTo>
                    <a:lnTo>
                      <a:pt x="2005" y="3376"/>
                    </a:lnTo>
                    <a:lnTo>
                      <a:pt x="2348" y="3482"/>
                    </a:lnTo>
                    <a:lnTo>
                      <a:pt x="2691" y="3561"/>
                    </a:lnTo>
                    <a:lnTo>
                      <a:pt x="3033" y="3640"/>
                    </a:lnTo>
                    <a:lnTo>
                      <a:pt x="3403" y="3693"/>
                    </a:lnTo>
                    <a:lnTo>
                      <a:pt x="3798" y="3719"/>
                    </a:lnTo>
                    <a:lnTo>
                      <a:pt x="4141" y="3746"/>
                    </a:lnTo>
                    <a:lnTo>
                      <a:pt x="4510" y="3746"/>
                    </a:lnTo>
                    <a:lnTo>
                      <a:pt x="4853" y="3719"/>
                    </a:lnTo>
                    <a:lnTo>
                      <a:pt x="5170" y="3693"/>
                    </a:lnTo>
                    <a:lnTo>
                      <a:pt x="5486" y="3640"/>
                    </a:lnTo>
                    <a:lnTo>
                      <a:pt x="5776" y="3561"/>
                    </a:lnTo>
                    <a:lnTo>
                      <a:pt x="6067" y="3482"/>
                    </a:lnTo>
                    <a:lnTo>
                      <a:pt x="6304" y="3376"/>
                    </a:lnTo>
                    <a:lnTo>
                      <a:pt x="6541" y="3271"/>
                    </a:lnTo>
                    <a:lnTo>
                      <a:pt x="6726" y="3139"/>
                    </a:lnTo>
                    <a:lnTo>
                      <a:pt x="6911" y="3007"/>
                    </a:lnTo>
                    <a:lnTo>
                      <a:pt x="7042" y="2849"/>
                    </a:lnTo>
                    <a:lnTo>
                      <a:pt x="7174" y="2690"/>
                    </a:lnTo>
                    <a:lnTo>
                      <a:pt x="7227" y="2532"/>
                    </a:lnTo>
                    <a:lnTo>
                      <a:pt x="7280" y="2348"/>
                    </a:lnTo>
                    <a:lnTo>
                      <a:pt x="7280" y="2163"/>
                    </a:lnTo>
                    <a:lnTo>
                      <a:pt x="7253" y="1952"/>
                    </a:lnTo>
                    <a:lnTo>
                      <a:pt x="7174" y="1767"/>
                    </a:lnTo>
                    <a:lnTo>
                      <a:pt x="7095" y="1609"/>
                    </a:lnTo>
                    <a:lnTo>
                      <a:pt x="6963" y="1424"/>
                    </a:lnTo>
                    <a:lnTo>
                      <a:pt x="6779" y="1240"/>
                    </a:lnTo>
                    <a:lnTo>
                      <a:pt x="6594" y="1082"/>
                    </a:lnTo>
                    <a:lnTo>
                      <a:pt x="6383" y="923"/>
                    </a:lnTo>
                    <a:lnTo>
                      <a:pt x="6146" y="765"/>
                    </a:lnTo>
                    <a:lnTo>
                      <a:pt x="5856" y="633"/>
                    </a:lnTo>
                    <a:lnTo>
                      <a:pt x="5592" y="501"/>
                    </a:lnTo>
                    <a:lnTo>
                      <a:pt x="5275" y="396"/>
                    </a:lnTo>
                    <a:lnTo>
                      <a:pt x="4932" y="290"/>
                    </a:lnTo>
                    <a:lnTo>
                      <a:pt x="4616" y="185"/>
                    </a:lnTo>
                    <a:lnTo>
                      <a:pt x="4247" y="132"/>
                    </a:lnTo>
                    <a:lnTo>
                      <a:pt x="3877" y="79"/>
                    </a:lnTo>
                    <a:lnTo>
                      <a:pt x="3508" y="27"/>
                    </a:lnTo>
                    <a:lnTo>
                      <a:pt x="31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6" name="Google Shape;1551;p70">
                <a:extLst>
                  <a:ext uri="{FF2B5EF4-FFF2-40B4-BE49-F238E27FC236}">
                    <a16:creationId xmlns:a16="http://schemas.microsoft.com/office/drawing/2014/main" id="{033B7A8F-5168-6EFA-EAC0-D167D2308E48}"/>
                  </a:ext>
                </a:extLst>
              </p:cNvPr>
              <p:cNvSpPr/>
              <p:nvPr/>
            </p:nvSpPr>
            <p:spPr>
              <a:xfrm>
                <a:off x="786050" y="4770000"/>
                <a:ext cx="182025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7281" h="3087" extrusionOk="0">
                    <a:moveTo>
                      <a:pt x="2401" y="1"/>
                    </a:moveTo>
                    <a:lnTo>
                      <a:pt x="1768" y="54"/>
                    </a:lnTo>
                    <a:lnTo>
                      <a:pt x="1478" y="106"/>
                    </a:lnTo>
                    <a:lnTo>
                      <a:pt x="1214" y="185"/>
                    </a:lnTo>
                    <a:lnTo>
                      <a:pt x="950" y="238"/>
                    </a:lnTo>
                    <a:lnTo>
                      <a:pt x="739" y="344"/>
                    </a:lnTo>
                    <a:lnTo>
                      <a:pt x="528" y="449"/>
                    </a:lnTo>
                    <a:lnTo>
                      <a:pt x="370" y="555"/>
                    </a:lnTo>
                    <a:lnTo>
                      <a:pt x="238" y="660"/>
                    </a:lnTo>
                    <a:lnTo>
                      <a:pt x="106" y="792"/>
                    </a:lnTo>
                    <a:lnTo>
                      <a:pt x="54" y="924"/>
                    </a:lnTo>
                    <a:lnTo>
                      <a:pt x="1" y="1082"/>
                    </a:lnTo>
                    <a:lnTo>
                      <a:pt x="1" y="1240"/>
                    </a:lnTo>
                    <a:lnTo>
                      <a:pt x="54" y="1399"/>
                    </a:lnTo>
                    <a:lnTo>
                      <a:pt x="106" y="1557"/>
                    </a:lnTo>
                    <a:lnTo>
                      <a:pt x="212" y="1689"/>
                    </a:lnTo>
                    <a:lnTo>
                      <a:pt x="370" y="1847"/>
                    </a:lnTo>
                    <a:lnTo>
                      <a:pt x="528" y="1979"/>
                    </a:lnTo>
                    <a:lnTo>
                      <a:pt x="713" y="2137"/>
                    </a:lnTo>
                    <a:lnTo>
                      <a:pt x="950" y="2269"/>
                    </a:lnTo>
                    <a:lnTo>
                      <a:pt x="1188" y="2401"/>
                    </a:lnTo>
                    <a:lnTo>
                      <a:pt x="1452" y="2506"/>
                    </a:lnTo>
                    <a:lnTo>
                      <a:pt x="2058" y="2717"/>
                    </a:lnTo>
                    <a:lnTo>
                      <a:pt x="2718" y="2902"/>
                    </a:lnTo>
                    <a:lnTo>
                      <a:pt x="3456" y="3034"/>
                    </a:lnTo>
                    <a:lnTo>
                      <a:pt x="4195" y="3087"/>
                    </a:lnTo>
                    <a:lnTo>
                      <a:pt x="4880" y="3087"/>
                    </a:lnTo>
                    <a:lnTo>
                      <a:pt x="5513" y="3034"/>
                    </a:lnTo>
                    <a:lnTo>
                      <a:pt x="5803" y="2981"/>
                    </a:lnTo>
                    <a:lnTo>
                      <a:pt x="6094" y="2928"/>
                    </a:lnTo>
                    <a:lnTo>
                      <a:pt x="6331" y="2849"/>
                    </a:lnTo>
                    <a:lnTo>
                      <a:pt x="6568" y="2744"/>
                    </a:lnTo>
                    <a:lnTo>
                      <a:pt x="6753" y="2665"/>
                    </a:lnTo>
                    <a:lnTo>
                      <a:pt x="6911" y="2559"/>
                    </a:lnTo>
                    <a:lnTo>
                      <a:pt x="7069" y="2427"/>
                    </a:lnTo>
                    <a:lnTo>
                      <a:pt x="7175" y="2295"/>
                    </a:lnTo>
                    <a:lnTo>
                      <a:pt x="7254" y="2164"/>
                    </a:lnTo>
                    <a:lnTo>
                      <a:pt x="7280" y="2005"/>
                    </a:lnTo>
                    <a:lnTo>
                      <a:pt x="7280" y="1847"/>
                    </a:lnTo>
                    <a:lnTo>
                      <a:pt x="7254" y="1689"/>
                    </a:lnTo>
                    <a:lnTo>
                      <a:pt x="7175" y="1557"/>
                    </a:lnTo>
                    <a:lnTo>
                      <a:pt x="7069" y="1399"/>
                    </a:lnTo>
                    <a:lnTo>
                      <a:pt x="6938" y="1240"/>
                    </a:lnTo>
                    <a:lnTo>
                      <a:pt x="6753" y="1109"/>
                    </a:lnTo>
                    <a:lnTo>
                      <a:pt x="6568" y="950"/>
                    </a:lnTo>
                    <a:lnTo>
                      <a:pt x="6357" y="818"/>
                    </a:lnTo>
                    <a:lnTo>
                      <a:pt x="6094" y="713"/>
                    </a:lnTo>
                    <a:lnTo>
                      <a:pt x="5830" y="581"/>
                    </a:lnTo>
                    <a:lnTo>
                      <a:pt x="5223" y="370"/>
                    </a:lnTo>
                    <a:lnTo>
                      <a:pt x="4564" y="185"/>
                    </a:lnTo>
                    <a:lnTo>
                      <a:pt x="3825" y="80"/>
                    </a:lnTo>
                    <a:lnTo>
                      <a:pt x="308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7" name="Google Shape;1552;p70">
                <a:extLst>
                  <a:ext uri="{FF2B5EF4-FFF2-40B4-BE49-F238E27FC236}">
                    <a16:creationId xmlns:a16="http://schemas.microsoft.com/office/drawing/2014/main" id="{0F325646-F29B-2E41-8370-9ED159E490FA}"/>
                  </a:ext>
                </a:extLst>
              </p:cNvPr>
              <p:cNvSpPr/>
              <p:nvPr/>
            </p:nvSpPr>
            <p:spPr>
              <a:xfrm>
                <a:off x="875075" y="4770675"/>
                <a:ext cx="1057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71" extrusionOk="0">
                    <a:moveTo>
                      <a:pt x="343" y="0"/>
                    </a:moveTo>
                    <a:lnTo>
                      <a:pt x="291" y="27"/>
                    </a:lnTo>
                    <a:lnTo>
                      <a:pt x="264" y="79"/>
                    </a:lnTo>
                    <a:lnTo>
                      <a:pt x="1" y="3192"/>
                    </a:lnTo>
                    <a:lnTo>
                      <a:pt x="1" y="3244"/>
                    </a:lnTo>
                    <a:lnTo>
                      <a:pt x="53" y="3271"/>
                    </a:lnTo>
                    <a:lnTo>
                      <a:pt x="106" y="3271"/>
                    </a:lnTo>
                    <a:lnTo>
                      <a:pt x="132" y="3218"/>
                    </a:lnTo>
                    <a:lnTo>
                      <a:pt x="423" y="79"/>
                    </a:lnTo>
                    <a:lnTo>
                      <a:pt x="396" y="27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8" name="Google Shape;1553;p70">
                <a:extLst>
                  <a:ext uri="{FF2B5EF4-FFF2-40B4-BE49-F238E27FC236}">
                    <a16:creationId xmlns:a16="http://schemas.microsoft.com/office/drawing/2014/main" id="{440F36BD-154F-002D-E430-E3D74FCEA5DB}"/>
                  </a:ext>
                </a:extLst>
              </p:cNvPr>
              <p:cNvSpPr/>
              <p:nvPr/>
            </p:nvSpPr>
            <p:spPr>
              <a:xfrm>
                <a:off x="995075" y="3897000"/>
                <a:ext cx="4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3456" extrusionOk="0">
                    <a:moveTo>
                      <a:pt x="106" y="0"/>
                    </a:moveTo>
                    <a:lnTo>
                      <a:pt x="27" y="26"/>
                    </a:lnTo>
                    <a:lnTo>
                      <a:pt x="1" y="106"/>
                    </a:lnTo>
                    <a:lnTo>
                      <a:pt x="1" y="3350"/>
                    </a:lnTo>
                    <a:lnTo>
                      <a:pt x="27" y="3429"/>
                    </a:lnTo>
                    <a:lnTo>
                      <a:pt x="106" y="3455"/>
                    </a:lnTo>
                    <a:lnTo>
                      <a:pt x="159" y="3429"/>
                    </a:lnTo>
                    <a:lnTo>
                      <a:pt x="185" y="3350"/>
                    </a:lnTo>
                    <a:lnTo>
                      <a:pt x="185" y="106"/>
                    </a:lnTo>
                    <a:lnTo>
                      <a:pt x="159" y="26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69" name="Google Shape;1554;p70">
                <a:extLst>
                  <a:ext uri="{FF2B5EF4-FFF2-40B4-BE49-F238E27FC236}">
                    <a16:creationId xmlns:a16="http://schemas.microsoft.com/office/drawing/2014/main" id="{163C6729-A4D7-F2A7-910C-CB481CF2FEFA}"/>
                  </a:ext>
                </a:extLst>
              </p:cNvPr>
              <p:cNvSpPr/>
              <p:nvPr/>
            </p:nvSpPr>
            <p:spPr>
              <a:xfrm>
                <a:off x="966075" y="3908850"/>
                <a:ext cx="626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507" extrusionOk="0">
                    <a:moveTo>
                      <a:pt x="2400" y="1"/>
                    </a:moveTo>
                    <a:lnTo>
                      <a:pt x="2348" y="27"/>
                    </a:lnTo>
                    <a:lnTo>
                      <a:pt x="27" y="2322"/>
                    </a:lnTo>
                    <a:lnTo>
                      <a:pt x="0" y="2401"/>
                    </a:lnTo>
                    <a:lnTo>
                      <a:pt x="27" y="2480"/>
                    </a:lnTo>
                    <a:lnTo>
                      <a:pt x="106" y="2506"/>
                    </a:lnTo>
                    <a:lnTo>
                      <a:pt x="185" y="2480"/>
                    </a:lnTo>
                    <a:lnTo>
                      <a:pt x="2480" y="159"/>
                    </a:lnTo>
                    <a:lnTo>
                      <a:pt x="2506" y="106"/>
                    </a:lnTo>
                    <a:lnTo>
                      <a:pt x="2480" y="27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0" name="Google Shape;1555;p70">
                <a:extLst>
                  <a:ext uri="{FF2B5EF4-FFF2-40B4-BE49-F238E27FC236}">
                    <a16:creationId xmlns:a16="http://schemas.microsoft.com/office/drawing/2014/main" id="{3AD0BBED-3350-A268-2186-F7E8A016C856}"/>
                  </a:ext>
                </a:extLst>
              </p:cNvPr>
              <p:cNvSpPr/>
              <p:nvPr/>
            </p:nvSpPr>
            <p:spPr>
              <a:xfrm>
                <a:off x="954200" y="3937875"/>
                <a:ext cx="8640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85" extrusionOk="0">
                    <a:moveTo>
                      <a:pt x="106" y="0"/>
                    </a:moveTo>
                    <a:lnTo>
                      <a:pt x="27" y="27"/>
                    </a:lnTo>
                    <a:lnTo>
                      <a:pt x="1" y="79"/>
                    </a:lnTo>
                    <a:lnTo>
                      <a:pt x="27" y="159"/>
                    </a:lnTo>
                    <a:lnTo>
                      <a:pt x="106" y="185"/>
                    </a:lnTo>
                    <a:lnTo>
                      <a:pt x="3350" y="185"/>
                    </a:lnTo>
                    <a:lnTo>
                      <a:pt x="3429" y="159"/>
                    </a:lnTo>
                    <a:lnTo>
                      <a:pt x="3456" y="79"/>
                    </a:lnTo>
                    <a:lnTo>
                      <a:pt x="3429" y="27"/>
                    </a:lnTo>
                    <a:lnTo>
                      <a:pt x="335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1" name="Google Shape;1556;p70">
                <a:extLst>
                  <a:ext uri="{FF2B5EF4-FFF2-40B4-BE49-F238E27FC236}">
                    <a16:creationId xmlns:a16="http://schemas.microsoft.com/office/drawing/2014/main" id="{D8A78E4D-3ED3-783E-2479-182300D4079D}"/>
                  </a:ext>
                </a:extLst>
              </p:cNvPr>
              <p:cNvSpPr/>
              <p:nvPr/>
            </p:nvSpPr>
            <p:spPr>
              <a:xfrm>
                <a:off x="966075" y="3908850"/>
                <a:ext cx="626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507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27" y="159"/>
                    </a:lnTo>
                    <a:lnTo>
                      <a:pt x="2348" y="2480"/>
                    </a:lnTo>
                    <a:lnTo>
                      <a:pt x="2400" y="2506"/>
                    </a:lnTo>
                    <a:lnTo>
                      <a:pt x="2480" y="2480"/>
                    </a:lnTo>
                    <a:lnTo>
                      <a:pt x="2506" y="2401"/>
                    </a:lnTo>
                    <a:lnTo>
                      <a:pt x="2480" y="2322"/>
                    </a:lnTo>
                    <a:lnTo>
                      <a:pt x="185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2" name="Google Shape;1557;p70">
                <a:extLst>
                  <a:ext uri="{FF2B5EF4-FFF2-40B4-BE49-F238E27FC236}">
                    <a16:creationId xmlns:a16="http://schemas.microsoft.com/office/drawing/2014/main" id="{8BAED014-8FDC-E0D2-92A9-730321630955}"/>
                  </a:ext>
                </a:extLst>
              </p:cNvPr>
              <p:cNvSpPr/>
              <p:nvPr/>
            </p:nvSpPr>
            <p:spPr>
              <a:xfrm>
                <a:off x="1473800" y="4402075"/>
                <a:ext cx="4625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456" extrusionOk="0">
                    <a:moveTo>
                      <a:pt x="106" y="0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0" y="3350"/>
                    </a:lnTo>
                    <a:lnTo>
                      <a:pt x="27" y="3429"/>
                    </a:lnTo>
                    <a:lnTo>
                      <a:pt x="106" y="3456"/>
                    </a:lnTo>
                    <a:lnTo>
                      <a:pt x="159" y="3429"/>
                    </a:lnTo>
                    <a:lnTo>
                      <a:pt x="185" y="3350"/>
                    </a:lnTo>
                    <a:lnTo>
                      <a:pt x="185" y="106"/>
                    </a:lnTo>
                    <a:lnTo>
                      <a:pt x="159" y="2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3" name="Google Shape;1558;p70">
                <a:extLst>
                  <a:ext uri="{FF2B5EF4-FFF2-40B4-BE49-F238E27FC236}">
                    <a16:creationId xmlns:a16="http://schemas.microsoft.com/office/drawing/2014/main" id="{E6055A0F-7DF6-DE8E-AEB3-C361AE90005D}"/>
                  </a:ext>
                </a:extLst>
              </p:cNvPr>
              <p:cNvSpPr/>
              <p:nvPr/>
            </p:nvSpPr>
            <p:spPr>
              <a:xfrm>
                <a:off x="1444775" y="4413950"/>
                <a:ext cx="6267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2506" extrusionOk="0">
                    <a:moveTo>
                      <a:pt x="2401" y="0"/>
                    </a:moveTo>
                    <a:lnTo>
                      <a:pt x="2348" y="27"/>
                    </a:lnTo>
                    <a:lnTo>
                      <a:pt x="27" y="2348"/>
                    </a:lnTo>
                    <a:lnTo>
                      <a:pt x="1" y="2400"/>
                    </a:lnTo>
                    <a:lnTo>
                      <a:pt x="27" y="2479"/>
                    </a:lnTo>
                    <a:lnTo>
                      <a:pt x="106" y="2506"/>
                    </a:lnTo>
                    <a:lnTo>
                      <a:pt x="185" y="2479"/>
                    </a:lnTo>
                    <a:lnTo>
                      <a:pt x="2480" y="185"/>
                    </a:lnTo>
                    <a:lnTo>
                      <a:pt x="2506" y="106"/>
                    </a:lnTo>
                    <a:lnTo>
                      <a:pt x="2480" y="27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4" name="Google Shape;1559;p70">
                <a:extLst>
                  <a:ext uri="{FF2B5EF4-FFF2-40B4-BE49-F238E27FC236}">
                    <a16:creationId xmlns:a16="http://schemas.microsoft.com/office/drawing/2014/main" id="{AC4C8B4F-9BAA-2770-35F2-1394E3273A5D}"/>
                  </a:ext>
                </a:extLst>
              </p:cNvPr>
              <p:cNvSpPr/>
              <p:nvPr/>
            </p:nvSpPr>
            <p:spPr>
              <a:xfrm>
                <a:off x="1432925" y="4442950"/>
                <a:ext cx="8640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86" extrusionOk="0">
                    <a:moveTo>
                      <a:pt x="106" y="1"/>
                    </a:moveTo>
                    <a:lnTo>
                      <a:pt x="26" y="27"/>
                    </a:lnTo>
                    <a:lnTo>
                      <a:pt x="0" y="106"/>
                    </a:lnTo>
                    <a:lnTo>
                      <a:pt x="26" y="159"/>
                    </a:lnTo>
                    <a:lnTo>
                      <a:pt x="106" y="185"/>
                    </a:lnTo>
                    <a:lnTo>
                      <a:pt x="3350" y="185"/>
                    </a:lnTo>
                    <a:lnTo>
                      <a:pt x="3429" y="159"/>
                    </a:lnTo>
                    <a:lnTo>
                      <a:pt x="3455" y="106"/>
                    </a:lnTo>
                    <a:lnTo>
                      <a:pt x="3429" y="27"/>
                    </a:lnTo>
                    <a:lnTo>
                      <a:pt x="33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5" name="Google Shape;1560;p70">
                <a:extLst>
                  <a:ext uri="{FF2B5EF4-FFF2-40B4-BE49-F238E27FC236}">
                    <a16:creationId xmlns:a16="http://schemas.microsoft.com/office/drawing/2014/main" id="{12D3D5CD-F165-D906-89BF-F6E7DA7D6006}"/>
                  </a:ext>
                </a:extLst>
              </p:cNvPr>
              <p:cNvSpPr/>
              <p:nvPr/>
            </p:nvSpPr>
            <p:spPr>
              <a:xfrm>
                <a:off x="1444775" y="4413950"/>
                <a:ext cx="6267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2506" extrusionOk="0">
                    <a:moveTo>
                      <a:pt x="106" y="0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85"/>
                    </a:lnTo>
                    <a:lnTo>
                      <a:pt x="2348" y="2479"/>
                    </a:lnTo>
                    <a:lnTo>
                      <a:pt x="2401" y="2506"/>
                    </a:lnTo>
                    <a:lnTo>
                      <a:pt x="2480" y="2479"/>
                    </a:lnTo>
                    <a:lnTo>
                      <a:pt x="2506" y="2400"/>
                    </a:lnTo>
                    <a:lnTo>
                      <a:pt x="2480" y="2348"/>
                    </a:lnTo>
                    <a:lnTo>
                      <a:pt x="185" y="2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6" name="Google Shape;1561;p70">
                <a:extLst>
                  <a:ext uri="{FF2B5EF4-FFF2-40B4-BE49-F238E27FC236}">
                    <a16:creationId xmlns:a16="http://schemas.microsoft.com/office/drawing/2014/main" id="{B57901DF-B588-B453-4EC3-6206026ED685}"/>
                  </a:ext>
                </a:extLst>
              </p:cNvPr>
              <p:cNvSpPr/>
              <p:nvPr/>
            </p:nvSpPr>
            <p:spPr>
              <a:xfrm>
                <a:off x="874425" y="4468675"/>
                <a:ext cx="530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212" h="3456" extrusionOk="0">
                    <a:moveTo>
                      <a:pt x="106" y="0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0" y="3350"/>
                    </a:lnTo>
                    <a:lnTo>
                      <a:pt x="27" y="3429"/>
                    </a:lnTo>
                    <a:lnTo>
                      <a:pt x="106" y="3456"/>
                    </a:lnTo>
                    <a:lnTo>
                      <a:pt x="185" y="3429"/>
                    </a:lnTo>
                    <a:lnTo>
                      <a:pt x="211" y="3350"/>
                    </a:lnTo>
                    <a:lnTo>
                      <a:pt x="211" y="106"/>
                    </a:lnTo>
                    <a:lnTo>
                      <a:pt x="185" y="2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7" name="Google Shape;1562;p70">
                <a:extLst>
                  <a:ext uri="{FF2B5EF4-FFF2-40B4-BE49-F238E27FC236}">
                    <a16:creationId xmlns:a16="http://schemas.microsoft.com/office/drawing/2014/main" id="{5B6456FF-08F4-3276-63C5-78787AABCB6A}"/>
                  </a:ext>
                </a:extLst>
              </p:cNvPr>
              <p:cNvSpPr/>
              <p:nvPr/>
            </p:nvSpPr>
            <p:spPr>
              <a:xfrm>
                <a:off x="846075" y="4480550"/>
                <a:ext cx="6200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6" extrusionOk="0">
                    <a:moveTo>
                      <a:pt x="2400" y="0"/>
                    </a:moveTo>
                    <a:lnTo>
                      <a:pt x="2321" y="27"/>
                    </a:lnTo>
                    <a:lnTo>
                      <a:pt x="26" y="2321"/>
                    </a:lnTo>
                    <a:lnTo>
                      <a:pt x="0" y="2400"/>
                    </a:lnTo>
                    <a:lnTo>
                      <a:pt x="26" y="2479"/>
                    </a:lnTo>
                    <a:lnTo>
                      <a:pt x="79" y="2506"/>
                    </a:lnTo>
                    <a:lnTo>
                      <a:pt x="158" y="2479"/>
                    </a:lnTo>
                    <a:lnTo>
                      <a:pt x="2453" y="158"/>
                    </a:lnTo>
                    <a:lnTo>
                      <a:pt x="2479" y="106"/>
                    </a:lnTo>
                    <a:lnTo>
                      <a:pt x="2453" y="27"/>
                    </a:lnTo>
                    <a:lnTo>
                      <a:pt x="240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8" name="Google Shape;1563;p70">
                <a:extLst>
                  <a:ext uri="{FF2B5EF4-FFF2-40B4-BE49-F238E27FC236}">
                    <a16:creationId xmlns:a16="http://schemas.microsoft.com/office/drawing/2014/main" id="{9751A309-60A1-F553-A91F-ED63A3C6C0E4}"/>
                  </a:ext>
                </a:extLst>
              </p:cNvPr>
              <p:cNvSpPr/>
              <p:nvPr/>
            </p:nvSpPr>
            <p:spPr>
              <a:xfrm>
                <a:off x="834200" y="4509550"/>
                <a:ext cx="8575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186" extrusionOk="0">
                    <a:moveTo>
                      <a:pt x="79" y="1"/>
                    </a:moveTo>
                    <a:lnTo>
                      <a:pt x="27" y="27"/>
                    </a:lnTo>
                    <a:lnTo>
                      <a:pt x="0" y="80"/>
                    </a:lnTo>
                    <a:lnTo>
                      <a:pt x="27" y="159"/>
                    </a:lnTo>
                    <a:lnTo>
                      <a:pt x="79" y="185"/>
                    </a:lnTo>
                    <a:lnTo>
                      <a:pt x="3350" y="185"/>
                    </a:lnTo>
                    <a:lnTo>
                      <a:pt x="3403" y="159"/>
                    </a:lnTo>
                    <a:lnTo>
                      <a:pt x="3429" y="80"/>
                    </a:lnTo>
                    <a:lnTo>
                      <a:pt x="3403" y="27"/>
                    </a:lnTo>
                    <a:lnTo>
                      <a:pt x="33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79" name="Google Shape;1564;p70">
                <a:extLst>
                  <a:ext uri="{FF2B5EF4-FFF2-40B4-BE49-F238E27FC236}">
                    <a16:creationId xmlns:a16="http://schemas.microsoft.com/office/drawing/2014/main" id="{34004CB4-1DEC-B7EF-9E0D-0E5C15B1144D}"/>
                  </a:ext>
                </a:extLst>
              </p:cNvPr>
              <p:cNvSpPr/>
              <p:nvPr/>
            </p:nvSpPr>
            <p:spPr>
              <a:xfrm>
                <a:off x="846075" y="4480550"/>
                <a:ext cx="6200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6" extrusionOk="0">
                    <a:moveTo>
                      <a:pt x="79" y="0"/>
                    </a:moveTo>
                    <a:lnTo>
                      <a:pt x="26" y="27"/>
                    </a:lnTo>
                    <a:lnTo>
                      <a:pt x="0" y="106"/>
                    </a:lnTo>
                    <a:lnTo>
                      <a:pt x="26" y="158"/>
                    </a:lnTo>
                    <a:lnTo>
                      <a:pt x="2321" y="2479"/>
                    </a:lnTo>
                    <a:lnTo>
                      <a:pt x="2400" y="2506"/>
                    </a:lnTo>
                    <a:lnTo>
                      <a:pt x="2453" y="2479"/>
                    </a:lnTo>
                    <a:lnTo>
                      <a:pt x="2479" y="2400"/>
                    </a:lnTo>
                    <a:lnTo>
                      <a:pt x="2453" y="2321"/>
                    </a:lnTo>
                    <a:lnTo>
                      <a:pt x="158" y="27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0" name="Google Shape;1565;p70">
                <a:extLst>
                  <a:ext uri="{FF2B5EF4-FFF2-40B4-BE49-F238E27FC236}">
                    <a16:creationId xmlns:a16="http://schemas.microsoft.com/office/drawing/2014/main" id="{6CCFF44B-7CF4-1026-837B-EFB494595526}"/>
                  </a:ext>
                </a:extLst>
              </p:cNvPr>
              <p:cNvSpPr/>
              <p:nvPr/>
            </p:nvSpPr>
            <p:spPr>
              <a:xfrm>
                <a:off x="1337300" y="4135025"/>
                <a:ext cx="88375" cy="8837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3535" extrusionOk="0">
                    <a:moveTo>
                      <a:pt x="1741" y="1"/>
                    </a:moveTo>
                    <a:lnTo>
                      <a:pt x="1399" y="1398"/>
                    </a:lnTo>
                    <a:lnTo>
                      <a:pt x="1" y="1794"/>
                    </a:lnTo>
                    <a:lnTo>
                      <a:pt x="1425" y="2137"/>
                    </a:lnTo>
                    <a:lnTo>
                      <a:pt x="1794" y="3535"/>
                    </a:lnTo>
                    <a:lnTo>
                      <a:pt x="2137" y="2111"/>
                    </a:lnTo>
                    <a:lnTo>
                      <a:pt x="3535" y="1715"/>
                    </a:lnTo>
                    <a:lnTo>
                      <a:pt x="2111" y="1398"/>
                    </a:lnTo>
                    <a:lnTo>
                      <a:pt x="174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1" name="Google Shape;1566;p70">
                <a:extLst>
                  <a:ext uri="{FF2B5EF4-FFF2-40B4-BE49-F238E27FC236}">
                    <a16:creationId xmlns:a16="http://schemas.microsoft.com/office/drawing/2014/main" id="{C1B93145-F89D-2E02-F18A-AC0DD619F926}"/>
                  </a:ext>
                </a:extLst>
              </p:cNvPr>
              <p:cNvSpPr/>
              <p:nvPr/>
            </p:nvSpPr>
            <p:spPr>
              <a:xfrm>
                <a:off x="1116400" y="4454825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1188" y="0"/>
                    </a:moveTo>
                    <a:lnTo>
                      <a:pt x="977" y="976"/>
                    </a:lnTo>
                    <a:lnTo>
                      <a:pt x="1" y="1240"/>
                    </a:lnTo>
                    <a:lnTo>
                      <a:pt x="977" y="1478"/>
                    </a:lnTo>
                    <a:lnTo>
                      <a:pt x="1241" y="2453"/>
                    </a:lnTo>
                    <a:lnTo>
                      <a:pt x="1478" y="1451"/>
                    </a:lnTo>
                    <a:lnTo>
                      <a:pt x="2454" y="1187"/>
                    </a:lnTo>
                    <a:lnTo>
                      <a:pt x="1478" y="950"/>
                    </a:lnTo>
                    <a:lnTo>
                      <a:pt x="11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2" name="Google Shape;1567;p70">
                <a:extLst>
                  <a:ext uri="{FF2B5EF4-FFF2-40B4-BE49-F238E27FC236}">
                    <a16:creationId xmlns:a16="http://schemas.microsoft.com/office/drawing/2014/main" id="{D9F5BB19-4951-55C8-E1A5-CC587A3AC9F0}"/>
                  </a:ext>
                </a:extLst>
              </p:cNvPr>
              <p:cNvSpPr/>
              <p:nvPr/>
            </p:nvSpPr>
            <p:spPr>
              <a:xfrm>
                <a:off x="1217300" y="4817475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1187" y="1"/>
                    </a:moveTo>
                    <a:lnTo>
                      <a:pt x="950" y="1003"/>
                    </a:lnTo>
                    <a:lnTo>
                      <a:pt x="0" y="1267"/>
                    </a:lnTo>
                    <a:lnTo>
                      <a:pt x="976" y="1504"/>
                    </a:lnTo>
                    <a:lnTo>
                      <a:pt x="1240" y="2454"/>
                    </a:lnTo>
                    <a:lnTo>
                      <a:pt x="1477" y="1478"/>
                    </a:lnTo>
                    <a:lnTo>
                      <a:pt x="2453" y="1214"/>
                    </a:lnTo>
                    <a:lnTo>
                      <a:pt x="1451" y="977"/>
                    </a:lnTo>
                    <a:lnTo>
                      <a:pt x="118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3" name="Google Shape;1568;p70">
                <a:extLst>
                  <a:ext uri="{FF2B5EF4-FFF2-40B4-BE49-F238E27FC236}">
                    <a16:creationId xmlns:a16="http://schemas.microsoft.com/office/drawing/2014/main" id="{616E881F-3DF0-047E-7C0D-130EAEFBB36B}"/>
                  </a:ext>
                </a:extLst>
              </p:cNvPr>
              <p:cNvSpPr/>
              <p:nvPr/>
            </p:nvSpPr>
            <p:spPr>
              <a:xfrm>
                <a:off x="589575" y="4679025"/>
                <a:ext cx="6132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2453" extrusionOk="0">
                    <a:moveTo>
                      <a:pt x="1187" y="0"/>
                    </a:moveTo>
                    <a:lnTo>
                      <a:pt x="950" y="976"/>
                    </a:lnTo>
                    <a:lnTo>
                      <a:pt x="0" y="1266"/>
                    </a:lnTo>
                    <a:lnTo>
                      <a:pt x="976" y="1477"/>
                    </a:lnTo>
                    <a:lnTo>
                      <a:pt x="1240" y="2453"/>
                    </a:lnTo>
                    <a:lnTo>
                      <a:pt x="1477" y="1477"/>
                    </a:lnTo>
                    <a:lnTo>
                      <a:pt x="2453" y="1213"/>
                    </a:lnTo>
                    <a:lnTo>
                      <a:pt x="1451" y="976"/>
                    </a:lnTo>
                    <a:lnTo>
                      <a:pt x="11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284" name="Google Shape;1569;p70">
                <a:extLst>
                  <a:ext uri="{FF2B5EF4-FFF2-40B4-BE49-F238E27FC236}">
                    <a16:creationId xmlns:a16="http://schemas.microsoft.com/office/drawing/2014/main" id="{3E25BA26-3E30-3FEC-4B66-E0213837D24E}"/>
                  </a:ext>
                </a:extLst>
              </p:cNvPr>
              <p:cNvSpPr/>
              <p:nvPr/>
            </p:nvSpPr>
            <p:spPr>
              <a:xfrm>
                <a:off x="669350" y="4178550"/>
                <a:ext cx="88375" cy="8837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3535" extrusionOk="0">
                    <a:moveTo>
                      <a:pt x="1715" y="0"/>
                    </a:moveTo>
                    <a:lnTo>
                      <a:pt x="1398" y="1398"/>
                    </a:lnTo>
                    <a:lnTo>
                      <a:pt x="0" y="1794"/>
                    </a:lnTo>
                    <a:lnTo>
                      <a:pt x="1425" y="2137"/>
                    </a:lnTo>
                    <a:lnTo>
                      <a:pt x="1794" y="3535"/>
                    </a:lnTo>
                    <a:lnTo>
                      <a:pt x="2137" y="2110"/>
                    </a:lnTo>
                    <a:lnTo>
                      <a:pt x="3535" y="1715"/>
                    </a:lnTo>
                    <a:lnTo>
                      <a:pt x="211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97" name="Google Shape;1715;p70">
            <a:extLst>
              <a:ext uri="{FF2B5EF4-FFF2-40B4-BE49-F238E27FC236}">
                <a16:creationId xmlns:a16="http://schemas.microsoft.com/office/drawing/2014/main" id="{B5B6968C-491B-F637-6490-2E0E661FD019}"/>
              </a:ext>
            </a:extLst>
          </p:cNvPr>
          <p:cNvGrpSpPr/>
          <p:nvPr/>
        </p:nvGrpSpPr>
        <p:grpSpPr>
          <a:xfrm>
            <a:off x="4637638" y="1663908"/>
            <a:ext cx="1580451" cy="1250105"/>
            <a:chOff x="4179965" y="2282758"/>
            <a:chExt cx="2683054" cy="2142670"/>
          </a:xfrm>
        </p:grpSpPr>
        <p:grpSp>
          <p:nvGrpSpPr>
            <p:cNvPr id="298" name="Google Shape;1716;p70">
              <a:extLst>
                <a:ext uri="{FF2B5EF4-FFF2-40B4-BE49-F238E27FC236}">
                  <a16:creationId xmlns:a16="http://schemas.microsoft.com/office/drawing/2014/main" id="{DB5CC485-0BF3-1814-9F20-7181589B5F08}"/>
                </a:ext>
              </a:extLst>
            </p:cNvPr>
            <p:cNvGrpSpPr/>
            <p:nvPr/>
          </p:nvGrpSpPr>
          <p:grpSpPr>
            <a:xfrm rot="1713553">
              <a:off x="4412309" y="2480134"/>
              <a:ext cx="1147451" cy="1264061"/>
              <a:chOff x="4703044" y="2370026"/>
              <a:chExt cx="1201661" cy="1323780"/>
            </a:xfrm>
          </p:grpSpPr>
          <p:sp>
            <p:nvSpPr>
              <p:cNvPr id="355" name="Google Shape;1717;p70">
                <a:extLst>
                  <a:ext uri="{FF2B5EF4-FFF2-40B4-BE49-F238E27FC236}">
                    <a16:creationId xmlns:a16="http://schemas.microsoft.com/office/drawing/2014/main" id="{AF43D1F2-2744-594F-19DF-836BAFE0B2CF}"/>
                  </a:ext>
                </a:extLst>
              </p:cNvPr>
              <p:cNvSpPr/>
              <p:nvPr/>
            </p:nvSpPr>
            <p:spPr>
              <a:xfrm>
                <a:off x="4703044" y="2370026"/>
                <a:ext cx="1201661" cy="1323780"/>
              </a:xfrm>
              <a:custGeom>
                <a:avLst/>
                <a:gdLst/>
                <a:ahLst/>
                <a:cxnLst/>
                <a:rect l="l" t="t" r="r" b="b"/>
                <a:pathLst>
                  <a:path w="36241" h="39924" extrusionOk="0">
                    <a:moveTo>
                      <a:pt x="2159" y="1"/>
                    </a:moveTo>
                    <a:lnTo>
                      <a:pt x="1935" y="38"/>
                    </a:lnTo>
                    <a:lnTo>
                      <a:pt x="1638" y="150"/>
                    </a:lnTo>
                    <a:lnTo>
                      <a:pt x="1340" y="261"/>
                    </a:lnTo>
                    <a:lnTo>
                      <a:pt x="1080" y="447"/>
                    </a:lnTo>
                    <a:lnTo>
                      <a:pt x="856" y="671"/>
                    </a:lnTo>
                    <a:lnTo>
                      <a:pt x="670" y="894"/>
                    </a:lnTo>
                    <a:lnTo>
                      <a:pt x="484" y="1117"/>
                    </a:lnTo>
                    <a:lnTo>
                      <a:pt x="335" y="1377"/>
                    </a:lnTo>
                    <a:lnTo>
                      <a:pt x="224" y="1675"/>
                    </a:lnTo>
                    <a:lnTo>
                      <a:pt x="149" y="1936"/>
                    </a:lnTo>
                    <a:lnTo>
                      <a:pt x="75" y="2270"/>
                    </a:lnTo>
                    <a:lnTo>
                      <a:pt x="38" y="2605"/>
                    </a:lnTo>
                    <a:lnTo>
                      <a:pt x="1" y="2940"/>
                    </a:lnTo>
                    <a:lnTo>
                      <a:pt x="1" y="3275"/>
                    </a:lnTo>
                    <a:lnTo>
                      <a:pt x="75" y="3982"/>
                    </a:lnTo>
                    <a:lnTo>
                      <a:pt x="187" y="4652"/>
                    </a:lnTo>
                    <a:lnTo>
                      <a:pt x="447" y="5731"/>
                    </a:lnTo>
                    <a:lnTo>
                      <a:pt x="782" y="6772"/>
                    </a:lnTo>
                    <a:lnTo>
                      <a:pt x="1154" y="7777"/>
                    </a:lnTo>
                    <a:lnTo>
                      <a:pt x="1600" y="8782"/>
                    </a:lnTo>
                    <a:lnTo>
                      <a:pt x="1749" y="9117"/>
                    </a:lnTo>
                    <a:lnTo>
                      <a:pt x="2270" y="10047"/>
                    </a:lnTo>
                    <a:lnTo>
                      <a:pt x="2865" y="10940"/>
                    </a:lnTo>
                    <a:lnTo>
                      <a:pt x="3461" y="11758"/>
                    </a:lnTo>
                    <a:lnTo>
                      <a:pt x="4168" y="12577"/>
                    </a:lnTo>
                    <a:lnTo>
                      <a:pt x="4875" y="13358"/>
                    </a:lnTo>
                    <a:lnTo>
                      <a:pt x="5656" y="14065"/>
                    </a:lnTo>
                    <a:lnTo>
                      <a:pt x="6512" y="14772"/>
                    </a:lnTo>
                    <a:lnTo>
                      <a:pt x="7405" y="15367"/>
                    </a:lnTo>
                    <a:lnTo>
                      <a:pt x="6549" y="15442"/>
                    </a:lnTo>
                    <a:lnTo>
                      <a:pt x="5693" y="15553"/>
                    </a:lnTo>
                    <a:lnTo>
                      <a:pt x="5284" y="15628"/>
                    </a:lnTo>
                    <a:lnTo>
                      <a:pt x="4875" y="15702"/>
                    </a:lnTo>
                    <a:lnTo>
                      <a:pt x="4465" y="15851"/>
                    </a:lnTo>
                    <a:lnTo>
                      <a:pt x="4093" y="16000"/>
                    </a:lnTo>
                    <a:lnTo>
                      <a:pt x="3721" y="16223"/>
                    </a:lnTo>
                    <a:lnTo>
                      <a:pt x="3386" y="16446"/>
                    </a:lnTo>
                    <a:lnTo>
                      <a:pt x="3051" y="16744"/>
                    </a:lnTo>
                    <a:lnTo>
                      <a:pt x="2791" y="17079"/>
                    </a:lnTo>
                    <a:lnTo>
                      <a:pt x="2531" y="17414"/>
                    </a:lnTo>
                    <a:lnTo>
                      <a:pt x="2382" y="17786"/>
                    </a:lnTo>
                    <a:lnTo>
                      <a:pt x="2270" y="18195"/>
                    </a:lnTo>
                    <a:lnTo>
                      <a:pt x="2233" y="18604"/>
                    </a:lnTo>
                    <a:lnTo>
                      <a:pt x="2270" y="19088"/>
                    </a:lnTo>
                    <a:lnTo>
                      <a:pt x="2419" y="19534"/>
                    </a:lnTo>
                    <a:lnTo>
                      <a:pt x="2605" y="19944"/>
                    </a:lnTo>
                    <a:lnTo>
                      <a:pt x="2828" y="20353"/>
                    </a:lnTo>
                    <a:lnTo>
                      <a:pt x="3275" y="21097"/>
                    </a:lnTo>
                    <a:lnTo>
                      <a:pt x="3758" y="21841"/>
                    </a:lnTo>
                    <a:lnTo>
                      <a:pt x="4279" y="22511"/>
                    </a:lnTo>
                    <a:lnTo>
                      <a:pt x="4837" y="23181"/>
                    </a:lnTo>
                    <a:lnTo>
                      <a:pt x="5433" y="23813"/>
                    </a:lnTo>
                    <a:lnTo>
                      <a:pt x="6065" y="24409"/>
                    </a:lnTo>
                    <a:lnTo>
                      <a:pt x="6698" y="25004"/>
                    </a:lnTo>
                    <a:lnTo>
                      <a:pt x="7368" y="25562"/>
                    </a:lnTo>
                    <a:lnTo>
                      <a:pt x="8074" y="26083"/>
                    </a:lnTo>
                    <a:lnTo>
                      <a:pt x="8781" y="26604"/>
                    </a:lnTo>
                    <a:lnTo>
                      <a:pt x="10270" y="27608"/>
                    </a:lnTo>
                    <a:lnTo>
                      <a:pt x="11758" y="28501"/>
                    </a:lnTo>
                    <a:lnTo>
                      <a:pt x="13283" y="29394"/>
                    </a:lnTo>
                    <a:lnTo>
                      <a:pt x="15255" y="30436"/>
                    </a:lnTo>
                    <a:lnTo>
                      <a:pt x="15665" y="30659"/>
                    </a:lnTo>
                    <a:lnTo>
                      <a:pt x="15702" y="30696"/>
                    </a:lnTo>
                    <a:lnTo>
                      <a:pt x="17227" y="31478"/>
                    </a:lnTo>
                    <a:lnTo>
                      <a:pt x="18790" y="32259"/>
                    </a:lnTo>
                    <a:lnTo>
                      <a:pt x="20390" y="33003"/>
                    </a:lnTo>
                    <a:lnTo>
                      <a:pt x="21990" y="33747"/>
                    </a:lnTo>
                    <a:lnTo>
                      <a:pt x="23590" y="34454"/>
                    </a:lnTo>
                    <a:lnTo>
                      <a:pt x="25190" y="35161"/>
                    </a:lnTo>
                    <a:lnTo>
                      <a:pt x="26790" y="35831"/>
                    </a:lnTo>
                    <a:lnTo>
                      <a:pt x="28427" y="36464"/>
                    </a:lnTo>
                    <a:lnTo>
                      <a:pt x="30101" y="37170"/>
                    </a:lnTo>
                    <a:lnTo>
                      <a:pt x="31515" y="37803"/>
                    </a:lnTo>
                    <a:lnTo>
                      <a:pt x="32780" y="38398"/>
                    </a:lnTo>
                    <a:lnTo>
                      <a:pt x="34082" y="39031"/>
                    </a:lnTo>
                    <a:lnTo>
                      <a:pt x="34789" y="39328"/>
                    </a:lnTo>
                    <a:lnTo>
                      <a:pt x="36240" y="39924"/>
                    </a:lnTo>
                    <a:lnTo>
                      <a:pt x="35459" y="38919"/>
                    </a:lnTo>
                    <a:lnTo>
                      <a:pt x="34715" y="37952"/>
                    </a:lnTo>
                    <a:lnTo>
                      <a:pt x="33338" y="36091"/>
                    </a:lnTo>
                    <a:lnTo>
                      <a:pt x="32110" y="34306"/>
                    </a:lnTo>
                    <a:lnTo>
                      <a:pt x="30957" y="32520"/>
                    </a:lnTo>
                    <a:lnTo>
                      <a:pt x="28687" y="28948"/>
                    </a:lnTo>
                    <a:lnTo>
                      <a:pt x="27497" y="27087"/>
                    </a:lnTo>
                    <a:lnTo>
                      <a:pt x="26194" y="25153"/>
                    </a:lnTo>
                    <a:lnTo>
                      <a:pt x="25934" y="24781"/>
                    </a:lnTo>
                    <a:lnTo>
                      <a:pt x="24966" y="23367"/>
                    </a:lnTo>
                    <a:lnTo>
                      <a:pt x="23069" y="20837"/>
                    </a:lnTo>
                    <a:lnTo>
                      <a:pt x="21171" y="18307"/>
                    </a:lnTo>
                    <a:lnTo>
                      <a:pt x="20911" y="17972"/>
                    </a:lnTo>
                    <a:lnTo>
                      <a:pt x="19571" y="16335"/>
                    </a:lnTo>
                    <a:lnTo>
                      <a:pt x="18269" y="14698"/>
                    </a:lnTo>
                    <a:lnTo>
                      <a:pt x="16893" y="13060"/>
                    </a:lnTo>
                    <a:lnTo>
                      <a:pt x="15553" y="11423"/>
                    </a:lnTo>
                    <a:lnTo>
                      <a:pt x="14139" y="9823"/>
                    </a:lnTo>
                    <a:lnTo>
                      <a:pt x="12763" y="8261"/>
                    </a:lnTo>
                    <a:lnTo>
                      <a:pt x="11311" y="6698"/>
                    </a:lnTo>
                    <a:lnTo>
                      <a:pt x="9898" y="5135"/>
                    </a:lnTo>
                    <a:lnTo>
                      <a:pt x="9674" y="4912"/>
                    </a:lnTo>
                    <a:lnTo>
                      <a:pt x="9600" y="4838"/>
                    </a:lnTo>
                    <a:lnTo>
                      <a:pt x="8298" y="3498"/>
                    </a:lnTo>
                    <a:lnTo>
                      <a:pt x="7628" y="2866"/>
                    </a:lnTo>
                    <a:lnTo>
                      <a:pt x="6921" y="2233"/>
                    </a:lnTo>
                    <a:lnTo>
                      <a:pt x="6214" y="1675"/>
                    </a:lnTo>
                    <a:lnTo>
                      <a:pt x="5433" y="1154"/>
                    </a:lnTo>
                    <a:lnTo>
                      <a:pt x="4651" y="708"/>
                    </a:lnTo>
                    <a:lnTo>
                      <a:pt x="3833" y="336"/>
                    </a:lnTo>
                    <a:lnTo>
                      <a:pt x="3349" y="150"/>
                    </a:lnTo>
                    <a:lnTo>
                      <a:pt x="2903" y="38"/>
                    </a:lnTo>
                    <a:lnTo>
                      <a:pt x="2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76200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6" name="Google Shape;1718;p70">
                <a:extLst>
                  <a:ext uri="{FF2B5EF4-FFF2-40B4-BE49-F238E27FC236}">
                    <a16:creationId xmlns:a16="http://schemas.microsoft.com/office/drawing/2014/main" id="{B18527A9-3601-8228-2D53-FEB08A114ABA}"/>
                  </a:ext>
                </a:extLst>
              </p:cNvPr>
              <p:cNvSpPr/>
              <p:nvPr/>
            </p:nvSpPr>
            <p:spPr>
              <a:xfrm>
                <a:off x="4867625" y="2549625"/>
                <a:ext cx="853000" cy="966475"/>
              </a:xfrm>
              <a:custGeom>
                <a:avLst/>
                <a:gdLst/>
                <a:ahLst/>
                <a:cxnLst/>
                <a:rect l="l" t="t" r="r" b="b"/>
                <a:pathLst>
                  <a:path w="34120" h="38659" extrusionOk="0">
                    <a:moveTo>
                      <a:pt x="186" y="1"/>
                    </a:moveTo>
                    <a:lnTo>
                      <a:pt x="0" y="224"/>
                    </a:lnTo>
                    <a:lnTo>
                      <a:pt x="2270" y="2568"/>
                    </a:lnTo>
                    <a:lnTo>
                      <a:pt x="4539" y="4986"/>
                    </a:lnTo>
                    <a:lnTo>
                      <a:pt x="6735" y="7442"/>
                    </a:lnTo>
                    <a:lnTo>
                      <a:pt x="8893" y="9935"/>
                    </a:lnTo>
                    <a:lnTo>
                      <a:pt x="8930" y="9935"/>
                    </a:lnTo>
                    <a:lnTo>
                      <a:pt x="9265" y="10344"/>
                    </a:lnTo>
                    <a:lnTo>
                      <a:pt x="11274" y="12688"/>
                    </a:lnTo>
                    <a:lnTo>
                      <a:pt x="13246" y="15032"/>
                    </a:lnTo>
                    <a:lnTo>
                      <a:pt x="17115" y="19720"/>
                    </a:lnTo>
                    <a:lnTo>
                      <a:pt x="17525" y="20204"/>
                    </a:lnTo>
                    <a:lnTo>
                      <a:pt x="17785" y="20539"/>
                    </a:lnTo>
                    <a:lnTo>
                      <a:pt x="21320" y="24780"/>
                    </a:lnTo>
                    <a:lnTo>
                      <a:pt x="24929" y="29022"/>
                    </a:lnTo>
                    <a:lnTo>
                      <a:pt x="25189" y="29282"/>
                    </a:lnTo>
                    <a:lnTo>
                      <a:pt x="27199" y="31589"/>
                    </a:lnTo>
                    <a:lnTo>
                      <a:pt x="29245" y="33896"/>
                    </a:lnTo>
                    <a:lnTo>
                      <a:pt x="31291" y="36128"/>
                    </a:lnTo>
                    <a:lnTo>
                      <a:pt x="33412" y="38361"/>
                    </a:lnTo>
                    <a:lnTo>
                      <a:pt x="34119" y="38658"/>
                    </a:lnTo>
                    <a:lnTo>
                      <a:pt x="31887" y="36352"/>
                    </a:lnTo>
                    <a:lnTo>
                      <a:pt x="29691" y="33970"/>
                    </a:lnTo>
                    <a:lnTo>
                      <a:pt x="27533" y="31589"/>
                    </a:lnTo>
                    <a:lnTo>
                      <a:pt x="25413" y="29134"/>
                    </a:lnTo>
                    <a:lnTo>
                      <a:pt x="25152" y="28836"/>
                    </a:lnTo>
                    <a:lnTo>
                      <a:pt x="22548" y="25785"/>
                    </a:lnTo>
                    <a:lnTo>
                      <a:pt x="20018" y="22734"/>
                    </a:lnTo>
                    <a:lnTo>
                      <a:pt x="19757" y="22436"/>
                    </a:lnTo>
                    <a:lnTo>
                      <a:pt x="17339" y="19534"/>
                    </a:lnTo>
                    <a:lnTo>
                      <a:pt x="13469" y="14883"/>
                    </a:lnTo>
                    <a:lnTo>
                      <a:pt x="11534" y="12539"/>
                    </a:lnTo>
                    <a:lnTo>
                      <a:pt x="9525" y="10232"/>
                    </a:lnTo>
                    <a:lnTo>
                      <a:pt x="9228" y="9860"/>
                    </a:lnTo>
                    <a:lnTo>
                      <a:pt x="6995" y="7330"/>
                    </a:lnTo>
                    <a:lnTo>
                      <a:pt x="4763" y="4837"/>
                    </a:lnTo>
                    <a:lnTo>
                      <a:pt x="2493" y="2382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7" name="Google Shape;1719;p70">
                <a:extLst>
                  <a:ext uri="{FF2B5EF4-FFF2-40B4-BE49-F238E27FC236}">
                    <a16:creationId xmlns:a16="http://schemas.microsoft.com/office/drawing/2014/main" id="{F6329179-E88E-96E8-E1CF-918221645E7C}"/>
                  </a:ext>
                </a:extLst>
              </p:cNvPr>
              <p:cNvSpPr/>
              <p:nvPr/>
            </p:nvSpPr>
            <p:spPr>
              <a:xfrm>
                <a:off x="4890875" y="2653800"/>
                <a:ext cx="2158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6252" extrusionOk="0">
                    <a:moveTo>
                      <a:pt x="8000" y="1"/>
                    </a:moveTo>
                    <a:lnTo>
                      <a:pt x="8000" y="1415"/>
                    </a:lnTo>
                    <a:lnTo>
                      <a:pt x="8074" y="2828"/>
                    </a:lnTo>
                    <a:lnTo>
                      <a:pt x="8149" y="4242"/>
                    </a:lnTo>
                    <a:lnTo>
                      <a:pt x="8298" y="5693"/>
                    </a:lnTo>
                    <a:lnTo>
                      <a:pt x="8298" y="5879"/>
                    </a:lnTo>
                    <a:lnTo>
                      <a:pt x="8000" y="5768"/>
                    </a:lnTo>
                    <a:lnTo>
                      <a:pt x="6028" y="5247"/>
                    </a:lnTo>
                    <a:lnTo>
                      <a:pt x="4019" y="4763"/>
                    </a:lnTo>
                    <a:lnTo>
                      <a:pt x="2010" y="4317"/>
                    </a:lnTo>
                    <a:lnTo>
                      <a:pt x="0" y="3945"/>
                    </a:lnTo>
                    <a:lnTo>
                      <a:pt x="149" y="4280"/>
                    </a:lnTo>
                    <a:lnTo>
                      <a:pt x="2233" y="4652"/>
                    </a:lnTo>
                    <a:lnTo>
                      <a:pt x="4279" y="5135"/>
                    </a:lnTo>
                    <a:lnTo>
                      <a:pt x="6326" y="5619"/>
                    </a:lnTo>
                    <a:lnTo>
                      <a:pt x="8335" y="6177"/>
                    </a:lnTo>
                    <a:lnTo>
                      <a:pt x="8409" y="6214"/>
                    </a:lnTo>
                    <a:lnTo>
                      <a:pt x="8632" y="6251"/>
                    </a:lnTo>
                    <a:lnTo>
                      <a:pt x="8595" y="6065"/>
                    </a:lnTo>
                    <a:lnTo>
                      <a:pt x="8446" y="4614"/>
                    </a:lnTo>
                    <a:lnTo>
                      <a:pt x="8372" y="3163"/>
                    </a:lnTo>
                    <a:lnTo>
                      <a:pt x="8298" y="1712"/>
                    </a:lnTo>
                    <a:lnTo>
                      <a:pt x="8298" y="298"/>
                    </a:lnTo>
                    <a:lnTo>
                      <a:pt x="8074" y="75"/>
                    </a:lnTo>
                    <a:lnTo>
                      <a:pt x="80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8" name="Google Shape;1720;p70">
                <a:extLst>
                  <a:ext uri="{FF2B5EF4-FFF2-40B4-BE49-F238E27FC236}">
                    <a16:creationId xmlns:a16="http://schemas.microsoft.com/office/drawing/2014/main" id="{3C991DC2-87BC-C374-1FEF-8BC2D2DB25ED}"/>
                  </a:ext>
                </a:extLst>
              </p:cNvPr>
              <p:cNvSpPr/>
              <p:nvPr/>
            </p:nvSpPr>
            <p:spPr>
              <a:xfrm>
                <a:off x="4931800" y="3039825"/>
                <a:ext cx="3842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931" extrusionOk="0">
                    <a:moveTo>
                      <a:pt x="5358" y="1"/>
                    </a:moveTo>
                    <a:lnTo>
                      <a:pt x="3498" y="75"/>
                    </a:lnTo>
                    <a:lnTo>
                      <a:pt x="1712" y="187"/>
                    </a:lnTo>
                    <a:lnTo>
                      <a:pt x="1" y="335"/>
                    </a:lnTo>
                    <a:lnTo>
                      <a:pt x="38" y="633"/>
                    </a:lnTo>
                    <a:lnTo>
                      <a:pt x="1749" y="484"/>
                    </a:lnTo>
                    <a:lnTo>
                      <a:pt x="3535" y="373"/>
                    </a:lnTo>
                    <a:lnTo>
                      <a:pt x="5358" y="298"/>
                    </a:lnTo>
                    <a:lnTo>
                      <a:pt x="7256" y="298"/>
                    </a:lnTo>
                    <a:lnTo>
                      <a:pt x="9228" y="373"/>
                    </a:lnTo>
                    <a:lnTo>
                      <a:pt x="11200" y="521"/>
                    </a:lnTo>
                    <a:lnTo>
                      <a:pt x="13246" y="708"/>
                    </a:lnTo>
                    <a:lnTo>
                      <a:pt x="15330" y="931"/>
                    </a:lnTo>
                    <a:lnTo>
                      <a:pt x="15367" y="633"/>
                    </a:lnTo>
                    <a:lnTo>
                      <a:pt x="13283" y="410"/>
                    </a:lnTo>
                    <a:lnTo>
                      <a:pt x="11237" y="224"/>
                    </a:lnTo>
                    <a:lnTo>
                      <a:pt x="9228" y="75"/>
                    </a:lnTo>
                    <a:lnTo>
                      <a:pt x="7256" y="38"/>
                    </a:lnTo>
                    <a:lnTo>
                      <a:pt x="53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9" name="Google Shape;1721;p70">
                <a:extLst>
                  <a:ext uri="{FF2B5EF4-FFF2-40B4-BE49-F238E27FC236}">
                    <a16:creationId xmlns:a16="http://schemas.microsoft.com/office/drawing/2014/main" id="{6DFF7FAE-D6E2-B536-8C85-F1A0DC5E4707}"/>
                  </a:ext>
                </a:extLst>
              </p:cNvPr>
              <p:cNvSpPr/>
              <p:nvPr/>
            </p:nvSpPr>
            <p:spPr>
              <a:xfrm>
                <a:off x="5360600" y="2982150"/>
                <a:ext cx="19575" cy="13677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471" extrusionOk="0">
                    <a:moveTo>
                      <a:pt x="522" y="1"/>
                    </a:moveTo>
                    <a:lnTo>
                      <a:pt x="38" y="5135"/>
                    </a:lnTo>
                    <a:lnTo>
                      <a:pt x="1" y="5433"/>
                    </a:lnTo>
                    <a:lnTo>
                      <a:pt x="299" y="5470"/>
                    </a:lnTo>
                    <a:lnTo>
                      <a:pt x="299" y="5433"/>
                    </a:lnTo>
                    <a:lnTo>
                      <a:pt x="782" y="336"/>
                    </a:lnTo>
                    <a:lnTo>
                      <a:pt x="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60" name="Google Shape;1722;p70">
                <a:extLst>
                  <a:ext uri="{FF2B5EF4-FFF2-40B4-BE49-F238E27FC236}">
                    <a16:creationId xmlns:a16="http://schemas.microsoft.com/office/drawing/2014/main" id="{14E7C3BD-5B64-1C5F-5BFA-3642D738C6CD}"/>
                  </a:ext>
                </a:extLst>
              </p:cNvPr>
              <p:cNvSpPr/>
              <p:nvPr/>
            </p:nvSpPr>
            <p:spPr>
              <a:xfrm>
                <a:off x="5232250" y="3152375"/>
                <a:ext cx="273500" cy="147925"/>
              </a:xfrm>
              <a:custGeom>
                <a:avLst/>
                <a:gdLst/>
                <a:ahLst/>
                <a:cxnLst/>
                <a:rect l="l" t="t" r="r" b="b"/>
                <a:pathLst>
                  <a:path w="10940" h="5917" extrusionOk="0">
                    <a:moveTo>
                      <a:pt x="10679" y="1"/>
                    </a:moveTo>
                    <a:lnTo>
                      <a:pt x="10567" y="1266"/>
                    </a:lnTo>
                    <a:lnTo>
                      <a:pt x="10493" y="2531"/>
                    </a:lnTo>
                    <a:lnTo>
                      <a:pt x="10493" y="3200"/>
                    </a:lnTo>
                    <a:lnTo>
                      <a:pt x="10530" y="3796"/>
                    </a:lnTo>
                    <a:lnTo>
                      <a:pt x="10567" y="4242"/>
                    </a:lnTo>
                    <a:lnTo>
                      <a:pt x="10567" y="4726"/>
                    </a:lnTo>
                    <a:lnTo>
                      <a:pt x="10567" y="4912"/>
                    </a:lnTo>
                    <a:lnTo>
                      <a:pt x="9042" y="4912"/>
                    </a:lnTo>
                    <a:lnTo>
                      <a:pt x="7739" y="4949"/>
                    </a:lnTo>
                    <a:lnTo>
                      <a:pt x="6437" y="4986"/>
                    </a:lnTo>
                    <a:lnTo>
                      <a:pt x="5135" y="5098"/>
                    </a:lnTo>
                    <a:lnTo>
                      <a:pt x="3870" y="5210"/>
                    </a:lnTo>
                    <a:lnTo>
                      <a:pt x="2568" y="5321"/>
                    </a:lnTo>
                    <a:lnTo>
                      <a:pt x="1265" y="5470"/>
                    </a:lnTo>
                    <a:lnTo>
                      <a:pt x="0" y="5656"/>
                    </a:lnTo>
                    <a:lnTo>
                      <a:pt x="410" y="5879"/>
                    </a:lnTo>
                    <a:lnTo>
                      <a:pt x="447" y="5916"/>
                    </a:lnTo>
                    <a:lnTo>
                      <a:pt x="1675" y="5730"/>
                    </a:lnTo>
                    <a:lnTo>
                      <a:pt x="2940" y="5582"/>
                    </a:lnTo>
                    <a:lnTo>
                      <a:pt x="4242" y="5433"/>
                    </a:lnTo>
                    <a:lnTo>
                      <a:pt x="5507" y="5358"/>
                    </a:lnTo>
                    <a:lnTo>
                      <a:pt x="6772" y="5284"/>
                    </a:lnTo>
                    <a:lnTo>
                      <a:pt x="8037" y="5210"/>
                    </a:lnTo>
                    <a:lnTo>
                      <a:pt x="9302" y="5210"/>
                    </a:lnTo>
                    <a:lnTo>
                      <a:pt x="10604" y="5172"/>
                    </a:lnTo>
                    <a:lnTo>
                      <a:pt x="10716" y="5172"/>
                    </a:lnTo>
                    <a:lnTo>
                      <a:pt x="10828" y="5210"/>
                    </a:lnTo>
                    <a:lnTo>
                      <a:pt x="10828" y="5061"/>
                    </a:lnTo>
                    <a:lnTo>
                      <a:pt x="10828" y="5024"/>
                    </a:lnTo>
                    <a:lnTo>
                      <a:pt x="10828" y="4428"/>
                    </a:lnTo>
                    <a:lnTo>
                      <a:pt x="10828" y="3796"/>
                    </a:lnTo>
                    <a:lnTo>
                      <a:pt x="10753" y="3163"/>
                    </a:lnTo>
                    <a:lnTo>
                      <a:pt x="10790" y="2568"/>
                    </a:lnTo>
                    <a:lnTo>
                      <a:pt x="10828" y="1489"/>
                    </a:lnTo>
                    <a:lnTo>
                      <a:pt x="10939" y="373"/>
                    </a:lnTo>
                    <a:lnTo>
                      <a:pt x="10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99" name="Google Shape;1723;p70">
              <a:extLst>
                <a:ext uri="{FF2B5EF4-FFF2-40B4-BE49-F238E27FC236}">
                  <a16:creationId xmlns:a16="http://schemas.microsoft.com/office/drawing/2014/main" id="{41B7DC53-CBD0-951C-C03E-9D111DA9F510}"/>
                </a:ext>
              </a:extLst>
            </p:cNvPr>
            <p:cNvGrpSpPr/>
            <p:nvPr/>
          </p:nvGrpSpPr>
          <p:grpSpPr>
            <a:xfrm rot="813473">
              <a:off x="4850511" y="2688876"/>
              <a:ext cx="1857856" cy="1540246"/>
              <a:chOff x="3987350" y="3947750"/>
              <a:chExt cx="1411775" cy="1170425"/>
            </a:xfrm>
          </p:grpSpPr>
          <p:sp>
            <p:nvSpPr>
              <p:cNvPr id="300" name="Google Shape;1724;p70">
                <a:extLst>
                  <a:ext uri="{FF2B5EF4-FFF2-40B4-BE49-F238E27FC236}">
                    <a16:creationId xmlns:a16="http://schemas.microsoft.com/office/drawing/2014/main" id="{5F7B0D17-F655-2586-C4C2-AA8D4DCEA31B}"/>
                  </a:ext>
                </a:extLst>
              </p:cNvPr>
              <p:cNvSpPr/>
              <p:nvPr/>
            </p:nvSpPr>
            <p:spPr>
              <a:xfrm>
                <a:off x="3987350" y="3947750"/>
                <a:ext cx="1411775" cy="1170425"/>
              </a:xfrm>
              <a:custGeom>
                <a:avLst/>
                <a:gdLst/>
                <a:ahLst/>
                <a:cxnLst/>
                <a:rect l="l" t="t" r="r" b="b"/>
                <a:pathLst>
                  <a:path w="56471" h="46817" extrusionOk="0">
                    <a:moveTo>
                      <a:pt x="36715" y="1"/>
                    </a:moveTo>
                    <a:lnTo>
                      <a:pt x="36531" y="27"/>
                    </a:lnTo>
                    <a:lnTo>
                      <a:pt x="36320" y="54"/>
                    </a:lnTo>
                    <a:lnTo>
                      <a:pt x="36135" y="133"/>
                    </a:lnTo>
                    <a:lnTo>
                      <a:pt x="35977" y="212"/>
                    </a:lnTo>
                    <a:lnTo>
                      <a:pt x="35739" y="397"/>
                    </a:lnTo>
                    <a:lnTo>
                      <a:pt x="35555" y="608"/>
                    </a:lnTo>
                    <a:lnTo>
                      <a:pt x="35423" y="871"/>
                    </a:lnTo>
                    <a:lnTo>
                      <a:pt x="35317" y="1161"/>
                    </a:lnTo>
                    <a:lnTo>
                      <a:pt x="35106" y="2296"/>
                    </a:lnTo>
                    <a:lnTo>
                      <a:pt x="34553" y="2058"/>
                    </a:lnTo>
                    <a:lnTo>
                      <a:pt x="33972" y="1821"/>
                    </a:lnTo>
                    <a:lnTo>
                      <a:pt x="33392" y="1610"/>
                    </a:lnTo>
                    <a:lnTo>
                      <a:pt x="32812" y="1399"/>
                    </a:lnTo>
                    <a:lnTo>
                      <a:pt x="32232" y="1214"/>
                    </a:lnTo>
                    <a:lnTo>
                      <a:pt x="31651" y="1056"/>
                    </a:lnTo>
                    <a:lnTo>
                      <a:pt x="31045" y="898"/>
                    </a:lnTo>
                    <a:lnTo>
                      <a:pt x="30464" y="766"/>
                    </a:lnTo>
                    <a:lnTo>
                      <a:pt x="29858" y="660"/>
                    </a:lnTo>
                    <a:lnTo>
                      <a:pt x="29251" y="555"/>
                    </a:lnTo>
                    <a:lnTo>
                      <a:pt x="28645" y="449"/>
                    </a:lnTo>
                    <a:lnTo>
                      <a:pt x="28038" y="397"/>
                    </a:lnTo>
                    <a:lnTo>
                      <a:pt x="27431" y="317"/>
                    </a:lnTo>
                    <a:lnTo>
                      <a:pt x="26798" y="291"/>
                    </a:lnTo>
                    <a:lnTo>
                      <a:pt x="26192" y="265"/>
                    </a:lnTo>
                    <a:lnTo>
                      <a:pt x="24952" y="265"/>
                    </a:lnTo>
                    <a:lnTo>
                      <a:pt x="24345" y="291"/>
                    </a:lnTo>
                    <a:lnTo>
                      <a:pt x="23712" y="317"/>
                    </a:lnTo>
                    <a:lnTo>
                      <a:pt x="23106" y="397"/>
                    </a:lnTo>
                    <a:lnTo>
                      <a:pt x="22499" y="449"/>
                    </a:lnTo>
                    <a:lnTo>
                      <a:pt x="21892" y="555"/>
                    </a:lnTo>
                    <a:lnTo>
                      <a:pt x="21286" y="660"/>
                    </a:lnTo>
                    <a:lnTo>
                      <a:pt x="20679" y="766"/>
                    </a:lnTo>
                    <a:lnTo>
                      <a:pt x="20099" y="898"/>
                    </a:lnTo>
                    <a:lnTo>
                      <a:pt x="19519" y="1056"/>
                    </a:lnTo>
                    <a:lnTo>
                      <a:pt x="18912" y="1214"/>
                    </a:lnTo>
                    <a:lnTo>
                      <a:pt x="18332" y="1399"/>
                    </a:lnTo>
                    <a:lnTo>
                      <a:pt x="17778" y="1610"/>
                    </a:lnTo>
                    <a:lnTo>
                      <a:pt x="17198" y="1821"/>
                    </a:lnTo>
                    <a:lnTo>
                      <a:pt x="16090" y="2269"/>
                    </a:lnTo>
                    <a:lnTo>
                      <a:pt x="14982" y="2797"/>
                    </a:lnTo>
                    <a:lnTo>
                      <a:pt x="14455" y="3087"/>
                    </a:lnTo>
                    <a:lnTo>
                      <a:pt x="13927" y="3377"/>
                    </a:lnTo>
                    <a:lnTo>
                      <a:pt x="13400" y="3693"/>
                    </a:lnTo>
                    <a:lnTo>
                      <a:pt x="12898" y="4010"/>
                    </a:lnTo>
                    <a:lnTo>
                      <a:pt x="12371" y="4353"/>
                    </a:lnTo>
                    <a:lnTo>
                      <a:pt x="11896" y="4696"/>
                    </a:lnTo>
                    <a:lnTo>
                      <a:pt x="11395" y="5065"/>
                    </a:lnTo>
                    <a:lnTo>
                      <a:pt x="10920" y="5461"/>
                    </a:lnTo>
                    <a:lnTo>
                      <a:pt x="10446" y="5830"/>
                    </a:lnTo>
                    <a:lnTo>
                      <a:pt x="9997" y="6252"/>
                    </a:lnTo>
                    <a:lnTo>
                      <a:pt x="9522" y="6674"/>
                    </a:lnTo>
                    <a:lnTo>
                      <a:pt x="9100" y="7096"/>
                    </a:lnTo>
                    <a:lnTo>
                      <a:pt x="8652" y="7544"/>
                    </a:lnTo>
                    <a:lnTo>
                      <a:pt x="8256" y="7993"/>
                    </a:lnTo>
                    <a:lnTo>
                      <a:pt x="7808" y="8045"/>
                    </a:lnTo>
                    <a:lnTo>
                      <a:pt x="7386" y="8098"/>
                    </a:lnTo>
                    <a:lnTo>
                      <a:pt x="6964" y="8177"/>
                    </a:lnTo>
                    <a:lnTo>
                      <a:pt x="6568" y="8283"/>
                    </a:lnTo>
                    <a:lnTo>
                      <a:pt x="6173" y="8415"/>
                    </a:lnTo>
                    <a:lnTo>
                      <a:pt x="5777" y="8547"/>
                    </a:lnTo>
                    <a:lnTo>
                      <a:pt x="5382" y="8705"/>
                    </a:lnTo>
                    <a:lnTo>
                      <a:pt x="5012" y="8889"/>
                    </a:lnTo>
                    <a:lnTo>
                      <a:pt x="4643" y="9074"/>
                    </a:lnTo>
                    <a:lnTo>
                      <a:pt x="4300" y="9285"/>
                    </a:lnTo>
                    <a:lnTo>
                      <a:pt x="3931" y="9496"/>
                    </a:lnTo>
                    <a:lnTo>
                      <a:pt x="3614" y="9733"/>
                    </a:lnTo>
                    <a:lnTo>
                      <a:pt x="3298" y="9997"/>
                    </a:lnTo>
                    <a:lnTo>
                      <a:pt x="2981" y="10261"/>
                    </a:lnTo>
                    <a:lnTo>
                      <a:pt x="2665" y="10551"/>
                    </a:lnTo>
                    <a:lnTo>
                      <a:pt x="2401" y="10841"/>
                    </a:lnTo>
                    <a:lnTo>
                      <a:pt x="2111" y="11131"/>
                    </a:lnTo>
                    <a:lnTo>
                      <a:pt x="1847" y="11448"/>
                    </a:lnTo>
                    <a:lnTo>
                      <a:pt x="1610" y="11791"/>
                    </a:lnTo>
                    <a:lnTo>
                      <a:pt x="1399" y="12134"/>
                    </a:lnTo>
                    <a:lnTo>
                      <a:pt x="1161" y="12476"/>
                    </a:lnTo>
                    <a:lnTo>
                      <a:pt x="977" y="12846"/>
                    </a:lnTo>
                    <a:lnTo>
                      <a:pt x="792" y="13215"/>
                    </a:lnTo>
                    <a:lnTo>
                      <a:pt x="634" y="13611"/>
                    </a:lnTo>
                    <a:lnTo>
                      <a:pt x="476" y="13980"/>
                    </a:lnTo>
                    <a:lnTo>
                      <a:pt x="370" y="14402"/>
                    </a:lnTo>
                    <a:lnTo>
                      <a:pt x="238" y="14797"/>
                    </a:lnTo>
                    <a:lnTo>
                      <a:pt x="159" y="15219"/>
                    </a:lnTo>
                    <a:lnTo>
                      <a:pt x="80" y="15641"/>
                    </a:lnTo>
                    <a:lnTo>
                      <a:pt x="27" y="16063"/>
                    </a:lnTo>
                    <a:lnTo>
                      <a:pt x="1" y="16485"/>
                    </a:lnTo>
                    <a:lnTo>
                      <a:pt x="1" y="16934"/>
                    </a:lnTo>
                    <a:lnTo>
                      <a:pt x="1" y="17356"/>
                    </a:lnTo>
                    <a:lnTo>
                      <a:pt x="27" y="17751"/>
                    </a:lnTo>
                    <a:lnTo>
                      <a:pt x="80" y="18173"/>
                    </a:lnTo>
                    <a:lnTo>
                      <a:pt x="133" y="18569"/>
                    </a:lnTo>
                    <a:lnTo>
                      <a:pt x="238" y="18991"/>
                    </a:lnTo>
                    <a:lnTo>
                      <a:pt x="317" y="19387"/>
                    </a:lnTo>
                    <a:lnTo>
                      <a:pt x="449" y="19756"/>
                    </a:lnTo>
                    <a:lnTo>
                      <a:pt x="581" y="20152"/>
                    </a:lnTo>
                    <a:lnTo>
                      <a:pt x="739" y="20521"/>
                    </a:lnTo>
                    <a:lnTo>
                      <a:pt x="924" y="20890"/>
                    </a:lnTo>
                    <a:lnTo>
                      <a:pt x="1109" y="21259"/>
                    </a:lnTo>
                    <a:lnTo>
                      <a:pt x="1320" y="21602"/>
                    </a:lnTo>
                    <a:lnTo>
                      <a:pt x="1531" y="21945"/>
                    </a:lnTo>
                    <a:lnTo>
                      <a:pt x="1768" y="22288"/>
                    </a:lnTo>
                    <a:lnTo>
                      <a:pt x="2032" y="22605"/>
                    </a:lnTo>
                    <a:lnTo>
                      <a:pt x="2296" y="22921"/>
                    </a:lnTo>
                    <a:lnTo>
                      <a:pt x="2296" y="23528"/>
                    </a:lnTo>
                    <a:lnTo>
                      <a:pt x="2296" y="24372"/>
                    </a:lnTo>
                    <a:lnTo>
                      <a:pt x="2348" y="25189"/>
                    </a:lnTo>
                    <a:lnTo>
                      <a:pt x="2427" y="26007"/>
                    </a:lnTo>
                    <a:lnTo>
                      <a:pt x="2533" y="26825"/>
                    </a:lnTo>
                    <a:lnTo>
                      <a:pt x="2665" y="27642"/>
                    </a:lnTo>
                    <a:lnTo>
                      <a:pt x="2823" y="28433"/>
                    </a:lnTo>
                    <a:lnTo>
                      <a:pt x="3008" y="29251"/>
                    </a:lnTo>
                    <a:lnTo>
                      <a:pt x="3219" y="30016"/>
                    </a:lnTo>
                    <a:lnTo>
                      <a:pt x="3456" y="30807"/>
                    </a:lnTo>
                    <a:lnTo>
                      <a:pt x="3720" y="31572"/>
                    </a:lnTo>
                    <a:lnTo>
                      <a:pt x="4010" y="32337"/>
                    </a:lnTo>
                    <a:lnTo>
                      <a:pt x="4327" y="33102"/>
                    </a:lnTo>
                    <a:lnTo>
                      <a:pt x="4696" y="33840"/>
                    </a:lnTo>
                    <a:lnTo>
                      <a:pt x="5065" y="34552"/>
                    </a:lnTo>
                    <a:lnTo>
                      <a:pt x="5461" y="35291"/>
                    </a:lnTo>
                    <a:lnTo>
                      <a:pt x="5909" y="35977"/>
                    </a:lnTo>
                    <a:lnTo>
                      <a:pt x="6305" y="36610"/>
                    </a:lnTo>
                    <a:lnTo>
                      <a:pt x="6727" y="37216"/>
                    </a:lnTo>
                    <a:lnTo>
                      <a:pt x="7175" y="37797"/>
                    </a:lnTo>
                    <a:lnTo>
                      <a:pt x="7623" y="38377"/>
                    </a:lnTo>
                    <a:lnTo>
                      <a:pt x="8098" y="38931"/>
                    </a:lnTo>
                    <a:lnTo>
                      <a:pt x="8599" y="39485"/>
                    </a:lnTo>
                    <a:lnTo>
                      <a:pt x="9127" y="40012"/>
                    </a:lnTo>
                    <a:lnTo>
                      <a:pt x="9654" y="40513"/>
                    </a:lnTo>
                    <a:lnTo>
                      <a:pt x="10103" y="40935"/>
                    </a:lnTo>
                    <a:lnTo>
                      <a:pt x="10551" y="41331"/>
                    </a:lnTo>
                    <a:lnTo>
                      <a:pt x="11501" y="42096"/>
                    </a:lnTo>
                    <a:lnTo>
                      <a:pt x="12476" y="42808"/>
                    </a:lnTo>
                    <a:lnTo>
                      <a:pt x="13004" y="43124"/>
                    </a:lnTo>
                    <a:lnTo>
                      <a:pt x="13505" y="43467"/>
                    </a:lnTo>
                    <a:lnTo>
                      <a:pt x="14296" y="43916"/>
                    </a:lnTo>
                    <a:lnTo>
                      <a:pt x="15088" y="44338"/>
                    </a:lnTo>
                    <a:lnTo>
                      <a:pt x="15193" y="44470"/>
                    </a:lnTo>
                    <a:lnTo>
                      <a:pt x="15299" y="44575"/>
                    </a:lnTo>
                    <a:lnTo>
                      <a:pt x="15404" y="44681"/>
                    </a:lnTo>
                    <a:lnTo>
                      <a:pt x="15536" y="44760"/>
                    </a:lnTo>
                    <a:lnTo>
                      <a:pt x="15694" y="44839"/>
                    </a:lnTo>
                    <a:lnTo>
                      <a:pt x="15879" y="44918"/>
                    </a:lnTo>
                    <a:lnTo>
                      <a:pt x="16090" y="44971"/>
                    </a:lnTo>
                    <a:lnTo>
                      <a:pt x="16459" y="44971"/>
                    </a:lnTo>
                    <a:lnTo>
                      <a:pt x="17013" y="45208"/>
                    </a:lnTo>
                    <a:lnTo>
                      <a:pt x="17593" y="45419"/>
                    </a:lnTo>
                    <a:lnTo>
                      <a:pt x="18174" y="45630"/>
                    </a:lnTo>
                    <a:lnTo>
                      <a:pt x="18754" y="45815"/>
                    </a:lnTo>
                    <a:lnTo>
                      <a:pt x="19598" y="46052"/>
                    </a:lnTo>
                    <a:lnTo>
                      <a:pt x="20415" y="46237"/>
                    </a:lnTo>
                    <a:lnTo>
                      <a:pt x="21259" y="46421"/>
                    </a:lnTo>
                    <a:lnTo>
                      <a:pt x="22130" y="46580"/>
                    </a:lnTo>
                    <a:lnTo>
                      <a:pt x="22974" y="46685"/>
                    </a:lnTo>
                    <a:lnTo>
                      <a:pt x="23844" y="46764"/>
                    </a:lnTo>
                    <a:lnTo>
                      <a:pt x="24715" y="46817"/>
                    </a:lnTo>
                    <a:lnTo>
                      <a:pt x="26192" y="46817"/>
                    </a:lnTo>
                    <a:lnTo>
                      <a:pt x="26825" y="46791"/>
                    </a:lnTo>
                    <a:lnTo>
                      <a:pt x="27431" y="46738"/>
                    </a:lnTo>
                    <a:lnTo>
                      <a:pt x="28038" y="46685"/>
                    </a:lnTo>
                    <a:lnTo>
                      <a:pt x="28671" y="46606"/>
                    </a:lnTo>
                    <a:lnTo>
                      <a:pt x="29278" y="46527"/>
                    </a:lnTo>
                    <a:lnTo>
                      <a:pt x="29884" y="46421"/>
                    </a:lnTo>
                    <a:lnTo>
                      <a:pt x="30464" y="46289"/>
                    </a:lnTo>
                    <a:lnTo>
                      <a:pt x="31071" y="46158"/>
                    </a:lnTo>
                    <a:lnTo>
                      <a:pt x="31651" y="45999"/>
                    </a:lnTo>
                    <a:lnTo>
                      <a:pt x="32258" y="45841"/>
                    </a:lnTo>
                    <a:lnTo>
                      <a:pt x="32838" y="45656"/>
                    </a:lnTo>
                    <a:lnTo>
                      <a:pt x="33418" y="45472"/>
                    </a:lnTo>
                    <a:lnTo>
                      <a:pt x="33972" y="45261"/>
                    </a:lnTo>
                    <a:lnTo>
                      <a:pt x="34553" y="45023"/>
                    </a:lnTo>
                    <a:lnTo>
                      <a:pt x="35106" y="44786"/>
                    </a:lnTo>
                    <a:lnTo>
                      <a:pt x="35660" y="44522"/>
                    </a:lnTo>
                    <a:lnTo>
                      <a:pt x="36214" y="44259"/>
                    </a:lnTo>
                    <a:lnTo>
                      <a:pt x="36742" y="43968"/>
                    </a:lnTo>
                    <a:lnTo>
                      <a:pt x="37269" y="43678"/>
                    </a:lnTo>
                    <a:lnTo>
                      <a:pt x="37797" y="43362"/>
                    </a:lnTo>
                    <a:lnTo>
                      <a:pt x="38324" y="43019"/>
                    </a:lnTo>
                    <a:lnTo>
                      <a:pt x="38825" y="42676"/>
                    </a:lnTo>
                    <a:lnTo>
                      <a:pt x="39327" y="42333"/>
                    </a:lnTo>
                    <a:lnTo>
                      <a:pt x="39801" y="41964"/>
                    </a:lnTo>
                    <a:lnTo>
                      <a:pt x="40302" y="41595"/>
                    </a:lnTo>
                    <a:lnTo>
                      <a:pt x="40751" y="41199"/>
                    </a:lnTo>
                    <a:lnTo>
                      <a:pt x="41226" y="40777"/>
                    </a:lnTo>
                    <a:lnTo>
                      <a:pt x="41674" y="40355"/>
                    </a:lnTo>
                    <a:lnTo>
                      <a:pt x="42122" y="39933"/>
                    </a:lnTo>
                    <a:lnTo>
                      <a:pt x="42544" y="39485"/>
                    </a:lnTo>
                    <a:lnTo>
                      <a:pt x="42966" y="39010"/>
                    </a:lnTo>
                    <a:lnTo>
                      <a:pt x="43072" y="38878"/>
                    </a:lnTo>
                    <a:lnTo>
                      <a:pt x="43204" y="38746"/>
                    </a:lnTo>
                    <a:lnTo>
                      <a:pt x="43810" y="38008"/>
                    </a:lnTo>
                    <a:lnTo>
                      <a:pt x="44417" y="37243"/>
                    </a:lnTo>
                    <a:lnTo>
                      <a:pt x="44971" y="36425"/>
                    </a:lnTo>
                    <a:lnTo>
                      <a:pt x="45498" y="35607"/>
                    </a:lnTo>
                    <a:lnTo>
                      <a:pt x="45947" y="34816"/>
                    </a:lnTo>
                    <a:lnTo>
                      <a:pt x="46395" y="33972"/>
                    </a:lnTo>
                    <a:lnTo>
                      <a:pt x="46738" y="33286"/>
                    </a:lnTo>
                    <a:lnTo>
                      <a:pt x="47054" y="32574"/>
                    </a:lnTo>
                    <a:lnTo>
                      <a:pt x="47345" y="31836"/>
                    </a:lnTo>
                    <a:lnTo>
                      <a:pt x="47608" y="31097"/>
                    </a:lnTo>
                    <a:lnTo>
                      <a:pt x="47846" y="30359"/>
                    </a:lnTo>
                    <a:lnTo>
                      <a:pt x="48057" y="29620"/>
                    </a:lnTo>
                    <a:lnTo>
                      <a:pt x="48241" y="28855"/>
                    </a:lnTo>
                    <a:lnTo>
                      <a:pt x="48426" y="28091"/>
                    </a:lnTo>
                    <a:lnTo>
                      <a:pt x="48611" y="27036"/>
                    </a:lnTo>
                    <a:lnTo>
                      <a:pt x="48743" y="25928"/>
                    </a:lnTo>
                    <a:lnTo>
                      <a:pt x="50167" y="26271"/>
                    </a:lnTo>
                    <a:lnTo>
                      <a:pt x="50325" y="26297"/>
                    </a:lnTo>
                    <a:lnTo>
                      <a:pt x="50510" y="26323"/>
                    </a:lnTo>
                    <a:lnTo>
                      <a:pt x="50747" y="26297"/>
                    </a:lnTo>
                    <a:lnTo>
                      <a:pt x="50958" y="26244"/>
                    </a:lnTo>
                    <a:lnTo>
                      <a:pt x="51169" y="26139"/>
                    </a:lnTo>
                    <a:lnTo>
                      <a:pt x="51380" y="26007"/>
                    </a:lnTo>
                    <a:lnTo>
                      <a:pt x="51538" y="25849"/>
                    </a:lnTo>
                    <a:lnTo>
                      <a:pt x="51697" y="25690"/>
                    </a:lnTo>
                    <a:lnTo>
                      <a:pt x="51802" y="25479"/>
                    </a:lnTo>
                    <a:lnTo>
                      <a:pt x="51881" y="25242"/>
                    </a:lnTo>
                    <a:lnTo>
                      <a:pt x="56418" y="6727"/>
                    </a:lnTo>
                    <a:lnTo>
                      <a:pt x="56470" y="6463"/>
                    </a:lnTo>
                    <a:lnTo>
                      <a:pt x="56444" y="6173"/>
                    </a:lnTo>
                    <a:lnTo>
                      <a:pt x="56365" y="5909"/>
                    </a:lnTo>
                    <a:lnTo>
                      <a:pt x="56259" y="5672"/>
                    </a:lnTo>
                    <a:lnTo>
                      <a:pt x="56101" y="5461"/>
                    </a:lnTo>
                    <a:lnTo>
                      <a:pt x="55917" y="5276"/>
                    </a:lnTo>
                    <a:lnTo>
                      <a:pt x="55679" y="5118"/>
                    </a:lnTo>
                    <a:lnTo>
                      <a:pt x="55415" y="5039"/>
                    </a:lnTo>
                    <a:lnTo>
                      <a:pt x="37085" y="54"/>
                    </a:lnTo>
                    <a:lnTo>
                      <a:pt x="369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1" name="Google Shape;1725;p70">
                <a:extLst>
                  <a:ext uri="{FF2B5EF4-FFF2-40B4-BE49-F238E27FC236}">
                    <a16:creationId xmlns:a16="http://schemas.microsoft.com/office/drawing/2014/main" id="{BC319AB6-CA2C-CA19-6CA0-5C7E01425736}"/>
                  </a:ext>
                </a:extLst>
              </p:cNvPr>
              <p:cNvSpPr/>
              <p:nvPr/>
            </p:nvSpPr>
            <p:spPr>
              <a:xfrm>
                <a:off x="4082975" y="3989300"/>
                <a:ext cx="1093275" cy="1093275"/>
              </a:xfrm>
              <a:custGeom>
                <a:avLst/>
                <a:gdLst/>
                <a:ahLst/>
                <a:cxnLst/>
                <a:rect l="l" t="t" r="r" b="b"/>
                <a:pathLst>
                  <a:path w="43731" h="43731" extrusionOk="0">
                    <a:moveTo>
                      <a:pt x="21866" y="1"/>
                    </a:moveTo>
                    <a:lnTo>
                      <a:pt x="20758" y="27"/>
                    </a:lnTo>
                    <a:lnTo>
                      <a:pt x="19624" y="132"/>
                    </a:lnTo>
                    <a:lnTo>
                      <a:pt x="18542" y="264"/>
                    </a:lnTo>
                    <a:lnTo>
                      <a:pt x="17461" y="449"/>
                    </a:lnTo>
                    <a:lnTo>
                      <a:pt x="16406" y="686"/>
                    </a:lnTo>
                    <a:lnTo>
                      <a:pt x="15377" y="1003"/>
                    </a:lnTo>
                    <a:lnTo>
                      <a:pt x="14349" y="1346"/>
                    </a:lnTo>
                    <a:lnTo>
                      <a:pt x="13346" y="1715"/>
                    </a:lnTo>
                    <a:lnTo>
                      <a:pt x="12397" y="2163"/>
                    </a:lnTo>
                    <a:lnTo>
                      <a:pt x="11447" y="2638"/>
                    </a:lnTo>
                    <a:lnTo>
                      <a:pt x="10524" y="3166"/>
                    </a:lnTo>
                    <a:lnTo>
                      <a:pt x="9654" y="3746"/>
                    </a:lnTo>
                    <a:lnTo>
                      <a:pt x="8783" y="4352"/>
                    </a:lnTo>
                    <a:lnTo>
                      <a:pt x="7966" y="5012"/>
                    </a:lnTo>
                    <a:lnTo>
                      <a:pt x="7174" y="5698"/>
                    </a:lnTo>
                    <a:lnTo>
                      <a:pt x="6410" y="6410"/>
                    </a:lnTo>
                    <a:lnTo>
                      <a:pt x="5671" y="7175"/>
                    </a:lnTo>
                    <a:lnTo>
                      <a:pt x="4985" y="7966"/>
                    </a:lnTo>
                    <a:lnTo>
                      <a:pt x="4352" y="8784"/>
                    </a:lnTo>
                    <a:lnTo>
                      <a:pt x="3746" y="9654"/>
                    </a:lnTo>
                    <a:lnTo>
                      <a:pt x="3165" y="10524"/>
                    </a:lnTo>
                    <a:lnTo>
                      <a:pt x="2638" y="11447"/>
                    </a:lnTo>
                    <a:lnTo>
                      <a:pt x="2163" y="12397"/>
                    </a:lnTo>
                    <a:lnTo>
                      <a:pt x="1715" y="13373"/>
                    </a:lnTo>
                    <a:lnTo>
                      <a:pt x="1319" y="14349"/>
                    </a:lnTo>
                    <a:lnTo>
                      <a:pt x="976" y="15377"/>
                    </a:lnTo>
                    <a:lnTo>
                      <a:pt x="686" y="16406"/>
                    </a:lnTo>
                    <a:lnTo>
                      <a:pt x="449" y="17461"/>
                    </a:lnTo>
                    <a:lnTo>
                      <a:pt x="264" y="18542"/>
                    </a:lnTo>
                    <a:lnTo>
                      <a:pt x="106" y="19650"/>
                    </a:lnTo>
                    <a:lnTo>
                      <a:pt x="27" y="20758"/>
                    </a:lnTo>
                    <a:lnTo>
                      <a:pt x="0" y="21866"/>
                    </a:lnTo>
                    <a:lnTo>
                      <a:pt x="27" y="22683"/>
                    </a:lnTo>
                    <a:lnTo>
                      <a:pt x="53" y="23475"/>
                    </a:lnTo>
                    <a:lnTo>
                      <a:pt x="132" y="24266"/>
                    </a:lnTo>
                    <a:lnTo>
                      <a:pt x="238" y="25031"/>
                    </a:lnTo>
                    <a:lnTo>
                      <a:pt x="370" y="25822"/>
                    </a:lnTo>
                    <a:lnTo>
                      <a:pt x="502" y="26587"/>
                    </a:lnTo>
                    <a:lnTo>
                      <a:pt x="686" y="27325"/>
                    </a:lnTo>
                    <a:lnTo>
                      <a:pt x="897" y="28064"/>
                    </a:lnTo>
                    <a:lnTo>
                      <a:pt x="1135" y="28802"/>
                    </a:lnTo>
                    <a:lnTo>
                      <a:pt x="1372" y="29514"/>
                    </a:lnTo>
                    <a:lnTo>
                      <a:pt x="1662" y="30227"/>
                    </a:lnTo>
                    <a:lnTo>
                      <a:pt x="1952" y="30912"/>
                    </a:lnTo>
                    <a:lnTo>
                      <a:pt x="2269" y="31598"/>
                    </a:lnTo>
                    <a:lnTo>
                      <a:pt x="2638" y="32284"/>
                    </a:lnTo>
                    <a:lnTo>
                      <a:pt x="3007" y="32917"/>
                    </a:lnTo>
                    <a:lnTo>
                      <a:pt x="3403" y="33576"/>
                    </a:lnTo>
                    <a:lnTo>
                      <a:pt x="3772" y="34156"/>
                    </a:lnTo>
                    <a:lnTo>
                      <a:pt x="4168" y="34710"/>
                    </a:lnTo>
                    <a:lnTo>
                      <a:pt x="4590" y="35264"/>
                    </a:lnTo>
                    <a:lnTo>
                      <a:pt x="5012" y="35818"/>
                    </a:lnTo>
                    <a:lnTo>
                      <a:pt x="5460" y="36346"/>
                    </a:lnTo>
                    <a:lnTo>
                      <a:pt x="5935" y="36847"/>
                    </a:lnTo>
                    <a:lnTo>
                      <a:pt x="6410" y="37348"/>
                    </a:lnTo>
                    <a:lnTo>
                      <a:pt x="6911" y="37823"/>
                    </a:lnTo>
                    <a:lnTo>
                      <a:pt x="7755" y="38588"/>
                    </a:lnTo>
                    <a:lnTo>
                      <a:pt x="8651" y="39300"/>
                    </a:lnTo>
                    <a:lnTo>
                      <a:pt x="9575" y="39959"/>
                    </a:lnTo>
                    <a:lnTo>
                      <a:pt x="10551" y="40592"/>
                    </a:lnTo>
                    <a:lnTo>
                      <a:pt x="11526" y="41146"/>
                    </a:lnTo>
                    <a:lnTo>
                      <a:pt x="12529" y="41647"/>
                    </a:lnTo>
                    <a:lnTo>
                      <a:pt x="12872" y="41805"/>
                    </a:lnTo>
                    <a:lnTo>
                      <a:pt x="13505" y="42095"/>
                    </a:lnTo>
                    <a:lnTo>
                      <a:pt x="14164" y="42333"/>
                    </a:lnTo>
                    <a:lnTo>
                      <a:pt x="14797" y="42570"/>
                    </a:lnTo>
                    <a:lnTo>
                      <a:pt x="15456" y="42781"/>
                    </a:lnTo>
                    <a:lnTo>
                      <a:pt x="16221" y="43019"/>
                    </a:lnTo>
                    <a:lnTo>
                      <a:pt x="17012" y="43203"/>
                    </a:lnTo>
                    <a:lnTo>
                      <a:pt x="17804" y="43361"/>
                    </a:lnTo>
                    <a:lnTo>
                      <a:pt x="18595" y="43493"/>
                    </a:lnTo>
                    <a:lnTo>
                      <a:pt x="19413" y="43599"/>
                    </a:lnTo>
                    <a:lnTo>
                      <a:pt x="20204" y="43678"/>
                    </a:lnTo>
                    <a:lnTo>
                      <a:pt x="21048" y="43731"/>
                    </a:lnTo>
                    <a:lnTo>
                      <a:pt x="22472" y="43731"/>
                    </a:lnTo>
                    <a:lnTo>
                      <a:pt x="23079" y="43704"/>
                    </a:lnTo>
                    <a:lnTo>
                      <a:pt x="23685" y="43678"/>
                    </a:lnTo>
                    <a:lnTo>
                      <a:pt x="24266" y="43625"/>
                    </a:lnTo>
                    <a:lnTo>
                      <a:pt x="24872" y="43546"/>
                    </a:lnTo>
                    <a:lnTo>
                      <a:pt x="25453" y="43441"/>
                    </a:lnTo>
                    <a:lnTo>
                      <a:pt x="26033" y="43361"/>
                    </a:lnTo>
                    <a:lnTo>
                      <a:pt x="26613" y="43230"/>
                    </a:lnTo>
                    <a:lnTo>
                      <a:pt x="27747" y="42939"/>
                    </a:lnTo>
                    <a:lnTo>
                      <a:pt x="28855" y="42597"/>
                    </a:lnTo>
                    <a:lnTo>
                      <a:pt x="29936" y="42201"/>
                    </a:lnTo>
                    <a:lnTo>
                      <a:pt x="30991" y="41753"/>
                    </a:lnTo>
                    <a:lnTo>
                      <a:pt x="32020" y="41251"/>
                    </a:lnTo>
                    <a:lnTo>
                      <a:pt x="32996" y="40698"/>
                    </a:lnTo>
                    <a:lnTo>
                      <a:pt x="33972" y="40091"/>
                    </a:lnTo>
                    <a:lnTo>
                      <a:pt x="34895" y="39432"/>
                    </a:lnTo>
                    <a:lnTo>
                      <a:pt x="35792" y="38746"/>
                    </a:lnTo>
                    <a:lnTo>
                      <a:pt x="36636" y="38007"/>
                    </a:lnTo>
                    <a:lnTo>
                      <a:pt x="37453" y="37216"/>
                    </a:lnTo>
                    <a:lnTo>
                      <a:pt x="38218" y="36398"/>
                    </a:lnTo>
                    <a:lnTo>
                      <a:pt x="38297" y="36293"/>
                    </a:lnTo>
                    <a:lnTo>
                      <a:pt x="38429" y="36161"/>
                    </a:lnTo>
                    <a:lnTo>
                      <a:pt x="39009" y="35449"/>
                    </a:lnTo>
                    <a:lnTo>
                      <a:pt x="39563" y="34737"/>
                    </a:lnTo>
                    <a:lnTo>
                      <a:pt x="40091" y="33972"/>
                    </a:lnTo>
                    <a:lnTo>
                      <a:pt x="40592" y="33207"/>
                    </a:lnTo>
                    <a:lnTo>
                      <a:pt x="41014" y="32468"/>
                    </a:lnTo>
                    <a:lnTo>
                      <a:pt x="41436" y="31677"/>
                    </a:lnTo>
                    <a:lnTo>
                      <a:pt x="41752" y="31044"/>
                    </a:lnTo>
                    <a:lnTo>
                      <a:pt x="42043" y="30358"/>
                    </a:lnTo>
                    <a:lnTo>
                      <a:pt x="42306" y="29699"/>
                    </a:lnTo>
                    <a:lnTo>
                      <a:pt x="42544" y="29013"/>
                    </a:lnTo>
                    <a:lnTo>
                      <a:pt x="42781" y="28301"/>
                    </a:lnTo>
                    <a:lnTo>
                      <a:pt x="42992" y="27589"/>
                    </a:lnTo>
                    <a:lnTo>
                      <a:pt x="43177" y="26877"/>
                    </a:lnTo>
                    <a:lnTo>
                      <a:pt x="43335" y="26138"/>
                    </a:lnTo>
                    <a:lnTo>
                      <a:pt x="43493" y="25110"/>
                    </a:lnTo>
                    <a:lnTo>
                      <a:pt x="43625" y="24055"/>
                    </a:lnTo>
                    <a:lnTo>
                      <a:pt x="43704" y="22973"/>
                    </a:lnTo>
                    <a:lnTo>
                      <a:pt x="43731" y="21866"/>
                    </a:lnTo>
                    <a:lnTo>
                      <a:pt x="43704" y="20758"/>
                    </a:lnTo>
                    <a:lnTo>
                      <a:pt x="43625" y="19650"/>
                    </a:lnTo>
                    <a:lnTo>
                      <a:pt x="43493" y="18542"/>
                    </a:lnTo>
                    <a:lnTo>
                      <a:pt x="43309" y="17461"/>
                    </a:lnTo>
                    <a:lnTo>
                      <a:pt x="43045" y="16406"/>
                    </a:lnTo>
                    <a:lnTo>
                      <a:pt x="42755" y="15377"/>
                    </a:lnTo>
                    <a:lnTo>
                      <a:pt x="42412" y="14349"/>
                    </a:lnTo>
                    <a:lnTo>
                      <a:pt x="42016" y="13373"/>
                    </a:lnTo>
                    <a:lnTo>
                      <a:pt x="41594" y="12397"/>
                    </a:lnTo>
                    <a:lnTo>
                      <a:pt x="41093" y="11447"/>
                    </a:lnTo>
                    <a:lnTo>
                      <a:pt x="40566" y="10524"/>
                    </a:lnTo>
                    <a:lnTo>
                      <a:pt x="40012" y="9654"/>
                    </a:lnTo>
                    <a:lnTo>
                      <a:pt x="39405" y="8784"/>
                    </a:lnTo>
                    <a:lnTo>
                      <a:pt x="38746" y="7966"/>
                    </a:lnTo>
                    <a:lnTo>
                      <a:pt x="38060" y="7175"/>
                    </a:lnTo>
                    <a:lnTo>
                      <a:pt x="37321" y="6410"/>
                    </a:lnTo>
                    <a:lnTo>
                      <a:pt x="36583" y="5698"/>
                    </a:lnTo>
                    <a:lnTo>
                      <a:pt x="35792" y="5012"/>
                    </a:lnTo>
                    <a:lnTo>
                      <a:pt x="34948" y="4352"/>
                    </a:lnTo>
                    <a:lnTo>
                      <a:pt x="34104" y="3746"/>
                    </a:lnTo>
                    <a:lnTo>
                      <a:pt x="33207" y="3166"/>
                    </a:lnTo>
                    <a:lnTo>
                      <a:pt x="32284" y="2638"/>
                    </a:lnTo>
                    <a:lnTo>
                      <a:pt x="31361" y="2163"/>
                    </a:lnTo>
                    <a:lnTo>
                      <a:pt x="30385" y="1715"/>
                    </a:lnTo>
                    <a:lnTo>
                      <a:pt x="29382" y="1346"/>
                    </a:lnTo>
                    <a:lnTo>
                      <a:pt x="28380" y="1003"/>
                    </a:lnTo>
                    <a:lnTo>
                      <a:pt x="27325" y="686"/>
                    </a:lnTo>
                    <a:lnTo>
                      <a:pt x="26270" y="449"/>
                    </a:lnTo>
                    <a:lnTo>
                      <a:pt x="25189" y="264"/>
                    </a:lnTo>
                    <a:lnTo>
                      <a:pt x="24107" y="132"/>
                    </a:lnTo>
                    <a:lnTo>
                      <a:pt x="23000" y="27"/>
                    </a:lnTo>
                    <a:lnTo>
                      <a:pt x="218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2" name="Google Shape;1726;p70">
                <a:extLst>
                  <a:ext uri="{FF2B5EF4-FFF2-40B4-BE49-F238E27FC236}">
                    <a16:creationId xmlns:a16="http://schemas.microsoft.com/office/drawing/2014/main" id="{6B3ADA3D-C781-2874-DF93-99024492F6CC}"/>
                  </a:ext>
                </a:extLst>
              </p:cNvPr>
              <p:cNvSpPr/>
              <p:nvPr/>
            </p:nvSpPr>
            <p:spPr>
              <a:xfrm>
                <a:off x="4815550" y="3983375"/>
                <a:ext cx="550600" cy="586875"/>
              </a:xfrm>
              <a:custGeom>
                <a:avLst/>
                <a:gdLst/>
                <a:ahLst/>
                <a:cxnLst/>
                <a:rect l="l" t="t" r="r" b="b"/>
                <a:pathLst>
                  <a:path w="22024" h="23475" extrusionOk="0">
                    <a:moveTo>
                      <a:pt x="3719" y="0"/>
                    </a:moveTo>
                    <a:lnTo>
                      <a:pt x="0" y="19254"/>
                    </a:lnTo>
                    <a:lnTo>
                      <a:pt x="17487" y="23474"/>
                    </a:lnTo>
                    <a:lnTo>
                      <a:pt x="22024" y="4959"/>
                    </a:lnTo>
                    <a:lnTo>
                      <a:pt x="37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3" name="Google Shape;1727;p70">
                <a:extLst>
                  <a:ext uri="{FF2B5EF4-FFF2-40B4-BE49-F238E27FC236}">
                    <a16:creationId xmlns:a16="http://schemas.microsoft.com/office/drawing/2014/main" id="{B0DE1A6B-4CA0-1DCD-366A-64BA93579F0B}"/>
                  </a:ext>
                </a:extLst>
              </p:cNvPr>
              <p:cNvSpPr/>
              <p:nvPr/>
            </p:nvSpPr>
            <p:spPr>
              <a:xfrm>
                <a:off x="4911150" y="4093475"/>
                <a:ext cx="352150" cy="377200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5088" extrusionOk="0">
                    <a:moveTo>
                      <a:pt x="6410" y="1"/>
                    </a:moveTo>
                    <a:lnTo>
                      <a:pt x="6041" y="27"/>
                    </a:lnTo>
                    <a:lnTo>
                      <a:pt x="5671" y="54"/>
                    </a:lnTo>
                    <a:lnTo>
                      <a:pt x="5302" y="133"/>
                    </a:lnTo>
                    <a:lnTo>
                      <a:pt x="4933" y="212"/>
                    </a:lnTo>
                    <a:lnTo>
                      <a:pt x="4511" y="370"/>
                    </a:lnTo>
                    <a:lnTo>
                      <a:pt x="4115" y="555"/>
                    </a:lnTo>
                    <a:lnTo>
                      <a:pt x="3746" y="792"/>
                    </a:lnTo>
                    <a:lnTo>
                      <a:pt x="3377" y="1030"/>
                    </a:lnTo>
                    <a:lnTo>
                      <a:pt x="3034" y="1320"/>
                    </a:lnTo>
                    <a:lnTo>
                      <a:pt x="2691" y="1636"/>
                    </a:lnTo>
                    <a:lnTo>
                      <a:pt x="2401" y="1979"/>
                    </a:lnTo>
                    <a:lnTo>
                      <a:pt x="2111" y="2322"/>
                    </a:lnTo>
                    <a:lnTo>
                      <a:pt x="1873" y="2691"/>
                    </a:lnTo>
                    <a:lnTo>
                      <a:pt x="1636" y="3060"/>
                    </a:lnTo>
                    <a:lnTo>
                      <a:pt x="1399" y="3456"/>
                    </a:lnTo>
                    <a:lnTo>
                      <a:pt x="1214" y="3852"/>
                    </a:lnTo>
                    <a:lnTo>
                      <a:pt x="845" y="4669"/>
                    </a:lnTo>
                    <a:lnTo>
                      <a:pt x="502" y="5513"/>
                    </a:lnTo>
                    <a:lnTo>
                      <a:pt x="370" y="5935"/>
                    </a:lnTo>
                    <a:lnTo>
                      <a:pt x="238" y="6384"/>
                    </a:lnTo>
                    <a:lnTo>
                      <a:pt x="212" y="6595"/>
                    </a:lnTo>
                    <a:lnTo>
                      <a:pt x="185" y="6806"/>
                    </a:lnTo>
                    <a:lnTo>
                      <a:pt x="185" y="7043"/>
                    </a:lnTo>
                    <a:lnTo>
                      <a:pt x="212" y="7254"/>
                    </a:lnTo>
                    <a:lnTo>
                      <a:pt x="265" y="7491"/>
                    </a:lnTo>
                    <a:lnTo>
                      <a:pt x="317" y="7729"/>
                    </a:lnTo>
                    <a:lnTo>
                      <a:pt x="396" y="7966"/>
                    </a:lnTo>
                    <a:lnTo>
                      <a:pt x="423" y="8204"/>
                    </a:lnTo>
                    <a:lnTo>
                      <a:pt x="449" y="8415"/>
                    </a:lnTo>
                    <a:lnTo>
                      <a:pt x="449" y="8599"/>
                    </a:lnTo>
                    <a:lnTo>
                      <a:pt x="396" y="9021"/>
                    </a:lnTo>
                    <a:lnTo>
                      <a:pt x="291" y="9417"/>
                    </a:lnTo>
                    <a:lnTo>
                      <a:pt x="159" y="9812"/>
                    </a:lnTo>
                    <a:lnTo>
                      <a:pt x="80" y="10208"/>
                    </a:lnTo>
                    <a:lnTo>
                      <a:pt x="27" y="10604"/>
                    </a:lnTo>
                    <a:lnTo>
                      <a:pt x="1" y="10788"/>
                    </a:lnTo>
                    <a:lnTo>
                      <a:pt x="27" y="10973"/>
                    </a:lnTo>
                    <a:lnTo>
                      <a:pt x="80" y="11158"/>
                    </a:lnTo>
                    <a:lnTo>
                      <a:pt x="133" y="11342"/>
                    </a:lnTo>
                    <a:lnTo>
                      <a:pt x="238" y="11500"/>
                    </a:lnTo>
                    <a:lnTo>
                      <a:pt x="317" y="11659"/>
                    </a:lnTo>
                    <a:lnTo>
                      <a:pt x="423" y="11817"/>
                    </a:lnTo>
                    <a:lnTo>
                      <a:pt x="528" y="11975"/>
                    </a:lnTo>
                    <a:lnTo>
                      <a:pt x="607" y="12186"/>
                    </a:lnTo>
                    <a:lnTo>
                      <a:pt x="660" y="12424"/>
                    </a:lnTo>
                    <a:lnTo>
                      <a:pt x="687" y="12687"/>
                    </a:lnTo>
                    <a:lnTo>
                      <a:pt x="713" y="12925"/>
                    </a:lnTo>
                    <a:lnTo>
                      <a:pt x="713" y="13426"/>
                    </a:lnTo>
                    <a:lnTo>
                      <a:pt x="713" y="13663"/>
                    </a:lnTo>
                    <a:lnTo>
                      <a:pt x="739" y="13901"/>
                    </a:lnTo>
                    <a:lnTo>
                      <a:pt x="792" y="14138"/>
                    </a:lnTo>
                    <a:lnTo>
                      <a:pt x="871" y="14349"/>
                    </a:lnTo>
                    <a:lnTo>
                      <a:pt x="977" y="14534"/>
                    </a:lnTo>
                    <a:lnTo>
                      <a:pt x="1109" y="14718"/>
                    </a:lnTo>
                    <a:lnTo>
                      <a:pt x="1267" y="14850"/>
                    </a:lnTo>
                    <a:lnTo>
                      <a:pt x="1451" y="14956"/>
                    </a:lnTo>
                    <a:lnTo>
                      <a:pt x="1636" y="15035"/>
                    </a:lnTo>
                    <a:lnTo>
                      <a:pt x="1847" y="15087"/>
                    </a:lnTo>
                    <a:lnTo>
                      <a:pt x="2295" y="15087"/>
                    </a:lnTo>
                    <a:lnTo>
                      <a:pt x="2506" y="15061"/>
                    </a:lnTo>
                    <a:lnTo>
                      <a:pt x="2717" y="15008"/>
                    </a:lnTo>
                    <a:lnTo>
                      <a:pt x="3113" y="14824"/>
                    </a:lnTo>
                    <a:lnTo>
                      <a:pt x="3509" y="14639"/>
                    </a:lnTo>
                    <a:lnTo>
                      <a:pt x="3878" y="14428"/>
                    </a:lnTo>
                    <a:lnTo>
                      <a:pt x="4247" y="14217"/>
                    </a:lnTo>
                    <a:lnTo>
                      <a:pt x="4775" y="13980"/>
                    </a:lnTo>
                    <a:lnTo>
                      <a:pt x="5302" y="13795"/>
                    </a:lnTo>
                    <a:lnTo>
                      <a:pt x="5856" y="13663"/>
                    </a:lnTo>
                    <a:lnTo>
                      <a:pt x="6436" y="13610"/>
                    </a:lnTo>
                    <a:lnTo>
                      <a:pt x="6964" y="13584"/>
                    </a:lnTo>
                    <a:lnTo>
                      <a:pt x="7228" y="13558"/>
                    </a:lnTo>
                    <a:lnTo>
                      <a:pt x="7518" y="13505"/>
                    </a:lnTo>
                    <a:lnTo>
                      <a:pt x="7755" y="13399"/>
                    </a:lnTo>
                    <a:lnTo>
                      <a:pt x="7992" y="13241"/>
                    </a:lnTo>
                    <a:lnTo>
                      <a:pt x="8098" y="13162"/>
                    </a:lnTo>
                    <a:lnTo>
                      <a:pt x="8177" y="13057"/>
                    </a:lnTo>
                    <a:lnTo>
                      <a:pt x="8256" y="12951"/>
                    </a:lnTo>
                    <a:lnTo>
                      <a:pt x="8283" y="12819"/>
                    </a:lnTo>
                    <a:lnTo>
                      <a:pt x="8309" y="12687"/>
                    </a:lnTo>
                    <a:lnTo>
                      <a:pt x="8335" y="12529"/>
                    </a:lnTo>
                    <a:lnTo>
                      <a:pt x="8309" y="12239"/>
                    </a:lnTo>
                    <a:lnTo>
                      <a:pt x="8283" y="11949"/>
                    </a:lnTo>
                    <a:lnTo>
                      <a:pt x="8309" y="11817"/>
                    </a:lnTo>
                    <a:lnTo>
                      <a:pt x="8335" y="11659"/>
                    </a:lnTo>
                    <a:lnTo>
                      <a:pt x="9364" y="11606"/>
                    </a:lnTo>
                    <a:lnTo>
                      <a:pt x="9865" y="11553"/>
                    </a:lnTo>
                    <a:lnTo>
                      <a:pt x="10366" y="11474"/>
                    </a:lnTo>
                    <a:lnTo>
                      <a:pt x="10867" y="11342"/>
                    </a:lnTo>
                    <a:lnTo>
                      <a:pt x="11316" y="11184"/>
                    </a:lnTo>
                    <a:lnTo>
                      <a:pt x="11553" y="11078"/>
                    </a:lnTo>
                    <a:lnTo>
                      <a:pt x="11764" y="10947"/>
                    </a:lnTo>
                    <a:lnTo>
                      <a:pt x="11975" y="10815"/>
                    </a:lnTo>
                    <a:lnTo>
                      <a:pt x="12160" y="10656"/>
                    </a:lnTo>
                    <a:lnTo>
                      <a:pt x="12344" y="10498"/>
                    </a:lnTo>
                    <a:lnTo>
                      <a:pt x="12476" y="10340"/>
                    </a:lnTo>
                    <a:lnTo>
                      <a:pt x="12766" y="9997"/>
                    </a:lnTo>
                    <a:lnTo>
                      <a:pt x="13004" y="9601"/>
                    </a:lnTo>
                    <a:lnTo>
                      <a:pt x="13188" y="9179"/>
                    </a:lnTo>
                    <a:lnTo>
                      <a:pt x="13347" y="8757"/>
                    </a:lnTo>
                    <a:lnTo>
                      <a:pt x="13479" y="8309"/>
                    </a:lnTo>
                    <a:lnTo>
                      <a:pt x="13584" y="7861"/>
                    </a:lnTo>
                    <a:lnTo>
                      <a:pt x="13690" y="7386"/>
                    </a:lnTo>
                    <a:lnTo>
                      <a:pt x="13821" y="6647"/>
                    </a:lnTo>
                    <a:lnTo>
                      <a:pt x="13927" y="5909"/>
                    </a:lnTo>
                    <a:lnTo>
                      <a:pt x="14032" y="5170"/>
                    </a:lnTo>
                    <a:lnTo>
                      <a:pt x="14085" y="4432"/>
                    </a:lnTo>
                    <a:lnTo>
                      <a:pt x="14085" y="3852"/>
                    </a:lnTo>
                    <a:lnTo>
                      <a:pt x="14059" y="3588"/>
                    </a:lnTo>
                    <a:lnTo>
                      <a:pt x="14032" y="3298"/>
                    </a:lnTo>
                    <a:lnTo>
                      <a:pt x="13980" y="3008"/>
                    </a:lnTo>
                    <a:lnTo>
                      <a:pt x="13901" y="2744"/>
                    </a:lnTo>
                    <a:lnTo>
                      <a:pt x="13795" y="2480"/>
                    </a:lnTo>
                    <a:lnTo>
                      <a:pt x="13690" y="2216"/>
                    </a:lnTo>
                    <a:lnTo>
                      <a:pt x="13558" y="2005"/>
                    </a:lnTo>
                    <a:lnTo>
                      <a:pt x="13399" y="1821"/>
                    </a:lnTo>
                    <a:lnTo>
                      <a:pt x="13241" y="1636"/>
                    </a:lnTo>
                    <a:lnTo>
                      <a:pt x="13057" y="1478"/>
                    </a:lnTo>
                    <a:lnTo>
                      <a:pt x="12661" y="1188"/>
                    </a:lnTo>
                    <a:lnTo>
                      <a:pt x="12239" y="924"/>
                    </a:lnTo>
                    <a:lnTo>
                      <a:pt x="11738" y="687"/>
                    </a:lnTo>
                    <a:lnTo>
                      <a:pt x="11210" y="476"/>
                    </a:lnTo>
                    <a:lnTo>
                      <a:pt x="10683" y="344"/>
                    </a:lnTo>
                    <a:lnTo>
                      <a:pt x="10155" y="238"/>
                    </a:lnTo>
                    <a:lnTo>
                      <a:pt x="9601" y="159"/>
                    </a:lnTo>
                    <a:lnTo>
                      <a:pt x="9047" y="106"/>
                    </a:lnTo>
                    <a:lnTo>
                      <a:pt x="7940" y="27"/>
                    </a:lnTo>
                    <a:lnTo>
                      <a:pt x="71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4" name="Google Shape;1728;p70">
                <a:extLst>
                  <a:ext uri="{FF2B5EF4-FFF2-40B4-BE49-F238E27FC236}">
                    <a16:creationId xmlns:a16="http://schemas.microsoft.com/office/drawing/2014/main" id="{7172B4CC-FA17-D5B3-8680-62D8FEA66641}"/>
                  </a:ext>
                </a:extLst>
              </p:cNvPr>
              <p:cNvSpPr/>
              <p:nvPr/>
            </p:nvSpPr>
            <p:spPr>
              <a:xfrm>
                <a:off x="4943475" y="4195025"/>
                <a:ext cx="95625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881" extrusionOk="0">
                    <a:moveTo>
                      <a:pt x="1530" y="133"/>
                    </a:moveTo>
                    <a:lnTo>
                      <a:pt x="1635" y="185"/>
                    </a:lnTo>
                    <a:lnTo>
                      <a:pt x="1820" y="291"/>
                    </a:lnTo>
                    <a:lnTo>
                      <a:pt x="2005" y="423"/>
                    </a:lnTo>
                    <a:lnTo>
                      <a:pt x="2031" y="449"/>
                    </a:lnTo>
                    <a:lnTo>
                      <a:pt x="2321" y="660"/>
                    </a:lnTo>
                    <a:lnTo>
                      <a:pt x="2585" y="897"/>
                    </a:lnTo>
                    <a:lnTo>
                      <a:pt x="2796" y="1135"/>
                    </a:lnTo>
                    <a:lnTo>
                      <a:pt x="3007" y="1372"/>
                    </a:lnTo>
                    <a:lnTo>
                      <a:pt x="3192" y="1636"/>
                    </a:lnTo>
                    <a:lnTo>
                      <a:pt x="3350" y="1926"/>
                    </a:lnTo>
                    <a:lnTo>
                      <a:pt x="3482" y="2190"/>
                    </a:lnTo>
                    <a:lnTo>
                      <a:pt x="3561" y="2480"/>
                    </a:lnTo>
                    <a:lnTo>
                      <a:pt x="3640" y="2796"/>
                    </a:lnTo>
                    <a:lnTo>
                      <a:pt x="3693" y="3087"/>
                    </a:lnTo>
                    <a:lnTo>
                      <a:pt x="3693" y="3377"/>
                    </a:lnTo>
                    <a:lnTo>
                      <a:pt x="3666" y="3640"/>
                    </a:lnTo>
                    <a:lnTo>
                      <a:pt x="3587" y="3931"/>
                    </a:lnTo>
                    <a:lnTo>
                      <a:pt x="3455" y="4168"/>
                    </a:lnTo>
                    <a:lnTo>
                      <a:pt x="3297" y="4405"/>
                    </a:lnTo>
                    <a:lnTo>
                      <a:pt x="3086" y="4564"/>
                    </a:lnTo>
                    <a:lnTo>
                      <a:pt x="2954" y="4643"/>
                    </a:lnTo>
                    <a:lnTo>
                      <a:pt x="2822" y="4695"/>
                    </a:lnTo>
                    <a:lnTo>
                      <a:pt x="2559" y="4748"/>
                    </a:lnTo>
                    <a:lnTo>
                      <a:pt x="2321" y="4748"/>
                    </a:lnTo>
                    <a:lnTo>
                      <a:pt x="2057" y="4722"/>
                    </a:lnTo>
                    <a:lnTo>
                      <a:pt x="1794" y="4669"/>
                    </a:lnTo>
                    <a:lnTo>
                      <a:pt x="1556" y="4590"/>
                    </a:lnTo>
                    <a:lnTo>
                      <a:pt x="1161" y="4432"/>
                    </a:lnTo>
                    <a:lnTo>
                      <a:pt x="950" y="4300"/>
                    </a:lnTo>
                    <a:lnTo>
                      <a:pt x="765" y="4168"/>
                    </a:lnTo>
                    <a:lnTo>
                      <a:pt x="580" y="4036"/>
                    </a:lnTo>
                    <a:lnTo>
                      <a:pt x="449" y="3904"/>
                    </a:lnTo>
                    <a:lnTo>
                      <a:pt x="343" y="3746"/>
                    </a:lnTo>
                    <a:lnTo>
                      <a:pt x="238" y="3614"/>
                    </a:lnTo>
                    <a:lnTo>
                      <a:pt x="185" y="3456"/>
                    </a:lnTo>
                    <a:lnTo>
                      <a:pt x="158" y="3298"/>
                    </a:lnTo>
                    <a:lnTo>
                      <a:pt x="132" y="3139"/>
                    </a:lnTo>
                    <a:lnTo>
                      <a:pt x="132" y="3007"/>
                    </a:lnTo>
                    <a:lnTo>
                      <a:pt x="211" y="2717"/>
                    </a:lnTo>
                    <a:lnTo>
                      <a:pt x="317" y="2454"/>
                    </a:lnTo>
                    <a:lnTo>
                      <a:pt x="449" y="2163"/>
                    </a:lnTo>
                    <a:lnTo>
                      <a:pt x="607" y="1821"/>
                    </a:lnTo>
                    <a:lnTo>
                      <a:pt x="739" y="1478"/>
                    </a:lnTo>
                    <a:lnTo>
                      <a:pt x="791" y="1108"/>
                    </a:lnTo>
                    <a:lnTo>
                      <a:pt x="844" y="818"/>
                    </a:lnTo>
                    <a:lnTo>
                      <a:pt x="897" y="555"/>
                    </a:lnTo>
                    <a:lnTo>
                      <a:pt x="950" y="449"/>
                    </a:lnTo>
                    <a:lnTo>
                      <a:pt x="1029" y="344"/>
                    </a:lnTo>
                    <a:lnTo>
                      <a:pt x="1108" y="238"/>
                    </a:lnTo>
                    <a:lnTo>
                      <a:pt x="1213" y="185"/>
                    </a:lnTo>
                    <a:lnTo>
                      <a:pt x="1319" y="133"/>
                    </a:lnTo>
                    <a:close/>
                    <a:moveTo>
                      <a:pt x="1293" y="1"/>
                    </a:moveTo>
                    <a:lnTo>
                      <a:pt x="1161" y="53"/>
                    </a:lnTo>
                    <a:lnTo>
                      <a:pt x="1029" y="133"/>
                    </a:lnTo>
                    <a:lnTo>
                      <a:pt x="923" y="238"/>
                    </a:lnTo>
                    <a:lnTo>
                      <a:pt x="871" y="370"/>
                    </a:lnTo>
                    <a:lnTo>
                      <a:pt x="791" y="502"/>
                    </a:lnTo>
                    <a:lnTo>
                      <a:pt x="712" y="792"/>
                    </a:lnTo>
                    <a:lnTo>
                      <a:pt x="660" y="1082"/>
                    </a:lnTo>
                    <a:lnTo>
                      <a:pt x="607" y="1451"/>
                    </a:lnTo>
                    <a:lnTo>
                      <a:pt x="475" y="1768"/>
                    </a:lnTo>
                    <a:lnTo>
                      <a:pt x="343" y="2111"/>
                    </a:lnTo>
                    <a:lnTo>
                      <a:pt x="185" y="2401"/>
                    </a:lnTo>
                    <a:lnTo>
                      <a:pt x="79" y="2691"/>
                    </a:lnTo>
                    <a:lnTo>
                      <a:pt x="53" y="2849"/>
                    </a:lnTo>
                    <a:lnTo>
                      <a:pt x="27" y="3007"/>
                    </a:lnTo>
                    <a:lnTo>
                      <a:pt x="0" y="3166"/>
                    </a:lnTo>
                    <a:lnTo>
                      <a:pt x="27" y="3324"/>
                    </a:lnTo>
                    <a:lnTo>
                      <a:pt x="53" y="3482"/>
                    </a:lnTo>
                    <a:lnTo>
                      <a:pt x="132" y="3667"/>
                    </a:lnTo>
                    <a:lnTo>
                      <a:pt x="238" y="3825"/>
                    </a:lnTo>
                    <a:lnTo>
                      <a:pt x="343" y="3983"/>
                    </a:lnTo>
                    <a:lnTo>
                      <a:pt x="501" y="4115"/>
                    </a:lnTo>
                    <a:lnTo>
                      <a:pt x="686" y="4273"/>
                    </a:lnTo>
                    <a:lnTo>
                      <a:pt x="871" y="4405"/>
                    </a:lnTo>
                    <a:lnTo>
                      <a:pt x="1108" y="4537"/>
                    </a:lnTo>
                    <a:lnTo>
                      <a:pt x="1372" y="4643"/>
                    </a:lnTo>
                    <a:lnTo>
                      <a:pt x="1662" y="4775"/>
                    </a:lnTo>
                    <a:lnTo>
                      <a:pt x="2005" y="4854"/>
                    </a:lnTo>
                    <a:lnTo>
                      <a:pt x="2189" y="4880"/>
                    </a:lnTo>
                    <a:lnTo>
                      <a:pt x="2559" y="4880"/>
                    </a:lnTo>
                    <a:lnTo>
                      <a:pt x="2770" y="4827"/>
                    </a:lnTo>
                    <a:lnTo>
                      <a:pt x="2954" y="4775"/>
                    </a:lnTo>
                    <a:lnTo>
                      <a:pt x="3139" y="4669"/>
                    </a:lnTo>
                    <a:lnTo>
                      <a:pt x="3271" y="4590"/>
                    </a:lnTo>
                    <a:lnTo>
                      <a:pt x="3376" y="4484"/>
                    </a:lnTo>
                    <a:lnTo>
                      <a:pt x="3482" y="4379"/>
                    </a:lnTo>
                    <a:lnTo>
                      <a:pt x="3561" y="4247"/>
                    </a:lnTo>
                    <a:lnTo>
                      <a:pt x="3719" y="3983"/>
                    </a:lnTo>
                    <a:lnTo>
                      <a:pt x="3798" y="3667"/>
                    </a:lnTo>
                    <a:lnTo>
                      <a:pt x="3825" y="3377"/>
                    </a:lnTo>
                    <a:lnTo>
                      <a:pt x="3825" y="3087"/>
                    </a:lnTo>
                    <a:lnTo>
                      <a:pt x="3772" y="2770"/>
                    </a:lnTo>
                    <a:lnTo>
                      <a:pt x="3693" y="2454"/>
                    </a:lnTo>
                    <a:lnTo>
                      <a:pt x="3587" y="2137"/>
                    </a:lnTo>
                    <a:lnTo>
                      <a:pt x="3455" y="1847"/>
                    </a:lnTo>
                    <a:lnTo>
                      <a:pt x="3297" y="1583"/>
                    </a:lnTo>
                    <a:lnTo>
                      <a:pt x="3112" y="1319"/>
                    </a:lnTo>
                    <a:lnTo>
                      <a:pt x="2901" y="1056"/>
                    </a:lnTo>
                    <a:lnTo>
                      <a:pt x="2664" y="792"/>
                    </a:lnTo>
                    <a:lnTo>
                      <a:pt x="2400" y="555"/>
                    </a:lnTo>
                    <a:lnTo>
                      <a:pt x="2110" y="344"/>
                    </a:lnTo>
                    <a:lnTo>
                      <a:pt x="2084" y="317"/>
                    </a:lnTo>
                    <a:lnTo>
                      <a:pt x="1873" y="159"/>
                    </a:lnTo>
                    <a:lnTo>
                      <a:pt x="1662" y="53"/>
                    </a:lnTo>
                    <a:lnTo>
                      <a:pt x="1530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5" name="Google Shape;1729;p70">
                <a:extLst>
                  <a:ext uri="{FF2B5EF4-FFF2-40B4-BE49-F238E27FC236}">
                    <a16:creationId xmlns:a16="http://schemas.microsoft.com/office/drawing/2014/main" id="{E9704337-E1DB-A6C4-EEDD-BF8CA7619E6E}"/>
                  </a:ext>
                </a:extLst>
              </p:cNvPr>
              <p:cNvSpPr/>
              <p:nvPr/>
            </p:nvSpPr>
            <p:spPr>
              <a:xfrm>
                <a:off x="4910500" y="4295250"/>
                <a:ext cx="2837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480" extrusionOk="0">
                    <a:moveTo>
                      <a:pt x="554" y="1"/>
                    </a:moveTo>
                    <a:lnTo>
                      <a:pt x="449" y="27"/>
                    </a:lnTo>
                    <a:lnTo>
                      <a:pt x="396" y="133"/>
                    </a:lnTo>
                    <a:lnTo>
                      <a:pt x="396" y="159"/>
                    </a:lnTo>
                    <a:lnTo>
                      <a:pt x="422" y="212"/>
                    </a:lnTo>
                    <a:lnTo>
                      <a:pt x="475" y="212"/>
                    </a:lnTo>
                    <a:lnTo>
                      <a:pt x="502" y="185"/>
                    </a:lnTo>
                    <a:lnTo>
                      <a:pt x="528" y="133"/>
                    </a:lnTo>
                    <a:lnTo>
                      <a:pt x="660" y="133"/>
                    </a:lnTo>
                    <a:lnTo>
                      <a:pt x="739" y="185"/>
                    </a:lnTo>
                    <a:lnTo>
                      <a:pt x="792" y="238"/>
                    </a:lnTo>
                    <a:lnTo>
                      <a:pt x="818" y="317"/>
                    </a:lnTo>
                    <a:lnTo>
                      <a:pt x="844" y="502"/>
                    </a:lnTo>
                    <a:lnTo>
                      <a:pt x="1003" y="1662"/>
                    </a:lnTo>
                    <a:lnTo>
                      <a:pt x="1003" y="1873"/>
                    </a:lnTo>
                    <a:lnTo>
                      <a:pt x="1003" y="1979"/>
                    </a:lnTo>
                    <a:lnTo>
                      <a:pt x="976" y="2084"/>
                    </a:lnTo>
                    <a:lnTo>
                      <a:pt x="924" y="2163"/>
                    </a:lnTo>
                    <a:lnTo>
                      <a:pt x="844" y="2269"/>
                    </a:lnTo>
                    <a:lnTo>
                      <a:pt x="713" y="2322"/>
                    </a:lnTo>
                    <a:lnTo>
                      <a:pt x="607" y="2348"/>
                    </a:lnTo>
                    <a:lnTo>
                      <a:pt x="475" y="2348"/>
                    </a:lnTo>
                    <a:lnTo>
                      <a:pt x="343" y="2322"/>
                    </a:lnTo>
                    <a:lnTo>
                      <a:pt x="238" y="2269"/>
                    </a:lnTo>
                    <a:lnTo>
                      <a:pt x="106" y="2216"/>
                    </a:lnTo>
                    <a:lnTo>
                      <a:pt x="53" y="2190"/>
                    </a:lnTo>
                    <a:lnTo>
                      <a:pt x="27" y="2216"/>
                    </a:lnTo>
                    <a:lnTo>
                      <a:pt x="0" y="2269"/>
                    </a:lnTo>
                    <a:lnTo>
                      <a:pt x="27" y="2322"/>
                    </a:lnTo>
                    <a:lnTo>
                      <a:pt x="159" y="2374"/>
                    </a:lnTo>
                    <a:lnTo>
                      <a:pt x="291" y="2427"/>
                    </a:lnTo>
                    <a:lnTo>
                      <a:pt x="396" y="2480"/>
                    </a:lnTo>
                    <a:lnTo>
                      <a:pt x="607" y="2480"/>
                    </a:lnTo>
                    <a:lnTo>
                      <a:pt x="765" y="2427"/>
                    </a:lnTo>
                    <a:lnTo>
                      <a:pt x="924" y="2348"/>
                    </a:lnTo>
                    <a:lnTo>
                      <a:pt x="1029" y="2243"/>
                    </a:lnTo>
                    <a:lnTo>
                      <a:pt x="1108" y="2111"/>
                    </a:lnTo>
                    <a:lnTo>
                      <a:pt x="1135" y="2005"/>
                    </a:lnTo>
                    <a:lnTo>
                      <a:pt x="1135" y="1873"/>
                    </a:lnTo>
                    <a:lnTo>
                      <a:pt x="1135" y="1662"/>
                    </a:lnTo>
                    <a:lnTo>
                      <a:pt x="976" y="502"/>
                    </a:lnTo>
                    <a:lnTo>
                      <a:pt x="950" y="291"/>
                    </a:lnTo>
                    <a:lnTo>
                      <a:pt x="897" y="185"/>
                    </a:lnTo>
                    <a:lnTo>
                      <a:pt x="844" y="80"/>
                    </a:lnTo>
                    <a:lnTo>
                      <a:pt x="765" y="27"/>
                    </a:lnTo>
                    <a:lnTo>
                      <a:pt x="713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6" name="Google Shape;1730;p70">
                <a:extLst>
                  <a:ext uri="{FF2B5EF4-FFF2-40B4-BE49-F238E27FC236}">
                    <a16:creationId xmlns:a16="http://schemas.microsoft.com/office/drawing/2014/main" id="{449E4F51-6A09-211F-66CB-04D1BD65DEF5}"/>
                  </a:ext>
                </a:extLst>
              </p:cNvPr>
              <p:cNvSpPr/>
              <p:nvPr/>
            </p:nvSpPr>
            <p:spPr>
              <a:xfrm>
                <a:off x="4921700" y="4373725"/>
                <a:ext cx="198500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1082" extrusionOk="0">
                    <a:moveTo>
                      <a:pt x="3377" y="0"/>
                    </a:moveTo>
                    <a:lnTo>
                      <a:pt x="3008" y="79"/>
                    </a:lnTo>
                    <a:lnTo>
                      <a:pt x="2638" y="185"/>
                    </a:lnTo>
                    <a:lnTo>
                      <a:pt x="2269" y="317"/>
                    </a:lnTo>
                    <a:lnTo>
                      <a:pt x="1926" y="501"/>
                    </a:lnTo>
                    <a:lnTo>
                      <a:pt x="1662" y="633"/>
                    </a:lnTo>
                    <a:lnTo>
                      <a:pt x="1372" y="765"/>
                    </a:lnTo>
                    <a:lnTo>
                      <a:pt x="1082" y="871"/>
                    </a:lnTo>
                    <a:lnTo>
                      <a:pt x="766" y="923"/>
                    </a:lnTo>
                    <a:lnTo>
                      <a:pt x="607" y="950"/>
                    </a:lnTo>
                    <a:lnTo>
                      <a:pt x="423" y="950"/>
                    </a:lnTo>
                    <a:lnTo>
                      <a:pt x="265" y="923"/>
                    </a:lnTo>
                    <a:lnTo>
                      <a:pt x="80" y="871"/>
                    </a:lnTo>
                    <a:lnTo>
                      <a:pt x="27" y="871"/>
                    </a:lnTo>
                    <a:lnTo>
                      <a:pt x="1" y="897"/>
                    </a:lnTo>
                    <a:lnTo>
                      <a:pt x="1" y="950"/>
                    </a:lnTo>
                    <a:lnTo>
                      <a:pt x="27" y="976"/>
                    </a:lnTo>
                    <a:lnTo>
                      <a:pt x="291" y="1055"/>
                    </a:lnTo>
                    <a:lnTo>
                      <a:pt x="555" y="1082"/>
                    </a:lnTo>
                    <a:lnTo>
                      <a:pt x="792" y="1055"/>
                    </a:lnTo>
                    <a:lnTo>
                      <a:pt x="1029" y="1029"/>
                    </a:lnTo>
                    <a:lnTo>
                      <a:pt x="1240" y="950"/>
                    </a:lnTo>
                    <a:lnTo>
                      <a:pt x="1425" y="871"/>
                    </a:lnTo>
                    <a:lnTo>
                      <a:pt x="1715" y="765"/>
                    </a:lnTo>
                    <a:lnTo>
                      <a:pt x="1979" y="607"/>
                    </a:lnTo>
                    <a:lnTo>
                      <a:pt x="2322" y="449"/>
                    </a:lnTo>
                    <a:lnTo>
                      <a:pt x="2665" y="290"/>
                    </a:lnTo>
                    <a:lnTo>
                      <a:pt x="3034" y="185"/>
                    </a:lnTo>
                    <a:lnTo>
                      <a:pt x="3403" y="132"/>
                    </a:lnTo>
                    <a:lnTo>
                      <a:pt x="3746" y="132"/>
                    </a:lnTo>
                    <a:lnTo>
                      <a:pt x="4115" y="159"/>
                    </a:lnTo>
                    <a:lnTo>
                      <a:pt x="4405" y="238"/>
                    </a:lnTo>
                    <a:lnTo>
                      <a:pt x="4669" y="317"/>
                    </a:lnTo>
                    <a:lnTo>
                      <a:pt x="5197" y="501"/>
                    </a:lnTo>
                    <a:lnTo>
                      <a:pt x="5698" y="686"/>
                    </a:lnTo>
                    <a:lnTo>
                      <a:pt x="5962" y="765"/>
                    </a:lnTo>
                    <a:lnTo>
                      <a:pt x="6252" y="818"/>
                    </a:lnTo>
                    <a:lnTo>
                      <a:pt x="6674" y="871"/>
                    </a:lnTo>
                    <a:lnTo>
                      <a:pt x="7096" y="871"/>
                    </a:lnTo>
                    <a:lnTo>
                      <a:pt x="7491" y="792"/>
                    </a:lnTo>
                    <a:lnTo>
                      <a:pt x="7913" y="686"/>
                    </a:lnTo>
                    <a:lnTo>
                      <a:pt x="7940" y="633"/>
                    </a:lnTo>
                    <a:lnTo>
                      <a:pt x="7940" y="607"/>
                    </a:lnTo>
                    <a:lnTo>
                      <a:pt x="7913" y="554"/>
                    </a:lnTo>
                    <a:lnTo>
                      <a:pt x="7861" y="554"/>
                    </a:lnTo>
                    <a:lnTo>
                      <a:pt x="7465" y="686"/>
                    </a:lnTo>
                    <a:lnTo>
                      <a:pt x="7069" y="739"/>
                    </a:lnTo>
                    <a:lnTo>
                      <a:pt x="6674" y="739"/>
                    </a:lnTo>
                    <a:lnTo>
                      <a:pt x="6278" y="712"/>
                    </a:lnTo>
                    <a:lnTo>
                      <a:pt x="6014" y="633"/>
                    </a:lnTo>
                    <a:lnTo>
                      <a:pt x="5751" y="554"/>
                    </a:lnTo>
                    <a:lnTo>
                      <a:pt x="5223" y="370"/>
                    </a:lnTo>
                    <a:lnTo>
                      <a:pt x="4696" y="185"/>
                    </a:lnTo>
                    <a:lnTo>
                      <a:pt x="4432" y="106"/>
                    </a:lnTo>
                    <a:lnTo>
                      <a:pt x="4142" y="53"/>
                    </a:lnTo>
                    <a:lnTo>
                      <a:pt x="3772" y="0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7" name="Google Shape;1731;p70">
                <a:extLst>
                  <a:ext uri="{FF2B5EF4-FFF2-40B4-BE49-F238E27FC236}">
                    <a16:creationId xmlns:a16="http://schemas.microsoft.com/office/drawing/2014/main" id="{0DEBA404-79F1-DBA1-57EA-EAC7E0C07A8D}"/>
                  </a:ext>
                </a:extLst>
              </p:cNvPr>
              <p:cNvSpPr/>
              <p:nvPr/>
            </p:nvSpPr>
            <p:spPr>
              <a:xfrm>
                <a:off x="4920400" y="4009750"/>
                <a:ext cx="343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372" extrusionOk="0">
                    <a:moveTo>
                      <a:pt x="290" y="0"/>
                    </a:moveTo>
                    <a:lnTo>
                      <a:pt x="0" y="1082"/>
                    </a:lnTo>
                    <a:lnTo>
                      <a:pt x="1081" y="1372"/>
                    </a:lnTo>
                    <a:lnTo>
                      <a:pt x="1372" y="290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8" name="Google Shape;1732;p70">
                <a:extLst>
                  <a:ext uri="{FF2B5EF4-FFF2-40B4-BE49-F238E27FC236}">
                    <a16:creationId xmlns:a16="http://schemas.microsoft.com/office/drawing/2014/main" id="{00EF46C5-6385-3C7F-5F93-D68C725F081A}"/>
                  </a:ext>
                </a:extLst>
              </p:cNvPr>
              <p:cNvSpPr/>
              <p:nvPr/>
            </p:nvSpPr>
            <p:spPr>
              <a:xfrm>
                <a:off x="4910500" y="4046000"/>
                <a:ext cx="34975" cy="34325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373" extrusionOk="0">
                    <a:moveTo>
                      <a:pt x="291" y="1"/>
                    </a:moveTo>
                    <a:lnTo>
                      <a:pt x="0" y="1082"/>
                    </a:lnTo>
                    <a:lnTo>
                      <a:pt x="1108" y="1372"/>
                    </a:lnTo>
                    <a:lnTo>
                      <a:pt x="1398" y="265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09" name="Google Shape;1733;p70">
                <a:extLst>
                  <a:ext uri="{FF2B5EF4-FFF2-40B4-BE49-F238E27FC236}">
                    <a16:creationId xmlns:a16="http://schemas.microsoft.com/office/drawing/2014/main" id="{217163B0-8FD4-CAC3-B2E0-B573D769D6E4}"/>
                  </a:ext>
                </a:extLst>
              </p:cNvPr>
              <p:cNvSpPr/>
              <p:nvPr/>
            </p:nvSpPr>
            <p:spPr>
              <a:xfrm>
                <a:off x="4901275" y="4082275"/>
                <a:ext cx="3497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372" extrusionOk="0">
                    <a:moveTo>
                      <a:pt x="290" y="0"/>
                    </a:moveTo>
                    <a:lnTo>
                      <a:pt x="0" y="1082"/>
                    </a:lnTo>
                    <a:lnTo>
                      <a:pt x="1108" y="1372"/>
                    </a:lnTo>
                    <a:lnTo>
                      <a:pt x="1398" y="264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0" name="Google Shape;1734;p70">
                <a:extLst>
                  <a:ext uri="{FF2B5EF4-FFF2-40B4-BE49-F238E27FC236}">
                    <a16:creationId xmlns:a16="http://schemas.microsoft.com/office/drawing/2014/main" id="{F792E1EE-7555-0A36-8244-003C59F5C163}"/>
                  </a:ext>
                </a:extLst>
              </p:cNvPr>
              <p:cNvSpPr/>
              <p:nvPr/>
            </p:nvSpPr>
            <p:spPr>
              <a:xfrm>
                <a:off x="4168025" y="4522075"/>
                <a:ext cx="366650" cy="482050"/>
              </a:xfrm>
              <a:custGeom>
                <a:avLst/>
                <a:gdLst/>
                <a:ahLst/>
                <a:cxnLst/>
                <a:rect l="l" t="t" r="r" b="b"/>
                <a:pathLst>
                  <a:path w="14666" h="19282" extrusionOk="0">
                    <a:moveTo>
                      <a:pt x="8335" y="1"/>
                    </a:moveTo>
                    <a:lnTo>
                      <a:pt x="8177" y="80"/>
                    </a:lnTo>
                    <a:lnTo>
                      <a:pt x="7966" y="212"/>
                    </a:lnTo>
                    <a:lnTo>
                      <a:pt x="7729" y="370"/>
                    </a:lnTo>
                    <a:lnTo>
                      <a:pt x="7201" y="845"/>
                    </a:lnTo>
                    <a:lnTo>
                      <a:pt x="6595" y="1451"/>
                    </a:lnTo>
                    <a:lnTo>
                      <a:pt x="6067" y="2032"/>
                    </a:lnTo>
                    <a:lnTo>
                      <a:pt x="5513" y="2638"/>
                    </a:lnTo>
                    <a:lnTo>
                      <a:pt x="4827" y="3456"/>
                    </a:lnTo>
                    <a:lnTo>
                      <a:pt x="4142" y="4274"/>
                    </a:lnTo>
                    <a:lnTo>
                      <a:pt x="2849" y="5909"/>
                    </a:lnTo>
                    <a:lnTo>
                      <a:pt x="1715" y="7359"/>
                    </a:lnTo>
                    <a:lnTo>
                      <a:pt x="950" y="8362"/>
                    </a:lnTo>
                    <a:lnTo>
                      <a:pt x="739" y="8705"/>
                    </a:lnTo>
                    <a:lnTo>
                      <a:pt x="555" y="9100"/>
                    </a:lnTo>
                    <a:lnTo>
                      <a:pt x="396" y="9549"/>
                    </a:lnTo>
                    <a:lnTo>
                      <a:pt x="265" y="10050"/>
                    </a:lnTo>
                    <a:lnTo>
                      <a:pt x="159" y="10551"/>
                    </a:lnTo>
                    <a:lnTo>
                      <a:pt x="80" y="11105"/>
                    </a:lnTo>
                    <a:lnTo>
                      <a:pt x="27" y="11685"/>
                    </a:lnTo>
                    <a:lnTo>
                      <a:pt x="1" y="12265"/>
                    </a:lnTo>
                    <a:lnTo>
                      <a:pt x="370" y="12845"/>
                    </a:lnTo>
                    <a:lnTo>
                      <a:pt x="766" y="13399"/>
                    </a:lnTo>
                    <a:lnTo>
                      <a:pt x="1188" y="13953"/>
                    </a:lnTo>
                    <a:lnTo>
                      <a:pt x="1610" y="14507"/>
                    </a:lnTo>
                    <a:lnTo>
                      <a:pt x="2058" y="15035"/>
                    </a:lnTo>
                    <a:lnTo>
                      <a:pt x="2533" y="15536"/>
                    </a:lnTo>
                    <a:lnTo>
                      <a:pt x="3008" y="16037"/>
                    </a:lnTo>
                    <a:lnTo>
                      <a:pt x="3509" y="16512"/>
                    </a:lnTo>
                    <a:lnTo>
                      <a:pt x="4353" y="17277"/>
                    </a:lnTo>
                    <a:lnTo>
                      <a:pt x="5249" y="17989"/>
                    </a:lnTo>
                    <a:lnTo>
                      <a:pt x="6173" y="18648"/>
                    </a:lnTo>
                    <a:lnTo>
                      <a:pt x="7149" y="19281"/>
                    </a:lnTo>
                    <a:lnTo>
                      <a:pt x="7755" y="13584"/>
                    </a:lnTo>
                    <a:lnTo>
                      <a:pt x="8204" y="9206"/>
                    </a:lnTo>
                    <a:lnTo>
                      <a:pt x="8678" y="4696"/>
                    </a:lnTo>
                    <a:lnTo>
                      <a:pt x="9522" y="4933"/>
                    </a:lnTo>
                    <a:lnTo>
                      <a:pt x="10393" y="5118"/>
                    </a:lnTo>
                    <a:lnTo>
                      <a:pt x="11421" y="5329"/>
                    </a:lnTo>
                    <a:lnTo>
                      <a:pt x="11448" y="5329"/>
                    </a:lnTo>
                    <a:lnTo>
                      <a:pt x="12028" y="5408"/>
                    </a:lnTo>
                    <a:lnTo>
                      <a:pt x="12608" y="5460"/>
                    </a:lnTo>
                    <a:lnTo>
                      <a:pt x="13136" y="5487"/>
                    </a:lnTo>
                    <a:lnTo>
                      <a:pt x="13637" y="5487"/>
                    </a:lnTo>
                    <a:lnTo>
                      <a:pt x="13848" y="5460"/>
                    </a:lnTo>
                    <a:lnTo>
                      <a:pt x="14059" y="5434"/>
                    </a:lnTo>
                    <a:lnTo>
                      <a:pt x="14217" y="5381"/>
                    </a:lnTo>
                    <a:lnTo>
                      <a:pt x="14375" y="5302"/>
                    </a:lnTo>
                    <a:lnTo>
                      <a:pt x="14481" y="5223"/>
                    </a:lnTo>
                    <a:lnTo>
                      <a:pt x="14586" y="5118"/>
                    </a:lnTo>
                    <a:lnTo>
                      <a:pt x="14639" y="4986"/>
                    </a:lnTo>
                    <a:lnTo>
                      <a:pt x="14665" y="4854"/>
                    </a:lnTo>
                    <a:lnTo>
                      <a:pt x="14639" y="4722"/>
                    </a:lnTo>
                    <a:lnTo>
                      <a:pt x="14613" y="4564"/>
                    </a:lnTo>
                    <a:lnTo>
                      <a:pt x="14534" y="4405"/>
                    </a:lnTo>
                    <a:lnTo>
                      <a:pt x="14454" y="4247"/>
                    </a:lnTo>
                    <a:lnTo>
                      <a:pt x="14243" y="3931"/>
                    </a:lnTo>
                    <a:lnTo>
                      <a:pt x="13953" y="3588"/>
                    </a:lnTo>
                    <a:lnTo>
                      <a:pt x="13610" y="3245"/>
                    </a:lnTo>
                    <a:lnTo>
                      <a:pt x="13215" y="2876"/>
                    </a:lnTo>
                    <a:lnTo>
                      <a:pt x="12687" y="2427"/>
                    </a:lnTo>
                    <a:lnTo>
                      <a:pt x="12081" y="1979"/>
                    </a:lnTo>
                    <a:lnTo>
                      <a:pt x="11158" y="1346"/>
                    </a:lnTo>
                    <a:lnTo>
                      <a:pt x="10920" y="1214"/>
                    </a:lnTo>
                    <a:lnTo>
                      <a:pt x="10841" y="1161"/>
                    </a:lnTo>
                    <a:lnTo>
                      <a:pt x="10182" y="766"/>
                    </a:lnTo>
                    <a:lnTo>
                      <a:pt x="9575" y="423"/>
                    </a:lnTo>
                    <a:lnTo>
                      <a:pt x="9048" y="185"/>
                    </a:lnTo>
                    <a:lnTo>
                      <a:pt x="8599" y="27"/>
                    </a:lnTo>
                    <a:lnTo>
                      <a:pt x="85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1" name="Google Shape;1735;p70">
                <a:extLst>
                  <a:ext uri="{FF2B5EF4-FFF2-40B4-BE49-F238E27FC236}">
                    <a16:creationId xmlns:a16="http://schemas.microsoft.com/office/drawing/2014/main" id="{2BF4E4AA-D1EE-491C-ABCC-7CF4E8BD868B}"/>
                  </a:ext>
                </a:extLst>
              </p:cNvPr>
              <p:cNvSpPr/>
              <p:nvPr/>
            </p:nvSpPr>
            <p:spPr>
              <a:xfrm>
                <a:off x="4228700" y="4063800"/>
                <a:ext cx="838100" cy="972625"/>
              </a:xfrm>
              <a:custGeom>
                <a:avLst/>
                <a:gdLst/>
                <a:ahLst/>
                <a:cxnLst/>
                <a:rect l="l" t="t" r="r" b="b"/>
                <a:pathLst>
                  <a:path w="33524" h="38905" extrusionOk="0">
                    <a:moveTo>
                      <a:pt x="22498" y="1"/>
                    </a:moveTo>
                    <a:lnTo>
                      <a:pt x="16248" y="1610"/>
                    </a:lnTo>
                    <a:lnTo>
                      <a:pt x="6462" y="4142"/>
                    </a:lnTo>
                    <a:lnTo>
                      <a:pt x="0" y="5830"/>
                    </a:lnTo>
                    <a:lnTo>
                      <a:pt x="3086" y="20969"/>
                    </a:lnTo>
                    <a:lnTo>
                      <a:pt x="4115" y="25954"/>
                    </a:lnTo>
                    <a:lnTo>
                      <a:pt x="4141" y="26060"/>
                    </a:lnTo>
                    <a:lnTo>
                      <a:pt x="5328" y="31915"/>
                    </a:lnTo>
                    <a:lnTo>
                      <a:pt x="6700" y="38667"/>
                    </a:lnTo>
                    <a:lnTo>
                      <a:pt x="6752" y="38904"/>
                    </a:lnTo>
                    <a:lnTo>
                      <a:pt x="7043" y="38825"/>
                    </a:lnTo>
                    <a:lnTo>
                      <a:pt x="9997" y="38087"/>
                    </a:lnTo>
                    <a:lnTo>
                      <a:pt x="10049" y="38060"/>
                    </a:lnTo>
                    <a:lnTo>
                      <a:pt x="33523" y="32021"/>
                    </a:lnTo>
                    <a:lnTo>
                      <a:pt x="224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2" name="Google Shape;1736;p70">
                <a:extLst>
                  <a:ext uri="{FF2B5EF4-FFF2-40B4-BE49-F238E27FC236}">
                    <a16:creationId xmlns:a16="http://schemas.microsoft.com/office/drawing/2014/main" id="{AB8A4003-46A5-D079-D5A2-749F34E0F173}"/>
                  </a:ext>
                </a:extLst>
              </p:cNvPr>
              <p:cNvSpPr/>
              <p:nvPr/>
            </p:nvSpPr>
            <p:spPr>
              <a:xfrm>
                <a:off x="4263650" y="4100075"/>
                <a:ext cx="747100" cy="848650"/>
              </a:xfrm>
              <a:custGeom>
                <a:avLst/>
                <a:gdLst/>
                <a:ahLst/>
                <a:cxnLst/>
                <a:rect l="l" t="t" r="r" b="b"/>
                <a:pathLst>
                  <a:path w="29884" h="33946" extrusionOk="0">
                    <a:moveTo>
                      <a:pt x="20045" y="1"/>
                    </a:moveTo>
                    <a:lnTo>
                      <a:pt x="0" y="5091"/>
                    </a:lnTo>
                    <a:lnTo>
                      <a:pt x="6014" y="33946"/>
                    </a:lnTo>
                    <a:lnTo>
                      <a:pt x="29883" y="27958"/>
                    </a:lnTo>
                    <a:lnTo>
                      <a:pt x="20045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3" name="Google Shape;1737;p70">
                <a:extLst>
                  <a:ext uri="{FF2B5EF4-FFF2-40B4-BE49-F238E27FC236}">
                    <a16:creationId xmlns:a16="http://schemas.microsoft.com/office/drawing/2014/main" id="{B8E64C37-2EF2-45C5-930B-1B961AA7CDAB}"/>
                  </a:ext>
                </a:extLst>
              </p:cNvPr>
              <p:cNvSpPr/>
              <p:nvPr/>
            </p:nvSpPr>
            <p:spPr>
              <a:xfrm>
                <a:off x="4375750" y="4368450"/>
                <a:ext cx="427300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17092" h="5619" extrusionOk="0">
                    <a:moveTo>
                      <a:pt x="16854" y="0"/>
                    </a:moveTo>
                    <a:lnTo>
                      <a:pt x="0" y="4774"/>
                    </a:lnTo>
                    <a:lnTo>
                      <a:pt x="237" y="5618"/>
                    </a:lnTo>
                    <a:lnTo>
                      <a:pt x="17091" y="844"/>
                    </a:lnTo>
                    <a:lnTo>
                      <a:pt x="168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4" name="Google Shape;1738;p70">
                <a:extLst>
                  <a:ext uri="{FF2B5EF4-FFF2-40B4-BE49-F238E27FC236}">
                    <a16:creationId xmlns:a16="http://schemas.microsoft.com/office/drawing/2014/main" id="{1CF77FCF-9CE3-61F6-1C38-60081BCA97BB}"/>
                  </a:ext>
                </a:extLst>
              </p:cNvPr>
              <p:cNvSpPr/>
              <p:nvPr/>
            </p:nvSpPr>
            <p:spPr>
              <a:xfrm>
                <a:off x="4387600" y="4409325"/>
                <a:ext cx="426650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5619" extrusionOk="0">
                    <a:moveTo>
                      <a:pt x="16828" y="1"/>
                    </a:moveTo>
                    <a:lnTo>
                      <a:pt x="1" y="4775"/>
                    </a:lnTo>
                    <a:lnTo>
                      <a:pt x="238" y="5619"/>
                    </a:lnTo>
                    <a:lnTo>
                      <a:pt x="17066" y="845"/>
                    </a:lnTo>
                    <a:lnTo>
                      <a:pt x="168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5" name="Google Shape;1739;p70">
                <a:extLst>
                  <a:ext uri="{FF2B5EF4-FFF2-40B4-BE49-F238E27FC236}">
                    <a16:creationId xmlns:a16="http://schemas.microsoft.com/office/drawing/2014/main" id="{60B6BF5C-8ED1-6443-F96D-515E2A4E2CC6}"/>
                  </a:ext>
                </a:extLst>
              </p:cNvPr>
              <p:cNvSpPr/>
              <p:nvPr/>
            </p:nvSpPr>
            <p:spPr>
              <a:xfrm>
                <a:off x="4398825" y="4450200"/>
                <a:ext cx="427300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17092" h="5593" extrusionOk="0">
                    <a:moveTo>
                      <a:pt x="16854" y="1"/>
                    </a:moveTo>
                    <a:lnTo>
                      <a:pt x="0" y="4775"/>
                    </a:lnTo>
                    <a:lnTo>
                      <a:pt x="238" y="5592"/>
                    </a:lnTo>
                    <a:lnTo>
                      <a:pt x="17091" y="845"/>
                    </a:lnTo>
                    <a:lnTo>
                      <a:pt x="168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6" name="Google Shape;1740;p70">
                <a:extLst>
                  <a:ext uri="{FF2B5EF4-FFF2-40B4-BE49-F238E27FC236}">
                    <a16:creationId xmlns:a16="http://schemas.microsoft.com/office/drawing/2014/main" id="{DE28594D-A931-51CA-76FF-6321CB06E6E0}"/>
                  </a:ext>
                </a:extLst>
              </p:cNvPr>
              <p:cNvSpPr/>
              <p:nvPr/>
            </p:nvSpPr>
            <p:spPr>
              <a:xfrm>
                <a:off x="4415950" y="4498350"/>
                <a:ext cx="426650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5619" extrusionOk="0">
                    <a:moveTo>
                      <a:pt x="16828" y="0"/>
                    </a:moveTo>
                    <a:lnTo>
                      <a:pt x="1" y="4774"/>
                    </a:lnTo>
                    <a:lnTo>
                      <a:pt x="238" y="5618"/>
                    </a:lnTo>
                    <a:lnTo>
                      <a:pt x="17066" y="844"/>
                    </a:lnTo>
                    <a:lnTo>
                      <a:pt x="168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7" name="Google Shape;1741;p70">
                <a:extLst>
                  <a:ext uri="{FF2B5EF4-FFF2-40B4-BE49-F238E27FC236}">
                    <a16:creationId xmlns:a16="http://schemas.microsoft.com/office/drawing/2014/main" id="{7E2A1D81-DC79-42FD-4C81-C10E9F5F8877}"/>
                  </a:ext>
                </a:extLst>
              </p:cNvPr>
              <p:cNvSpPr/>
              <p:nvPr/>
            </p:nvSpPr>
            <p:spPr>
              <a:xfrm>
                <a:off x="4352650" y="4266250"/>
                <a:ext cx="143775" cy="137175"/>
              </a:xfrm>
              <a:custGeom>
                <a:avLst/>
                <a:gdLst/>
                <a:ahLst/>
                <a:cxnLst/>
                <a:rect l="l" t="t" r="r" b="b"/>
                <a:pathLst>
                  <a:path w="5751" h="5487" extrusionOk="0">
                    <a:moveTo>
                      <a:pt x="4326" y="0"/>
                    </a:moveTo>
                    <a:lnTo>
                      <a:pt x="1" y="1108"/>
                    </a:lnTo>
                    <a:lnTo>
                      <a:pt x="950" y="5486"/>
                    </a:lnTo>
                    <a:lnTo>
                      <a:pt x="5751" y="4326"/>
                    </a:lnTo>
                    <a:lnTo>
                      <a:pt x="43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8" name="Google Shape;1742;p70">
                <a:extLst>
                  <a:ext uri="{FF2B5EF4-FFF2-40B4-BE49-F238E27FC236}">
                    <a16:creationId xmlns:a16="http://schemas.microsoft.com/office/drawing/2014/main" id="{239910A2-AC85-487E-9B6A-AC79384E543C}"/>
                  </a:ext>
                </a:extLst>
              </p:cNvPr>
              <p:cNvSpPr/>
              <p:nvPr/>
            </p:nvSpPr>
            <p:spPr>
              <a:xfrm>
                <a:off x="4536625" y="4206900"/>
                <a:ext cx="2077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2876" extrusionOk="0">
                    <a:moveTo>
                      <a:pt x="8151" y="0"/>
                    </a:moveTo>
                    <a:lnTo>
                      <a:pt x="1" y="2321"/>
                    </a:lnTo>
                    <a:lnTo>
                      <a:pt x="159" y="2875"/>
                    </a:lnTo>
                    <a:lnTo>
                      <a:pt x="8309" y="581"/>
                    </a:lnTo>
                    <a:lnTo>
                      <a:pt x="81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19" name="Google Shape;1743;p70">
                <a:extLst>
                  <a:ext uri="{FF2B5EF4-FFF2-40B4-BE49-F238E27FC236}">
                    <a16:creationId xmlns:a16="http://schemas.microsoft.com/office/drawing/2014/main" id="{CEECB38E-6CD0-8F39-5A4A-18AEC56613DB}"/>
                  </a:ext>
                </a:extLst>
              </p:cNvPr>
              <p:cNvSpPr/>
              <p:nvPr/>
            </p:nvSpPr>
            <p:spPr>
              <a:xfrm>
                <a:off x="4544550" y="4235250"/>
                <a:ext cx="2077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2876" extrusionOk="0">
                    <a:moveTo>
                      <a:pt x="8150" y="1"/>
                    </a:moveTo>
                    <a:lnTo>
                      <a:pt x="0" y="2295"/>
                    </a:lnTo>
                    <a:lnTo>
                      <a:pt x="158" y="2875"/>
                    </a:lnTo>
                    <a:lnTo>
                      <a:pt x="8308" y="554"/>
                    </a:lnTo>
                    <a:lnTo>
                      <a:pt x="81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0" name="Google Shape;1744;p70">
                <a:extLst>
                  <a:ext uri="{FF2B5EF4-FFF2-40B4-BE49-F238E27FC236}">
                    <a16:creationId xmlns:a16="http://schemas.microsoft.com/office/drawing/2014/main" id="{9DAEDDB9-C9C3-FEEA-19B2-5C424ECA13FC}"/>
                  </a:ext>
                </a:extLst>
              </p:cNvPr>
              <p:cNvSpPr/>
              <p:nvPr/>
            </p:nvSpPr>
            <p:spPr>
              <a:xfrm>
                <a:off x="4552450" y="4262950"/>
                <a:ext cx="2077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2876" extrusionOk="0">
                    <a:moveTo>
                      <a:pt x="8124" y="0"/>
                    </a:moveTo>
                    <a:lnTo>
                      <a:pt x="1" y="2295"/>
                    </a:lnTo>
                    <a:lnTo>
                      <a:pt x="159" y="2875"/>
                    </a:lnTo>
                    <a:lnTo>
                      <a:pt x="8309" y="581"/>
                    </a:lnTo>
                    <a:lnTo>
                      <a:pt x="8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1" name="Google Shape;1745;p70">
                <a:extLst>
                  <a:ext uri="{FF2B5EF4-FFF2-40B4-BE49-F238E27FC236}">
                    <a16:creationId xmlns:a16="http://schemas.microsoft.com/office/drawing/2014/main" id="{6AB43B5F-1D20-C80B-0D11-D5B92E9E1345}"/>
                  </a:ext>
                </a:extLst>
              </p:cNvPr>
              <p:cNvSpPr/>
              <p:nvPr/>
            </p:nvSpPr>
            <p:spPr>
              <a:xfrm>
                <a:off x="4548500" y="4618350"/>
                <a:ext cx="233450" cy="223550"/>
              </a:xfrm>
              <a:custGeom>
                <a:avLst/>
                <a:gdLst/>
                <a:ahLst/>
                <a:cxnLst/>
                <a:rect l="l" t="t" r="r" b="b"/>
                <a:pathLst>
                  <a:path w="9338" h="8942" extrusionOk="0">
                    <a:moveTo>
                      <a:pt x="7544" y="1"/>
                    </a:moveTo>
                    <a:lnTo>
                      <a:pt x="7359" y="27"/>
                    </a:lnTo>
                    <a:lnTo>
                      <a:pt x="7174" y="53"/>
                    </a:lnTo>
                    <a:lnTo>
                      <a:pt x="6990" y="106"/>
                    </a:lnTo>
                    <a:lnTo>
                      <a:pt x="6805" y="159"/>
                    </a:lnTo>
                    <a:lnTo>
                      <a:pt x="6489" y="317"/>
                    </a:lnTo>
                    <a:lnTo>
                      <a:pt x="6199" y="528"/>
                    </a:lnTo>
                    <a:lnTo>
                      <a:pt x="5908" y="765"/>
                    </a:lnTo>
                    <a:lnTo>
                      <a:pt x="5671" y="1029"/>
                    </a:lnTo>
                    <a:lnTo>
                      <a:pt x="5434" y="1293"/>
                    </a:lnTo>
                    <a:lnTo>
                      <a:pt x="5249" y="1557"/>
                    </a:lnTo>
                    <a:lnTo>
                      <a:pt x="4933" y="2058"/>
                    </a:lnTo>
                    <a:lnTo>
                      <a:pt x="4748" y="2427"/>
                    </a:lnTo>
                    <a:lnTo>
                      <a:pt x="4695" y="2559"/>
                    </a:lnTo>
                    <a:lnTo>
                      <a:pt x="4669" y="2585"/>
                    </a:lnTo>
                    <a:lnTo>
                      <a:pt x="4563" y="2506"/>
                    </a:lnTo>
                    <a:lnTo>
                      <a:pt x="4194" y="2295"/>
                    </a:lnTo>
                    <a:lnTo>
                      <a:pt x="3667" y="2031"/>
                    </a:lnTo>
                    <a:lnTo>
                      <a:pt x="3376" y="1926"/>
                    </a:lnTo>
                    <a:lnTo>
                      <a:pt x="3034" y="1820"/>
                    </a:lnTo>
                    <a:lnTo>
                      <a:pt x="2691" y="1715"/>
                    </a:lnTo>
                    <a:lnTo>
                      <a:pt x="2321" y="1662"/>
                    </a:lnTo>
                    <a:lnTo>
                      <a:pt x="1952" y="1662"/>
                    </a:lnTo>
                    <a:lnTo>
                      <a:pt x="1583" y="1689"/>
                    </a:lnTo>
                    <a:lnTo>
                      <a:pt x="1398" y="1741"/>
                    </a:lnTo>
                    <a:lnTo>
                      <a:pt x="1240" y="1794"/>
                    </a:lnTo>
                    <a:lnTo>
                      <a:pt x="1055" y="1873"/>
                    </a:lnTo>
                    <a:lnTo>
                      <a:pt x="897" y="1952"/>
                    </a:lnTo>
                    <a:lnTo>
                      <a:pt x="739" y="2084"/>
                    </a:lnTo>
                    <a:lnTo>
                      <a:pt x="581" y="2216"/>
                    </a:lnTo>
                    <a:lnTo>
                      <a:pt x="422" y="2348"/>
                    </a:lnTo>
                    <a:lnTo>
                      <a:pt x="290" y="2533"/>
                    </a:lnTo>
                    <a:lnTo>
                      <a:pt x="132" y="2770"/>
                    </a:lnTo>
                    <a:lnTo>
                      <a:pt x="53" y="3007"/>
                    </a:lnTo>
                    <a:lnTo>
                      <a:pt x="0" y="3245"/>
                    </a:lnTo>
                    <a:lnTo>
                      <a:pt x="0" y="3482"/>
                    </a:lnTo>
                    <a:lnTo>
                      <a:pt x="53" y="3746"/>
                    </a:lnTo>
                    <a:lnTo>
                      <a:pt x="132" y="3983"/>
                    </a:lnTo>
                    <a:lnTo>
                      <a:pt x="238" y="4247"/>
                    </a:lnTo>
                    <a:lnTo>
                      <a:pt x="396" y="4511"/>
                    </a:lnTo>
                    <a:lnTo>
                      <a:pt x="554" y="4748"/>
                    </a:lnTo>
                    <a:lnTo>
                      <a:pt x="765" y="5012"/>
                    </a:lnTo>
                    <a:lnTo>
                      <a:pt x="1003" y="5276"/>
                    </a:lnTo>
                    <a:lnTo>
                      <a:pt x="1240" y="5513"/>
                    </a:lnTo>
                    <a:lnTo>
                      <a:pt x="1820" y="6014"/>
                    </a:lnTo>
                    <a:lnTo>
                      <a:pt x="2427" y="6489"/>
                    </a:lnTo>
                    <a:lnTo>
                      <a:pt x="2532" y="6568"/>
                    </a:lnTo>
                    <a:lnTo>
                      <a:pt x="3218" y="7043"/>
                    </a:lnTo>
                    <a:lnTo>
                      <a:pt x="3930" y="7491"/>
                    </a:lnTo>
                    <a:lnTo>
                      <a:pt x="4616" y="7913"/>
                    </a:lnTo>
                    <a:lnTo>
                      <a:pt x="5223" y="8256"/>
                    </a:lnTo>
                    <a:lnTo>
                      <a:pt x="6172" y="8757"/>
                    </a:lnTo>
                    <a:lnTo>
                      <a:pt x="6541" y="8942"/>
                    </a:lnTo>
                    <a:lnTo>
                      <a:pt x="6541" y="8915"/>
                    </a:lnTo>
                    <a:lnTo>
                      <a:pt x="6911" y="8282"/>
                    </a:lnTo>
                    <a:lnTo>
                      <a:pt x="7254" y="7676"/>
                    </a:lnTo>
                    <a:lnTo>
                      <a:pt x="7649" y="6937"/>
                    </a:lnTo>
                    <a:lnTo>
                      <a:pt x="8071" y="6093"/>
                    </a:lnTo>
                    <a:lnTo>
                      <a:pt x="8493" y="5170"/>
                    </a:lnTo>
                    <a:lnTo>
                      <a:pt x="8678" y="4695"/>
                    </a:lnTo>
                    <a:lnTo>
                      <a:pt x="8862" y="4221"/>
                    </a:lnTo>
                    <a:lnTo>
                      <a:pt x="8994" y="3772"/>
                    </a:lnTo>
                    <a:lnTo>
                      <a:pt x="9126" y="3297"/>
                    </a:lnTo>
                    <a:lnTo>
                      <a:pt x="9179" y="3086"/>
                    </a:lnTo>
                    <a:lnTo>
                      <a:pt x="9284" y="2612"/>
                    </a:lnTo>
                    <a:lnTo>
                      <a:pt x="9337" y="2137"/>
                    </a:lnTo>
                    <a:lnTo>
                      <a:pt x="9337" y="1689"/>
                    </a:lnTo>
                    <a:lnTo>
                      <a:pt x="9311" y="1478"/>
                    </a:lnTo>
                    <a:lnTo>
                      <a:pt x="9284" y="1267"/>
                    </a:lnTo>
                    <a:lnTo>
                      <a:pt x="9232" y="1082"/>
                    </a:lnTo>
                    <a:lnTo>
                      <a:pt x="9179" y="924"/>
                    </a:lnTo>
                    <a:lnTo>
                      <a:pt x="9073" y="739"/>
                    </a:lnTo>
                    <a:lnTo>
                      <a:pt x="8968" y="607"/>
                    </a:lnTo>
                    <a:lnTo>
                      <a:pt x="8862" y="475"/>
                    </a:lnTo>
                    <a:lnTo>
                      <a:pt x="8731" y="343"/>
                    </a:lnTo>
                    <a:lnTo>
                      <a:pt x="8546" y="264"/>
                    </a:lnTo>
                    <a:lnTo>
                      <a:pt x="8361" y="159"/>
                    </a:lnTo>
                    <a:lnTo>
                      <a:pt x="8150" y="106"/>
                    </a:lnTo>
                    <a:lnTo>
                      <a:pt x="7939" y="53"/>
                    </a:lnTo>
                    <a:lnTo>
                      <a:pt x="7755" y="27"/>
                    </a:lnTo>
                    <a:lnTo>
                      <a:pt x="75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2" name="Google Shape;1746;p70">
                <a:extLst>
                  <a:ext uri="{FF2B5EF4-FFF2-40B4-BE49-F238E27FC236}">
                    <a16:creationId xmlns:a16="http://schemas.microsoft.com/office/drawing/2014/main" id="{491BF34C-D1C2-A6B3-2C10-6055BFE3FCB9}"/>
                  </a:ext>
                </a:extLst>
              </p:cNvPr>
              <p:cNvSpPr/>
              <p:nvPr/>
            </p:nvSpPr>
            <p:spPr>
              <a:xfrm>
                <a:off x="4598600" y="4699450"/>
                <a:ext cx="170150" cy="7915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3166" extrusionOk="0">
                    <a:moveTo>
                      <a:pt x="2401" y="1"/>
                    </a:moveTo>
                    <a:lnTo>
                      <a:pt x="2375" y="27"/>
                    </a:lnTo>
                    <a:lnTo>
                      <a:pt x="2348" y="53"/>
                    </a:lnTo>
                    <a:lnTo>
                      <a:pt x="1478" y="2717"/>
                    </a:lnTo>
                    <a:lnTo>
                      <a:pt x="27" y="3060"/>
                    </a:lnTo>
                    <a:lnTo>
                      <a:pt x="1" y="3087"/>
                    </a:lnTo>
                    <a:lnTo>
                      <a:pt x="1" y="3113"/>
                    </a:lnTo>
                    <a:lnTo>
                      <a:pt x="27" y="3166"/>
                    </a:lnTo>
                    <a:lnTo>
                      <a:pt x="54" y="3166"/>
                    </a:lnTo>
                    <a:lnTo>
                      <a:pt x="1557" y="2823"/>
                    </a:lnTo>
                    <a:lnTo>
                      <a:pt x="1583" y="2823"/>
                    </a:lnTo>
                    <a:lnTo>
                      <a:pt x="1583" y="2796"/>
                    </a:lnTo>
                    <a:lnTo>
                      <a:pt x="2427" y="185"/>
                    </a:lnTo>
                    <a:lnTo>
                      <a:pt x="4828" y="3060"/>
                    </a:lnTo>
                    <a:lnTo>
                      <a:pt x="4854" y="3087"/>
                    </a:lnTo>
                    <a:lnTo>
                      <a:pt x="4880" y="3087"/>
                    </a:lnTo>
                    <a:lnTo>
                      <a:pt x="4907" y="3060"/>
                    </a:lnTo>
                    <a:lnTo>
                      <a:pt x="4933" y="3034"/>
                    </a:lnTo>
                    <a:lnTo>
                      <a:pt x="4854" y="1741"/>
                    </a:lnTo>
                    <a:lnTo>
                      <a:pt x="6779" y="1319"/>
                    </a:lnTo>
                    <a:lnTo>
                      <a:pt x="6806" y="1293"/>
                    </a:lnTo>
                    <a:lnTo>
                      <a:pt x="6806" y="1240"/>
                    </a:lnTo>
                    <a:lnTo>
                      <a:pt x="6779" y="1214"/>
                    </a:lnTo>
                    <a:lnTo>
                      <a:pt x="6753" y="1188"/>
                    </a:lnTo>
                    <a:lnTo>
                      <a:pt x="4775" y="1636"/>
                    </a:lnTo>
                    <a:lnTo>
                      <a:pt x="4722" y="1662"/>
                    </a:lnTo>
                    <a:lnTo>
                      <a:pt x="4722" y="1715"/>
                    </a:lnTo>
                    <a:lnTo>
                      <a:pt x="4801" y="2849"/>
                    </a:lnTo>
                    <a:lnTo>
                      <a:pt x="2454" y="27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3" name="Google Shape;1747;p70">
                <a:extLst>
                  <a:ext uri="{FF2B5EF4-FFF2-40B4-BE49-F238E27FC236}">
                    <a16:creationId xmlns:a16="http://schemas.microsoft.com/office/drawing/2014/main" id="{1EA9EF2F-77CE-D819-4EBD-123746ACA918}"/>
                  </a:ext>
                </a:extLst>
              </p:cNvPr>
              <p:cNvSpPr/>
              <p:nvPr/>
            </p:nvSpPr>
            <p:spPr>
              <a:xfrm>
                <a:off x="4373750" y="4086900"/>
                <a:ext cx="28817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5408" extrusionOk="0">
                    <a:moveTo>
                      <a:pt x="9971" y="0"/>
                    </a:moveTo>
                    <a:lnTo>
                      <a:pt x="9733" y="26"/>
                    </a:lnTo>
                    <a:lnTo>
                      <a:pt x="792" y="2532"/>
                    </a:lnTo>
                    <a:lnTo>
                      <a:pt x="581" y="2611"/>
                    </a:lnTo>
                    <a:lnTo>
                      <a:pt x="397" y="2743"/>
                    </a:lnTo>
                    <a:lnTo>
                      <a:pt x="238" y="2875"/>
                    </a:lnTo>
                    <a:lnTo>
                      <a:pt x="133" y="3060"/>
                    </a:lnTo>
                    <a:lnTo>
                      <a:pt x="54" y="3244"/>
                    </a:lnTo>
                    <a:lnTo>
                      <a:pt x="1" y="3455"/>
                    </a:lnTo>
                    <a:lnTo>
                      <a:pt x="1" y="3666"/>
                    </a:lnTo>
                    <a:lnTo>
                      <a:pt x="27" y="3877"/>
                    </a:lnTo>
                    <a:lnTo>
                      <a:pt x="449" y="5407"/>
                    </a:lnTo>
                    <a:lnTo>
                      <a:pt x="11527" y="2295"/>
                    </a:lnTo>
                    <a:lnTo>
                      <a:pt x="11105" y="791"/>
                    </a:lnTo>
                    <a:lnTo>
                      <a:pt x="10999" y="580"/>
                    </a:lnTo>
                    <a:lnTo>
                      <a:pt x="10894" y="396"/>
                    </a:lnTo>
                    <a:lnTo>
                      <a:pt x="10736" y="237"/>
                    </a:lnTo>
                    <a:lnTo>
                      <a:pt x="10577" y="132"/>
                    </a:lnTo>
                    <a:lnTo>
                      <a:pt x="10393" y="53"/>
                    </a:lnTo>
                    <a:lnTo>
                      <a:pt x="101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4" name="Google Shape;1748;p70">
                <a:extLst>
                  <a:ext uri="{FF2B5EF4-FFF2-40B4-BE49-F238E27FC236}">
                    <a16:creationId xmlns:a16="http://schemas.microsoft.com/office/drawing/2014/main" id="{2E4B8A68-CBFC-A673-A729-1EFE5F29BD7C}"/>
                  </a:ext>
                </a:extLst>
              </p:cNvPr>
              <p:cNvSpPr/>
              <p:nvPr/>
            </p:nvSpPr>
            <p:spPr>
              <a:xfrm>
                <a:off x="4427825" y="4077000"/>
                <a:ext cx="148400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929" extrusionOk="0">
                    <a:moveTo>
                      <a:pt x="5065" y="0"/>
                    </a:moveTo>
                    <a:lnTo>
                      <a:pt x="4933" y="27"/>
                    </a:lnTo>
                    <a:lnTo>
                      <a:pt x="449" y="1293"/>
                    </a:lnTo>
                    <a:lnTo>
                      <a:pt x="344" y="1346"/>
                    </a:lnTo>
                    <a:lnTo>
                      <a:pt x="238" y="1398"/>
                    </a:lnTo>
                    <a:lnTo>
                      <a:pt x="159" y="1477"/>
                    </a:lnTo>
                    <a:lnTo>
                      <a:pt x="80" y="1583"/>
                    </a:lnTo>
                    <a:lnTo>
                      <a:pt x="53" y="1662"/>
                    </a:lnTo>
                    <a:lnTo>
                      <a:pt x="27" y="1794"/>
                    </a:lnTo>
                    <a:lnTo>
                      <a:pt x="1" y="1900"/>
                    </a:lnTo>
                    <a:lnTo>
                      <a:pt x="27" y="2031"/>
                    </a:lnTo>
                    <a:lnTo>
                      <a:pt x="291" y="2928"/>
                    </a:lnTo>
                    <a:lnTo>
                      <a:pt x="5935" y="1346"/>
                    </a:lnTo>
                    <a:lnTo>
                      <a:pt x="5671" y="449"/>
                    </a:lnTo>
                    <a:lnTo>
                      <a:pt x="5645" y="317"/>
                    </a:lnTo>
                    <a:lnTo>
                      <a:pt x="5566" y="238"/>
                    </a:lnTo>
                    <a:lnTo>
                      <a:pt x="5487" y="159"/>
                    </a:lnTo>
                    <a:lnTo>
                      <a:pt x="5408" y="80"/>
                    </a:lnTo>
                    <a:lnTo>
                      <a:pt x="5302" y="27"/>
                    </a:lnTo>
                    <a:lnTo>
                      <a:pt x="5170" y="0"/>
                    </a:lnTo>
                    <a:close/>
                  </a:path>
                </a:pathLst>
              </a:custGeom>
              <a:solidFill>
                <a:srgbClr val="212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5" name="Google Shape;1749;p70">
                <a:extLst>
                  <a:ext uri="{FF2B5EF4-FFF2-40B4-BE49-F238E27FC236}">
                    <a16:creationId xmlns:a16="http://schemas.microsoft.com/office/drawing/2014/main" id="{3EC57B83-28FB-FA26-72E2-5CFCEC1EF097}"/>
                  </a:ext>
                </a:extLst>
              </p:cNvPr>
              <p:cNvSpPr/>
              <p:nvPr/>
            </p:nvSpPr>
            <p:spPr>
              <a:xfrm>
                <a:off x="4255725" y="4499000"/>
                <a:ext cx="226200" cy="559850"/>
              </a:xfrm>
              <a:custGeom>
                <a:avLst/>
                <a:gdLst/>
                <a:ahLst/>
                <a:cxnLst/>
                <a:rect l="l" t="t" r="r" b="b"/>
                <a:pathLst>
                  <a:path w="9048" h="22394" extrusionOk="0">
                    <a:moveTo>
                      <a:pt x="6093" y="1"/>
                    </a:moveTo>
                    <a:lnTo>
                      <a:pt x="5988" y="27"/>
                    </a:lnTo>
                    <a:lnTo>
                      <a:pt x="5882" y="80"/>
                    </a:lnTo>
                    <a:lnTo>
                      <a:pt x="5751" y="133"/>
                    </a:lnTo>
                    <a:lnTo>
                      <a:pt x="5645" y="212"/>
                    </a:lnTo>
                    <a:lnTo>
                      <a:pt x="5513" y="344"/>
                    </a:lnTo>
                    <a:lnTo>
                      <a:pt x="5381" y="528"/>
                    </a:lnTo>
                    <a:lnTo>
                      <a:pt x="5249" y="713"/>
                    </a:lnTo>
                    <a:lnTo>
                      <a:pt x="5091" y="950"/>
                    </a:lnTo>
                    <a:lnTo>
                      <a:pt x="4907" y="1346"/>
                    </a:lnTo>
                    <a:lnTo>
                      <a:pt x="4722" y="1794"/>
                    </a:lnTo>
                    <a:lnTo>
                      <a:pt x="4511" y="2295"/>
                    </a:lnTo>
                    <a:lnTo>
                      <a:pt x="4353" y="2823"/>
                    </a:lnTo>
                    <a:lnTo>
                      <a:pt x="4010" y="3983"/>
                    </a:lnTo>
                    <a:lnTo>
                      <a:pt x="3693" y="5249"/>
                    </a:lnTo>
                    <a:lnTo>
                      <a:pt x="3377" y="6700"/>
                    </a:lnTo>
                    <a:lnTo>
                      <a:pt x="3377" y="6726"/>
                    </a:lnTo>
                    <a:lnTo>
                      <a:pt x="3034" y="8546"/>
                    </a:lnTo>
                    <a:lnTo>
                      <a:pt x="2849" y="9601"/>
                    </a:lnTo>
                    <a:lnTo>
                      <a:pt x="2796" y="9839"/>
                    </a:lnTo>
                    <a:lnTo>
                      <a:pt x="2691" y="10577"/>
                    </a:lnTo>
                    <a:lnTo>
                      <a:pt x="2454" y="12239"/>
                    </a:lnTo>
                    <a:lnTo>
                      <a:pt x="2374" y="12872"/>
                    </a:lnTo>
                    <a:lnTo>
                      <a:pt x="2058" y="13478"/>
                    </a:lnTo>
                    <a:lnTo>
                      <a:pt x="1" y="17435"/>
                    </a:lnTo>
                    <a:lnTo>
                      <a:pt x="845" y="18200"/>
                    </a:lnTo>
                    <a:lnTo>
                      <a:pt x="1741" y="18912"/>
                    </a:lnTo>
                    <a:lnTo>
                      <a:pt x="2665" y="19571"/>
                    </a:lnTo>
                    <a:lnTo>
                      <a:pt x="3641" y="20204"/>
                    </a:lnTo>
                    <a:lnTo>
                      <a:pt x="4616" y="20758"/>
                    </a:lnTo>
                    <a:lnTo>
                      <a:pt x="5619" y="21259"/>
                    </a:lnTo>
                    <a:lnTo>
                      <a:pt x="5671" y="21496"/>
                    </a:lnTo>
                    <a:lnTo>
                      <a:pt x="5962" y="21417"/>
                    </a:lnTo>
                    <a:lnTo>
                      <a:pt x="6595" y="21707"/>
                    </a:lnTo>
                    <a:lnTo>
                      <a:pt x="7254" y="21945"/>
                    </a:lnTo>
                    <a:lnTo>
                      <a:pt x="7887" y="22182"/>
                    </a:lnTo>
                    <a:lnTo>
                      <a:pt x="8546" y="22393"/>
                    </a:lnTo>
                    <a:lnTo>
                      <a:pt x="8678" y="21918"/>
                    </a:lnTo>
                    <a:lnTo>
                      <a:pt x="8836" y="21312"/>
                    </a:lnTo>
                    <a:lnTo>
                      <a:pt x="8916" y="20679"/>
                    </a:lnTo>
                    <a:lnTo>
                      <a:pt x="9021" y="19835"/>
                    </a:lnTo>
                    <a:lnTo>
                      <a:pt x="9047" y="18991"/>
                    </a:lnTo>
                    <a:lnTo>
                      <a:pt x="9047" y="18147"/>
                    </a:lnTo>
                    <a:lnTo>
                      <a:pt x="8995" y="17329"/>
                    </a:lnTo>
                    <a:lnTo>
                      <a:pt x="8916" y="16459"/>
                    </a:lnTo>
                    <a:lnTo>
                      <a:pt x="8836" y="15641"/>
                    </a:lnTo>
                    <a:lnTo>
                      <a:pt x="8625" y="14428"/>
                    </a:lnTo>
                    <a:lnTo>
                      <a:pt x="8441" y="13426"/>
                    </a:lnTo>
                    <a:lnTo>
                      <a:pt x="8335" y="12924"/>
                    </a:lnTo>
                    <a:lnTo>
                      <a:pt x="8309" y="12713"/>
                    </a:lnTo>
                    <a:lnTo>
                      <a:pt x="8256" y="12371"/>
                    </a:lnTo>
                    <a:lnTo>
                      <a:pt x="8203" y="11474"/>
                    </a:lnTo>
                    <a:lnTo>
                      <a:pt x="8098" y="9100"/>
                    </a:lnTo>
                    <a:lnTo>
                      <a:pt x="8019" y="7702"/>
                    </a:lnTo>
                    <a:lnTo>
                      <a:pt x="7940" y="6252"/>
                    </a:lnTo>
                    <a:lnTo>
                      <a:pt x="7861" y="5249"/>
                    </a:lnTo>
                    <a:lnTo>
                      <a:pt x="7755" y="4353"/>
                    </a:lnTo>
                    <a:lnTo>
                      <a:pt x="7676" y="3772"/>
                    </a:lnTo>
                    <a:lnTo>
                      <a:pt x="7597" y="3192"/>
                    </a:lnTo>
                    <a:lnTo>
                      <a:pt x="7439" y="2322"/>
                    </a:lnTo>
                    <a:lnTo>
                      <a:pt x="7412" y="2137"/>
                    </a:lnTo>
                    <a:lnTo>
                      <a:pt x="7254" y="1530"/>
                    </a:lnTo>
                    <a:lnTo>
                      <a:pt x="7122" y="1082"/>
                    </a:lnTo>
                    <a:lnTo>
                      <a:pt x="6937" y="713"/>
                    </a:lnTo>
                    <a:lnTo>
                      <a:pt x="6806" y="449"/>
                    </a:lnTo>
                    <a:lnTo>
                      <a:pt x="6647" y="264"/>
                    </a:lnTo>
                    <a:lnTo>
                      <a:pt x="6489" y="106"/>
                    </a:lnTo>
                    <a:lnTo>
                      <a:pt x="6304" y="27"/>
                    </a:lnTo>
                    <a:lnTo>
                      <a:pt x="6225" y="27"/>
                    </a:lnTo>
                    <a:lnTo>
                      <a:pt x="609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6" name="Google Shape;1750;p70">
                <a:extLst>
                  <a:ext uri="{FF2B5EF4-FFF2-40B4-BE49-F238E27FC236}">
                    <a16:creationId xmlns:a16="http://schemas.microsoft.com/office/drawing/2014/main" id="{07C0DA93-02AF-9325-B18D-8B03C5258EB8}"/>
                  </a:ext>
                </a:extLst>
              </p:cNvPr>
              <p:cNvSpPr/>
              <p:nvPr/>
            </p:nvSpPr>
            <p:spPr>
              <a:xfrm>
                <a:off x="4304525" y="4497675"/>
                <a:ext cx="179375" cy="52027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20811" extrusionOk="0">
                    <a:moveTo>
                      <a:pt x="4141" y="1"/>
                    </a:moveTo>
                    <a:lnTo>
                      <a:pt x="3983" y="54"/>
                    </a:lnTo>
                    <a:lnTo>
                      <a:pt x="3825" y="106"/>
                    </a:lnTo>
                    <a:lnTo>
                      <a:pt x="3667" y="186"/>
                    </a:lnTo>
                    <a:lnTo>
                      <a:pt x="3535" y="317"/>
                    </a:lnTo>
                    <a:lnTo>
                      <a:pt x="3377" y="449"/>
                    </a:lnTo>
                    <a:lnTo>
                      <a:pt x="3245" y="608"/>
                    </a:lnTo>
                    <a:lnTo>
                      <a:pt x="3007" y="1003"/>
                    </a:lnTo>
                    <a:lnTo>
                      <a:pt x="2770" y="1452"/>
                    </a:lnTo>
                    <a:lnTo>
                      <a:pt x="2533" y="1979"/>
                    </a:lnTo>
                    <a:lnTo>
                      <a:pt x="2322" y="2586"/>
                    </a:lnTo>
                    <a:lnTo>
                      <a:pt x="2137" y="3192"/>
                    </a:lnTo>
                    <a:lnTo>
                      <a:pt x="1979" y="3852"/>
                    </a:lnTo>
                    <a:lnTo>
                      <a:pt x="1794" y="4511"/>
                    </a:lnTo>
                    <a:lnTo>
                      <a:pt x="1530" y="5856"/>
                    </a:lnTo>
                    <a:lnTo>
                      <a:pt x="1293" y="7122"/>
                    </a:lnTo>
                    <a:lnTo>
                      <a:pt x="1135" y="8204"/>
                    </a:lnTo>
                    <a:lnTo>
                      <a:pt x="1029" y="8810"/>
                    </a:lnTo>
                    <a:lnTo>
                      <a:pt x="739" y="10445"/>
                    </a:lnTo>
                    <a:lnTo>
                      <a:pt x="396" y="12002"/>
                    </a:lnTo>
                    <a:lnTo>
                      <a:pt x="0" y="13690"/>
                    </a:lnTo>
                    <a:lnTo>
                      <a:pt x="27" y="13716"/>
                    </a:lnTo>
                    <a:lnTo>
                      <a:pt x="53" y="13742"/>
                    </a:lnTo>
                    <a:lnTo>
                      <a:pt x="80" y="13742"/>
                    </a:lnTo>
                    <a:lnTo>
                      <a:pt x="106" y="13716"/>
                    </a:lnTo>
                    <a:lnTo>
                      <a:pt x="502" y="12028"/>
                    </a:lnTo>
                    <a:lnTo>
                      <a:pt x="818" y="10445"/>
                    </a:lnTo>
                    <a:lnTo>
                      <a:pt x="1135" y="8810"/>
                    </a:lnTo>
                    <a:lnTo>
                      <a:pt x="1240" y="8230"/>
                    </a:lnTo>
                    <a:lnTo>
                      <a:pt x="1398" y="7201"/>
                    </a:lnTo>
                    <a:lnTo>
                      <a:pt x="1609" y="5988"/>
                    </a:lnTo>
                    <a:lnTo>
                      <a:pt x="1873" y="4669"/>
                    </a:lnTo>
                    <a:lnTo>
                      <a:pt x="2031" y="3984"/>
                    </a:lnTo>
                    <a:lnTo>
                      <a:pt x="2216" y="3351"/>
                    </a:lnTo>
                    <a:lnTo>
                      <a:pt x="2401" y="2718"/>
                    </a:lnTo>
                    <a:lnTo>
                      <a:pt x="2612" y="2137"/>
                    </a:lnTo>
                    <a:lnTo>
                      <a:pt x="2823" y="1583"/>
                    </a:lnTo>
                    <a:lnTo>
                      <a:pt x="3060" y="1109"/>
                    </a:lnTo>
                    <a:lnTo>
                      <a:pt x="3297" y="713"/>
                    </a:lnTo>
                    <a:lnTo>
                      <a:pt x="3429" y="555"/>
                    </a:lnTo>
                    <a:lnTo>
                      <a:pt x="3561" y="423"/>
                    </a:lnTo>
                    <a:lnTo>
                      <a:pt x="3693" y="291"/>
                    </a:lnTo>
                    <a:lnTo>
                      <a:pt x="3851" y="212"/>
                    </a:lnTo>
                    <a:lnTo>
                      <a:pt x="3983" y="133"/>
                    </a:lnTo>
                    <a:lnTo>
                      <a:pt x="4141" y="106"/>
                    </a:lnTo>
                    <a:lnTo>
                      <a:pt x="4247" y="106"/>
                    </a:lnTo>
                    <a:lnTo>
                      <a:pt x="4326" y="133"/>
                    </a:lnTo>
                    <a:lnTo>
                      <a:pt x="4432" y="186"/>
                    </a:lnTo>
                    <a:lnTo>
                      <a:pt x="4511" y="265"/>
                    </a:lnTo>
                    <a:lnTo>
                      <a:pt x="4643" y="370"/>
                    </a:lnTo>
                    <a:lnTo>
                      <a:pt x="4748" y="528"/>
                    </a:lnTo>
                    <a:lnTo>
                      <a:pt x="4854" y="687"/>
                    </a:lnTo>
                    <a:lnTo>
                      <a:pt x="4933" y="898"/>
                    </a:lnTo>
                    <a:lnTo>
                      <a:pt x="5117" y="1372"/>
                    </a:lnTo>
                    <a:lnTo>
                      <a:pt x="5276" y="1953"/>
                    </a:lnTo>
                    <a:lnTo>
                      <a:pt x="5407" y="2586"/>
                    </a:lnTo>
                    <a:lnTo>
                      <a:pt x="5539" y="3298"/>
                    </a:lnTo>
                    <a:lnTo>
                      <a:pt x="5645" y="4063"/>
                    </a:lnTo>
                    <a:lnTo>
                      <a:pt x="5750" y="4828"/>
                    </a:lnTo>
                    <a:lnTo>
                      <a:pt x="5909" y="6436"/>
                    </a:lnTo>
                    <a:lnTo>
                      <a:pt x="6014" y="7993"/>
                    </a:lnTo>
                    <a:lnTo>
                      <a:pt x="6093" y="9390"/>
                    </a:lnTo>
                    <a:lnTo>
                      <a:pt x="6146" y="10498"/>
                    </a:lnTo>
                    <a:lnTo>
                      <a:pt x="6199" y="11448"/>
                    </a:lnTo>
                    <a:lnTo>
                      <a:pt x="6278" y="12318"/>
                    </a:lnTo>
                    <a:lnTo>
                      <a:pt x="6410" y="13241"/>
                    </a:lnTo>
                    <a:lnTo>
                      <a:pt x="6726" y="15061"/>
                    </a:lnTo>
                    <a:lnTo>
                      <a:pt x="6937" y="16327"/>
                    </a:lnTo>
                    <a:lnTo>
                      <a:pt x="6990" y="16855"/>
                    </a:lnTo>
                    <a:lnTo>
                      <a:pt x="7043" y="17435"/>
                    </a:lnTo>
                    <a:lnTo>
                      <a:pt x="7069" y="18042"/>
                    </a:lnTo>
                    <a:lnTo>
                      <a:pt x="7069" y="18648"/>
                    </a:lnTo>
                    <a:lnTo>
                      <a:pt x="7069" y="19255"/>
                    </a:lnTo>
                    <a:lnTo>
                      <a:pt x="7043" y="19835"/>
                    </a:lnTo>
                    <a:lnTo>
                      <a:pt x="7016" y="20336"/>
                    </a:lnTo>
                    <a:lnTo>
                      <a:pt x="6964" y="20758"/>
                    </a:lnTo>
                    <a:lnTo>
                      <a:pt x="6964" y="20785"/>
                    </a:lnTo>
                    <a:lnTo>
                      <a:pt x="7016" y="20811"/>
                    </a:lnTo>
                    <a:lnTo>
                      <a:pt x="7043" y="20785"/>
                    </a:lnTo>
                    <a:lnTo>
                      <a:pt x="7069" y="20758"/>
                    </a:lnTo>
                    <a:lnTo>
                      <a:pt x="7122" y="20336"/>
                    </a:lnTo>
                    <a:lnTo>
                      <a:pt x="7148" y="19835"/>
                    </a:lnTo>
                    <a:lnTo>
                      <a:pt x="7175" y="19255"/>
                    </a:lnTo>
                    <a:lnTo>
                      <a:pt x="7175" y="18648"/>
                    </a:lnTo>
                    <a:lnTo>
                      <a:pt x="7175" y="18042"/>
                    </a:lnTo>
                    <a:lnTo>
                      <a:pt x="7148" y="17409"/>
                    </a:lnTo>
                    <a:lnTo>
                      <a:pt x="7095" y="16828"/>
                    </a:lnTo>
                    <a:lnTo>
                      <a:pt x="7043" y="16327"/>
                    </a:lnTo>
                    <a:lnTo>
                      <a:pt x="6805" y="15061"/>
                    </a:lnTo>
                    <a:lnTo>
                      <a:pt x="6515" y="13241"/>
                    </a:lnTo>
                    <a:lnTo>
                      <a:pt x="6383" y="12318"/>
                    </a:lnTo>
                    <a:lnTo>
                      <a:pt x="6304" y="11448"/>
                    </a:lnTo>
                    <a:lnTo>
                      <a:pt x="6251" y="10498"/>
                    </a:lnTo>
                    <a:lnTo>
                      <a:pt x="6199" y="9311"/>
                    </a:lnTo>
                    <a:lnTo>
                      <a:pt x="6120" y="7887"/>
                    </a:lnTo>
                    <a:lnTo>
                      <a:pt x="6014" y="6305"/>
                    </a:lnTo>
                    <a:lnTo>
                      <a:pt x="5856" y="4722"/>
                    </a:lnTo>
                    <a:lnTo>
                      <a:pt x="5750" y="3931"/>
                    </a:lnTo>
                    <a:lnTo>
                      <a:pt x="5645" y="3192"/>
                    </a:lnTo>
                    <a:lnTo>
                      <a:pt x="5513" y="2507"/>
                    </a:lnTo>
                    <a:lnTo>
                      <a:pt x="5355" y="1874"/>
                    </a:lnTo>
                    <a:lnTo>
                      <a:pt x="5196" y="1293"/>
                    </a:lnTo>
                    <a:lnTo>
                      <a:pt x="5012" y="819"/>
                    </a:lnTo>
                    <a:lnTo>
                      <a:pt x="4906" y="608"/>
                    </a:lnTo>
                    <a:lnTo>
                      <a:pt x="4801" y="449"/>
                    </a:lnTo>
                    <a:lnTo>
                      <a:pt x="4695" y="291"/>
                    </a:lnTo>
                    <a:lnTo>
                      <a:pt x="4590" y="186"/>
                    </a:lnTo>
                    <a:lnTo>
                      <a:pt x="4484" y="106"/>
                    </a:lnTo>
                    <a:lnTo>
                      <a:pt x="4379" y="54"/>
                    </a:lnTo>
                    <a:lnTo>
                      <a:pt x="42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7" name="Google Shape;1751;p70">
                <a:extLst>
                  <a:ext uri="{FF2B5EF4-FFF2-40B4-BE49-F238E27FC236}">
                    <a16:creationId xmlns:a16="http://schemas.microsoft.com/office/drawing/2014/main" id="{577E14E8-F6C2-882E-5924-D59E050C5369}"/>
                  </a:ext>
                </a:extLst>
              </p:cNvPr>
              <p:cNvSpPr/>
              <p:nvPr/>
            </p:nvSpPr>
            <p:spPr>
              <a:xfrm>
                <a:off x="4292650" y="4733750"/>
                <a:ext cx="34975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502" extrusionOk="0">
                    <a:moveTo>
                      <a:pt x="27" y="0"/>
                    </a:moveTo>
                    <a:lnTo>
                      <a:pt x="1" y="27"/>
                    </a:lnTo>
                    <a:lnTo>
                      <a:pt x="27" y="79"/>
                    </a:lnTo>
                    <a:lnTo>
                      <a:pt x="53" y="106"/>
                    </a:lnTo>
                    <a:lnTo>
                      <a:pt x="370" y="158"/>
                    </a:lnTo>
                    <a:lnTo>
                      <a:pt x="686" y="264"/>
                    </a:lnTo>
                    <a:lnTo>
                      <a:pt x="1003" y="369"/>
                    </a:lnTo>
                    <a:lnTo>
                      <a:pt x="1319" y="501"/>
                    </a:lnTo>
                    <a:lnTo>
                      <a:pt x="1372" y="501"/>
                    </a:lnTo>
                    <a:lnTo>
                      <a:pt x="1399" y="475"/>
                    </a:lnTo>
                    <a:lnTo>
                      <a:pt x="1399" y="422"/>
                    </a:lnTo>
                    <a:lnTo>
                      <a:pt x="1372" y="396"/>
                    </a:lnTo>
                    <a:lnTo>
                      <a:pt x="1056" y="264"/>
                    </a:lnTo>
                    <a:lnTo>
                      <a:pt x="713" y="158"/>
                    </a:lnTo>
                    <a:lnTo>
                      <a:pt x="396" y="7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8" name="Google Shape;1752;p70">
                <a:extLst>
                  <a:ext uri="{FF2B5EF4-FFF2-40B4-BE49-F238E27FC236}">
                    <a16:creationId xmlns:a16="http://schemas.microsoft.com/office/drawing/2014/main" id="{6FA8A869-E7F2-88F7-76B1-ADAA8416C686}"/>
                  </a:ext>
                </a:extLst>
              </p:cNvPr>
              <p:cNvSpPr/>
              <p:nvPr/>
            </p:nvSpPr>
            <p:spPr>
              <a:xfrm>
                <a:off x="4305850" y="4717250"/>
                <a:ext cx="22425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24" extrusionOk="0">
                    <a:moveTo>
                      <a:pt x="27" y="1"/>
                    </a:moveTo>
                    <a:lnTo>
                      <a:pt x="0" y="27"/>
                    </a:lnTo>
                    <a:lnTo>
                      <a:pt x="0" y="54"/>
                    </a:lnTo>
                    <a:lnTo>
                      <a:pt x="0" y="80"/>
                    </a:lnTo>
                    <a:lnTo>
                      <a:pt x="422" y="502"/>
                    </a:lnTo>
                    <a:lnTo>
                      <a:pt x="818" y="898"/>
                    </a:lnTo>
                    <a:lnTo>
                      <a:pt x="844" y="924"/>
                    </a:lnTo>
                    <a:lnTo>
                      <a:pt x="897" y="898"/>
                    </a:lnTo>
                    <a:lnTo>
                      <a:pt x="897" y="871"/>
                    </a:lnTo>
                    <a:lnTo>
                      <a:pt x="897" y="845"/>
                    </a:lnTo>
                    <a:lnTo>
                      <a:pt x="501" y="423"/>
                    </a:lnTo>
                    <a:lnTo>
                      <a:pt x="79" y="2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29" name="Google Shape;1753;p70">
                <a:extLst>
                  <a:ext uri="{FF2B5EF4-FFF2-40B4-BE49-F238E27FC236}">
                    <a16:creationId xmlns:a16="http://schemas.microsoft.com/office/drawing/2014/main" id="{731116E3-F3A9-145D-0300-17EC596F6F91}"/>
                  </a:ext>
                </a:extLst>
              </p:cNvPr>
              <p:cNvSpPr/>
              <p:nvPr/>
            </p:nvSpPr>
            <p:spPr>
              <a:xfrm>
                <a:off x="4025600" y="4182500"/>
                <a:ext cx="377200" cy="377200"/>
              </a:xfrm>
              <a:custGeom>
                <a:avLst/>
                <a:gdLst/>
                <a:ahLst/>
                <a:cxnLst/>
                <a:rect l="l" t="t" r="r" b="b"/>
                <a:pathLst>
                  <a:path w="15088" h="15088" extrusionOk="0">
                    <a:moveTo>
                      <a:pt x="7122" y="1"/>
                    </a:moveTo>
                    <a:lnTo>
                      <a:pt x="6753" y="27"/>
                    </a:lnTo>
                    <a:lnTo>
                      <a:pt x="6357" y="80"/>
                    </a:lnTo>
                    <a:lnTo>
                      <a:pt x="5988" y="159"/>
                    </a:lnTo>
                    <a:lnTo>
                      <a:pt x="5645" y="238"/>
                    </a:lnTo>
                    <a:lnTo>
                      <a:pt x="5276" y="343"/>
                    </a:lnTo>
                    <a:lnTo>
                      <a:pt x="4933" y="449"/>
                    </a:lnTo>
                    <a:lnTo>
                      <a:pt x="4590" y="581"/>
                    </a:lnTo>
                    <a:lnTo>
                      <a:pt x="4247" y="739"/>
                    </a:lnTo>
                    <a:lnTo>
                      <a:pt x="3931" y="897"/>
                    </a:lnTo>
                    <a:lnTo>
                      <a:pt x="3614" y="1082"/>
                    </a:lnTo>
                    <a:lnTo>
                      <a:pt x="3298" y="1293"/>
                    </a:lnTo>
                    <a:lnTo>
                      <a:pt x="3008" y="1504"/>
                    </a:lnTo>
                    <a:lnTo>
                      <a:pt x="2717" y="1715"/>
                    </a:lnTo>
                    <a:lnTo>
                      <a:pt x="2454" y="1952"/>
                    </a:lnTo>
                    <a:lnTo>
                      <a:pt x="2190" y="2216"/>
                    </a:lnTo>
                    <a:lnTo>
                      <a:pt x="1953" y="2480"/>
                    </a:lnTo>
                    <a:lnTo>
                      <a:pt x="1715" y="2744"/>
                    </a:lnTo>
                    <a:lnTo>
                      <a:pt x="1478" y="3034"/>
                    </a:lnTo>
                    <a:lnTo>
                      <a:pt x="1267" y="3324"/>
                    </a:lnTo>
                    <a:lnTo>
                      <a:pt x="1082" y="3640"/>
                    </a:lnTo>
                    <a:lnTo>
                      <a:pt x="897" y="3957"/>
                    </a:lnTo>
                    <a:lnTo>
                      <a:pt x="739" y="4273"/>
                    </a:lnTo>
                    <a:lnTo>
                      <a:pt x="581" y="4616"/>
                    </a:lnTo>
                    <a:lnTo>
                      <a:pt x="449" y="4959"/>
                    </a:lnTo>
                    <a:lnTo>
                      <a:pt x="344" y="5302"/>
                    </a:lnTo>
                    <a:lnTo>
                      <a:pt x="238" y="5645"/>
                    </a:lnTo>
                    <a:lnTo>
                      <a:pt x="159" y="6014"/>
                    </a:lnTo>
                    <a:lnTo>
                      <a:pt x="80" y="6383"/>
                    </a:lnTo>
                    <a:lnTo>
                      <a:pt x="27" y="6753"/>
                    </a:lnTo>
                    <a:lnTo>
                      <a:pt x="1" y="7148"/>
                    </a:lnTo>
                    <a:lnTo>
                      <a:pt x="1" y="7544"/>
                    </a:lnTo>
                    <a:lnTo>
                      <a:pt x="1" y="7913"/>
                    </a:lnTo>
                    <a:lnTo>
                      <a:pt x="27" y="8309"/>
                    </a:lnTo>
                    <a:lnTo>
                      <a:pt x="80" y="8678"/>
                    </a:lnTo>
                    <a:lnTo>
                      <a:pt x="159" y="9047"/>
                    </a:lnTo>
                    <a:lnTo>
                      <a:pt x="238" y="9416"/>
                    </a:lnTo>
                    <a:lnTo>
                      <a:pt x="344" y="9786"/>
                    </a:lnTo>
                    <a:lnTo>
                      <a:pt x="449" y="10129"/>
                    </a:lnTo>
                    <a:lnTo>
                      <a:pt x="581" y="10471"/>
                    </a:lnTo>
                    <a:lnTo>
                      <a:pt x="739" y="10788"/>
                    </a:lnTo>
                    <a:lnTo>
                      <a:pt x="897" y="11131"/>
                    </a:lnTo>
                    <a:lnTo>
                      <a:pt x="1082" y="11447"/>
                    </a:lnTo>
                    <a:lnTo>
                      <a:pt x="1267" y="11737"/>
                    </a:lnTo>
                    <a:lnTo>
                      <a:pt x="1478" y="12028"/>
                    </a:lnTo>
                    <a:lnTo>
                      <a:pt x="1715" y="12318"/>
                    </a:lnTo>
                    <a:lnTo>
                      <a:pt x="1953" y="12608"/>
                    </a:lnTo>
                    <a:lnTo>
                      <a:pt x="2190" y="12872"/>
                    </a:lnTo>
                    <a:lnTo>
                      <a:pt x="2454" y="13109"/>
                    </a:lnTo>
                    <a:lnTo>
                      <a:pt x="2717" y="13346"/>
                    </a:lnTo>
                    <a:lnTo>
                      <a:pt x="3008" y="13584"/>
                    </a:lnTo>
                    <a:lnTo>
                      <a:pt x="3298" y="13795"/>
                    </a:lnTo>
                    <a:lnTo>
                      <a:pt x="3614" y="13979"/>
                    </a:lnTo>
                    <a:lnTo>
                      <a:pt x="3931" y="14164"/>
                    </a:lnTo>
                    <a:lnTo>
                      <a:pt x="4247" y="14322"/>
                    </a:lnTo>
                    <a:lnTo>
                      <a:pt x="4590" y="14481"/>
                    </a:lnTo>
                    <a:lnTo>
                      <a:pt x="4933" y="14612"/>
                    </a:lnTo>
                    <a:lnTo>
                      <a:pt x="5276" y="14744"/>
                    </a:lnTo>
                    <a:lnTo>
                      <a:pt x="5645" y="14850"/>
                    </a:lnTo>
                    <a:lnTo>
                      <a:pt x="5988" y="14929"/>
                    </a:lnTo>
                    <a:lnTo>
                      <a:pt x="6357" y="14982"/>
                    </a:lnTo>
                    <a:lnTo>
                      <a:pt x="6753" y="15034"/>
                    </a:lnTo>
                    <a:lnTo>
                      <a:pt x="7122" y="15061"/>
                    </a:lnTo>
                    <a:lnTo>
                      <a:pt x="7518" y="15087"/>
                    </a:lnTo>
                    <a:lnTo>
                      <a:pt x="7544" y="15087"/>
                    </a:lnTo>
                    <a:lnTo>
                      <a:pt x="7940" y="15061"/>
                    </a:lnTo>
                    <a:lnTo>
                      <a:pt x="8309" y="15034"/>
                    </a:lnTo>
                    <a:lnTo>
                      <a:pt x="8678" y="15008"/>
                    </a:lnTo>
                    <a:lnTo>
                      <a:pt x="9021" y="14929"/>
                    </a:lnTo>
                    <a:lnTo>
                      <a:pt x="9364" y="14850"/>
                    </a:lnTo>
                    <a:lnTo>
                      <a:pt x="9707" y="14771"/>
                    </a:lnTo>
                    <a:lnTo>
                      <a:pt x="10023" y="14665"/>
                    </a:lnTo>
                    <a:lnTo>
                      <a:pt x="10366" y="14533"/>
                    </a:lnTo>
                    <a:lnTo>
                      <a:pt x="10973" y="14243"/>
                    </a:lnTo>
                    <a:lnTo>
                      <a:pt x="11579" y="13927"/>
                    </a:lnTo>
                    <a:lnTo>
                      <a:pt x="12133" y="13531"/>
                    </a:lnTo>
                    <a:lnTo>
                      <a:pt x="12661" y="13083"/>
                    </a:lnTo>
                    <a:lnTo>
                      <a:pt x="13136" y="12608"/>
                    </a:lnTo>
                    <a:lnTo>
                      <a:pt x="13558" y="12080"/>
                    </a:lnTo>
                    <a:lnTo>
                      <a:pt x="13953" y="11526"/>
                    </a:lnTo>
                    <a:lnTo>
                      <a:pt x="14296" y="10920"/>
                    </a:lnTo>
                    <a:lnTo>
                      <a:pt x="14560" y="10313"/>
                    </a:lnTo>
                    <a:lnTo>
                      <a:pt x="14692" y="9970"/>
                    </a:lnTo>
                    <a:lnTo>
                      <a:pt x="14797" y="9654"/>
                    </a:lnTo>
                    <a:lnTo>
                      <a:pt x="14876" y="9311"/>
                    </a:lnTo>
                    <a:lnTo>
                      <a:pt x="14956" y="8968"/>
                    </a:lnTo>
                    <a:lnTo>
                      <a:pt x="15008" y="8625"/>
                    </a:lnTo>
                    <a:lnTo>
                      <a:pt x="15061" y="8256"/>
                    </a:lnTo>
                    <a:lnTo>
                      <a:pt x="15087" y="7887"/>
                    </a:lnTo>
                    <a:lnTo>
                      <a:pt x="15087" y="7544"/>
                    </a:lnTo>
                    <a:lnTo>
                      <a:pt x="15087" y="7175"/>
                    </a:lnTo>
                    <a:lnTo>
                      <a:pt x="15061" y="6805"/>
                    </a:lnTo>
                    <a:lnTo>
                      <a:pt x="15008" y="6462"/>
                    </a:lnTo>
                    <a:lnTo>
                      <a:pt x="14956" y="6120"/>
                    </a:lnTo>
                    <a:lnTo>
                      <a:pt x="14876" y="5750"/>
                    </a:lnTo>
                    <a:lnTo>
                      <a:pt x="14797" y="5434"/>
                    </a:lnTo>
                    <a:lnTo>
                      <a:pt x="14692" y="5091"/>
                    </a:lnTo>
                    <a:lnTo>
                      <a:pt x="14560" y="4774"/>
                    </a:lnTo>
                    <a:lnTo>
                      <a:pt x="14296" y="4141"/>
                    </a:lnTo>
                    <a:lnTo>
                      <a:pt x="13953" y="3535"/>
                    </a:lnTo>
                    <a:lnTo>
                      <a:pt x="13558" y="2981"/>
                    </a:lnTo>
                    <a:lnTo>
                      <a:pt x="13136" y="2453"/>
                    </a:lnTo>
                    <a:lnTo>
                      <a:pt x="12661" y="1979"/>
                    </a:lnTo>
                    <a:lnTo>
                      <a:pt x="12133" y="1557"/>
                    </a:lnTo>
                    <a:lnTo>
                      <a:pt x="11579" y="1161"/>
                    </a:lnTo>
                    <a:lnTo>
                      <a:pt x="10973" y="818"/>
                    </a:lnTo>
                    <a:lnTo>
                      <a:pt x="10366" y="528"/>
                    </a:lnTo>
                    <a:lnTo>
                      <a:pt x="10023" y="396"/>
                    </a:lnTo>
                    <a:lnTo>
                      <a:pt x="9707" y="291"/>
                    </a:lnTo>
                    <a:lnTo>
                      <a:pt x="9364" y="212"/>
                    </a:lnTo>
                    <a:lnTo>
                      <a:pt x="9021" y="132"/>
                    </a:lnTo>
                    <a:lnTo>
                      <a:pt x="8678" y="80"/>
                    </a:lnTo>
                    <a:lnTo>
                      <a:pt x="8309" y="27"/>
                    </a:lnTo>
                    <a:lnTo>
                      <a:pt x="79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0" name="Google Shape;1754;p70">
                <a:extLst>
                  <a:ext uri="{FF2B5EF4-FFF2-40B4-BE49-F238E27FC236}">
                    <a16:creationId xmlns:a16="http://schemas.microsoft.com/office/drawing/2014/main" id="{C4FB5567-7C6D-977B-49F0-EC757521B125}"/>
                  </a:ext>
                </a:extLst>
              </p:cNvPr>
              <p:cNvSpPr/>
              <p:nvPr/>
            </p:nvSpPr>
            <p:spPr>
              <a:xfrm>
                <a:off x="4042750" y="4198975"/>
                <a:ext cx="342900" cy="3435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3743" extrusionOk="0">
                    <a:moveTo>
                      <a:pt x="6832" y="1"/>
                    </a:moveTo>
                    <a:lnTo>
                      <a:pt x="6489" y="27"/>
                    </a:lnTo>
                    <a:lnTo>
                      <a:pt x="6120" y="54"/>
                    </a:lnTo>
                    <a:lnTo>
                      <a:pt x="5777" y="80"/>
                    </a:lnTo>
                    <a:lnTo>
                      <a:pt x="5460" y="159"/>
                    </a:lnTo>
                    <a:lnTo>
                      <a:pt x="5117" y="238"/>
                    </a:lnTo>
                    <a:lnTo>
                      <a:pt x="4801" y="317"/>
                    </a:lnTo>
                    <a:lnTo>
                      <a:pt x="4484" y="423"/>
                    </a:lnTo>
                    <a:lnTo>
                      <a:pt x="4168" y="555"/>
                    </a:lnTo>
                    <a:lnTo>
                      <a:pt x="3851" y="687"/>
                    </a:lnTo>
                    <a:lnTo>
                      <a:pt x="3561" y="845"/>
                    </a:lnTo>
                    <a:lnTo>
                      <a:pt x="3271" y="1003"/>
                    </a:lnTo>
                    <a:lnTo>
                      <a:pt x="3007" y="1188"/>
                    </a:lnTo>
                    <a:lnTo>
                      <a:pt x="2480" y="1583"/>
                    </a:lnTo>
                    <a:lnTo>
                      <a:pt x="2005" y="2032"/>
                    </a:lnTo>
                    <a:lnTo>
                      <a:pt x="1557" y="2507"/>
                    </a:lnTo>
                    <a:lnTo>
                      <a:pt x="1161" y="3034"/>
                    </a:lnTo>
                    <a:lnTo>
                      <a:pt x="976" y="3324"/>
                    </a:lnTo>
                    <a:lnTo>
                      <a:pt x="818" y="3614"/>
                    </a:lnTo>
                    <a:lnTo>
                      <a:pt x="660" y="3904"/>
                    </a:lnTo>
                    <a:lnTo>
                      <a:pt x="528" y="4221"/>
                    </a:lnTo>
                    <a:lnTo>
                      <a:pt x="396" y="4511"/>
                    </a:lnTo>
                    <a:lnTo>
                      <a:pt x="291" y="4828"/>
                    </a:lnTo>
                    <a:lnTo>
                      <a:pt x="211" y="5170"/>
                    </a:lnTo>
                    <a:lnTo>
                      <a:pt x="132" y="5487"/>
                    </a:lnTo>
                    <a:lnTo>
                      <a:pt x="80" y="5830"/>
                    </a:lnTo>
                    <a:lnTo>
                      <a:pt x="27" y="6173"/>
                    </a:lnTo>
                    <a:lnTo>
                      <a:pt x="0" y="6516"/>
                    </a:lnTo>
                    <a:lnTo>
                      <a:pt x="0" y="6885"/>
                    </a:lnTo>
                    <a:lnTo>
                      <a:pt x="0" y="7228"/>
                    </a:lnTo>
                    <a:lnTo>
                      <a:pt x="27" y="7571"/>
                    </a:lnTo>
                    <a:lnTo>
                      <a:pt x="80" y="7913"/>
                    </a:lnTo>
                    <a:lnTo>
                      <a:pt x="132" y="8256"/>
                    </a:lnTo>
                    <a:lnTo>
                      <a:pt x="211" y="8599"/>
                    </a:lnTo>
                    <a:lnTo>
                      <a:pt x="291" y="8916"/>
                    </a:lnTo>
                    <a:lnTo>
                      <a:pt x="396" y="9232"/>
                    </a:lnTo>
                    <a:lnTo>
                      <a:pt x="528" y="9549"/>
                    </a:lnTo>
                    <a:lnTo>
                      <a:pt x="660" y="9839"/>
                    </a:lnTo>
                    <a:lnTo>
                      <a:pt x="818" y="10129"/>
                    </a:lnTo>
                    <a:lnTo>
                      <a:pt x="976" y="10419"/>
                    </a:lnTo>
                    <a:lnTo>
                      <a:pt x="1161" y="10709"/>
                    </a:lnTo>
                    <a:lnTo>
                      <a:pt x="1557" y="11237"/>
                    </a:lnTo>
                    <a:lnTo>
                      <a:pt x="2005" y="11712"/>
                    </a:lnTo>
                    <a:lnTo>
                      <a:pt x="2480" y="12160"/>
                    </a:lnTo>
                    <a:lnTo>
                      <a:pt x="3007" y="12556"/>
                    </a:lnTo>
                    <a:lnTo>
                      <a:pt x="3271" y="12740"/>
                    </a:lnTo>
                    <a:lnTo>
                      <a:pt x="3561" y="12898"/>
                    </a:lnTo>
                    <a:lnTo>
                      <a:pt x="3851" y="13057"/>
                    </a:lnTo>
                    <a:lnTo>
                      <a:pt x="4168" y="13189"/>
                    </a:lnTo>
                    <a:lnTo>
                      <a:pt x="4484" y="13320"/>
                    </a:lnTo>
                    <a:lnTo>
                      <a:pt x="4801" y="13426"/>
                    </a:lnTo>
                    <a:lnTo>
                      <a:pt x="5117" y="13531"/>
                    </a:lnTo>
                    <a:lnTo>
                      <a:pt x="5460" y="13611"/>
                    </a:lnTo>
                    <a:lnTo>
                      <a:pt x="5777" y="13663"/>
                    </a:lnTo>
                    <a:lnTo>
                      <a:pt x="6120" y="13716"/>
                    </a:lnTo>
                    <a:lnTo>
                      <a:pt x="6489" y="13742"/>
                    </a:lnTo>
                    <a:lnTo>
                      <a:pt x="7201" y="13742"/>
                    </a:lnTo>
                    <a:lnTo>
                      <a:pt x="7570" y="13716"/>
                    </a:lnTo>
                    <a:lnTo>
                      <a:pt x="8203" y="13611"/>
                    </a:lnTo>
                    <a:lnTo>
                      <a:pt x="8836" y="13452"/>
                    </a:lnTo>
                    <a:lnTo>
                      <a:pt x="9416" y="13241"/>
                    </a:lnTo>
                    <a:lnTo>
                      <a:pt x="9997" y="12978"/>
                    </a:lnTo>
                    <a:lnTo>
                      <a:pt x="10524" y="12687"/>
                    </a:lnTo>
                    <a:lnTo>
                      <a:pt x="11025" y="12318"/>
                    </a:lnTo>
                    <a:lnTo>
                      <a:pt x="11500" y="11923"/>
                    </a:lnTo>
                    <a:lnTo>
                      <a:pt x="11948" y="11501"/>
                    </a:lnTo>
                    <a:lnTo>
                      <a:pt x="12344" y="11026"/>
                    </a:lnTo>
                    <a:lnTo>
                      <a:pt x="12687" y="10498"/>
                    </a:lnTo>
                    <a:lnTo>
                      <a:pt x="13004" y="9971"/>
                    </a:lnTo>
                    <a:lnTo>
                      <a:pt x="13241" y="9390"/>
                    </a:lnTo>
                    <a:lnTo>
                      <a:pt x="13452" y="8784"/>
                    </a:lnTo>
                    <a:lnTo>
                      <a:pt x="13610" y="8177"/>
                    </a:lnTo>
                    <a:lnTo>
                      <a:pt x="13689" y="7544"/>
                    </a:lnTo>
                    <a:lnTo>
                      <a:pt x="13716" y="6885"/>
                    </a:lnTo>
                    <a:lnTo>
                      <a:pt x="13689" y="6225"/>
                    </a:lnTo>
                    <a:lnTo>
                      <a:pt x="13610" y="5566"/>
                    </a:lnTo>
                    <a:lnTo>
                      <a:pt x="13452" y="4959"/>
                    </a:lnTo>
                    <a:lnTo>
                      <a:pt x="13241" y="4353"/>
                    </a:lnTo>
                    <a:lnTo>
                      <a:pt x="13004" y="3799"/>
                    </a:lnTo>
                    <a:lnTo>
                      <a:pt x="12687" y="3245"/>
                    </a:lnTo>
                    <a:lnTo>
                      <a:pt x="12344" y="2744"/>
                    </a:lnTo>
                    <a:lnTo>
                      <a:pt x="11948" y="2269"/>
                    </a:lnTo>
                    <a:lnTo>
                      <a:pt x="11500" y="1821"/>
                    </a:lnTo>
                    <a:lnTo>
                      <a:pt x="11025" y="1425"/>
                    </a:lnTo>
                    <a:lnTo>
                      <a:pt x="10524" y="1082"/>
                    </a:lnTo>
                    <a:lnTo>
                      <a:pt x="9997" y="766"/>
                    </a:lnTo>
                    <a:lnTo>
                      <a:pt x="9416" y="502"/>
                    </a:lnTo>
                    <a:lnTo>
                      <a:pt x="8836" y="291"/>
                    </a:lnTo>
                    <a:lnTo>
                      <a:pt x="8203" y="133"/>
                    </a:lnTo>
                    <a:lnTo>
                      <a:pt x="7570" y="54"/>
                    </a:lnTo>
                    <a:lnTo>
                      <a:pt x="7201" y="27"/>
                    </a:lnTo>
                    <a:lnTo>
                      <a:pt x="685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1" name="Google Shape;1755;p70">
                <a:extLst>
                  <a:ext uri="{FF2B5EF4-FFF2-40B4-BE49-F238E27FC236}">
                    <a16:creationId xmlns:a16="http://schemas.microsoft.com/office/drawing/2014/main" id="{6C33225C-4459-E91A-9F4F-48BFC7179FC0}"/>
                  </a:ext>
                </a:extLst>
              </p:cNvPr>
              <p:cNvSpPr/>
              <p:nvPr/>
            </p:nvSpPr>
            <p:spPr>
              <a:xfrm>
                <a:off x="4204950" y="4358550"/>
                <a:ext cx="21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98" extrusionOk="0">
                    <a:moveTo>
                      <a:pt x="449" y="1"/>
                    </a:moveTo>
                    <a:lnTo>
                      <a:pt x="344" y="27"/>
                    </a:lnTo>
                    <a:lnTo>
                      <a:pt x="265" y="53"/>
                    </a:lnTo>
                    <a:lnTo>
                      <a:pt x="185" y="80"/>
                    </a:lnTo>
                    <a:lnTo>
                      <a:pt x="133" y="133"/>
                    </a:lnTo>
                    <a:lnTo>
                      <a:pt x="80" y="212"/>
                    </a:lnTo>
                    <a:lnTo>
                      <a:pt x="27" y="291"/>
                    </a:lnTo>
                    <a:lnTo>
                      <a:pt x="1" y="370"/>
                    </a:lnTo>
                    <a:lnTo>
                      <a:pt x="1" y="449"/>
                    </a:lnTo>
                    <a:lnTo>
                      <a:pt x="1" y="555"/>
                    </a:lnTo>
                    <a:lnTo>
                      <a:pt x="27" y="634"/>
                    </a:lnTo>
                    <a:lnTo>
                      <a:pt x="80" y="713"/>
                    </a:lnTo>
                    <a:lnTo>
                      <a:pt x="133" y="766"/>
                    </a:lnTo>
                    <a:lnTo>
                      <a:pt x="185" y="818"/>
                    </a:lnTo>
                    <a:lnTo>
                      <a:pt x="265" y="871"/>
                    </a:lnTo>
                    <a:lnTo>
                      <a:pt x="344" y="897"/>
                    </a:lnTo>
                    <a:lnTo>
                      <a:pt x="528" y="897"/>
                    </a:lnTo>
                    <a:lnTo>
                      <a:pt x="607" y="871"/>
                    </a:lnTo>
                    <a:lnTo>
                      <a:pt x="687" y="818"/>
                    </a:lnTo>
                    <a:lnTo>
                      <a:pt x="739" y="766"/>
                    </a:lnTo>
                    <a:lnTo>
                      <a:pt x="792" y="713"/>
                    </a:lnTo>
                    <a:lnTo>
                      <a:pt x="845" y="634"/>
                    </a:lnTo>
                    <a:lnTo>
                      <a:pt x="871" y="555"/>
                    </a:lnTo>
                    <a:lnTo>
                      <a:pt x="871" y="449"/>
                    </a:lnTo>
                    <a:lnTo>
                      <a:pt x="871" y="370"/>
                    </a:lnTo>
                    <a:lnTo>
                      <a:pt x="845" y="291"/>
                    </a:lnTo>
                    <a:lnTo>
                      <a:pt x="792" y="212"/>
                    </a:lnTo>
                    <a:lnTo>
                      <a:pt x="739" y="133"/>
                    </a:lnTo>
                    <a:lnTo>
                      <a:pt x="687" y="80"/>
                    </a:lnTo>
                    <a:lnTo>
                      <a:pt x="607" y="53"/>
                    </a:lnTo>
                    <a:lnTo>
                      <a:pt x="528" y="27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2" name="Google Shape;1756;p70">
                <a:extLst>
                  <a:ext uri="{FF2B5EF4-FFF2-40B4-BE49-F238E27FC236}">
                    <a16:creationId xmlns:a16="http://schemas.microsoft.com/office/drawing/2014/main" id="{77C46130-4E2E-15F3-2390-9F5E22DB3145}"/>
                  </a:ext>
                </a:extLst>
              </p:cNvPr>
              <p:cNvSpPr/>
              <p:nvPr/>
            </p:nvSpPr>
            <p:spPr>
              <a:xfrm>
                <a:off x="4212200" y="4286675"/>
                <a:ext cx="11410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4564" h="3509" extrusionOk="0">
                    <a:moveTo>
                      <a:pt x="80" y="1"/>
                    </a:moveTo>
                    <a:lnTo>
                      <a:pt x="27" y="27"/>
                    </a:lnTo>
                    <a:lnTo>
                      <a:pt x="1" y="54"/>
                    </a:lnTo>
                    <a:lnTo>
                      <a:pt x="1" y="3456"/>
                    </a:lnTo>
                    <a:lnTo>
                      <a:pt x="27" y="3482"/>
                    </a:lnTo>
                    <a:lnTo>
                      <a:pt x="80" y="3509"/>
                    </a:lnTo>
                    <a:lnTo>
                      <a:pt x="4511" y="3509"/>
                    </a:lnTo>
                    <a:lnTo>
                      <a:pt x="4564" y="3482"/>
                    </a:lnTo>
                    <a:lnTo>
                      <a:pt x="4564" y="3456"/>
                    </a:lnTo>
                    <a:lnTo>
                      <a:pt x="4564" y="3403"/>
                    </a:lnTo>
                    <a:lnTo>
                      <a:pt x="4511" y="3377"/>
                    </a:lnTo>
                    <a:lnTo>
                      <a:pt x="133" y="3377"/>
                    </a:lnTo>
                    <a:lnTo>
                      <a:pt x="133" y="54"/>
                    </a:lnTo>
                    <a:lnTo>
                      <a:pt x="106" y="2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3" name="Google Shape;1757;p70">
                <a:extLst>
                  <a:ext uri="{FF2B5EF4-FFF2-40B4-BE49-F238E27FC236}">
                    <a16:creationId xmlns:a16="http://schemas.microsoft.com/office/drawing/2014/main" id="{10342BF0-F16F-F82A-08DF-6A3851545EC7}"/>
                  </a:ext>
                </a:extLst>
              </p:cNvPr>
              <p:cNvSpPr/>
              <p:nvPr/>
            </p:nvSpPr>
            <p:spPr>
              <a:xfrm>
                <a:off x="4212875" y="4213500"/>
                <a:ext cx="332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056" extrusionOk="0">
                    <a:moveTo>
                      <a:pt x="79" y="0"/>
                    </a:moveTo>
                    <a:lnTo>
                      <a:pt x="27" y="27"/>
                    </a:lnTo>
                    <a:lnTo>
                      <a:pt x="0" y="79"/>
                    </a:lnTo>
                    <a:lnTo>
                      <a:pt x="0" y="976"/>
                    </a:lnTo>
                    <a:lnTo>
                      <a:pt x="27" y="1029"/>
                    </a:lnTo>
                    <a:lnTo>
                      <a:pt x="79" y="1055"/>
                    </a:lnTo>
                    <a:lnTo>
                      <a:pt x="106" y="1029"/>
                    </a:lnTo>
                    <a:lnTo>
                      <a:pt x="132" y="976"/>
                    </a:lnTo>
                    <a:lnTo>
                      <a:pt x="132" y="79"/>
                    </a:lnTo>
                    <a:lnTo>
                      <a:pt x="106" y="27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4" name="Google Shape;1758;p70">
                <a:extLst>
                  <a:ext uri="{FF2B5EF4-FFF2-40B4-BE49-F238E27FC236}">
                    <a16:creationId xmlns:a16="http://schemas.microsoft.com/office/drawing/2014/main" id="{06EA32E9-0F9F-FAF2-D279-639684F2F062}"/>
                  </a:ext>
                </a:extLst>
              </p:cNvPr>
              <p:cNvSpPr/>
              <p:nvPr/>
            </p:nvSpPr>
            <p:spPr>
              <a:xfrm>
                <a:off x="4212875" y="4506250"/>
                <a:ext cx="332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056" extrusionOk="0">
                    <a:moveTo>
                      <a:pt x="79" y="1"/>
                    </a:moveTo>
                    <a:lnTo>
                      <a:pt x="27" y="27"/>
                    </a:lnTo>
                    <a:lnTo>
                      <a:pt x="0" y="54"/>
                    </a:lnTo>
                    <a:lnTo>
                      <a:pt x="0" y="977"/>
                    </a:lnTo>
                    <a:lnTo>
                      <a:pt x="27" y="1029"/>
                    </a:lnTo>
                    <a:lnTo>
                      <a:pt x="79" y="1056"/>
                    </a:lnTo>
                    <a:lnTo>
                      <a:pt x="106" y="1029"/>
                    </a:lnTo>
                    <a:lnTo>
                      <a:pt x="132" y="977"/>
                    </a:lnTo>
                    <a:lnTo>
                      <a:pt x="132" y="54"/>
                    </a:lnTo>
                    <a:lnTo>
                      <a:pt x="106" y="27"/>
                    </a:lnTo>
                    <a:lnTo>
                      <a:pt x="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5" name="Google Shape;1759;p70">
                <a:extLst>
                  <a:ext uri="{FF2B5EF4-FFF2-40B4-BE49-F238E27FC236}">
                    <a16:creationId xmlns:a16="http://schemas.microsoft.com/office/drawing/2014/main" id="{FB41A7D6-2AF6-9D44-2793-20FD0E299CB3}"/>
                  </a:ext>
                </a:extLst>
              </p:cNvPr>
              <p:cNvSpPr/>
              <p:nvPr/>
            </p:nvSpPr>
            <p:spPr>
              <a:xfrm>
                <a:off x="4348050" y="4371750"/>
                <a:ext cx="25725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06" extrusionOk="0">
                    <a:moveTo>
                      <a:pt x="27" y="0"/>
                    </a:moveTo>
                    <a:lnTo>
                      <a:pt x="0" y="53"/>
                    </a:lnTo>
                    <a:lnTo>
                      <a:pt x="27" y="79"/>
                    </a:lnTo>
                    <a:lnTo>
                      <a:pt x="53" y="106"/>
                    </a:lnTo>
                    <a:lnTo>
                      <a:pt x="976" y="106"/>
                    </a:lnTo>
                    <a:lnTo>
                      <a:pt x="1029" y="79"/>
                    </a:lnTo>
                    <a:lnTo>
                      <a:pt x="1029" y="53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6" name="Google Shape;1760;p70">
                <a:extLst>
                  <a:ext uri="{FF2B5EF4-FFF2-40B4-BE49-F238E27FC236}">
                    <a16:creationId xmlns:a16="http://schemas.microsoft.com/office/drawing/2014/main" id="{DBEBC7CA-24DD-5CD9-44E9-4D243331B297}"/>
                  </a:ext>
                </a:extLst>
              </p:cNvPr>
              <p:cNvSpPr/>
              <p:nvPr/>
            </p:nvSpPr>
            <p:spPr>
              <a:xfrm>
                <a:off x="4055275" y="4371750"/>
                <a:ext cx="26400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06" extrusionOk="0">
                    <a:moveTo>
                      <a:pt x="27" y="0"/>
                    </a:moveTo>
                    <a:lnTo>
                      <a:pt x="1" y="53"/>
                    </a:lnTo>
                    <a:lnTo>
                      <a:pt x="27" y="79"/>
                    </a:lnTo>
                    <a:lnTo>
                      <a:pt x="53" y="106"/>
                    </a:lnTo>
                    <a:lnTo>
                      <a:pt x="977" y="106"/>
                    </a:lnTo>
                    <a:lnTo>
                      <a:pt x="1029" y="79"/>
                    </a:lnTo>
                    <a:lnTo>
                      <a:pt x="1056" y="53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7" name="Google Shape;1761;p70">
                <a:extLst>
                  <a:ext uri="{FF2B5EF4-FFF2-40B4-BE49-F238E27FC236}">
                    <a16:creationId xmlns:a16="http://schemas.microsoft.com/office/drawing/2014/main" id="{54200231-CA86-B29C-9693-A2B8073D9543}"/>
                  </a:ext>
                </a:extLst>
              </p:cNvPr>
              <p:cNvSpPr/>
              <p:nvPr/>
            </p:nvSpPr>
            <p:spPr>
              <a:xfrm>
                <a:off x="5067425" y="4585375"/>
                <a:ext cx="46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3536" extrusionOk="0">
                    <a:moveTo>
                      <a:pt x="80" y="1"/>
                    </a:moveTo>
                    <a:lnTo>
                      <a:pt x="27" y="54"/>
                    </a:lnTo>
                    <a:lnTo>
                      <a:pt x="1" y="106"/>
                    </a:lnTo>
                    <a:lnTo>
                      <a:pt x="1" y="3430"/>
                    </a:lnTo>
                    <a:lnTo>
                      <a:pt x="27" y="3482"/>
                    </a:lnTo>
                    <a:lnTo>
                      <a:pt x="80" y="3535"/>
                    </a:lnTo>
                    <a:lnTo>
                      <a:pt x="159" y="3482"/>
                    </a:lnTo>
                    <a:lnTo>
                      <a:pt x="185" y="3430"/>
                    </a:lnTo>
                    <a:lnTo>
                      <a:pt x="185" y="106"/>
                    </a:lnTo>
                    <a:lnTo>
                      <a:pt x="159" y="54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8" name="Google Shape;1762;p70">
                <a:extLst>
                  <a:ext uri="{FF2B5EF4-FFF2-40B4-BE49-F238E27FC236}">
                    <a16:creationId xmlns:a16="http://schemas.microsoft.com/office/drawing/2014/main" id="{B3CCC32E-C805-DA57-63F9-785BA8204A23}"/>
                  </a:ext>
                </a:extLst>
              </p:cNvPr>
              <p:cNvSpPr/>
              <p:nvPr/>
            </p:nvSpPr>
            <p:spPr>
              <a:xfrm>
                <a:off x="5037750" y="4597900"/>
                <a:ext cx="63325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33" extrusionOk="0">
                    <a:moveTo>
                      <a:pt x="2454" y="1"/>
                    </a:moveTo>
                    <a:lnTo>
                      <a:pt x="2375" y="27"/>
                    </a:lnTo>
                    <a:lnTo>
                      <a:pt x="27" y="2375"/>
                    </a:lnTo>
                    <a:lnTo>
                      <a:pt x="1" y="2427"/>
                    </a:lnTo>
                    <a:lnTo>
                      <a:pt x="27" y="2507"/>
                    </a:lnTo>
                    <a:lnTo>
                      <a:pt x="106" y="2533"/>
                    </a:lnTo>
                    <a:lnTo>
                      <a:pt x="185" y="2507"/>
                    </a:lnTo>
                    <a:lnTo>
                      <a:pt x="2506" y="159"/>
                    </a:lnTo>
                    <a:lnTo>
                      <a:pt x="2533" y="106"/>
                    </a:lnTo>
                    <a:lnTo>
                      <a:pt x="2506" y="27"/>
                    </a:lnTo>
                    <a:lnTo>
                      <a:pt x="245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39" name="Google Shape;1763;p70">
                <a:extLst>
                  <a:ext uri="{FF2B5EF4-FFF2-40B4-BE49-F238E27FC236}">
                    <a16:creationId xmlns:a16="http://schemas.microsoft.com/office/drawing/2014/main" id="{8FEFDA2C-0F79-B2C4-2BCC-B6A638B98F80}"/>
                  </a:ext>
                </a:extLst>
              </p:cNvPr>
              <p:cNvSpPr/>
              <p:nvPr/>
            </p:nvSpPr>
            <p:spPr>
              <a:xfrm>
                <a:off x="5025900" y="4626925"/>
                <a:ext cx="8770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3508" h="212" extrusionOk="0">
                    <a:moveTo>
                      <a:pt x="106" y="0"/>
                    </a:moveTo>
                    <a:lnTo>
                      <a:pt x="26" y="27"/>
                    </a:lnTo>
                    <a:lnTo>
                      <a:pt x="0" y="106"/>
                    </a:lnTo>
                    <a:lnTo>
                      <a:pt x="26" y="185"/>
                    </a:lnTo>
                    <a:lnTo>
                      <a:pt x="106" y="211"/>
                    </a:lnTo>
                    <a:lnTo>
                      <a:pt x="3402" y="211"/>
                    </a:lnTo>
                    <a:lnTo>
                      <a:pt x="3482" y="185"/>
                    </a:lnTo>
                    <a:lnTo>
                      <a:pt x="3508" y="106"/>
                    </a:lnTo>
                    <a:lnTo>
                      <a:pt x="3482" y="27"/>
                    </a:lnTo>
                    <a:lnTo>
                      <a:pt x="34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0" name="Google Shape;1764;p70">
                <a:extLst>
                  <a:ext uri="{FF2B5EF4-FFF2-40B4-BE49-F238E27FC236}">
                    <a16:creationId xmlns:a16="http://schemas.microsoft.com/office/drawing/2014/main" id="{F2AD9B43-1BDE-0830-AAF7-A7889A76F053}"/>
                  </a:ext>
                </a:extLst>
              </p:cNvPr>
              <p:cNvSpPr/>
              <p:nvPr/>
            </p:nvSpPr>
            <p:spPr>
              <a:xfrm>
                <a:off x="5037750" y="4597900"/>
                <a:ext cx="63325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33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59"/>
                    </a:lnTo>
                    <a:lnTo>
                      <a:pt x="2375" y="2507"/>
                    </a:lnTo>
                    <a:lnTo>
                      <a:pt x="2454" y="2533"/>
                    </a:lnTo>
                    <a:lnTo>
                      <a:pt x="2506" y="2507"/>
                    </a:lnTo>
                    <a:lnTo>
                      <a:pt x="2533" y="2427"/>
                    </a:lnTo>
                    <a:lnTo>
                      <a:pt x="2506" y="2375"/>
                    </a:lnTo>
                    <a:lnTo>
                      <a:pt x="185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1" name="Google Shape;1765;p70">
                <a:extLst>
                  <a:ext uri="{FF2B5EF4-FFF2-40B4-BE49-F238E27FC236}">
                    <a16:creationId xmlns:a16="http://schemas.microsoft.com/office/drawing/2014/main" id="{9C2027E1-CD2F-FCD8-DB15-201D16D07B4B}"/>
                  </a:ext>
                </a:extLst>
              </p:cNvPr>
              <p:cNvSpPr/>
              <p:nvPr/>
            </p:nvSpPr>
            <p:spPr>
              <a:xfrm>
                <a:off x="4646750" y="3999850"/>
                <a:ext cx="530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3509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0" y="3403"/>
                    </a:lnTo>
                    <a:lnTo>
                      <a:pt x="27" y="3482"/>
                    </a:lnTo>
                    <a:lnTo>
                      <a:pt x="106" y="3508"/>
                    </a:lnTo>
                    <a:lnTo>
                      <a:pt x="185" y="3482"/>
                    </a:lnTo>
                    <a:lnTo>
                      <a:pt x="211" y="3403"/>
                    </a:lnTo>
                    <a:lnTo>
                      <a:pt x="211" y="106"/>
                    </a:lnTo>
                    <a:lnTo>
                      <a:pt x="185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2" name="Google Shape;1766;p70">
                <a:extLst>
                  <a:ext uri="{FF2B5EF4-FFF2-40B4-BE49-F238E27FC236}">
                    <a16:creationId xmlns:a16="http://schemas.microsoft.com/office/drawing/2014/main" id="{26B3BDBE-481F-8BEE-8E7C-31C2EA68C4CC}"/>
                  </a:ext>
                </a:extLst>
              </p:cNvPr>
              <p:cNvSpPr/>
              <p:nvPr/>
            </p:nvSpPr>
            <p:spPr>
              <a:xfrm>
                <a:off x="4617725" y="4011725"/>
                <a:ext cx="63325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59" extrusionOk="0">
                    <a:moveTo>
                      <a:pt x="2427" y="0"/>
                    </a:moveTo>
                    <a:lnTo>
                      <a:pt x="2375" y="27"/>
                    </a:lnTo>
                    <a:lnTo>
                      <a:pt x="27" y="2374"/>
                    </a:lnTo>
                    <a:lnTo>
                      <a:pt x="1" y="2453"/>
                    </a:lnTo>
                    <a:lnTo>
                      <a:pt x="27" y="2506"/>
                    </a:lnTo>
                    <a:lnTo>
                      <a:pt x="106" y="2559"/>
                    </a:lnTo>
                    <a:lnTo>
                      <a:pt x="159" y="2506"/>
                    </a:lnTo>
                    <a:lnTo>
                      <a:pt x="2506" y="185"/>
                    </a:lnTo>
                    <a:lnTo>
                      <a:pt x="2533" y="106"/>
                    </a:lnTo>
                    <a:lnTo>
                      <a:pt x="2506" y="27"/>
                    </a:lnTo>
                    <a:lnTo>
                      <a:pt x="24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3" name="Google Shape;1767;p70">
                <a:extLst>
                  <a:ext uri="{FF2B5EF4-FFF2-40B4-BE49-F238E27FC236}">
                    <a16:creationId xmlns:a16="http://schemas.microsoft.com/office/drawing/2014/main" id="{69BE0020-C279-3DCF-C706-38094A0EE023}"/>
                  </a:ext>
                </a:extLst>
              </p:cNvPr>
              <p:cNvSpPr/>
              <p:nvPr/>
            </p:nvSpPr>
            <p:spPr>
              <a:xfrm>
                <a:off x="4605200" y="4041400"/>
                <a:ext cx="8837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85" extrusionOk="0">
                    <a:moveTo>
                      <a:pt x="106" y="0"/>
                    </a:moveTo>
                    <a:lnTo>
                      <a:pt x="53" y="27"/>
                    </a:lnTo>
                    <a:lnTo>
                      <a:pt x="1" y="79"/>
                    </a:lnTo>
                    <a:lnTo>
                      <a:pt x="53" y="158"/>
                    </a:lnTo>
                    <a:lnTo>
                      <a:pt x="106" y="185"/>
                    </a:lnTo>
                    <a:lnTo>
                      <a:pt x="3429" y="185"/>
                    </a:lnTo>
                    <a:lnTo>
                      <a:pt x="3482" y="158"/>
                    </a:lnTo>
                    <a:lnTo>
                      <a:pt x="3535" y="79"/>
                    </a:lnTo>
                    <a:lnTo>
                      <a:pt x="3482" y="27"/>
                    </a:lnTo>
                    <a:lnTo>
                      <a:pt x="34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4" name="Google Shape;1768;p70">
                <a:extLst>
                  <a:ext uri="{FF2B5EF4-FFF2-40B4-BE49-F238E27FC236}">
                    <a16:creationId xmlns:a16="http://schemas.microsoft.com/office/drawing/2014/main" id="{7A0CE22E-B340-4245-E73A-F544D08A67D9}"/>
                  </a:ext>
                </a:extLst>
              </p:cNvPr>
              <p:cNvSpPr/>
              <p:nvPr/>
            </p:nvSpPr>
            <p:spPr>
              <a:xfrm>
                <a:off x="4617725" y="4011725"/>
                <a:ext cx="63325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59" extrusionOk="0">
                    <a:moveTo>
                      <a:pt x="106" y="0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85"/>
                    </a:lnTo>
                    <a:lnTo>
                      <a:pt x="2375" y="2506"/>
                    </a:lnTo>
                    <a:lnTo>
                      <a:pt x="2427" y="2559"/>
                    </a:lnTo>
                    <a:lnTo>
                      <a:pt x="2506" y="2506"/>
                    </a:lnTo>
                    <a:lnTo>
                      <a:pt x="2533" y="2453"/>
                    </a:lnTo>
                    <a:lnTo>
                      <a:pt x="2506" y="2374"/>
                    </a:lnTo>
                    <a:lnTo>
                      <a:pt x="159" y="27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5" name="Google Shape;1769;p70">
                <a:extLst>
                  <a:ext uri="{FF2B5EF4-FFF2-40B4-BE49-F238E27FC236}">
                    <a16:creationId xmlns:a16="http://schemas.microsoft.com/office/drawing/2014/main" id="{B01D3BF6-BD3B-A226-EE15-A4BCDF8CE75F}"/>
                  </a:ext>
                </a:extLst>
              </p:cNvPr>
              <p:cNvSpPr/>
              <p:nvPr/>
            </p:nvSpPr>
            <p:spPr>
              <a:xfrm>
                <a:off x="4646750" y="4957925"/>
                <a:ext cx="530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3509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0" y="3403"/>
                    </a:lnTo>
                    <a:lnTo>
                      <a:pt x="27" y="3482"/>
                    </a:lnTo>
                    <a:lnTo>
                      <a:pt x="106" y="3509"/>
                    </a:lnTo>
                    <a:lnTo>
                      <a:pt x="185" y="3482"/>
                    </a:lnTo>
                    <a:lnTo>
                      <a:pt x="211" y="3403"/>
                    </a:lnTo>
                    <a:lnTo>
                      <a:pt x="211" y="106"/>
                    </a:lnTo>
                    <a:lnTo>
                      <a:pt x="185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6" name="Google Shape;1770;p70">
                <a:extLst>
                  <a:ext uri="{FF2B5EF4-FFF2-40B4-BE49-F238E27FC236}">
                    <a16:creationId xmlns:a16="http://schemas.microsoft.com/office/drawing/2014/main" id="{CBBB8AFD-44B5-6CBE-18B7-D21B2F0D79D9}"/>
                  </a:ext>
                </a:extLst>
              </p:cNvPr>
              <p:cNvSpPr/>
              <p:nvPr/>
            </p:nvSpPr>
            <p:spPr>
              <a:xfrm>
                <a:off x="4617725" y="4969800"/>
                <a:ext cx="63325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33" extrusionOk="0">
                    <a:moveTo>
                      <a:pt x="2427" y="1"/>
                    </a:moveTo>
                    <a:lnTo>
                      <a:pt x="2375" y="27"/>
                    </a:lnTo>
                    <a:lnTo>
                      <a:pt x="27" y="2374"/>
                    </a:lnTo>
                    <a:lnTo>
                      <a:pt x="1" y="2453"/>
                    </a:lnTo>
                    <a:lnTo>
                      <a:pt x="27" y="2506"/>
                    </a:lnTo>
                    <a:lnTo>
                      <a:pt x="106" y="2533"/>
                    </a:lnTo>
                    <a:lnTo>
                      <a:pt x="159" y="2506"/>
                    </a:lnTo>
                    <a:lnTo>
                      <a:pt x="2506" y="185"/>
                    </a:lnTo>
                    <a:lnTo>
                      <a:pt x="2533" y="106"/>
                    </a:lnTo>
                    <a:lnTo>
                      <a:pt x="2506" y="27"/>
                    </a:lnTo>
                    <a:lnTo>
                      <a:pt x="24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7" name="Google Shape;1771;p70">
                <a:extLst>
                  <a:ext uri="{FF2B5EF4-FFF2-40B4-BE49-F238E27FC236}">
                    <a16:creationId xmlns:a16="http://schemas.microsoft.com/office/drawing/2014/main" id="{988B1B1B-5607-0A7C-675D-0001FF2AA922}"/>
                  </a:ext>
                </a:extLst>
              </p:cNvPr>
              <p:cNvSpPr/>
              <p:nvPr/>
            </p:nvSpPr>
            <p:spPr>
              <a:xfrm>
                <a:off x="4605200" y="4999475"/>
                <a:ext cx="883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86" extrusionOk="0">
                    <a:moveTo>
                      <a:pt x="106" y="0"/>
                    </a:moveTo>
                    <a:lnTo>
                      <a:pt x="53" y="27"/>
                    </a:lnTo>
                    <a:lnTo>
                      <a:pt x="1" y="80"/>
                    </a:lnTo>
                    <a:lnTo>
                      <a:pt x="53" y="159"/>
                    </a:lnTo>
                    <a:lnTo>
                      <a:pt x="106" y="185"/>
                    </a:lnTo>
                    <a:lnTo>
                      <a:pt x="3429" y="185"/>
                    </a:lnTo>
                    <a:lnTo>
                      <a:pt x="3482" y="159"/>
                    </a:lnTo>
                    <a:lnTo>
                      <a:pt x="3535" y="80"/>
                    </a:lnTo>
                    <a:lnTo>
                      <a:pt x="3482" y="27"/>
                    </a:lnTo>
                    <a:lnTo>
                      <a:pt x="34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8" name="Google Shape;1772;p70">
                <a:extLst>
                  <a:ext uri="{FF2B5EF4-FFF2-40B4-BE49-F238E27FC236}">
                    <a16:creationId xmlns:a16="http://schemas.microsoft.com/office/drawing/2014/main" id="{1D567CD7-153E-0AA1-FCA2-A586A8D6177C}"/>
                  </a:ext>
                </a:extLst>
              </p:cNvPr>
              <p:cNvSpPr/>
              <p:nvPr/>
            </p:nvSpPr>
            <p:spPr>
              <a:xfrm>
                <a:off x="4617725" y="4969800"/>
                <a:ext cx="63325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533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85"/>
                    </a:lnTo>
                    <a:lnTo>
                      <a:pt x="2375" y="2506"/>
                    </a:lnTo>
                    <a:lnTo>
                      <a:pt x="2427" y="2533"/>
                    </a:lnTo>
                    <a:lnTo>
                      <a:pt x="2506" y="2506"/>
                    </a:lnTo>
                    <a:lnTo>
                      <a:pt x="2533" y="2453"/>
                    </a:lnTo>
                    <a:lnTo>
                      <a:pt x="2506" y="2374"/>
                    </a:lnTo>
                    <a:lnTo>
                      <a:pt x="159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49" name="Google Shape;1773;p70">
                <a:extLst>
                  <a:ext uri="{FF2B5EF4-FFF2-40B4-BE49-F238E27FC236}">
                    <a16:creationId xmlns:a16="http://schemas.microsoft.com/office/drawing/2014/main" id="{49925DC8-A4F5-EF8B-8456-95E2595AAA33}"/>
                  </a:ext>
                </a:extLst>
              </p:cNvPr>
              <p:cNvSpPr/>
              <p:nvPr/>
            </p:nvSpPr>
            <p:spPr>
              <a:xfrm>
                <a:off x="4178575" y="4597900"/>
                <a:ext cx="46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6" h="3509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1" y="3403"/>
                    </a:lnTo>
                    <a:lnTo>
                      <a:pt x="27" y="3482"/>
                    </a:lnTo>
                    <a:lnTo>
                      <a:pt x="106" y="3509"/>
                    </a:lnTo>
                    <a:lnTo>
                      <a:pt x="159" y="3482"/>
                    </a:lnTo>
                    <a:lnTo>
                      <a:pt x="185" y="3403"/>
                    </a:lnTo>
                    <a:lnTo>
                      <a:pt x="185" y="106"/>
                    </a:lnTo>
                    <a:lnTo>
                      <a:pt x="159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0" name="Google Shape;1774;p70">
                <a:extLst>
                  <a:ext uri="{FF2B5EF4-FFF2-40B4-BE49-F238E27FC236}">
                    <a16:creationId xmlns:a16="http://schemas.microsoft.com/office/drawing/2014/main" id="{E76E713F-F39D-60FF-9E30-47EAE72DADAD}"/>
                  </a:ext>
                </a:extLst>
              </p:cNvPr>
              <p:cNvSpPr/>
              <p:nvPr/>
            </p:nvSpPr>
            <p:spPr>
              <a:xfrm>
                <a:off x="4148900" y="4609775"/>
                <a:ext cx="64000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533" extrusionOk="0">
                    <a:moveTo>
                      <a:pt x="2454" y="1"/>
                    </a:moveTo>
                    <a:lnTo>
                      <a:pt x="2375" y="27"/>
                    </a:lnTo>
                    <a:lnTo>
                      <a:pt x="27" y="2374"/>
                    </a:lnTo>
                    <a:lnTo>
                      <a:pt x="1" y="2454"/>
                    </a:lnTo>
                    <a:lnTo>
                      <a:pt x="27" y="2506"/>
                    </a:lnTo>
                    <a:lnTo>
                      <a:pt x="106" y="2533"/>
                    </a:lnTo>
                    <a:lnTo>
                      <a:pt x="186" y="2506"/>
                    </a:lnTo>
                    <a:lnTo>
                      <a:pt x="2533" y="185"/>
                    </a:lnTo>
                    <a:lnTo>
                      <a:pt x="2559" y="106"/>
                    </a:lnTo>
                    <a:lnTo>
                      <a:pt x="2533" y="27"/>
                    </a:lnTo>
                    <a:lnTo>
                      <a:pt x="245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1" name="Google Shape;1775;p70">
                <a:extLst>
                  <a:ext uri="{FF2B5EF4-FFF2-40B4-BE49-F238E27FC236}">
                    <a16:creationId xmlns:a16="http://schemas.microsoft.com/office/drawing/2014/main" id="{BC7005AC-FB27-E482-9B3E-9408D87DADB1}"/>
                  </a:ext>
                </a:extLst>
              </p:cNvPr>
              <p:cNvSpPr/>
              <p:nvPr/>
            </p:nvSpPr>
            <p:spPr>
              <a:xfrm>
                <a:off x="4137050" y="4639450"/>
                <a:ext cx="877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186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80"/>
                    </a:lnTo>
                    <a:lnTo>
                      <a:pt x="27" y="159"/>
                    </a:lnTo>
                    <a:lnTo>
                      <a:pt x="106" y="185"/>
                    </a:lnTo>
                    <a:lnTo>
                      <a:pt x="3403" y="185"/>
                    </a:lnTo>
                    <a:lnTo>
                      <a:pt x="3482" y="159"/>
                    </a:lnTo>
                    <a:lnTo>
                      <a:pt x="3508" y="80"/>
                    </a:lnTo>
                    <a:lnTo>
                      <a:pt x="3482" y="27"/>
                    </a:lnTo>
                    <a:lnTo>
                      <a:pt x="340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2" name="Google Shape;1776;p70">
                <a:extLst>
                  <a:ext uri="{FF2B5EF4-FFF2-40B4-BE49-F238E27FC236}">
                    <a16:creationId xmlns:a16="http://schemas.microsoft.com/office/drawing/2014/main" id="{708DB660-F25D-6763-E5FD-A681BD7E2CF4}"/>
                  </a:ext>
                </a:extLst>
              </p:cNvPr>
              <p:cNvSpPr/>
              <p:nvPr/>
            </p:nvSpPr>
            <p:spPr>
              <a:xfrm>
                <a:off x="4148900" y="4609775"/>
                <a:ext cx="64000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533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85"/>
                    </a:lnTo>
                    <a:lnTo>
                      <a:pt x="2375" y="2506"/>
                    </a:lnTo>
                    <a:lnTo>
                      <a:pt x="2454" y="2533"/>
                    </a:lnTo>
                    <a:lnTo>
                      <a:pt x="2533" y="2506"/>
                    </a:lnTo>
                    <a:lnTo>
                      <a:pt x="2559" y="2454"/>
                    </a:lnTo>
                    <a:lnTo>
                      <a:pt x="2533" y="2374"/>
                    </a:lnTo>
                    <a:lnTo>
                      <a:pt x="186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3" name="Google Shape;1777;p70">
                <a:extLst>
                  <a:ext uri="{FF2B5EF4-FFF2-40B4-BE49-F238E27FC236}">
                    <a16:creationId xmlns:a16="http://schemas.microsoft.com/office/drawing/2014/main" id="{41D9A721-EE3A-8802-11C4-44379FAA96E8}"/>
                  </a:ext>
                </a:extLst>
              </p:cNvPr>
              <p:cNvSpPr/>
              <p:nvPr/>
            </p:nvSpPr>
            <p:spPr>
              <a:xfrm>
                <a:off x="4312425" y="4100075"/>
                <a:ext cx="62025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507" extrusionOk="0">
                    <a:moveTo>
                      <a:pt x="1214" y="1"/>
                    </a:moveTo>
                    <a:lnTo>
                      <a:pt x="977" y="1003"/>
                    </a:lnTo>
                    <a:lnTo>
                      <a:pt x="1" y="1293"/>
                    </a:lnTo>
                    <a:lnTo>
                      <a:pt x="1003" y="1530"/>
                    </a:lnTo>
                    <a:lnTo>
                      <a:pt x="1267" y="2506"/>
                    </a:lnTo>
                    <a:lnTo>
                      <a:pt x="1504" y="1504"/>
                    </a:lnTo>
                    <a:lnTo>
                      <a:pt x="2480" y="1240"/>
                    </a:lnTo>
                    <a:lnTo>
                      <a:pt x="1478" y="1003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54" name="Google Shape;1778;p70">
                <a:extLst>
                  <a:ext uri="{FF2B5EF4-FFF2-40B4-BE49-F238E27FC236}">
                    <a16:creationId xmlns:a16="http://schemas.microsoft.com/office/drawing/2014/main" id="{E97F9776-F2BC-E841-64E5-752FB796DD25}"/>
                  </a:ext>
                </a:extLst>
              </p:cNvPr>
              <p:cNvSpPr/>
              <p:nvPr/>
            </p:nvSpPr>
            <p:spPr>
              <a:xfrm>
                <a:off x="4845875" y="4885400"/>
                <a:ext cx="6200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7" extrusionOk="0">
                    <a:moveTo>
                      <a:pt x="1214" y="1"/>
                    </a:moveTo>
                    <a:lnTo>
                      <a:pt x="976" y="1003"/>
                    </a:lnTo>
                    <a:lnTo>
                      <a:pt x="1" y="1267"/>
                    </a:lnTo>
                    <a:lnTo>
                      <a:pt x="1003" y="1530"/>
                    </a:lnTo>
                    <a:lnTo>
                      <a:pt x="1267" y="2506"/>
                    </a:lnTo>
                    <a:lnTo>
                      <a:pt x="1504" y="1504"/>
                    </a:lnTo>
                    <a:lnTo>
                      <a:pt x="2480" y="1240"/>
                    </a:lnTo>
                    <a:lnTo>
                      <a:pt x="1504" y="976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61" name="Google Shape;1641;p70">
            <a:extLst>
              <a:ext uri="{FF2B5EF4-FFF2-40B4-BE49-F238E27FC236}">
                <a16:creationId xmlns:a16="http://schemas.microsoft.com/office/drawing/2014/main" id="{921AC802-8CAF-73CE-5F0C-6A6696028021}"/>
              </a:ext>
            </a:extLst>
          </p:cNvPr>
          <p:cNvGrpSpPr/>
          <p:nvPr/>
        </p:nvGrpSpPr>
        <p:grpSpPr>
          <a:xfrm rot="-602624">
            <a:off x="7193764" y="2763195"/>
            <a:ext cx="1281803" cy="976527"/>
            <a:chOff x="6687539" y="2558460"/>
            <a:chExt cx="2188366" cy="1639210"/>
          </a:xfrm>
        </p:grpSpPr>
        <p:grpSp>
          <p:nvGrpSpPr>
            <p:cNvPr id="362" name="Google Shape;1642;p70">
              <a:extLst>
                <a:ext uri="{FF2B5EF4-FFF2-40B4-BE49-F238E27FC236}">
                  <a16:creationId xmlns:a16="http://schemas.microsoft.com/office/drawing/2014/main" id="{16373350-DBFC-606F-3FB5-341EBC623D08}"/>
                </a:ext>
              </a:extLst>
            </p:cNvPr>
            <p:cNvGrpSpPr/>
            <p:nvPr/>
          </p:nvGrpSpPr>
          <p:grpSpPr>
            <a:xfrm rot="-508340" flipH="1">
              <a:off x="7691476" y="2658559"/>
              <a:ext cx="1101081" cy="1212979"/>
              <a:chOff x="4703044" y="2370026"/>
              <a:chExt cx="1201661" cy="1323780"/>
            </a:xfrm>
          </p:grpSpPr>
          <p:sp>
            <p:nvSpPr>
              <p:cNvPr id="429" name="Google Shape;1643;p70">
                <a:extLst>
                  <a:ext uri="{FF2B5EF4-FFF2-40B4-BE49-F238E27FC236}">
                    <a16:creationId xmlns:a16="http://schemas.microsoft.com/office/drawing/2014/main" id="{1AE478FE-3ED9-1290-8B21-3003EE236CCF}"/>
                  </a:ext>
                </a:extLst>
              </p:cNvPr>
              <p:cNvSpPr/>
              <p:nvPr/>
            </p:nvSpPr>
            <p:spPr>
              <a:xfrm>
                <a:off x="4703044" y="2370026"/>
                <a:ext cx="1201661" cy="1323780"/>
              </a:xfrm>
              <a:custGeom>
                <a:avLst/>
                <a:gdLst/>
                <a:ahLst/>
                <a:cxnLst/>
                <a:rect l="l" t="t" r="r" b="b"/>
                <a:pathLst>
                  <a:path w="36241" h="39924" extrusionOk="0">
                    <a:moveTo>
                      <a:pt x="2159" y="1"/>
                    </a:moveTo>
                    <a:lnTo>
                      <a:pt x="1935" y="38"/>
                    </a:lnTo>
                    <a:lnTo>
                      <a:pt x="1638" y="150"/>
                    </a:lnTo>
                    <a:lnTo>
                      <a:pt x="1340" y="261"/>
                    </a:lnTo>
                    <a:lnTo>
                      <a:pt x="1080" y="447"/>
                    </a:lnTo>
                    <a:lnTo>
                      <a:pt x="856" y="671"/>
                    </a:lnTo>
                    <a:lnTo>
                      <a:pt x="670" y="894"/>
                    </a:lnTo>
                    <a:lnTo>
                      <a:pt x="484" y="1117"/>
                    </a:lnTo>
                    <a:lnTo>
                      <a:pt x="335" y="1377"/>
                    </a:lnTo>
                    <a:lnTo>
                      <a:pt x="224" y="1675"/>
                    </a:lnTo>
                    <a:lnTo>
                      <a:pt x="149" y="1936"/>
                    </a:lnTo>
                    <a:lnTo>
                      <a:pt x="75" y="2270"/>
                    </a:lnTo>
                    <a:lnTo>
                      <a:pt x="38" y="2605"/>
                    </a:lnTo>
                    <a:lnTo>
                      <a:pt x="1" y="2940"/>
                    </a:lnTo>
                    <a:lnTo>
                      <a:pt x="1" y="3275"/>
                    </a:lnTo>
                    <a:lnTo>
                      <a:pt x="75" y="3982"/>
                    </a:lnTo>
                    <a:lnTo>
                      <a:pt x="187" y="4652"/>
                    </a:lnTo>
                    <a:lnTo>
                      <a:pt x="447" y="5731"/>
                    </a:lnTo>
                    <a:lnTo>
                      <a:pt x="782" y="6772"/>
                    </a:lnTo>
                    <a:lnTo>
                      <a:pt x="1154" y="7777"/>
                    </a:lnTo>
                    <a:lnTo>
                      <a:pt x="1600" y="8782"/>
                    </a:lnTo>
                    <a:lnTo>
                      <a:pt x="1749" y="9117"/>
                    </a:lnTo>
                    <a:lnTo>
                      <a:pt x="2270" y="10047"/>
                    </a:lnTo>
                    <a:lnTo>
                      <a:pt x="2865" y="10940"/>
                    </a:lnTo>
                    <a:lnTo>
                      <a:pt x="3461" y="11758"/>
                    </a:lnTo>
                    <a:lnTo>
                      <a:pt x="4168" y="12577"/>
                    </a:lnTo>
                    <a:lnTo>
                      <a:pt x="4875" y="13358"/>
                    </a:lnTo>
                    <a:lnTo>
                      <a:pt x="5656" y="14065"/>
                    </a:lnTo>
                    <a:lnTo>
                      <a:pt x="6512" y="14772"/>
                    </a:lnTo>
                    <a:lnTo>
                      <a:pt x="7405" y="15367"/>
                    </a:lnTo>
                    <a:lnTo>
                      <a:pt x="6549" y="15442"/>
                    </a:lnTo>
                    <a:lnTo>
                      <a:pt x="5693" y="15553"/>
                    </a:lnTo>
                    <a:lnTo>
                      <a:pt x="5284" y="15628"/>
                    </a:lnTo>
                    <a:lnTo>
                      <a:pt x="4875" y="15702"/>
                    </a:lnTo>
                    <a:lnTo>
                      <a:pt x="4465" y="15851"/>
                    </a:lnTo>
                    <a:lnTo>
                      <a:pt x="4093" y="16000"/>
                    </a:lnTo>
                    <a:lnTo>
                      <a:pt x="3721" y="16223"/>
                    </a:lnTo>
                    <a:lnTo>
                      <a:pt x="3386" y="16446"/>
                    </a:lnTo>
                    <a:lnTo>
                      <a:pt x="3051" y="16744"/>
                    </a:lnTo>
                    <a:lnTo>
                      <a:pt x="2791" y="17079"/>
                    </a:lnTo>
                    <a:lnTo>
                      <a:pt x="2531" y="17414"/>
                    </a:lnTo>
                    <a:lnTo>
                      <a:pt x="2382" y="17786"/>
                    </a:lnTo>
                    <a:lnTo>
                      <a:pt x="2270" y="18195"/>
                    </a:lnTo>
                    <a:lnTo>
                      <a:pt x="2233" y="18604"/>
                    </a:lnTo>
                    <a:lnTo>
                      <a:pt x="2270" y="19088"/>
                    </a:lnTo>
                    <a:lnTo>
                      <a:pt x="2419" y="19534"/>
                    </a:lnTo>
                    <a:lnTo>
                      <a:pt x="2605" y="19944"/>
                    </a:lnTo>
                    <a:lnTo>
                      <a:pt x="2828" y="20353"/>
                    </a:lnTo>
                    <a:lnTo>
                      <a:pt x="3275" y="21097"/>
                    </a:lnTo>
                    <a:lnTo>
                      <a:pt x="3758" y="21841"/>
                    </a:lnTo>
                    <a:lnTo>
                      <a:pt x="4279" y="22511"/>
                    </a:lnTo>
                    <a:lnTo>
                      <a:pt x="4837" y="23181"/>
                    </a:lnTo>
                    <a:lnTo>
                      <a:pt x="5433" y="23813"/>
                    </a:lnTo>
                    <a:lnTo>
                      <a:pt x="6065" y="24409"/>
                    </a:lnTo>
                    <a:lnTo>
                      <a:pt x="6698" y="25004"/>
                    </a:lnTo>
                    <a:lnTo>
                      <a:pt x="7368" y="25562"/>
                    </a:lnTo>
                    <a:lnTo>
                      <a:pt x="8074" y="26083"/>
                    </a:lnTo>
                    <a:lnTo>
                      <a:pt x="8781" y="26604"/>
                    </a:lnTo>
                    <a:lnTo>
                      <a:pt x="10270" y="27608"/>
                    </a:lnTo>
                    <a:lnTo>
                      <a:pt x="11758" y="28501"/>
                    </a:lnTo>
                    <a:lnTo>
                      <a:pt x="13283" y="29394"/>
                    </a:lnTo>
                    <a:lnTo>
                      <a:pt x="15255" y="30436"/>
                    </a:lnTo>
                    <a:lnTo>
                      <a:pt x="15665" y="30659"/>
                    </a:lnTo>
                    <a:lnTo>
                      <a:pt x="15702" y="30696"/>
                    </a:lnTo>
                    <a:lnTo>
                      <a:pt x="17227" y="31478"/>
                    </a:lnTo>
                    <a:lnTo>
                      <a:pt x="18790" y="32259"/>
                    </a:lnTo>
                    <a:lnTo>
                      <a:pt x="20390" y="33003"/>
                    </a:lnTo>
                    <a:lnTo>
                      <a:pt x="21990" y="33747"/>
                    </a:lnTo>
                    <a:lnTo>
                      <a:pt x="23590" y="34454"/>
                    </a:lnTo>
                    <a:lnTo>
                      <a:pt x="25190" y="35161"/>
                    </a:lnTo>
                    <a:lnTo>
                      <a:pt x="26790" y="35831"/>
                    </a:lnTo>
                    <a:lnTo>
                      <a:pt x="28427" y="36464"/>
                    </a:lnTo>
                    <a:lnTo>
                      <a:pt x="30101" y="37170"/>
                    </a:lnTo>
                    <a:lnTo>
                      <a:pt x="31515" y="37803"/>
                    </a:lnTo>
                    <a:lnTo>
                      <a:pt x="32780" y="38398"/>
                    </a:lnTo>
                    <a:lnTo>
                      <a:pt x="34082" y="39031"/>
                    </a:lnTo>
                    <a:lnTo>
                      <a:pt x="34789" y="39328"/>
                    </a:lnTo>
                    <a:lnTo>
                      <a:pt x="36240" y="39924"/>
                    </a:lnTo>
                    <a:lnTo>
                      <a:pt x="35459" y="38919"/>
                    </a:lnTo>
                    <a:lnTo>
                      <a:pt x="34715" y="37952"/>
                    </a:lnTo>
                    <a:lnTo>
                      <a:pt x="33338" y="36091"/>
                    </a:lnTo>
                    <a:lnTo>
                      <a:pt x="32110" y="34306"/>
                    </a:lnTo>
                    <a:lnTo>
                      <a:pt x="30957" y="32520"/>
                    </a:lnTo>
                    <a:lnTo>
                      <a:pt x="28687" y="28948"/>
                    </a:lnTo>
                    <a:lnTo>
                      <a:pt x="27497" y="27087"/>
                    </a:lnTo>
                    <a:lnTo>
                      <a:pt x="26194" y="25153"/>
                    </a:lnTo>
                    <a:lnTo>
                      <a:pt x="25934" y="24781"/>
                    </a:lnTo>
                    <a:lnTo>
                      <a:pt x="24966" y="23367"/>
                    </a:lnTo>
                    <a:lnTo>
                      <a:pt x="23069" y="20837"/>
                    </a:lnTo>
                    <a:lnTo>
                      <a:pt x="21171" y="18307"/>
                    </a:lnTo>
                    <a:lnTo>
                      <a:pt x="20911" y="17972"/>
                    </a:lnTo>
                    <a:lnTo>
                      <a:pt x="19571" y="16335"/>
                    </a:lnTo>
                    <a:lnTo>
                      <a:pt x="18269" y="14698"/>
                    </a:lnTo>
                    <a:lnTo>
                      <a:pt x="16893" y="13060"/>
                    </a:lnTo>
                    <a:lnTo>
                      <a:pt x="15553" y="11423"/>
                    </a:lnTo>
                    <a:lnTo>
                      <a:pt x="14139" y="9823"/>
                    </a:lnTo>
                    <a:lnTo>
                      <a:pt x="12763" y="8261"/>
                    </a:lnTo>
                    <a:lnTo>
                      <a:pt x="11311" y="6698"/>
                    </a:lnTo>
                    <a:lnTo>
                      <a:pt x="9898" y="5135"/>
                    </a:lnTo>
                    <a:lnTo>
                      <a:pt x="9674" y="4912"/>
                    </a:lnTo>
                    <a:lnTo>
                      <a:pt x="9600" y="4838"/>
                    </a:lnTo>
                    <a:lnTo>
                      <a:pt x="8298" y="3498"/>
                    </a:lnTo>
                    <a:lnTo>
                      <a:pt x="7628" y="2866"/>
                    </a:lnTo>
                    <a:lnTo>
                      <a:pt x="6921" y="2233"/>
                    </a:lnTo>
                    <a:lnTo>
                      <a:pt x="6214" y="1675"/>
                    </a:lnTo>
                    <a:lnTo>
                      <a:pt x="5433" y="1154"/>
                    </a:lnTo>
                    <a:lnTo>
                      <a:pt x="4651" y="708"/>
                    </a:lnTo>
                    <a:lnTo>
                      <a:pt x="3833" y="336"/>
                    </a:lnTo>
                    <a:lnTo>
                      <a:pt x="3349" y="150"/>
                    </a:lnTo>
                    <a:lnTo>
                      <a:pt x="2903" y="38"/>
                    </a:lnTo>
                    <a:lnTo>
                      <a:pt x="24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76200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30" name="Google Shape;1644;p70">
                <a:extLst>
                  <a:ext uri="{FF2B5EF4-FFF2-40B4-BE49-F238E27FC236}">
                    <a16:creationId xmlns:a16="http://schemas.microsoft.com/office/drawing/2014/main" id="{A536332A-BEAD-0D5B-56F3-429DF74CB5DA}"/>
                  </a:ext>
                </a:extLst>
              </p:cNvPr>
              <p:cNvSpPr/>
              <p:nvPr/>
            </p:nvSpPr>
            <p:spPr>
              <a:xfrm>
                <a:off x="4867625" y="2549625"/>
                <a:ext cx="853000" cy="966475"/>
              </a:xfrm>
              <a:custGeom>
                <a:avLst/>
                <a:gdLst/>
                <a:ahLst/>
                <a:cxnLst/>
                <a:rect l="l" t="t" r="r" b="b"/>
                <a:pathLst>
                  <a:path w="34120" h="38659" extrusionOk="0">
                    <a:moveTo>
                      <a:pt x="186" y="1"/>
                    </a:moveTo>
                    <a:lnTo>
                      <a:pt x="0" y="224"/>
                    </a:lnTo>
                    <a:lnTo>
                      <a:pt x="2270" y="2568"/>
                    </a:lnTo>
                    <a:lnTo>
                      <a:pt x="4539" y="4986"/>
                    </a:lnTo>
                    <a:lnTo>
                      <a:pt x="6735" y="7442"/>
                    </a:lnTo>
                    <a:lnTo>
                      <a:pt x="8893" y="9935"/>
                    </a:lnTo>
                    <a:lnTo>
                      <a:pt x="8930" y="9935"/>
                    </a:lnTo>
                    <a:lnTo>
                      <a:pt x="9265" y="10344"/>
                    </a:lnTo>
                    <a:lnTo>
                      <a:pt x="11274" y="12688"/>
                    </a:lnTo>
                    <a:lnTo>
                      <a:pt x="13246" y="15032"/>
                    </a:lnTo>
                    <a:lnTo>
                      <a:pt x="17115" y="19720"/>
                    </a:lnTo>
                    <a:lnTo>
                      <a:pt x="17525" y="20204"/>
                    </a:lnTo>
                    <a:lnTo>
                      <a:pt x="17785" y="20539"/>
                    </a:lnTo>
                    <a:lnTo>
                      <a:pt x="21320" y="24780"/>
                    </a:lnTo>
                    <a:lnTo>
                      <a:pt x="24929" y="29022"/>
                    </a:lnTo>
                    <a:lnTo>
                      <a:pt x="25189" y="29282"/>
                    </a:lnTo>
                    <a:lnTo>
                      <a:pt x="27199" y="31589"/>
                    </a:lnTo>
                    <a:lnTo>
                      <a:pt x="29245" y="33896"/>
                    </a:lnTo>
                    <a:lnTo>
                      <a:pt x="31291" y="36128"/>
                    </a:lnTo>
                    <a:lnTo>
                      <a:pt x="33412" y="38361"/>
                    </a:lnTo>
                    <a:lnTo>
                      <a:pt x="34119" y="38658"/>
                    </a:lnTo>
                    <a:lnTo>
                      <a:pt x="31887" y="36352"/>
                    </a:lnTo>
                    <a:lnTo>
                      <a:pt x="29691" y="33970"/>
                    </a:lnTo>
                    <a:lnTo>
                      <a:pt x="27533" y="31589"/>
                    </a:lnTo>
                    <a:lnTo>
                      <a:pt x="25413" y="29134"/>
                    </a:lnTo>
                    <a:lnTo>
                      <a:pt x="25152" y="28836"/>
                    </a:lnTo>
                    <a:lnTo>
                      <a:pt x="22548" y="25785"/>
                    </a:lnTo>
                    <a:lnTo>
                      <a:pt x="20018" y="22734"/>
                    </a:lnTo>
                    <a:lnTo>
                      <a:pt x="19757" y="22436"/>
                    </a:lnTo>
                    <a:lnTo>
                      <a:pt x="17339" y="19534"/>
                    </a:lnTo>
                    <a:lnTo>
                      <a:pt x="13469" y="14883"/>
                    </a:lnTo>
                    <a:lnTo>
                      <a:pt x="11534" y="12539"/>
                    </a:lnTo>
                    <a:lnTo>
                      <a:pt x="9525" y="10232"/>
                    </a:lnTo>
                    <a:lnTo>
                      <a:pt x="9228" y="9860"/>
                    </a:lnTo>
                    <a:lnTo>
                      <a:pt x="6995" y="7330"/>
                    </a:lnTo>
                    <a:lnTo>
                      <a:pt x="4763" y="4837"/>
                    </a:lnTo>
                    <a:lnTo>
                      <a:pt x="2493" y="2382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31" name="Google Shape;1645;p70">
                <a:extLst>
                  <a:ext uri="{FF2B5EF4-FFF2-40B4-BE49-F238E27FC236}">
                    <a16:creationId xmlns:a16="http://schemas.microsoft.com/office/drawing/2014/main" id="{548AF9D8-457D-5065-9E64-8791F54EF6B1}"/>
                  </a:ext>
                </a:extLst>
              </p:cNvPr>
              <p:cNvSpPr/>
              <p:nvPr/>
            </p:nvSpPr>
            <p:spPr>
              <a:xfrm>
                <a:off x="4890875" y="2653800"/>
                <a:ext cx="215825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6252" extrusionOk="0">
                    <a:moveTo>
                      <a:pt x="8000" y="1"/>
                    </a:moveTo>
                    <a:lnTo>
                      <a:pt x="8000" y="1415"/>
                    </a:lnTo>
                    <a:lnTo>
                      <a:pt x="8074" y="2828"/>
                    </a:lnTo>
                    <a:lnTo>
                      <a:pt x="8149" y="4242"/>
                    </a:lnTo>
                    <a:lnTo>
                      <a:pt x="8298" y="5693"/>
                    </a:lnTo>
                    <a:lnTo>
                      <a:pt x="8298" y="5879"/>
                    </a:lnTo>
                    <a:lnTo>
                      <a:pt x="8000" y="5768"/>
                    </a:lnTo>
                    <a:lnTo>
                      <a:pt x="6028" y="5247"/>
                    </a:lnTo>
                    <a:lnTo>
                      <a:pt x="4019" y="4763"/>
                    </a:lnTo>
                    <a:lnTo>
                      <a:pt x="2010" y="4317"/>
                    </a:lnTo>
                    <a:lnTo>
                      <a:pt x="0" y="3945"/>
                    </a:lnTo>
                    <a:lnTo>
                      <a:pt x="149" y="4280"/>
                    </a:lnTo>
                    <a:lnTo>
                      <a:pt x="2233" y="4652"/>
                    </a:lnTo>
                    <a:lnTo>
                      <a:pt x="4279" y="5135"/>
                    </a:lnTo>
                    <a:lnTo>
                      <a:pt x="6326" y="5619"/>
                    </a:lnTo>
                    <a:lnTo>
                      <a:pt x="8335" y="6177"/>
                    </a:lnTo>
                    <a:lnTo>
                      <a:pt x="8409" y="6214"/>
                    </a:lnTo>
                    <a:lnTo>
                      <a:pt x="8632" y="6251"/>
                    </a:lnTo>
                    <a:lnTo>
                      <a:pt x="8595" y="6065"/>
                    </a:lnTo>
                    <a:lnTo>
                      <a:pt x="8446" y="4614"/>
                    </a:lnTo>
                    <a:lnTo>
                      <a:pt x="8372" y="3163"/>
                    </a:lnTo>
                    <a:lnTo>
                      <a:pt x="8298" y="1712"/>
                    </a:lnTo>
                    <a:lnTo>
                      <a:pt x="8298" y="298"/>
                    </a:lnTo>
                    <a:lnTo>
                      <a:pt x="8074" y="75"/>
                    </a:lnTo>
                    <a:lnTo>
                      <a:pt x="80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32" name="Google Shape;1646;p70">
                <a:extLst>
                  <a:ext uri="{FF2B5EF4-FFF2-40B4-BE49-F238E27FC236}">
                    <a16:creationId xmlns:a16="http://schemas.microsoft.com/office/drawing/2014/main" id="{223F1BDE-BA53-86C6-9FE5-0FD4E858ECA7}"/>
                  </a:ext>
                </a:extLst>
              </p:cNvPr>
              <p:cNvSpPr/>
              <p:nvPr/>
            </p:nvSpPr>
            <p:spPr>
              <a:xfrm>
                <a:off x="4931800" y="3039825"/>
                <a:ext cx="3842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5368" h="931" extrusionOk="0">
                    <a:moveTo>
                      <a:pt x="5358" y="1"/>
                    </a:moveTo>
                    <a:lnTo>
                      <a:pt x="3498" y="75"/>
                    </a:lnTo>
                    <a:lnTo>
                      <a:pt x="1712" y="187"/>
                    </a:lnTo>
                    <a:lnTo>
                      <a:pt x="1" y="335"/>
                    </a:lnTo>
                    <a:lnTo>
                      <a:pt x="38" y="633"/>
                    </a:lnTo>
                    <a:lnTo>
                      <a:pt x="1749" y="484"/>
                    </a:lnTo>
                    <a:lnTo>
                      <a:pt x="3535" y="373"/>
                    </a:lnTo>
                    <a:lnTo>
                      <a:pt x="5358" y="298"/>
                    </a:lnTo>
                    <a:lnTo>
                      <a:pt x="7256" y="298"/>
                    </a:lnTo>
                    <a:lnTo>
                      <a:pt x="9228" y="373"/>
                    </a:lnTo>
                    <a:lnTo>
                      <a:pt x="11200" y="521"/>
                    </a:lnTo>
                    <a:lnTo>
                      <a:pt x="13246" y="708"/>
                    </a:lnTo>
                    <a:lnTo>
                      <a:pt x="15330" y="931"/>
                    </a:lnTo>
                    <a:lnTo>
                      <a:pt x="15367" y="633"/>
                    </a:lnTo>
                    <a:lnTo>
                      <a:pt x="13283" y="410"/>
                    </a:lnTo>
                    <a:lnTo>
                      <a:pt x="11237" y="224"/>
                    </a:lnTo>
                    <a:lnTo>
                      <a:pt x="9228" y="75"/>
                    </a:lnTo>
                    <a:lnTo>
                      <a:pt x="7256" y="38"/>
                    </a:lnTo>
                    <a:lnTo>
                      <a:pt x="53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33" name="Google Shape;1647;p70">
                <a:extLst>
                  <a:ext uri="{FF2B5EF4-FFF2-40B4-BE49-F238E27FC236}">
                    <a16:creationId xmlns:a16="http://schemas.microsoft.com/office/drawing/2014/main" id="{C5273934-D494-8DC3-C51D-DB8984634149}"/>
                  </a:ext>
                </a:extLst>
              </p:cNvPr>
              <p:cNvSpPr/>
              <p:nvPr/>
            </p:nvSpPr>
            <p:spPr>
              <a:xfrm>
                <a:off x="5360600" y="2982150"/>
                <a:ext cx="19575" cy="13677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471" extrusionOk="0">
                    <a:moveTo>
                      <a:pt x="522" y="1"/>
                    </a:moveTo>
                    <a:lnTo>
                      <a:pt x="38" y="5135"/>
                    </a:lnTo>
                    <a:lnTo>
                      <a:pt x="1" y="5433"/>
                    </a:lnTo>
                    <a:lnTo>
                      <a:pt x="299" y="5470"/>
                    </a:lnTo>
                    <a:lnTo>
                      <a:pt x="299" y="5433"/>
                    </a:lnTo>
                    <a:lnTo>
                      <a:pt x="782" y="336"/>
                    </a:lnTo>
                    <a:lnTo>
                      <a:pt x="5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34" name="Google Shape;1648;p70">
                <a:extLst>
                  <a:ext uri="{FF2B5EF4-FFF2-40B4-BE49-F238E27FC236}">
                    <a16:creationId xmlns:a16="http://schemas.microsoft.com/office/drawing/2014/main" id="{C63E5AFD-EE57-6620-E50A-DEEC250AAB46}"/>
                  </a:ext>
                </a:extLst>
              </p:cNvPr>
              <p:cNvSpPr/>
              <p:nvPr/>
            </p:nvSpPr>
            <p:spPr>
              <a:xfrm>
                <a:off x="5232250" y="3152375"/>
                <a:ext cx="273500" cy="147925"/>
              </a:xfrm>
              <a:custGeom>
                <a:avLst/>
                <a:gdLst/>
                <a:ahLst/>
                <a:cxnLst/>
                <a:rect l="l" t="t" r="r" b="b"/>
                <a:pathLst>
                  <a:path w="10940" h="5917" extrusionOk="0">
                    <a:moveTo>
                      <a:pt x="10679" y="1"/>
                    </a:moveTo>
                    <a:lnTo>
                      <a:pt x="10567" y="1266"/>
                    </a:lnTo>
                    <a:lnTo>
                      <a:pt x="10493" y="2531"/>
                    </a:lnTo>
                    <a:lnTo>
                      <a:pt x="10493" y="3200"/>
                    </a:lnTo>
                    <a:lnTo>
                      <a:pt x="10530" y="3796"/>
                    </a:lnTo>
                    <a:lnTo>
                      <a:pt x="10567" y="4242"/>
                    </a:lnTo>
                    <a:lnTo>
                      <a:pt x="10567" y="4726"/>
                    </a:lnTo>
                    <a:lnTo>
                      <a:pt x="10567" y="4912"/>
                    </a:lnTo>
                    <a:lnTo>
                      <a:pt x="9042" y="4912"/>
                    </a:lnTo>
                    <a:lnTo>
                      <a:pt x="7739" y="4949"/>
                    </a:lnTo>
                    <a:lnTo>
                      <a:pt x="6437" y="4986"/>
                    </a:lnTo>
                    <a:lnTo>
                      <a:pt x="5135" y="5098"/>
                    </a:lnTo>
                    <a:lnTo>
                      <a:pt x="3870" y="5210"/>
                    </a:lnTo>
                    <a:lnTo>
                      <a:pt x="2568" y="5321"/>
                    </a:lnTo>
                    <a:lnTo>
                      <a:pt x="1265" y="5470"/>
                    </a:lnTo>
                    <a:lnTo>
                      <a:pt x="0" y="5656"/>
                    </a:lnTo>
                    <a:lnTo>
                      <a:pt x="410" y="5879"/>
                    </a:lnTo>
                    <a:lnTo>
                      <a:pt x="447" y="5916"/>
                    </a:lnTo>
                    <a:lnTo>
                      <a:pt x="1675" y="5730"/>
                    </a:lnTo>
                    <a:lnTo>
                      <a:pt x="2940" y="5582"/>
                    </a:lnTo>
                    <a:lnTo>
                      <a:pt x="4242" y="5433"/>
                    </a:lnTo>
                    <a:lnTo>
                      <a:pt x="5507" y="5358"/>
                    </a:lnTo>
                    <a:lnTo>
                      <a:pt x="6772" y="5284"/>
                    </a:lnTo>
                    <a:lnTo>
                      <a:pt x="8037" y="5210"/>
                    </a:lnTo>
                    <a:lnTo>
                      <a:pt x="9302" y="5210"/>
                    </a:lnTo>
                    <a:lnTo>
                      <a:pt x="10604" y="5172"/>
                    </a:lnTo>
                    <a:lnTo>
                      <a:pt x="10716" y="5172"/>
                    </a:lnTo>
                    <a:lnTo>
                      <a:pt x="10828" y="5210"/>
                    </a:lnTo>
                    <a:lnTo>
                      <a:pt x="10828" y="5061"/>
                    </a:lnTo>
                    <a:lnTo>
                      <a:pt x="10828" y="5024"/>
                    </a:lnTo>
                    <a:lnTo>
                      <a:pt x="10828" y="4428"/>
                    </a:lnTo>
                    <a:lnTo>
                      <a:pt x="10828" y="3796"/>
                    </a:lnTo>
                    <a:lnTo>
                      <a:pt x="10753" y="3163"/>
                    </a:lnTo>
                    <a:lnTo>
                      <a:pt x="10790" y="2568"/>
                    </a:lnTo>
                    <a:lnTo>
                      <a:pt x="10828" y="1489"/>
                    </a:lnTo>
                    <a:lnTo>
                      <a:pt x="10939" y="373"/>
                    </a:lnTo>
                    <a:lnTo>
                      <a:pt x="10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63" name="Google Shape;1649;p70">
              <a:extLst>
                <a:ext uri="{FF2B5EF4-FFF2-40B4-BE49-F238E27FC236}">
                  <a16:creationId xmlns:a16="http://schemas.microsoft.com/office/drawing/2014/main" id="{D18E07D2-4BFB-73CA-3191-3A0549461DA1}"/>
                </a:ext>
              </a:extLst>
            </p:cNvPr>
            <p:cNvGrpSpPr/>
            <p:nvPr/>
          </p:nvGrpSpPr>
          <p:grpSpPr>
            <a:xfrm>
              <a:off x="6687539" y="2558460"/>
              <a:ext cx="1604500" cy="1639210"/>
              <a:chOff x="5907475" y="3973475"/>
              <a:chExt cx="1219225" cy="1245600"/>
            </a:xfrm>
          </p:grpSpPr>
          <p:sp>
            <p:nvSpPr>
              <p:cNvPr id="364" name="Google Shape;1650;p70">
                <a:extLst>
                  <a:ext uri="{FF2B5EF4-FFF2-40B4-BE49-F238E27FC236}">
                    <a16:creationId xmlns:a16="http://schemas.microsoft.com/office/drawing/2014/main" id="{A8460C65-7C66-5964-96BB-BC57DDBF9EED}"/>
                  </a:ext>
                </a:extLst>
              </p:cNvPr>
              <p:cNvSpPr/>
              <p:nvPr/>
            </p:nvSpPr>
            <p:spPr>
              <a:xfrm>
                <a:off x="5907475" y="3973475"/>
                <a:ext cx="1219225" cy="1245600"/>
              </a:xfrm>
              <a:custGeom>
                <a:avLst/>
                <a:gdLst/>
                <a:ahLst/>
                <a:cxnLst/>
                <a:rect l="l" t="t" r="r" b="b"/>
                <a:pathLst>
                  <a:path w="48769" h="49824" extrusionOk="0">
                    <a:moveTo>
                      <a:pt x="23739" y="1"/>
                    </a:moveTo>
                    <a:lnTo>
                      <a:pt x="23132" y="27"/>
                    </a:lnTo>
                    <a:lnTo>
                      <a:pt x="22525" y="80"/>
                    </a:lnTo>
                    <a:lnTo>
                      <a:pt x="21919" y="132"/>
                    </a:lnTo>
                    <a:lnTo>
                      <a:pt x="21312" y="212"/>
                    </a:lnTo>
                    <a:lnTo>
                      <a:pt x="20705" y="291"/>
                    </a:lnTo>
                    <a:lnTo>
                      <a:pt x="20099" y="396"/>
                    </a:lnTo>
                    <a:lnTo>
                      <a:pt x="19519" y="528"/>
                    </a:lnTo>
                    <a:lnTo>
                      <a:pt x="18912" y="660"/>
                    </a:lnTo>
                    <a:lnTo>
                      <a:pt x="18332" y="818"/>
                    </a:lnTo>
                    <a:lnTo>
                      <a:pt x="17751" y="976"/>
                    </a:lnTo>
                    <a:lnTo>
                      <a:pt x="17171" y="1161"/>
                    </a:lnTo>
                    <a:lnTo>
                      <a:pt x="16591" y="1372"/>
                    </a:lnTo>
                    <a:lnTo>
                      <a:pt x="16011" y="1583"/>
                    </a:lnTo>
                    <a:lnTo>
                      <a:pt x="15457" y="1820"/>
                    </a:lnTo>
                    <a:lnTo>
                      <a:pt x="14903" y="2058"/>
                    </a:lnTo>
                    <a:lnTo>
                      <a:pt x="14745" y="1979"/>
                    </a:lnTo>
                    <a:lnTo>
                      <a:pt x="14586" y="1926"/>
                    </a:lnTo>
                    <a:lnTo>
                      <a:pt x="14428" y="1900"/>
                    </a:lnTo>
                    <a:lnTo>
                      <a:pt x="14217" y="1900"/>
                    </a:lnTo>
                    <a:lnTo>
                      <a:pt x="13980" y="1926"/>
                    </a:lnTo>
                    <a:lnTo>
                      <a:pt x="13769" y="1979"/>
                    </a:lnTo>
                    <a:lnTo>
                      <a:pt x="13558" y="2084"/>
                    </a:lnTo>
                    <a:lnTo>
                      <a:pt x="13373" y="2190"/>
                    </a:lnTo>
                    <a:lnTo>
                      <a:pt x="13215" y="2348"/>
                    </a:lnTo>
                    <a:lnTo>
                      <a:pt x="13083" y="2533"/>
                    </a:lnTo>
                    <a:lnTo>
                      <a:pt x="12977" y="2744"/>
                    </a:lnTo>
                    <a:lnTo>
                      <a:pt x="12898" y="2955"/>
                    </a:lnTo>
                    <a:lnTo>
                      <a:pt x="12872" y="3113"/>
                    </a:lnTo>
                    <a:lnTo>
                      <a:pt x="12133" y="3535"/>
                    </a:lnTo>
                    <a:lnTo>
                      <a:pt x="11448" y="4010"/>
                    </a:lnTo>
                    <a:lnTo>
                      <a:pt x="10762" y="4484"/>
                    </a:lnTo>
                    <a:lnTo>
                      <a:pt x="10103" y="5012"/>
                    </a:lnTo>
                    <a:lnTo>
                      <a:pt x="9470" y="5539"/>
                    </a:lnTo>
                    <a:lnTo>
                      <a:pt x="8837" y="6093"/>
                    </a:lnTo>
                    <a:lnTo>
                      <a:pt x="8230" y="6674"/>
                    </a:lnTo>
                    <a:lnTo>
                      <a:pt x="7650" y="7280"/>
                    </a:lnTo>
                    <a:lnTo>
                      <a:pt x="7096" y="7887"/>
                    </a:lnTo>
                    <a:lnTo>
                      <a:pt x="6568" y="8520"/>
                    </a:lnTo>
                    <a:lnTo>
                      <a:pt x="6041" y="9179"/>
                    </a:lnTo>
                    <a:lnTo>
                      <a:pt x="5566" y="9865"/>
                    </a:lnTo>
                    <a:lnTo>
                      <a:pt x="5091" y="10577"/>
                    </a:lnTo>
                    <a:lnTo>
                      <a:pt x="4643" y="11289"/>
                    </a:lnTo>
                    <a:lnTo>
                      <a:pt x="4247" y="12001"/>
                    </a:lnTo>
                    <a:lnTo>
                      <a:pt x="3852" y="12740"/>
                    </a:lnTo>
                    <a:lnTo>
                      <a:pt x="3008" y="12924"/>
                    </a:lnTo>
                    <a:lnTo>
                      <a:pt x="2322" y="13109"/>
                    </a:lnTo>
                    <a:lnTo>
                      <a:pt x="1742" y="13294"/>
                    </a:lnTo>
                    <a:lnTo>
                      <a:pt x="1293" y="13505"/>
                    </a:lnTo>
                    <a:lnTo>
                      <a:pt x="924" y="13689"/>
                    </a:lnTo>
                    <a:lnTo>
                      <a:pt x="660" y="13874"/>
                    </a:lnTo>
                    <a:lnTo>
                      <a:pt x="449" y="14085"/>
                    </a:lnTo>
                    <a:lnTo>
                      <a:pt x="265" y="14296"/>
                    </a:lnTo>
                    <a:lnTo>
                      <a:pt x="185" y="14454"/>
                    </a:lnTo>
                    <a:lnTo>
                      <a:pt x="133" y="14612"/>
                    </a:lnTo>
                    <a:lnTo>
                      <a:pt x="80" y="14771"/>
                    </a:lnTo>
                    <a:lnTo>
                      <a:pt x="27" y="14929"/>
                    </a:lnTo>
                    <a:lnTo>
                      <a:pt x="1" y="15087"/>
                    </a:lnTo>
                    <a:lnTo>
                      <a:pt x="1" y="15245"/>
                    </a:lnTo>
                    <a:lnTo>
                      <a:pt x="27" y="15404"/>
                    </a:lnTo>
                    <a:lnTo>
                      <a:pt x="54" y="15562"/>
                    </a:lnTo>
                    <a:lnTo>
                      <a:pt x="159" y="15852"/>
                    </a:lnTo>
                    <a:lnTo>
                      <a:pt x="317" y="16116"/>
                    </a:lnTo>
                    <a:lnTo>
                      <a:pt x="502" y="16327"/>
                    </a:lnTo>
                    <a:lnTo>
                      <a:pt x="739" y="16511"/>
                    </a:lnTo>
                    <a:lnTo>
                      <a:pt x="1029" y="16643"/>
                    </a:lnTo>
                    <a:lnTo>
                      <a:pt x="1372" y="16722"/>
                    </a:lnTo>
                    <a:lnTo>
                      <a:pt x="1742" y="16802"/>
                    </a:lnTo>
                    <a:lnTo>
                      <a:pt x="2322" y="16802"/>
                    </a:lnTo>
                    <a:lnTo>
                      <a:pt x="2111" y="17540"/>
                    </a:lnTo>
                    <a:lnTo>
                      <a:pt x="1953" y="18305"/>
                    </a:lnTo>
                    <a:lnTo>
                      <a:pt x="1821" y="19043"/>
                    </a:lnTo>
                    <a:lnTo>
                      <a:pt x="1715" y="19808"/>
                    </a:lnTo>
                    <a:lnTo>
                      <a:pt x="1610" y="20547"/>
                    </a:lnTo>
                    <a:lnTo>
                      <a:pt x="1557" y="21338"/>
                    </a:lnTo>
                    <a:lnTo>
                      <a:pt x="1504" y="22103"/>
                    </a:lnTo>
                    <a:lnTo>
                      <a:pt x="1504" y="22868"/>
                    </a:lnTo>
                    <a:lnTo>
                      <a:pt x="1531" y="24055"/>
                    </a:lnTo>
                    <a:lnTo>
                      <a:pt x="1610" y="25242"/>
                    </a:lnTo>
                    <a:lnTo>
                      <a:pt x="1768" y="26429"/>
                    </a:lnTo>
                    <a:lnTo>
                      <a:pt x="1979" y="27589"/>
                    </a:lnTo>
                    <a:lnTo>
                      <a:pt x="2243" y="28723"/>
                    </a:lnTo>
                    <a:lnTo>
                      <a:pt x="2586" y="29857"/>
                    </a:lnTo>
                    <a:lnTo>
                      <a:pt x="2981" y="30965"/>
                    </a:lnTo>
                    <a:lnTo>
                      <a:pt x="3430" y="32046"/>
                    </a:lnTo>
                    <a:lnTo>
                      <a:pt x="3377" y="32257"/>
                    </a:lnTo>
                    <a:lnTo>
                      <a:pt x="3351" y="32495"/>
                    </a:lnTo>
                    <a:lnTo>
                      <a:pt x="3377" y="32706"/>
                    </a:lnTo>
                    <a:lnTo>
                      <a:pt x="3430" y="32917"/>
                    </a:lnTo>
                    <a:lnTo>
                      <a:pt x="8494" y="48847"/>
                    </a:lnTo>
                    <a:lnTo>
                      <a:pt x="8573" y="49058"/>
                    </a:lnTo>
                    <a:lnTo>
                      <a:pt x="8678" y="49243"/>
                    </a:lnTo>
                    <a:lnTo>
                      <a:pt x="8837" y="49428"/>
                    </a:lnTo>
                    <a:lnTo>
                      <a:pt x="8995" y="49560"/>
                    </a:lnTo>
                    <a:lnTo>
                      <a:pt x="9179" y="49665"/>
                    </a:lnTo>
                    <a:lnTo>
                      <a:pt x="9390" y="49744"/>
                    </a:lnTo>
                    <a:lnTo>
                      <a:pt x="9601" y="49797"/>
                    </a:lnTo>
                    <a:lnTo>
                      <a:pt x="9812" y="49823"/>
                    </a:lnTo>
                    <a:lnTo>
                      <a:pt x="10023" y="49797"/>
                    </a:lnTo>
                    <a:lnTo>
                      <a:pt x="10234" y="49771"/>
                    </a:lnTo>
                    <a:lnTo>
                      <a:pt x="23026" y="45682"/>
                    </a:lnTo>
                    <a:lnTo>
                      <a:pt x="23686" y="45709"/>
                    </a:lnTo>
                    <a:lnTo>
                      <a:pt x="24372" y="45735"/>
                    </a:lnTo>
                    <a:lnTo>
                      <a:pt x="25031" y="45709"/>
                    </a:lnTo>
                    <a:lnTo>
                      <a:pt x="25717" y="45682"/>
                    </a:lnTo>
                    <a:lnTo>
                      <a:pt x="26403" y="45630"/>
                    </a:lnTo>
                    <a:lnTo>
                      <a:pt x="27062" y="45577"/>
                    </a:lnTo>
                    <a:lnTo>
                      <a:pt x="27721" y="45498"/>
                    </a:lnTo>
                    <a:lnTo>
                      <a:pt x="28381" y="45392"/>
                    </a:lnTo>
                    <a:lnTo>
                      <a:pt x="29040" y="45260"/>
                    </a:lnTo>
                    <a:lnTo>
                      <a:pt x="29699" y="45102"/>
                    </a:lnTo>
                    <a:lnTo>
                      <a:pt x="30332" y="44944"/>
                    </a:lnTo>
                    <a:lnTo>
                      <a:pt x="30965" y="44759"/>
                    </a:lnTo>
                    <a:lnTo>
                      <a:pt x="31598" y="44548"/>
                    </a:lnTo>
                    <a:lnTo>
                      <a:pt x="32231" y="44337"/>
                    </a:lnTo>
                    <a:lnTo>
                      <a:pt x="32864" y="44100"/>
                    </a:lnTo>
                    <a:lnTo>
                      <a:pt x="33471" y="43836"/>
                    </a:lnTo>
                    <a:lnTo>
                      <a:pt x="34104" y="43546"/>
                    </a:lnTo>
                    <a:lnTo>
                      <a:pt x="34711" y="43256"/>
                    </a:lnTo>
                    <a:lnTo>
                      <a:pt x="34763" y="43230"/>
                    </a:lnTo>
                    <a:lnTo>
                      <a:pt x="35713" y="42728"/>
                    </a:lnTo>
                    <a:lnTo>
                      <a:pt x="36610" y="42175"/>
                    </a:lnTo>
                    <a:lnTo>
                      <a:pt x="37507" y="41568"/>
                    </a:lnTo>
                    <a:lnTo>
                      <a:pt x="38351" y="40961"/>
                    </a:lnTo>
                    <a:lnTo>
                      <a:pt x="39168" y="40276"/>
                    </a:lnTo>
                    <a:lnTo>
                      <a:pt x="39959" y="39563"/>
                    </a:lnTo>
                    <a:lnTo>
                      <a:pt x="40724" y="38825"/>
                    </a:lnTo>
                    <a:lnTo>
                      <a:pt x="41463" y="38060"/>
                    </a:lnTo>
                    <a:lnTo>
                      <a:pt x="41542" y="37928"/>
                    </a:lnTo>
                    <a:lnTo>
                      <a:pt x="41674" y="37796"/>
                    </a:lnTo>
                    <a:lnTo>
                      <a:pt x="42280" y="37058"/>
                    </a:lnTo>
                    <a:lnTo>
                      <a:pt x="42861" y="36319"/>
                    </a:lnTo>
                    <a:lnTo>
                      <a:pt x="43388" y="35528"/>
                    </a:lnTo>
                    <a:lnTo>
                      <a:pt x="43916" y="34710"/>
                    </a:lnTo>
                    <a:lnTo>
                      <a:pt x="44364" y="33945"/>
                    </a:lnTo>
                    <a:lnTo>
                      <a:pt x="44786" y="33128"/>
                    </a:lnTo>
                    <a:lnTo>
                      <a:pt x="45129" y="32416"/>
                    </a:lnTo>
                    <a:lnTo>
                      <a:pt x="45445" y="31730"/>
                    </a:lnTo>
                    <a:lnTo>
                      <a:pt x="45736" y="31018"/>
                    </a:lnTo>
                    <a:lnTo>
                      <a:pt x="45999" y="30279"/>
                    </a:lnTo>
                    <a:lnTo>
                      <a:pt x="46237" y="29567"/>
                    </a:lnTo>
                    <a:lnTo>
                      <a:pt x="46448" y="28829"/>
                    </a:lnTo>
                    <a:lnTo>
                      <a:pt x="46632" y="28090"/>
                    </a:lnTo>
                    <a:lnTo>
                      <a:pt x="46791" y="27325"/>
                    </a:lnTo>
                    <a:lnTo>
                      <a:pt x="46975" y="26218"/>
                    </a:lnTo>
                    <a:lnTo>
                      <a:pt x="47107" y="25110"/>
                    </a:lnTo>
                    <a:lnTo>
                      <a:pt x="47345" y="25004"/>
                    </a:lnTo>
                    <a:lnTo>
                      <a:pt x="47582" y="24925"/>
                    </a:lnTo>
                    <a:lnTo>
                      <a:pt x="47767" y="24820"/>
                    </a:lnTo>
                    <a:lnTo>
                      <a:pt x="47951" y="24688"/>
                    </a:lnTo>
                    <a:lnTo>
                      <a:pt x="48083" y="24582"/>
                    </a:lnTo>
                    <a:lnTo>
                      <a:pt x="48215" y="24450"/>
                    </a:lnTo>
                    <a:lnTo>
                      <a:pt x="48347" y="24319"/>
                    </a:lnTo>
                    <a:lnTo>
                      <a:pt x="48426" y="24160"/>
                    </a:lnTo>
                    <a:lnTo>
                      <a:pt x="48584" y="23897"/>
                    </a:lnTo>
                    <a:lnTo>
                      <a:pt x="48690" y="23606"/>
                    </a:lnTo>
                    <a:lnTo>
                      <a:pt x="48742" y="23343"/>
                    </a:lnTo>
                    <a:lnTo>
                      <a:pt x="48769" y="23105"/>
                    </a:lnTo>
                    <a:lnTo>
                      <a:pt x="48769" y="22868"/>
                    </a:lnTo>
                    <a:lnTo>
                      <a:pt x="48742" y="22657"/>
                    </a:lnTo>
                    <a:lnTo>
                      <a:pt x="48716" y="22446"/>
                    </a:lnTo>
                    <a:lnTo>
                      <a:pt x="48663" y="22235"/>
                    </a:lnTo>
                    <a:lnTo>
                      <a:pt x="48584" y="22024"/>
                    </a:lnTo>
                    <a:lnTo>
                      <a:pt x="48505" y="21839"/>
                    </a:lnTo>
                    <a:lnTo>
                      <a:pt x="48268" y="21470"/>
                    </a:lnTo>
                    <a:lnTo>
                      <a:pt x="48030" y="21127"/>
                    </a:lnTo>
                    <a:lnTo>
                      <a:pt x="47714" y="20811"/>
                    </a:lnTo>
                    <a:lnTo>
                      <a:pt x="47397" y="20521"/>
                    </a:lnTo>
                    <a:lnTo>
                      <a:pt x="47081" y="20230"/>
                    </a:lnTo>
                    <a:lnTo>
                      <a:pt x="46923" y="19228"/>
                    </a:lnTo>
                    <a:lnTo>
                      <a:pt x="46764" y="18226"/>
                    </a:lnTo>
                    <a:lnTo>
                      <a:pt x="46527" y="17250"/>
                    </a:lnTo>
                    <a:lnTo>
                      <a:pt x="46263" y="16300"/>
                    </a:lnTo>
                    <a:lnTo>
                      <a:pt x="45947" y="15325"/>
                    </a:lnTo>
                    <a:lnTo>
                      <a:pt x="45604" y="14401"/>
                    </a:lnTo>
                    <a:lnTo>
                      <a:pt x="45208" y="13452"/>
                    </a:lnTo>
                    <a:lnTo>
                      <a:pt x="44760" y="12555"/>
                    </a:lnTo>
                    <a:lnTo>
                      <a:pt x="45155" y="12054"/>
                    </a:lnTo>
                    <a:lnTo>
                      <a:pt x="45498" y="11553"/>
                    </a:lnTo>
                    <a:lnTo>
                      <a:pt x="45788" y="10999"/>
                    </a:lnTo>
                    <a:lnTo>
                      <a:pt x="46052" y="10445"/>
                    </a:lnTo>
                    <a:lnTo>
                      <a:pt x="46237" y="9839"/>
                    </a:lnTo>
                    <a:lnTo>
                      <a:pt x="46369" y="9232"/>
                    </a:lnTo>
                    <a:lnTo>
                      <a:pt x="46474" y="8625"/>
                    </a:lnTo>
                    <a:lnTo>
                      <a:pt x="46500" y="7966"/>
                    </a:lnTo>
                    <a:lnTo>
                      <a:pt x="46474" y="7623"/>
                    </a:lnTo>
                    <a:lnTo>
                      <a:pt x="46448" y="7280"/>
                    </a:lnTo>
                    <a:lnTo>
                      <a:pt x="46421" y="6937"/>
                    </a:lnTo>
                    <a:lnTo>
                      <a:pt x="46342" y="6594"/>
                    </a:lnTo>
                    <a:lnTo>
                      <a:pt x="46289" y="6252"/>
                    </a:lnTo>
                    <a:lnTo>
                      <a:pt x="46184" y="5935"/>
                    </a:lnTo>
                    <a:lnTo>
                      <a:pt x="46078" y="5592"/>
                    </a:lnTo>
                    <a:lnTo>
                      <a:pt x="45947" y="5302"/>
                    </a:lnTo>
                    <a:lnTo>
                      <a:pt x="45815" y="4985"/>
                    </a:lnTo>
                    <a:lnTo>
                      <a:pt x="45656" y="4695"/>
                    </a:lnTo>
                    <a:lnTo>
                      <a:pt x="45498" y="4405"/>
                    </a:lnTo>
                    <a:lnTo>
                      <a:pt x="45314" y="4115"/>
                    </a:lnTo>
                    <a:lnTo>
                      <a:pt x="45129" y="3851"/>
                    </a:lnTo>
                    <a:lnTo>
                      <a:pt x="44918" y="3588"/>
                    </a:lnTo>
                    <a:lnTo>
                      <a:pt x="44470" y="3086"/>
                    </a:lnTo>
                    <a:lnTo>
                      <a:pt x="43968" y="2638"/>
                    </a:lnTo>
                    <a:lnTo>
                      <a:pt x="43705" y="2453"/>
                    </a:lnTo>
                    <a:lnTo>
                      <a:pt x="43441" y="2242"/>
                    </a:lnTo>
                    <a:lnTo>
                      <a:pt x="43177" y="2058"/>
                    </a:lnTo>
                    <a:lnTo>
                      <a:pt x="42887" y="1900"/>
                    </a:lnTo>
                    <a:lnTo>
                      <a:pt x="42571" y="1741"/>
                    </a:lnTo>
                    <a:lnTo>
                      <a:pt x="42280" y="1609"/>
                    </a:lnTo>
                    <a:lnTo>
                      <a:pt x="41964" y="1478"/>
                    </a:lnTo>
                    <a:lnTo>
                      <a:pt x="41647" y="1372"/>
                    </a:lnTo>
                    <a:lnTo>
                      <a:pt x="41305" y="1293"/>
                    </a:lnTo>
                    <a:lnTo>
                      <a:pt x="40988" y="1214"/>
                    </a:lnTo>
                    <a:lnTo>
                      <a:pt x="40645" y="1135"/>
                    </a:lnTo>
                    <a:lnTo>
                      <a:pt x="40302" y="1108"/>
                    </a:lnTo>
                    <a:lnTo>
                      <a:pt x="39933" y="1082"/>
                    </a:lnTo>
                    <a:lnTo>
                      <a:pt x="39590" y="1056"/>
                    </a:lnTo>
                    <a:lnTo>
                      <a:pt x="38957" y="1082"/>
                    </a:lnTo>
                    <a:lnTo>
                      <a:pt x="38377" y="1187"/>
                    </a:lnTo>
                    <a:lnTo>
                      <a:pt x="37770" y="1319"/>
                    </a:lnTo>
                    <a:lnTo>
                      <a:pt x="37190" y="1478"/>
                    </a:lnTo>
                    <a:lnTo>
                      <a:pt x="36636" y="1715"/>
                    </a:lnTo>
                    <a:lnTo>
                      <a:pt x="36109" y="2005"/>
                    </a:lnTo>
                    <a:lnTo>
                      <a:pt x="35607" y="2322"/>
                    </a:lnTo>
                    <a:lnTo>
                      <a:pt x="35133" y="2691"/>
                    </a:lnTo>
                    <a:lnTo>
                      <a:pt x="34500" y="2374"/>
                    </a:lnTo>
                    <a:lnTo>
                      <a:pt x="33867" y="2084"/>
                    </a:lnTo>
                    <a:lnTo>
                      <a:pt x="33234" y="1794"/>
                    </a:lnTo>
                    <a:lnTo>
                      <a:pt x="32574" y="1530"/>
                    </a:lnTo>
                    <a:lnTo>
                      <a:pt x="31915" y="1293"/>
                    </a:lnTo>
                    <a:lnTo>
                      <a:pt x="31256" y="1082"/>
                    </a:lnTo>
                    <a:lnTo>
                      <a:pt x="30596" y="871"/>
                    </a:lnTo>
                    <a:lnTo>
                      <a:pt x="29910" y="686"/>
                    </a:lnTo>
                    <a:lnTo>
                      <a:pt x="29225" y="528"/>
                    </a:lnTo>
                    <a:lnTo>
                      <a:pt x="28539" y="396"/>
                    </a:lnTo>
                    <a:lnTo>
                      <a:pt x="27853" y="264"/>
                    </a:lnTo>
                    <a:lnTo>
                      <a:pt x="27167" y="185"/>
                    </a:lnTo>
                    <a:lnTo>
                      <a:pt x="26482" y="106"/>
                    </a:lnTo>
                    <a:lnTo>
                      <a:pt x="25770" y="53"/>
                    </a:lnTo>
                    <a:lnTo>
                      <a:pt x="25057" y="27"/>
                    </a:lnTo>
                    <a:lnTo>
                      <a:pt x="243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65" name="Google Shape;1651;p70">
                <a:extLst>
                  <a:ext uri="{FF2B5EF4-FFF2-40B4-BE49-F238E27FC236}">
                    <a16:creationId xmlns:a16="http://schemas.microsoft.com/office/drawing/2014/main" id="{41824481-A26C-04C9-011E-03CA996D075F}"/>
                  </a:ext>
                </a:extLst>
              </p:cNvPr>
              <p:cNvSpPr/>
              <p:nvPr/>
            </p:nvSpPr>
            <p:spPr>
              <a:xfrm>
                <a:off x="5907475" y="3973475"/>
                <a:ext cx="1219225" cy="1245600"/>
              </a:xfrm>
              <a:custGeom>
                <a:avLst/>
                <a:gdLst/>
                <a:ahLst/>
                <a:cxnLst/>
                <a:rect l="l" t="t" r="r" b="b"/>
                <a:pathLst>
                  <a:path w="48769" h="49824" fill="none" extrusionOk="0">
                    <a:moveTo>
                      <a:pt x="9812" y="49823"/>
                    </a:moveTo>
                    <a:lnTo>
                      <a:pt x="9812" y="49823"/>
                    </a:lnTo>
                    <a:lnTo>
                      <a:pt x="9601" y="49797"/>
                    </a:lnTo>
                    <a:lnTo>
                      <a:pt x="9390" y="49744"/>
                    </a:lnTo>
                    <a:lnTo>
                      <a:pt x="9179" y="49665"/>
                    </a:lnTo>
                    <a:lnTo>
                      <a:pt x="8995" y="49560"/>
                    </a:lnTo>
                    <a:lnTo>
                      <a:pt x="8837" y="49428"/>
                    </a:lnTo>
                    <a:lnTo>
                      <a:pt x="8678" y="49243"/>
                    </a:lnTo>
                    <a:lnTo>
                      <a:pt x="8573" y="49058"/>
                    </a:lnTo>
                    <a:lnTo>
                      <a:pt x="8494" y="48847"/>
                    </a:lnTo>
                    <a:lnTo>
                      <a:pt x="3430" y="32917"/>
                    </a:lnTo>
                    <a:lnTo>
                      <a:pt x="3430" y="32917"/>
                    </a:lnTo>
                    <a:lnTo>
                      <a:pt x="3377" y="32706"/>
                    </a:lnTo>
                    <a:lnTo>
                      <a:pt x="3351" y="32495"/>
                    </a:lnTo>
                    <a:lnTo>
                      <a:pt x="3377" y="32257"/>
                    </a:lnTo>
                    <a:lnTo>
                      <a:pt x="3430" y="32046"/>
                    </a:lnTo>
                    <a:lnTo>
                      <a:pt x="3430" y="32046"/>
                    </a:lnTo>
                    <a:lnTo>
                      <a:pt x="2981" y="30965"/>
                    </a:lnTo>
                    <a:lnTo>
                      <a:pt x="2586" y="29857"/>
                    </a:lnTo>
                    <a:lnTo>
                      <a:pt x="2243" y="28723"/>
                    </a:lnTo>
                    <a:lnTo>
                      <a:pt x="1979" y="27589"/>
                    </a:lnTo>
                    <a:lnTo>
                      <a:pt x="1768" y="26429"/>
                    </a:lnTo>
                    <a:lnTo>
                      <a:pt x="1610" y="25242"/>
                    </a:lnTo>
                    <a:lnTo>
                      <a:pt x="1531" y="24055"/>
                    </a:lnTo>
                    <a:lnTo>
                      <a:pt x="1504" y="22868"/>
                    </a:lnTo>
                    <a:lnTo>
                      <a:pt x="1504" y="22868"/>
                    </a:lnTo>
                    <a:lnTo>
                      <a:pt x="1504" y="22103"/>
                    </a:lnTo>
                    <a:lnTo>
                      <a:pt x="1557" y="21338"/>
                    </a:lnTo>
                    <a:lnTo>
                      <a:pt x="1610" y="20547"/>
                    </a:lnTo>
                    <a:lnTo>
                      <a:pt x="1715" y="19808"/>
                    </a:lnTo>
                    <a:lnTo>
                      <a:pt x="1821" y="19043"/>
                    </a:lnTo>
                    <a:lnTo>
                      <a:pt x="1953" y="18305"/>
                    </a:lnTo>
                    <a:lnTo>
                      <a:pt x="2111" y="17540"/>
                    </a:lnTo>
                    <a:lnTo>
                      <a:pt x="2322" y="16802"/>
                    </a:lnTo>
                    <a:lnTo>
                      <a:pt x="2322" y="16802"/>
                    </a:lnTo>
                    <a:lnTo>
                      <a:pt x="2164" y="16802"/>
                    </a:lnTo>
                    <a:lnTo>
                      <a:pt x="2164" y="16802"/>
                    </a:lnTo>
                    <a:lnTo>
                      <a:pt x="1742" y="16802"/>
                    </a:lnTo>
                    <a:lnTo>
                      <a:pt x="1372" y="16722"/>
                    </a:lnTo>
                    <a:lnTo>
                      <a:pt x="1029" y="16643"/>
                    </a:lnTo>
                    <a:lnTo>
                      <a:pt x="739" y="16511"/>
                    </a:lnTo>
                    <a:lnTo>
                      <a:pt x="502" y="16327"/>
                    </a:lnTo>
                    <a:lnTo>
                      <a:pt x="317" y="16116"/>
                    </a:lnTo>
                    <a:lnTo>
                      <a:pt x="159" y="15852"/>
                    </a:lnTo>
                    <a:lnTo>
                      <a:pt x="54" y="15562"/>
                    </a:lnTo>
                    <a:lnTo>
                      <a:pt x="54" y="15562"/>
                    </a:lnTo>
                    <a:lnTo>
                      <a:pt x="27" y="15404"/>
                    </a:lnTo>
                    <a:lnTo>
                      <a:pt x="1" y="15245"/>
                    </a:lnTo>
                    <a:lnTo>
                      <a:pt x="1" y="15087"/>
                    </a:lnTo>
                    <a:lnTo>
                      <a:pt x="27" y="14929"/>
                    </a:lnTo>
                    <a:lnTo>
                      <a:pt x="80" y="14771"/>
                    </a:lnTo>
                    <a:lnTo>
                      <a:pt x="133" y="14612"/>
                    </a:lnTo>
                    <a:lnTo>
                      <a:pt x="185" y="14454"/>
                    </a:lnTo>
                    <a:lnTo>
                      <a:pt x="265" y="14296"/>
                    </a:lnTo>
                    <a:lnTo>
                      <a:pt x="265" y="14296"/>
                    </a:lnTo>
                    <a:lnTo>
                      <a:pt x="449" y="14085"/>
                    </a:lnTo>
                    <a:lnTo>
                      <a:pt x="660" y="13874"/>
                    </a:lnTo>
                    <a:lnTo>
                      <a:pt x="924" y="13689"/>
                    </a:lnTo>
                    <a:lnTo>
                      <a:pt x="1293" y="13505"/>
                    </a:lnTo>
                    <a:lnTo>
                      <a:pt x="1742" y="13294"/>
                    </a:lnTo>
                    <a:lnTo>
                      <a:pt x="2322" y="13109"/>
                    </a:lnTo>
                    <a:lnTo>
                      <a:pt x="3008" y="12924"/>
                    </a:lnTo>
                    <a:lnTo>
                      <a:pt x="3852" y="12740"/>
                    </a:lnTo>
                    <a:lnTo>
                      <a:pt x="3852" y="12740"/>
                    </a:lnTo>
                    <a:lnTo>
                      <a:pt x="4247" y="12001"/>
                    </a:lnTo>
                    <a:lnTo>
                      <a:pt x="4643" y="11289"/>
                    </a:lnTo>
                    <a:lnTo>
                      <a:pt x="5091" y="10577"/>
                    </a:lnTo>
                    <a:lnTo>
                      <a:pt x="5566" y="9865"/>
                    </a:lnTo>
                    <a:lnTo>
                      <a:pt x="6041" y="9179"/>
                    </a:lnTo>
                    <a:lnTo>
                      <a:pt x="6568" y="8520"/>
                    </a:lnTo>
                    <a:lnTo>
                      <a:pt x="7096" y="7887"/>
                    </a:lnTo>
                    <a:lnTo>
                      <a:pt x="7650" y="7280"/>
                    </a:lnTo>
                    <a:lnTo>
                      <a:pt x="8230" y="6674"/>
                    </a:lnTo>
                    <a:lnTo>
                      <a:pt x="8837" y="6093"/>
                    </a:lnTo>
                    <a:lnTo>
                      <a:pt x="9470" y="5539"/>
                    </a:lnTo>
                    <a:lnTo>
                      <a:pt x="10103" y="5012"/>
                    </a:lnTo>
                    <a:lnTo>
                      <a:pt x="10762" y="4484"/>
                    </a:lnTo>
                    <a:lnTo>
                      <a:pt x="11448" y="4010"/>
                    </a:lnTo>
                    <a:lnTo>
                      <a:pt x="12133" y="3535"/>
                    </a:lnTo>
                    <a:lnTo>
                      <a:pt x="12872" y="3113"/>
                    </a:lnTo>
                    <a:lnTo>
                      <a:pt x="12898" y="2955"/>
                    </a:lnTo>
                    <a:lnTo>
                      <a:pt x="12898" y="2955"/>
                    </a:lnTo>
                    <a:lnTo>
                      <a:pt x="12977" y="2744"/>
                    </a:lnTo>
                    <a:lnTo>
                      <a:pt x="13083" y="2533"/>
                    </a:lnTo>
                    <a:lnTo>
                      <a:pt x="13215" y="2348"/>
                    </a:lnTo>
                    <a:lnTo>
                      <a:pt x="13373" y="2190"/>
                    </a:lnTo>
                    <a:lnTo>
                      <a:pt x="13558" y="2084"/>
                    </a:lnTo>
                    <a:lnTo>
                      <a:pt x="13769" y="1979"/>
                    </a:lnTo>
                    <a:lnTo>
                      <a:pt x="13980" y="1926"/>
                    </a:lnTo>
                    <a:lnTo>
                      <a:pt x="14217" y="1900"/>
                    </a:lnTo>
                    <a:lnTo>
                      <a:pt x="14243" y="1900"/>
                    </a:lnTo>
                    <a:lnTo>
                      <a:pt x="14243" y="1900"/>
                    </a:lnTo>
                    <a:lnTo>
                      <a:pt x="14428" y="1900"/>
                    </a:lnTo>
                    <a:lnTo>
                      <a:pt x="14586" y="1926"/>
                    </a:lnTo>
                    <a:lnTo>
                      <a:pt x="14745" y="1979"/>
                    </a:lnTo>
                    <a:lnTo>
                      <a:pt x="14903" y="2058"/>
                    </a:lnTo>
                    <a:lnTo>
                      <a:pt x="14903" y="2058"/>
                    </a:lnTo>
                    <a:lnTo>
                      <a:pt x="15457" y="1820"/>
                    </a:lnTo>
                    <a:lnTo>
                      <a:pt x="16011" y="1583"/>
                    </a:lnTo>
                    <a:lnTo>
                      <a:pt x="16591" y="1372"/>
                    </a:lnTo>
                    <a:lnTo>
                      <a:pt x="17171" y="1161"/>
                    </a:lnTo>
                    <a:lnTo>
                      <a:pt x="17751" y="976"/>
                    </a:lnTo>
                    <a:lnTo>
                      <a:pt x="18332" y="818"/>
                    </a:lnTo>
                    <a:lnTo>
                      <a:pt x="18912" y="660"/>
                    </a:lnTo>
                    <a:lnTo>
                      <a:pt x="19519" y="528"/>
                    </a:lnTo>
                    <a:lnTo>
                      <a:pt x="20099" y="396"/>
                    </a:lnTo>
                    <a:lnTo>
                      <a:pt x="20705" y="291"/>
                    </a:lnTo>
                    <a:lnTo>
                      <a:pt x="21312" y="212"/>
                    </a:lnTo>
                    <a:lnTo>
                      <a:pt x="21919" y="132"/>
                    </a:lnTo>
                    <a:lnTo>
                      <a:pt x="22525" y="80"/>
                    </a:lnTo>
                    <a:lnTo>
                      <a:pt x="23132" y="27"/>
                    </a:lnTo>
                    <a:lnTo>
                      <a:pt x="23739" y="1"/>
                    </a:lnTo>
                    <a:lnTo>
                      <a:pt x="24372" y="1"/>
                    </a:lnTo>
                    <a:lnTo>
                      <a:pt x="24372" y="1"/>
                    </a:lnTo>
                    <a:lnTo>
                      <a:pt x="25057" y="27"/>
                    </a:lnTo>
                    <a:lnTo>
                      <a:pt x="25770" y="53"/>
                    </a:lnTo>
                    <a:lnTo>
                      <a:pt x="26482" y="106"/>
                    </a:lnTo>
                    <a:lnTo>
                      <a:pt x="27167" y="185"/>
                    </a:lnTo>
                    <a:lnTo>
                      <a:pt x="27853" y="264"/>
                    </a:lnTo>
                    <a:lnTo>
                      <a:pt x="28539" y="396"/>
                    </a:lnTo>
                    <a:lnTo>
                      <a:pt x="29225" y="528"/>
                    </a:lnTo>
                    <a:lnTo>
                      <a:pt x="29910" y="686"/>
                    </a:lnTo>
                    <a:lnTo>
                      <a:pt x="30596" y="871"/>
                    </a:lnTo>
                    <a:lnTo>
                      <a:pt x="31256" y="1082"/>
                    </a:lnTo>
                    <a:lnTo>
                      <a:pt x="31915" y="1293"/>
                    </a:lnTo>
                    <a:lnTo>
                      <a:pt x="32574" y="1530"/>
                    </a:lnTo>
                    <a:lnTo>
                      <a:pt x="33234" y="1794"/>
                    </a:lnTo>
                    <a:lnTo>
                      <a:pt x="33867" y="2084"/>
                    </a:lnTo>
                    <a:lnTo>
                      <a:pt x="34500" y="2374"/>
                    </a:lnTo>
                    <a:lnTo>
                      <a:pt x="35133" y="2691"/>
                    </a:lnTo>
                    <a:lnTo>
                      <a:pt x="35133" y="2691"/>
                    </a:lnTo>
                    <a:lnTo>
                      <a:pt x="35607" y="2322"/>
                    </a:lnTo>
                    <a:lnTo>
                      <a:pt x="36109" y="2005"/>
                    </a:lnTo>
                    <a:lnTo>
                      <a:pt x="36636" y="1715"/>
                    </a:lnTo>
                    <a:lnTo>
                      <a:pt x="37190" y="1478"/>
                    </a:lnTo>
                    <a:lnTo>
                      <a:pt x="37770" y="1319"/>
                    </a:lnTo>
                    <a:lnTo>
                      <a:pt x="38377" y="1187"/>
                    </a:lnTo>
                    <a:lnTo>
                      <a:pt x="38957" y="1082"/>
                    </a:lnTo>
                    <a:lnTo>
                      <a:pt x="39590" y="1056"/>
                    </a:lnTo>
                    <a:lnTo>
                      <a:pt x="39590" y="1056"/>
                    </a:lnTo>
                    <a:lnTo>
                      <a:pt x="39933" y="1082"/>
                    </a:lnTo>
                    <a:lnTo>
                      <a:pt x="40302" y="1108"/>
                    </a:lnTo>
                    <a:lnTo>
                      <a:pt x="40645" y="1135"/>
                    </a:lnTo>
                    <a:lnTo>
                      <a:pt x="40988" y="1214"/>
                    </a:lnTo>
                    <a:lnTo>
                      <a:pt x="41305" y="1293"/>
                    </a:lnTo>
                    <a:lnTo>
                      <a:pt x="41647" y="1372"/>
                    </a:lnTo>
                    <a:lnTo>
                      <a:pt x="41964" y="1478"/>
                    </a:lnTo>
                    <a:lnTo>
                      <a:pt x="42280" y="1609"/>
                    </a:lnTo>
                    <a:lnTo>
                      <a:pt x="42571" y="1741"/>
                    </a:lnTo>
                    <a:lnTo>
                      <a:pt x="42887" y="1900"/>
                    </a:lnTo>
                    <a:lnTo>
                      <a:pt x="43177" y="2058"/>
                    </a:lnTo>
                    <a:lnTo>
                      <a:pt x="43441" y="2242"/>
                    </a:lnTo>
                    <a:lnTo>
                      <a:pt x="43705" y="2453"/>
                    </a:lnTo>
                    <a:lnTo>
                      <a:pt x="43968" y="2638"/>
                    </a:lnTo>
                    <a:lnTo>
                      <a:pt x="44470" y="3086"/>
                    </a:lnTo>
                    <a:lnTo>
                      <a:pt x="44918" y="3588"/>
                    </a:lnTo>
                    <a:lnTo>
                      <a:pt x="45129" y="3851"/>
                    </a:lnTo>
                    <a:lnTo>
                      <a:pt x="45314" y="4115"/>
                    </a:lnTo>
                    <a:lnTo>
                      <a:pt x="45498" y="4405"/>
                    </a:lnTo>
                    <a:lnTo>
                      <a:pt x="45656" y="4695"/>
                    </a:lnTo>
                    <a:lnTo>
                      <a:pt x="45815" y="4985"/>
                    </a:lnTo>
                    <a:lnTo>
                      <a:pt x="45947" y="5302"/>
                    </a:lnTo>
                    <a:lnTo>
                      <a:pt x="46078" y="5592"/>
                    </a:lnTo>
                    <a:lnTo>
                      <a:pt x="46184" y="5935"/>
                    </a:lnTo>
                    <a:lnTo>
                      <a:pt x="46289" y="6252"/>
                    </a:lnTo>
                    <a:lnTo>
                      <a:pt x="46342" y="6594"/>
                    </a:lnTo>
                    <a:lnTo>
                      <a:pt x="46421" y="6937"/>
                    </a:lnTo>
                    <a:lnTo>
                      <a:pt x="46448" y="7280"/>
                    </a:lnTo>
                    <a:lnTo>
                      <a:pt x="46474" y="7623"/>
                    </a:lnTo>
                    <a:lnTo>
                      <a:pt x="46500" y="7966"/>
                    </a:lnTo>
                    <a:lnTo>
                      <a:pt x="46500" y="7966"/>
                    </a:lnTo>
                    <a:lnTo>
                      <a:pt x="46474" y="8625"/>
                    </a:lnTo>
                    <a:lnTo>
                      <a:pt x="46369" y="9232"/>
                    </a:lnTo>
                    <a:lnTo>
                      <a:pt x="46237" y="9839"/>
                    </a:lnTo>
                    <a:lnTo>
                      <a:pt x="46052" y="10445"/>
                    </a:lnTo>
                    <a:lnTo>
                      <a:pt x="45788" y="10999"/>
                    </a:lnTo>
                    <a:lnTo>
                      <a:pt x="45498" y="11553"/>
                    </a:lnTo>
                    <a:lnTo>
                      <a:pt x="45155" y="12054"/>
                    </a:lnTo>
                    <a:lnTo>
                      <a:pt x="44760" y="12555"/>
                    </a:lnTo>
                    <a:lnTo>
                      <a:pt x="44760" y="12555"/>
                    </a:lnTo>
                    <a:lnTo>
                      <a:pt x="45208" y="13452"/>
                    </a:lnTo>
                    <a:lnTo>
                      <a:pt x="45604" y="14401"/>
                    </a:lnTo>
                    <a:lnTo>
                      <a:pt x="45947" y="15325"/>
                    </a:lnTo>
                    <a:lnTo>
                      <a:pt x="46263" y="16300"/>
                    </a:lnTo>
                    <a:lnTo>
                      <a:pt x="46527" y="17250"/>
                    </a:lnTo>
                    <a:lnTo>
                      <a:pt x="46764" y="18226"/>
                    </a:lnTo>
                    <a:lnTo>
                      <a:pt x="46923" y="19228"/>
                    </a:lnTo>
                    <a:lnTo>
                      <a:pt x="47081" y="20230"/>
                    </a:lnTo>
                    <a:lnTo>
                      <a:pt x="47081" y="20230"/>
                    </a:lnTo>
                    <a:lnTo>
                      <a:pt x="47397" y="20521"/>
                    </a:lnTo>
                    <a:lnTo>
                      <a:pt x="47714" y="20811"/>
                    </a:lnTo>
                    <a:lnTo>
                      <a:pt x="48030" y="21127"/>
                    </a:lnTo>
                    <a:lnTo>
                      <a:pt x="48268" y="21470"/>
                    </a:lnTo>
                    <a:lnTo>
                      <a:pt x="48505" y="21839"/>
                    </a:lnTo>
                    <a:lnTo>
                      <a:pt x="48584" y="22024"/>
                    </a:lnTo>
                    <a:lnTo>
                      <a:pt x="48663" y="22235"/>
                    </a:lnTo>
                    <a:lnTo>
                      <a:pt x="48716" y="22446"/>
                    </a:lnTo>
                    <a:lnTo>
                      <a:pt x="48742" y="22657"/>
                    </a:lnTo>
                    <a:lnTo>
                      <a:pt x="48769" y="22868"/>
                    </a:lnTo>
                    <a:lnTo>
                      <a:pt x="48769" y="23105"/>
                    </a:lnTo>
                    <a:lnTo>
                      <a:pt x="48769" y="23105"/>
                    </a:lnTo>
                    <a:lnTo>
                      <a:pt x="48742" y="23343"/>
                    </a:lnTo>
                    <a:lnTo>
                      <a:pt x="48690" y="23606"/>
                    </a:lnTo>
                    <a:lnTo>
                      <a:pt x="48584" y="23897"/>
                    </a:lnTo>
                    <a:lnTo>
                      <a:pt x="48426" y="24160"/>
                    </a:lnTo>
                    <a:lnTo>
                      <a:pt x="48347" y="24319"/>
                    </a:lnTo>
                    <a:lnTo>
                      <a:pt x="48215" y="24450"/>
                    </a:lnTo>
                    <a:lnTo>
                      <a:pt x="48083" y="24582"/>
                    </a:lnTo>
                    <a:lnTo>
                      <a:pt x="47951" y="24688"/>
                    </a:lnTo>
                    <a:lnTo>
                      <a:pt x="47767" y="24820"/>
                    </a:lnTo>
                    <a:lnTo>
                      <a:pt x="47582" y="24925"/>
                    </a:lnTo>
                    <a:lnTo>
                      <a:pt x="47345" y="25004"/>
                    </a:lnTo>
                    <a:lnTo>
                      <a:pt x="47107" y="25110"/>
                    </a:lnTo>
                    <a:lnTo>
                      <a:pt x="47107" y="25110"/>
                    </a:lnTo>
                    <a:lnTo>
                      <a:pt x="46975" y="26218"/>
                    </a:lnTo>
                    <a:lnTo>
                      <a:pt x="46791" y="27325"/>
                    </a:lnTo>
                    <a:lnTo>
                      <a:pt x="46791" y="27325"/>
                    </a:lnTo>
                    <a:lnTo>
                      <a:pt x="46632" y="28090"/>
                    </a:lnTo>
                    <a:lnTo>
                      <a:pt x="46448" y="28829"/>
                    </a:lnTo>
                    <a:lnTo>
                      <a:pt x="46237" y="29567"/>
                    </a:lnTo>
                    <a:lnTo>
                      <a:pt x="45999" y="30279"/>
                    </a:lnTo>
                    <a:lnTo>
                      <a:pt x="45736" y="31018"/>
                    </a:lnTo>
                    <a:lnTo>
                      <a:pt x="45445" y="31730"/>
                    </a:lnTo>
                    <a:lnTo>
                      <a:pt x="45129" y="32416"/>
                    </a:lnTo>
                    <a:lnTo>
                      <a:pt x="44786" y="33128"/>
                    </a:lnTo>
                    <a:lnTo>
                      <a:pt x="44786" y="33128"/>
                    </a:lnTo>
                    <a:lnTo>
                      <a:pt x="44364" y="33945"/>
                    </a:lnTo>
                    <a:lnTo>
                      <a:pt x="43916" y="34710"/>
                    </a:lnTo>
                    <a:lnTo>
                      <a:pt x="43916" y="34710"/>
                    </a:lnTo>
                    <a:lnTo>
                      <a:pt x="43388" y="35528"/>
                    </a:lnTo>
                    <a:lnTo>
                      <a:pt x="42861" y="36319"/>
                    </a:lnTo>
                    <a:lnTo>
                      <a:pt x="42280" y="37058"/>
                    </a:lnTo>
                    <a:lnTo>
                      <a:pt x="41674" y="37796"/>
                    </a:lnTo>
                    <a:lnTo>
                      <a:pt x="41542" y="37928"/>
                    </a:lnTo>
                    <a:lnTo>
                      <a:pt x="41542" y="37928"/>
                    </a:lnTo>
                    <a:lnTo>
                      <a:pt x="41463" y="38060"/>
                    </a:lnTo>
                    <a:lnTo>
                      <a:pt x="41463" y="38060"/>
                    </a:lnTo>
                    <a:lnTo>
                      <a:pt x="40724" y="38825"/>
                    </a:lnTo>
                    <a:lnTo>
                      <a:pt x="39959" y="39563"/>
                    </a:lnTo>
                    <a:lnTo>
                      <a:pt x="39168" y="40276"/>
                    </a:lnTo>
                    <a:lnTo>
                      <a:pt x="38351" y="40961"/>
                    </a:lnTo>
                    <a:lnTo>
                      <a:pt x="37507" y="41568"/>
                    </a:lnTo>
                    <a:lnTo>
                      <a:pt x="36610" y="42175"/>
                    </a:lnTo>
                    <a:lnTo>
                      <a:pt x="35713" y="42728"/>
                    </a:lnTo>
                    <a:lnTo>
                      <a:pt x="34763" y="43230"/>
                    </a:lnTo>
                    <a:lnTo>
                      <a:pt x="34763" y="43230"/>
                    </a:lnTo>
                    <a:lnTo>
                      <a:pt x="34711" y="43256"/>
                    </a:lnTo>
                    <a:lnTo>
                      <a:pt x="34711" y="43256"/>
                    </a:lnTo>
                    <a:lnTo>
                      <a:pt x="34104" y="43546"/>
                    </a:lnTo>
                    <a:lnTo>
                      <a:pt x="33471" y="43836"/>
                    </a:lnTo>
                    <a:lnTo>
                      <a:pt x="32864" y="44100"/>
                    </a:lnTo>
                    <a:lnTo>
                      <a:pt x="32231" y="44337"/>
                    </a:lnTo>
                    <a:lnTo>
                      <a:pt x="31598" y="44548"/>
                    </a:lnTo>
                    <a:lnTo>
                      <a:pt x="30965" y="44759"/>
                    </a:lnTo>
                    <a:lnTo>
                      <a:pt x="30332" y="44944"/>
                    </a:lnTo>
                    <a:lnTo>
                      <a:pt x="29699" y="45102"/>
                    </a:lnTo>
                    <a:lnTo>
                      <a:pt x="29040" y="45260"/>
                    </a:lnTo>
                    <a:lnTo>
                      <a:pt x="28381" y="45392"/>
                    </a:lnTo>
                    <a:lnTo>
                      <a:pt x="27721" y="45498"/>
                    </a:lnTo>
                    <a:lnTo>
                      <a:pt x="27062" y="45577"/>
                    </a:lnTo>
                    <a:lnTo>
                      <a:pt x="26403" y="45630"/>
                    </a:lnTo>
                    <a:lnTo>
                      <a:pt x="25717" y="45682"/>
                    </a:lnTo>
                    <a:lnTo>
                      <a:pt x="25031" y="45709"/>
                    </a:lnTo>
                    <a:lnTo>
                      <a:pt x="24372" y="45735"/>
                    </a:lnTo>
                    <a:lnTo>
                      <a:pt x="24372" y="45735"/>
                    </a:lnTo>
                    <a:lnTo>
                      <a:pt x="23686" y="45709"/>
                    </a:lnTo>
                    <a:lnTo>
                      <a:pt x="23026" y="45682"/>
                    </a:lnTo>
                    <a:lnTo>
                      <a:pt x="10234" y="49771"/>
                    </a:lnTo>
                    <a:lnTo>
                      <a:pt x="10234" y="49771"/>
                    </a:lnTo>
                    <a:lnTo>
                      <a:pt x="10023" y="49797"/>
                    </a:lnTo>
                    <a:lnTo>
                      <a:pt x="9812" y="498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66" name="Google Shape;1652;p70">
                <a:extLst>
                  <a:ext uri="{FF2B5EF4-FFF2-40B4-BE49-F238E27FC236}">
                    <a16:creationId xmlns:a16="http://schemas.microsoft.com/office/drawing/2014/main" id="{842CADB5-269F-080D-CA3B-411F25D0C33F}"/>
                  </a:ext>
                </a:extLst>
              </p:cNvPr>
              <p:cNvSpPr/>
              <p:nvPr/>
            </p:nvSpPr>
            <p:spPr>
              <a:xfrm>
                <a:off x="5979350" y="4008425"/>
                <a:ext cx="1074175" cy="1073500"/>
              </a:xfrm>
              <a:custGeom>
                <a:avLst/>
                <a:gdLst/>
                <a:ahLst/>
                <a:cxnLst/>
                <a:rect l="l" t="t" r="r" b="b"/>
                <a:pathLst>
                  <a:path w="42967" h="42940" extrusionOk="0">
                    <a:moveTo>
                      <a:pt x="20679" y="0"/>
                    </a:moveTo>
                    <a:lnTo>
                      <a:pt x="19861" y="53"/>
                    </a:lnTo>
                    <a:lnTo>
                      <a:pt x="19070" y="132"/>
                    </a:lnTo>
                    <a:lnTo>
                      <a:pt x="18279" y="238"/>
                    </a:lnTo>
                    <a:lnTo>
                      <a:pt x="17514" y="370"/>
                    </a:lnTo>
                    <a:lnTo>
                      <a:pt x="16749" y="528"/>
                    </a:lnTo>
                    <a:lnTo>
                      <a:pt x="15984" y="713"/>
                    </a:lnTo>
                    <a:lnTo>
                      <a:pt x="15246" y="924"/>
                    </a:lnTo>
                    <a:lnTo>
                      <a:pt x="14507" y="1161"/>
                    </a:lnTo>
                    <a:lnTo>
                      <a:pt x="13769" y="1425"/>
                    </a:lnTo>
                    <a:lnTo>
                      <a:pt x="13057" y="1715"/>
                    </a:lnTo>
                    <a:lnTo>
                      <a:pt x="12371" y="2031"/>
                    </a:lnTo>
                    <a:lnTo>
                      <a:pt x="11685" y="2348"/>
                    </a:lnTo>
                    <a:lnTo>
                      <a:pt x="11026" y="2717"/>
                    </a:lnTo>
                    <a:lnTo>
                      <a:pt x="10366" y="3113"/>
                    </a:lnTo>
                    <a:lnTo>
                      <a:pt x="9707" y="3508"/>
                    </a:lnTo>
                    <a:lnTo>
                      <a:pt x="9100" y="3930"/>
                    </a:lnTo>
                    <a:lnTo>
                      <a:pt x="8494" y="4379"/>
                    </a:lnTo>
                    <a:lnTo>
                      <a:pt x="7887" y="4854"/>
                    </a:lnTo>
                    <a:lnTo>
                      <a:pt x="7307" y="5328"/>
                    </a:lnTo>
                    <a:lnTo>
                      <a:pt x="6753" y="5856"/>
                    </a:lnTo>
                    <a:lnTo>
                      <a:pt x="6225" y="6383"/>
                    </a:lnTo>
                    <a:lnTo>
                      <a:pt x="5698" y="6911"/>
                    </a:lnTo>
                    <a:lnTo>
                      <a:pt x="5197" y="7491"/>
                    </a:lnTo>
                    <a:lnTo>
                      <a:pt x="4722" y="8071"/>
                    </a:lnTo>
                    <a:lnTo>
                      <a:pt x="4247" y="8652"/>
                    </a:lnTo>
                    <a:lnTo>
                      <a:pt x="3799" y="9285"/>
                    </a:lnTo>
                    <a:lnTo>
                      <a:pt x="3377" y="9918"/>
                    </a:lnTo>
                    <a:lnTo>
                      <a:pt x="2981" y="10551"/>
                    </a:lnTo>
                    <a:lnTo>
                      <a:pt x="2612" y="11210"/>
                    </a:lnTo>
                    <a:lnTo>
                      <a:pt x="2269" y="11896"/>
                    </a:lnTo>
                    <a:lnTo>
                      <a:pt x="1926" y="12581"/>
                    </a:lnTo>
                    <a:lnTo>
                      <a:pt x="1662" y="13214"/>
                    </a:lnTo>
                    <a:lnTo>
                      <a:pt x="1425" y="13847"/>
                    </a:lnTo>
                    <a:lnTo>
                      <a:pt x="1082" y="14744"/>
                    </a:lnTo>
                    <a:lnTo>
                      <a:pt x="818" y="15641"/>
                    </a:lnTo>
                    <a:lnTo>
                      <a:pt x="581" y="16590"/>
                    </a:lnTo>
                    <a:lnTo>
                      <a:pt x="370" y="17540"/>
                    </a:lnTo>
                    <a:lnTo>
                      <a:pt x="212" y="18489"/>
                    </a:lnTo>
                    <a:lnTo>
                      <a:pt x="106" y="19465"/>
                    </a:lnTo>
                    <a:lnTo>
                      <a:pt x="27" y="20468"/>
                    </a:lnTo>
                    <a:lnTo>
                      <a:pt x="1" y="21470"/>
                    </a:lnTo>
                    <a:lnTo>
                      <a:pt x="27" y="22472"/>
                    </a:lnTo>
                    <a:lnTo>
                      <a:pt x="106" y="23474"/>
                    </a:lnTo>
                    <a:lnTo>
                      <a:pt x="212" y="24477"/>
                    </a:lnTo>
                    <a:lnTo>
                      <a:pt x="370" y="25426"/>
                    </a:lnTo>
                    <a:lnTo>
                      <a:pt x="581" y="26402"/>
                    </a:lnTo>
                    <a:lnTo>
                      <a:pt x="818" y="27325"/>
                    </a:lnTo>
                    <a:lnTo>
                      <a:pt x="1109" y="28248"/>
                    </a:lnTo>
                    <a:lnTo>
                      <a:pt x="1425" y="29171"/>
                    </a:lnTo>
                    <a:lnTo>
                      <a:pt x="1794" y="30042"/>
                    </a:lnTo>
                    <a:lnTo>
                      <a:pt x="2190" y="30912"/>
                    </a:lnTo>
                    <a:lnTo>
                      <a:pt x="2638" y="31756"/>
                    </a:lnTo>
                    <a:lnTo>
                      <a:pt x="3113" y="32574"/>
                    </a:lnTo>
                    <a:lnTo>
                      <a:pt x="3614" y="33391"/>
                    </a:lnTo>
                    <a:lnTo>
                      <a:pt x="4168" y="34156"/>
                    </a:lnTo>
                    <a:lnTo>
                      <a:pt x="4748" y="34895"/>
                    </a:lnTo>
                    <a:lnTo>
                      <a:pt x="5355" y="35633"/>
                    </a:lnTo>
                    <a:lnTo>
                      <a:pt x="5988" y="36319"/>
                    </a:lnTo>
                    <a:lnTo>
                      <a:pt x="6647" y="36979"/>
                    </a:lnTo>
                    <a:lnTo>
                      <a:pt x="7333" y="37638"/>
                    </a:lnTo>
                    <a:lnTo>
                      <a:pt x="8072" y="38218"/>
                    </a:lnTo>
                    <a:lnTo>
                      <a:pt x="8810" y="38798"/>
                    </a:lnTo>
                    <a:lnTo>
                      <a:pt x="9601" y="39352"/>
                    </a:lnTo>
                    <a:lnTo>
                      <a:pt x="10393" y="39853"/>
                    </a:lnTo>
                    <a:lnTo>
                      <a:pt x="11210" y="40328"/>
                    </a:lnTo>
                    <a:lnTo>
                      <a:pt x="12054" y="40777"/>
                    </a:lnTo>
                    <a:lnTo>
                      <a:pt x="12925" y="41172"/>
                    </a:lnTo>
                    <a:lnTo>
                      <a:pt x="13821" y="41515"/>
                    </a:lnTo>
                    <a:lnTo>
                      <a:pt x="14718" y="41858"/>
                    </a:lnTo>
                    <a:lnTo>
                      <a:pt x="15641" y="42122"/>
                    </a:lnTo>
                    <a:lnTo>
                      <a:pt x="16591" y="42385"/>
                    </a:lnTo>
                    <a:lnTo>
                      <a:pt x="17540" y="42570"/>
                    </a:lnTo>
                    <a:lnTo>
                      <a:pt x="18516" y="42728"/>
                    </a:lnTo>
                    <a:lnTo>
                      <a:pt x="19255" y="42834"/>
                    </a:lnTo>
                    <a:lnTo>
                      <a:pt x="19993" y="42887"/>
                    </a:lnTo>
                    <a:lnTo>
                      <a:pt x="20732" y="42939"/>
                    </a:lnTo>
                    <a:lnTo>
                      <a:pt x="22130" y="42939"/>
                    </a:lnTo>
                    <a:lnTo>
                      <a:pt x="22789" y="42913"/>
                    </a:lnTo>
                    <a:lnTo>
                      <a:pt x="23422" y="42860"/>
                    </a:lnTo>
                    <a:lnTo>
                      <a:pt x="24055" y="42781"/>
                    </a:lnTo>
                    <a:lnTo>
                      <a:pt x="24688" y="42702"/>
                    </a:lnTo>
                    <a:lnTo>
                      <a:pt x="25321" y="42596"/>
                    </a:lnTo>
                    <a:lnTo>
                      <a:pt x="25954" y="42465"/>
                    </a:lnTo>
                    <a:lnTo>
                      <a:pt x="26561" y="42333"/>
                    </a:lnTo>
                    <a:lnTo>
                      <a:pt x="27167" y="42174"/>
                    </a:lnTo>
                    <a:lnTo>
                      <a:pt x="27774" y="42016"/>
                    </a:lnTo>
                    <a:lnTo>
                      <a:pt x="28354" y="41805"/>
                    </a:lnTo>
                    <a:lnTo>
                      <a:pt x="28934" y="41621"/>
                    </a:lnTo>
                    <a:lnTo>
                      <a:pt x="29515" y="41383"/>
                    </a:lnTo>
                    <a:lnTo>
                      <a:pt x="30095" y="41146"/>
                    </a:lnTo>
                    <a:lnTo>
                      <a:pt x="30649" y="40882"/>
                    </a:lnTo>
                    <a:lnTo>
                      <a:pt x="31203" y="40618"/>
                    </a:lnTo>
                    <a:lnTo>
                      <a:pt x="32099" y="40144"/>
                    </a:lnTo>
                    <a:lnTo>
                      <a:pt x="32970" y="39616"/>
                    </a:lnTo>
                    <a:lnTo>
                      <a:pt x="33788" y="39062"/>
                    </a:lnTo>
                    <a:lnTo>
                      <a:pt x="34605" y="38456"/>
                    </a:lnTo>
                    <a:lnTo>
                      <a:pt x="35396" y="37823"/>
                    </a:lnTo>
                    <a:lnTo>
                      <a:pt x="36135" y="37163"/>
                    </a:lnTo>
                    <a:lnTo>
                      <a:pt x="36847" y="36451"/>
                    </a:lnTo>
                    <a:lnTo>
                      <a:pt x="37533" y="35713"/>
                    </a:lnTo>
                    <a:lnTo>
                      <a:pt x="37612" y="35633"/>
                    </a:lnTo>
                    <a:lnTo>
                      <a:pt x="37744" y="35502"/>
                    </a:lnTo>
                    <a:lnTo>
                      <a:pt x="38324" y="34789"/>
                    </a:lnTo>
                    <a:lnTo>
                      <a:pt x="38852" y="34077"/>
                    </a:lnTo>
                    <a:lnTo>
                      <a:pt x="39379" y="33365"/>
                    </a:lnTo>
                    <a:lnTo>
                      <a:pt x="39854" y="32600"/>
                    </a:lnTo>
                    <a:lnTo>
                      <a:pt x="40276" y="31862"/>
                    </a:lnTo>
                    <a:lnTo>
                      <a:pt x="40671" y="31097"/>
                    </a:lnTo>
                    <a:lnTo>
                      <a:pt x="40988" y="30464"/>
                    </a:lnTo>
                    <a:lnTo>
                      <a:pt x="41278" y="29804"/>
                    </a:lnTo>
                    <a:lnTo>
                      <a:pt x="41542" y="29145"/>
                    </a:lnTo>
                    <a:lnTo>
                      <a:pt x="41779" y="28459"/>
                    </a:lnTo>
                    <a:lnTo>
                      <a:pt x="42017" y="27774"/>
                    </a:lnTo>
                    <a:lnTo>
                      <a:pt x="42228" y="27088"/>
                    </a:lnTo>
                    <a:lnTo>
                      <a:pt x="42386" y="26376"/>
                    </a:lnTo>
                    <a:lnTo>
                      <a:pt x="42544" y="25664"/>
                    </a:lnTo>
                    <a:lnTo>
                      <a:pt x="42729" y="24635"/>
                    </a:lnTo>
                    <a:lnTo>
                      <a:pt x="42861" y="23606"/>
                    </a:lnTo>
                    <a:lnTo>
                      <a:pt x="42940" y="22551"/>
                    </a:lnTo>
                    <a:lnTo>
                      <a:pt x="42966" y="21470"/>
                    </a:lnTo>
                    <a:lnTo>
                      <a:pt x="42940" y="20362"/>
                    </a:lnTo>
                    <a:lnTo>
                      <a:pt x="42834" y="19281"/>
                    </a:lnTo>
                    <a:lnTo>
                      <a:pt x="42702" y="18199"/>
                    </a:lnTo>
                    <a:lnTo>
                      <a:pt x="42518" y="17144"/>
                    </a:lnTo>
                    <a:lnTo>
                      <a:pt x="42280" y="16116"/>
                    </a:lnTo>
                    <a:lnTo>
                      <a:pt x="41990" y="15087"/>
                    </a:lnTo>
                    <a:lnTo>
                      <a:pt x="41647" y="14085"/>
                    </a:lnTo>
                    <a:lnTo>
                      <a:pt x="41278" y="13109"/>
                    </a:lnTo>
                    <a:lnTo>
                      <a:pt x="40830" y="12159"/>
                    </a:lnTo>
                    <a:lnTo>
                      <a:pt x="40355" y="11236"/>
                    </a:lnTo>
                    <a:lnTo>
                      <a:pt x="39854" y="10340"/>
                    </a:lnTo>
                    <a:lnTo>
                      <a:pt x="39300" y="9469"/>
                    </a:lnTo>
                    <a:lnTo>
                      <a:pt x="38693" y="8625"/>
                    </a:lnTo>
                    <a:lnTo>
                      <a:pt x="38060" y="7808"/>
                    </a:lnTo>
                    <a:lnTo>
                      <a:pt x="37375" y="7043"/>
                    </a:lnTo>
                    <a:lnTo>
                      <a:pt x="36662" y="6278"/>
                    </a:lnTo>
                    <a:lnTo>
                      <a:pt x="35924" y="5566"/>
                    </a:lnTo>
                    <a:lnTo>
                      <a:pt x="35133" y="4906"/>
                    </a:lnTo>
                    <a:lnTo>
                      <a:pt x="34341" y="4273"/>
                    </a:lnTo>
                    <a:lnTo>
                      <a:pt x="33497" y="3667"/>
                    </a:lnTo>
                    <a:lnTo>
                      <a:pt x="32627" y="3113"/>
                    </a:lnTo>
                    <a:lnTo>
                      <a:pt x="31730" y="2585"/>
                    </a:lnTo>
                    <a:lnTo>
                      <a:pt x="30781" y="2110"/>
                    </a:lnTo>
                    <a:lnTo>
                      <a:pt x="29831" y="1688"/>
                    </a:lnTo>
                    <a:lnTo>
                      <a:pt x="28855" y="1293"/>
                    </a:lnTo>
                    <a:lnTo>
                      <a:pt x="27879" y="950"/>
                    </a:lnTo>
                    <a:lnTo>
                      <a:pt x="26851" y="686"/>
                    </a:lnTo>
                    <a:lnTo>
                      <a:pt x="25822" y="422"/>
                    </a:lnTo>
                    <a:lnTo>
                      <a:pt x="24767" y="238"/>
                    </a:lnTo>
                    <a:lnTo>
                      <a:pt x="23686" y="106"/>
                    </a:lnTo>
                    <a:lnTo>
                      <a:pt x="22578" y="27"/>
                    </a:lnTo>
                    <a:lnTo>
                      <a:pt x="2149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67" name="Google Shape;1653;p70">
                <a:extLst>
                  <a:ext uri="{FF2B5EF4-FFF2-40B4-BE49-F238E27FC236}">
                    <a16:creationId xmlns:a16="http://schemas.microsoft.com/office/drawing/2014/main" id="{3247CD57-D241-989D-E0D9-181F6B0873D5}"/>
                  </a:ext>
                </a:extLst>
              </p:cNvPr>
              <p:cNvSpPr/>
              <p:nvPr/>
            </p:nvSpPr>
            <p:spPr>
              <a:xfrm>
                <a:off x="5979350" y="4008425"/>
                <a:ext cx="1074175" cy="1073500"/>
              </a:xfrm>
              <a:custGeom>
                <a:avLst/>
                <a:gdLst/>
                <a:ahLst/>
                <a:cxnLst/>
                <a:rect l="l" t="t" r="r" b="b"/>
                <a:pathLst>
                  <a:path w="42967" h="42940" fill="none" extrusionOk="0">
                    <a:moveTo>
                      <a:pt x="42966" y="21470"/>
                    </a:moveTo>
                    <a:lnTo>
                      <a:pt x="42966" y="21470"/>
                    </a:lnTo>
                    <a:lnTo>
                      <a:pt x="42940" y="22551"/>
                    </a:lnTo>
                    <a:lnTo>
                      <a:pt x="42861" y="23606"/>
                    </a:lnTo>
                    <a:lnTo>
                      <a:pt x="42729" y="24635"/>
                    </a:lnTo>
                    <a:lnTo>
                      <a:pt x="42544" y="25664"/>
                    </a:lnTo>
                    <a:lnTo>
                      <a:pt x="42544" y="25664"/>
                    </a:lnTo>
                    <a:lnTo>
                      <a:pt x="42386" y="26376"/>
                    </a:lnTo>
                    <a:lnTo>
                      <a:pt x="42228" y="27088"/>
                    </a:lnTo>
                    <a:lnTo>
                      <a:pt x="42017" y="27774"/>
                    </a:lnTo>
                    <a:lnTo>
                      <a:pt x="41779" y="28459"/>
                    </a:lnTo>
                    <a:lnTo>
                      <a:pt x="41542" y="29145"/>
                    </a:lnTo>
                    <a:lnTo>
                      <a:pt x="41278" y="29804"/>
                    </a:lnTo>
                    <a:lnTo>
                      <a:pt x="40988" y="30464"/>
                    </a:lnTo>
                    <a:lnTo>
                      <a:pt x="40671" y="31097"/>
                    </a:lnTo>
                    <a:lnTo>
                      <a:pt x="40671" y="31097"/>
                    </a:lnTo>
                    <a:lnTo>
                      <a:pt x="40276" y="31862"/>
                    </a:lnTo>
                    <a:lnTo>
                      <a:pt x="39854" y="32600"/>
                    </a:lnTo>
                    <a:lnTo>
                      <a:pt x="39854" y="32600"/>
                    </a:lnTo>
                    <a:lnTo>
                      <a:pt x="39379" y="33365"/>
                    </a:lnTo>
                    <a:lnTo>
                      <a:pt x="38852" y="34077"/>
                    </a:lnTo>
                    <a:lnTo>
                      <a:pt x="38324" y="34789"/>
                    </a:lnTo>
                    <a:lnTo>
                      <a:pt x="37744" y="35502"/>
                    </a:lnTo>
                    <a:lnTo>
                      <a:pt x="37744" y="35502"/>
                    </a:lnTo>
                    <a:lnTo>
                      <a:pt x="37612" y="35633"/>
                    </a:lnTo>
                    <a:lnTo>
                      <a:pt x="37612" y="35633"/>
                    </a:lnTo>
                    <a:lnTo>
                      <a:pt x="37533" y="35713"/>
                    </a:lnTo>
                    <a:lnTo>
                      <a:pt x="37533" y="35713"/>
                    </a:lnTo>
                    <a:lnTo>
                      <a:pt x="36847" y="36451"/>
                    </a:lnTo>
                    <a:lnTo>
                      <a:pt x="36135" y="37163"/>
                    </a:lnTo>
                    <a:lnTo>
                      <a:pt x="35396" y="37823"/>
                    </a:lnTo>
                    <a:lnTo>
                      <a:pt x="34605" y="38456"/>
                    </a:lnTo>
                    <a:lnTo>
                      <a:pt x="33788" y="39062"/>
                    </a:lnTo>
                    <a:lnTo>
                      <a:pt x="32970" y="39616"/>
                    </a:lnTo>
                    <a:lnTo>
                      <a:pt x="32099" y="40144"/>
                    </a:lnTo>
                    <a:lnTo>
                      <a:pt x="31203" y="40618"/>
                    </a:lnTo>
                    <a:lnTo>
                      <a:pt x="31203" y="40618"/>
                    </a:lnTo>
                    <a:lnTo>
                      <a:pt x="31203" y="40618"/>
                    </a:lnTo>
                    <a:lnTo>
                      <a:pt x="30649" y="40882"/>
                    </a:lnTo>
                    <a:lnTo>
                      <a:pt x="30095" y="41146"/>
                    </a:lnTo>
                    <a:lnTo>
                      <a:pt x="29515" y="41383"/>
                    </a:lnTo>
                    <a:lnTo>
                      <a:pt x="28934" y="41621"/>
                    </a:lnTo>
                    <a:lnTo>
                      <a:pt x="28354" y="41805"/>
                    </a:lnTo>
                    <a:lnTo>
                      <a:pt x="27774" y="42016"/>
                    </a:lnTo>
                    <a:lnTo>
                      <a:pt x="27167" y="42174"/>
                    </a:lnTo>
                    <a:lnTo>
                      <a:pt x="26561" y="42333"/>
                    </a:lnTo>
                    <a:lnTo>
                      <a:pt x="25954" y="42465"/>
                    </a:lnTo>
                    <a:lnTo>
                      <a:pt x="25321" y="42596"/>
                    </a:lnTo>
                    <a:lnTo>
                      <a:pt x="24688" y="42702"/>
                    </a:lnTo>
                    <a:lnTo>
                      <a:pt x="24055" y="42781"/>
                    </a:lnTo>
                    <a:lnTo>
                      <a:pt x="23422" y="42860"/>
                    </a:lnTo>
                    <a:lnTo>
                      <a:pt x="22789" y="42913"/>
                    </a:lnTo>
                    <a:lnTo>
                      <a:pt x="22130" y="42939"/>
                    </a:lnTo>
                    <a:lnTo>
                      <a:pt x="21497" y="42939"/>
                    </a:lnTo>
                    <a:lnTo>
                      <a:pt x="21497" y="42939"/>
                    </a:lnTo>
                    <a:lnTo>
                      <a:pt x="20732" y="42939"/>
                    </a:lnTo>
                    <a:lnTo>
                      <a:pt x="19993" y="42887"/>
                    </a:lnTo>
                    <a:lnTo>
                      <a:pt x="19255" y="42834"/>
                    </a:lnTo>
                    <a:lnTo>
                      <a:pt x="18516" y="42728"/>
                    </a:lnTo>
                    <a:lnTo>
                      <a:pt x="18516" y="42728"/>
                    </a:lnTo>
                    <a:lnTo>
                      <a:pt x="17540" y="42570"/>
                    </a:lnTo>
                    <a:lnTo>
                      <a:pt x="16591" y="42385"/>
                    </a:lnTo>
                    <a:lnTo>
                      <a:pt x="15641" y="42122"/>
                    </a:lnTo>
                    <a:lnTo>
                      <a:pt x="14718" y="41858"/>
                    </a:lnTo>
                    <a:lnTo>
                      <a:pt x="13821" y="41515"/>
                    </a:lnTo>
                    <a:lnTo>
                      <a:pt x="12925" y="41172"/>
                    </a:lnTo>
                    <a:lnTo>
                      <a:pt x="12054" y="40777"/>
                    </a:lnTo>
                    <a:lnTo>
                      <a:pt x="11210" y="40328"/>
                    </a:lnTo>
                    <a:lnTo>
                      <a:pt x="10393" y="39853"/>
                    </a:lnTo>
                    <a:lnTo>
                      <a:pt x="9601" y="39352"/>
                    </a:lnTo>
                    <a:lnTo>
                      <a:pt x="8810" y="38798"/>
                    </a:lnTo>
                    <a:lnTo>
                      <a:pt x="8072" y="38218"/>
                    </a:lnTo>
                    <a:lnTo>
                      <a:pt x="7333" y="37638"/>
                    </a:lnTo>
                    <a:lnTo>
                      <a:pt x="6647" y="36979"/>
                    </a:lnTo>
                    <a:lnTo>
                      <a:pt x="5988" y="36319"/>
                    </a:lnTo>
                    <a:lnTo>
                      <a:pt x="5355" y="35633"/>
                    </a:lnTo>
                    <a:lnTo>
                      <a:pt x="4748" y="34895"/>
                    </a:lnTo>
                    <a:lnTo>
                      <a:pt x="4168" y="34156"/>
                    </a:lnTo>
                    <a:lnTo>
                      <a:pt x="3614" y="33391"/>
                    </a:lnTo>
                    <a:lnTo>
                      <a:pt x="3113" y="32574"/>
                    </a:lnTo>
                    <a:lnTo>
                      <a:pt x="2638" y="31756"/>
                    </a:lnTo>
                    <a:lnTo>
                      <a:pt x="2190" y="30912"/>
                    </a:lnTo>
                    <a:lnTo>
                      <a:pt x="1794" y="30042"/>
                    </a:lnTo>
                    <a:lnTo>
                      <a:pt x="1425" y="29171"/>
                    </a:lnTo>
                    <a:lnTo>
                      <a:pt x="1109" y="28248"/>
                    </a:lnTo>
                    <a:lnTo>
                      <a:pt x="818" y="27325"/>
                    </a:lnTo>
                    <a:lnTo>
                      <a:pt x="581" y="26402"/>
                    </a:lnTo>
                    <a:lnTo>
                      <a:pt x="370" y="25426"/>
                    </a:lnTo>
                    <a:lnTo>
                      <a:pt x="212" y="24477"/>
                    </a:lnTo>
                    <a:lnTo>
                      <a:pt x="106" y="23474"/>
                    </a:lnTo>
                    <a:lnTo>
                      <a:pt x="27" y="22472"/>
                    </a:lnTo>
                    <a:lnTo>
                      <a:pt x="1" y="21470"/>
                    </a:lnTo>
                    <a:lnTo>
                      <a:pt x="1" y="21470"/>
                    </a:lnTo>
                    <a:lnTo>
                      <a:pt x="27" y="20468"/>
                    </a:lnTo>
                    <a:lnTo>
                      <a:pt x="106" y="19465"/>
                    </a:lnTo>
                    <a:lnTo>
                      <a:pt x="212" y="18489"/>
                    </a:lnTo>
                    <a:lnTo>
                      <a:pt x="370" y="17540"/>
                    </a:lnTo>
                    <a:lnTo>
                      <a:pt x="581" y="16590"/>
                    </a:lnTo>
                    <a:lnTo>
                      <a:pt x="818" y="15641"/>
                    </a:lnTo>
                    <a:lnTo>
                      <a:pt x="1082" y="14744"/>
                    </a:lnTo>
                    <a:lnTo>
                      <a:pt x="1425" y="13847"/>
                    </a:lnTo>
                    <a:lnTo>
                      <a:pt x="1425" y="13847"/>
                    </a:lnTo>
                    <a:lnTo>
                      <a:pt x="1662" y="13214"/>
                    </a:lnTo>
                    <a:lnTo>
                      <a:pt x="1926" y="12581"/>
                    </a:lnTo>
                    <a:lnTo>
                      <a:pt x="1926" y="12581"/>
                    </a:lnTo>
                    <a:lnTo>
                      <a:pt x="2269" y="11896"/>
                    </a:lnTo>
                    <a:lnTo>
                      <a:pt x="2612" y="11210"/>
                    </a:lnTo>
                    <a:lnTo>
                      <a:pt x="2981" y="10551"/>
                    </a:lnTo>
                    <a:lnTo>
                      <a:pt x="3377" y="9918"/>
                    </a:lnTo>
                    <a:lnTo>
                      <a:pt x="3799" y="9285"/>
                    </a:lnTo>
                    <a:lnTo>
                      <a:pt x="4247" y="8652"/>
                    </a:lnTo>
                    <a:lnTo>
                      <a:pt x="4722" y="8071"/>
                    </a:lnTo>
                    <a:lnTo>
                      <a:pt x="5197" y="7491"/>
                    </a:lnTo>
                    <a:lnTo>
                      <a:pt x="5698" y="6911"/>
                    </a:lnTo>
                    <a:lnTo>
                      <a:pt x="6225" y="6383"/>
                    </a:lnTo>
                    <a:lnTo>
                      <a:pt x="6753" y="5856"/>
                    </a:lnTo>
                    <a:lnTo>
                      <a:pt x="7307" y="5328"/>
                    </a:lnTo>
                    <a:lnTo>
                      <a:pt x="7887" y="4854"/>
                    </a:lnTo>
                    <a:lnTo>
                      <a:pt x="8494" y="4379"/>
                    </a:lnTo>
                    <a:lnTo>
                      <a:pt x="9100" y="3930"/>
                    </a:lnTo>
                    <a:lnTo>
                      <a:pt x="9707" y="3508"/>
                    </a:lnTo>
                    <a:lnTo>
                      <a:pt x="10366" y="3113"/>
                    </a:lnTo>
                    <a:lnTo>
                      <a:pt x="11026" y="2717"/>
                    </a:lnTo>
                    <a:lnTo>
                      <a:pt x="11685" y="2348"/>
                    </a:lnTo>
                    <a:lnTo>
                      <a:pt x="12371" y="2031"/>
                    </a:lnTo>
                    <a:lnTo>
                      <a:pt x="13057" y="1715"/>
                    </a:lnTo>
                    <a:lnTo>
                      <a:pt x="13769" y="1425"/>
                    </a:lnTo>
                    <a:lnTo>
                      <a:pt x="14507" y="1161"/>
                    </a:lnTo>
                    <a:lnTo>
                      <a:pt x="15246" y="924"/>
                    </a:lnTo>
                    <a:lnTo>
                      <a:pt x="15984" y="713"/>
                    </a:lnTo>
                    <a:lnTo>
                      <a:pt x="16749" y="528"/>
                    </a:lnTo>
                    <a:lnTo>
                      <a:pt x="17514" y="370"/>
                    </a:lnTo>
                    <a:lnTo>
                      <a:pt x="18279" y="238"/>
                    </a:lnTo>
                    <a:lnTo>
                      <a:pt x="19070" y="132"/>
                    </a:lnTo>
                    <a:lnTo>
                      <a:pt x="19861" y="53"/>
                    </a:lnTo>
                    <a:lnTo>
                      <a:pt x="20679" y="0"/>
                    </a:lnTo>
                    <a:lnTo>
                      <a:pt x="21497" y="0"/>
                    </a:lnTo>
                    <a:lnTo>
                      <a:pt x="21497" y="0"/>
                    </a:lnTo>
                    <a:lnTo>
                      <a:pt x="22578" y="27"/>
                    </a:lnTo>
                    <a:lnTo>
                      <a:pt x="23686" y="106"/>
                    </a:lnTo>
                    <a:lnTo>
                      <a:pt x="24767" y="238"/>
                    </a:lnTo>
                    <a:lnTo>
                      <a:pt x="25822" y="422"/>
                    </a:lnTo>
                    <a:lnTo>
                      <a:pt x="26851" y="686"/>
                    </a:lnTo>
                    <a:lnTo>
                      <a:pt x="27879" y="950"/>
                    </a:lnTo>
                    <a:lnTo>
                      <a:pt x="28855" y="1293"/>
                    </a:lnTo>
                    <a:lnTo>
                      <a:pt x="29831" y="1688"/>
                    </a:lnTo>
                    <a:lnTo>
                      <a:pt x="30781" y="2110"/>
                    </a:lnTo>
                    <a:lnTo>
                      <a:pt x="31730" y="2585"/>
                    </a:lnTo>
                    <a:lnTo>
                      <a:pt x="32627" y="3113"/>
                    </a:lnTo>
                    <a:lnTo>
                      <a:pt x="33497" y="3667"/>
                    </a:lnTo>
                    <a:lnTo>
                      <a:pt x="34341" y="4273"/>
                    </a:lnTo>
                    <a:lnTo>
                      <a:pt x="35133" y="4906"/>
                    </a:lnTo>
                    <a:lnTo>
                      <a:pt x="35924" y="5566"/>
                    </a:lnTo>
                    <a:lnTo>
                      <a:pt x="36662" y="6278"/>
                    </a:lnTo>
                    <a:lnTo>
                      <a:pt x="37375" y="7043"/>
                    </a:lnTo>
                    <a:lnTo>
                      <a:pt x="38060" y="7808"/>
                    </a:lnTo>
                    <a:lnTo>
                      <a:pt x="38693" y="8625"/>
                    </a:lnTo>
                    <a:lnTo>
                      <a:pt x="39300" y="9469"/>
                    </a:lnTo>
                    <a:lnTo>
                      <a:pt x="39854" y="10340"/>
                    </a:lnTo>
                    <a:lnTo>
                      <a:pt x="40355" y="11236"/>
                    </a:lnTo>
                    <a:lnTo>
                      <a:pt x="40830" y="12159"/>
                    </a:lnTo>
                    <a:lnTo>
                      <a:pt x="41278" y="13109"/>
                    </a:lnTo>
                    <a:lnTo>
                      <a:pt x="41647" y="14085"/>
                    </a:lnTo>
                    <a:lnTo>
                      <a:pt x="41990" y="15087"/>
                    </a:lnTo>
                    <a:lnTo>
                      <a:pt x="42280" y="16116"/>
                    </a:lnTo>
                    <a:lnTo>
                      <a:pt x="42518" y="17144"/>
                    </a:lnTo>
                    <a:lnTo>
                      <a:pt x="42702" y="18199"/>
                    </a:lnTo>
                    <a:lnTo>
                      <a:pt x="42834" y="19281"/>
                    </a:lnTo>
                    <a:lnTo>
                      <a:pt x="42940" y="20362"/>
                    </a:lnTo>
                    <a:lnTo>
                      <a:pt x="42966" y="214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68" name="Google Shape;1654;p70">
                <a:extLst>
                  <a:ext uri="{FF2B5EF4-FFF2-40B4-BE49-F238E27FC236}">
                    <a16:creationId xmlns:a16="http://schemas.microsoft.com/office/drawing/2014/main" id="{5DB617C9-7232-0B6B-B3D0-AA3CE8D374E8}"/>
                  </a:ext>
                </a:extLst>
              </p:cNvPr>
              <p:cNvSpPr/>
              <p:nvPr/>
            </p:nvSpPr>
            <p:spPr>
              <a:xfrm>
                <a:off x="6285975" y="4374375"/>
                <a:ext cx="507075" cy="707550"/>
              </a:xfrm>
              <a:custGeom>
                <a:avLst/>
                <a:gdLst/>
                <a:ahLst/>
                <a:cxnLst/>
                <a:rect l="l" t="t" r="r" b="b"/>
                <a:pathLst>
                  <a:path w="20283" h="28302" extrusionOk="0">
                    <a:moveTo>
                      <a:pt x="1029" y="1"/>
                    </a:moveTo>
                    <a:lnTo>
                      <a:pt x="871" y="27"/>
                    </a:lnTo>
                    <a:lnTo>
                      <a:pt x="633" y="133"/>
                    </a:lnTo>
                    <a:lnTo>
                      <a:pt x="422" y="238"/>
                    </a:lnTo>
                    <a:lnTo>
                      <a:pt x="290" y="370"/>
                    </a:lnTo>
                    <a:lnTo>
                      <a:pt x="185" y="475"/>
                    </a:lnTo>
                    <a:lnTo>
                      <a:pt x="106" y="581"/>
                    </a:lnTo>
                    <a:lnTo>
                      <a:pt x="79" y="660"/>
                    </a:lnTo>
                    <a:lnTo>
                      <a:pt x="53" y="739"/>
                    </a:lnTo>
                    <a:lnTo>
                      <a:pt x="0" y="924"/>
                    </a:lnTo>
                    <a:lnTo>
                      <a:pt x="0" y="1082"/>
                    </a:lnTo>
                    <a:lnTo>
                      <a:pt x="0" y="1267"/>
                    </a:lnTo>
                    <a:lnTo>
                      <a:pt x="27" y="1399"/>
                    </a:lnTo>
                    <a:lnTo>
                      <a:pt x="53" y="1557"/>
                    </a:lnTo>
                    <a:lnTo>
                      <a:pt x="106" y="1689"/>
                    </a:lnTo>
                    <a:lnTo>
                      <a:pt x="159" y="1794"/>
                    </a:lnTo>
                    <a:lnTo>
                      <a:pt x="238" y="1900"/>
                    </a:lnTo>
                    <a:lnTo>
                      <a:pt x="449" y="2111"/>
                    </a:lnTo>
                    <a:lnTo>
                      <a:pt x="686" y="2269"/>
                    </a:lnTo>
                    <a:lnTo>
                      <a:pt x="923" y="2427"/>
                    </a:lnTo>
                    <a:lnTo>
                      <a:pt x="1214" y="2533"/>
                    </a:lnTo>
                    <a:lnTo>
                      <a:pt x="1504" y="2612"/>
                    </a:lnTo>
                    <a:lnTo>
                      <a:pt x="1767" y="2691"/>
                    </a:lnTo>
                    <a:lnTo>
                      <a:pt x="2269" y="2770"/>
                    </a:lnTo>
                    <a:lnTo>
                      <a:pt x="2638" y="2796"/>
                    </a:lnTo>
                    <a:lnTo>
                      <a:pt x="2770" y="2796"/>
                    </a:lnTo>
                    <a:lnTo>
                      <a:pt x="5961" y="7307"/>
                    </a:lnTo>
                    <a:lnTo>
                      <a:pt x="5987" y="7808"/>
                    </a:lnTo>
                    <a:lnTo>
                      <a:pt x="6014" y="8441"/>
                    </a:lnTo>
                    <a:lnTo>
                      <a:pt x="6040" y="9285"/>
                    </a:lnTo>
                    <a:lnTo>
                      <a:pt x="6040" y="10340"/>
                    </a:lnTo>
                    <a:lnTo>
                      <a:pt x="6014" y="11606"/>
                    </a:lnTo>
                    <a:lnTo>
                      <a:pt x="5961" y="13056"/>
                    </a:lnTo>
                    <a:lnTo>
                      <a:pt x="5856" y="14692"/>
                    </a:lnTo>
                    <a:lnTo>
                      <a:pt x="5776" y="16169"/>
                    </a:lnTo>
                    <a:lnTo>
                      <a:pt x="5724" y="17830"/>
                    </a:lnTo>
                    <a:lnTo>
                      <a:pt x="5724" y="19598"/>
                    </a:lnTo>
                    <a:lnTo>
                      <a:pt x="5724" y="21391"/>
                    </a:lnTo>
                    <a:lnTo>
                      <a:pt x="5776" y="23132"/>
                    </a:lnTo>
                    <a:lnTo>
                      <a:pt x="5803" y="24767"/>
                    </a:lnTo>
                    <a:lnTo>
                      <a:pt x="5908" y="27325"/>
                    </a:lnTo>
                    <a:lnTo>
                      <a:pt x="5935" y="27563"/>
                    </a:lnTo>
                    <a:lnTo>
                      <a:pt x="6014" y="27747"/>
                    </a:lnTo>
                    <a:lnTo>
                      <a:pt x="6119" y="27932"/>
                    </a:lnTo>
                    <a:lnTo>
                      <a:pt x="6251" y="28090"/>
                    </a:lnTo>
                    <a:lnTo>
                      <a:pt x="6990" y="28196"/>
                    </a:lnTo>
                    <a:lnTo>
                      <a:pt x="7728" y="28249"/>
                    </a:lnTo>
                    <a:lnTo>
                      <a:pt x="8467" y="28301"/>
                    </a:lnTo>
                    <a:lnTo>
                      <a:pt x="9865" y="28301"/>
                    </a:lnTo>
                    <a:lnTo>
                      <a:pt x="10524" y="28275"/>
                    </a:lnTo>
                    <a:lnTo>
                      <a:pt x="11157" y="28222"/>
                    </a:lnTo>
                    <a:lnTo>
                      <a:pt x="11790" y="28143"/>
                    </a:lnTo>
                    <a:lnTo>
                      <a:pt x="12423" y="28064"/>
                    </a:lnTo>
                    <a:lnTo>
                      <a:pt x="13056" y="27958"/>
                    </a:lnTo>
                    <a:lnTo>
                      <a:pt x="13689" y="27827"/>
                    </a:lnTo>
                    <a:lnTo>
                      <a:pt x="14296" y="27695"/>
                    </a:lnTo>
                    <a:lnTo>
                      <a:pt x="14902" y="27536"/>
                    </a:lnTo>
                    <a:lnTo>
                      <a:pt x="15509" y="27378"/>
                    </a:lnTo>
                    <a:lnTo>
                      <a:pt x="16089" y="27167"/>
                    </a:lnTo>
                    <a:lnTo>
                      <a:pt x="16669" y="26983"/>
                    </a:lnTo>
                    <a:lnTo>
                      <a:pt x="17250" y="26745"/>
                    </a:lnTo>
                    <a:lnTo>
                      <a:pt x="17830" y="26508"/>
                    </a:lnTo>
                    <a:lnTo>
                      <a:pt x="18384" y="26244"/>
                    </a:lnTo>
                    <a:lnTo>
                      <a:pt x="18938" y="25980"/>
                    </a:lnTo>
                    <a:lnTo>
                      <a:pt x="20283" y="8652"/>
                    </a:lnTo>
                    <a:lnTo>
                      <a:pt x="20256" y="8652"/>
                    </a:lnTo>
                    <a:lnTo>
                      <a:pt x="15694" y="7544"/>
                    </a:lnTo>
                    <a:lnTo>
                      <a:pt x="14586" y="7280"/>
                    </a:lnTo>
                    <a:lnTo>
                      <a:pt x="9152" y="5962"/>
                    </a:lnTo>
                    <a:lnTo>
                      <a:pt x="9047" y="5935"/>
                    </a:lnTo>
                    <a:lnTo>
                      <a:pt x="8810" y="5381"/>
                    </a:lnTo>
                    <a:lnTo>
                      <a:pt x="8519" y="4775"/>
                    </a:lnTo>
                    <a:lnTo>
                      <a:pt x="8097" y="4010"/>
                    </a:lnTo>
                    <a:lnTo>
                      <a:pt x="7886" y="3640"/>
                    </a:lnTo>
                    <a:lnTo>
                      <a:pt x="7702" y="3350"/>
                    </a:lnTo>
                    <a:lnTo>
                      <a:pt x="7649" y="3271"/>
                    </a:lnTo>
                    <a:lnTo>
                      <a:pt x="7385" y="2876"/>
                    </a:lnTo>
                    <a:lnTo>
                      <a:pt x="7280" y="2717"/>
                    </a:lnTo>
                    <a:lnTo>
                      <a:pt x="7148" y="2585"/>
                    </a:lnTo>
                    <a:lnTo>
                      <a:pt x="6831" y="2295"/>
                    </a:lnTo>
                    <a:lnTo>
                      <a:pt x="6700" y="2190"/>
                    </a:lnTo>
                    <a:lnTo>
                      <a:pt x="6357" y="1952"/>
                    </a:lnTo>
                    <a:lnTo>
                      <a:pt x="5987" y="1715"/>
                    </a:lnTo>
                    <a:lnTo>
                      <a:pt x="5592" y="1504"/>
                    </a:lnTo>
                    <a:lnTo>
                      <a:pt x="5196" y="1293"/>
                    </a:lnTo>
                    <a:lnTo>
                      <a:pt x="4326" y="897"/>
                    </a:lnTo>
                    <a:lnTo>
                      <a:pt x="3455" y="581"/>
                    </a:lnTo>
                    <a:lnTo>
                      <a:pt x="3271" y="502"/>
                    </a:lnTo>
                    <a:lnTo>
                      <a:pt x="2480" y="264"/>
                    </a:lnTo>
                    <a:lnTo>
                      <a:pt x="1767" y="80"/>
                    </a:lnTo>
                    <a:lnTo>
                      <a:pt x="1477" y="27"/>
                    </a:lnTo>
                    <a:lnTo>
                      <a:pt x="12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69" name="Google Shape;1655;p70">
                <a:extLst>
                  <a:ext uri="{FF2B5EF4-FFF2-40B4-BE49-F238E27FC236}">
                    <a16:creationId xmlns:a16="http://schemas.microsoft.com/office/drawing/2014/main" id="{DC4FA91C-4C58-A3F9-DED2-697A39081C0B}"/>
                  </a:ext>
                </a:extLst>
              </p:cNvPr>
              <p:cNvSpPr/>
              <p:nvPr/>
            </p:nvSpPr>
            <p:spPr>
              <a:xfrm>
                <a:off x="6299150" y="4131075"/>
                <a:ext cx="496550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19862" h="20521" extrusionOk="0">
                    <a:moveTo>
                      <a:pt x="5460" y="0"/>
                    </a:moveTo>
                    <a:lnTo>
                      <a:pt x="5144" y="53"/>
                    </a:lnTo>
                    <a:lnTo>
                      <a:pt x="4854" y="132"/>
                    </a:lnTo>
                    <a:lnTo>
                      <a:pt x="4616" y="238"/>
                    </a:lnTo>
                    <a:lnTo>
                      <a:pt x="4405" y="396"/>
                    </a:lnTo>
                    <a:lnTo>
                      <a:pt x="4247" y="581"/>
                    </a:lnTo>
                    <a:lnTo>
                      <a:pt x="4115" y="818"/>
                    </a:lnTo>
                    <a:lnTo>
                      <a:pt x="4036" y="1082"/>
                    </a:lnTo>
                    <a:lnTo>
                      <a:pt x="4010" y="1425"/>
                    </a:lnTo>
                    <a:lnTo>
                      <a:pt x="3852" y="1425"/>
                    </a:lnTo>
                    <a:lnTo>
                      <a:pt x="3403" y="1451"/>
                    </a:lnTo>
                    <a:lnTo>
                      <a:pt x="2770" y="1530"/>
                    </a:lnTo>
                    <a:lnTo>
                      <a:pt x="2401" y="1609"/>
                    </a:lnTo>
                    <a:lnTo>
                      <a:pt x="2032" y="1688"/>
                    </a:lnTo>
                    <a:lnTo>
                      <a:pt x="1662" y="1794"/>
                    </a:lnTo>
                    <a:lnTo>
                      <a:pt x="1293" y="1926"/>
                    </a:lnTo>
                    <a:lnTo>
                      <a:pt x="950" y="2110"/>
                    </a:lnTo>
                    <a:lnTo>
                      <a:pt x="660" y="2321"/>
                    </a:lnTo>
                    <a:lnTo>
                      <a:pt x="502" y="2427"/>
                    </a:lnTo>
                    <a:lnTo>
                      <a:pt x="396" y="2559"/>
                    </a:lnTo>
                    <a:lnTo>
                      <a:pt x="291" y="2691"/>
                    </a:lnTo>
                    <a:lnTo>
                      <a:pt x="185" y="2849"/>
                    </a:lnTo>
                    <a:lnTo>
                      <a:pt x="106" y="3007"/>
                    </a:lnTo>
                    <a:lnTo>
                      <a:pt x="54" y="3165"/>
                    </a:lnTo>
                    <a:lnTo>
                      <a:pt x="1" y="3350"/>
                    </a:lnTo>
                    <a:lnTo>
                      <a:pt x="1" y="3561"/>
                    </a:lnTo>
                    <a:lnTo>
                      <a:pt x="1" y="3614"/>
                    </a:lnTo>
                    <a:lnTo>
                      <a:pt x="54" y="3746"/>
                    </a:lnTo>
                    <a:lnTo>
                      <a:pt x="159" y="3957"/>
                    </a:lnTo>
                    <a:lnTo>
                      <a:pt x="317" y="4194"/>
                    </a:lnTo>
                    <a:lnTo>
                      <a:pt x="449" y="4326"/>
                    </a:lnTo>
                    <a:lnTo>
                      <a:pt x="607" y="4458"/>
                    </a:lnTo>
                    <a:lnTo>
                      <a:pt x="766" y="4563"/>
                    </a:lnTo>
                    <a:lnTo>
                      <a:pt x="977" y="4669"/>
                    </a:lnTo>
                    <a:lnTo>
                      <a:pt x="1214" y="4774"/>
                    </a:lnTo>
                    <a:lnTo>
                      <a:pt x="1478" y="4827"/>
                    </a:lnTo>
                    <a:lnTo>
                      <a:pt x="1768" y="4880"/>
                    </a:lnTo>
                    <a:lnTo>
                      <a:pt x="2137" y="4906"/>
                    </a:lnTo>
                    <a:lnTo>
                      <a:pt x="2823" y="4959"/>
                    </a:lnTo>
                    <a:lnTo>
                      <a:pt x="3430" y="5012"/>
                    </a:lnTo>
                    <a:lnTo>
                      <a:pt x="3983" y="5091"/>
                    </a:lnTo>
                    <a:lnTo>
                      <a:pt x="4432" y="5196"/>
                    </a:lnTo>
                    <a:lnTo>
                      <a:pt x="5038" y="5354"/>
                    </a:lnTo>
                    <a:lnTo>
                      <a:pt x="5249" y="5434"/>
                    </a:lnTo>
                    <a:lnTo>
                      <a:pt x="8705" y="7860"/>
                    </a:lnTo>
                    <a:lnTo>
                      <a:pt x="7861" y="7596"/>
                    </a:lnTo>
                    <a:lnTo>
                      <a:pt x="6990" y="7333"/>
                    </a:lnTo>
                    <a:lnTo>
                      <a:pt x="5988" y="7042"/>
                    </a:lnTo>
                    <a:lnTo>
                      <a:pt x="4959" y="6779"/>
                    </a:lnTo>
                    <a:lnTo>
                      <a:pt x="4458" y="6647"/>
                    </a:lnTo>
                    <a:lnTo>
                      <a:pt x="4010" y="6568"/>
                    </a:lnTo>
                    <a:lnTo>
                      <a:pt x="3588" y="6515"/>
                    </a:lnTo>
                    <a:lnTo>
                      <a:pt x="3245" y="6489"/>
                    </a:lnTo>
                    <a:lnTo>
                      <a:pt x="3008" y="6515"/>
                    </a:lnTo>
                    <a:lnTo>
                      <a:pt x="2902" y="6515"/>
                    </a:lnTo>
                    <a:lnTo>
                      <a:pt x="2823" y="6568"/>
                    </a:lnTo>
                    <a:lnTo>
                      <a:pt x="2084" y="7095"/>
                    </a:lnTo>
                    <a:lnTo>
                      <a:pt x="1583" y="7491"/>
                    </a:lnTo>
                    <a:lnTo>
                      <a:pt x="1082" y="7913"/>
                    </a:lnTo>
                    <a:lnTo>
                      <a:pt x="845" y="8150"/>
                    </a:lnTo>
                    <a:lnTo>
                      <a:pt x="634" y="8388"/>
                    </a:lnTo>
                    <a:lnTo>
                      <a:pt x="476" y="8625"/>
                    </a:lnTo>
                    <a:lnTo>
                      <a:pt x="344" y="8862"/>
                    </a:lnTo>
                    <a:lnTo>
                      <a:pt x="238" y="9100"/>
                    </a:lnTo>
                    <a:lnTo>
                      <a:pt x="212" y="9311"/>
                    </a:lnTo>
                    <a:lnTo>
                      <a:pt x="212" y="9443"/>
                    </a:lnTo>
                    <a:lnTo>
                      <a:pt x="238" y="9548"/>
                    </a:lnTo>
                    <a:lnTo>
                      <a:pt x="291" y="9654"/>
                    </a:lnTo>
                    <a:lnTo>
                      <a:pt x="344" y="9759"/>
                    </a:lnTo>
                    <a:lnTo>
                      <a:pt x="423" y="9865"/>
                    </a:lnTo>
                    <a:lnTo>
                      <a:pt x="528" y="9944"/>
                    </a:lnTo>
                    <a:lnTo>
                      <a:pt x="739" y="10076"/>
                    </a:lnTo>
                    <a:lnTo>
                      <a:pt x="1029" y="10181"/>
                    </a:lnTo>
                    <a:lnTo>
                      <a:pt x="1320" y="10260"/>
                    </a:lnTo>
                    <a:lnTo>
                      <a:pt x="1662" y="10287"/>
                    </a:lnTo>
                    <a:lnTo>
                      <a:pt x="2348" y="10287"/>
                    </a:lnTo>
                    <a:lnTo>
                      <a:pt x="2717" y="10234"/>
                    </a:lnTo>
                    <a:lnTo>
                      <a:pt x="3377" y="10128"/>
                    </a:lnTo>
                    <a:lnTo>
                      <a:pt x="3957" y="10023"/>
                    </a:lnTo>
                    <a:lnTo>
                      <a:pt x="4485" y="9891"/>
                    </a:lnTo>
                    <a:lnTo>
                      <a:pt x="8335" y="14428"/>
                    </a:lnTo>
                    <a:lnTo>
                      <a:pt x="9760" y="20520"/>
                    </a:lnTo>
                    <a:lnTo>
                      <a:pt x="19571" y="19412"/>
                    </a:lnTo>
                    <a:lnTo>
                      <a:pt x="19677" y="18779"/>
                    </a:lnTo>
                    <a:lnTo>
                      <a:pt x="19782" y="18094"/>
                    </a:lnTo>
                    <a:lnTo>
                      <a:pt x="19835" y="17223"/>
                    </a:lnTo>
                    <a:lnTo>
                      <a:pt x="19861" y="16775"/>
                    </a:lnTo>
                    <a:lnTo>
                      <a:pt x="19861" y="16274"/>
                    </a:lnTo>
                    <a:lnTo>
                      <a:pt x="19861" y="15773"/>
                    </a:lnTo>
                    <a:lnTo>
                      <a:pt x="19835" y="15298"/>
                    </a:lnTo>
                    <a:lnTo>
                      <a:pt x="19756" y="14797"/>
                    </a:lnTo>
                    <a:lnTo>
                      <a:pt x="19677" y="14322"/>
                    </a:lnTo>
                    <a:lnTo>
                      <a:pt x="19571" y="13847"/>
                    </a:lnTo>
                    <a:lnTo>
                      <a:pt x="19413" y="13425"/>
                    </a:lnTo>
                    <a:lnTo>
                      <a:pt x="18332" y="10946"/>
                    </a:lnTo>
                    <a:lnTo>
                      <a:pt x="17619" y="9284"/>
                    </a:lnTo>
                    <a:lnTo>
                      <a:pt x="16855" y="7544"/>
                    </a:lnTo>
                    <a:lnTo>
                      <a:pt x="16063" y="5882"/>
                    </a:lnTo>
                    <a:lnTo>
                      <a:pt x="15694" y="5143"/>
                    </a:lnTo>
                    <a:lnTo>
                      <a:pt x="15351" y="4458"/>
                    </a:lnTo>
                    <a:lnTo>
                      <a:pt x="15008" y="3877"/>
                    </a:lnTo>
                    <a:lnTo>
                      <a:pt x="14718" y="3403"/>
                    </a:lnTo>
                    <a:lnTo>
                      <a:pt x="14454" y="3086"/>
                    </a:lnTo>
                    <a:lnTo>
                      <a:pt x="14349" y="2981"/>
                    </a:lnTo>
                    <a:lnTo>
                      <a:pt x="14243" y="2902"/>
                    </a:lnTo>
                    <a:lnTo>
                      <a:pt x="13531" y="2532"/>
                    </a:lnTo>
                    <a:lnTo>
                      <a:pt x="12213" y="1926"/>
                    </a:lnTo>
                    <a:lnTo>
                      <a:pt x="11421" y="1556"/>
                    </a:lnTo>
                    <a:lnTo>
                      <a:pt x="10551" y="1214"/>
                    </a:lnTo>
                    <a:lnTo>
                      <a:pt x="9654" y="871"/>
                    </a:lnTo>
                    <a:lnTo>
                      <a:pt x="8731" y="554"/>
                    </a:lnTo>
                    <a:lnTo>
                      <a:pt x="7834" y="290"/>
                    </a:lnTo>
                    <a:lnTo>
                      <a:pt x="7386" y="185"/>
                    </a:lnTo>
                    <a:lnTo>
                      <a:pt x="6964" y="106"/>
                    </a:lnTo>
                    <a:lnTo>
                      <a:pt x="6568" y="53"/>
                    </a:lnTo>
                    <a:lnTo>
                      <a:pt x="6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0" name="Google Shape;1656;p70">
                <a:extLst>
                  <a:ext uri="{FF2B5EF4-FFF2-40B4-BE49-F238E27FC236}">
                    <a16:creationId xmlns:a16="http://schemas.microsoft.com/office/drawing/2014/main" id="{308660BA-F0CC-6322-CC43-9C9C1685F3F9}"/>
                  </a:ext>
                </a:extLst>
              </p:cNvPr>
              <p:cNvSpPr/>
              <p:nvPr/>
            </p:nvSpPr>
            <p:spPr>
              <a:xfrm>
                <a:off x="6303125" y="4331525"/>
                <a:ext cx="13847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2506" extrusionOk="0">
                    <a:moveTo>
                      <a:pt x="659" y="0"/>
                    </a:moveTo>
                    <a:lnTo>
                      <a:pt x="501" y="159"/>
                    </a:lnTo>
                    <a:lnTo>
                      <a:pt x="343" y="317"/>
                    </a:lnTo>
                    <a:lnTo>
                      <a:pt x="211" y="554"/>
                    </a:lnTo>
                    <a:lnTo>
                      <a:pt x="79" y="818"/>
                    </a:lnTo>
                    <a:lnTo>
                      <a:pt x="26" y="950"/>
                    </a:lnTo>
                    <a:lnTo>
                      <a:pt x="0" y="1108"/>
                    </a:lnTo>
                    <a:lnTo>
                      <a:pt x="0" y="1266"/>
                    </a:lnTo>
                    <a:lnTo>
                      <a:pt x="26" y="1425"/>
                    </a:lnTo>
                    <a:lnTo>
                      <a:pt x="53" y="1609"/>
                    </a:lnTo>
                    <a:lnTo>
                      <a:pt x="132" y="1767"/>
                    </a:lnTo>
                    <a:lnTo>
                      <a:pt x="264" y="1952"/>
                    </a:lnTo>
                    <a:lnTo>
                      <a:pt x="448" y="2110"/>
                    </a:lnTo>
                    <a:lnTo>
                      <a:pt x="633" y="2242"/>
                    </a:lnTo>
                    <a:lnTo>
                      <a:pt x="818" y="2348"/>
                    </a:lnTo>
                    <a:lnTo>
                      <a:pt x="1029" y="2400"/>
                    </a:lnTo>
                    <a:lnTo>
                      <a:pt x="1266" y="2453"/>
                    </a:lnTo>
                    <a:lnTo>
                      <a:pt x="1503" y="2480"/>
                    </a:lnTo>
                    <a:lnTo>
                      <a:pt x="1741" y="2506"/>
                    </a:lnTo>
                    <a:lnTo>
                      <a:pt x="2005" y="2480"/>
                    </a:lnTo>
                    <a:lnTo>
                      <a:pt x="2268" y="2453"/>
                    </a:lnTo>
                    <a:lnTo>
                      <a:pt x="2506" y="2400"/>
                    </a:lnTo>
                    <a:lnTo>
                      <a:pt x="2717" y="2348"/>
                    </a:lnTo>
                    <a:lnTo>
                      <a:pt x="2743" y="2348"/>
                    </a:lnTo>
                    <a:lnTo>
                      <a:pt x="3376" y="2163"/>
                    </a:lnTo>
                    <a:lnTo>
                      <a:pt x="4167" y="1926"/>
                    </a:lnTo>
                    <a:lnTo>
                      <a:pt x="4932" y="1636"/>
                    </a:lnTo>
                    <a:lnTo>
                      <a:pt x="5249" y="1504"/>
                    </a:lnTo>
                    <a:lnTo>
                      <a:pt x="5512" y="1345"/>
                    </a:lnTo>
                    <a:lnTo>
                      <a:pt x="5539" y="1319"/>
                    </a:lnTo>
                    <a:lnTo>
                      <a:pt x="5539" y="1266"/>
                    </a:lnTo>
                    <a:lnTo>
                      <a:pt x="5486" y="1240"/>
                    </a:lnTo>
                    <a:lnTo>
                      <a:pt x="5460" y="1240"/>
                    </a:lnTo>
                    <a:lnTo>
                      <a:pt x="5196" y="1398"/>
                    </a:lnTo>
                    <a:lnTo>
                      <a:pt x="4879" y="1530"/>
                    </a:lnTo>
                    <a:lnTo>
                      <a:pt x="4115" y="1820"/>
                    </a:lnTo>
                    <a:lnTo>
                      <a:pt x="3350" y="2058"/>
                    </a:lnTo>
                    <a:lnTo>
                      <a:pt x="2717" y="2242"/>
                    </a:lnTo>
                    <a:lnTo>
                      <a:pt x="2690" y="2242"/>
                    </a:lnTo>
                    <a:lnTo>
                      <a:pt x="2427" y="2321"/>
                    </a:lnTo>
                    <a:lnTo>
                      <a:pt x="2110" y="2348"/>
                    </a:lnTo>
                    <a:lnTo>
                      <a:pt x="1767" y="2374"/>
                    </a:lnTo>
                    <a:lnTo>
                      <a:pt x="1398" y="2374"/>
                    </a:lnTo>
                    <a:lnTo>
                      <a:pt x="1055" y="2295"/>
                    </a:lnTo>
                    <a:lnTo>
                      <a:pt x="897" y="2242"/>
                    </a:lnTo>
                    <a:lnTo>
                      <a:pt x="739" y="2189"/>
                    </a:lnTo>
                    <a:lnTo>
                      <a:pt x="580" y="2084"/>
                    </a:lnTo>
                    <a:lnTo>
                      <a:pt x="448" y="1978"/>
                    </a:lnTo>
                    <a:lnTo>
                      <a:pt x="343" y="1873"/>
                    </a:lnTo>
                    <a:lnTo>
                      <a:pt x="237" y="1715"/>
                    </a:lnTo>
                    <a:lnTo>
                      <a:pt x="158" y="1556"/>
                    </a:lnTo>
                    <a:lnTo>
                      <a:pt x="132" y="1398"/>
                    </a:lnTo>
                    <a:lnTo>
                      <a:pt x="106" y="1266"/>
                    </a:lnTo>
                    <a:lnTo>
                      <a:pt x="106" y="1108"/>
                    </a:lnTo>
                    <a:lnTo>
                      <a:pt x="132" y="976"/>
                    </a:lnTo>
                    <a:lnTo>
                      <a:pt x="185" y="844"/>
                    </a:lnTo>
                    <a:lnTo>
                      <a:pt x="317" y="607"/>
                    </a:lnTo>
                    <a:lnTo>
                      <a:pt x="448" y="396"/>
                    </a:lnTo>
                    <a:lnTo>
                      <a:pt x="580" y="238"/>
                    </a:lnTo>
                    <a:lnTo>
                      <a:pt x="739" y="106"/>
                    </a:lnTo>
                    <a:lnTo>
                      <a:pt x="765" y="53"/>
                    </a:lnTo>
                    <a:lnTo>
                      <a:pt x="739" y="27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1" name="Google Shape;1657;p70">
                <a:extLst>
                  <a:ext uri="{FF2B5EF4-FFF2-40B4-BE49-F238E27FC236}">
                    <a16:creationId xmlns:a16="http://schemas.microsoft.com/office/drawing/2014/main" id="{BB0B71E2-5C9F-AE1C-204E-8CDCCEF5A553}"/>
                  </a:ext>
                </a:extLst>
              </p:cNvPr>
              <p:cNvSpPr/>
              <p:nvPr/>
            </p:nvSpPr>
            <p:spPr>
              <a:xfrm>
                <a:off x="6409925" y="4376350"/>
                <a:ext cx="80475" cy="976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905" extrusionOk="0">
                    <a:moveTo>
                      <a:pt x="80" y="1"/>
                    </a:moveTo>
                    <a:lnTo>
                      <a:pt x="27" y="27"/>
                    </a:lnTo>
                    <a:lnTo>
                      <a:pt x="1" y="54"/>
                    </a:lnTo>
                    <a:lnTo>
                      <a:pt x="27" y="106"/>
                    </a:lnTo>
                    <a:lnTo>
                      <a:pt x="3113" y="3878"/>
                    </a:lnTo>
                    <a:lnTo>
                      <a:pt x="3166" y="3904"/>
                    </a:lnTo>
                    <a:lnTo>
                      <a:pt x="3192" y="3904"/>
                    </a:lnTo>
                    <a:lnTo>
                      <a:pt x="3219" y="3852"/>
                    </a:lnTo>
                    <a:lnTo>
                      <a:pt x="3219" y="3825"/>
                    </a:lnTo>
                    <a:lnTo>
                      <a:pt x="106" y="2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2" name="Google Shape;1658;p70">
                <a:extLst>
                  <a:ext uri="{FF2B5EF4-FFF2-40B4-BE49-F238E27FC236}">
                    <a16:creationId xmlns:a16="http://schemas.microsoft.com/office/drawing/2014/main" id="{22BCA693-BF07-3C65-F712-18B4E3DBB699}"/>
                  </a:ext>
                </a:extLst>
              </p:cNvPr>
              <p:cNvSpPr/>
              <p:nvPr/>
            </p:nvSpPr>
            <p:spPr>
              <a:xfrm>
                <a:off x="6398075" y="4165350"/>
                <a:ext cx="116075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3087" extrusionOk="0">
                    <a:moveTo>
                      <a:pt x="26" y="1"/>
                    </a:moveTo>
                    <a:lnTo>
                      <a:pt x="0" y="54"/>
                    </a:lnTo>
                    <a:lnTo>
                      <a:pt x="53" y="212"/>
                    </a:lnTo>
                    <a:lnTo>
                      <a:pt x="106" y="396"/>
                    </a:lnTo>
                    <a:lnTo>
                      <a:pt x="185" y="581"/>
                    </a:lnTo>
                    <a:lnTo>
                      <a:pt x="317" y="818"/>
                    </a:lnTo>
                    <a:lnTo>
                      <a:pt x="501" y="1056"/>
                    </a:lnTo>
                    <a:lnTo>
                      <a:pt x="765" y="1320"/>
                    </a:lnTo>
                    <a:lnTo>
                      <a:pt x="1055" y="1557"/>
                    </a:lnTo>
                    <a:lnTo>
                      <a:pt x="1477" y="1768"/>
                    </a:lnTo>
                    <a:lnTo>
                      <a:pt x="1978" y="2032"/>
                    </a:lnTo>
                    <a:lnTo>
                      <a:pt x="2558" y="2295"/>
                    </a:lnTo>
                    <a:lnTo>
                      <a:pt x="3112" y="2533"/>
                    </a:lnTo>
                    <a:lnTo>
                      <a:pt x="4115" y="2902"/>
                    </a:lnTo>
                    <a:lnTo>
                      <a:pt x="4563" y="3087"/>
                    </a:lnTo>
                    <a:lnTo>
                      <a:pt x="4616" y="3087"/>
                    </a:lnTo>
                    <a:lnTo>
                      <a:pt x="4642" y="3060"/>
                    </a:lnTo>
                    <a:lnTo>
                      <a:pt x="4642" y="3008"/>
                    </a:lnTo>
                    <a:lnTo>
                      <a:pt x="4616" y="2981"/>
                    </a:lnTo>
                    <a:lnTo>
                      <a:pt x="4167" y="2823"/>
                    </a:lnTo>
                    <a:lnTo>
                      <a:pt x="3191" y="2427"/>
                    </a:lnTo>
                    <a:lnTo>
                      <a:pt x="2057" y="1926"/>
                    </a:lnTo>
                    <a:lnTo>
                      <a:pt x="1530" y="1689"/>
                    </a:lnTo>
                    <a:lnTo>
                      <a:pt x="1134" y="1451"/>
                    </a:lnTo>
                    <a:lnTo>
                      <a:pt x="844" y="1214"/>
                    </a:lnTo>
                    <a:lnTo>
                      <a:pt x="607" y="977"/>
                    </a:lnTo>
                    <a:lnTo>
                      <a:pt x="422" y="766"/>
                    </a:lnTo>
                    <a:lnTo>
                      <a:pt x="290" y="528"/>
                    </a:lnTo>
                    <a:lnTo>
                      <a:pt x="211" y="344"/>
                    </a:lnTo>
                    <a:lnTo>
                      <a:pt x="158" y="185"/>
                    </a:lnTo>
                    <a:lnTo>
                      <a:pt x="132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3" name="Google Shape;1659;p70">
                <a:extLst>
                  <a:ext uri="{FF2B5EF4-FFF2-40B4-BE49-F238E27FC236}">
                    <a16:creationId xmlns:a16="http://schemas.microsoft.com/office/drawing/2014/main" id="{805972A4-3CE0-DA5B-C342-9F3A280A8FF5}"/>
                  </a:ext>
                </a:extLst>
              </p:cNvPr>
              <p:cNvSpPr/>
              <p:nvPr/>
            </p:nvSpPr>
            <p:spPr>
              <a:xfrm>
                <a:off x="5942425" y="4170625"/>
                <a:ext cx="793275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31731" h="7518" extrusionOk="0">
                    <a:moveTo>
                      <a:pt x="28565" y="1"/>
                    </a:moveTo>
                    <a:lnTo>
                      <a:pt x="27668" y="27"/>
                    </a:lnTo>
                    <a:lnTo>
                      <a:pt x="26719" y="106"/>
                    </a:lnTo>
                    <a:lnTo>
                      <a:pt x="25875" y="185"/>
                    </a:lnTo>
                    <a:lnTo>
                      <a:pt x="24978" y="291"/>
                    </a:lnTo>
                    <a:lnTo>
                      <a:pt x="23132" y="555"/>
                    </a:lnTo>
                    <a:lnTo>
                      <a:pt x="21286" y="898"/>
                    </a:lnTo>
                    <a:lnTo>
                      <a:pt x="19492" y="1240"/>
                    </a:lnTo>
                    <a:lnTo>
                      <a:pt x="17857" y="1583"/>
                    </a:lnTo>
                    <a:lnTo>
                      <a:pt x="16406" y="1900"/>
                    </a:lnTo>
                    <a:lnTo>
                      <a:pt x="14428" y="2348"/>
                    </a:lnTo>
                    <a:lnTo>
                      <a:pt x="13953" y="2480"/>
                    </a:lnTo>
                    <a:lnTo>
                      <a:pt x="13558" y="2612"/>
                    </a:lnTo>
                    <a:lnTo>
                      <a:pt x="13162" y="2744"/>
                    </a:lnTo>
                    <a:lnTo>
                      <a:pt x="12845" y="2876"/>
                    </a:lnTo>
                    <a:lnTo>
                      <a:pt x="12529" y="3034"/>
                    </a:lnTo>
                    <a:lnTo>
                      <a:pt x="12265" y="3166"/>
                    </a:lnTo>
                    <a:lnTo>
                      <a:pt x="11790" y="3482"/>
                    </a:lnTo>
                    <a:lnTo>
                      <a:pt x="11368" y="3772"/>
                    </a:lnTo>
                    <a:lnTo>
                      <a:pt x="11026" y="4063"/>
                    </a:lnTo>
                    <a:lnTo>
                      <a:pt x="10656" y="4300"/>
                    </a:lnTo>
                    <a:lnTo>
                      <a:pt x="10498" y="4379"/>
                    </a:lnTo>
                    <a:lnTo>
                      <a:pt x="10313" y="4485"/>
                    </a:lnTo>
                    <a:lnTo>
                      <a:pt x="9812" y="4643"/>
                    </a:lnTo>
                    <a:lnTo>
                      <a:pt x="9232" y="4801"/>
                    </a:lnTo>
                    <a:lnTo>
                      <a:pt x="7887" y="5170"/>
                    </a:lnTo>
                    <a:lnTo>
                      <a:pt x="6489" y="5487"/>
                    </a:lnTo>
                    <a:lnTo>
                      <a:pt x="5355" y="5751"/>
                    </a:lnTo>
                    <a:lnTo>
                      <a:pt x="4669" y="5882"/>
                    </a:lnTo>
                    <a:lnTo>
                      <a:pt x="3904" y="6014"/>
                    </a:lnTo>
                    <a:lnTo>
                      <a:pt x="3139" y="6146"/>
                    </a:lnTo>
                    <a:lnTo>
                      <a:pt x="2269" y="6331"/>
                    </a:lnTo>
                    <a:lnTo>
                      <a:pt x="1399" y="6542"/>
                    </a:lnTo>
                    <a:lnTo>
                      <a:pt x="1003" y="6674"/>
                    </a:lnTo>
                    <a:lnTo>
                      <a:pt x="660" y="6779"/>
                    </a:lnTo>
                    <a:lnTo>
                      <a:pt x="370" y="6911"/>
                    </a:lnTo>
                    <a:lnTo>
                      <a:pt x="159" y="7069"/>
                    </a:lnTo>
                    <a:lnTo>
                      <a:pt x="80" y="7122"/>
                    </a:lnTo>
                    <a:lnTo>
                      <a:pt x="27" y="7201"/>
                    </a:lnTo>
                    <a:lnTo>
                      <a:pt x="1" y="7280"/>
                    </a:lnTo>
                    <a:lnTo>
                      <a:pt x="1" y="7359"/>
                    </a:lnTo>
                    <a:lnTo>
                      <a:pt x="53" y="7412"/>
                    </a:lnTo>
                    <a:lnTo>
                      <a:pt x="159" y="7465"/>
                    </a:lnTo>
                    <a:lnTo>
                      <a:pt x="344" y="7518"/>
                    </a:lnTo>
                    <a:lnTo>
                      <a:pt x="1108" y="7518"/>
                    </a:lnTo>
                    <a:lnTo>
                      <a:pt x="1821" y="7465"/>
                    </a:lnTo>
                    <a:lnTo>
                      <a:pt x="2665" y="7386"/>
                    </a:lnTo>
                    <a:lnTo>
                      <a:pt x="3588" y="7254"/>
                    </a:lnTo>
                    <a:lnTo>
                      <a:pt x="5566" y="6937"/>
                    </a:lnTo>
                    <a:lnTo>
                      <a:pt x="8784" y="6384"/>
                    </a:lnTo>
                    <a:lnTo>
                      <a:pt x="9918" y="6173"/>
                    </a:lnTo>
                    <a:lnTo>
                      <a:pt x="10498" y="6093"/>
                    </a:lnTo>
                    <a:lnTo>
                      <a:pt x="10894" y="6093"/>
                    </a:lnTo>
                    <a:lnTo>
                      <a:pt x="11342" y="6173"/>
                    </a:lnTo>
                    <a:lnTo>
                      <a:pt x="12423" y="6384"/>
                    </a:lnTo>
                    <a:lnTo>
                      <a:pt x="13030" y="6489"/>
                    </a:lnTo>
                    <a:lnTo>
                      <a:pt x="13610" y="6595"/>
                    </a:lnTo>
                    <a:lnTo>
                      <a:pt x="14217" y="6647"/>
                    </a:lnTo>
                    <a:lnTo>
                      <a:pt x="14771" y="6647"/>
                    </a:lnTo>
                    <a:lnTo>
                      <a:pt x="15430" y="6568"/>
                    </a:lnTo>
                    <a:lnTo>
                      <a:pt x="16459" y="6410"/>
                    </a:lnTo>
                    <a:lnTo>
                      <a:pt x="19202" y="5935"/>
                    </a:lnTo>
                    <a:lnTo>
                      <a:pt x="22472" y="5355"/>
                    </a:lnTo>
                    <a:lnTo>
                      <a:pt x="25638" y="4827"/>
                    </a:lnTo>
                    <a:lnTo>
                      <a:pt x="26745" y="4643"/>
                    </a:lnTo>
                    <a:lnTo>
                      <a:pt x="27800" y="4458"/>
                    </a:lnTo>
                    <a:lnTo>
                      <a:pt x="28750" y="4247"/>
                    </a:lnTo>
                    <a:lnTo>
                      <a:pt x="29198" y="4142"/>
                    </a:lnTo>
                    <a:lnTo>
                      <a:pt x="29620" y="4010"/>
                    </a:lnTo>
                    <a:lnTo>
                      <a:pt x="29989" y="3878"/>
                    </a:lnTo>
                    <a:lnTo>
                      <a:pt x="30359" y="3720"/>
                    </a:lnTo>
                    <a:lnTo>
                      <a:pt x="30675" y="3561"/>
                    </a:lnTo>
                    <a:lnTo>
                      <a:pt x="30939" y="3377"/>
                    </a:lnTo>
                    <a:lnTo>
                      <a:pt x="31176" y="3166"/>
                    </a:lnTo>
                    <a:lnTo>
                      <a:pt x="31387" y="2955"/>
                    </a:lnTo>
                    <a:lnTo>
                      <a:pt x="31546" y="2691"/>
                    </a:lnTo>
                    <a:lnTo>
                      <a:pt x="31651" y="2427"/>
                    </a:lnTo>
                    <a:lnTo>
                      <a:pt x="31730" y="2137"/>
                    </a:lnTo>
                    <a:lnTo>
                      <a:pt x="31730" y="1794"/>
                    </a:lnTo>
                    <a:lnTo>
                      <a:pt x="31704" y="1425"/>
                    </a:lnTo>
                    <a:lnTo>
                      <a:pt x="31651" y="1029"/>
                    </a:lnTo>
                    <a:lnTo>
                      <a:pt x="31572" y="871"/>
                    </a:lnTo>
                    <a:lnTo>
                      <a:pt x="31466" y="713"/>
                    </a:lnTo>
                    <a:lnTo>
                      <a:pt x="31308" y="555"/>
                    </a:lnTo>
                    <a:lnTo>
                      <a:pt x="31124" y="449"/>
                    </a:lnTo>
                    <a:lnTo>
                      <a:pt x="30913" y="344"/>
                    </a:lnTo>
                    <a:lnTo>
                      <a:pt x="30675" y="238"/>
                    </a:lnTo>
                    <a:lnTo>
                      <a:pt x="30385" y="159"/>
                    </a:lnTo>
                    <a:lnTo>
                      <a:pt x="30069" y="106"/>
                    </a:lnTo>
                    <a:lnTo>
                      <a:pt x="29726" y="54"/>
                    </a:lnTo>
                    <a:lnTo>
                      <a:pt x="29356" y="27"/>
                    </a:lnTo>
                    <a:lnTo>
                      <a:pt x="285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4" name="Google Shape;1660;p70">
                <a:extLst>
                  <a:ext uri="{FF2B5EF4-FFF2-40B4-BE49-F238E27FC236}">
                    <a16:creationId xmlns:a16="http://schemas.microsoft.com/office/drawing/2014/main" id="{3D5F88B5-4EF0-3CCD-0629-BC23A9029969}"/>
                  </a:ext>
                </a:extLst>
              </p:cNvPr>
              <p:cNvSpPr/>
              <p:nvPr/>
            </p:nvSpPr>
            <p:spPr>
              <a:xfrm>
                <a:off x="6371700" y="4225350"/>
                <a:ext cx="125300" cy="6465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2586" extrusionOk="0">
                    <a:moveTo>
                      <a:pt x="4721" y="1"/>
                    </a:moveTo>
                    <a:lnTo>
                      <a:pt x="0" y="766"/>
                    </a:lnTo>
                    <a:lnTo>
                      <a:pt x="290" y="2586"/>
                    </a:lnTo>
                    <a:lnTo>
                      <a:pt x="5011" y="1794"/>
                    </a:lnTo>
                    <a:lnTo>
                      <a:pt x="4721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5" name="Google Shape;1661;p70">
                <a:extLst>
                  <a:ext uri="{FF2B5EF4-FFF2-40B4-BE49-F238E27FC236}">
                    <a16:creationId xmlns:a16="http://schemas.microsoft.com/office/drawing/2014/main" id="{C9367024-07E6-CF33-5A00-4AACE9FC12D9}"/>
                  </a:ext>
                </a:extLst>
              </p:cNvPr>
              <p:cNvSpPr/>
              <p:nvPr/>
            </p:nvSpPr>
            <p:spPr>
              <a:xfrm>
                <a:off x="6526650" y="4218100"/>
                <a:ext cx="435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742" extrusionOk="0">
                    <a:moveTo>
                      <a:pt x="871" y="1"/>
                    </a:moveTo>
                    <a:lnTo>
                      <a:pt x="712" y="27"/>
                    </a:lnTo>
                    <a:lnTo>
                      <a:pt x="528" y="80"/>
                    </a:lnTo>
                    <a:lnTo>
                      <a:pt x="396" y="159"/>
                    </a:lnTo>
                    <a:lnTo>
                      <a:pt x="264" y="265"/>
                    </a:lnTo>
                    <a:lnTo>
                      <a:pt x="158" y="396"/>
                    </a:lnTo>
                    <a:lnTo>
                      <a:pt x="79" y="528"/>
                    </a:lnTo>
                    <a:lnTo>
                      <a:pt x="27" y="713"/>
                    </a:lnTo>
                    <a:lnTo>
                      <a:pt x="0" y="871"/>
                    </a:lnTo>
                    <a:lnTo>
                      <a:pt x="27" y="1056"/>
                    </a:lnTo>
                    <a:lnTo>
                      <a:pt x="79" y="1214"/>
                    </a:lnTo>
                    <a:lnTo>
                      <a:pt x="158" y="1372"/>
                    </a:lnTo>
                    <a:lnTo>
                      <a:pt x="264" y="1504"/>
                    </a:lnTo>
                    <a:lnTo>
                      <a:pt x="396" y="1610"/>
                    </a:lnTo>
                    <a:lnTo>
                      <a:pt x="528" y="1689"/>
                    </a:lnTo>
                    <a:lnTo>
                      <a:pt x="712" y="1742"/>
                    </a:lnTo>
                    <a:lnTo>
                      <a:pt x="1055" y="1742"/>
                    </a:lnTo>
                    <a:lnTo>
                      <a:pt x="1214" y="1689"/>
                    </a:lnTo>
                    <a:lnTo>
                      <a:pt x="1372" y="1610"/>
                    </a:lnTo>
                    <a:lnTo>
                      <a:pt x="1504" y="1504"/>
                    </a:lnTo>
                    <a:lnTo>
                      <a:pt x="1609" y="1372"/>
                    </a:lnTo>
                    <a:lnTo>
                      <a:pt x="1688" y="1214"/>
                    </a:lnTo>
                    <a:lnTo>
                      <a:pt x="1741" y="1056"/>
                    </a:lnTo>
                    <a:lnTo>
                      <a:pt x="1741" y="871"/>
                    </a:lnTo>
                    <a:lnTo>
                      <a:pt x="1741" y="713"/>
                    </a:lnTo>
                    <a:lnTo>
                      <a:pt x="1688" y="528"/>
                    </a:lnTo>
                    <a:lnTo>
                      <a:pt x="1609" y="396"/>
                    </a:lnTo>
                    <a:lnTo>
                      <a:pt x="1504" y="265"/>
                    </a:lnTo>
                    <a:lnTo>
                      <a:pt x="1372" y="159"/>
                    </a:lnTo>
                    <a:lnTo>
                      <a:pt x="1214" y="80"/>
                    </a:lnTo>
                    <a:lnTo>
                      <a:pt x="1055" y="27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6" name="Google Shape;1662;p70">
                <a:extLst>
                  <a:ext uri="{FF2B5EF4-FFF2-40B4-BE49-F238E27FC236}">
                    <a16:creationId xmlns:a16="http://schemas.microsoft.com/office/drawing/2014/main" id="{3B89C7ED-577D-C016-930E-9453356468A2}"/>
                  </a:ext>
                </a:extLst>
              </p:cNvPr>
              <p:cNvSpPr/>
              <p:nvPr/>
            </p:nvSpPr>
            <p:spPr>
              <a:xfrm>
                <a:off x="6610375" y="4170625"/>
                <a:ext cx="125325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4459" extrusionOk="0">
                    <a:moveTo>
                      <a:pt x="1847" y="1"/>
                    </a:moveTo>
                    <a:lnTo>
                      <a:pt x="950" y="27"/>
                    </a:lnTo>
                    <a:lnTo>
                      <a:pt x="1" y="106"/>
                    </a:lnTo>
                    <a:lnTo>
                      <a:pt x="317" y="1188"/>
                    </a:lnTo>
                    <a:lnTo>
                      <a:pt x="608" y="2269"/>
                    </a:lnTo>
                    <a:lnTo>
                      <a:pt x="845" y="3350"/>
                    </a:lnTo>
                    <a:lnTo>
                      <a:pt x="1082" y="4458"/>
                    </a:lnTo>
                    <a:lnTo>
                      <a:pt x="2032" y="4247"/>
                    </a:lnTo>
                    <a:lnTo>
                      <a:pt x="2480" y="4142"/>
                    </a:lnTo>
                    <a:lnTo>
                      <a:pt x="2902" y="4010"/>
                    </a:lnTo>
                    <a:lnTo>
                      <a:pt x="3271" y="3878"/>
                    </a:lnTo>
                    <a:lnTo>
                      <a:pt x="3641" y="3720"/>
                    </a:lnTo>
                    <a:lnTo>
                      <a:pt x="3957" y="3561"/>
                    </a:lnTo>
                    <a:lnTo>
                      <a:pt x="4221" y="3377"/>
                    </a:lnTo>
                    <a:lnTo>
                      <a:pt x="4458" y="3166"/>
                    </a:lnTo>
                    <a:lnTo>
                      <a:pt x="4669" y="2955"/>
                    </a:lnTo>
                    <a:lnTo>
                      <a:pt x="4828" y="2691"/>
                    </a:lnTo>
                    <a:lnTo>
                      <a:pt x="4933" y="2427"/>
                    </a:lnTo>
                    <a:lnTo>
                      <a:pt x="5012" y="2137"/>
                    </a:lnTo>
                    <a:lnTo>
                      <a:pt x="5012" y="1794"/>
                    </a:lnTo>
                    <a:lnTo>
                      <a:pt x="4986" y="1425"/>
                    </a:lnTo>
                    <a:lnTo>
                      <a:pt x="4933" y="1029"/>
                    </a:lnTo>
                    <a:lnTo>
                      <a:pt x="4854" y="871"/>
                    </a:lnTo>
                    <a:lnTo>
                      <a:pt x="4748" y="713"/>
                    </a:lnTo>
                    <a:lnTo>
                      <a:pt x="4590" y="555"/>
                    </a:lnTo>
                    <a:lnTo>
                      <a:pt x="4406" y="449"/>
                    </a:lnTo>
                    <a:lnTo>
                      <a:pt x="4195" y="344"/>
                    </a:lnTo>
                    <a:lnTo>
                      <a:pt x="3957" y="238"/>
                    </a:lnTo>
                    <a:lnTo>
                      <a:pt x="3667" y="159"/>
                    </a:lnTo>
                    <a:lnTo>
                      <a:pt x="3351" y="106"/>
                    </a:lnTo>
                    <a:lnTo>
                      <a:pt x="3008" y="54"/>
                    </a:lnTo>
                    <a:lnTo>
                      <a:pt x="2638" y="2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7" name="Google Shape;1663;p70">
                <a:extLst>
                  <a:ext uri="{FF2B5EF4-FFF2-40B4-BE49-F238E27FC236}">
                    <a16:creationId xmlns:a16="http://schemas.microsoft.com/office/drawing/2014/main" id="{6D4CDB79-5E10-7448-AB52-3E9FF5FFE589}"/>
                  </a:ext>
                </a:extLst>
              </p:cNvPr>
              <p:cNvSpPr/>
              <p:nvPr/>
            </p:nvSpPr>
            <p:spPr>
              <a:xfrm>
                <a:off x="5942425" y="4314375"/>
                <a:ext cx="1391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5566" h="1768" extrusionOk="0">
                    <a:moveTo>
                      <a:pt x="5355" y="1"/>
                    </a:moveTo>
                    <a:lnTo>
                      <a:pt x="4669" y="132"/>
                    </a:lnTo>
                    <a:lnTo>
                      <a:pt x="3904" y="264"/>
                    </a:lnTo>
                    <a:lnTo>
                      <a:pt x="3139" y="396"/>
                    </a:lnTo>
                    <a:lnTo>
                      <a:pt x="2269" y="581"/>
                    </a:lnTo>
                    <a:lnTo>
                      <a:pt x="1399" y="792"/>
                    </a:lnTo>
                    <a:lnTo>
                      <a:pt x="1003" y="924"/>
                    </a:lnTo>
                    <a:lnTo>
                      <a:pt x="660" y="1029"/>
                    </a:lnTo>
                    <a:lnTo>
                      <a:pt x="370" y="1161"/>
                    </a:lnTo>
                    <a:lnTo>
                      <a:pt x="159" y="1319"/>
                    </a:lnTo>
                    <a:lnTo>
                      <a:pt x="80" y="1372"/>
                    </a:lnTo>
                    <a:lnTo>
                      <a:pt x="27" y="1451"/>
                    </a:lnTo>
                    <a:lnTo>
                      <a:pt x="1" y="1530"/>
                    </a:lnTo>
                    <a:lnTo>
                      <a:pt x="1" y="1609"/>
                    </a:lnTo>
                    <a:lnTo>
                      <a:pt x="53" y="1662"/>
                    </a:lnTo>
                    <a:lnTo>
                      <a:pt x="159" y="1715"/>
                    </a:lnTo>
                    <a:lnTo>
                      <a:pt x="344" y="1768"/>
                    </a:lnTo>
                    <a:lnTo>
                      <a:pt x="1108" y="1768"/>
                    </a:lnTo>
                    <a:lnTo>
                      <a:pt x="1821" y="1715"/>
                    </a:lnTo>
                    <a:lnTo>
                      <a:pt x="2665" y="1636"/>
                    </a:lnTo>
                    <a:lnTo>
                      <a:pt x="3588" y="1504"/>
                    </a:lnTo>
                    <a:lnTo>
                      <a:pt x="5566" y="1187"/>
                    </a:lnTo>
                    <a:lnTo>
                      <a:pt x="5487" y="607"/>
                    </a:lnTo>
                    <a:lnTo>
                      <a:pt x="5434" y="291"/>
                    </a:lnTo>
                    <a:lnTo>
                      <a:pt x="5355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8" name="Google Shape;1664;p70">
                <a:extLst>
                  <a:ext uri="{FF2B5EF4-FFF2-40B4-BE49-F238E27FC236}">
                    <a16:creationId xmlns:a16="http://schemas.microsoft.com/office/drawing/2014/main" id="{8996CD1D-6F4F-CA03-012E-517886D2D049}"/>
                  </a:ext>
                </a:extLst>
              </p:cNvPr>
              <p:cNvSpPr/>
              <p:nvPr/>
            </p:nvSpPr>
            <p:spPr>
              <a:xfrm>
                <a:off x="6472575" y="4236575"/>
                <a:ext cx="251250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21998" extrusionOk="0">
                    <a:moveTo>
                      <a:pt x="2110" y="0"/>
                    </a:moveTo>
                    <a:lnTo>
                      <a:pt x="1926" y="27"/>
                    </a:lnTo>
                    <a:lnTo>
                      <a:pt x="1768" y="106"/>
                    </a:lnTo>
                    <a:lnTo>
                      <a:pt x="1609" y="185"/>
                    </a:lnTo>
                    <a:lnTo>
                      <a:pt x="1293" y="370"/>
                    </a:lnTo>
                    <a:lnTo>
                      <a:pt x="1029" y="607"/>
                    </a:lnTo>
                    <a:lnTo>
                      <a:pt x="818" y="897"/>
                    </a:lnTo>
                    <a:lnTo>
                      <a:pt x="633" y="1240"/>
                    </a:lnTo>
                    <a:lnTo>
                      <a:pt x="449" y="1609"/>
                    </a:lnTo>
                    <a:lnTo>
                      <a:pt x="317" y="2031"/>
                    </a:lnTo>
                    <a:lnTo>
                      <a:pt x="211" y="2480"/>
                    </a:lnTo>
                    <a:lnTo>
                      <a:pt x="132" y="2954"/>
                    </a:lnTo>
                    <a:lnTo>
                      <a:pt x="80" y="3455"/>
                    </a:lnTo>
                    <a:lnTo>
                      <a:pt x="27" y="3983"/>
                    </a:lnTo>
                    <a:lnTo>
                      <a:pt x="0" y="4537"/>
                    </a:lnTo>
                    <a:lnTo>
                      <a:pt x="27" y="5697"/>
                    </a:lnTo>
                    <a:lnTo>
                      <a:pt x="80" y="6937"/>
                    </a:lnTo>
                    <a:lnTo>
                      <a:pt x="185" y="8203"/>
                    </a:lnTo>
                    <a:lnTo>
                      <a:pt x="317" y="9495"/>
                    </a:lnTo>
                    <a:lnTo>
                      <a:pt x="554" y="12001"/>
                    </a:lnTo>
                    <a:lnTo>
                      <a:pt x="660" y="13188"/>
                    </a:lnTo>
                    <a:lnTo>
                      <a:pt x="713" y="14296"/>
                    </a:lnTo>
                    <a:lnTo>
                      <a:pt x="713" y="14797"/>
                    </a:lnTo>
                    <a:lnTo>
                      <a:pt x="713" y="15298"/>
                    </a:lnTo>
                    <a:lnTo>
                      <a:pt x="686" y="15773"/>
                    </a:lnTo>
                    <a:lnTo>
                      <a:pt x="633" y="16195"/>
                    </a:lnTo>
                    <a:lnTo>
                      <a:pt x="528" y="16986"/>
                    </a:lnTo>
                    <a:lnTo>
                      <a:pt x="475" y="17698"/>
                    </a:lnTo>
                    <a:lnTo>
                      <a:pt x="449" y="18357"/>
                    </a:lnTo>
                    <a:lnTo>
                      <a:pt x="422" y="18938"/>
                    </a:lnTo>
                    <a:lnTo>
                      <a:pt x="449" y="19465"/>
                    </a:lnTo>
                    <a:lnTo>
                      <a:pt x="475" y="19940"/>
                    </a:lnTo>
                    <a:lnTo>
                      <a:pt x="502" y="20362"/>
                    </a:lnTo>
                    <a:lnTo>
                      <a:pt x="554" y="20731"/>
                    </a:lnTo>
                    <a:lnTo>
                      <a:pt x="686" y="21311"/>
                    </a:lnTo>
                    <a:lnTo>
                      <a:pt x="792" y="21707"/>
                    </a:lnTo>
                    <a:lnTo>
                      <a:pt x="897" y="21918"/>
                    </a:lnTo>
                    <a:lnTo>
                      <a:pt x="924" y="21997"/>
                    </a:lnTo>
                    <a:lnTo>
                      <a:pt x="10049" y="21048"/>
                    </a:lnTo>
                    <a:lnTo>
                      <a:pt x="9838" y="20098"/>
                    </a:lnTo>
                    <a:lnTo>
                      <a:pt x="9311" y="17593"/>
                    </a:lnTo>
                    <a:lnTo>
                      <a:pt x="8915" y="15931"/>
                    </a:lnTo>
                    <a:lnTo>
                      <a:pt x="8467" y="14058"/>
                    </a:lnTo>
                    <a:lnTo>
                      <a:pt x="7966" y="12107"/>
                    </a:lnTo>
                    <a:lnTo>
                      <a:pt x="7412" y="10076"/>
                    </a:lnTo>
                    <a:lnTo>
                      <a:pt x="6805" y="8071"/>
                    </a:lnTo>
                    <a:lnTo>
                      <a:pt x="6489" y="7095"/>
                    </a:lnTo>
                    <a:lnTo>
                      <a:pt x="6172" y="6146"/>
                    </a:lnTo>
                    <a:lnTo>
                      <a:pt x="5829" y="5223"/>
                    </a:lnTo>
                    <a:lnTo>
                      <a:pt x="5487" y="4352"/>
                    </a:lnTo>
                    <a:lnTo>
                      <a:pt x="5144" y="3535"/>
                    </a:lnTo>
                    <a:lnTo>
                      <a:pt x="4801" y="2796"/>
                    </a:lnTo>
                    <a:lnTo>
                      <a:pt x="4432" y="2110"/>
                    </a:lnTo>
                    <a:lnTo>
                      <a:pt x="4089" y="1504"/>
                    </a:lnTo>
                    <a:lnTo>
                      <a:pt x="3719" y="1003"/>
                    </a:lnTo>
                    <a:lnTo>
                      <a:pt x="3561" y="792"/>
                    </a:lnTo>
                    <a:lnTo>
                      <a:pt x="3377" y="581"/>
                    </a:lnTo>
                    <a:lnTo>
                      <a:pt x="3192" y="422"/>
                    </a:lnTo>
                    <a:lnTo>
                      <a:pt x="3007" y="264"/>
                    </a:lnTo>
                    <a:lnTo>
                      <a:pt x="2823" y="159"/>
                    </a:lnTo>
                    <a:lnTo>
                      <a:pt x="2638" y="79"/>
                    </a:lnTo>
                    <a:lnTo>
                      <a:pt x="2480" y="27"/>
                    </a:lnTo>
                    <a:lnTo>
                      <a:pt x="229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79" name="Google Shape;1665;p70">
                <a:extLst>
                  <a:ext uri="{FF2B5EF4-FFF2-40B4-BE49-F238E27FC236}">
                    <a16:creationId xmlns:a16="http://schemas.microsoft.com/office/drawing/2014/main" id="{1CFDA992-81EA-9BA0-0E98-6E7DA866144B}"/>
                  </a:ext>
                </a:extLst>
              </p:cNvPr>
              <p:cNvSpPr/>
              <p:nvPr/>
            </p:nvSpPr>
            <p:spPr>
              <a:xfrm>
                <a:off x="6433000" y="4545150"/>
                <a:ext cx="277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29" extrusionOk="0">
                    <a:moveTo>
                      <a:pt x="1030" y="1"/>
                    </a:moveTo>
                    <a:lnTo>
                      <a:pt x="528" y="186"/>
                    </a:lnTo>
                    <a:lnTo>
                      <a:pt x="27" y="423"/>
                    </a:lnTo>
                    <a:lnTo>
                      <a:pt x="1" y="476"/>
                    </a:lnTo>
                    <a:lnTo>
                      <a:pt x="1" y="502"/>
                    </a:lnTo>
                    <a:lnTo>
                      <a:pt x="27" y="528"/>
                    </a:lnTo>
                    <a:lnTo>
                      <a:pt x="80" y="528"/>
                    </a:lnTo>
                    <a:lnTo>
                      <a:pt x="581" y="291"/>
                    </a:lnTo>
                    <a:lnTo>
                      <a:pt x="1082" y="106"/>
                    </a:lnTo>
                    <a:lnTo>
                      <a:pt x="1109" y="80"/>
                    </a:lnTo>
                    <a:lnTo>
                      <a:pt x="1109" y="27"/>
                    </a:lnTo>
                    <a:lnTo>
                      <a:pt x="10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0" name="Google Shape;1666;p70">
                <a:extLst>
                  <a:ext uri="{FF2B5EF4-FFF2-40B4-BE49-F238E27FC236}">
                    <a16:creationId xmlns:a16="http://schemas.microsoft.com/office/drawing/2014/main" id="{10DB092A-62DC-DAD2-7479-CDA0803BBE49}"/>
                  </a:ext>
                </a:extLst>
              </p:cNvPr>
              <p:cNvSpPr/>
              <p:nvPr/>
            </p:nvSpPr>
            <p:spPr>
              <a:xfrm>
                <a:off x="6472575" y="4236575"/>
                <a:ext cx="205100" cy="563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22525" extrusionOk="0">
                    <a:moveTo>
                      <a:pt x="2084" y="0"/>
                    </a:moveTo>
                    <a:lnTo>
                      <a:pt x="1820" y="53"/>
                    </a:lnTo>
                    <a:lnTo>
                      <a:pt x="1583" y="132"/>
                    </a:lnTo>
                    <a:lnTo>
                      <a:pt x="1346" y="238"/>
                    </a:lnTo>
                    <a:lnTo>
                      <a:pt x="1135" y="396"/>
                    </a:lnTo>
                    <a:lnTo>
                      <a:pt x="1003" y="554"/>
                    </a:lnTo>
                    <a:lnTo>
                      <a:pt x="871" y="712"/>
                    </a:lnTo>
                    <a:lnTo>
                      <a:pt x="633" y="1029"/>
                    </a:lnTo>
                    <a:lnTo>
                      <a:pt x="422" y="1398"/>
                    </a:lnTo>
                    <a:lnTo>
                      <a:pt x="291" y="1820"/>
                    </a:lnTo>
                    <a:lnTo>
                      <a:pt x="159" y="2242"/>
                    </a:lnTo>
                    <a:lnTo>
                      <a:pt x="80" y="2717"/>
                    </a:lnTo>
                    <a:lnTo>
                      <a:pt x="27" y="3192"/>
                    </a:lnTo>
                    <a:lnTo>
                      <a:pt x="0" y="3666"/>
                    </a:lnTo>
                    <a:lnTo>
                      <a:pt x="0" y="4168"/>
                    </a:lnTo>
                    <a:lnTo>
                      <a:pt x="27" y="4669"/>
                    </a:lnTo>
                    <a:lnTo>
                      <a:pt x="106" y="5645"/>
                    </a:lnTo>
                    <a:lnTo>
                      <a:pt x="211" y="6568"/>
                    </a:lnTo>
                    <a:lnTo>
                      <a:pt x="343" y="7412"/>
                    </a:lnTo>
                    <a:lnTo>
                      <a:pt x="475" y="8388"/>
                    </a:lnTo>
                    <a:lnTo>
                      <a:pt x="528" y="8836"/>
                    </a:lnTo>
                    <a:lnTo>
                      <a:pt x="660" y="10419"/>
                    </a:lnTo>
                    <a:lnTo>
                      <a:pt x="713" y="11368"/>
                    </a:lnTo>
                    <a:lnTo>
                      <a:pt x="765" y="12397"/>
                    </a:lnTo>
                    <a:lnTo>
                      <a:pt x="739" y="13478"/>
                    </a:lnTo>
                    <a:lnTo>
                      <a:pt x="713" y="14586"/>
                    </a:lnTo>
                    <a:lnTo>
                      <a:pt x="660" y="15140"/>
                    </a:lnTo>
                    <a:lnTo>
                      <a:pt x="581" y="15694"/>
                    </a:lnTo>
                    <a:lnTo>
                      <a:pt x="502" y="16247"/>
                    </a:lnTo>
                    <a:lnTo>
                      <a:pt x="396" y="16801"/>
                    </a:lnTo>
                    <a:lnTo>
                      <a:pt x="291" y="17382"/>
                    </a:lnTo>
                    <a:lnTo>
                      <a:pt x="211" y="17962"/>
                    </a:lnTo>
                    <a:lnTo>
                      <a:pt x="159" y="18489"/>
                    </a:lnTo>
                    <a:lnTo>
                      <a:pt x="132" y="19017"/>
                    </a:lnTo>
                    <a:lnTo>
                      <a:pt x="132" y="19518"/>
                    </a:lnTo>
                    <a:lnTo>
                      <a:pt x="132" y="19966"/>
                    </a:lnTo>
                    <a:lnTo>
                      <a:pt x="185" y="20810"/>
                    </a:lnTo>
                    <a:lnTo>
                      <a:pt x="264" y="21496"/>
                    </a:lnTo>
                    <a:lnTo>
                      <a:pt x="370" y="22024"/>
                    </a:lnTo>
                    <a:lnTo>
                      <a:pt x="475" y="22472"/>
                    </a:lnTo>
                    <a:lnTo>
                      <a:pt x="502" y="22498"/>
                    </a:lnTo>
                    <a:lnTo>
                      <a:pt x="528" y="22525"/>
                    </a:lnTo>
                    <a:lnTo>
                      <a:pt x="554" y="22525"/>
                    </a:lnTo>
                    <a:lnTo>
                      <a:pt x="581" y="22498"/>
                    </a:lnTo>
                    <a:lnTo>
                      <a:pt x="581" y="22446"/>
                    </a:lnTo>
                    <a:lnTo>
                      <a:pt x="475" y="21997"/>
                    </a:lnTo>
                    <a:lnTo>
                      <a:pt x="396" y="21470"/>
                    </a:lnTo>
                    <a:lnTo>
                      <a:pt x="291" y="20784"/>
                    </a:lnTo>
                    <a:lnTo>
                      <a:pt x="238" y="19966"/>
                    </a:lnTo>
                    <a:lnTo>
                      <a:pt x="238" y="19492"/>
                    </a:lnTo>
                    <a:lnTo>
                      <a:pt x="238" y="19017"/>
                    </a:lnTo>
                    <a:lnTo>
                      <a:pt x="264" y="18489"/>
                    </a:lnTo>
                    <a:lnTo>
                      <a:pt x="317" y="17962"/>
                    </a:lnTo>
                    <a:lnTo>
                      <a:pt x="396" y="17408"/>
                    </a:lnTo>
                    <a:lnTo>
                      <a:pt x="502" y="16828"/>
                    </a:lnTo>
                    <a:lnTo>
                      <a:pt x="607" y="16274"/>
                    </a:lnTo>
                    <a:lnTo>
                      <a:pt x="713" y="15720"/>
                    </a:lnTo>
                    <a:lnTo>
                      <a:pt x="765" y="15166"/>
                    </a:lnTo>
                    <a:lnTo>
                      <a:pt x="818" y="14612"/>
                    </a:lnTo>
                    <a:lnTo>
                      <a:pt x="871" y="13478"/>
                    </a:lnTo>
                    <a:lnTo>
                      <a:pt x="871" y="12397"/>
                    </a:lnTo>
                    <a:lnTo>
                      <a:pt x="844" y="11368"/>
                    </a:lnTo>
                    <a:lnTo>
                      <a:pt x="765" y="10419"/>
                    </a:lnTo>
                    <a:lnTo>
                      <a:pt x="633" y="8810"/>
                    </a:lnTo>
                    <a:lnTo>
                      <a:pt x="581" y="8361"/>
                    </a:lnTo>
                    <a:lnTo>
                      <a:pt x="528" y="7939"/>
                    </a:lnTo>
                    <a:lnTo>
                      <a:pt x="449" y="7385"/>
                    </a:lnTo>
                    <a:lnTo>
                      <a:pt x="343" y="6594"/>
                    </a:lnTo>
                    <a:lnTo>
                      <a:pt x="238" y="5697"/>
                    </a:lnTo>
                    <a:lnTo>
                      <a:pt x="159" y="4721"/>
                    </a:lnTo>
                    <a:lnTo>
                      <a:pt x="132" y="4247"/>
                    </a:lnTo>
                    <a:lnTo>
                      <a:pt x="132" y="3746"/>
                    </a:lnTo>
                    <a:lnTo>
                      <a:pt x="159" y="3271"/>
                    </a:lnTo>
                    <a:lnTo>
                      <a:pt x="211" y="2796"/>
                    </a:lnTo>
                    <a:lnTo>
                      <a:pt x="291" y="2321"/>
                    </a:lnTo>
                    <a:lnTo>
                      <a:pt x="396" y="1899"/>
                    </a:lnTo>
                    <a:lnTo>
                      <a:pt x="528" y="1477"/>
                    </a:lnTo>
                    <a:lnTo>
                      <a:pt x="713" y="1108"/>
                    </a:lnTo>
                    <a:lnTo>
                      <a:pt x="950" y="792"/>
                    </a:lnTo>
                    <a:lnTo>
                      <a:pt x="1082" y="633"/>
                    </a:lnTo>
                    <a:lnTo>
                      <a:pt x="1214" y="501"/>
                    </a:lnTo>
                    <a:lnTo>
                      <a:pt x="1425" y="343"/>
                    </a:lnTo>
                    <a:lnTo>
                      <a:pt x="1636" y="238"/>
                    </a:lnTo>
                    <a:lnTo>
                      <a:pt x="1847" y="159"/>
                    </a:lnTo>
                    <a:lnTo>
                      <a:pt x="2084" y="132"/>
                    </a:lnTo>
                    <a:lnTo>
                      <a:pt x="2321" y="132"/>
                    </a:lnTo>
                    <a:lnTo>
                      <a:pt x="2559" y="159"/>
                    </a:lnTo>
                    <a:lnTo>
                      <a:pt x="2796" y="238"/>
                    </a:lnTo>
                    <a:lnTo>
                      <a:pt x="3007" y="343"/>
                    </a:lnTo>
                    <a:lnTo>
                      <a:pt x="3218" y="475"/>
                    </a:lnTo>
                    <a:lnTo>
                      <a:pt x="3429" y="660"/>
                    </a:lnTo>
                    <a:lnTo>
                      <a:pt x="3614" y="871"/>
                    </a:lnTo>
                    <a:lnTo>
                      <a:pt x="3799" y="1082"/>
                    </a:lnTo>
                    <a:lnTo>
                      <a:pt x="3983" y="1345"/>
                    </a:lnTo>
                    <a:lnTo>
                      <a:pt x="4141" y="1636"/>
                    </a:lnTo>
                    <a:lnTo>
                      <a:pt x="4273" y="1952"/>
                    </a:lnTo>
                    <a:lnTo>
                      <a:pt x="4432" y="2295"/>
                    </a:lnTo>
                    <a:lnTo>
                      <a:pt x="4616" y="2875"/>
                    </a:lnTo>
                    <a:lnTo>
                      <a:pt x="4827" y="3561"/>
                    </a:lnTo>
                    <a:lnTo>
                      <a:pt x="5223" y="5196"/>
                    </a:lnTo>
                    <a:lnTo>
                      <a:pt x="5645" y="7016"/>
                    </a:lnTo>
                    <a:lnTo>
                      <a:pt x="6067" y="8810"/>
                    </a:lnTo>
                    <a:lnTo>
                      <a:pt x="6462" y="10656"/>
                    </a:lnTo>
                    <a:lnTo>
                      <a:pt x="6647" y="11394"/>
                    </a:lnTo>
                    <a:lnTo>
                      <a:pt x="6779" y="11948"/>
                    </a:lnTo>
                    <a:lnTo>
                      <a:pt x="6990" y="12581"/>
                    </a:lnTo>
                    <a:lnTo>
                      <a:pt x="7201" y="13214"/>
                    </a:lnTo>
                    <a:lnTo>
                      <a:pt x="7623" y="14375"/>
                    </a:lnTo>
                    <a:lnTo>
                      <a:pt x="7939" y="15245"/>
                    </a:lnTo>
                    <a:lnTo>
                      <a:pt x="8098" y="15588"/>
                    </a:lnTo>
                    <a:lnTo>
                      <a:pt x="8124" y="15614"/>
                    </a:lnTo>
                    <a:lnTo>
                      <a:pt x="8177" y="15614"/>
                    </a:lnTo>
                    <a:lnTo>
                      <a:pt x="8203" y="15588"/>
                    </a:lnTo>
                    <a:lnTo>
                      <a:pt x="8203" y="15535"/>
                    </a:lnTo>
                    <a:lnTo>
                      <a:pt x="8045" y="15192"/>
                    </a:lnTo>
                    <a:lnTo>
                      <a:pt x="7728" y="14322"/>
                    </a:lnTo>
                    <a:lnTo>
                      <a:pt x="7306" y="13162"/>
                    </a:lnTo>
                    <a:lnTo>
                      <a:pt x="7095" y="12529"/>
                    </a:lnTo>
                    <a:lnTo>
                      <a:pt x="6911" y="11922"/>
                    </a:lnTo>
                    <a:lnTo>
                      <a:pt x="6753" y="11368"/>
                    </a:lnTo>
                    <a:lnTo>
                      <a:pt x="6568" y="10630"/>
                    </a:lnTo>
                    <a:lnTo>
                      <a:pt x="6172" y="8783"/>
                    </a:lnTo>
                    <a:lnTo>
                      <a:pt x="5777" y="6990"/>
                    </a:lnTo>
                    <a:lnTo>
                      <a:pt x="5355" y="5170"/>
                    </a:lnTo>
                    <a:lnTo>
                      <a:pt x="4933" y="3535"/>
                    </a:lnTo>
                    <a:lnTo>
                      <a:pt x="4722" y="2849"/>
                    </a:lnTo>
                    <a:lnTo>
                      <a:pt x="4537" y="2269"/>
                    </a:lnTo>
                    <a:lnTo>
                      <a:pt x="4379" y="1899"/>
                    </a:lnTo>
                    <a:lnTo>
                      <a:pt x="4247" y="1583"/>
                    </a:lnTo>
                    <a:lnTo>
                      <a:pt x="4062" y="1293"/>
                    </a:lnTo>
                    <a:lnTo>
                      <a:pt x="3904" y="1029"/>
                    </a:lnTo>
                    <a:lnTo>
                      <a:pt x="3693" y="765"/>
                    </a:lnTo>
                    <a:lnTo>
                      <a:pt x="3508" y="554"/>
                    </a:lnTo>
                    <a:lnTo>
                      <a:pt x="3297" y="396"/>
                    </a:lnTo>
                    <a:lnTo>
                      <a:pt x="3086" y="238"/>
                    </a:lnTo>
                    <a:lnTo>
                      <a:pt x="2849" y="132"/>
                    </a:lnTo>
                    <a:lnTo>
                      <a:pt x="2585" y="53"/>
                    </a:lnTo>
                    <a:lnTo>
                      <a:pt x="23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1" name="Google Shape;1667;p70">
                <a:extLst>
                  <a:ext uri="{FF2B5EF4-FFF2-40B4-BE49-F238E27FC236}">
                    <a16:creationId xmlns:a16="http://schemas.microsoft.com/office/drawing/2014/main" id="{FBF55086-7786-AB11-BC1A-5AFA240E2696}"/>
                  </a:ext>
                </a:extLst>
              </p:cNvPr>
              <p:cNvSpPr/>
              <p:nvPr/>
            </p:nvSpPr>
            <p:spPr>
              <a:xfrm>
                <a:off x="6634775" y="4506250"/>
                <a:ext cx="494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872" extrusionOk="0">
                    <a:moveTo>
                      <a:pt x="27" y="1"/>
                    </a:moveTo>
                    <a:lnTo>
                      <a:pt x="1" y="54"/>
                    </a:lnTo>
                    <a:lnTo>
                      <a:pt x="1" y="80"/>
                    </a:lnTo>
                    <a:lnTo>
                      <a:pt x="54" y="106"/>
                    </a:lnTo>
                    <a:lnTo>
                      <a:pt x="950" y="476"/>
                    </a:lnTo>
                    <a:lnTo>
                      <a:pt x="1847" y="845"/>
                    </a:lnTo>
                    <a:lnTo>
                      <a:pt x="1900" y="871"/>
                    </a:lnTo>
                    <a:lnTo>
                      <a:pt x="1953" y="871"/>
                    </a:lnTo>
                    <a:lnTo>
                      <a:pt x="1979" y="818"/>
                    </a:lnTo>
                    <a:lnTo>
                      <a:pt x="1979" y="792"/>
                    </a:lnTo>
                    <a:lnTo>
                      <a:pt x="1953" y="739"/>
                    </a:lnTo>
                    <a:lnTo>
                      <a:pt x="1900" y="739"/>
                    </a:lnTo>
                    <a:lnTo>
                      <a:pt x="1003" y="370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2" name="Google Shape;1668;p70">
                <a:extLst>
                  <a:ext uri="{FF2B5EF4-FFF2-40B4-BE49-F238E27FC236}">
                    <a16:creationId xmlns:a16="http://schemas.microsoft.com/office/drawing/2014/main" id="{598E8468-1392-8AFF-3321-8F93AA07001D}"/>
                  </a:ext>
                </a:extLst>
              </p:cNvPr>
              <p:cNvSpPr/>
              <p:nvPr/>
            </p:nvSpPr>
            <p:spPr>
              <a:xfrm>
                <a:off x="6618300" y="4398775"/>
                <a:ext cx="455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214" extrusionOk="0">
                    <a:moveTo>
                      <a:pt x="1768" y="1"/>
                    </a:moveTo>
                    <a:lnTo>
                      <a:pt x="1741" y="27"/>
                    </a:lnTo>
                    <a:lnTo>
                      <a:pt x="27" y="1108"/>
                    </a:lnTo>
                    <a:lnTo>
                      <a:pt x="0" y="1135"/>
                    </a:lnTo>
                    <a:lnTo>
                      <a:pt x="27" y="1187"/>
                    </a:lnTo>
                    <a:lnTo>
                      <a:pt x="80" y="1214"/>
                    </a:lnTo>
                    <a:lnTo>
                      <a:pt x="106" y="1187"/>
                    </a:lnTo>
                    <a:lnTo>
                      <a:pt x="1794" y="106"/>
                    </a:lnTo>
                    <a:lnTo>
                      <a:pt x="1820" y="80"/>
                    </a:lnTo>
                    <a:lnTo>
                      <a:pt x="1820" y="27"/>
                    </a:ln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3" name="Google Shape;1669;p70">
                <a:extLst>
                  <a:ext uri="{FF2B5EF4-FFF2-40B4-BE49-F238E27FC236}">
                    <a16:creationId xmlns:a16="http://schemas.microsoft.com/office/drawing/2014/main" id="{6731C980-B073-3D0C-BAB0-2E2DCE4F7F28}"/>
                  </a:ext>
                </a:extLst>
              </p:cNvPr>
              <p:cNvSpPr/>
              <p:nvPr/>
            </p:nvSpPr>
            <p:spPr>
              <a:xfrm>
                <a:off x="6026175" y="4648675"/>
                <a:ext cx="558525" cy="535450"/>
              </a:xfrm>
              <a:custGeom>
                <a:avLst/>
                <a:gdLst/>
                <a:ahLst/>
                <a:cxnLst/>
                <a:rect l="l" t="t" r="r" b="b"/>
                <a:pathLst>
                  <a:path w="22341" h="21418" extrusionOk="0">
                    <a:moveTo>
                      <a:pt x="17276" y="1"/>
                    </a:moveTo>
                    <a:lnTo>
                      <a:pt x="0" y="5487"/>
                    </a:lnTo>
                    <a:lnTo>
                      <a:pt x="5064" y="21417"/>
                    </a:lnTo>
                    <a:lnTo>
                      <a:pt x="22340" y="15931"/>
                    </a:lnTo>
                    <a:lnTo>
                      <a:pt x="172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4" name="Google Shape;1670;p70">
                <a:extLst>
                  <a:ext uri="{FF2B5EF4-FFF2-40B4-BE49-F238E27FC236}">
                    <a16:creationId xmlns:a16="http://schemas.microsoft.com/office/drawing/2014/main" id="{12DE8C6A-41F5-8E7C-B1F7-815D918A260E}"/>
                  </a:ext>
                </a:extLst>
              </p:cNvPr>
              <p:cNvSpPr/>
              <p:nvPr/>
            </p:nvSpPr>
            <p:spPr>
              <a:xfrm>
                <a:off x="6152125" y="4843850"/>
                <a:ext cx="152325" cy="25192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10077" extrusionOk="0">
                    <a:moveTo>
                      <a:pt x="2611" y="1"/>
                    </a:moveTo>
                    <a:lnTo>
                      <a:pt x="2453" y="27"/>
                    </a:lnTo>
                    <a:lnTo>
                      <a:pt x="2295" y="54"/>
                    </a:lnTo>
                    <a:lnTo>
                      <a:pt x="2136" y="106"/>
                    </a:lnTo>
                    <a:lnTo>
                      <a:pt x="1820" y="291"/>
                    </a:lnTo>
                    <a:lnTo>
                      <a:pt x="1556" y="502"/>
                    </a:lnTo>
                    <a:lnTo>
                      <a:pt x="1319" y="739"/>
                    </a:lnTo>
                    <a:lnTo>
                      <a:pt x="1108" y="1003"/>
                    </a:lnTo>
                    <a:lnTo>
                      <a:pt x="950" y="1293"/>
                    </a:lnTo>
                    <a:lnTo>
                      <a:pt x="791" y="1610"/>
                    </a:lnTo>
                    <a:lnTo>
                      <a:pt x="501" y="2243"/>
                    </a:lnTo>
                    <a:lnTo>
                      <a:pt x="290" y="2902"/>
                    </a:lnTo>
                    <a:lnTo>
                      <a:pt x="132" y="3588"/>
                    </a:lnTo>
                    <a:lnTo>
                      <a:pt x="26" y="4274"/>
                    </a:lnTo>
                    <a:lnTo>
                      <a:pt x="0" y="4959"/>
                    </a:lnTo>
                    <a:lnTo>
                      <a:pt x="0" y="5645"/>
                    </a:lnTo>
                    <a:lnTo>
                      <a:pt x="79" y="6331"/>
                    </a:lnTo>
                    <a:lnTo>
                      <a:pt x="237" y="7017"/>
                    </a:lnTo>
                    <a:lnTo>
                      <a:pt x="369" y="7491"/>
                    </a:lnTo>
                    <a:lnTo>
                      <a:pt x="528" y="7940"/>
                    </a:lnTo>
                    <a:lnTo>
                      <a:pt x="739" y="8388"/>
                    </a:lnTo>
                    <a:lnTo>
                      <a:pt x="976" y="8784"/>
                    </a:lnTo>
                    <a:lnTo>
                      <a:pt x="1134" y="8968"/>
                    </a:lnTo>
                    <a:lnTo>
                      <a:pt x="1292" y="9153"/>
                    </a:lnTo>
                    <a:lnTo>
                      <a:pt x="1477" y="9338"/>
                    </a:lnTo>
                    <a:lnTo>
                      <a:pt x="1662" y="9496"/>
                    </a:lnTo>
                    <a:lnTo>
                      <a:pt x="1846" y="9628"/>
                    </a:lnTo>
                    <a:lnTo>
                      <a:pt x="2057" y="9760"/>
                    </a:lnTo>
                    <a:lnTo>
                      <a:pt x="2268" y="9865"/>
                    </a:lnTo>
                    <a:lnTo>
                      <a:pt x="2506" y="9944"/>
                    </a:lnTo>
                    <a:lnTo>
                      <a:pt x="2822" y="10050"/>
                    </a:lnTo>
                    <a:lnTo>
                      <a:pt x="3191" y="10076"/>
                    </a:lnTo>
                    <a:lnTo>
                      <a:pt x="3534" y="10050"/>
                    </a:lnTo>
                    <a:lnTo>
                      <a:pt x="3877" y="9997"/>
                    </a:lnTo>
                    <a:lnTo>
                      <a:pt x="4220" y="9918"/>
                    </a:lnTo>
                    <a:lnTo>
                      <a:pt x="4537" y="9760"/>
                    </a:lnTo>
                    <a:lnTo>
                      <a:pt x="4853" y="9575"/>
                    </a:lnTo>
                    <a:lnTo>
                      <a:pt x="5117" y="9364"/>
                    </a:lnTo>
                    <a:lnTo>
                      <a:pt x="5354" y="9100"/>
                    </a:lnTo>
                    <a:lnTo>
                      <a:pt x="5565" y="8837"/>
                    </a:lnTo>
                    <a:lnTo>
                      <a:pt x="5750" y="8520"/>
                    </a:lnTo>
                    <a:lnTo>
                      <a:pt x="5882" y="8204"/>
                    </a:lnTo>
                    <a:lnTo>
                      <a:pt x="5987" y="7861"/>
                    </a:lnTo>
                    <a:lnTo>
                      <a:pt x="6066" y="7518"/>
                    </a:lnTo>
                    <a:lnTo>
                      <a:pt x="6093" y="7175"/>
                    </a:lnTo>
                    <a:lnTo>
                      <a:pt x="6093" y="6832"/>
                    </a:lnTo>
                    <a:lnTo>
                      <a:pt x="6014" y="6384"/>
                    </a:lnTo>
                    <a:lnTo>
                      <a:pt x="5908" y="5935"/>
                    </a:lnTo>
                    <a:lnTo>
                      <a:pt x="5750" y="5487"/>
                    </a:lnTo>
                    <a:lnTo>
                      <a:pt x="5592" y="5065"/>
                    </a:lnTo>
                    <a:lnTo>
                      <a:pt x="5328" y="4432"/>
                    </a:lnTo>
                    <a:lnTo>
                      <a:pt x="5038" y="3773"/>
                    </a:lnTo>
                    <a:lnTo>
                      <a:pt x="4748" y="3140"/>
                    </a:lnTo>
                    <a:lnTo>
                      <a:pt x="4642" y="2797"/>
                    </a:lnTo>
                    <a:lnTo>
                      <a:pt x="4537" y="2480"/>
                    </a:lnTo>
                    <a:lnTo>
                      <a:pt x="4431" y="1953"/>
                    </a:lnTo>
                    <a:lnTo>
                      <a:pt x="4405" y="1715"/>
                    </a:lnTo>
                    <a:lnTo>
                      <a:pt x="4326" y="1452"/>
                    </a:lnTo>
                    <a:lnTo>
                      <a:pt x="4246" y="1188"/>
                    </a:lnTo>
                    <a:lnTo>
                      <a:pt x="4115" y="924"/>
                    </a:lnTo>
                    <a:lnTo>
                      <a:pt x="3956" y="687"/>
                    </a:lnTo>
                    <a:lnTo>
                      <a:pt x="3772" y="476"/>
                    </a:lnTo>
                    <a:lnTo>
                      <a:pt x="3561" y="291"/>
                    </a:lnTo>
                    <a:lnTo>
                      <a:pt x="3323" y="133"/>
                    </a:lnTo>
                    <a:lnTo>
                      <a:pt x="3060" y="54"/>
                    </a:lnTo>
                    <a:lnTo>
                      <a:pt x="27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5" name="Google Shape;1671;p70">
                <a:extLst>
                  <a:ext uri="{FF2B5EF4-FFF2-40B4-BE49-F238E27FC236}">
                    <a16:creationId xmlns:a16="http://schemas.microsoft.com/office/drawing/2014/main" id="{31132087-2493-7380-1216-11F039F04B39}"/>
                  </a:ext>
                </a:extLst>
              </p:cNvPr>
              <p:cNvSpPr/>
              <p:nvPr/>
            </p:nvSpPr>
            <p:spPr>
              <a:xfrm>
                <a:off x="6326200" y="4798350"/>
                <a:ext cx="176725" cy="234125"/>
              </a:xfrm>
              <a:custGeom>
                <a:avLst/>
                <a:gdLst/>
                <a:ahLst/>
                <a:cxnLst/>
                <a:rect l="l" t="t" r="r" b="b"/>
                <a:pathLst>
                  <a:path w="7069" h="9365" extrusionOk="0">
                    <a:moveTo>
                      <a:pt x="1504" y="1"/>
                    </a:moveTo>
                    <a:lnTo>
                      <a:pt x="1161" y="54"/>
                    </a:lnTo>
                    <a:lnTo>
                      <a:pt x="1002" y="106"/>
                    </a:lnTo>
                    <a:lnTo>
                      <a:pt x="844" y="159"/>
                    </a:lnTo>
                    <a:lnTo>
                      <a:pt x="712" y="238"/>
                    </a:lnTo>
                    <a:lnTo>
                      <a:pt x="554" y="317"/>
                    </a:lnTo>
                    <a:lnTo>
                      <a:pt x="369" y="528"/>
                    </a:lnTo>
                    <a:lnTo>
                      <a:pt x="211" y="739"/>
                    </a:lnTo>
                    <a:lnTo>
                      <a:pt x="106" y="1003"/>
                    </a:lnTo>
                    <a:lnTo>
                      <a:pt x="27" y="1267"/>
                    </a:lnTo>
                    <a:lnTo>
                      <a:pt x="0" y="1557"/>
                    </a:lnTo>
                    <a:lnTo>
                      <a:pt x="0" y="1847"/>
                    </a:lnTo>
                    <a:lnTo>
                      <a:pt x="53" y="2137"/>
                    </a:lnTo>
                    <a:lnTo>
                      <a:pt x="132" y="2401"/>
                    </a:lnTo>
                    <a:lnTo>
                      <a:pt x="211" y="2639"/>
                    </a:lnTo>
                    <a:lnTo>
                      <a:pt x="317" y="2876"/>
                    </a:lnTo>
                    <a:lnTo>
                      <a:pt x="554" y="3377"/>
                    </a:lnTo>
                    <a:lnTo>
                      <a:pt x="660" y="3694"/>
                    </a:lnTo>
                    <a:lnTo>
                      <a:pt x="739" y="4036"/>
                    </a:lnTo>
                    <a:lnTo>
                      <a:pt x="897" y="4722"/>
                    </a:lnTo>
                    <a:lnTo>
                      <a:pt x="1029" y="5408"/>
                    </a:lnTo>
                    <a:lnTo>
                      <a:pt x="1161" y="6094"/>
                    </a:lnTo>
                    <a:lnTo>
                      <a:pt x="1266" y="6542"/>
                    </a:lnTo>
                    <a:lnTo>
                      <a:pt x="1398" y="6964"/>
                    </a:lnTo>
                    <a:lnTo>
                      <a:pt x="1556" y="7412"/>
                    </a:lnTo>
                    <a:lnTo>
                      <a:pt x="1767" y="7808"/>
                    </a:lnTo>
                    <a:lnTo>
                      <a:pt x="1952" y="8098"/>
                    </a:lnTo>
                    <a:lnTo>
                      <a:pt x="2189" y="8388"/>
                    </a:lnTo>
                    <a:lnTo>
                      <a:pt x="2427" y="8626"/>
                    </a:lnTo>
                    <a:lnTo>
                      <a:pt x="2717" y="8837"/>
                    </a:lnTo>
                    <a:lnTo>
                      <a:pt x="3007" y="9021"/>
                    </a:lnTo>
                    <a:lnTo>
                      <a:pt x="3323" y="9180"/>
                    </a:lnTo>
                    <a:lnTo>
                      <a:pt x="3666" y="9285"/>
                    </a:lnTo>
                    <a:lnTo>
                      <a:pt x="4009" y="9338"/>
                    </a:lnTo>
                    <a:lnTo>
                      <a:pt x="4352" y="9364"/>
                    </a:lnTo>
                    <a:lnTo>
                      <a:pt x="4721" y="9338"/>
                    </a:lnTo>
                    <a:lnTo>
                      <a:pt x="5064" y="9285"/>
                    </a:lnTo>
                    <a:lnTo>
                      <a:pt x="5381" y="9153"/>
                    </a:lnTo>
                    <a:lnTo>
                      <a:pt x="5697" y="9021"/>
                    </a:lnTo>
                    <a:lnTo>
                      <a:pt x="5987" y="8810"/>
                    </a:lnTo>
                    <a:lnTo>
                      <a:pt x="6277" y="8599"/>
                    </a:lnTo>
                    <a:lnTo>
                      <a:pt x="6488" y="8336"/>
                    </a:lnTo>
                    <a:lnTo>
                      <a:pt x="6620" y="8125"/>
                    </a:lnTo>
                    <a:lnTo>
                      <a:pt x="6752" y="7914"/>
                    </a:lnTo>
                    <a:lnTo>
                      <a:pt x="6858" y="7703"/>
                    </a:lnTo>
                    <a:lnTo>
                      <a:pt x="6937" y="7465"/>
                    </a:lnTo>
                    <a:lnTo>
                      <a:pt x="6990" y="7228"/>
                    </a:lnTo>
                    <a:lnTo>
                      <a:pt x="7016" y="6990"/>
                    </a:lnTo>
                    <a:lnTo>
                      <a:pt x="7042" y="6753"/>
                    </a:lnTo>
                    <a:lnTo>
                      <a:pt x="7069" y="6516"/>
                    </a:lnTo>
                    <a:lnTo>
                      <a:pt x="7042" y="6015"/>
                    </a:lnTo>
                    <a:lnTo>
                      <a:pt x="6963" y="5540"/>
                    </a:lnTo>
                    <a:lnTo>
                      <a:pt x="6831" y="5091"/>
                    </a:lnTo>
                    <a:lnTo>
                      <a:pt x="6673" y="4617"/>
                    </a:lnTo>
                    <a:lnTo>
                      <a:pt x="6409" y="3984"/>
                    </a:lnTo>
                    <a:lnTo>
                      <a:pt x="6066" y="3377"/>
                    </a:lnTo>
                    <a:lnTo>
                      <a:pt x="5697" y="2797"/>
                    </a:lnTo>
                    <a:lnTo>
                      <a:pt x="5249" y="2243"/>
                    </a:lnTo>
                    <a:lnTo>
                      <a:pt x="4774" y="1742"/>
                    </a:lnTo>
                    <a:lnTo>
                      <a:pt x="4273" y="1293"/>
                    </a:lnTo>
                    <a:lnTo>
                      <a:pt x="3719" y="871"/>
                    </a:lnTo>
                    <a:lnTo>
                      <a:pt x="3112" y="502"/>
                    </a:lnTo>
                    <a:lnTo>
                      <a:pt x="2822" y="344"/>
                    </a:lnTo>
                    <a:lnTo>
                      <a:pt x="2506" y="212"/>
                    </a:lnTo>
                    <a:lnTo>
                      <a:pt x="2189" y="106"/>
                    </a:lnTo>
                    <a:lnTo>
                      <a:pt x="1846" y="27"/>
                    </a:lnTo>
                    <a:lnTo>
                      <a:pt x="15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6" name="Google Shape;1672;p70">
                <a:extLst>
                  <a:ext uri="{FF2B5EF4-FFF2-40B4-BE49-F238E27FC236}">
                    <a16:creationId xmlns:a16="http://schemas.microsoft.com/office/drawing/2014/main" id="{E87BDCC9-7ACC-2EEA-DEAA-B3E6A202CDEF}"/>
                  </a:ext>
                </a:extLst>
              </p:cNvPr>
              <p:cNvSpPr/>
              <p:nvPr/>
            </p:nvSpPr>
            <p:spPr>
              <a:xfrm>
                <a:off x="6216075" y="4733750"/>
                <a:ext cx="71225" cy="2875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11500" extrusionOk="0">
                    <a:moveTo>
                      <a:pt x="1557" y="0"/>
                    </a:moveTo>
                    <a:lnTo>
                      <a:pt x="1504" y="27"/>
                    </a:lnTo>
                    <a:lnTo>
                      <a:pt x="1504" y="79"/>
                    </a:lnTo>
                    <a:lnTo>
                      <a:pt x="2216" y="2189"/>
                    </a:lnTo>
                    <a:lnTo>
                      <a:pt x="2374" y="2638"/>
                    </a:lnTo>
                    <a:lnTo>
                      <a:pt x="2506" y="3086"/>
                    </a:lnTo>
                    <a:lnTo>
                      <a:pt x="2612" y="3561"/>
                    </a:lnTo>
                    <a:lnTo>
                      <a:pt x="2691" y="4036"/>
                    </a:lnTo>
                    <a:lnTo>
                      <a:pt x="2691" y="4299"/>
                    </a:lnTo>
                    <a:lnTo>
                      <a:pt x="2691" y="4537"/>
                    </a:lnTo>
                    <a:lnTo>
                      <a:pt x="2664" y="4774"/>
                    </a:lnTo>
                    <a:lnTo>
                      <a:pt x="2612" y="5012"/>
                    </a:lnTo>
                    <a:lnTo>
                      <a:pt x="2559" y="5223"/>
                    </a:lnTo>
                    <a:lnTo>
                      <a:pt x="2453" y="5434"/>
                    </a:lnTo>
                    <a:lnTo>
                      <a:pt x="2348" y="5618"/>
                    </a:lnTo>
                    <a:lnTo>
                      <a:pt x="2242" y="5803"/>
                    </a:lnTo>
                    <a:lnTo>
                      <a:pt x="2084" y="5961"/>
                    </a:lnTo>
                    <a:lnTo>
                      <a:pt x="1926" y="6119"/>
                    </a:lnTo>
                    <a:lnTo>
                      <a:pt x="1583" y="6409"/>
                    </a:lnTo>
                    <a:lnTo>
                      <a:pt x="1187" y="6726"/>
                    </a:lnTo>
                    <a:lnTo>
                      <a:pt x="976" y="6937"/>
                    </a:lnTo>
                    <a:lnTo>
                      <a:pt x="765" y="7201"/>
                    </a:lnTo>
                    <a:lnTo>
                      <a:pt x="581" y="7464"/>
                    </a:lnTo>
                    <a:lnTo>
                      <a:pt x="422" y="7755"/>
                    </a:lnTo>
                    <a:lnTo>
                      <a:pt x="291" y="8045"/>
                    </a:lnTo>
                    <a:lnTo>
                      <a:pt x="185" y="8335"/>
                    </a:lnTo>
                    <a:lnTo>
                      <a:pt x="106" y="8651"/>
                    </a:lnTo>
                    <a:lnTo>
                      <a:pt x="53" y="8994"/>
                    </a:lnTo>
                    <a:lnTo>
                      <a:pt x="27" y="9311"/>
                    </a:lnTo>
                    <a:lnTo>
                      <a:pt x="0" y="9627"/>
                    </a:lnTo>
                    <a:lnTo>
                      <a:pt x="27" y="9944"/>
                    </a:lnTo>
                    <a:lnTo>
                      <a:pt x="80" y="10260"/>
                    </a:lnTo>
                    <a:lnTo>
                      <a:pt x="159" y="10577"/>
                    </a:lnTo>
                    <a:lnTo>
                      <a:pt x="264" y="10893"/>
                    </a:lnTo>
                    <a:lnTo>
                      <a:pt x="422" y="11183"/>
                    </a:lnTo>
                    <a:lnTo>
                      <a:pt x="581" y="11473"/>
                    </a:lnTo>
                    <a:lnTo>
                      <a:pt x="607" y="11500"/>
                    </a:lnTo>
                    <a:lnTo>
                      <a:pt x="660" y="11500"/>
                    </a:lnTo>
                    <a:lnTo>
                      <a:pt x="713" y="11447"/>
                    </a:lnTo>
                    <a:lnTo>
                      <a:pt x="686" y="11394"/>
                    </a:lnTo>
                    <a:lnTo>
                      <a:pt x="528" y="11104"/>
                    </a:lnTo>
                    <a:lnTo>
                      <a:pt x="396" y="10840"/>
                    </a:lnTo>
                    <a:lnTo>
                      <a:pt x="317" y="10550"/>
                    </a:lnTo>
                    <a:lnTo>
                      <a:pt x="238" y="10234"/>
                    </a:lnTo>
                    <a:lnTo>
                      <a:pt x="185" y="9944"/>
                    </a:lnTo>
                    <a:lnTo>
                      <a:pt x="159" y="9627"/>
                    </a:lnTo>
                    <a:lnTo>
                      <a:pt x="159" y="9311"/>
                    </a:lnTo>
                    <a:lnTo>
                      <a:pt x="185" y="8994"/>
                    </a:lnTo>
                    <a:lnTo>
                      <a:pt x="238" y="8704"/>
                    </a:lnTo>
                    <a:lnTo>
                      <a:pt x="317" y="8388"/>
                    </a:lnTo>
                    <a:lnTo>
                      <a:pt x="422" y="8097"/>
                    </a:lnTo>
                    <a:lnTo>
                      <a:pt x="554" y="7807"/>
                    </a:lnTo>
                    <a:lnTo>
                      <a:pt x="686" y="7544"/>
                    </a:lnTo>
                    <a:lnTo>
                      <a:pt x="871" y="7280"/>
                    </a:lnTo>
                    <a:lnTo>
                      <a:pt x="1082" y="7042"/>
                    </a:lnTo>
                    <a:lnTo>
                      <a:pt x="1293" y="6831"/>
                    </a:lnTo>
                    <a:lnTo>
                      <a:pt x="1662" y="6515"/>
                    </a:lnTo>
                    <a:lnTo>
                      <a:pt x="2031" y="6225"/>
                    </a:lnTo>
                    <a:lnTo>
                      <a:pt x="2190" y="6067"/>
                    </a:lnTo>
                    <a:lnTo>
                      <a:pt x="2348" y="5882"/>
                    </a:lnTo>
                    <a:lnTo>
                      <a:pt x="2480" y="5697"/>
                    </a:lnTo>
                    <a:lnTo>
                      <a:pt x="2585" y="5486"/>
                    </a:lnTo>
                    <a:lnTo>
                      <a:pt x="2691" y="5275"/>
                    </a:lnTo>
                    <a:lnTo>
                      <a:pt x="2744" y="5038"/>
                    </a:lnTo>
                    <a:lnTo>
                      <a:pt x="2796" y="4801"/>
                    </a:lnTo>
                    <a:lnTo>
                      <a:pt x="2823" y="4563"/>
                    </a:lnTo>
                    <a:lnTo>
                      <a:pt x="2849" y="4299"/>
                    </a:lnTo>
                    <a:lnTo>
                      <a:pt x="2823" y="4009"/>
                    </a:lnTo>
                    <a:lnTo>
                      <a:pt x="2770" y="3534"/>
                    </a:lnTo>
                    <a:lnTo>
                      <a:pt x="2664" y="3060"/>
                    </a:lnTo>
                    <a:lnTo>
                      <a:pt x="2506" y="2611"/>
                    </a:lnTo>
                    <a:lnTo>
                      <a:pt x="2348" y="2137"/>
                    </a:lnTo>
                    <a:lnTo>
                      <a:pt x="1636" y="27"/>
                    </a:lnTo>
                    <a:lnTo>
                      <a:pt x="16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7" name="Google Shape;1673;p70">
                <a:extLst>
                  <a:ext uri="{FF2B5EF4-FFF2-40B4-BE49-F238E27FC236}">
                    <a16:creationId xmlns:a16="http://schemas.microsoft.com/office/drawing/2014/main" id="{6098E04D-4A5D-4192-4AE6-18675751B68A}"/>
                  </a:ext>
                </a:extLst>
              </p:cNvPr>
              <p:cNvSpPr/>
              <p:nvPr/>
            </p:nvSpPr>
            <p:spPr>
              <a:xfrm>
                <a:off x="6279375" y="4812200"/>
                <a:ext cx="1549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5619" extrusionOk="0">
                    <a:moveTo>
                      <a:pt x="80" y="1"/>
                    </a:moveTo>
                    <a:lnTo>
                      <a:pt x="27" y="27"/>
                    </a:lnTo>
                    <a:lnTo>
                      <a:pt x="1" y="80"/>
                    </a:lnTo>
                    <a:lnTo>
                      <a:pt x="80" y="344"/>
                    </a:lnTo>
                    <a:lnTo>
                      <a:pt x="185" y="581"/>
                    </a:lnTo>
                    <a:lnTo>
                      <a:pt x="317" y="818"/>
                    </a:lnTo>
                    <a:lnTo>
                      <a:pt x="502" y="1056"/>
                    </a:lnTo>
                    <a:lnTo>
                      <a:pt x="686" y="1267"/>
                    </a:lnTo>
                    <a:lnTo>
                      <a:pt x="897" y="1425"/>
                    </a:lnTo>
                    <a:lnTo>
                      <a:pt x="1135" y="1583"/>
                    </a:lnTo>
                    <a:lnTo>
                      <a:pt x="1398" y="1715"/>
                    </a:lnTo>
                    <a:lnTo>
                      <a:pt x="1689" y="1821"/>
                    </a:lnTo>
                    <a:lnTo>
                      <a:pt x="1952" y="1900"/>
                    </a:lnTo>
                    <a:lnTo>
                      <a:pt x="2533" y="1979"/>
                    </a:lnTo>
                    <a:lnTo>
                      <a:pt x="3007" y="2058"/>
                    </a:lnTo>
                    <a:lnTo>
                      <a:pt x="3245" y="2111"/>
                    </a:lnTo>
                    <a:lnTo>
                      <a:pt x="3456" y="2164"/>
                    </a:lnTo>
                    <a:lnTo>
                      <a:pt x="3746" y="2296"/>
                    </a:lnTo>
                    <a:lnTo>
                      <a:pt x="4036" y="2427"/>
                    </a:lnTo>
                    <a:lnTo>
                      <a:pt x="4273" y="2612"/>
                    </a:lnTo>
                    <a:lnTo>
                      <a:pt x="4484" y="2797"/>
                    </a:lnTo>
                    <a:lnTo>
                      <a:pt x="4669" y="2981"/>
                    </a:lnTo>
                    <a:lnTo>
                      <a:pt x="4854" y="3166"/>
                    </a:lnTo>
                    <a:lnTo>
                      <a:pt x="5144" y="3562"/>
                    </a:lnTo>
                    <a:lnTo>
                      <a:pt x="5434" y="4036"/>
                    </a:lnTo>
                    <a:lnTo>
                      <a:pt x="5671" y="4537"/>
                    </a:lnTo>
                    <a:lnTo>
                      <a:pt x="5882" y="5039"/>
                    </a:lnTo>
                    <a:lnTo>
                      <a:pt x="6067" y="5592"/>
                    </a:lnTo>
                    <a:lnTo>
                      <a:pt x="6093" y="5619"/>
                    </a:lnTo>
                    <a:lnTo>
                      <a:pt x="6172" y="5619"/>
                    </a:lnTo>
                    <a:lnTo>
                      <a:pt x="6199" y="5592"/>
                    </a:lnTo>
                    <a:lnTo>
                      <a:pt x="6199" y="5540"/>
                    </a:lnTo>
                    <a:lnTo>
                      <a:pt x="6014" y="5012"/>
                    </a:lnTo>
                    <a:lnTo>
                      <a:pt x="5803" y="4485"/>
                    </a:lnTo>
                    <a:lnTo>
                      <a:pt x="5539" y="3957"/>
                    </a:lnTo>
                    <a:lnTo>
                      <a:pt x="5249" y="3482"/>
                    </a:lnTo>
                    <a:lnTo>
                      <a:pt x="4959" y="3087"/>
                    </a:lnTo>
                    <a:lnTo>
                      <a:pt x="4774" y="2876"/>
                    </a:lnTo>
                    <a:lnTo>
                      <a:pt x="4590" y="2665"/>
                    </a:lnTo>
                    <a:lnTo>
                      <a:pt x="4352" y="2480"/>
                    </a:lnTo>
                    <a:lnTo>
                      <a:pt x="4089" y="2322"/>
                    </a:lnTo>
                    <a:lnTo>
                      <a:pt x="3825" y="2164"/>
                    </a:lnTo>
                    <a:lnTo>
                      <a:pt x="3508" y="2032"/>
                    </a:lnTo>
                    <a:lnTo>
                      <a:pt x="3271" y="1979"/>
                    </a:lnTo>
                    <a:lnTo>
                      <a:pt x="3034" y="1926"/>
                    </a:lnTo>
                    <a:lnTo>
                      <a:pt x="2559" y="1847"/>
                    </a:lnTo>
                    <a:lnTo>
                      <a:pt x="2005" y="1742"/>
                    </a:lnTo>
                    <a:lnTo>
                      <a:pt x="1715" y="1689"/>
                    </a:lnTo>
                    <a:lnTo>
                      <a:pt x="1451" y="1583"/>
                    </a:lnTo>
                    <a:lnTo>
                      <a:pt x="1214" y="1478"/>
                    </a:lnTo>
                    <a:lnTo>
                      <a:pt x="1003" y="1320"/>
                    </a:lnTo>
                    <a:lnTo>
                      <a:pt x="792" y="1161"/>
                    </a:lnTo>
                    <a:lnTo>
                      <a:pt x="607" y="950"/>
                    </a:lnTo>
                    <a:lnTo>
                      <a:pt x="449" y="766"/>
                    </a:lnTo>
                    <a:lnTo>
                      <a:pt x="317" y="528"/>
                    </a:lnTo>
                    <a:lnTo>
                      <a:pt x="212" y="291"/>
                    </a:lnTo>
                    <a:lnTo>
                      <a:pt x="159" y="54"/>
                    </a:lnTo>
                    <a:lnTo>
                      <a:pt x="132" y="2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8" name="Google Shape;1674;p70">
                <a:extLst>
                  <a:ext uri="{FF2B5EF4-FFF2-40B4-BE49-F238E27FC236}">
                    <a16:creationId xmlns:a16="http://schemas.microsoft.com/office/drawing/2014/main" id="{2A53EE83-4A4B-9842-2BC9-4538265380E5}"/>
                  </a:ext>
                </a:extLst>
              </p:cNvPr>
              <p:cNvSpPr/>
              <p:nvPr/>
            </p:nvSpPr>
            <p:spPr>
              <a:xfrm>
                <a:off x="6724450" y="4408675"/>
                <a:ext cx="367300" cy="439825"/>
              </a:xfrm>
              <a:custGeom>
                <a:avLst/>
                <a:gdLst/>
                <a:ahLst/>
                <a:cxnLst/>
                <a:rect l="l" t="t" r="r" b="b"/>
                <a:pathLst>
                  <a:path w="14692" h="17593" extrusionOk="0">
                    <a:moveTo>
                      <a:pt x="5619" y="0"/>
                    </a:moveTo>
                    <a:lnTo>
                      <a:pt x="5487" y="53"/>
                    </a:lnTo>
                    <a:lnTo>
                      <a:pt x="5381" y="106"/>
                    </a:lnTo>
                    <a:lnTo>
                      <a:pt x="5276" y="185"/>
                    </a:lnTo>
                    <a:lnTo>
                      <a:pt x="5144" y="396"/>
                    </a:lnTo>
                    <a:lnTo>
                      <a:pt x="5091" y="580"/>
                    </a:lnTo>
                    <a:lnTo>
                      <a:pt x="5065" y="765"/>
                    </a:lnTo>
                    <a:lnTo>
                      <a:pt x="5091" y="950"/>
                    </a:lnTo>
                    <a:lnTo>
                      <a:pt x="5144" y="1108"/>
                    </a:lnTo>
                    <a:lnTo>
                      <a:pt x="5223" y="1293"/>
                    </a:lnTo>
                    <a:lnTo>
                      <a:pt x="5461" y="1635"/>
                    </a:lnTo>
                    <a:lnTo>
                      <a:pt x="5698" y="1978"/>
                    </a:lnTo>
                    <a:lnTo>
                      <a:pt x="5830" y="2137"/>
                    </a:lnTo>
                    <a:lnTo>
                      <a:pt x="5909" y="2321"/>
                    </a:lnTo>
                    <a:lnTo>
                      <a:pt x="5988" y="2506"/>
                    </a:lnTo>
                    <a:lnTo>
                      <a:pt x="6014" y="2690"/>
                    </a:lnTo>
                    <a:lnTo>
                      <a:pt x="6014" y="2875"/>
                    </a:lnTo>
                    <a:lnTo>
                      <a:pt x="5962" y="3060"/>
                    </a:lnTo>
                    <a:lnTo>
                      <a:pt x="5803" y="3376"/>
                    </a:lnTo>
                    <a:lnTo>
                      <a:pt x="5461" y="3851"/>
                    </a:lnTo>
                    <a:lnTo>
                      <a:pt x="4458" y="5328"/>
                    </a:lnTo>
                    <a:lnTo>
                      <a:pt x="3852" y="6251"/>
                    </a:lnTo>
                    <a:lnTo>
                      <a:pt x="3192" y="7253"/>
                    </a:lnTo>
                    <a:lnTo>
                      <a:pt x="2533" y="8335"/>
                    </a:lnTo>
                    <a:lnTo>
                      <a:pt x="1873" y="9469"/>
                    </a:lnTo>
                    <a:lnTo>
                      <a:pt x="1583" y="10049"/>
                    </a:lnTo>
                    <a:lnTo>
                      <a:pt x="1293" y="10629"/>
                    </a:lnTo>
                    <a:lnTo>
                      <a:pt x="1029" y="11210"/>
                    </a:lnTo>
                    <a:lnTo>
                      <a:pt x="766" y="11764"/>
                    </a:lnTo>
                    <a:lnTo>
                      <a:pt x="555" y="12344"/>
                    </a:lnTo>
                    <a:lnTo>
                      <a:pt x="370" y="12898"/>
                    </a:lnTo>
                    <a:lnTo>
                      <a:pt x="212" y="13425"/>
                    </a:lnTo>
                    <a:lnTo>
                      <a:pt x="106" y="13953"/>
                    </a:lnTo>
                    <a:lnTo>
                      <a:pt x="27" y="14454"/>
                    </a:lnTo>
                    <a:lnTo>
                      <a:pt x="1" y="14955"/>
                    </a:lnTo>
                    <a:lnTo>
                      <a:pt x="27" y="15403"/>
                    </a:lnTo>
                    <a:lnTo>
                      <a:pt x="106" y="15825"/>
                    </a:lnTo>
                    <a:lnTo>
                      <a:pt x="159" y="16036"/>
                    </a:lnTo>
                    <a:lnTo>
                      <a:pt x="238" y="16221"/>
                    </a:lnTo>
                    <a:lnTo>
                      <a:pt x="344" y="16406"/>
                    </a:lnTo>
                    <a:lnTo>
                      <a:pt x="449" y="16590"/>
                    </a:lnTo>
                    <a:lnTo>
                      <a:pt x="555" y="16775"/>
                    </a:lnTo>
                    <a:lnTo>
                      <a:pt x="713" y="16933"/>
                    </a:lnTo>
                    <a:lnTo>
                      <a:pt x="845" y="17065"/>
                    </a:lnTo>
                    <a:lnTo>
                      <a:pt x="1029" y="17197"/>
                    </a:lnTo>
                    <a:lnTo>
                      <a:pt x="1214" y="17329"/>
                    </a:lnTo>
                    <a:lnTo>
                      <a:pt x="1399" y="17434"/>
                    </a:lnTo>
                    <a:lnTo>
                      <a:pt x="1583" y="17513"/>
                    </a:lnTo>
                    <a:lnTo>
                      <a:pt x="1794" y="17566"/>
                    </a:lnTo>
                    <a:lnTo>
                      <a:pt x="1979" y="17593"/>
                    </a:lnTo>
                    <a:lnTo>
                      <a:pt x="2375" y="17593"/>
                    </a:lnTo>
                    <a:lnTo>
                      <a:pt x="2586" y="17566"/>
                    </a:lnTo>
                    <a:lnTo>
                      <a:pt x="2797" y="17513"/>
                    </a:lnTo>
                    <a:lnTo>
                      <a:pt x="3008" y="17461"/>
                    </a:lnTo>
                    <a:lnTo>
                      <a:pt x="3430" y="17276"/>
                    </a:lnTo>
                    <a:lnTo>
                      <a:pt x="3852" y="17039"/>
                    </a:lnTo>
                    <a:lnTo>
                      <a:pt x="4300" y="16748"/>
                    </a:lnTo>
                    <a:lnTo>
                      <a:pt x="4722" y="16406"/>
                    </a:lnTo>
                    <a:lnTo>
                      <a:pt x="5144" y="16010"/>
                    </a:lnTo>
                    <a:lnTo>
                      <a:pt x="5592" y="15562"/>
                    </a:lnTo>
                    <a:lnTo>
                      <a:pt x="6014" y="15087"/>
                    </a:lnTo>
                    <a:lnTo>
                      <a:pt x="6463" y="14586"/>
                    </a:lnTo>
                    <a:lnTo>
                      <a:pt x="6885" y="14085"/>
                    </a:lnTo>
                    <a:lnTo>
                      <a:pt x="7702" y="12977"/>
                    </a:lnTo>
                    <a:lnTo>
                      <a:pt x="8494" y="11843"/>
                    </a:lnTo>
                    <a:lnTo>
                      <a:pt x="9206" y="10709"/>
                    </a:lnTo>
                    <a:lnTo>
                      <a:pt x="9892" y="9627"/>
                    </a:lnTo>
                    <a:lnTo>
                      <a:pt x="10472" y="8651"/>
                    </a:lnTo>
                    <a:lnTo>
                      <a:pt x="11395" y="7148"/>
                    </a:lnTo>
                    <a:lnTo>
                      <a:pt x="11685" y="6726"/>
                    </a:lnTo>
                    <a:lnTo>
                      <a:pt x="11791" y="6594"/>
                    </a:lnTo>
                    <a:lnTo>
                      <a:pt x="11870" y="6541"/>
                    </a:lnTo>
                    <a:lnTo>
                      <a:pt x="12529" y="6541"/>
                    </a:lnTo>
                    <a:lnTo>
                      <a:pt x="13004" y="6515"/>
                    </a:lnTo>
                    <a:lnTo>
                      <a:pt x="13479" y="6489"/>
                    </a:lnTo>
                    <a:lnTo>
                      <a:pt x="13716" y="6436"/>
                    </a:lnTo>
                    <a:lnTo>
                      <a:pt x="13927" y="6409"/>
                    </a:lnTo>
                    <a:lnTo>
                      <a:pt x="14138" y="6330"/>
                    </a:lnTo>
                    <a:lnTo>
                      <a:pt x="14323" y="6251"/>
                    </a:lnTo>
                    <a:lnTo>
                      <a:pt x="14481" y="6119"/>
                    </a:lnTo>
                    <a:lnTo>
                      <a:pt x="14586" y="5987"/>
                    </a:lnTo>
                    <a:lnTo>
                      <a:pt x="14666" y="5829"/>
                    </a:lnTo>
                    <a:lnTo>
                      <a:pt x="14692" y="5645"/>
                    </a:lnTo>
                    <a:lnTo>
                      <a:pt x="14692" y="5434"/>
                    </a:lnTo>
                    <a:lnTo>
                      <a:pt x="14639" y="5223"/>
                    </a:lnTo>
                    <a:lnTo>
                      <a:pt x="14560" y="5012"/>
                    </a:lnTo>
                    <a:lnTo>
                      <a:pt x="14428" y="4827"/>
                    </a:lnTo>
                    <a:lnTo>
                      <a:pt x="14296" y="4616"/>
                    </a:lnTo>
                    <a:lnTo>
                      <a:pt x="14112" y="4431"/>
                    </a:lnTo>
                    <a:lnTo>
                      <a:pt x="13927" y="4247"/>
                    </a:lnTo>
                    <a:lnTo>
                      <a:pt x="13690" y="4036"/>
                    </a:lnTo>
                    <a:lnTo>
                      <a:pt x="13188" y="3666"/>
                    </a:lnTo>
                    <a:lnTo>
                      <a:pt x="12608" y="3297"/>
                    </a:lnTo>
                    <a:lnTo>
                      <a:pt x="11369" y="2559"/>
                    </a:lnTo>
                    <a:lnTo>
                      <a:pt x="10551" y="2031"/>
                    </a:lnTo>
                    <a:lnTo>
                      <a:pt x="9681" y="1530"/>
                    </a:lnTo>
                    <a:lnTo>
                      <a:pt x="8652" y="976"/>
                    </a:lnTo>
                    <a:lnTo>
                      <a:pt x="8124" y="712"/>
                    </a:lnTo>
                    <a:lnTo>
                      <a:pt x="7571" y="475"/>
                    </a:lnTo>
                    <a:lnTo>
                      <a:pt x="7069" y="264"/>
                    </a:lnTo>
                    <a:lnTo>
                      <a:pt x="6595" y="106"/>
                    </a:lnTo>
                    <a:lnTo>
                      <a:pt x="6146" y="27"/>
                    </a:lnTo>
                    <a:lnTo>
                      <a:pt x="5962" y="0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89" name="Google Shape;1675;p70">
                <a:extLst>
                  <a:ext uri="{FF2B5EF4-FFF2-40B4-BE49-F238E27FC236}">
                    <a16:creationId xmlns:a16="http://schemas.microsoft.com/office/drawing/2014/main" id="{601CB56E-AD3B-75D2-E388-B494CE5A3F00}"/>
                  </a:ext>
                </a:extLst>
              </p:cNvPr>
              <p:cNvSpPr/>
              <p:nvPr/>
            </p:nvSpPr>
            <p:spPr>
              <a:xfrm>
                <a:off x="6724450" y="4408675"/>
                <a:ext cx="367300" cy="439825"/>
              </a:xfrm>
              <a:custGeom>
                <a:avLst/>
                <a:gdLst/>
                <a:ahLst/>
                <a:cxnLst/>
                <a:rect l="l" t="t" r="r" b="b"/>
                <a:pathLst>
                  <a:path w="14692" h="17593" fill="none" extrusionOk="0">
                    <a:moveTo>
                      <a:pt x="11369" y="2559"/>
                    </a:moveTo>
                    <a:lnTo>
                      <a:pt x="11369" y="2559"/>
                    </a:lnTo>
                    <a:lnTo>
                      <a:pt x="10551" y="2031"/>
                    </a:lnTo>
                    <a:lnTo>
                      <a:pt x="9681" y="1530"/>
                    </a:lnTo>
                    <a:lnTo>
                      <a:pt x="8652" y="976"/>
                    </a:lnTo>
                    <a:lnTo>
                      <a:pt x="8124" y="712"/>
                    </a:lnTo>
                    <a:lnTo>
                      <a:pt x="7571" y="475"/>
                    </a:lnTo>
                    <a:lnTo>
                      <a:pt x="7069" y="264"/>
                    </a:lnTo>
                    <a:lnTo>
                      <a:pt x="6595" y="106"/>
                    </a:lnTo>
                    <a:lnTo>
                      <a:pt x="6146" y="27"/>
                    </a:lnTo>
                    <a:lnTo>
                      <a:pt x="5962" y="0"/>
                    </a:lnTo>
                    <a:lnTo>
                      <a:pt x="5777" y="0"/>
                    </a:lnTo>
                    <a:lnTo>
                      <a:pt x="5619" y="0"/>
                    </a:lnTo>
                    <a:lnTo>
                      <a:pt x="5487" y="53"/>
                    </a:lnTo>
                    <a:lnTo>
                      <a:pt x="5381" y="106"/>
                    </a:lnTo>
                    <a:lnTo>
                      <a:pt x="5276" y="185"/>
                    </a:lnTo>
                    <a:lnTo>
                      <a:pt x="5276" y="185"/>
                    </a:lnTo>
                    <a:lnTo>
                      <a:pt x="5144" y="396"/>
                    </a:lnTo>
                    <a:lnTo>
                      <a:pt x="5091" y="580"/>
                    </a:lnTo>
                    <a:lnTo>
                      <a:pt x="5065" y="765"/>
                    </a:lnTo>
                    <a:lnTo>
                      <a:pt x="5091" y="950"/>
                    </a:lnTo>
                    <a:lnTo>
                      <a:pt x="5144" y="1108"/>
                    </a:lnTo>
                    <a:lnTo>
                      <a:pt x="5223" y="1293"/>
                    </a:lnTo>
                    <a:lnTo>
                      <a:pt x="5461" y="1635"/>
                    </a:lnTo>
                    <a:lnTo>
                      <a:pt x="5698" y="1978"/>
                    </a:lnTo>
                    <a:lnTo>
                      <a:pt x="5830" y="2137"/>
                    </a:lnTo>
                    <a:lnTo>
                      <a:pt x="5909" y="2321"/>
                    </a:lnTo>
                    <a:lnTo>
                      <a:pt x="5988" y="2506"/>
                    </a:lnTo>
                    <a:lnTo>
                      <a:pt x="6014" y="2690"/>
                    </a:lnTo>
                    <a:lnTo>
                      <a:pt x="6014" y="2875"/>
                    </a:lnTo>
                    <a:lnTo>
                      <a:pt x="5962" y="3060"/>
                    </a:lnTo>
                    <a:lnTo>
                      <a:pt x="5962" y="3060"/>
                    </a:lnTo>
                    <a:lnTo>
                      <a:pt x="5803" y="3376"/>
                    </a:lnTo>
                    <a:lnTo>
                      <a:pt x="5461" y="3851"/>
                    </a:lnTo>
                    <a:lnTo>
                      <a:pt x="4458" y="5328"/>
                    </a:lnTo>
                    <a:lnTo>
                      <a:pt x="3852" y="6251"/>
                    </a:lnTo>
                    <a:lnTo>
                      <a:pt x="3192" y="7253"/>
                    </a:lnTo>
                    <a:lnTo>
                      <a:pt x="2533" y="8335"/>
                    </a:lnTo>
                    <a:lnTo>
                      <a:pt x="1873" y="9469"/>
                    </a:lnTo>
                    <a:lnTo>
                      <a:pt x="1583" y="10049"/>
                    </a:lnTo>
                    <a:lnTo>
                      <a:pt x="1293" y="10629"/>
                    </a:lnTo>
                    <a:lnTo>
                      <a:pt x="1029" y="11210"/>
                    </a:lnTo>
                    <a:lnTo>
                      <a:pt x="766" y="11764"/>
                    </a:lnTo>
                    <a:lnTo>
                      <a:pt x="555" y="12344"/>
                    </a:lnTo>
                    <a:lnTo>
                      <a:pt x="370" y="12898"/>
                    </a:lnTo>
                    <a:lnTo>
                      <a:pt x="212" y="13425"/>
                    </a:lnTo>
                    <a:lnTo>
                      <a:pt x="106" y="13953"/>
                    </a:lnTo>
                    <a:lnTo>
                      <a:pt x="27" y="14454"/>
                    </a:lnTo>
                    <a:lnTo>
                      <a:pt x="1" y="14955"/>
                    </a:lnTo>
                    <a:lnTo>
                      <a:pt x="27" y="15403"/>
                    </a:lnTo>
                    <a:lnTo>
                      <a:pt x="106" y="15825"/>
                    </a:lnTo>
                    <a:lnTo>
                      <a:pt x="159" y="16036"/>
                    </a:lnTo>
                    <a:lnTo>
                      <a:pt x="238" y="16221"/>
                    </a:lnTo>
                    <a:lnTo>
                      <a:pt x="344" y="16406"/>
                    </a:lnTo>
                    <a:lnTo>
                      <a:pt x="449" y="16590"/>
                    </a:lnTo>
                    <a:lnTo>
                      <a:pt x="555" y="16775"/>
                    </a:lnTo>
                    <a:lnTo>
                      <a:pt x="713" y="16933"/>
                    </a:lnTo>
                    <a:lnTo>
                      <a:pt x="845" y="17065"/>
                    </a:lnTo>
                    <a:lnTo>
                      <a:pt x="1029" y="17197"/>
                    </a:lnTo>
                    <a:lnTo>
                      <a:pt x="1029" y="17197"/>
                    </a:lnTo>
                    <a:lnTo>
                      <a:pt x="1214" y="17329"/>
                    </a:lnTo>
                    <a:lnTo>
                      <a:pt x="1399" y="17434"/>
                    </a:lnTo>
                    <a:lnTo>
                      <a:pt x="1583" y="17513"/>
                    </a:lnTo>
                    <a:lnTo>
                      <a:pt x="1794" y="17566"/>
                    </a:lnTo>
                    <a:lnTo>
                      <a:pt x="1979" y="17593"/>
                    </a:lnTo>
                    <a:lnTo>
                      <a:pt x="2190" y="17593"/>
                    </a:lnTo>
                    <a:lnTo>
                      <a:pt x="2375" y="17593"/>
                    </a:lnTo>
                    <a:lnTo>
                      <a:pt x="2586" y="17566"/>
                    </a:lnTo>
                    <a:lnTo>
                      <a:pt x="2797" y="17513"/>
                    </a:lnTo>
                    <a:lnTo>
                      <a:pt x="3008" y="17461"/>
                    </a:lnTo>
                    <a:lnTo>
                      <a:pt x="3430" y="17276"/>
                    </a:lnTo>
                    <a:lnTo>
                      <a:pt x="3852" y="17039"/>
                    </a:lnTo>
                    <a:lnTo>
                      <a:pt x="4300" y="16748"/>
                    </a:lnTo>
                    <a:lnTo>
                      <a:pt x="4722" y="16406"/>
                    </a:lnTo>
                    <a:lnTo>
                      <a:pt x="5144" y="16010"/>
                    </a:lnTo>
                    <a:lnTo>
                      <a:pt x="5592" y="15562"/>
                    </a:lnTo>
                    <a:lnTo>
                      <a:pt x="6014" y="15087"/>
                    </a:lnTo>
                    <a:lnTo>
                      <a:pt x="6463" y="14586"/>
                    </a:lnTo>
                    <a:lnTo>
                      <a:pt x="6885" y="14085"/>
                    </a:lnTo>
                    <a:lnTo>
                      <a:pt x="7702" y="12977"/>
                    </a:lnTo>
                    <a:lnTo>
                      <a:pt x="8494" y="11843"/>
                    </a:lnTo>
                    <a:lnTo>
                      <a:pt x="9206" y="10709"/>
                    </a:lnTo>
                    <a:lnTo>
                      <a:pt x="9892" y="9627"/>
                    </a:lnTo>
                    <a:lnTo>
                      <a:pt x="10472" y="8651"/>
                    </a:lnTo>
                    <a:lnTo>
                      <a:pt x="11395" y="7148"/>
                    </a:lnTo>
                    <a:lnTo>
                      <a:pt x="11685" y="6726"/>
                    </a:lnTo>
                    <a:lnTo>
                      <a:pt x="11791" y="6594"/>
                    </a:lnTo>
                    <a:lnTo>
                      <a:pt x="11870" y="6541"/>
                    </a:lnTo>
                    <a:lnTo>
                      <a:pt x="11870" y="6541"/>
                    </a:lnTo>
                    <a:lnTo>
                      <a:pt x="12133" y="6541"/>
                    </a:lnTo>
                    <a:lnTo>
                      <a:pt x="12529" y="6541"/>
                    </a:lnTo>
                    <a:lnTo>
                      <a:pt x="13004" y="6515"/>
                    </a:lnTo>
                    <a:lnTo>
                      <a:pt x="13479" y="6489"/>
                    </a:lnTo>
                    <a:lnTo>
                      <a:pt x="13716" y="6436"/>
                    </a:lnTo>
                    <a:lnTo>
                      <a:pt x="13927" y="6409"/>
                    </a:lnTo>
                    <a:lnTo>
                      <a:pt x="14138" y="6330"/>
                    </a:lnTo>
                    <a:lnTo>
                      <a:pt x="14323" y="6251"/>
                    </a:lnTo>
                    <a:lnTo>
                      <a:pt x="14481" y="6119"/>
                    </a:lnTo>
                    <a:lnTo>
                      <a:pt x="14586" y="5987"/>
                    </a:lnTo>
                    <a:lnTo>
                      <a:pt x="14666" y="5829"/>
                    </a:lnTo>
                    <a:lnTo>
                      <a:pt x="14692" y="5645"/>
                    </a:lnTo>
                    <a:lnTo>
                      <a:pt x="14692" y="5645"/>
                    </a:lnTo>
                    <a:lnTo>
                      <a:pt x="14692" y="5434"/>
                    </a:lnTo>
                    <a:lnTo>
                      <a:pt x="14639" y="5223"/>
                    </a:lnTo>
                    <a:lnTo>
                      <a:pt x="14560" y="5012"/>
                    </a:lnTo>
                    <a:lnTo>
                      <a:pt x="14428" y="4827"/>
                    </a:lnTo>
                    <a:lnTo>
                      <a:pt x="14296" y="4616"/>
                    </a:lnTo>
                    <a:lnTo>
                      <a:pt x="14112" y="4431"/>
                    </a:lnTo>
                    <a:lnTo>
                      <a:pt x="13927" y="4247"/>
                    </a:lnTo>
                    <a:lnTo>
                      <a:pt x="13690" y="4036"/>
                    </a:lnTo>
                    <a:lnTo>
                      <a:pt x="13188" y="3666"/>
                    </a:lnTo>
                    <a:lnTo>
                      <a:pt x="12608" y="3297"/>
                    </a:lnTo>
                    <a:lnTo>
                      <a:pt x="11369" y="25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0" name="Google Shape;1676;p70">
                <a:extLst>
                  <a:ext uri="{FF2B5EF4-FFF2-40B4-BE49-F238E27FC236}">
                    <a16:creationId xmlns:a16="http://schemas.microsoft.com/office/drawing/2014/main" id="{290046F0-7EBF-9B50-9E28-9416C005D79B}"/>
                  </a:ext>
                </a:extLst>
              </p:cNvPr>
              <p:cNvSpPr/>
              <p:nvPr/>
            </p:nvSpPr>
            <p:spPr>
              <a:xfrm>
                <a:off x="6875450" y="4419225"/>
                <a:ext cx="202450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5038" extrusionOk="0">
                    <a:moveTo>
                      <a:pt x="133" y="53"/>
                    </a:moveTo>
                    <a:lnTo>
                      <a:pt x="317" y="106"/>
                    </a:lnTo>
                    <a:lnTo>
                      <a:pt x="581" y="185"/>
                    </a:lnTo>
                    <a:lnTo>
                      <a:pt x="977" y="343"/>
                    </a:lnTo>
                    <a:lnTo>
                      <a:pt x="1451" y="580"/>
                    </a:lnTo>
                    <a:lnTo>
                      <a:pt x="2032" y="871"/>
                    </a:lnTo>
                    <a:lnTo>
                      <a:pt x="2691" y="1240"/>
                    </a:lnTo>
                    <a:lnTo>
                      <a:pt x="3430" y="1662"/>
                    </a:lnTo>
                    <a:lnTo>
                      <a:pt x="4274" y="2163"/>
                    </a:lnTo>
                    <a:lnTo>
                      <a:pt x="5065" y="2664"/>
                    </a:lnTo>
                    <a:lnTo>
                      <a:pt x="5803" y="3139"/>
                    </a:lnTo>
                    <a:lnTo>
                      <a:pt x="6463" y="3587"/>
                    </a:lnTo>
                    <a:lnTo>
                      <a:pt x="7043" y="4009"/>
                    </a:lnTo>
                    <a:lnTo>
                      <a:pt x="7650" y="4510"/>
                    </a:lnTo>
                    <a:lnTo>
                      <a:pt x="7940" y="4774"/>
                    </a:lnTo>
                    <a:lnTo>
                      <a:pt x="8045" y="4932"/>
                    </a:lnTo>
                    <a:lnTo>
                      <a:pt x="8045" y="4959"/>
                    </a:lnTo>
                    <a:lnTo>
                      <a:pt x="7993" y="4985"/>
                    </a:lnTo>
                    <a:lnTo>
                      <a:pt x="7834" y="4959"/>
                    </a:lnTo>
                    <a:lnTo>
                      <a:pt x="7439" y="4827"/>
                    </a:lnTo>
                    <a:lnTo>
                      <a:pt x="6726" y="4510"/>
                    </a:lnTo>
                    <a:lnTo>
                      <a:pt x="6093" y="4168"/>
                    </a:lnTo>
                    <a:lnTo>
                      <a:pt x="5381" y="3798"/>
                    </a:lnTo>
                    <a:lnTo>
                      <a:pt x="4616" y="3350"/>
                    </a:lnTo>
                    <a:lnTo>
                      <a:pt x="3825" y="2875"/>
                    </a:lnTo>
                    <a:lnTo>
                      <a:pt x="2928" y="2321"/>
                    </a:lnTo>
                    <a:lnTo>
                      <a:pt x="2164" y="1794"/>
                    </a:lnTo>
                    <a:lnTo>
                      <a:pt x="1504" y="1345"/>
                    </a:lnTo>
                    <a:lnTo>
                      <a:pt x="950" y="950"/>
                    </a:lnTo>
                    <a:lnTo>
                      <a:pt x="555" y="607"/>
                    </a:lnTo>
                    <a:lnTo>
                      <a:pt x="265" y="369"/>
                    </a:lnTo>
                    <a:lnTo>
                      <a:pt x="106" y="185"/>
                    </a:lnTo>
                    <a:lnTo>
                      <a:pt x="80" y="132"/>
                    </a:lnTo>
                    <a:lnTo>
                      <a:pt x="80" y="79"/>
                    </a:lnTo>
                    <a:lnTo>
                      <a:pt x="133" y="53"/>
                    </a:lnTo>
                    <a:close/>
                    <a:moveTo>
                      <a:pt x="80" y="0"/>
                    </a:moveTo>
                    <a:lnTo>
                      <a:pt x="27" y="53"/>
                    </a:lnTo>
                    <a:lnTo>
                      <a:pt x="1" y="106"/>
                    </a:lnTo>
                    <a:lnTo>
                      <a:pt x="54" y="211"/>
                    </a:lnTo>
                    <a:lnTo>
                      <a:pt x="133" y="317"/>
                    </a:lnTo>
                    <a:lnTo>
                      <a:pt x="265" y="449"/>
                    </a:lnTo>
                    <a:lnTo>
                      <a:pt x="634" y="765"/>
                    </a:lnTo>
                    <a:lnTo>
                      <a:pt x="1109" y="1134"/>
                    </a:lnTo>
                    <a:lnTo>
                      <a:pt x="1689" y="1556"/>
                    </a:lnTo>
                    <a:lnTo>
                      <a:pt x="2375" y="2005"/>
                    </a:lnTo>
                    <a:lnTo>
                      <a:pt x="3060" y="2480"/>
                    </a:lnTo>
                    <a:lnTo>
                      <a:pt x="3799" y="2928"/>
                    </a:lnTo>
                    <a:lnTo>
                      <a:pt x="4590" y="3403"/>
                    </a:lnTo>
                    <a:lnTo>
                      <a:pt x="5355" y="3851"/>
                    </a:lnTo>
                    <a:lnTo>
                      <a:pt x="6067" y="4220"/>
                    </a:lnTo>
                    <a:lnTo>
                      <a:pt x="6700" y="4563"/>
                    </a:lnTo>
                    <a:lnTo>
                      <a:pt x="7228" y="4801"/>
                    </a:lnTo>
                    <a:lnTo>
                      <a:pt x="7597" y="4959"/>
                    </a:lnTo>
                    <a:lnTo>
                      <a:pt x="7834" y="5012"/>
                    </a:lnTo>
                    <a:lnTo>
                      <a:pt x="7993" y="5038"/>
                    </a:lnTo>
                    <a:lnTo>
                      <a:pt x="8072" y="5012"/>
                    </a:lnTo>
                    <a:lnTo>
                      <a:pt x="8098" y="4985"/>
                    </a:lnTo>
                    <a:lnTo>
                      <a:pt x="8098" y="4959"/>
                    </a:lnTo>
                    <a:lnTo>
                      <a:pt x="8098" y="4932"/>
                    </a:lnTo>
                    <a:lnTo>
                      <a:pt x="8072" y="4880"/>
                    </a:lnTo>
                    <a:lnTo>
                      <a:pt x="8019" y="4774"/>
                    </a:lnTo>
                    <a:lnTo>
                      <a:pt x="7913" y="4642"/>
                    </a:lnTo>
                    <a:lnTo>
                      <a:pt x="7729" y="4484"/>
                    </a:lnTo>
                    <a:lnTo>
                      <a:pt x="7439" y="4247"/>
                    </a:lnTo>
                    <a:lnTo>
                      <a:pt x="7069" y="3957"/>
                    </a:lnTo>
                    <a:lnTo>
                      <a:pt x="6489" y="3535"/>
                    </a:lnTo>
                    <a:lnTo>
                      <a:pt x="5830" y="3086"/>
                    </a:lnTo>
                    <a:lnTo>
                      <a:pt x="5091" y="2585"/>
                    </a:lnTo>
                    <a:lnTo>
                      <a:pt x="4300" y="2110"/>
                    </a:lnTo>
                    <a:lnTo>
                      <a:pt x="3561" y="1662"/>
                    </a:lnTo>
                    <a:lnTo>
                      <a:pt x="2823" y="1240"/>
                    </a:lnTo>
                    <a:lnTo>
                      <a:pt x="2137" y="871"/>
                    </a:lnTo>
                    <a:lnTo>
                      <a:pt x="1478" y="528"/>
                    </a:lnTo>
                    <a:lnTo>
                      <a:pt x="924" y="264"/>
                    </a:lnTo>
                    <a:lnTo>
                      <a:pt x="476" y="79"/>
                    </a:lnTo>
                    <a:lnTo>
                      <a:pt x="317" y="27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1" name="Google Shape;1677;p70">
                <a:extLst>
                  <a:ext uri="{FF2B5EF4-FFF2-40B4-BE49-F238E27FC236}">
                    <a16:creationId xmlns:a16="http://schemas.microsoft.com/office/drawing/2014/main" id="{5D29AAD7-8BCA-85F6-20B9-E7A0DE6D3ABC}"/>
                  </a:ext>
                </a:extLst>
              </p:cNvPr>
              <p:cNvSpPr/>
              <p:nvPr/>
            </p:nvSpPr>
            <p:spPr>
              <a:xfrm>
                <a:off x="6748850" y="4543850"/>
                <a:ext cx="209725" cy="278925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11157" extrusionOk="0">
                    <a:moveTo>
                      <a:pt x="4696" y="0"/>
                    </a:moveTo>
                    <a:lnTo>
                      <a:pt x="4511" y="264"/>
                    </a:lnTo>
                    <a:lnTo>
                      <a:pt x="3957" y="1002"/>
                    </a:lnTo>
                    <a:lnTo>
                      <a:pt x="3219" y="2110"/>
                    </a:lnTo>
                    <a:lnTo>
                      <a:pt x="2770" y="2770"/>
                    </a:lnTo>
                    <a:lnTo>
                      <a:pt x="2348" y="3482"/>
                    </a:lnTo>
                    <a:lnTo>
                      <a:pt x="1900" y="4220"/>
                    </a:lnTo>
                    <a:lnTo>
                      <a:pt x="1478" y="4985"/>
                    </a:lnTo>
                    <a:lnTo>
                      <a:pt x="1082" y="5750"/>
                    </a:lnTo>
                    <a:lnTo>
                      <a:pt x="713" y="6541"/>
                    </a:lnTo>
                    <a:lnTo>
                      <a:pt x="423" y="7280"/>
                    </a:lnTo>
                    <a:lnTo>
                      <a:pt x="291" y="7649"/>
                    </a:lnTo>
                    <a:lnTo>
                      <a:pt x="185" y="8018"/>
                    </a:lnTo>
                    <a:lnTo>
                      <a:pt x="106" y="8361"/>
                    </a:lnTo>
                    <a:lnTo>
                      <a:pt x="53" y="8704"/>
                    </a:lnTo>
                    <a:lnTo>
                      <a:pt x="1" y="9020"/>
                    </a:lnTo>
                    <a:lnTo>
                      <a:pt x="1" y="9337"/>
                    </a:lnTo>
                    <a:lnTo>
                      <a:pt x="1" y="9574"/>
                    </a:lnTo>
                    <a:lnTo>
                      <a:pt x="53" y="9812"/>
                    </a:lnTo>
                    <a:lnTo>
                      <a:pt x="106" y="10049"/>
                    </a:lnTo>
                    <a:lnTo>
                      <a:pt x="185" y="10234"/>
                    </a:lnTo>
                    <a:lnTo>
                      <a:pt x="291" y="10418"/>
                    </a:lnTo>
                    <a:lnTo>
                      <a:pt x="396" y="10603"/>
                    </a:lnTo>
                    <a:lnTo>
                      <a:pt x="555" y="10735"/>
                    </a:lnTo>
                    <a:lnTo>
                      <a:pt x="739" y="10867"/>
                    </a:lnTo>
                    <a:lnTo>
                      <a:pt x="1003" y="11025"/>
                    </a:lnTo>
                    <a:lnTo>
                      <a:pt x="1267" y="11104"/>
                    </a:lnTo>
                    <a:lnTo>
                      <a:pt x="1557" y="11157"/>
                    </a:lnTo>
                    <a:lnTo>
                      <a:pt x="1821" y="11157"/>
                    </a:lnTo>
                    <a:lnTo>
                      <a:pt x="2084" y="11130"/>
                    </a:lnTo>
                    <a:lnTo>
                      <a:pt x="2348" y="11078"/>
                    </a:lnTo>
                    <a:lnTo>
                      <a:pt x="2612" y="10972"/>
                    </a:lnTo>
                    <a:lnTo>
                      <a:pt x="2902" y="10867"/>
                    </a:lnTo>
                    <a:lnTo>
                      <a:pt x="3245" y="10656"/>
                    </a:lnTo>
                    <a:lnTo>
                      <a:pt x="3588" y="10418"/>
                    </a:lnTo>
                    <a:lnTo>
                      <a:pt x="3931" y="10128"/>
                    </a:lnTo>
                    <a:lnTo>
                      <a:pt x="4247" y="9812"/>
                    </a:lnTo>
                    <a:lnTo>
                      <a:pt x="4564" y="9469"/>
                    </a:lnTo>
                    <a:lnTo>
                      <a:pt x="4880" y="9126"/>
                    </a:lnTo>
                    <a:lnTo>
                      <a:pt x="5170" y="8757"/>
                    </a:lnTo>
                    <a:lnTo>
                      <a:pt x="5434" y="8387"/>
                    </a:lnTo>
                    <a:lnTo>
                      <a:pt x="5935" y="7623"/>
                    </a:lnTo>
                    <a:lnTo>
                      <a:pt x="6357" y="6937"/>
                    </a:lnTo>
                    <a:lnTo>
                      <a:pt x="6700" y="6357"/>
                    </a:lnTo>
                    <a:lnTo>
                      <a:pt x="6937" y="5908"/>
                    </a:lnTo>
                    <a:lnTo>
                      <a:pt x="7439" y="4880"/>
                    </a:lnTo>
                    <a:lnTo>
                      <a:pt x="7913" y="3956"/>
                    </a:lnTo>
                    <a:lnTo>
                      <a:pt x="8388" y="3007"/>
                    </a:lnTo>
                    <a:lnTo>
                      <a:pt x="8362" y="2954"/>
                    </a:lnTo>
                    <a:lnTo>
                      <a:pt x="7913" y="2532"/>
                    </a:lnTo>
                    <a:lnTo>
                      <a:pt x="7122" y="1820"/>
                    </a:lnTo>
                    <a:lnTo>
                      <a:pt x="6595" y="1372"/>
                    </a:lnTo>
                    <a:lnTo>
                      <a:pt x="6014" y="923"/>
                    </a:lnTo>
                    <a:lnTo>
                      <a:pt x="5381" y="449"/>
                    </a:lnTo>
                    <a:lnTo>
                      <a:pt x="46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2" name="Google Shape;1678;p70">
                <a:extLst>
                  <a:ext uri="{FF2B5EF4-FFF2-40B4-BE49-F238E27FC236}">
                    <a16:creationId xmlns:a16="http://schemas.microsoft.com/office/drawing/2014/main" id="{456F8E7D-3E55-05E8-85F6-BCA063D0BBD2}"/>
                  </a:ext>
                </a:extLst>
              </p:cNvPr>
              <p:cNvSpPr/>
              <p:nvPr/>
            </p:nvSpPr>
            <p:spPr>
              <a:xfrm>
                <a:off x="6748850" y="4543850"/>
                <a:ext cx="209725" cy="278925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11157" fill="none" extrusionOk="0">
                    <a:moveTo>
                      <a:pt x="2902" y="10867"/>
                    </a:moveTo>
                    <a:lnTo>
                      <a:pt x="2902" y="10867"/>
                    </a:lnTo>
                    <a:lnTo>
                      <a:pt x="2612" y="10972"/>
                    </a:lnTo>
                    <a:lnTo>
                      <a:pt x="2348" y="11078"/>
                    </a:lnTo>
                    <a:lnTo>
                      <a:pt x="2084" y="11130"/>
                    </a:lnTo>
                    <a:lnTo>
                      <a:pt x="1821" y="11157"/>
                    </a:lnTo>
                    <a:lnTo>
                      <a:pt x="1557" y="11157"/>
                    </a:lnTo>
                    <a:lnTo>
                      <a:pt x="1267" y="11104"/>
                    </a:lnTo>
                    <a:lnTo>
                      <a:pt x="1003" y="11025"/>
                    </a:lnTo>
                    <a:lnTo>
                      <a:pt x="739" y="10867"/>
                    </a:lnTo>
                    <a:lnTo>
                      <a:pt x="739" y="10867"/>
                    </a:lnTo>
                    <a:lnTo>
                      <a:pt x="555" y="10735"/>
                    </a:lnTo>
                    <a:lnTo>
                      <a:pt x="396" y="10603"/>
                    </a:lnTo>
                    <a:lnTo>
                      <a:pt x="291" y="10418"/>
                    </a:lnTo>
                    <a:lnTo>
                      <a:pt x="185" y="10234"/>
                    </a:lnTo>
                    <a:lnTo>
                      <a:pt x="106" y="10049"/>
                    </a:lnTo>
                    <a:lnTo>
                      <a:pt x="53" y="9812"/>
                    </a:lnTo>
                    <a:lnTo>
                      <a:pt x="1" y="9574"/>
                    </a:lnTo>
                    <a:lnTo>
                      <a:pt x="1" y="9337"/>
                    </a:lnTo>
                    <a:lnTo>
                      <a:pt x="1" y="9337"/>
                    </a:lnTo>
                    <a:lnTo>
                      <a:pt x="1" y="9020"/>
                    </a:lnTo>
                    <a:lnTo>
                      <a:pt x="53" y="8704"/>
                    </a:lnTo>
                    <a:lnTo>
                      <a:pt x="106" y="8361"/>
                    </a:lnTo>
                    <a:lnTo>
                      <a:pt x="185" y="8018"/>
                    </a:lnTo>
                    <a:lnTo>
                      <a:pt x="291" y="7649"/>
                    </a:lnTo>
                    <a:lnTo>
                      <a:pt x="423" y="7280"/>
                    </a:lnTo>
                    <a:lnTo>
                      <a:pt x="713" y="6541"/>
                    </a:lnTo>
                    <a:lnTo>
                      <a:pt x="1082" y="5750"/>
                    </a:lnTo>
                    <a:lnTo>
                      <a:pt x="1478" y="4985"/>
                    </a:lnTo>
                    <a:lnTo>
                      <a:pt x="1900" y="4220"/>
                    </a:lnTo>
                    <a:lnTo>
                      <a:pt x="2348" y="3482"/>
                    </a:lnTo>
                    <a:lnTo>
                      <a:pt x="2770" y="2770"/>
                    </a:lnTo>
                    <a:lnTo>
                      <a:pt x="3219" y="2110"/>
                    </a:lnTo>
                    <a:lnTo>
                      <a:pt x="3957" y="1002"/>
                    </a:lnTo>
                    <a:lnTo>
                      <a:pt x="4511" y="264"/>
                    </a:lnTo>
                    <a:lnTo>
                      <a:pt x="4696" y="0"/>
                    </a:lnTo>
                    <a:lnTo>
                      <a:pt x="4696" y="0"/>
                    </a:lnTo>
                    <a:lnTo>
                      <a:pt x="5381" y="449"/>
                    </a:lnTo>
                    <a:lnTo>
                      <a:pt x="6014" y="923"/>
                    </a:lnTo>
                    <a:lnTo>
                      <a:pt x="6595" y="1372"/>
                    </a:lnTo>
                    <a:lnTo>
                      <a:pt x="7122" y="1820"/>
                    </a:lnTo>
                    <a:lnTo>
                      <a:pt x="7913" y="2532"/>
                    </a:lnTo>
                    <a:lnTo>
                      <a:pt x="8362" y="2954"/>
                    </a:lnTo>
                    <a:lnTo>
                      <a:pt x="8362" y="2954"/>
                    </a:lnTo>
                    <a:lnTo>
                      <a:pt x="8388" y="3007"/>
                    </a:lnTo>
                    <a:lnTo>
                      <a:pt x="8388" y="3007"/>
                    </a:lnTo>
                    <a:lnTo>
                      <a:pt x="7913" y="3956"/>
                    </a:lnTo>
                    <a:lnTo>
                      <a:pt x="7439" y="4880"/>
                    </a:lnTo>
                    <a:lnTo>
                      <a:pt x="6937" y="5908"/>
                    </a:lnTo>
                    <a:lnTo>
                      <a:pt x="6937" y="5908"/>
                    </a:lnTo>
                    <a:lnTo>
                      <a:pt x="6700" y="6357"/>
                    </a:lnTo>
                    <a:lnTo>
                      <a:pt x="6357" y="6937"/>
                    </a:lnTo>
                    <a:lnTo>
                      <a:pt x="5935" y="7623"/>
                    </a:lnTo>
                    <a:lnTo>
                      <a:pt x="5434" y="8387"/>
                    </a:lnTo>
                    <a:lnTo>
                      <a:pt x="5170" y="8757"/>
                    </a:lnTo>
                    <a:lnTo>
                      <a:pt x="4880" y="9126"/>
                    </a:lnTo>
                    <a:lnTo>
                      <a:pt x="4564" y="9469"/>
                    </a:lnTo>
                    <a:lnTo>
                      <a:pt x="4247" y="9812"/>
                    </a:lnTo>
                    <a:lnTo>
                      <a:pt x="3931" y="10128"/>
                    </a:lnTo>
                    <a:lnTo>
                      <a:pt x="3588" y="10418"/>
                    </a:lnTo>
                    <a:lnTo>
                      <a:pt x="3245" y="10656"/>
                    </a:lnTo>
                    <a:lnTo>
                      <a:pt x="2902" y="108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3" name="Google Shape;1679;p70">
                <a:extLst>
                  <a:ext uri="{FF2B5EF4-FFF2-40B4-BE49-F238E27FC236}">
                    <a16:creationId xmlns:a16="http://schemas.microsoft.com/office/drawing/2014/main" id="{0C771E62-24EE-CD2F-9F8F-5EA5B2C98FA9}"/>
                  </a:ext>
                </a:extLst>
              </p:cNvPr>
              <p:cNvSpPr/>
              <p:nvPr/>
            </p:nvSpPr>
            <p:spPr>
              <a:xfrm>
                <a:off x="6866225" y="4543850"/>
                <a:ext cx="91675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981" extrusionOk="0">
                    <a:moveTo>
                      <a:pt x="1" y="0"/>
                    </a:moveTo>
                    <a:lnTo>
                      <a:pt x="53" y="317"/>
                    </a:lnTo>
                    <a:lnTo>
                      <a:pt x="132" y="660"/>
                    </a:lnTo>
                    <a:lnTo>
                      <a:pt x="238" y="976"/>
                    </a:lnTo>
                    <a:lnTo>
                      <a:pt x="370" y="1293"/>
                    </a:lnTo>
                    <a:lnTo>
                      <a:pt x="554" y="1583"/>
                    </a:lnTo>
                    <a:lnTo>
                      <a:pt x="765" y="1873"/>
                    </a:lnTo>
                    <a:lnTo>
                      <a:pt x="976" y="2110"/>
                    </a:lnTo>
                    <a:lnTo>
                      <a:pt x="1240" y="2321"/>
                    </a:lnTo>
                    <a:lnTo>
                      <a:pt x="1451" y="2479"/>
                    </a:lnTo>
                    <a:lnTo>
                      <a:pt x="1689" y="2611"/>
                    </a:lnTo>
                    <a:lnTo>
                      <a:pt x="1926" y="2717"/>
                    </a:lnTo>
                    <a:lnTo>
                      <a:pt x="2163" y="2822"/>
                    </a:lnTo>
                    <a:lnTo>
                      <a:pt x="2401" y="2901"/>
                    </a:lnTo>
                    <a:lnTo>
                      <a:pt x="2664" y="2954"/>
                    </a:lnTo>
                    <a:lnTo>
                      <a:pt x="2928" y="2981"/>
                    </a:lnTo>
                    <a:lnTo>
                      <a:pt x="3429" y="2981"/>
                    </a:lnTo>
                    <a:lnTo>
                      <a:pt x="3667" y="2954"/>
                    </a:lnTo>
                    <a:lnTo>
                      <a:pt x="3218" y="2532"/>
                    </a:lnTo>
                    <a:lnTo>
                      <a:pt x="2427" y="1820"/>
                    </a:lnTo>
                    <a:lnTo>
                      <a:pt x="1900" y="1372"/>
                    </a:lnTo>
                    <a:lnTo>
                      <a:pt x="1319" y="923"/>
                    </a:lnTo>
                    <a:lnTo>
                      <a:pt x="686" y="4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4" name="Google Shape;1680;p70">
                <a:extLst>
                  <a:ext uri="{FF2B5EF4-FFF2-40B4-BE49-F238E27FC236}">
                    <a16:creationId xmlns:a16="http://schemas.microsoft.com/office/drawing/2014/main" id="{1A0D2A51-D04D-2088-11A8-A6612EAFB152}"/>
                  </a:ext>
                </a:extLst>
              </p:cNvPr>
              <p:cNvSpPr/>
              <p:nvPr/>
            </p:nvSpPr>
            <p:spPr>
              <a:xfrm>
                <a:off x="6866225" y="4543850"/>
                <a:ext cx="91675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98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3" y="317"/>
                    </a:lnTo>
                    <a:lnTo>
                      <a:pt x="132" y="660"/>
                    </a:lnTo>
                    <a:lnTo>
                      <a:pt x="238" y="976"/>
                    </a:lnTo>
                    <a:lnTo>
                      <a:pt x="370" y="1293"/>
                    </a:lnTo>
                    <a:lnTo>
                      <a:pt x="554" y="1583"/>
                    </a:lnTo>
                    <a:lnTo>
                      <a:pt x="765" y="1873"/>
                    </a:lnTo>
                    <a:lnTo>
                      <a:pt x="976" y="2110"/>
                    </a:lnTo>
                    <a:lnTo>
                      <a:pt x="1240" y="2321"/>
                    </a:lnTo>
                    <a:lnTo>
                      <a:pt x="1240" y="2321"/>
                    </a:lnTo>
                    <a:lnTo>
                      <a:pt x="1451" y="2479"/>
                    </a:lnTo>
                    <a:lnTo>
                      <a:pt x="1689" y="2611"/>
                    </a:lnTo>
                    <a:lnTo>
                      <a:pt x="1926" y="2717"/>
                    </a:lnTo>
                    <a:lnTo>
                      <a:pt x="2163" y="2822"/>
                    </a:lnTo>
                    <a:lnTo>
                      <a:pt x="2401" y="2901"/>
                    </a:lnTo>
                    <a:lnTo>
                      <a:pt x="2664" y="2954"/>
                    </a:lnTo>
                    <a:lnTo>
                      <a:pt x="2928" y="2981"/>
                    </a:lnTo>
                    <a:lnTo>
                      <a:pt x="3192" y="2981"/>
                    </a:lnTo>
                    <a:lnTo>
                      <a:pt x="3192" y="2981"/>
                    </a:lnTo>
                    <a:lnTo>
                      <a:pt x="3429" y="2981"/>
                    </a:lnTo>
                    <a:lnTo>
                      <a:pt x="3667" y="2954"/>
                    </a:lnTo>
                    <a:lnTo>
                      <a:pt x="3667" y="2954"/>
                    </a:lnTo>
                    <a:lnTo>
                      <a:pt x="3218" y="2532"/>
                    </a:lnTo>
                    <a:lnTo>
                      <a:pt x="2427" y="1820"/>
                    </a:lnTo>
                    <a:lnTo>
                      <a:pt x="1900" y="1372"/>
                    </a:lnTo>
                    <a:lnTo>
                      <a:pt x="1319" y="923"/>
                    </a:lnTo>
                    <a:lnTo>
                      <a:pt x="686" y="449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5" name="Google Shape;1681;p70">
                <a:extLst>
                  <a:ext uri="{FF2B5EF4-FFF2-40B4-BE49-F238E27FC236}">
                    <a16:creationId xmlns:a16="http://schemas.microsoft.com/office/drawing/2014/main" id="{1A563F2B-4B26-CDDC-1340-CB4A49CE8E2A}"/>
                  </a:ext>
                </a:extLst>
              </p:cNvPr>
              <p:cNvSpPr/>
              <p:nvPr/>
            </p:nvSpPr>
            <p:spPr>
              <a:xfrm>
                <a:off x="6748850" y="4777250"/>
                <a:ext cx="725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821" extrusionOk="0">
                    <a:moveTo>
                      <a:pt x="1" y="1"/>
                    </a:moveTo>
                    <a:lnTo>
                      <a:pt x="1" y="238"/>
                    </a:lnTo>
                    <a:lnTo>
                      <a:pt x="53" y="476"/>
                    </a:lnTo>
                    <a:lnTo>
                      <a:pt x="106" y="713"/>
                    </a:lnTo>
                    <a:lnTo>
                      <a:pt x="185" y="898"/>
                    </a:lnTo>
                    <a:lnTo>
                      <a:pt x="291" y="1082"/>
                    </a:lnTo>
                    <a:lnTo>
                      <a:pt x="396" y="1267"/>
                    </a:lnTo>
                    <a:lnTo>
                      <a:pt x="555" y="1399"/>
                    </a:lnTo>
                    <a:lnTo>
                      <a:pt x="739" y="1531"/>
                    </a:lnTo>
                    <a:lnTo>
                      <a:pt x="1003" y="1689"/>
                    </a:lnTo>
                    <a:lnTo>
                      <a:pt x="1267" y="1768"/>
                    </a:lnTo>
                    <a:lnTo>
                      <a:pt x="1557" y="1821"/>
                    </a:lnTo>
                    <a:lnTo>
                      <a:pt x="1821" y="1821"/>
                    </a:lnTo>
                    <a:lnTo>
                      <a:pt x="2084" y="1794"/>
                    </a:lnTo>
                    <a:lnTo>
                      <a:pt x="2348" y="1742"/>
                    </a:lnTo>
                    <a:lnTo>
                      <a:pt x="2612" y="1636"/>
                    </a:lnTo>
                    <a:lnTo>
                      <a:pt x="2902" y="1531"/>
                    </a:lnTo>
                    <a:lnTo>
                      <a:pt x="2454" y="1531"/>
                    </a:lnTo>
                    <a:lnTo>
                      <a:pt x="2005" y="1504"/>
                    </a:lnTo>
                    <a:lnTo>
                      <a:pt x="1583" y="1399"/>
                    </a:lnTo>
                    <a:lnTo>
                      <a:pt x="1372" y="1320"/>
                    </a:lnTo>
                    <a:lnTo>
                      <a:pt x="1188" y="1241"/>
                    </a:lnTo>
                    <a:lnTo>
                      <a:pt x="1003" y="1135"/>
                    </a:lnTo>
                    <a:lnTo>
                      <a:pt x="818" y="1003"/>
                    </a:lnTo>
                    <a:lnTo>
                      <a:pt x="634" y="871"/>
                    </a:lnTo>
                    <a:lnTo>
                      <a:pt x="475" y="713"/>
                    </a:lnTo>
                    <a:lnTo>
                      <a:pt x="344" y="555"/>
                    </a:lnTo>
                    <a:lnTo>
                      <a:pt x="212" y="370"/>
                    </a:lnTo>
                    <a:lnTo>
                      <a:pt x="80" y="1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6" name="Google Shape;1682;p70">
                <a:extLst>
                  <a:ext uri="{FF2B5EF4-FFF2-40B4-BE49-F238E27FC236}">
                    <a16:creationId xmlns:a16="http://schemas.microsoft.com/office/drawing/2014/main" id="{4B448683-1EE5-9360-C87B-AEAA3598C5C0}"/>
                  </a:ext>
                </a:extLst>
              </p:cNvPr>
              <p:cNvSpPr/>
              <p:nvPr/>
            </p:nvSpPr>
            <p:spPr>
              <a:xfrm>
                <a:off x="6820075" y="4622975"/>
                <a:ext cx="369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504" extrusionOk="0">
                    <a:moveTo>
                      <a:pt x="739" y="79"/>
                    </a:moveTo>
                    <a:lnTo>
                      <a:pt x="923" y="106"/>
                    </a:lnTo>
                    <a:lnTo>
                      <a:pt x="1055" y="158"/>
                    </a:lnTo>
                    <a:lnTo>
                      <a:pt x="1161" y="238"/>
                    </a:lnTo>
                    <a:lnTo>
                      <a:pt x="1266" y="317"/>
                    </a:lnTo>
                    <a:lnTo>
                      <a:pt x="1345" y="422"/>
                    </a:lnTo>
                    <a:lnTo>
                      <a:pt x="1398" y="554"/>
                    </a:lnTo>
                    <a:lnTo>
                      <a:pt x="1398" y="686"/>
                    </a:lnTo>
                    <a:lnTo>
                      <a:pt x="1398" y="818"/>
                    </a:lnTo>
                    <a:lnTo>
                      <a:pt x="1398" y="950"/>
                    </a:lnTo>
                    <a:lnTo>
                      <a:pt x="1345" y="1055"/>
                    </a:lnTo>
                    <a:lnTo>
                      <a:pt x="1266" y="1161"/>
                    </a:lnTo>
                    <a:lnTo>
                      <a:pt x="1187" y="1266"/>
                    </a:lnTo>
                    <a:lnTo>
                      <a:pt x="1055" y="1345"/>
                    </a:lnTo>
                    <a:lnTo>
                      <a:pt x="923" y="1398"/>
                    </a:lnTo>
                    <a:lnTo>
                      <a:pt x="818" y="1424"/>
                    </a:lnTo>
                    <a:lnTo>
                      <a:pt x="686" y="1424"/>
                    </a:lnTo>
                    <a:lnTo>
                      <a:pt x="554" y="1398"/>
                    </a:lnTo>
                    <a:lnTo>
                      <a:pt x="422" y="1345"/>
                    </a:lnTo>
                    <a:lnTo>
                      <a:pt x="317" y="1266"/>
                    </a:lnTo>
                    <a:lnTo>
                      <a:pt x="211" y="1187"/>
                    </a:lnTo>
                    <a:lnTo>
                      <a:pt x="132" y="1082"/>
                    </a:lnTo>
                    <a:lnTo>
                      <a:pt x="79" y="950"/>
                    </a:lnTo>
                    <a:lnTo>
                      <a:pt x="79" y="818"/>
                    </a:lnTo>
                    <a:lnTo>
                      <a:pt x="79" y="686"/>
                    </a:lnTo>
                    <a:lnTo>
                      <a:pt x="79" y="554"/>
                    </a:lnTo>
                    <a:lnTo>
                      <a:pt x="132" y="449"/>
                    </a:lnTo>
                    <a:lnTo>
                      <a:pt x="211" y="317"/>
                    </a:lnTo>
                    <a:lnTo>
                      <a:pt x="290" y="238"/>
                    </a:lnTo>
                    <a:lnTo>
                      <a:pt x="422" y="158"/>
                    </a:lnTo>
                    <a:lnTo>
                      <a:pt x="581" y="106"/>
                    </a:lnTo>
                    <a:lnTo>
                      <a:pt x="739" y="79"/>
                    </a:lnTo>
                    <a:close/>
                    <a:moveTo>
                      <a:pt x="660" y="0"/>
                    </a:moveTo>
                    <a:lnTo>
                      <a:pt x="528" y="27"/>
                    </a:lnTo>
                    <a:lnTo>
                      <a:pt x="370" y="106"/>
                    </a:lnTo>
                    <a:lnTo>
                      <a:pt x="264" y="185"/>
                    </a:lnTo>
                    <a:lnTo>
                      <a:pt x="159" y="290"/>
                    </a:lnTo>
                    <a:lnTo>
                      <a:pt x="79" y="396"/>
                    </a:lnTo>
                    <a:lnTo>
                      <a:pt x="27" y="528"/>
                    </a:lnTo>
                    <a:lnTo>
                      <a:pt x="0" y="686"/>
                    </a:lnTo>
                    <a:lnTo>
                      <a:pt x="0" y="818"/>
                    </a:lnTo>
                    <a:lnTo>
                      <a:pt x="27" y="976"/>
                    </a:lnTo>
                    <a:lnTo>
                      <a:pt x="79" y="1108"/>
                    </a:lnTo>
                    <a:lnTo>
                      <a:pt x="211" y="1266"/>
                    </a:lnTo>
                    <a:lnTo>
                      <a:pt x="370" y="1398"/>
                    </a:lnTo>
                    <a:lnTo>
                      <a:pt x="554" y="1477"/>
                    </a:lnTo>
                    <a:lnTo>
                      <a:pt x="739" y="1504"/>
                    </a:lnTo>
                    <a:lnTo>
                      <a:pt x="923" y="1477"/>
                    </a:lnTo>
                    <a:lnTo>
                      <a:pt x="1108" y="1398"/>
                    </a:lnTo>
                    <a:lnTo>
                      <a:pt x="1214" y="1319"/>
                    </a:lnTo>
                    <a:lnTo>
                      <a:pt x="1319" y="1213"/>
                    </a:lnTo>
                    <a:lnTo>
                      <a:pt x="1398" y="1108"/>
                    </a:lnTo>
                    <a:lnTo>
                      <a:pt x="1451" y="950"/>
                    </a:lnTo>
                    <a:lnTo>
                      <a:pt x="1477" y="818"/>
                    </a:lnTo>
                    <a:lnTo>
                      <a:pt x="1477" y="686"/>
                    </a:lnTo>
                    <a:lnTo>
                      <a:pt x="1451" y="528"/>
                    </a:lnTo>
                    <a:lnTo>
                      <a:pt x="1398" y="396"/>
                    </a:lnTo>
                    <a:lnTo>
                      <a:pt x="1319" y="264"/>
                    </a:lnTo>
                    <a:lnTo>
                      <a:pt x="1214" y="158"/>
                    </a:lnTo>
                    <a:lnTo>
                      <a:pt x="1082" y="79"/>
                    </a:lnTo>
                    <a:lnTo>
                      <a:pt x="950" y="27"/>
                    </a:lnTo>
                    <a:lnTo>
                      <a:pt x="81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7" name="Google Shape;1683;p70">
                <a:extLst>
                  <a:ext uri="{FF2B5EF4-FFF2-40B4-BE49-F238E27FC236}">
                    <a16:creationId xmlns:a16="http://schemas.microsoft.com/office/drawing/2014/main" id="{2A7C9077-DBBC-A69F-05D1-2115133FC5D3}"/>
                  </a:ext>
                </a:extLst>
              </p:cNvPr>
              <p:cNvSpPr/>
              <p:nvPr/>
            </p:nvSpPr>
            <p:spPr>
              <a:xfrm>
                <a:off x="6824025" y="4717250"/>
                <a:ext cx="277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135" extrusionOk="0">
                    <a:moveTo>
                      <a:pt x="554" y="54"/>
                    </a:moveTo>
                    <a:lnTo>
                      <a:pt x="686" y="80"/>
                    </a:lnTo>
                    <a:lnTo>
                      <a:pt x="818" y="133"/>
                    </a:lnTo>
                    <a:lnTo>
                      <a:pt x="924" y="212"/>
                    </a:lnTo>
                    <a:lnTo>
                      <a:pt x="1003" y="317"/>
                    </a:lnTo>
                    <a:lnTo>
                      <a:pt x="1056" y="423"/>
                    </a:lnTo>
                    <a:lnTo>
                      <a:pt x="1056" y="502"/>
                    </a:lnTo>
                    <a:lnTo>
                      <a:pt x="1056" y="607"/>
                    </a:lnTo>
                    <a:lnTo>
                      <a:pt x="1056" y="713"/>
                    </a:lnTo>
                    <a:lnTo>
                      <a:pt x="1003" y="792"/>
                    </a:lnTo>
                    <a:lnTo>
                      <a:pt x="950" y="871"/>
                    </a:lnTo>
                    <a:lnTo>
                      <a:pt x="897" y="950"/>
                    </a:lnTo>
                    <a:lnTo>
                      <a:pt x="792" y="1003"/>
                    </a:lnTo>
                    <a:lnTo>
                      <a:pt x="713" y="1056"/>
                    </a:lnTo>
                    <a:lnTo>
                      <a:pt x="607" y="1082"/>
                    </a:lnTo>
                    <a:lnTo>
                      <a:pt x="502" y="1082"/>
                    </a:lnTo>
                    <a:lnTo>
                      <a:pt x="423" y="1056"/>
                    </a:lnTo>
                    <a:lnTo>
                      <a:pt x="317" y="1003"/>
                    </a:lnTo>
                    <a:lnTo>
                      <a:pt x="238" y="950"/>
                    </a:lnTo>
                    <a:lnTo>
                      <a:pt x="159" y="898"/>
                    </a:lnTo>
                    <a:lnTo>
                      <a:pt x="106" y="818"/>
                    </a:lnTo>
                    <a:lnTo>
                      <a:pt x="80" y="713"/>
                    </a:lnTo>
                    <a:lnTo>
                      <a:pt x="53" y="607"/>
                    </a:lnTo>
                    <a:lnTo>
                      <a:pt x="53" y="502"/>
                    </a:lnTo>
                    <a:lnTo>
                      <a:pt x="80" y="423"/>
                    </a:lnTo>
                    <a:lnTo>
                      <a:pt x="106" y="317"/>
                    </a:lnTo>
                    <a:lnTo>
                      <a:pt x="159" y="238"/>
                    </a:lnTo>
                    <a:lnTo>
                      <a:pt x="238" y="185"/>
                    </a:lnTo>
                    <a:lnTo>
                      <a:pt x="317" y="106"/>
                    </a:lnTo>
                    <a:lnTo>
                      <a:pt x="449" y="80"/>
                    </a:lnTo>
                    <a:lnTo>
                      <a:pt x="554" y="54"/>
                    </a:lnTo>
                    <a:close/>
                    <a:moveTo>
                      <a:pt x="502" y="1"/>
                    </a:moveTo>
                    <a:lnTo>
                      <a:pt x="396" y="27"/>
                    </a:lnTo>
                    <a:lnTo>
                      <a:pt x="291" y="80"/>
                    </a:lnTo>
                    <a:lnTo>
                      <a:pt x="185" y="133"/>
                    </a:lnTo>
                    <a:lnTo>
                      <a:pt x="132" y="212"/>
                    </a:lnTo>
                    <a:lnTo>
                      <a:pt x="53" y="291"/>
                    </a:lnTo>
                    <a:lnTo>
                      <a:pt x="27" y="396"/>
                    </a:lnTo>
                    <a:lnTo>
                      <a:pt x="1" y="502"/>
                    </a:lnTo>
                    <a:lnTo>
                      <a:pt x="1" y="607"/>
                    </a:lnTo>
                    <a:lnTo>
                      <a:pt x="27" y="739"/>
                    </a:lnTo>
                    <a:lnTo>
                      <a:pt x="53" y="845"/>
                    </a:lnTo>
                    <a:lnTo>
                      <a:pt x="159" y="950"/>
                    </a:lnTo>
                    <a:lnTo>
                      <a:pt x="264" y="1056"/>
                    </a:lnTo>
                    <a:lnTo>
                      <a:pt x="423" y="1109"/>
                    </a:lnTo>
                    <a:lnTo>
                      <a:pt x="554" y="1135"/>
                    </a:lnTo>
                    <a:lnTo>
                      <a:pt x="686" y="1109"/>
                    </a:lnTo>
                    <a:lnTo>
                      <a:pt x="818" y="1056"/>
                    </a:lnTo>
                    <a:lnTo>
                      <a:pt x="924" y="1003"/>
                    </a:lnTo>
                    <a:lnTo>
                      <a:pt x="1003" y="924"/>
                    </a:lnTo>
                    <a:lnTo>
                      <a:pt x="1056" y="818"/>
                    </a:lnTo>
                    <a:lnTo>
                      <a:pt x="1108" y="713"/>
                    </a:lnTo>
                    <a:lnTo>
                      <a:pt x="1108" y="607"/>
                    </a:lnTo>
                    <a:lnTo>
                      <a:pt x="1108" y="502"/>
                    </a:lnTo>
                    <a:lnTo>
                      <a:pt x="1108" y="396"/>
                    </a:lnTo>
                    <a:lnTo>
                      <a:pt x="1056" y="291"/>
                    </a:lnTo>
                    <a:lnTo>
                      <a:pt x="1003" y="212"/>
                    </a:lnTo>
                    <a:lnTo>
                      <a:pt x="924" y="133"/>
                    </a:lnTo>
                    <a:lnTo>
                      <a:pt x="818" y="54"/>
                    </a:lnTo>
                    <a:lnTo>
                      <a:pt x="713" y="27"/>
                    </a:lnTo>
                    <a:lnTo>
                      <a:pt x="6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8" name="Google Shape;1684;p70">
                <a:extLst>
                  <a:ext uri="{FF2B5EF4-FFF2-40B4-BE49-F238E27FC236}">
                    <a16:creationId xmlns:a16="http://schemas.microsoft.com/office/drawing/2014/main" id="{A7922F8E-450E-C134-7A29-A1D7F798ABEC}"/>
                  </a:ext>
                </a:extLst>
              </p:cNvPr>
              <p:cNvSpPr/>
              <p:nvPr/>
            </p:nvSpPr>
            <p:spPr>
              <a:xfrm>
                <a:off x="6858975" y="4699450"/>
                <a:ext cx="224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898" extrusionOk="0">
                    <a:moveTo>
                      <a:pt x="581" y="53"/>
                    </a:moveTo>
                    <a:lnTo>
                      <a:pt x="633" y="80"/>
                    </a:lnTo>
                    <a:lnTo>
                      <a:pt x="713" y="133"/>
                    </a:lnTo>
                    <a:lnTo>
                      <a:pt x="818" y="264"/>
                    </a:lnTo>
                    <a:lnTo>
                      <a:pt x="844" y="344"/>
                    </a:lnTo>
                    <a:lnTo>
                      <a:pt x="871" y="396"/>
                    </a:lnTo>
                    <a:lnTo>
                      <a:pt x="844" y="555"/>
                    </a:lnTo>
                    <a:lnTo>
                      <a:pt x="765" y="713"/>
                    </a:lnTo>
                    <a:lnTo>
                      <a:pt x="713" y="766"/>
                    </a:lnTo>
                    <a:lnTo>
                      <a:pt x="660" y="818"/>
                    </a:lnTo>
                    <a:lnTo>
                      <a:pt x="581" y="845"/>
                    </a:lnTo>
                    <a:lnTo>
                      <a:pt x="343" y="845"/>
                    </a:lnTo>
                    <a:lnTo>
                      <a:pt x="211" y="766"/>
                    </a:lnTo>
                    <a:lnTo>
                      <a:pt x="106" y="634"/>
                    </a:lnTo>
                    <a:lnTo>
                      <a:pt x="53" y="502"/>
                    </a:lnTo>
                    <a:lnTo>
                      <a:pt x="53" y="344"/>
                    </a:lnTo>
                    <a:lnTo>
                      <a:pt x="132" y="185"/>
                    </a:lnTo>
                    <a:lnTo>
                      <a:pt x="264" y="80"/>
                    </a:lnTo>
                    <a:lnTo>
                      <a:pt x="343" y="53"/>
                    </a:lnTo>
                    <a:close/>
                    <a:moveTo>
                      <a:pt x="396" y="1"/>
                    </a:moveTo>
                    <a:lnTo>
                      <a:pt x="317" y="27"/>
                    </a:lnTo>
                    <a:lnTo>
                      <a:pt x="238" y="53"/>
                    </a:lnTo>
                    <a:lnTo>
                      <a:pt x="159" y="106"/>
                    </a:lnTo>
                    <a:lnTo>
                      <a:pt x="106" y="159"/>
                    </a:lnTo>
                    <a:lnTo>
                      <a:pt x="53" y="238"/>
                    </a:lnTo>
                    <a:lnTo>
                      <a:pt x="27" y="317"/>
                    </a:lnTo>
                    <a:lnTo>
                      <a:pt x="0" y="396"/>
                    </a:lnTo>
                    <a:lnTo>
                      <a:pt x="0" y="502"/>
                    </a:lnTo>
                    <a:lnTo>
                      <a:pt x="27" y="581"/>
                    </a:lnTo>
                    <a:lnTo>
                      <a:pt x="53" y="660"/>
                    </a:lnTo>
                    <a:lnTo>
                      <a:pt x="106" y="739"/>
                    </a:lnTo>
                    <a:lnTo>
                      <a:pt x="185" y="792"/>
                    </a:lnTo>
                    <a:lnTo>
                      <a:pt x="238" y="845"/>
                    </a:lnTo>
                    <a:lnTo>
                      <a:pt x="317" y="871"/>
                    </a:lnTo>
                    <a:lnTo>
                      <a:pt x="449" y="897"/>
                    </a:lnTo>
                    <a:lnTo>
                      <a:pt x="554" y="897"/>
                    </a:lnTo>
                    <a:lnTo>
                      <a:pt x="660" y="845"/>
                    </a:lnTo>
                    <a:lnTo>
                      <a:pt x="739" y="792"/>
                    </a:lnTo>
                    <a:lnTo>
                      <a:pt x="818" y="739"/>
                    </a:lnTo>
                    <a:lnTo>
                      <a:pt x="844" y="660"/>
                    </a:lnTo>
                    <a:lnTo>
                      <a:pt x="897" y="581"/>
                    </a:lnTo>
                    <a:lnTo>
                      <a:pt x="897" y="502"/>
                    </a:lnTo>
                    <a:lnTo>
                      <a:pt x="897" y="396"/>
                    </a:lnTo>
                    <a:lnTo>
                      <a:pt x="897" y="317"/>
                    </a:lnTo>
                    <a:lnTo>
                      <a:pt x="844" y="238"/>
                    </a:lnTo>
                    <a:lnTo>
                      <a:pt x="792" y="159"/>
                    </a:lnTo>
                    <a:lnTo>
                      <a:pt x="739" y="106"/>
                    </a:lnTo>
                    <a:lnTo>
                      <a:pt x="660" y="53"/>
                    </a:lnTo>
                    <a:lnTo>
                      <a:pt x="581" y="27"/>
                    </a:lnTo>
                    <a:lnTo>
                      <a:pt x="5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399" name="Google Shape;1685;p70">
                <a:extLst>
                  <a:ext uri="{FF2B5EF4-FFF2-40B4-BE49-F238E27FC236}">
                    <a16:creationId xmlns:a16="http://schemas.microsoft.com/office/drawing/2014/main" id="{D44EB7BB-4431-8192-C249-61F71AF65FB0}"/>
                  </a:ext>
                </a:extLst>
              </p:cNvPr>
              <p:cNvSpPr/>
              <p:nvPr/>
            </p:nvSpPr>
            <p:spPr>
              <a:xfrm>
                <a:off x="6942050" y="4568900"/>
                <a:ext cx="55425" cy="64650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2586" extrusionOk="0">
                    <a:moveTo>
                      <a:pt x="1715" y="0"/>
                    </a:moveTo>
                    <a:lnTo>
                      <a:pt x="1530" y="27"/>
                    </a:lnTo>
                    <a:lnTo>
                      <a:pt x="1346" y="132"/>
                    </a:lnTo>
                    <a:lnTo>
                      <a:pt x="1161" y="238"/>
                    </a:lnTo>
                    <a:lnTo>
                      <a:pt x="977" y="396"/>
                    </a:lnTo>
                    <a:lnTo>
                      <a:pt x="845" y="554"/>
                    </a:lnTo>
                    <a:lnTo>
                      <a:pt x="581" y="871"/>
                    </a:lnTo>
                    <a:lnTo>
                      <a:pt x="396" y="1108"/>
                    </a:lnTo>
                    <a:lnTo>
                      <a:pt x="212" y="1372"/>
                    </a:lnTo>
                    <a:lnTo>
                      <a:pt x="80" y="1662"/>
                    </a:lnTo>
                    <a:lnTo>
                      <a:pt x="53" y="1820"/>
                    </a:lnTo>
                    <a:lnTo>
                      <a:pt x="27" y="1979"/>
                    </a:lnTo>
                    <a:lnTo>
                      <a:pt x="1" y="2110"/>
                    </a:lnTo>
                    <a:lnTo>
                      <a:pt x="27" y="2269"/>
                    </a:lnTo>
                    <a:lnTo>
                      <a:pt x="106" y="2401"/>
                    </a:lnTo>
                    <a:lnTo>
                      <a:pt x="185" y="2506"/>
                    </a:lnTo>
                    <a:lnTo>
                      <a:pt x="291" y="2559"/>
                    </a:lnTo>
                    <a:lnTo>
                      <a:pt x="396" y="2585"/>
                    </a:lnTo>
                    <a:lnTo>
                      <a:pt x="607" y="2585"/>
                    </a:lnTo>
                    <a:lnTo>
                      <a:pt x="818" y="2480"/>
                    </a:lnTo>
                    <a:lnTo>
                      <a:pt x="1003" y="2374"/>
                    </a:lnTo>
                    <a:lnTo>
                      <a:pt x="1319" y="2110"/>
                    </a:lnTo>
                    <a:lnTo>
                      <a:pt x="1583" y="1820"/>
                    </a:lnTo>
                    <a:lnTo>
                      <a:pt x="1847" y="1504"/>
                    </a:lnTo>
                    <a:lnTo>
                      <a:pt x="2032" y="1161"/>
                    </a:lnTo>
                    <a:lnTo>
                      <a:pt x="2111" y="1029"/>
                    </a:lnTo>
                    <a:lnTo>
                      <a:pt x="2163" y="871"/>
                    </a:lnTo>
                    <a:lnTo>
                      <a:pt x="2190" y="713"/>
                    </a:lnTo>
                    <a:lnTo>
                      <a:pt x="2216" y="528"/>
                    </a:lnTo>
                    <a:lnTo>
                      <a:pt x="2190" y="370"/>
                    </a:lnTo>
                    <a:lnTo>
                      <a:pt x="2137" y="211"/>
                    </a:lnTo>
                    <a:lnTo>
                      <a:pt x="2058" y="106"/>
                    </a:lnTo>
                    <a:lnTo>
                      <a:pt x="1979" y="53"/>
                    </a:lnTo>
                    <a:lnTo>
                      <a:pt x="1900" y="27"/>
                    </a:lnTo>
                    <a:lnTo>
                      <a:pt x="18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0" name="Google Shape;1686;p70">
                <a:extLst>
                  <a:ext uri="{FF2B5EF4-FFF2-40B4-BE49-F238E27FC236}">
                    <a16:creationId xmlns:a16="http://schemas.microsoft.com/office/drawing/2014/main" id="{42AF8D79-C911-E844-DF98-0CEC58EC4141}"/>
                  </a:ext>
                </a:extLst>
              </p:cNvPr>
              <p:cNvSpPr/>
              <p:nvPr/>
            </p:nvSpPr>
            <p:spPr>
              <a:xfrm>
                <a:off x="6922275" y="4642100"/>
                <a:ext cx="237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924" extrusionOk="0">
                    <a:moveTo>
                      <a:pt x="343" y="0"/>
                    </a:moveTo>
                    <a:lnTo>
                      <a:pt x="238" y="53"/>
                    </a:lnTo>
                    <a:lnTo>
                      <a:pt x="159" y="106"/>
                    </a:lnTo>
                    <a:lnTo>
                      <a:pt x="106" y="158"/>
                    </a:lnTo>
                    <a:lnTo>
                      <a:pt x="53" y="237"/>
                    </a:lnTo>
                    <a:lnTo>
                      <a:pt x="27" y="317"/>
                    </a:lnTo>
                    <a:lnTo>
                      <a:pt x="0" y="422"/>
                    </a:lnTo>
                    <a:lnTo>
                      <a:pt x="0" y="501"/>
                    </a:lnTo>
                    <a:lnTo>
                      <a:pt x="27" y="607"/>
                    </a:lnTo>
                    <a:lnTo>
                      <a:pt x="53" y="686"/>
                    </a:lnTo>
                    <a:lnTo>
                      <a:pt x="106" y="765"/>
                    </a:lnTo>
                    <a:lnTo>
                      <a:pt x="185" y="818"/>
                    </a:lnTo>
                    <a:lnTo>
                      <a:pt x="264" y="870"/>
                    </a:lnTo>
                    <a:lnTo>
                      <a:pt x="343" y="897"/>
                    </a:lnTo>
                    <a:lnTo>
                      <a:pt x="422" y="923"/>
                    </a:lnTo>
                    <a:lnTo>
                      <a:pt x="528" y="923"/>
                    </a:lnTo>
                    <a:lnTo>
                      <a:pt x="607" y="897"/>
                    </a:lnTo>
                    <a:lnTo>
                      <a:pt x="686" y="870"/>
                    </a:lnTo>
                    <a:lnTo>
                      <a:pt x="765" y="818"/>
                    </a:lnTo>
                    <a:lnTo>
                      <a:pt x="844" y="765"/>
                    </a:lnTo>
                    <a:lnTo>
                      <a:pt x="897" y="686"/>
                    </a:lnTo>
                    <a:lnTo>
                      <a:pt x="924" y="580"/>
                    </a:lnTo>
                    <a:lnTo>
                      <a:pt x="950" y="501"/>
                    </a:lnTo>
                    <a:lnTo>
                      <a:pt x="950" y="422"/>
                    </a:lnTo>
                    <a:lnTo>
                      <a:pt x="924" y="317"/>
                    </a:lnTo>
                    <a:lnTo>
                      <a:pt x="897" y="237"/>
                    </a:lnTo>
                    <a:lnTo>
                      <a:pt x="844" y="158"/>
                    </a:lnTo>
                    <a:lnTo>
                      <a:pt x="765" y="79"/>
                    </a:lnTo>
                    <a:lnTo>
                      <a:pt x="686" y="53"/>
                    </a:ln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1" name="Google Shape;1687;p70">
                <a:extLst>
                  <a:ext uri="{FF2B5EF4-FFF2-40B4-BE49-F238E27FC236}">
                    <a16:creationId xmlns:a16="http://schemas.microsoft.com/office/drawing/2014/main" id="{BC82E236-AC01-3A0E-EC7A-A5BCB5C8703C}"/>
                  </a:ext>
                </a:extLst>
              </p:cNvPr>
              <p:cNvSpPr/>
              <p:nvPr/>
            </p:nvSpPr>
            <p:spPr>
              <a:xfrm>
                <a:off x="6744250" y="4690225"/>
                <a:ext cx="37600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929" extrusionOk="0">
                    <a:moveTo>
                      <a:pt x="1002" y="0"/>
                    </a:moveTo>
                    <a:lnTo>
                      <a:pt x="870" y="27"/>
                    </a:lnTo>
                    <a:lnTo>
                      <a:pt x="765" y="80"/>
                    </a:lnTo>
                    <a:lnTo>
                      <a:pt x="659" y="185"/>
                    </a:lnTo>
                    <a:lnTo>
                      <a:pt x="554" y="317"/>
                    </a:lnTo>
                    <a:lnTo>
                      <a:pt x="475" y="449"/>
                    </a:lnTo>
                    <a:lnTo>
                      <a:pt x="317" y="792"/>
                    </a:lnTo>
                    <a:lnTo>
                      <a:pt x="211" y="1187"/>
                    </a:lnTo>
                    <a:lnTo>
                      <a:pt x="106" y="1557"/>
                    </a:lnTo>
                    <a:lnTo>
                      <a:pt x="53" y="1873"/>
                    </a:lnTo>
                    <a:lnTo>
                      <a:pt x="0" y="2110"/>
                    </a:lnTo>
                    <a:lnTo>
                      <a:pt x="0" y="2269"/>
                    </a:lnTo>
                    <a:lnTo>
                      <a:pt x="0" y="2401"/>
                    </a:lnTo>
                    <a:lnTo>
                      <a:pt x="26" y="2559"/>
                    </a:lnTo>
                    <a:lnTo>
                      <a:pt x="79" y="2691"/>
                    </a:lnTo>
                    <a:lnTo>
                      <a:pt x="185" y="2823"/>
                    </a:lnTo>
                    <a:lnTo>
                      <a:pt x="317" y="2902"/>
                    </a:lnTo>
                    <a:lnTo>
                      <a:pt x="448" y="2928"/>
                    </a:lnTo>
                    <a:lnTo>
                      <a:pt x="528" y="2928"/>
                    </a:lnTo>
                    <a:lnTo>
                      <a:pt x="580" y="2902"/>
                    </a:lnTo>
                    <a:lnTo>
                      <a:pt x="686" y="2823"/>
                    </a:lnTo>
                    <a:lnTo>
                      <a:pt x="739" y="2743"/>
                    </a:lnTo>
                    <a:lnTo>
                      <a:pt x="844" y="2532"/>
                    </a:lnTo>
                    <a:lnTo>
                      <a:pt x="1187" y="1688"/>
                    </a:lnTo>
                    <a:lnTo>
                      <a:pt x="1345" y="1266"/>
                    </a:lnTo>
                    <a:lnTo>
                      <a:pt x="1477" y="844"/>
                    </a:lnTo>
                    <a:lnTo>
                      <a:pt x="1477" y="713"/>
                    </a:lnTo>
                    <a:lnTo>
                      <a:pt x="1503" y="607"/>
                    </a:lnTo>
                    <a:lnTo>
                      <a:pt x="1477" y="475"/>
                    </a:lnTo>
                    <a:lnTo>
                      <a:pt x="1451" y="370"/>
                    </a:lnTo>
                    <a:lnTo>
                      <a:pt x="1398" y="264"/>
                    </a:lnTo>
                    <a:lnTo>
                      <a:pt x="1319" y="159"/>
                    </a:lnTo>
                    <a:lnTo>
                      <a:pt x="1240" y="80"/>
                    </a:lnTo>
                    <a:lnTo>
                      <a:pt x="1108" y="27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2" name="Google Shape;1688;p70">
                <a:extLst>
                  <a:ext uri="{FF2B5EF4-FFF2-40B4-BE49-F238E27FC236}">
                    <a16:creationId xmlns:a16="http://schemas.microsoft.com/office/drawing/2014/main" id="{43584DBD-9085-8341-4FB1-47E2AA9F36AD}"/>
                  </a:ext>
                </a:extLst>
              </p:cNvPr>
              <p:cNvSpPr/>
              <p:nvPr/>
            </p:nvSpPr>
            <p:spPr>
              <a:xfrm>
                <a:off x="6758750" y="4034800"/>
                <a:ext cx="276300" cy="276300"/>
              </a:xfrm>
              <a:custGeom>
                <a:avLst/>
                <a:gdLst/>
                <a:ahLst/>
                <a:cxnLst/>
                <a:rect l="l" t="t" r="r" b="b"/>
                <a:pathLst>
                  <a:path w="11052" h="11052" extrusionOk="0">
                    <a:moveTo>
                      <a:pt x="5539" y="0"/>
                    </a:moveTo>
                    <a:lnTo>
                      <a:pt x="4959" y="27"/>
                    </a:lnTo>
                    <a:lnTo>
                      <a:pt x="4431" y="106"/>
                    </a:lnTo>
                    <a:lnTo>
                      <a:pt x="3904" y="264"/>
                    </a:lnTo>
                    <a:lnTo>
                      <a:pt x="3376" y="449"/>
                    </a:lnTo>
                    <a:lnTo>
                      <a:pt x="2902" y="660"/>
                    </a:lnTo>
                    <a:lnTo>
                      <a:pt x="2453" y="950"/>
                    </a:lnTo>
                    <a:lnTo>
                      <a:pt x="2031" y="1266"/>
                    </a:lnTo>
                    <a:lnTo>
                      <a:pt x="1636" y="1609"/>
                    </a:lnTo>
                    <a:lnTo>
                      <a:pt x="1266" y="2005"/>
                    </a:lnTo>
                    <a:lnTo>
                      <a:pt x="950" y="2427"/>
                    </a:lnTo>
                    <a:lnTo>
                      <a:pt x="686" y="2902"/>
                    </a:lnTo>
                    <a:lnTo>
                      <a:pt x="449" y="3377"/>
                    </a:lnTo>
                    <a:lnTo>
                      <a:pt x="264" y="3878"/>
                    </a:lnTo>
                    <a:lnTo>
                      <a:pt x="132" y="4405"/>
                    </a:lnTo>
                    <a:lnTo>
                      <a:pt x="27" y="4959"/>
                    </a:lnTo>
                    <a:lnTo>
                      <a:pt x="0" y="5513"/>
                    </a:lnTo>
                    <a:lnTo>
                      <a:pt x="27" y="6093"/>
                    </a:lnTo>
                    <a:lnTo>
                      <a:pt x="132" y="6647"/>
                    </a:lnTo>
                    <a:lnTo>
                      <a:pt x="264" y="7175"/>
                    </a:lnTo>
                    <a:lnTo>
                      <a:pt x="449" y="7676"/>
                    </a:lnTo>
                    <a:lnTo>
                      <a:pt x="686" y="8150"/>
                    </a:lnTo>
                    <a:lnTo>
                      <a:pt x="950" y="8625"/>
                    </a:lnTo>
                    <a:lnTo>
                      <a:pt x="1266" y="9047"/>
                    </a:lnTo>
                    <a:lnTo>
                      <a:pt x="1636" y="9443"/>
                    </a:lnTo>
                    <a:lnTo>
                      <a:pt x="2031" y="9786"/>
                    </a:lnTo>
                    <a:lnTo>
                      <a:pt x="2453" y="10102"/>
                    </a:lnTo>
                    <a:lnTo>
                      <a:pt x="2902" y="10392"/>
                    </a:lnTo>
                    <a:lnTo>
                      <a:pt x="3376" y="10603"/>
                    </a:lnTo>
                    <a:lnTo>
                      <a:pt x="3904" y="10788"/>
                    </a:lnTo>
                    <a:lnTo>
                      <a:pt x="4431" y="10946"/>
                    </a:lnTo>
                    <a:lnTo>
                      <a:pt x="4959" y="11025"/>
                    </a:lnTo>
                    <a:lnTo>
                      <a:pt x="5539" y="11052"/>
                    </a:lnTo>
                    <a:lnTo>
                      <a:pt x="6093" y="11025"/>
                    </a:lnTo>
                    <a:lnTo>
                      <a:pt x="6647" y="10946"/>
                    </a:lnTo>
                    <a:lnTo>
                      <a:pt x="7174" y="10788"/>
                    </a:lnTo>
                    <a:lnTo>
                      <a:pt x="7676" y="10603"/>
                    </a:lnTo>
                    <a:lnTo>
                      <a:pt x="8177" y="10392"/>
                    </a:lnTo>
                    <a:lnTo>
                      <a:pt x="8625" y="10102"/>
                    </a:lnTo>
                    <a:lnTo>
                      <a:pt x="9047" y="9786"/>
                    </a:lnTo>
                    <a:lnTo>
                      <a:pt x="9443" y="9443"/>
                    </a:lnTo>
                    <a:lnTo>
                      <a:pt x="9786" y="9047"/>
                    </a:lnTo>
                    <a:lnTo>
                      <a:pt x="10102" y="8625"/>
                    </a:lnTo>
                    <a:lnTo>
                      <a:pt x="10392" y="8150"/>
                    </a:lnTo>
                    <a:lnTo>
                      <a:pt x="10630" y="7676"/>
                    </a:lnTo>
                    <a:lnTo>
                      <a:pt x="10814" y="7175"/>
                    </a:lnTo>
                    <a:lnTo>
                      <a:pt x="10946" y="6647"/>
                    </a:lnTo>
                    <a:lnTo>
                      <a:pt x="11025" y="6093"/>
                    </a:lnTo>
                    <a:lnTo>
                      <a:pt x="11052" y="5513"/>
                    </a:lnTo>
                    <a:lnTo>
                      <a:pt x="11025" y="4959"/>
                    </a:lnTo>
                    <a:lnTo>
                      <a:pt x="10946" y="4405"/>
                    </a:lnTo>
                    <a:lnTo>
                      <a:pt x="10814" y="3878"/>
                    </a:lnTo>
                    <a:lnTo>
                      <a:pt x="10630" y="3377"/>
                    </a:lnTo>
                    <a:lnTo>
                      <a:pt x="10392" y="2902"/>
                    </a:lnTo>
                    <a:lnTo>
                      <a:pt x="10102" y="2427"/>
                    </a:lnTo>
                    <a:lnTo>
                      <a:pt x="9786" y="2005"/>
                    </a:lnTo>
                    <a:lnTo>
                      <a:pt x="9443" y="1609"/>
                    </a:lnTo>
                    <a:lnTo>
                      <a:pt x="9047" y="1266"/>
                    </a:lnTo>
                    <a:lnTo>
                      <a:pt x="8625" y="950"/>
                    </a:lnTo>
                    <a:lnTo>
                      <a:pt x="8177" y="660"/>
                    </a:lnTo>
                    <a:lnTo>
                      <a:pt x="7676" y="449"/>
                    </a:lnTo>
                    <a:lnTo>
                      <a:pt x="7174" y="264"/>
                    </a:lnTo>
                    <a:lnTo>
                      <a:pt x="6647" y="106"/>
                    </a:lnTo>
                    <a:lnTo>
                      <a:pt x="6093" y="27"/>
                    </a:lnTo>
                    <a:lnTo>
                      <a:pt x="55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3" name="Google Shape;1689;p70">
                <a:extLst>
                  <a:ext uri="{FF2B5EF4-FFF2-40B4-BE49-F238E27FC236}">
                    <a16:creationId xmlns:a16="http://schemas.microsoft.com/office/drawing/2014/main" id="{59EC3DAF-561F-9270-04B5-0DE187A6AFDD}"/>
                  </a:ext>
                </a:extLst>
              </p:cNvPr>
              <p:cNvSpPr/>
              <p:nvPr/>
            </p:nvSpPr>
            <p:spPr>
              <a:xfrm>
                <a:off x="6704025" y="4210200"/>
                <a:ext cx="11607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3561" extrusionOk="0">
                    <a:moveTo>
                      <a:pt x="2822" y="0"/>
                    </a:moveTo>
                    <a:lnTo>
                      <a:pt x="0" y="3561"/>
                    </a:lnTo>
                    <a:lnTo>
                      <a:pt x="4642" y="2058"/>
                    </a:lnTo>
                    <a:lnTo>
                      <a:pt x="282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4" name="Google Shape;1690;p70">
                <a:extLst>
                  <a:ext uri="{FF2B5EF4-FFF2-40B4-BE49-F238E27FC236}">
                    <a16:creationId xmlns:a16="http://schemas.microsoft.com/office/drawing/2014/main" id="{1F77DD68-F2A3-FC75-F37C-A91F0B2ABD04}"/>
                  </a:ext>
                </a:extLst>
              </p:cNvPr>
              <p:cNvSpPr/>
              <p:nvPr/>
            </p:nvSpPr>
            <p:spPr>
              <a:xfrm>
                <a:off x="6834575" y="4112600"/>
                <a:ext cx="141125" cy="1424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5698" extrusionOk="0">
                    <a:moveTo>
                      <a:pt x="3878" y="1"/>
                    </a:moveTo>
                    <a:lnTo>
                      <a:pt x="3640" y="27"/>
                    </a:lnTo>
                    <a:lnTo>
                      <a:pt x="3377" y="80"/>
                    </a:lnTo>
                    <a:lnTo>
                      <a:pt x="3113" y="159"/>
                    </a:lnTo>
                    <a:lnTo>
                      <a:pt x="2849" y="265"/>
                    </a:lnTo>
                    <a:lnTo>
                      <a:pt x="2585" y="370"/>
                    </a:lnTo>
                    <a:lnTo>
                      <a:pt x="2322" y="528"/>
                    </a:lnTo>
                    <a:lnTo>
                      <a:pt x="2058" y="687"/>
                    </a:lnTo>
                    <a:lnTo>
                      <a:pt x="1794" y="871"/>
                    </a:lnTo>
                    <a:lnTo>
                      <a:pt x="1530" y="1082"/>
                    </a:lnTo>
                    <a:lnTo>
                      <a:pt x="1293" y="1320"/>
                    </a:lnTo>
                    <a:lnTo>
                      <a:pt x="1267" y="1346"/>
                    </a:lnTo>
                    <a:lnTo>
                      <a:pt x="1056" y="1557"/>
                    </a:lnTo>
                    <a:lnTo>
                      <a:pt x="871" y="1794"/>
                    </a:lnTo>
                    <a:lnTo>
                      <a:pt x="686" y="2032"/>
                    </a:lnTo>
                    <a:lnTo>
                      <a:pt x="528" y="2295"/>
                    </a:lnTo>
                    <a:lnTo>
                      <a:pt x="396" y="2533"/>
                    </a:lnTo>
                    <a:lnTo>
                      <a:pt x="291" y="2770"/>
                    </a:lnTo>
                    <a:lnTo>
                      <a:pt x="185" y="3034"/>
                    </a:lnTo>
                    <a:lnTo>
                      <a:pt x="106" y="3271"/>
                    </a:lnTo>
                    <a:lnTo>
                      <a:pt x="53" y="3509"/>
                    </a:lnTo>
                    <a:lnTo>
                      <a:pt x="1" y="3746"/>
                    </a:lnTo>
                    <a:lnTo>
                      <a:pt x="1" y="3983"/>
                    </a:lnTo>
                    <a:lnTo>
                      <a:pt x="1" y="4194"/>
                    </a:lnTo>
                    <a:lnTo>
                      <a:pt x="27" y="4405"/>
                    </a:lnTo>
                    <a:lnTo>
                      <a:pt x="80" y="4616"/>
                    </a:lnTo>
                    <a:lnTo>
                      <a:pt x="132" y="4801"/>
                    </a:lnTo>
                    <a:lnTo>
                      <a:pt x="238" y="4986"/>
                    </a:lnTo>
                    <a:lnTo>
                      <a:pt x="343" y="5118"/>
                    </a:lnTo>
                    <a:lnTo>
                      <a:pt x="449" y="5276"/>
                    </a:lnTo>
                    <a:lnTo>
                      <a:pt x="634" y="5408"/>
                    </a:lnTo>
                    <a:lnTo>
                      <a:pt x="818" y="5513"/>
                    </a:lnTo>
                    <a:lnTo>
                      <a:pt x="1029" y="5592"/>
                    </a:lnTo>
                    <a:lnTo>
                      <a:pt x="1240" y="5671"/>
                    </a:lnTo>
                    <a:lnTo>
                      <a:pt x="1478" y="5698"/>
                    </a:lnTo>
                    <a:lnTo>
                      <a:pt x="1715" y="5698"/>
                    </a:lnTo>
                    <a:lnTo>
                      <a:pt x="1979" y="5671"/>
                    </a:lnTo>
                    <a:lnTo>
                      <a:pt x="2242" y="5619"/>
                    </a:lnTo>
                    <a:lnTo>
                      <a:pt x="2506" y="5540"/>
                    </a:lnTo>
                    <a:lnTo>
                      <a:pt x="2770" y="5460"/>
                    </a:lnTo>
                    <a:lnTo>
                      <a:pt x="3060" y="5329"/>
                    </a:lnTo>
                    <a:lnTo>
                      <a:pt x="3324" y="5170"/>
                    </a:lnTo>
                    <a:lnTo>
                      <a:pt x="3588" y="5012"/>
                    </a:lnTo>
                    <a:lnTo>
                      <a:pt x="3851" y="4827"/>
                    </a:lnTo>
                    <a:lnTo>
                      <a:pt x="4115" y="4590"/>
                    </a:lnTo>
                    <a:lnTo>
                      <a:pt x="4352" y="4353"/>
                    </a:lnTo>
                    <a:lnTo>
                      <a:pt x="4616" y="4089"/>
                    </a:lnTo>
                    <a:lnTo>
                      <a:pt x="4801" y="3825"/>
                    </a:lnTo>
                    <a:lnTo>
                      <a:pt x="4985" y="3588"/>
                    </a:lnTo>
                    <a:lnTo>
                      <a:pt x="5144" y="3324"/>
                    </a:lnTo>
                    <a:lnTo>
                      <a:pt x="5276" y="3087"/>
                    </a:lnTo>
                    <a:lnTo>
                      <a:pt x="5381" y="2823"/>
                    </a:lnTo>
                    <a:lnTo>
                      <a:pt x="5487" y="2559"/>
                    </a:lnTo>
                    <a:lnTo>
                      <a:pt x="5566" y="2322"/>
                    </a:lnTo>
                    <a:lnTo>
                      <a:pt x="5618" y="2058"/>
                    </a:lnTo>
                    <a:lnTo>
                      <a:pt x="5645" y="1821"/>
                    </a:lnTo>
                    <a:lnTo>
                      <a:pt x="5645" y="1583"/>
                    </a:lnTo>
                    <a:lnTo>
                      <a:pt x="5618" y="1372"/>
                    </a:lnTo>
                    <a:lnTo>
                      <a:pt x="5592" y="1161"/>
                    </a:lnTo>
                    <a:lnTo>
                      <a:pt x="5513" y="950"/>
                    </a:lnTo>
                    <a:lnTo>
                      <a:pt x="5434" y="766"/>
                    </a:lnTo>
                    <a:lnTo>
                      <a:pt x="5328" y="581"/>
                    </a:lnTo>
                    <a:lnTo>
                      <a:pt x="5170" y="423"/>
                    </a:lnTo>
                    <a:lnTo>
                      <a:pt x="5144" y="396"/>
                    </a:lnTo>
                    <a:lnTo>
                      <a:pt x="4959" y="265"/>
                    </a:lnTo>
                    <a:lnTo>
                      <a:pt x="4774" y="159"/>
                    </a:lnTo>
                    <a:lnTo>
                      <a:pt x="4563" y="80"/>
                    </a:lnTo>
                    <a:lnTo>
                      <a:pt x="4352" y="27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FFEE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5" name="Google Shape;1691;p70">
                <a:extLst>
                  <a:ext uri="{FF2B5EF4-FFF2-40B4-BE49-F238E27FC236}">
                    <a16:creationId xmlns:a16="http://schemas.microsoft.com/office/drawing/2014/main" id="{77CF2EF6-FFFA-1207-4EC6-CA6705D6A95B}"/>
                  </a:ext>
                </a:extLst>
              </p:cNvPr>
              <p:cNvSpPr/>
              <p:nvPr/>
            </p:nvSpPr>
            <p:spPr>
              <a:xfrm>
                <a:off x="6827975" y="4104700"/>
                <a:ext cx="141150" cy="142450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5698" extrusionOk="0">
                    <a:moveTo>
                      <a:pt x="3931" y="0"/>
                    </a:moveTo>
                    <a:lnTo>
                      <a:pt x="3667" y="27"/>
                    </a:lnTo>
                    <a:lnTo>
                      <a:pt x="3403" y="53"/>
                    </a:lnTo>
                    <a:lnTo>
                      <a:pt x="3139" y="132"/>
                    </a:lnTo>
                    <a:lnTo>
                      <a:pt x="2876" y="238"/>
                    </a:lnTo>
                    <a:lnTo>
                      <a:pt x="2612" y="343"/>
                    </a:lnTo>
                    <a:lnTo>
                      <a:pt x="2348" y="501"/>
                    </a:lnTo>
                    <a:lnTo>
                      <a:pt x="2058" y="660"/>
                    </a:lnTo>
                    <a:lnTo>
                      <a:pt x="1794" y="871"/>
                    </a:lnTo>
                    <a:lnTo>
                      <a:pt x="1557" y="1082"/>
                    </a:lnTo>
                    <a:lnTo>
                      <a:pt x="1293" y="1319"/>
                    </a:lnTo>
                    <a:lnTo>
                      <a:pt x="1267" y="1345"/>
                    </a:lnTo>
                    <a:lnTo>
                      <a:pt x="1029" y="1583"/>
                    </a:lnTo>
                    <a:lnTo>
                      <a:pt x="818" y="1847"/>
                    </a:lnTo>
                    <a:lnTo>
                      <a:pt x="634" y="2110"/>
                    </a:lnTo>
                    <a:lnTo>
                      <a:pt x="476" y="2400"/>
                    </a:lnTo>
                    <a:lnTo>
                      <a:pt x="344" y="2664"/>
                    </a:lnTo>
                    <a:lnTo>
                      <a:pt x="212" y="2954"/>
                    </a:lnTo>
                    <a:lnTo>
                      <a:pt x="133" y="3218"/>
                    </a:lnTo>
                    <a:lnTo>
                      <a:pt x="54" y="3482"/>
                    </a:lnTo>
                    <a:lnTo>
                      <a:pt x="1" y="3746"/>
                    </a:lnTo>
                    <a:lnTo>
                      <a:pt x="1" y="4009"/>
                    </a:lnTo>
                    <a:lnTo>
                      <a:pt x="1" y="4247"/>
                    </a:lnTo>
                    <a:lnTo>
                      <a:pt x="27" y="4484"/>
                    </a:lnTo>
                    <a:lnTo>
                      <a:pt x="106" y="4695"/>
                    </a:lnTo>
                    <a:lnTo>
                      <a:pt x="185" y="4906"/>
                    </a:lnTo>
                    <a:lnTo>
                      <a:pt x="317" y="5091"/>
                    </a:lnTo>
                    <a:lnTo>
                      <a:pt x="449" y="5249"/>
                    </a:lnTo>
                    <a:lnTo>
                      <a:pt x="502" y="5302"/>
                    </a:lnTo>
                    <a:lnTo>
                      <a:pt x="660" y="5434"/>
                    </a:lnTo>
                    <a:lnTo>
                      <a:pt x="845" y="5539"/>
                    </a:lnTo>
                    <a:lnTo>
                      <a:pt x="1056" y="5618"/>
                    </a:lnTo>
                    <a:lnTo>
                      <a:pt x="1293" y="5671"/>
                    </a:lnTo>
                    <a:lnTo>
                      <a:pt x="1504" y="5697"/>
                    </a:lnTo>
                    <a:lnTo>
                      <a:pt x="1768" y="5697"/>
                    </a:lnTo>
                    <a:lnTo>
                      <a:pt x="2005" y="5671"/>
                    </a:lnTo>
                    <a:lnTo>
                      <a:pt x="2269" y="5618"/>
                    </a:lnTo>
                    <a:lnTo>
                      <a:pt x="2533" y="5539"/>
                    </a:lnTo>
                    <a:lnTo>
                      <a:pt x="2797" y="5434"/>
                    </a:lnTo>
                    <a:lnTo>
                      <a:pt x="3060" y="5302"/>
                    </a:lnTo>
                    <a:lnTo>
                      <a:pt x="3324" y="5170"/>
                    </a:lnTo>
                    <a:lnTo>
                      <a:pt x="3588" y="4985"/>
                    </a:lnTo>
                    <a:lnTo>
                      <a:pt x="3852" y="4801"/>
                    </a:lnTo>
                    <a:lnTo>
                      <a:pt x="4115" y="4590"/>
                    </a:lnTo>
                    <a:lnTo>
                      <a:pt x="4353" y="4352"/>
                    </a:lnTo>
                    <a:lnTo>
                      <a:pt x="4511" y="4194"/>
                    </a:lnTo>
                    <a:lnTo>
                      <a:pt x="4696" y="3983"/>
                    </a:lnTo>
                    <a:lnTo>
                      <a:pt x="4854" y="3746"/>
                    </a:lnTo>
                    <a:lnTo>
                      <a:pt x="5012" y="3535"/>
                    </a:lnTo>
                    <a:lnTo>
                      <a:pt x="5170" y="3297"/>
                    </a:lnTo>
                    <a:lnTo>
                      <a:pt x="5276" y="3060"/>
                    </a:lnTo>
                    <a:lnTo>
                      <a:pt x="5381" y="2822"/>
                    </a:lnTo>
                    <a:lnTo>
                      <a:pt x="5487" y="2585"/>
                    </a:lnTo>
                    <a:lnTo>
                      <a:pt x="5540" y="2348"/>
                    </a:lnTo>
                    <a:lnTo>
                      <a:pt x="5592" y="2110"/>
                    </a:lnTo>
                    <a:lnTo>
                      <a:pt x="5619" y="1899"/>
                    </a:lnTo>
                    <a:lnTo>
                      <a:pt x="5645" y="1662"/>
                    </a:lnTo>
                    <a:lnTo>
                      <a:pt x="5619" y="1451"/>
                    </a:lnTo>
                    <a:lnTo>
                      <a:pt x="5592" y="1266"/>
                    </a:lnTo>
                    <a:lnTo>
                      <a:pt x="5566" y="1055"/>
                    </a:lnTo>
                    <a:lnTo>
                      <a:pt x="5487" y="871"/>
                    </a:lnTo>
                    <a:lnTo>
                      <a:pt x="5408" y="712"/>
                    </a:lnTo>
                    <a:lnTo>
                      <a:pt x="5302" y="554"/>
                    </a:lnTo>
                    <a:lnTo>
                      <a:pt x="5170" y="422"/>
                    </a:lnTo>
                    <a:lnTo>
                      <a:pt x="5012" y="290"/>
                    </a:lnTo>
                    <a:lnTo>
                      <a:pt x="4827" y="185"/>
                    </a:lnTo>
                    <a:lnTo>
                      <a:pt x="4616" y="79"/>
                    </a:lnTo>
                    <a:lnTo>
                      <a:pt x="4405" y="27"/>
                    </a:lnTo>
                    <a:lnTo>
                      <a:pt x="4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6" name="Google Shape;1692;p70">
                <a:extLst>
                  <a:ext uri="{FF2B5EF4-FFF2-40B4-BE49-F238E27FC236}">
                    <a16:creationId xmlns:a16="http://schemas.microsoft.com/office/drawing/2014/main" id="{025B4B1A-4661-034C-3733-0973786F1258}"/>
                  </a:ext>
                </a:extLst>
              </p:cNvPr>
              <p:cNvSpPr/>
              <p:nvPr/>
            </p:nvSpPr>
            <p:spPr>
              <a:xfrm>
                <a:off x="6860300" y="4104700"/>
                <a:ext cx="108825" cy="104850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4194" extrusionOk="0">
                    <a:moveTo>
                      <a:pt x="2638" y="0"/>
                    </a:moveTo>
                    <a:lnTo>
                      <a:pt x="2374" y="27"/>
                    </a:lnTo>
                    <a:lnTo>
                      <a:pt x="2110" y="53"/>
                    </a:lnTo>
                    <a:lnTo>
                      <a:pt x="1846" y="132"/>
                    </a:lnTo>
                    <a:lnTo>
                      <a:pt x="1583" y="238"/>
                    </a:lnTo>
                    <a:lnTo>
                      <a:pt x="1319" y="343"/>
                    </a:lnTo>
                    <a:lnTo>
                      <a:pt x="1055" y="501"/>
                    </a:lnTo>
                    <a:lnTo>
                      <a:pt x="765" y="660"/>
                    </a:lnTo>
                    <a:lnTo>
                      <a:pt x="501" y="871"/>
                    </a:lnTo>
                    <a:lnTo>
                      <a:pt x="264" y="1082"/>
                    </a:lnTo>
                    <a:lnTo>
                      <a:pt x="0" y="1319"/>
                    </a:lnTo>
                    <a:lnTo>
                      <a:pt x="264" y="1636"/>
                    </a:lnTo>
                    <a:lnTo>
                      <a:pt x="712" y="2163"/>
                    </a:lnTo>
                    <a:lnTo>
                      <a:pt x="1213" y="2638"/>
                    </a:lnTo>
                    <a:lnTo>
                      <a:pt x="1741" y="3113"/>
                    </a:lnTo>
                    <a:lnTo>
                      <a:pt x="2268" y="3535"/>
                    </a:lnTo>
                    <a:lnTo>
                      <a:pt x="2717" y="3904"/>
                    </a:lnTo>
                    <a:lnTo>
                      <a:pt x="2954" y="4062"/>
                    </a:lnTo>
                    <a:lnTo>
                      <a:pt x="3218" y="4194"/>
                    </a:lnTo>
                    <a:lnTo>
                      <a:pt x="3403" y="3983"/>
                    </a:lnTo>
                    <a:lnTo>
                      <a:pt x="3561" y="3746"/>
                    </a:lnTo>
                    <a:lnTo>
                      <a:pt x="3719" y="3535"/>
                    </a:lnTo>
                    <a:lnTo>
                      <a:pt x="3877" y="3297"/>
                    </a:lnTo>
                    <a:lnTo>
                      <a:pt x="3983" y="3060"/>
                    </a:lnTo>
                    <a:lnTo>
                      <a:pt x="4088" y="2822"/>
                    </a:lnTo>
                    <a:lnTo>
                      <a:pt x="4194" y="2585"/>
                    </a:lnTo>
                    <a:lnTo>
                      <a:pt x="4247" y="2348"/>
                    </a:lnTo>
                    <a:lnTo>
                      <a:pt x="4299" y="2110"/>
                    </a:lnTo>
                    <a:lnTo>
                      <a:pt x="4326" y="1899"/>
                    </a:lnTo>
                    <a:lnTo>
                      <a:pt x="4352" y="1662"/>
                    </a:lnTo>
                    <a:lnTo>
                      <a:pt x="4326" y="1451"/>
                    </a:lnTo>
                    <a:lnTo>
                      <a:pt x="4299" y="1266"/>
                    </a:lnTo>
                    <a:lnTo>
                      <a:pt x="4273" y="1055"/>
                    </a:lnTo>
                    <a:lnTo>
                      <a:pt x="4194" y="871"/>
                    </a:lnTo>
                    <a:lnTo>
                      <a:pt x="4115" y="712"/>
                    </a:lnTo>
                    <a:lnTo>
                      <a:pt x="4009" y="554"/>
                    </a:lnTo>
                    <a:lnTo>
                      <a:pt x="3877" y="422"/>
                    </a:lnTo>
                    <a:lnTo>
                      <a:pt x="3719" y="290"/>
                    </a:lnTo>
                    <a:lnTo>
                      <a:pt x="3534" y="185"/>
                    </a:lnTo>
                    <a:lnTo>
                      <a:pt x="3323" y="79"/>
                    </a:lnTo>
                    <a:lnTo>
                      <a:pt x="3112" y="27"/>
                    </a:lnTo>
                    <a:lnTo>
                      <a:pt x="28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7" name="Google Shape;1693;p70">
                <a:extLst>
                  <a:ext uri="{FF2B5EF4-FFF2-40B4-BE49-F238E27FC236}">
                    <a16:creationId xmlns:a16="http://schemas.microsoft.com/office/drawing/2014/main" id="{95820794-C0E9-DF89-30AE-63A9C3593341}"/>
                  </a:ext>
                </a:extLst>
              </p:cNvPr>
              <p:cNvSpPr/>
              <p:nvPr/>
            </p:nvSpPr>
            <p:spPr>
              <a:xfrm>
                <a:off x="6036725" y="4397450"/>
                <a:ext cx="275650" cy="275650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1026" extrusionOk="0">
                    <a:moveTo>
                      <a:pt x="5275" y="1"/>
                    </a:moveTo>
                    <a:lnTo>
                      <a:pt x="4748" y="54"/>
                    </a:lnTo>
                    <a:lnTo>
                      <a:pt x="4220" y="159"/>
                    </a:lnTo>
                    <a:lnTo>
                      <a:pt x="3719" y="291"/>
                    </a:lnTo>
                    <a:lnTo>
                      <a:pt x="3218" y="502"/>
                    </a:lnTo>
                    <a:lnTo>
                      <a:pt x="2743" y="739"/>
                    </a:lnTo>
                    <a:lnTo>
                      <a:pt x="2269" y="1029"/>
                    </a:lnTo>
                    <a:lnTo>
                      <a:pt x="1847" y="1399"/>
                    </a:lnTo>
                    <a:lnTo>
                      <a:pt x="1451" y="1794"/>
                    </a:lnTo>
                    <a:lnTo>
                      <a:pt x="1082" y="2216"/>
                    </a:lnTo>
                    <a:lnTo>
                      <a:pt x="765" y="2691"/>
                    </a:lnTo>
                    <a:lnTo>
                      <a:pt x="502" y="3166"/>
                    </a:lnTo>
                    <a:lnTo>
                      <a:pt x="317" y="3667"/>
                    </a:lnTo>
                    <a:lnTo>
                      <a:pt x="159" y="4168"/>
                    </a:lnTo>
                    <a:lnTo>
                      <a:pt x="53" y="4696"/>
                    </a:lnTo>
                    <a:lnTo>
                      <a:pt x="0" y="5223"/>
                    </a:lnTo>
                    <a:lnTo>
                      <a:pt x="0" y="5751"/>
                    </a:lnTo>
                    <a:lnTo>
                      <a:pt x="27" y="6278"/>
                    </a:lnTo>
                    <a:lnTo>
                      <a:pt x="132" y="6806"/>
                    </a:lnTo>
                    <a:lnTo>
                      <a:pt x="291" y="7307"/>
                    </a:lnTo>
                    <a:lnTo>
                      <a:pt x="475" y="7808"/>
                    </a:lnTo>
                    <a:lnTo>
                      <a:pt x="739" y="8283"/>
                    </a:lnTo>
                    <a:lnTo>
                      <a:pt x="1029" y="8757"/>
                    </a:lnTo>
                    <a:lnTo>
                      <a:pt x="1372" y="9179"/>
                    </a:lnTo>
                    <a:lnTo>
                      <a:pt x="1768" y="9575"/>
                    </a:lnTo>
                    <a:lnTo>
                      <a:pt x="2216" y="9944"/>
                    </a:lnTo>
                    <a:lnTo>
                      <a:pt x="2664" y="10261"/>
                    </a:lnTo>
                    <a:lnTo>
                      <a:pt x="3139" y="10525"/>
                    </a:lnTo>
                    <a:lnTo>
                      <a:pt x="3640" y="10709"/>
                    </a:lnTo>
                    <a:lnTo>
                      <a:pt x="4168" y="10867"/>
                    </a:lnTo>
                    <a:lnTo>
                      <a:pt x="4669" y="10973"/>
                    </a:lnTo>
                    <a:lnTo>
                      <a:pt x="5223" y="11026"/>
                    </a:lnTo>
                    <a:lnTo>
                      <a:pt x="5750" y="11026"/>
                    </a:lnTo>
                    <a:lnTo>
                      <a:pt x="6278" y="10999"/>
                    </a:lnTo>
                    <a:lnTo>
                      <a:pt x="6779" y="10894"/>
                    </a:lnTo>
                    <a:lnTo>
                      <a:pt x="7306" y="10736"/>
                    </a:lnTo>
                    <a:lnTo>
                      <a:pt x="7807" y="10551"/>
                    </a:lnTo>
                    <a:lnTo>
                      <a:pt x="8282" y="10287"/>
                    </a:lnTo>
                    <a:lnTo>
                      <a:pt x="8731" y="9997"/>
                    </a:lnTo>
                    <a:lnTo>
                      <a:pt x="9179" y="9654"/>
                    </a:lnTo>
                    <a:lnTo>
                      <a:pt x="9575" y="9259"/>
                    </a:lnTo>
                    <a:lnTo>
                      <a:pt x="9944" y="8810"/>
                    </a:lnTo>
                    <a:lnTo>
                      <a:pt x="10234" y="8362"/>
                    </a:lnTo>
                    <a:lnTo>
                      <a:pt x="10498" y="7887"/>
                    </a:lnTo>
                    <a:lnTo>
                      <a:pt x="10709" y="7386"/>
                    </a:lnTo>
                    <a:lnTo>
                      <a:pt x="10867" y="6858"/>
                    </a:lnTo>
                    <a:lnTo>
                      <a:pt x="10973" y="6331"/>
                    </a:lnTo>
                    <a:lnTo>
                      <a:pt x="11025" y="5803"/>
                    </a:lnTo>
                    <a:lnTo>
                      <a:pt x="11025" y="5276"/>
                    </a:lnTo>
                    <a:lnTo>
                      <a:pt x="10973" y="4748"/>
                    </a:lnTo>
                    <a:lnTo>
                      <a:pt x="10867" y="4247"/>
                    </a:lnTo>
                    <a:lnTo>
                      <a:pt x="10735" y="3720"/>
                    </a:lnTo>
                    <a:lnTo>
                      <a:pt x="10524" y="3219"/>
                    </a:lnTo>
                    <a:lnTo>
                      <a:pt x="10287" y="2744"/>
                    </a:lnTo>
                    <a:lnTo>
                      <a:pt x="9997" y="2295"/>
                    </a:lnTo>
                    <a:lnTo>
                      <a:pt x="9627" y="1847"/>
                    </a:lnTo>
                    <a:lnTo>
                      <a:pt x="9232" y="1451"/>
                    </a:lnTo>
                    <a:lnTo>
                      <a:pt x="8810" y="1082"/>
                    </a:lnTo>
                    <a:lnTo>
                      <a:pt x="8335" y="792"/>
                    </a:lnTo>
                    <a:lnTo>
                      <a:pt x="7860" y="528"/>
                    </a:lnTo>
                    <a:lnTo>
                      <a:pt x="7359" y="317"/>
                    </a:lnTo>
                    <a:lnTo>
                      <a:pt x="6858" y="159"/>
                    </a:lnTo>
                    <a:lnTo>
                      <a:pt x="6330" y="54"/>
                    </a:lnTo>
                    <a:lnTo>
                      <a:pt x="580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8" name="Google Shape;1694;p70">
                <a:extLst>
                  <a:ext uri="{FF2B5EF4-FFF2-40B4-BE49-F238E27FC236}">
                    <a16:creationId xmlns:a16="http://schemas.microsoft.com/office/drawing/2014/main" id="{F85810D2-06F0-706C-5ED7-61578713F696}"/>
                  </a:ext>
                </a:extLst>
              </p:cNvPr>
              <p:cNvSpPr/>
              <p:nvPr/>
            </p:nvSpPr>
            <p:spPr>
              <a:xfrm>
                <a:off x="6284650" y="4470650"/>
                <a:ext cx="11345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2718" extrusionOk="0">
                    <a:moveTo>
                      <a:pt x="1" y="0"/>
                    </a:moveTo>
                    <a:lnTo>
                      <a:pt x="291" y="2717"/>
                    </a:lnTo>
                    <a:lnTo>
                      <a:pt x="4537" y="3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09" name="Google Shape;1695;p70">
                <a:extLst>
                  <a:ext uri="{FF2B5EF4-FFF2-40B4-BE49-F238E27FC236}">
                    <a16:creationId xmlns:a16="http://schemas.microsoft.com/office/drawing/2014/main" id="{EE7797E4-211C-D334-0AD4-87B7F7B83541}"/>
                  </a:ext>
                </a:extLst>
              </p:cNvPr>
              <p:cNvSpPr/>
              <p:nvPr/>
            </p:nvSpPr>
            <p:spPr>
              <a:xfrm>
                <a:off x="6138925" y="4468000"/>
                <a:ext cx="64650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5514" extrusionOk="0">
                    <a:moveTo>
                      <a:pt x="1056" y="1"/>
                    </a:moveTo>
                    <a:lnTo>
                      <a:pt x="1" y="291"/>
                    </a:lnTo>
                    <a:lnTo>
                      <a:pt x="1530" y="5513"/>
                    </a:lnTo>
                    <a:lnTo>
                      <a:pt x="2585" y="5197"/>
                    </a:lnTo>
                    <a:lnTo>
                      <a:pt x="10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0" name="Google Shape;1696;p70">
                <a:extLst>
                  <a:ext uri="{FF2B5EF4-FFF2-40B4-BE49-F238E27FC236}">
                    <a16:creationId xmlns:a16="http://schemas.microsoft.com/office/drawing/2014/main" id="{FE2BC4DE-7B34-2DB9-A607-4E9D85518A64}"/>
                  </a:ext>
                </a:extLst>
              </p:cNvPr>
              <p:cNvSpPr/>
              <p:nvPr/>
            </p:nvSpPr>
            <p:spPr>
              <a:xfrm>
                <a:off x="6102650" y="4504275"/>
                <a:ext cx="137850" cy="64650"/>
              </a:xfrm>
              <a:custGeom>
                <a:avLst/>
                <a:gdLst/>
                <a:ahLst/>
                <a:cxnLst/>
                <a:rect l="l" t="t" r="r" b="b"/>
                <a:pathLst>
                  <a:path w="5514" h="2586" extrusionOk="0">
                    <a:moveTo>
                      <a:pt x="5197" y="1"/>
                    </a:moveTo>
                    <a:lnTo>
                      <a:pt x="1" y="1530"/>
                    </a:lnTo>
                    <a:lnTo>
                      <a:pt x="291" y="2585"/>
                    </a:lnTo>
                    <a:lnTo>
                      <a:pt x="5513" y="1056"/>
                    </a:lnTo>
                    <a:lnTo>
                      <a:pt x="519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1" name="Google Shape;1697;p70">
                <a:extLst>
                  <a:ext uri="{FF2B5EF4-FFF2-40B4-BE49-F238E27FC236}">
                    <a16:creationId xmlns:a16="http://schemas.microsoft.com/office/drawing/2014/main" id="{23A6AFE6-1BE7-73EC-ADA4-D6C19CBAEB02}"/>
                  </a:ext>
                </a:extLst>
              </p:cNvPr>
              <p:cNvSpPr/>
              <p:nvPr/>
            </p:nvSpPr>
            <p:spPr>
              <a:xfrm>
                <a:off x="6206175" y="4055900"/>
                <a:ext cx="117400" cy="116725"/>
              </a:xfrm>
              <a:custGeom>
                <a:avLst/>
                <a:gdLst/>
                <a:ahLst/>
                <a:cxnLst/>
                <a:rect l="l" t="t" r="r" b="b"/>
                <a:pathLst>
                  <a:path w="4696" h="4669" extrusionOk="0">
                    <a:moveTo>
                      <a:pt x="2295" y="0"/>
                    </a:moveTo>
                    <a:lnTo>
                      <a:pt x="1847" y="1873"/>
                    </a:lnTo>
                    <a:lnTo>
                      <a:pt x="1" y="2374"/>
                    </a:lnTo>
                    <a:lnTo>
                      <a:pt x="1873" y="2823"/>
                    </a:lnTo>
                    <a:lnTo>
                      <a:pt x="2401" y="4669"/>
                    </a:lnTo>
                    <a:lnTo>
                      <a:pt x="2849" y="2796"/>
                    </a:lnTo>
                    <a:lnTo>
                      <a:pt x="4696" y="2269"/>
                    </a:lnTo>
                    <a:lnTo>
                      <a:pt x="2823" y="1820"/>
                    </a:lnTo>
                    <a:lnTo>
                      <a:pt x="229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2" name="Google Shape;1698;p70">
                <a:extLst>
                  <a:ext uri="{FF2B5EF4-FFF2-40B4-BE49-F238E27FC236}">
                    <a16:creationId xmlns:a16="http://schemas.microsoft.com/office/drawing/2014/main" id="{D99B7E6A-1FAE-6B28-9526-EB0A2BAE88A8}"/>
                  </a:ext>
                </a:extLst>
              </p:cNvPr>
              <p:cNvSpPr/>
              <p:nvPr/>
            </p:nvSpPr>
            <p:spPr>
              <a:xfrm>
                <a:off x="6810850" y="4322950"/>
                <a:ext cx="462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614" extrusionOk="0">
                    <a:moveTo>
                      <a:pt x="53" y="0"/>
                    </a:moveTo>
                    <a:lnTo>
                      <a:pt x="26" y="27"/>
                    </a:lnTo>
                    <a:lnTo>
                      <a:pt x="0" y="53"/>
                    </a:lnTo>
                    <a:lnTo>
                      <a:pt x="0" y="80"/>
                    </a:lnTo>
                    <a:lnTo>
                      <a:pt x="0" y="3508"/>
                    </a:lnTo>
                    <a:lnTo>
                      <a:pt x="0" y="3535"/>
                    </a:lnTo>
                    <a:lnTo>
                      <a:pt x="26" y="3587"/>
                    </a:lnTo>
                    <a:lnTo>
                      <a:pt x="53" y="3587"/>
                    </a:lnTo>
                    <a:lnTo>
                      <a:pt x="79" y="3614"/>
                    </a:lnTo>
                    <a:lnTo>
                      <a:pt x="132" y="3587"/>
                    </a:lnTo>
                    <a:lnTo>
                      <a:pt x="158" y="3587"/>
                    </a:lnTo>
                    <a:lnTo>
                      <a:pt x="185" y="3535"/>
                    </a:lnTo>
                    <a:lnTo>
                      <a:pt x="185" y="3508"/>
                    </a:lnTo>
                    <a:lnTo>
                      <a:pt x="185" y="80"/>
                    </a:lnTo>
                    <a:lnTo>
                      <a:pt x="185" y="53"/>
                    </a:lnTo>
                    <a:lnTo>
                      <a:pt x="158" y="2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3" name="Google Shape;1699;p70">
                <a:extLst>
                  <a:ext uri="{FF2B5EF4-FFF2-40B4-BE49-F238E27FC236}">
                    <a16:creationId xmlns:a16="http://schemas.microsoft.com/office/drawing/2014/main" id="{D012834E-13B1-21C0-4CC1-81583A6F9C1C}"/>
                  </a:ext>
                </a:extLst>
              </p:cNvPr>
              <p:cNvSpPr/>
              <p:nvPr/>
            </p:nvSpPr>
            <p:spPr>
              <a:xfrm>
                <a:off x="6780500" y="4335475"/>
                <a:ext cx="65300" cy="6530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612" extrusionOk="0">
                    <a:moveTo>
                      <a:pt x="2480" y="1"/>
                    </a:moveTo>
                    <a:lnTo>
                      <a:pt x="2427" y="27"/>
                    </a:lnTo>
                    <a:lnTo>
                      <a:pt x="27" y="2427"/>
                    </a:lnTo>
                    <a:lnTo>
                      <a:pt x="1" y="2453"/>
                    </a:lnTo>
                    <a:lnTo>
                      <a:pt x="1" y="2506"/>
                    </a:lnTo>
                    <a:lnTo>
                      <a:pt x="1" y="2533"/>
                    </a:lnTo>
                    <a:lnTo>
                      <a:pt x="27" y="2585"/>
                    </a:lnTo>
                    <a:lnTo>
                      <a:pt x="53" y="2612"/>
                    </a:lnTo>
                    <a:lnTo>
                      <a:pt x="133" y="2612"/>
                    </a:lnTo>
                    <a:lnTo>
                      <a:pt x="159" y="2585"/>
                    </a:lnTo>
                    <a:lnTo>
                      <a:pt x="2586" y="159"/>
                    </a:lnTo>
                    <a:lnTo>
                      <a:pt x="2612" y="132"/>
                    </a:lnTo>
                    <a:lnTo>
                      <a:pt x="2612" y="80"/>
                    </a:lnTo>
                    <a:lnTo>
                      <a:pt x="2612" y="53"/>
                    </a:lnTo>
                    <a:lnTo>
                      <a:pt x="2586" y="27"/>
                    </a:lnTo>
                    <a:lnTo>
                      <a:pt x="25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4" name="Google Shape;1700;p70">
                <a:extLst>
                  <a:ext uri="{FF2B5EF4-FFF2-40B4-BE49-F238E27FC236}">
                    <a16:creationId xmlns:a16="http://schemas.microsoft.com/office/drawing/2014/main" id="{FF68CDE3-27F5-44C4-4863-EA5C968C7EC1}"/>
                  </a:ext>
                </a:extLst>
              </p:cNvPr>
              <p:cNvSpPr/>
              <p:nvPr/>
            </p:nvSpPr>
            <p:spPr>
              <a:xfrm>
                <a:off x="6767975" y="4365150"/>
                <a:ext cx="903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212" extrusionOk="0">
                    <a:moveTo>
                      <a:pt x="106" y="0"/>
                    </a:moveTo>
                    <a:lnTo>
                      <a:pt x="53" y="27"/>
                    </a:lnTo>
                    <a:lnTo>
                      <a:pt x="27" y="27"/>
                    </a:lnTo>
                    <a:lnTo>
                      <a:pt x="1" y="80"/>
                    </a:lnTo>
                    <a:lnTo>
                      <a:pt x="1" y="106"/>
                    </a:lnTo>
                    <a:lnTo>
                      <a:pt x="1" y="159"/>
                    </a:lnTo>
                    <a:lnTo>
                      <a:pt x="27" y="185"/>
                    </a:lnTo>
                    <a:lnTo>
                      <a:pt x="53" y="211"/>
                    </a:lnTo>
                    <a:lnTo>
                      <a:pt x="3561" y="211"/>
                    </a:lnTo>
                    <a:lnTo>
                      <a:pt x="3588" y="185"/>
                    </a:lnTo>
                    <a:lnTo>
                      <a:pt x="3614" y="159"/>
                    </a:lnTo>
                    <a:lnTo>
                      <a:pt x="3614" y="106"/>
                    </a:lnTo>
                    <a:lnTo>
                      <a:pt x="3614" y="80"/>
                    </a:lnTo>
                    <a:lnTo>
                      <a:pt x="3588" y="27"/>
                    </a:lnTo>
                    <a:lnTo>
                      <a:pt x="3561" y="27"/>
                    </a:lnTo>
                    <a:lnTo>
                      <a:pt x="35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5" name="Google Shape;1701;p70">
                <a:extLst>
                  <a:ext uri="{FF2B5EF4-FFF2-40B4-BE49-F238E27FC236}">
                    <a16:creationId xmlns:a16="http://schemas.microsoft.com/office/drawing/2014/main" id="{14DEAA9D-6229-7A7E-7DA9-66A8E8EEB741}"/>
                  </a:ext>
                </a:extLst>
              </p:cNvPr>
              <p:cNvSpPr/>
              <p:nvPr/>
            </p:nvSpPr>
            <p:spPr>
              <a:xfrm>
                <a:off x="6780500" y="4335475"/>
                <a:ext cx="65300" cy="6530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612" extrusionOk="0">
                    <a:moveTo>
                      <a:pt x="53" y="1"/>
                    </a:moveTo>
                    <a:lnTo>
                      <a:pt x="27" y="27"/>
                    </a:lnTo>
                    <a:lnTo>
                      <a:pt x="1" y="53"/>
                    </a:lnTo>
                    <a:lnTo>
                      <a:pt x="1" y="80"/>
                    </a:lnTo>
                    <a:lnTo>
                      <a:pt x="1" y="132"/>
                    </a:lnTo>
                    <a:lnTo>
                      <a:pt x="27" y="159"/>
                    </a:lnTo>
                    <a:lnTo>
                      <a:pt x="2427" y="2585"/>
                    </a:lnTo>
                    <a:lnTo>
                      <a:pt x="2480" y="2612"/>
                    </a:lnTo>
                    <a:lnTo>
                      <a:pt x="2559" y="2612"/>
                    </a:lnTo>
                    <a:lnTo>
                      <a:pt x="2586" y="2585"/>
                    </a:lnTo>
                    <a:lnTo>
                      <a:pt x="2612" y="2533"/>
                    </a:lnTo>
                    <a:lnTo>
                      <a:pt x="2612" y="2506"/>
                    </a:lnTo>
                    <a:lnTo>
                      <a:pt x="2612" y="2453"/>
                    </a:lnTo>
                    <a:lnTo>
                      <a:pt x="2586" y="2427"/>
                    </a:lnTo>
                    <a:lnTo>
                      <a:pt x="159" y="2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6" name="Google Shape;1702;p70">
                <a:extLst>
                  <a:ext uri="{FF2B5EF4-FFF2-40B4-BE49-F238E27FC236}">
                    <a16:creationId xmlns:a16="http://schemas.microsoft.com/office/drawing/2014/main" id="{1EEF07CB-81EC-1ED0-9691-114D6656E24B}"/>
                  </a:ext>
                </a:extLst>
              </p:cNvPr>
              <p:cNvSpPr/>
              <p:nvPr/>
            </p:nvSpPr>
            <p:spPr>
              <a:xfrm>
                <a:off x="6883375" y="4824725"/>
                <a:ext cx="4625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404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0" y="3298"/>
                    </a:lnTo>
                    <a:lnTo>
                      <a:pt x="27" y="3377"/>
                    </a:lnTo>
                    <a:lnTo>
                      <a:pt x="106" y="3403"/>
                    </a:lnTo>
                    <a:lnTo>
                      <a:pt x="159" y="3377"/>
                    </a:lnTo>
                    <a:lnTo>
                      <a:pt x="185" y="3298"/>
                    </a:lnTo>
                    <a:lnTo>
                      <a:pt x="185" y="106"/>
                    </a:lnTo>
                    <a:lnTo>
                      <a:pt x="159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7" name="Google Shape;1703;p70">
                <a:extLst>
                  <a:ext uri="{FF2B5EF4-FFF2-40B4-BE49-F238E27FC236}">
                    <a16:creationId xmlns:a16="http://schemas.microsoft.com/office/drawing/2014/main" id="{FCD156FA-44CC-9FDE-7B20-CAC65EE6786E}"/>
                  </a:ext>
                </a:extLst>
              </p:cNvPr>
              <p:cNvSpPr/>
              <p:nvPr/>
            </p:nvSpPr>
            <p:spPr>
              <a:xfrm>
                <a:off x="6855025" y="4836600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2348" y="1"/>
                    </a:moveTo>
                    <a:lnTo>
                      <a:pt x="2295" y="27"/>
                    </a:lnTo>
                    <a:lnTo>
                      <a:pt x="27" y="2295"/>
                    </a:lnTo>
                    <a:lnTo>
                      <a:pt x="0" y="2375"/>
                    </a:lnTo>
                    <a:lnTo>
                      <a:pt x="27" y="2427"/>
                    </a:lnTo>
                    <a:lnTo>
                      <a:pt x="106" y="2454"/>
                    </a:lnTo>
                    <a:lnTo>
                      <a:pt x="158" y="2427"/>
                    </a:lnTo>
                    <a:lnTo>
                      <a:pt x="2427" y="159"/>
                    </a:lnTo>
                    <a:lnTo>
                      <a:pt x="2453" y="106"/>
                    </a:lnTo>
                    <a:lnTo>
                      <a:pt x="2427" y="27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8" name="Google Shape;1704;p70">
                <a:extLst>
                  <a:ext uri="{FF2B5EF4-FFF2-40B4-BE49-F238E27FC236}">
                    <a16:creationId xmlns:a16="http://schemas.microsoft.com/office/drawing/2014/main" id="{2ED483E1-71B4-DDCD-AE75-C89BD98E9B05}"/>
                  </a:ext>
                </a:extLst>
              </p:cNvPr>
              <p:cNvSpPr/>
              <p:nvPr/>
            </p:nvSpPr>
            <p:spPr>
              <a:xfrm>
                <a:off x="6843150" y="4864950"/>
                <a:ext cx="850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86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27" y="159"/>
                    </a:lnTo>
                    <a:lnTo>
                      <a:pt x="106" y="186"/>
                    </a:lnTo>
                    <a:lnTo>
                      <a:pt x="3297" y="186"/>
                    </a:lnTo>
                    <a:lnTo>
                      <a:pt x="3376" y="159"/>
                    </a:lnTo>
                    <a:lnTo>
                      <a:pt x="3403" y="106"/>
                    </a:lnTo>
                    <a:lnTo>
                      <a:pt x="3376" y="27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19" name="Google Shape;1705;p70">
                <a:extLst>
                  <a:ext uri="{FF2B5EF4-FFF2-40B4-BE49-F238E27FC236}">
                    <a16:creationId xmlns:a16="http://schemas.microsoft.com/office/drawing/2014/main" id="{79F1386D-F410-138C-5DFF-23F8DF72FFC2}"/>
                  </a:ext>
                </a:extLst>
              </p:cNvPr>
              <p:cNvSpPr/>
              <p:nvPr/>
            </p:nvSpPr>
            <p:spPr>
              <a:xfrm>
                <a:off x="6855025" y="4836600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106" y="1"/>
                    </a:moveTo>
                    <a:lnTo>
                      <a:pt x="27" y="27"/>
                    </a:lnTo>
                    <a:lnTo>
                      <a:pt x="0" y="106"/>
                    </a:lnTo>
                    <a:lnTo>
                      <a:pt x="27" y="159"/>
                    </a:lnTo>
                    <a:lnTo>
                      <a:pt x="2295" y="2427"/>
                    </a:lnTo>
                    <a:lnTo>
                      <a:pt x="2348" y="2454"/>
                    </a:lnTo>
                    <a:lnTo>
                      <a:pt x="2427" y="2427"/>
                    </a:lnTo>
                    <a:lnTo>
                      <a:pt x="2453" y="2375"/>
                    </a:lnTo>
                    <a:lnTo>
                      <a:pt x="2427" y="2295"/>
                    </a:lnTo>
                    <a:lnTo>
                      <a:pt x="158" y="27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0" name="Google Shape;1706;p70">
                <a:extLst>
                  <a:ext uri="{FF2B5EF4-FFF2-40B4-BE49-F238E27FC236}">
                    <a16:creationId xmlns:a16="http://schemas.microsoft.com/office/drawing/2014/main" id="{D84B2726-5EB1-FE06-6C24-58EEC3C67698}"/>
                  </a:ext>
                </a:extLst>
              </p:cNvPr>
              <p:cNvSpPr/>
              <p:nvPr/>
            </p:nvSpPr>
            <p:spPr>
              <a:xfrm>
                <a:off x="6045950" y="4647375"/>
                <a:ext cx="530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3403" extrusionOk="0">
                    <a:moveTo>
                      <a:pt x="106" y="0"/>
                    </a:moveTo>
                    <a:lnTo>
                      <a:pt x="27" y="26"/>
                    </a:lnTo>
                    <a:lnTo>
                      <a:pt x="1" y="106"/>
                    </a:lnTo>
                    <a:lnTo>
                      <a:pt x="1" y="3297"/>
                    </a:lnTo>
                    <a:lnTo>
                      <a:pt x="27" y="3376"/>
                    </a:lnTo>
                    <a:lnTo>
                      <a:pt x="106" y="3402"/>
                    </a:lnTo>
                    <a:lnTo>
                      <a:pt x="185" y="3376"/>
                    </a:lnTo>
                    <a:lnTo>
                      <a:pt x="212" y="3297"/>
                    </a:lnTo>
                    <a:lnTo>
                      <a:pt x="212" y="106"/>
                    </a:lnTo>
                    <a:lnTo>
                      <a:pt x="185" y="26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1" name="Google Shape;1707;p70">
                <a:extLst>
                  <a:ext uri="{FF2B5EF4-FFF2-40B4-BE49-F238E27FC236}">
                    <a16:creationId xmlns:a16="http://schemas.microsoft.com/office/drawing/2014/main" id="{B043FB3D-BC2A-FD18-0423-C99F0346CAAA}"/>
                  </a:ext>
                </a:extLst>
              </p:cNvPr>
              <p:cNvSpPr/>
              <p:nvPr/>
            </p:nvSpPr>
            <p:spPr>
              <a:xfrm>
                <a:off x="6018250" y="4659225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2348" y="1"/>
                    </a:moveTo>
                    <a:lnTo>
                      <a:pt x="2269" y="27"/>
                    </a:lnTo>
                    <a:lnTo>
                      <a:pt x="27" y="2295"/>
                    </a:lnTo>
                    <a:lnTo>
                      <a:pt x="1" y="2348"/>
                    </a:lnTo>
                    <a:lnTo>
                      <a:pt x="27" y="2427"/>
                    </a:lnTo>
                    <a:lnTo>
                      <a:pt x="80" y="2454"/>
                    </a:lnTo>
                    <a:lnTo>
                      <a:pt x="159" y="2427"/>
                    </a:lnTo>
                    <a:lnTo>
                      <a:pt x="2401" y="159"/>
                    </a:lnTo>
                    <a:lnTo>
                      <a:pt x="2454" y="106"/>
                    </a:lnTo>
                    <a:lnTo>
                      <a:pt x="2401" y="27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2" name="Google Shape;1708;p70">
                <a:extLst>
                  <a:ext uri="{FF2B5EF4-FFF2-40B4-BE49-F238E27FC236}">
                    <a16:creationId xmlns:a16="http://schemas.microsoft.com/office/drawing/2014/main" id="{0B3CC7A5-ECD0-0E22-DE77-8C86E63787E3}"/>
                  </a:ext>
                </a:extLst>
              </p:cNvPr>
              <p:cNvSpPr/>
              <p:nvPr/>
            </p:nvSpPr>
            <p:spPr>
              <a:xfrm>
                <a:off x="6006400" y="4687575"/>
                <a:ext cx="844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186" extrusionOk="0">
                    <a:moveTo>
                      <a:pt x="79" y="1"/>
                    </a:moveTo>
                    <a:lnTo>
                      <a:pt x="27" y="27"/>
                    </a:lnTo>
                    <a:lnTo>
                      <a:pt x="0" y="80"/>
                    </a:lnTo>
                    <a:lnTo>
                      <a:pt x="27" y="159"/>
                    </a:lnTo>
                    <a:lnTo>
                      <a:pt x="79" y="186"/>
                    </a:lnTo>
                    <a:lnTo>
                      <a:pt x="3297" y="186"/>
                    </a:lnTo>
                    <a:lnTo>
                      <a:pt x="3350" y="159"/>
                    </a:lnTo>
                    <a:lnTo>
                      <a:pt x="3376" y="80"/>
                    </a:lnTo>
                    <a:lnTo>
                      <a:pt x="3350" y="27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3" name="Google Shape;1709;p70">
                <a:extLst>
                  <a:ext uri="{FF2B5EF4-FFF2-40B4-BE49-F238E27FC236}">
                    <a16:creationId xmlns:a16="http://schemas.microsoft.com/office/drawing/2014/main" id="{AA455311-17A4-F072-76EA-92E7170C7BD0}"/>
                  </a:ext>
                </a:extLst>
              </p:cNvPr>
              <p:cNvSpPr/>
              <p:nvPr/>
            </p:nvSpPr>
            <p:spPr>
              <a:xfrm>
                <a:off x="6018250" y="4659225"/>
                <a:ext cx="61350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2454" extrusionOk="0">
                    <a:moveTo>
                      <a:pt x="80" y="1"/>
                    </a:moveTo>
                    <a:lnTo>
                      <a:pt x="27" y="27"/>
                    </a:lnTo>
                    <a:lnTo>
                      <a:pt x="1" y="106"/>
                    </a:lnTo>
                    <a:lnTo>
                      <a:pt x="27" y="159"/>
                    </a:lnTo>
                    <a:lnTo>
                      <a:pt x="2269" y="2427"/>
                    </a:lnTo>
                    <a:lnTo>
                      <a:pt x="2348" y="2454"/>
                    </a:lnTo>
                    <a:lnTo>
                      <a:pt x="2401" y="2427"/>
                    </a:lnTo>
                    <a:lnTo>
                      <a:pt x="2454" y="2348"/>
                    </a:lnTo>
                    <a:lnTo>
                      <a:pt x="2401" y="2295"/>
                    </a:lnTo>
                    <a:lnTo>
                      <a:pt x="159" y="2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4" name="Google Shape;1710;p70">
                <a:extLst>
                  <a:ext uri="{FF2B5EF4-FFF2-40B4-BE49-F238E27FC236}">
                    <a16:creationId xmlns:a16="http://schemas.microsoft.com/office/drawing/2014/main" id="{7977D818-3CE3-BC3A-7C5C-0739E6807812}"/>
                  </a:ext>
                </a:extLst>
              </p:cNvPr>
              <p:cNvSpPr/>
              <p:nvPr/>
            </p:nvSpPr>
            <p:spPr>
              <a:xfrm>
                <a:off x="6281350" y="4253050"/>
                <a:ext cx="435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742" extrusionOk="0">
                    <a:moveTo>
                      <a:pt x="871" y="1"/>
                    </a:moveTo>
                    <a:lnTo>
                      <a:pt x="686" y="27"/>
                    </a:lnTo>
                    <a:lnTo>
                      <a:pt x="528" y="80"/>
                    </a:lnTo>
                    <a:lnTo>
                      <a:pt x="370" y="159"/>
                    </a:lnTo>
                    <a:lnTo>
                      <a:pt x="238" y="264"/>
                    </a:lnTo>
                    <a:lnTo>
                      <a:pt x="133" y="396"/>
                    </a:lnTo>
                    <a:lnTo>
                      <a:pt x="53" y="555"/>
                    </a:lnTo>
                    <a:lnTo>
                      <a:pt x="1" y="713"/>
                    </a:lnTo>
                    <a:lnTo>
                      <a:pt x="1" y="871"/>
                    </a:lnTo>
                    <a:lnTo>
                      <a:pt x="1" y="1056"/>
                    </a:lnTo>
                    <a:lnTo>
                      <a:pt x="53" y="1214"/>
                    </a:lnTo>
                    <a:lnTo>
                      <a:pt x="133" y="1372"/>
                    </a:lnTo>
                    <a:lnTo>
                      <a:pt x="238" y="1504"/>
                    </a:lnTo>
                    <a:lnTo>
                      <a:pt x="370" y="1610"/>
                    </a:lnTo>
                    <a:lnTo>
                      <a:pt x="528" y="1689"/>
                    </a:lnTo>
                    <a:lnTo>
                      <a:pt x="686" y="1741"/>
                    </a:lnTo>
                    <a:lnTo>
                      <a:pt x="1029" y="1741"/>
                    </a:lnTo>
                    <a:lnTo>
                      <a:pt x="1214" y="1689"/>
                    </a:lnTo>
                    <a:lnTo>
                      <a:pt x="1346" y="1610"/>
                    </a:lnTo>
                    <a:lnTo>
                      <a:pt x="1478" y="1504"/>
                    </a:lnTo>
                    <a:lnTo>
                      <a:pt x="1583" y="1372"/>
                    </a:lnTo>
                    <a:lnTo>
                      <a:pt x="1662" y="1214"/>
                    </a:lnTo>
                    <a:lnTo>
                      <a:pt x="1715" y="1056"/>
                    </a:lnTo>
                    <a:lnTo>
                      <a:pt x="1741" y="871"/>
                    </a:lnTo>
                    <a:lnTo>
                      <a:pt x="1715" y="713"/>
                    </a:lnTo>
                    <a:lnTo>
                      <a:pt x="1662" y="555"/>
                    </a:lnTo>
                    <a:lnTo>
                      <a:pt x="1583" y="396"/>
                    </a:lnTo>
                    <a:lnTo>
                      <a:pt x="1478" y="264"/>
                    </a:lnTo>
                    <a:lnTo>
                      <a:pt x="1346" y="159"/>
                    </a:lnTo>
                    <a:lnTo>
                      <a:pt x="1214" y="80"/>
                    </a:lnTo>
                    <a:lnTo>
                      <a:pt x="1029" y="27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5" name="Google Shape;1711;p70">
                <a:extLst>
                  <a:ext uri="{FF2B5EF4-FFF2-40B4-BE49-F238E27FC236}">
                    <a16:creationId xmlns:a16="http://schemas.microsoft.com/office/drawing/2014/main" id="{7ECE5F89-7929-66EE-6364-148A8A3575CF}"/>
                  </a:ext>
                </a:extLst>
              </p:cNvPr>
              <p:cNvSpPr/>
              <p:nvPr/>
            </p:nvSpPr>
            <p:spPr>
              <a:xfrm>
                <a:off x="6964475" y="4373050"/>
                <a:ext cx="435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742" extrusionOk="0">
                    <a:moveTo>
                      <a:pt x="871" y="1"/>
                    </a:moveTo>
                    <a:lnTo>
                      <a:pt x="713" y="27"/>
                    </a:lnTo>
                    <a:lnTo>
                      <a:pt x="554" y="80"/>
                    </a:lnTo>
                    <a:lnTo>
                      <a:pt x="396" y="159"/>
                    </a:lnTo>
                    <a:lnTo>
                      <a:pt x="264" y="265"/>
                    </a:lnTo>
                    <a:lnTo>
                      <a:pt x="159" y="397"/>
                    </a:lnTo>
                    <a:lnTo>
                      <a:pt x="80" y="528"/>
                    </a:lnTo>
                    <a:lnTo>
                      <a:pt x="27" y="713"/>
                    </a:lnTo>
                    <a:lnTo>
                      <a:pt x="0" y="871"/>
                    </a:lnTo>
                    <a:lnTo>
                      <a:pt x="27" y="1056"/>
                    </a:lnTo>
                    <a:lnTo>
                      <a:pt x="80" y="1214"/>
                    </a:lnTo>
                    <a:lnTo>
                      <a:pt x="159" y="1372"/>
                    </a:lnTo>
                    <a:lnTo>
                      <a:pt x="264" y="1504"/>
                    </a:lnTo>
                    <a:lnTo>
                      <a:pt x="396" y="1610"/>
                    </a:lnTo>
                    <a:lnTo>
                      <a:pt x="554" y="1689"/>
                    </a:lnTo>
                    <a:lnTo>
                      <a:pt x="713" y="1742"/>
                    </a:lnTo>
                    <a:lnTo>
                      <a:pt x="1055" y="1742"/>
                    </a:lnTo>
                    <a:lnTo>
                      <a:pt x="1214" y="1689"/>
                    </a:lnTo>
                    <a:lnTo>
                      <a:pt x="1372" y="1610"/>
                    </a:lnTo>
                    <a:lnTo>
                      <a:pt x="1504" y="1504"/>
                    </a:lnTo>
                    <a:lnTo>
                      <a:pt x="1609" y="1372"/>
                    </a:lnTo>
                    <a:lnTo>
                      <a:pt x="1688" y="1214"/>
                    </a:lnTo>
                    <a:lnTo>
                      <a:pt x="1741" y="1056"/>
                    </a:lnTo>
                    <a:lnTo>
                      <a:pt x="1741" y="871"/>
                    </a:lnTo>
                    <a:lnTo>
                      <a:pt x="1741" y="713"/>
                    </a:lnTo>
                    <a:lnTo>
                      <a:pt x="1688" y="528"/>
                    </a:lnTo>
                    <a:lnTo>
                      <a:pt x="1609" y="397"/>
                    </a:lnTo>
                    <a:lnTo>
                      <a:pt x="1504" y="265"/>
                    </a:lnTo>
                    <a:lnTo>
                      <a:pt x="1372" y="159"/>
                    </a:lnTo>
                    <a:lnTo>
                      <a:pt x="1214" y="80"/>
                    </a:lnTo>
                    <a:lnTo>
                      <a:pt x="1055" y="27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6" name="Google Shape;1712;p70">
                <a:extLst>
                  <a:ext uri="{FF2B5EF4-FFF2-40B4-BE49-F238E27FC236}">
                    <a16:creationId xmlns:a16="http://schemas.microsoft.com/office/drawing/2014/main" id="{F7E4DD3C-23A3-775D-779B-8478372E8C69}"/>
                  </a:ext>
                </a:extLst>
              </p:cNvPr>
              <p:cNvSpPr/>
              <p:nvPr/>
            </p:nvSpPr>
            <p:spPr>
              <a:xfrm>
                <a:off x="6573450" y="4064475"/>
                <a:ext cx="435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742" extrusionOk="0">
                    <a:moveTo>
                      <a:pt x="871" y="0"/>
                    </a:moveTo>
                    <a:lnTo>
                      <a:pt x="713" y="27"/>
                    </a:lnTo>
                    <a:lnTo>
                      <a:pt x="528" y="79"/>
                    </a:lnTo>
                    <a:lnTo>
                      <a:pt x="397" y="159"/>
                    </a:lnTo>
                    <a:lnTo>
                      <a:pt x="265" y="264"/>
                    </a:lnTo>
                    <a:lnTo>
                      <a:pt x="159" y="370"/>
                    </a:lnTo>
                    <a:lnTo>
                      <a:pt x="80" y="528"/>
                    </a:lnTo>
                    <a:lnTo>
                      <a:pt x="27" y="686"/>
                    </a:lnTo>
                    <a:lnTo>
                      <a:pt x="1" y="871"/>
                    </a:lnTo>
                    <a:lnTo>
                      <a:pt x="27" y="1055"/>
                    </a:lnTo>
                    <a:lnTo>
                      <a:pt x="80" y="1214"/>
                    </a:lnTo>
                    <a:lnTo>
                      <a:pt x="159" y="1345"/>
                    </a:lnTo>
                    <a:lnTo>
                      <a:pt x="265" y="1477"/>
                    </a:lnTo>
                    <a:lnTo>
                      <a:pt x="397" y="1583"/>
                    </a:lnTo>
                    <a:lnTo>
                      <a:pt x="528" y="1662"/>
                    </a:lnTo>
                    <a:lnTo>
                      <a:pt x="713" y="1715"/>
                    </a:lnTo>
                    <a:lnTo>
                      <a:pt x="871" y="1741"/>
                    </a:lnTo>
                    <a:lnTo>
                      <a:pt x="1056" y="1715"/>
                    </a:lnTo>
                    <a:lnTo>
                      <a:pt x="1214" y="1662"/>
                    </a:lnTo>
                    <a:lnTo>
                      <a:pt x="1372" y="1583"/>
                    </a:lnTo>
                    <a:lnTo>
                      <a:pt x="1478" y="1477"/>
                    </a:lnTo>
                    <a:lnTo>
                      <a:pt x="1610" y="1345"/>
                    </a:lnTo>
                    <a:lnTo>
                      <a:pt x="1689" y="1214"/>
                    </a:lnTo>
                    <a:lnTo>
                      <a:pt x="1715" y="1055"/>
                    </a:lnTo>
                    <a:lnTo>
                      <a:pt x="1742" y="871"/>
                    </a:lnTo>
                    <a:lnTo>
                      <a:pt x="1715" y="686"/>
                    </a:lnTo>
                    <a:lnTo>
                      <a:pt x="1689" y="528"/>
                    </a:lnTo>
                    <a:lnTo>
                      <a:pt x="1610" y="370"/>
                    </a:lnTo>
                    <a:lnTo>
                      <a:pt x="1478" y="264"/>
                    </a:lnTo>
                    <a:lnTo>
                      <a:pt x="1372" y="159"/>
                    </a:lnTo>
                    <a:lnTo>
                      <a:pt x="1214" y="79"/>
                    </a:lnTo>
                    <a:lnTo>
                      <a:pt x="1056" y="27"/>
                    </a:lnTo>
                    <a:lnTo>
                      <a:pt x="8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7" name="Google Shape;1713;p70">
                <a:extLst>
                  <a:ext uri="{FF2B5EF4-FFF2-40B4-BE49-F238E27FC236}">
                    <a16:creationId xmlns:a16="http://schemas.microsoft.com/office/drawing/2014/main" id="{C91BDA18-175D-C8B6-DC1D-1113C5964EA0}"/>
                  </a:ext>
                </a:extLst>
              </p:cNvPr>
              <p:cNvSpPr/>
              <p:nvPr/>
            </p:nvSpPr>
            <p:spPr>
              <a:xfrm>
                <a:off x="6742925" y="4926275"/>
                <a:ext cx="435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742" extrusionOk="0">
                    <a:moveTo>
                      <a:pt x="871" y="1"/>
                    </a:moveTo>
                    <a:lnTo>
                      <a:pt x="686" y="27"/>
                    </a:lnTo>
                    <a:lnTo>
                      <a:pt x="528" y="54"/>
                    </a:lnTo>
                    <a:lnTo>
                      <a:pt x="370" y="133"/>
                    </a:lnTo>
                    <a:lnTo>
                      <a:pt x="264" y="238"/>
                    </a:lnTo>
                    <a:lnTo>
                      <a:pt x="159" y="370"/>
                    </a:lnTo>
                    <a:lnTo>
                      <a:pt x="79" y="528"/>
                    </a:lnTo>
                    <a:lnTo>
                      <a:pt x="27" y="687"/>
                    </a:lnTo>
                    <a:lnTo>
                      <a:pt x="0" y="871"/>
                    </a:lnTo>
                    <a:lnTo>
                      <a:pt x="27" y="1029"/>
                    </a:lnTo>
                    <a:lnTo>
                      <a:pt x="79" y="1214"/>
                    </a:lnTo>
                    <a:lnTo>
                      <a:pt x="159" y="1346"/>
                    </a:lnTo>
                    <a:lnTo>
                      <a:pt x="264" y="1478"/>
                    </a:lnTo>
                    <a:lnTo>
                      <a:pt x="370" y="1583"/>
                    </a:lnTo>
                    <a:lnTo>
                      <a:pt x="528" y="1662"/>
                    </a:lnTo>
                    <a:lnTo>
                      <a:pt x="686" y="1715"/>
                    </a:lnTo>
                    <a:lnTo>
                      <a:pt x="871" y="1742"/>
                    </a:lnTo>
                    <a:lnTo>
                      <a:pt x="1055" y="1715"/>
                    </a:lnTo>
                    <a:lnTo>
                      <a:pt x="1214" y="1662"/>
                    </a:lnTo>
                    <a:lnTo>
                      <a:pt x="1345" y="1583"/>
                    </a:lnTo>
                    <a:lnTo>
                      <a:pt x="1477" y="1478"/>
                    </a:lnTo>
                    <a:lnTo>
                      <a:pt x="1583" y="1346"/>
                    </a:lnTo>
                    <a:lnTo>
                      <a:pt x="1662" y="1214"/>
                    </a:lnTo>
                    <a:lnTo>
                      <a:pt x="1715" y="1029"/>
                    </a:lnTo>
                    <a:lnTo>
                      <a:pt x="1741" y="871"/>
                    </a:lnTo>
                    <a:lnTo>
                      <a:pt x="1715" y="687"/>
                    </a:lnTo>
                    <a:lnTo>
                      <a:pt x="1662" y="528"/>
                    </a:lnTo>
                    <a:lnTo>
                      <a:pt x="1583" y="370"/>
                    </a:lnTo>
                    <a:lnTo>
                      <a:pt x="1477" y="238"/>
                    </a:lnTo>
                    <a:lnTo>
                      <a:pt x="1345" y="133"/>
                    </a:lnTo>
                    <a:lnTo>
                      <a:pt x="1214" y="54"/>
                    </a:lnTo>
                    <a:lnTo>
                      <a:pt x="1055" y="27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  <p:sp>
            <p:nvSpPr>
              <p:cNvPr id="428" name="Google Shape;1714;p70">
                <a:extLst>
                  <a:ext uri="{FF2B5EF4-FFF2-40B4-BE49-F238E27FC236}">
                    <a16:creationId xmlns:a16="http://schemas.microsoft.com/office/drawing/2014/main" id="{2DF54AAC-6A35-0EE1-839E-2DA6ED1477C4}"/>
                  </a:ext>
                </a:extLst>
              </p:cNvPr>
              <p:cNvSpPr/>
              <p:nvPr/>
            </p:nvSpPr>
            <p:spPr>
              <a:xfrm>
                <a:off x="6320925" y="4608450"/>
                <a:ext cx="4287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42" extrusionOk="0">
                    <a:moveTo>
                      <a:pt x="844" y="1"/>
                    </a:moveTo>
                    <a:lnTo>
                      <a:pt x="686" y="27"/>
                    </a:lnTo>
                    <a:lnTo>
                      <a:pt x="528" y="80"/>
                    </a:lnTo>
                    <a:lnTo>
                      <a:pt x="369" y="159"/>
                    </a:lnTo>
                    <a:lnTo>
                      <a:pt x="238" y="265"/>
                    </a:lnTo>
                    <a:lnTo>
                      <a:pt x="132" y="397"/>
                    </a:lnTo>
                    <a:lnTo>
                      <a:pt x="53" y="528"/>
                    </a:lnTo>
                    <a:lnTo>
                      <a:pt x="0" y="713"/>
                    </a:lnTo>
                    <a:lnTo>
                      <a:pt x="0" y="871"/>
                    </a:lnTo>
                    <a:lnTo>
                      <a:pt x="0" y="1056"/>
                    </a:lnTo>
                    <a:lnTo>
                      <a:pt x="53" y="1214"/>
                    </a:lnTo>
                    <a:lnTo>
                      <a:pt x="132" y="1372"/>
                    </a:lnTo>
                    <a:lnTo>
                      <a:pt x="238" y="1504"/>
                    </a:lnTo>
                    <a:lnTo>
                      <a:pt x="369" y="1610"/>
                    </a:lnTo>
                    <a:lnTo>
                      <a:pt x="528" y="1689"/>
                    </a:lnTo>
                    <a:lnTo>
                      <a:pt x="686" y="1742"/>
                    </a:lnTo>
                    <a:lnTo>
                      <a:pt x="1029" y="1742"/>
                    </a:lnTo>
                    <a:lnTo>
                      <a:pt x="1187" y="1689"/>
                    </a:lnTo>
                    <a:lnTo>
                      <a:pt x="1345" y="1610"/>
                    </a:lnTo>
                    <a:lnTo>
                      <a:pt x="1477" y="1504"/>
                    </a:lnTo>
                    <a:lnTo>
                      <a:pt x="1583" y="1372"/>
                    </a:lnTo>
                    <a:lnTo>
                      <a:pt x="1662" y="1214"/>
                    </a:lnTo>
                    <a:lnTo>
                      <a:pt x="1715" y="1056"/>
                    </a:lnTo>
                    <a:lnTo>
                      <a:pt x="1715" y="871"/>
                    </a:lnTo>
                    <a:lnTo>
                      <a:pt x="1715" y="713"/>
                    </a:lnTo>
                    <a:lnTo>
                      <a:pt x="1662" y="528"/>
                    </a:lnTo>
                    <a:lnTo>
                      <a:pt x="1583" y="397"/>
                    </a:lnTo>
                    <a:lnTo>
                      <a:pt x="1477" y="265"/>
                    </a:lnTo>
                    <a:lnTo>
                      <a:pt x="1345" y="159"/>
                    </a:lnTo>
                    <a:lnTo>
                      <a:pt x="1187" y="80"/>
                    </a:lnTo>
                    <a:lnTo>
                      <a:pt x="1029" y="27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 rtl="1"/>
                <a:endParaRPr sz="1800">
                  <a:cs typeface="B Nazanin" panose="00000400000000000000" pitchFamily="2" charset="-78"/>
                </a:endParaRPr>
              </a:p>
            </p:txBody>
          </p:sp>
        </p:grpSp>
      </p:grpSp>
      <p:cxnSp>
        <p:nvCxnSpPr>
          <p:cNvPr id="435" name="Conector recto 38">
            <a:extLst>
              <a:ext uri="{FF2B5EF4-FFF2-40B4-BE49-F238E27FC236}">
                <a16:creationId xmlns:a16="http://schemas.microsoft.com/office/drawing/2014/main" id="{C28E07FA-76FA-503E-4624-7D813E21AFD5}"/>
              </a:ext>
            </a:extLst>
          </p:cNvPr>
          <p:cNvCxnSpPr>
            <a:cxnSpLocks/>
          </p:cNvCxnSpPr>
          <p:nvPr/>
        </p:nvCxnSpPr>
        <p:spPr>
          <a:xfrm>
            <a:off x="0" y="731966"/>
            <a:ext cx="9144000" cy="0"/>
          </a:xfrm>
          <a:prstGeom prst="line">
            <a:avLst/>
          </a:prstGeom>
          <a:ln w="19050">
            <a:solidFill>
              <a:srgbClr val="31A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6" name="Grupo 19">
            <a:extLst>
              <a:ext uri="{FF2B5EF4-FFF2-40B4-BE49-F238E27FC236}">
                <a16:creationId xmlns:a16="http://schemas.microsoft.com/office/drawing/2014/main" id="{1610F168-F84F-13B4-2644-8888A7B8FBA6}"/>
              </a:ext>
            </a:extLst>
          </p:cNvPr>
          <p:cNvGrpSpPr/>
          <p:nvPr/>
        </p:nvGrpSpPr>
        <p:grpSpPr>
          <a:xfrm>
            <a:off x="-14390" y="4148616"/>
            <a:ext cx="9144001" cy="1000125"/>
            <a:chOff x="0" y="5857875"/>
            <a:chExt cx="12205767" cy="1000125"/>
          </a:xfrm>
        </p:grpSpPr>
        <p:pic>
          <p:nvPicPr>
            <p:cNvPr id="437" name="Imagen 20">
              <a:extLst>
                <a:ext uri="{FF2B5EF4-FFF2-40B4-BE49-F238E27FC236}">
                  <a16:creationId xmlns:a16="http://schemas.microsoft.com/office/drawing/2014/main" id="{CF6CAB42-A0AA-D74F-62DF-0C6D690B6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86624"/>
              <a:ext cx="3067050" cy="971376"/>
            </a:xfrm>
            <a:prstGeom prst="rect">
              <a:avLst/>
            </a:prstGeom>
          </p:spPr>
        </p:pic>
        <p:pic>
          <p:nvPicPr>
            <p:cNvPr id="438" name="Imagen 21">
              <a:extLst>
                <a:ext uri="{FF2B5EF4-FFF2-40B4-BE49-F238E27FC236}">
                  <a16:creationId xmlns:a16="http://schemas.microsoft.com/office/drawing/2014/main" id="{7812DC9D-2790-AC54-3596-3060D752D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951944" y="5857875"/>
              <a:ext cx="3157823" cy="1000125"/>
            </a:xfrm>
            <a:prstGeom prst="rect">
              <a:avLst/>
            </a:prstGeom>
          </p:spPr>
        </p:pic>
        <p:pic>
          <p:nvPicPr>
            <p:cNvPr id="439" name="Imagen 22">
              <a:extLst>
                <a:ext uri="{FF2B5EF4-FFF2-40B4-BE49-F238E27FC236}">
                  <a16:creationId xmlns:a16="http://schemas.microsoft.com/office/drawing/2014/main" id="{132214A1-8A6B-93DD-9EBD-8B2F040AA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5886624"/>
              <a:ext cx="3067050" cy="971376"/>
            </a:xfrm>
            <a:prstGeom prst="rect">
              <a:avLst/>
            </a:prstGeom>
          </p:spPr>
        </p:pic>
        <p:pic>
          <p:nvPicPr>
            <p:cNvPr id="440" name="Imagen 23">
              <a:extLst>
                <a:ext uri="{FF2B5EF4-FFF2-40B4-BE49-F238E27FC236}">
                  <a16:creationId xmlns:a16="http://schemas.microsoft.com/office/drawing/2014/main" id="{4AF845D2-E6A7-DB4F-D11E-5395AE430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047944" y="5857875"/>
              <a:ext cx="3157823" cy="1000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7205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یا شاید یک میز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736" name="Google Shape;736;p68"/>
          <p:cNvGraphicFramePr/>
          <p:nvPr>
            <p:extLst>
              <p:ext uri="{D42A27DB-BD31-4B8C-83A1-F6EECF244321}">
                <p14:modId xmlns:p14="http://schemas.microsoft.com/office/powerpoint/2010/main" val="2515228446"/>
              </p:ext>
            </p:extLst>
          </p:nvPr>
        </p:nvGraphicFramePr>
        <p:xfrm>
          <a:off x="720003" y="1551313"/>
          <a:ext cx="7703975" cy="2553045"/>
        </p:xfrm>
        <a:graphic>
          <a:graphicData uri="http://schemas.openxmlformats.org/drawingml/2006/table">
            <a:tbl>
              <a:tblPr>
                <a:noFill/>
                <a:tableStyleId>{A3CCCD9F-38EE-4A11-BF31-69898BED2803}</a:tableStyleId>
              </a:tblPr>
              <a:tblGrid>
                <a:gridCol w="148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0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2150">
                <a:tc gridSpan="5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dirty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محصولات</a:t>
                      </a:r>
                      <a:endParaRPr sz="18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150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dirty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بیماری</a:t>
                      </a:r>
                      <a:endParaRPr sz="18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cs typeface="B Nazanin" panose="00000400000000000000" pitchFamily="2" charset="-78"/>
                          <a:sym typeface="DM Serif Display"/>
                        </a:rPr>
                        <a:t>گیاه دارویی</a:t>
                      </a:r>
                      <a:endParaRPr dirty="0"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dirty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ادویه</a:t>
                      </a:r>
                      <a:endParaRPr sz="18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dirty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غذا</a:t>
                      </a:r>
                      <a:endParaRPr sz="18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800" dirty="0"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محصولات</a:t>
                      </a:r>
                      <a:endParaRPr sz="1800" dirty="0"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625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محتوا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بابونه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فلفل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عسل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قالب پاورپوینت گیاه پزشکی قابل ویرایش می باشد</a:t>
                      </a:r>
                      <a:endParaRPr lang="en-US"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625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محتوا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رزماری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زردچوبه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سیر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قالب پاورپوینت گیاه پزشکی قابل ویرایش می باشد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625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محتوا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قاصدک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زیره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لیمو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200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قالب پاورپوینت گیاه پزشکی قابل ویرایش می باشد</a:t>
                      </a:r>
                      <a:endParaRPr sz="1200"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0000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37" name="Google Shape;737;p68"/>
          <p:cNvGrpSpPr/>
          <p:nvPr/>
        </p:nvGrpSpPr>
        <p:grpSpPr>
          <a:xfrm>
            <a:off x="-230811" y="3647158"/>
            <a:ext cx="2241459" cy="1355128"/>
            <a:chOff x="5890085" y="3363400"/>
            <a:chExt cx="2313406" cy="1398625"/>
          </a:xfrm>
        </p:grpSpPr>
        <p:pic>
          <p:nvPicPr>
            <p:cNvPr id="738" name="Google Shape;738;p68"/>
            <p:cNvPicPr preferRelativeResize="0"/>
            <p:nvPr/>
          </p:nvPicPr>
          <p:blipFill rotWithShape="1">
            <a:blip r:embed="rId3">
              <a:alphaModFix/>
            </a:blip>
            <a:srcRect t="5374"/>
            <a:stretch/>
          </p:blipFill>
          <p:spPr>
            <a:xfrm>
              <a:off x="5890085" y="3363400"/>
              <a:ext cx="1757354" cy="135728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739" name="Google Shape;739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23121" y="3702033"/>
              <a:ext cx="1671920" cy="105999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740" name="Google Shape;740;p6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996886" y="3702017"/>
              <a:ext cx="1206605" cy="101349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می توانید از نمودار نیز استفاده کنید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746" name="Google Shape;746;p69"/>
          <p:cNvSpPr txBox="1"/>
          <p:nvPr/>
        </p:nvSpPr>
        <p:spPr>
          <a:xfrm>
            <a:off x="724200" y="4325225"/>
            <a:ext cx="77040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fa-IR" sz="1200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پیوند موجود در نمودار را دنبال کنید تا داده‌های آن را تغییر دهید و سپس پیوند جدید را در اینجا جای‌گذاری کنید. برای اطلاعات بیشتر اینجا را کلیک کنید</a:t>
            </a:r>
            <a:endParaRPr sz="1200"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747" name="Google Shape;747;p69"/>
          <p:cNvSpPr txBox="1"/>
          <p:nvPr/>
        </p:nvSpPr>
        <p:spPr>
          <a:xfrm>
            <a:off x="5773340" y="1682288"/>
            <a:ext cx="21132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748" name="Google Shape;748;p69"/>
          <p:cNvSpPr txBox="1"/>
          <p:nvPr/>
        </p:nvSpPr>
        <p:spPr>
          <a:xfrm>
            <a:off x="5773340" y="1314225"/>
            <a:ext cx="2113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749" name="Google Shape;749;p69"/>
          <p:cNvSpPr txBox="1"/>
          <p:nvPr/>
        </p:nvSpPr>
        <p:spPr>
          <a:xfrm>
            <a:off x="5773340" y="2342476"/>
            <a:ext cx="2113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750" name="Google Shape;750;p69"/>
          <p:cNvSpPr txBox="1"/>
          <p:nvPr/>
        </p:nvSpPr>
        <p:spPr>
          <a:xfrm>
            <a:off x="5773340" y="2710544"/>
            <a:ext cx="21132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751" name="Google Shape;751;p69"/>
          <p:cNvSpPr txBox="1"/>
          <p:nvPr/>
        </p:nvSpPr>
        <p:spPr>
          <a:xfrm>
            <a:off x="5773340" y="3370725"/>
            <a:ext cx="2113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fa-IR" sz="2400" dirty="0">
                <a:solidFill>
                  <a:schemeClr val="dk1"/>
                </a:solidFill>
                <a:latin typeface="DM Serif Display"/>
                <a:ea typeface="DM Serif Display"/>
                <a:cs typeface="B Nazanin" panose="00000400000000000000" pitchFamily="2" charset="-78"/>
                <a:sym typeface="DM Serif Display"/>
              </a:rPr>
              <a:t>عنوان در اینجا</a:t>
            </a:r>
            <a:endParaRPr sz="2400" dirty="0">
              <a:solidFill>
                <a:schemeClr val="dk1"/>
              </a:solidFill>
              <a:latin typeface="DM Serif Display"/>
              <a:ea typeface="DM Serif Display"/>
              <a:cs typeface="B Nazanin" panose="00000400000000000000" pitchFamily="2" charset="-78"/>
              <a:sym typeface="DM Serif Display"/>
            </a:endParaRPr>
          </a:p>
        </p:txBody>
      </p:sp>
      <p:sp>
        <p:nvSpPr>
          <p:cNvPr id="752" name="Google Shape;752;p69"/>
          <p:cNvSpPr txBox="1"/>
          <p:nvPr/>
        </p:nvSpPr>
        <p:spPr>
          <a:xfrm>
            <a:off x="5773340" y="3738787"/>
            <a:ext cx="21132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fa-IR" dirty="0">
                <a:solidFill>
                  <a:schemeClr val="dk1"/>
                </a:solidFill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قالب پاورپوینت گیاه پزشکی قابل ویرایش می باشد</a:t>
            </a:r>
            <a:endParaRPr dirty="0">
              <a:solidFill>
                <a:schemeClr val="dk1"/>
              </a:solidFill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sp>
        <p:nvSpPr>
          <p:cNvPr id="753" name="Google Shape;753;p69"/>
          <p:cNvSpPr/>
          <p:nvPr/>
        </p:nvSpPr>
        <p:spPr>
          <a:xfrm>
            <a:off x="8058000" y="1527725"/>
            <a:ext cx="370200" cy="370200"/>
          </a:xfrm>
          <a:prstGeom prst="donut">
            <a:avLst>
              <a:gd name="adj" fmla="val 3222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54" name="Google Shape;754;p69"/>
          <p:cNvSpPr/>
          <p:nvPr/>
        </p:nvSpPr>
        <p:spPr>
          <a:xfrm>
            <a:off x="8058000" y="2529175"/>
            <a:ext cx="370200" cy="370200"/>
          </a:xfrm>
          <a:prstGeom prst="donut">
            <a:avLst>
              <a:gd name="adj" fmla="val 3222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55" name="Google Shape;755;p69"/>
          <p:cNvSpPr/>
          <p:nvPr/>
        </p:nvSpPr>
        <p:spPr>
          <a:xfrm>
            <a:off x="8058000" y="3530625"/>
            <a:ext cx="370200" cy="370200"/>
          </a:xfrm>
          <a:prstGeom prst="donut">
            <a:avLst>
              <a:gd name="adj" fmla="val 3222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756" name="Google Shape;75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94361">
            <a:off x="96033" y="78688"/>
            <a:ext cx="1329258" cy="12414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757" name="Google Shape;757;p69" title="Gráfic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804" y="1314230"/>
            <a:ext cx="4856325" cy="3002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جدول زمانی هفتگی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763" name="Google Shape;763;p70"/>
          <p:cNvGraphicFramePr/>
          <p:nvPr>
            <p:extLst>
              <p:ext uri="{D42A27DB-BD31-4B8C-83A1-F6EECF244321}">
                <p14:modId xmlns:p14="http://schemas.microsoft.com/office/powerpoint/2010/main" val="3932518818"/>
              </p:ext>
            </p:extLst>
          </p:nvPr>
        </p:nvGraphicFramePr>
        <p:xfrm>
          <a:off x="720100" y="1517875"/>
          <a:ext cx="7704000" cy="2986830"/>
        </p:xfrm>
        <a:graphic>
          <a:graphicData uri="http://schemas.openxmlformats.org/drawingml/2006/table">
            <a:tbl>
              <a:tblPr>
                <a:noFill/>
                <a:tableStyleId>{A3CCCD9F-38EE-4A11-BF31-69898BED2803}</a:tableStyleId>
              </a:tblPr>
              <a:tblGrid>
                <a:gridCol w="12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3825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dirty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زمان</a:t>
                      </a:r>
                      <a:endParaRPr sz="16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dirty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دوشنبه</a:t>
                      </a:r>
                      <a:endParaRPr sz="16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dirty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سه شنبه</a:t>
                      </a:r>
                      <a:endParaRPr sz="16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dirty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چهار شنبه</a:t>
                      </a:r>
                      <a:endParaRPr sz="16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dirty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پنج شنبه</a:t>
                      </a:r>
                      <a:endParaRPr sz="16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dirty="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جمعه</a:t>
                      </a:r>
                      <a:endParaRPr sz="1600" dirty="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350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9:00</a:t>
                      </a:r>
                      <a:endParaRPr sz="160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درمان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مشاوره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استئوپاتی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ریکی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پیگیری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350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10:00 </a:t>
                      </a:r>
                      <a:endParaRPr sz="160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مشاوره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درمان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پیگیری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آماده سازی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ریکی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350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11:00</a:t>
                      </a:r>
                      <a:endParaRPr sz="160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پیگیری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آماده سازی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درمان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مشاوره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آماده سازی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350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12:00</a:t>
                      </a:r>
                      <a:endParaRPr sz="160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آماده سازی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پیگیری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مشاوره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درمان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استئوپاتی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350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13:00</a:t>
                      </a:r>
                      <a:endParaRPr sz="160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ریکی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استئوپاتی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آماده سازی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پیگیری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درمان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350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DM Serif Display"/>
                          <a:ea typeface="DM Serif Display"/>
                          <a:cs typeface="B Nazanin" panose="00000400000000000000" pitchFamily="2" charset="-78"/>
                          <a:sym typeface="DM Serif Display"/>
                        </a:rPr>
                        <a:t>14:00</a:t>
                      </a:r>
                      <a:endParaRPr sz="1600">
                        <a:solidFill>
                          <a:schemeClr val="dk1"/>
                        </a:solidFill>
                        <a:latin typeface="DM Serif Display"/>
                        <a:ea typeface="DM Serif Display"/>
                        <a:cs typeface="B Nazanin" panose="00000400000000000000" pitchFamily="2" charset="-78"/>
                        <a:sym typeface="DM Serif Displ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استئوپاتی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ریکی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ریکی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استئوپاتی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dk1"/>
                          </a:solidFill>
                          <a:latin typeface="Nunito Medium"/>
                          <a:ea typeface="Nunito Medium"/>
                          <a:cs typeface="B Nazanin" panose="00000400000000000000" pitchFamily="2" charset="-78"/>
                          <a:sym typeface="Nunito Medium"/>
                        </a:rPr>
                        <a:t>مشاوره</a:t>
                      </a:r>
                      <a:endParaRPr dirty="0">
                        <a:solidFill>
                          <a:schemeClr val="dk1"/>
                        </a:solidFill>
                        <a:latin typeface="Nunito Medium"/>
                        <a:ea typeface="Nunito Medium"/>
                        <a:cs typeface="B Nazanin" panose="00000400000000000000" pitchFamily="2" charset="-78"/>
                        <a:sym typeface="Nunito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64" name="Google Shape;764;p70"/>
          <p:cNvPicPr preferRelativeResize="0"/>
          <p:nvPr/>
        </p:nvPicPr>
        <p:blipFill rotWithShape="1">
          <a:blip r:embed="rId3">
            <a:alphaModFix/>
          </a:blip>
          <a:srcRect l="7518" t="7518" r="7526" b="7526"/>
          <a:stretch/>
        </p:blipFill>
        <p:spPr>
          <a:xfrm>
            <a:off x="440975" y="404288"/>
            <a:ext cx="1457200" cy="902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7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تیم ما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770" name="Google Shape;770;p71"/>
          <p:cNvSpPr txBox="1">
            <a:spLocks noGrp="1"/>
          </p:cNvSpPr>
          <p:nvPr>
            <p:ph type="subTitle" idx="1"/>
          </p:nvPr>
        </p:nvSpPr>
        <p:spPr>
          <a:xfrm>
            <a:off x="772200" y="3783491"/>
            <a:ext cx="25332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می توانید تصویر روی صفحه را با تصویر خود جایگزین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71" name="Google Shape;771;p71"/>
          <p:cNvSpPr txBox="1">
            <a:spLocks noGrp="1"/>
          </p:cNvSpPr>
          <p:nvPr>
            <p:ph type="subTitle" idx="2"/>
          </p:nvPr>
        </p:nvSpPr>
        <p:spPr>
          <a:xfrm>
            <a:off x="3305398" y="3783491"/>
            <a:ext cx="25332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fa-IR" dirty="0">
                <a:cs typeface="B Nazanin" panose="00000400000000000000" pitchFamily="2" charset="-78"/>
              </a:rPr>
              <a:t>می توانید تصویر روی صفحه را با تصویر خود جایگزین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72" name="Google Shape;772;p71"/>
          <p:cNvSpPr txBox="1">
            <a:spLocks noGrp="1"/>
          </p:cNvSpPr>
          <p:nvPr>
            <p:ph type="subTitle" idx="3"/>
          </p:nvPr>
        </p:nvSpPr>
        <p:spPr>
          <a:xfrm>
            <a:off x="772200" y="3374675"/>
            <a:ext cx="2533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هلنا جیمز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73" name="Google Shape;773;p71"/>
          <p:cNvSpPr txBox="1">
            <a:spLocks noGrp="1"/>
          </p:cNvSpPr>
          <p:nvPr>
            <p:ph type="subTitle" idx="4"/>
          </p:nvPr>
        </p:nvSpPr>
        <p:spPr>
          <a:xfrm>
            <a:off x="3305395" y="3374675"/>
            <a:ext cx="2533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جان دو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774" name="Google Shape;774;p71"/>
          <p:cNvPicPr preferRelativeResize="0"/>
          <p:nvPr/>
        </p:nvPicPr>
        <p:blipFill rotWithShape="1">
          <a:blip r:embed="rId3">
            <a:alphaModFix/>
          </a:blip>
          <a:srcRect l="9762" t="12233" r="52817" b="33829"/>
          <a:stretch/>
        </p:blipFill>
        <p:spPr>
          <a:xfrm>
            <a:off x="1124400" y="1361237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71"/>
          <p:cNvPicPr preferRelativeResize="0"/>
          <p:nvPr/>
        </p:nvPicPr>
        <p:blipFill rotWithShape="1">
          <a:blip r:embed="rId4">
            <a:alphaModFix/>
          </a:blip>
          <a:srcRect l="20048" r="15505" b="3409"/>
          <a:stretch/>
        </p:blipFill>
        <p:spPr>
          <a:xfrm>
            <a:off x="3657596" y="1361238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023724">
            <a:off x="138259" y="4072974"/>
            <a:ext cx="855352" cy="10607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777" name="Google Shape;777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4650" y="4205354"/>
            <a:ext cx="1157481" cy="7960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sp>
        <p:nvSpPr>
          <p:cNvPr id="778" name="Google Shape;778;p71"/>
          <p:cNvSpPr txBox="1">
            <a:spLocks noGrp="1"/>
          </p:cNvSpPr>
          <p:nvPr>
            <p:ph type="subTitle" idx="5"/>
          </p:nvPr>
        </p:nvSpPr>
        <p:spPr>
          <a:xfrm>
            <a:off x="5838598" y="3783491"/>
            <a:ext cx="25332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می توانید تصویر روی صفحه را با تصویر خود جایگزین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79" name="Google Shape;779;p71"/>
          <p:cNvSpPr txBox="1">
            <a:spLocks noGrp="1"/>
          </p:cNvSpPr>
          <p:nvPr>
            <p:ph type="subTitle" idx="6"/>
          </p:nvPr>
        </p:nvSpPr>
        <p:spPr>
          <a:xfrm>
            <a:off x="5838595" y="3374675"/>
            <a:ext cx="2533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آنا اسمیت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780" name="Google Shape;780;p71"/>
          <p:cNvPicPr preferRelativeResize="0"/>
          <p:nvPr/>
        </p:nvPicPr>
        <p:blipFill rotWithShape="1">
          <a:blip r:embed="rId7">
            <a:alphaModFix/>
          </a:blip>
          <a:srcRect l="26804" r="35909" b="44049"/>
          <a:stretch/>
        </p:blipFill>
        <p:spPr>
          <a:xfrm>
            <a:off x="6190796" y="1361238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72"/>
          <p:cNvPicPr preferRelativeResize="0"/>
          <p:nvPr/>
        </p:nvPicPr>
        <p:blipFill rotWithShape="1">
          <a:blip r:embed="rId3">
            <a:alphaModFix/>
          </a:blip>
          <a:srcRect l="12724" t="6815" r="12732" b="6363"/>
          <a:stretch/>
        </p:blipFill>
        <p:spPr>
          <a:xfrm>
            <a:off x="646488" y="855125"/>
            <a:ext cx="3338949" cy="3595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sp>
        <p:nvSpPr>
          <p:cNvPr id="786" name="Google Shape;786;p72"/>
          <p:cNvSpPr txBox="1">
            <a:spLocks noGrp="1"/>
          </p:cNvSpPr>
          <p:nvPr>
            <p:ph type="subTitle" idx="1"/>
          </p:nvPr>
        </p:nvSpPr>
        <p:spPr>
          <a:xfrm>
            <a:off x="4749300" y="1669602"/>
            <a:ext cx="34974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b="1" dirty="0">
                <a:latin typeface="Nunito"/>
                <a:ea typeface="Nunito"/>
                <a:cs typeface="B Nazanin" panose="00000400000000000000" pitchFamily="2" charset="-78"/>
                <a:sym typeface="Nunito"/>
              </a:rPr>
              <a:t>آیا هیچ سوالی دارید؟</a:t>
            </a:r>
          </a:p>
          <a:p>
            <a:pPr marL="0" lvl="0" indent="0" rtl="1">
              <a:buSzPts val="1100"/>
            </a:pPr>
            <a:r>
              <a:rPr lang="en-US" b="1" dirty="0">
                <a:latin typeface="Nunito"/>
                <a:ea typeface="Nunito"/>
                <a:cs typeface="B Nazanin" panose="00000400000000000000" pitchFamily="2" charset="-78"/>
                <a:sym typeface="Nunito"/>
              </a:rPr>
              <a:t>addyouremail@freepik.com</a:t>
            </a:r>
          </a:p>
          <a:p>
            <a:pPr marL="0" lvl="0" indent="0" rtl="1">
              <a:buSzPts val="1100"/>
            </a:pPr>
            <a:r>
              <a:rPr lang="en-US" b="1" dirty="0">
                <a:latin typeface="Nunito"/>
                <a:ea typeface="Nunito"/>
                <a:cs typeface="B Nazanin" panose="00000400000000000000" pitchFamily="2" charset="-78"/>
                <a:sym typeface="Nunito"/>
              </a:rPr>
              <a:t>+91 620 421 838</a:t>
            </a:r>
          </a:p>
          <a:p>
            <a:pPr marL="0" lvl="0" indent="0" rtl="1">
              <a:buSzPts val="1100"/>
            </a:pPr>
            <a:r>
              <a:rPr lang="en-US" b="1" dirty="0">
                <a:latin typeface="Nunito"/>
                <a:ea typeface="Nunito"/>
                <a:cs typeface="B Nazanin" panose="00000400000000000000" pitchFamily="2" charset="-78"/>
                <a:sym typeface="Nunito"/>
              </a:rPr>
              <a:t>yourwebsite.com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87" name="Google Shape;787;p72"/>
          <p:cNvSpPr txBox="1"/>
          <p:nvPr/>
        </p:nvSpPr>
        <p:spPr>
          <a:xfrm>
            <a:off x="4749300" y="4097700"/>
            <a:ext cx="34974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>
              <a:lnSpc>
                <a:spcPct val="114000"/>
              </a:lnSpc>
              <a:spcAft>
                <a:spcPts val="300"/>
              </a:spcAft>
              <a:buSzPts val="1100"/>
            </a:pPr>
            <a:r>
              <a:rPr lang="fa-IR" sz="1200" dirty="0">
                <a:solidFill>
                  <a:schemeClr val="dk1"/>
                </a:solidFill>
                <a:latin typeface="Nunito"/>
                <a:ea typeface="Nunito"/>
                <a:cs typeface="B Nazanin" panose="00000400000000000000" pitchFamily="2" charset="-78"/>
                <a:sym typeface="Nunito"/>
              </a:rPr>
              <a:t>لطفاً این اسلاید را برای ذکر منبع نگه دارید</a:t>
            </a:r>
            <a:endParaRPr sz="1200" dirty="0">
              <a:solidFill>
                <a:schemeClr val="dk1"/>
              </a:solidFill>
              <a:latin typeface="Nunito"/>
              <a:ea typeface="Nunito"/>
              <a:cs typeface="B Nazanin" panose="00000400000000000000" pitchFamily="2" charset="-78"/>
              <a:sym typeface="Nunito"/>
            </a:endParaRPr>
          </a:p>
        </p:txBody>
      </p:sp>
      <p:grpSp>
        <p:nvGrpSpPr>
          <p:cNvPr id="788" name="Google Shape;788;p72"/>
          <p:cNvGrpSpPr/>
          <p:nvPr/>
        </p:nvGrpSpPr>
        <p:grpSpPr>
          <a:xfrm>
            <a:off x="7047544" y="2895390"/>
            <a:ext cx="456535" cy="456535"/>
            <a:chOff x="1379798" y="1723250"/>
            <a:chExt cx="397887" cy="397887"/>
          </a:xfrm>
        </p:grpSpPr>
        <p:sp>
          <p:nvSpPr>
            <p:cNvPr id="789" name="Google Shape;789;p72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0" name="Google Shape;790;p72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1" name="Google Shape;791;p72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2" name="Google Shape;792;p72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93" name="Google Shape;793;p72"/>
          <p:cNvGrpSpPr/>
          <p:nvPr/>
        </p:nvGrpSpPr>
        <p:grpSpPr>
          <a:xfrm>
            <a:off x="5491921" y="2895390"/>
            <a:ext cx="456559" cy="456535"/>
            <a:chOff x="266768" y="1721375"/>
            <a:chExt cx="397907" cy="397887"/>
          </a:xfrm>
        </p:grpSpPr>
        <p:sp>
          <p:nvSpPr>
            <p:cNvPr id="794" name="Google Shape;794;p72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5" name="Google Shape;795;p72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96" name="Google Shape;796;p72"/>
          <p:cNvGrpSpPr/>
          <p:nvPr/>
        </p:nvGrpSpPr>
        <p:grpSpPr>
          <a:xfrm>
            <a:off x="6269756" y="2895390"/>
            <a:ext cx="456511" cy="456535"/>
            <a:chOff x="864491" y="1723250"/>
            <a:chExt cx="397866" cy="397887"/>
          </a:xfrm>
        </p:grpSpPr>
        <p:sp>
          <p:nvSpPr>
            <p:cNvPr id="797" name="Google Shape;797;p72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8" name="Google Shape;798;p72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9" name="Google Shape;799;p72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800" name="Google Shape;800;p72"/>
          <p:cNvSpPr txBox="1">
            <a:spLocks noGrp="1"/>
          </p:cNvSpPr>
          <p:nvPr>
            <p:ph type="ctrTitle"/>
          </p:nvPr>
        </p:nvSpPr>
        <p:spPr>
          <a:xfrm flipH="1">
            <a:off x="3235568" y="514742"/>
            <a:ext cx="5615354" cy="10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rtl="1"/>
            <a:r>
              <a:rPr lang="fa-IR" sz="3600" dirty="0">
                <a:cs typeface="B Nazanin" panose="00000400000000000000" pitchFamily="2" charset="-78"/>
              </a:rPr>
              <a:t>با تشکراز شما دوستان عزیز ...!</a:t>
            </a:r>
            <a:endParaRPr sz="3600" dirty="0">
              <a:cs typeface="B Nazanin" panose="00000400000000000000" pitchFamily="2" charset="-78"/>
            </a:endParaRPr>
          </a:p>
        </p:txBody>
      </p:sp>
      <p:pic>
        <p:nvPicPr>
          <p:cNvPr id="801" name="Google Shape;80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302" y="2041049"/>
            <a:ext cx="2429316" cy="29685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802" name="Google Shape;802;p72"/>
          <p:cNvPicPr preferRelativeResize="0"/>
          <p:nvPr/>
        </p:nvPicPr>
        <p:blipFill rotWithShape="1">
          <a:blip r:embed="rId5">
            <a:alphaModFix/>
          </a:blip>
          <a:srcRect b="8917"/>
          <a:stretch/>
        </p:blipFill>
        <p:spPr>
          <a:xfrm>
            <a:off x="2512275" y="3546900"/>
            <a:ext cx="2099325" cy="1520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803" name="Google Shape;803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099" y="4172250"/>
            <a:ext cx="1253700" cy="862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700000000000000" pitchFamily="2" charset="-78"/>
              </a:rPr>
              <a:t>آیا به متن طولانی تری نیاز دارید؟</a:t>
            </a:r>
            <a:endParaRPr dirty="0">
              <a:cs typeface="B Nazanin" panose="00000700000000000000" pitchFamily="2" charset="-78"/>
            </a:endParaRPr>
          </a:p>
        </p:txBody>
      </p:sp>
      <p:sp>
        <p:nvSpPr>
          <p:cNvPr id="295" name="Google Shape;295;p43"/>
          <p:cNvSpPr txBox="1">
            <a:spLocks noGrp="1"/>
          </p:cNvSpPr>
          <p:nvPr>
            <p:ph type="subTitle" idx="1"/>
          </p:nvPr>
        </p:nvSpPr>
        <p:spPr>
          <a:xfrm>
            <a:off x="720000" y="1655575"/>
            <a:ext cx="3665700" cy="23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200000"/>
              </a:lnSpc>
            </a:pPr>
            <a:r>
              <a:rPr lang="fa-IR" dirty="0">
                <a:cs typeface="B Nazanin" panose="00000700000000000000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دهید.</a:t>
            </a:r>
            <a:endParaRPr dirty="0">
              <a:cs typeface="B Nazanin" panose="00000700000000000000" pitchFamily="2" charset="-78"/>
            </a:endParaRPr>
          </a:p>
        </p:txBody>
      </p:sp>
      <p:sp>
        <p:nvSpPr>
          <p:cNvPr id="296" name="Google Shape;296;p43"/>
          <p:cNvSpPr txBox="1">
            <a:spLocks noGrp="1"/>
          </p:cNvSpPr>
          <p:nvPr>
            <p:ph type="subTitle" idx="2"/>
          </p:nvPr>
        </p:nvSpPr>
        <p:spPr>
          <a:xfrm>
            <a:off x="4758289" y="1655575"/>
            <a:ext cx="3665700" cy="23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200000"/>
              </a:lnSpc>
            </a:pPr>
            <a:r>
              <a:rPr lang="fa-IR" dirty="0">
                <a:cs typeface="B Nazanin" panose="00000700000000000000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دهید.</a:t>
            </a:r>
            <a:endParaRPr dirty="0">
              <a:cs typeface="B Nazanin" panose="00000700000000000000" pitchFamily="2" charset="-78"/>
            </a:endParaRPr>
          </a:p>
        </p:txBody>
      </p:sp>
      <p:pic>
        <p:nvPicPr>
          <p:cNvPr id="297" name="Google Shape;2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15702">
            <a:off x="7701896" y="3854781"/>
            <a:ext cx="1444219" cy="136066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298" name="Google Shape;298;p43"/>
          <p:cNvPicPr preferRelativeResize="0"/>
          <p:nvPr/>
        </p:nvPicPr>
        <p:blipFill rotWithShape="1">
          <a:blip r:embed="rId4">
            <a:alphaModFix/>
          </a:blip>
          <a:srcRect t="7180" b="12225"/>
          <a:stretch/>
        </p:blipFill>
        <p:spPr>
          <a:xfrm>
            <a:off x="0" y="46775"/>
            <a:ext cx="1225700" cy="1052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7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منابع جایگزین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09" name="Google Shape;809;p7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1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buNone/>
            </a:pPr>
            <a:r>
              <a:rPr lang="fa-IR" sz="1200" dirty="0"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در اینجا مجموعه ای از منابع جایگزین وجود دارد که سبک آنها با این الگو مطابقت دارد:</a:t>
            </a:r>
          </a:p>
          <a:p>
            <a:pPr marL="0" lvl="0" indent="0" algn="r" rtl="1">
              <a:buNone/>
            </a:pPr>
            <a:r>
              <a:rPr lang="fa-IR" sz="1200" dirty="0"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بردارها</a:t>
            </a:r>
          </a:p>
          <a:p>
            <a:pPr marL="0" lvl="0" indent="0" algn="r" rtl="1">
              <a:buNone/>
            </a:pPr>
            <a:r>
              <a:rPr lang="fa-IR" sz="1200" dirty="0">
                <a:latin typeface="Nunito Medium"/>
                <a:ea typeface="Nunito Medium"/>
                <a:cs typeface="B Nazanin" panose="00000400000000000000" pitchFamily="2" charset="-78"/>
                <a:sym typeface="Nunito Medium"/>
              </a:rPr>
              <a:t>مجموعه رایحه صابون</a:t>
            </a:r>
            <a:endParaRPr sz="1200" dirty="0">
              <a:latin typeface="Nunito Medium"/>
              <a:ea typeface="Nunito Medium"/>
              <a:cs typeface="B Nazanin" panose="00000400000000000000" pitchFamily="2" charset="-78"/>
              <a:sym typeface="Nunito Medium"/>
            </a:endParaRPr>
          </a:p>
        </p:txBody>
      </p:sp>
      <p:grpSp>
        <p:nvGrpSpPr>
          <p:cNvPr id="810" name="Google Shape;810;p73"/>
          <p:cNvGrpSpPr/>
          <p:nvPr/>
        </p:nvGrpSpPr>
        <p:grpSpPr>
          <a:xfrm>
            <a:off x="4203694" y="2271931"/>
            <a:ext cx="4220337" cy="2535677"/>
            <a:chOff x="5161524" y="2752704"/>
            <a:chExt cx="3262475" cy="1960171"/>
          </a:xfrm>
        </p:grpSpPr>
        <p:pic>
          <p:nvPicPr>
            <p:cNvPr id="811" name="Google Shape;811;p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61524" y="3066642"/>
              <a:ext cx="2260512" cy="152045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812" name="Google Shape;812;p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60833" y="2752704"/>
              <a:ext cx="2063166" cy="183441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813" name="Google Shape;813;p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03839" y="3685783"/>
              <a:ext cx="1251355" cy="102709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  <p:grpSp>
        <p:nvGrpSpPr>
          <p:cNvPr id="814" name="Google Shape;814;p73"/>
          <p:cNvGrpSpPr/>
          <p:nvPr/>
        </p:nvGrpSpPr>
        <p:grpSpPr>
          <a:xfrm>
            <a:off x="790125" y="2611100"/>
            <a:ext cx="3581125" cy="2100206"/>
            <a:chOff x="622550" y="2560100"/>
            <a:chExt cx="3581125" cy="2100206"/>
          </a:xfrm>
        </p:grpSpPr>
        <p:pic>
          <p:nvPicPr>
            <p:cNvPr id="815" name="Google Shape;815;p7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2550" y="2560100"/>
              <a:ext cx="3181713" cy="210020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816" name="Google Shape;816;p73"/>
            <p:cNvPicPr preferRelativeResize="0"/>
            <p:nvPr/>
          </p:nvPicPr>
          <p:blipFill rotWithShape="1">
            <a:blip r:embed="rId7">
              <a:alphaModFix/>
            </a:blip>
            <a:srcRect t="8983"/>
            <a:stretch/>
          </p:blipFill>
          <p:spPr>
            <a:xfrm>
              <a:off x="1697417" y="2645285"/>
              <a:ext cx="1891642" cy="179874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817" name="Google Shape;817;p7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79407" y="3430953"/>
              <a:ext cx="1824268" cy="114764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818" name="Google Shape;818;p7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697415" y="3535535"/>
              <a:ext cx="1507559" cy="938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819" name="Google Shape;819;p73"/>
            <p:cNvPicPr preferRelativeResize="0"/>
            <p:nvPr/>
          </p:nvPicPr>
          <p:blipFill rotWithShape="1">
            <a:blip r:embed="rId10">
              <a:alphaModFix/>
            </a:blip>
            <a:srcRect b="14111"/>
            <a:stretch/>
          </p:blipFill>
          <p:spPr>
            <a:xfrm>
              <a:off x="679260" y="3674635"/>
              <a:ext cx="2582258" cy="98566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0" name="Google Shape;8960;p62"/>
          <p:cNvGrpSpPr/>
          <p:nvPr/>
        </p:nvGrpSpPr>
        <p:grpSpPr>
          <a:xfrm>
            <a:off x="1002229" y="1542724"/>
            <a:ext cx="1801525" cy="2849778"/>
            <a:chOff x="1002229" y="1542724"/>
            <a:chExt cx="1801525" cy="2849778"/>
          </a:xfrm>
        </p:grpSpPr>
        <p:sp>
          <p:nvSpPr>
            <p:cNvPr id="8961" name="Google Shape;8961;p62"/>
            <p:cNvSpPr/>
            <p:nvPr/>
          </p:nvSpPr>
          <p:spPr>
            <a:xfrm>
              <a:off x="1002229" y="1542724"/>
              <a:ext cx="1801525" cy="2849778"/>
            </a:xfrm>
            <a:custGeom>
              <a:avLst/>
              <a:gdLst/>
              <a:ahLst/>
              <a:cxnLst/>
              <a:rect l="l" t="t" r="r" b="b"/>
              <a:pathLst>
                <a:path w="71284" h="112762" extrusionOk="0">
                  <a:moveTo>
                    <a:pt x="33233" y="0"/>
                  </a:moveTo>
                  <a:cubicBezTo>
                    <a:pt x="24128" y="0"/>
                    <a:pt x="22128" y="6626"/>
                    <a:pt x="21469" y="8958"/>
                  </a:cubicBezTo>
                  <a:cubicBezTo>
                    <a:pt x="20788" y="11339"/>
                    <a:pt x="22134" y="12004"/>
                    <a:pt x="22096" y="14347"/>
                  </a:cubicBezTo>
                  <a:cubicBezTo>
                    <a:pt x="22057" y="16668"/>
                    <a:pt x="19404" y="18238"/>
                    <a:pt x="19567" y="19104"/>
                  </a:cubicBezTo>
                  <a:cubicBezTo>
                    <a:pt x="19709" y="19791"/>
                    <a:pt x="21158" y="19867"/>
                    <a:pt x="21807" y="19867"/>
                  </a:cubicBezTo>
                  <a:cubicBezTo>
                    <a:pt x="21992" y="19867"/>
                    <a:pt x="22112" y="19862"/>
                    <a:pt x="22112" y="19862"/>
                  </a:cubicBezTo>
                  <a:lnTo>
                    <a:pt x="22112" y="19862"/>
                  </a:lnTo>
                  <a:cubicBezTo>
                    <a:pt x="22499" y="20706"/>
                    <a:pt x="21447" y="21333"/>
                    <a:pt x="21431" y="21850"/>
                  </a:cubicBezTo>
                  <a:cubicBezTo>
                    <a:pt x="21414" y="22368"/>
                    <a:pt x="22079" y="22717"/>
                    <a:pt x="22079" y="22717"/>
                  </a:cubicBezTo>
                  <a:cubicBezTo>
                    <a:pt x="22079" y="22717"/>
                    <a:pt x="21431" y="23011"/>
                    <a:pt x="22079" y="23768"/>
                  </a:cubicBezTo>
                  <a:cubicBezTo>
                    <a:pt x="22722" y="24542"/>
                    <a:pt x="22112" y="24711"/>
                    <a:pt x="22079" y="26073"/>
                  </a:cubicBezTo>
                  <a:cubicBezTo>
                    <a:pt x="22047" y="27196"/>
                    <a:pt x="23447" y="27430"/>
                    <a:pt x="24973" y="27430"/>
                  </a:cubicBezTo>
                  <a:cubicBezTo>
                    <a:pt x="25327" y="27430"/>
                    <a:pt x="25692" y="27419"/>
                    <a:pt x="26041" y="27403"/>
                  </a:cubicBezTo>
                  <a:cubicBezTo>
                    <a:pt x="26144" y="27397"/>
                    <a:pt x="26242" y="27397"/>
                    <a:pt x="26340" y="27397"/>
                  </a:cubicBezTo>
                  <a:cubicBezTo>
                    <a:pt x="28030" y="27397"/>
                    <a:pt x="28929" y="28171"/>
                    <a:pt x="29343" y="30024"/>
                  </a:cubicBezTo>
                  <a:cubicBezTo>
                    <a:pt x="29806" y="31975"/>
                    <a:pt x="28329" y="32787"/>
                    <a:pt x="28329" y="32787"/>
                  </a:cubicBezTo>
                  <a:cubicBezTo>
                    <a:pt x="28329" y="32787"/>
                    <a:pt x="24809" y="33620"/>
                    <a:pt x="22243" y="34890"/>
                  </a:cubicBezTo>
                  <a:cubicBezTo>
                    <a:pt x="19682" y="36187"/>
                    <a:pt x="18646" y="36824"/>
                    <a:pt x="13813" y="37789"/>
                  </a:cubicBezTo>
                  <a:cubicBezTo>
                    <a:pt x="8964" y="38742"/>
                    <a:pt x="5994" y="46049"/>
                    <a:pt x="5923" y="53612"/>
                  </a:cubicBezTo>
                  <a:cubicBezTo>
                    <a:pt x="5863" y="61170"/>
                    <a:pt x="5351" y="63034"/>
                    <a:pt x="5182" y="67295"/>
                  </a:cubicBezTo>
                  <a:cubicBezTo>
                    <a:pt x="5019" y="71572"/>
                    <a:pt x="6179" y="74357"/>
                    <a:pt x="4277" y="79027"/>
                  </a:cubicBezTo>
                  <a:cubicBezTo>
                    <a:pt x="2398" y="83707"/>
                    <a:pt x="1014" y="95183"/>
                    <a:pt x="1351" y="100179"/>
                  </a:cubicBezTo>
                  <a:cubicBezTo>
                    <a:pt x="1662" y="105198"/>
                    <a:pt x="185" y="112298"/>
                    <a:pt x="0" y="112756"/>
                  </a:cubicBezTo>
                  <a:lnTo>
                    <a:pt x="6729" y="112756"/>
                  </a:lnTo>
                  <a:cubicBezTo>
                    <a:pt x="6729" y="112756"/>
                    <a:pt x="9923" y="103460"/>
                    <a:pt x="11138" y="101155"/>
                  </a:cubicBezTo>
                  <a:cubicBezTo>
                    <a:pt x="12358" y="98834"/>
                    <a:pt x="14091" y="88045"/>
                    <a:pt x="14037" y="86018"/>
                  </a:cubicBezTo>
                  <a:cubicBezTo>
                    <a:pt x="13960" y="84007"/>
                    <a:pt x="14587" y="75207"/>
                    <a:pt x="14941" y="74264"/>
                  </a:cubicBezTo>
                  <a:cubicBezTo>
                    <a:pt x="15181" y="73637"/>
                    <a:pt x="15955" y="59476"/>
                    <a:pt x="15955" y="59476"/>
                  </a:cubicBezTo>
                  <a:cubicBezTo>
                    <a:pt x="15955" y="59476"/>
                    <a:pt x="18554" y="72112"/>
                    <a:pt x="18592" y="77239"/>
                  </a:cubicBezTo>
                  <a:cubicBezTo>
                    <a:pt x="18608" y="82367"/>
                    <a:pt x="18298" y="86628"/>
                    <a:pt x="18074" y="89434"/>
                  </a:cubicBezTo>
                  <a:cubicBezTo>
                    <a:pt x="17851" y="92219"/>
                    <a:pt x="17006" y="96698"/>
                    <a:pt x="16914" y="98970"/>
                  </a:cubicBezTo>
                  <a:cubicBezTo>
                    <a:pt x="16821" y="101253"/>
                    <a:pt x="14609" y="105198"/>
                    <a:pt x="15693" y="112761"/>
                  </a:cubicBezTo>
                  <a:lnTo>
                    <a:pt x="55569" y="112761"/>
                  </a:lnTo>
                  <a:cubicBezTo>
                    <a:pt x="56659" y="105203"/>
                    <a:pt x="54446" y="101253"/>
                    <a:pt x="54354" y="98970"/>
                  </a:cubicBezTo>
                  <a:cubicBezTo>
                    <a:pt x="54261" y="96698"/>
                    <a:pt x="53433" y="92219"/>
                    <a:pt x="53193" y="89434"/>
                  </a:cubicBezTo>
                  <a:cubicBezTo>
                    <a:pt x="52970" y="86628"/>
                    <a:pt x="52654" y="82367"/>
                    <a:pt x="52692" y="77239"/>
                  </a:cubicBezTo>
                  <a:cubicBezTo>
                    <a:pt x="52713" y="72112"/>
                    <a:pt x="55313" y="59481"/>
                    <a:pt x="55313" y="59481"/>
                  </a:cubicBezTo>
                  <a:cubicBezTo>
                    <a:pt x="55313" y="59481"/>
                    <a:pt x="56086" y="73648"/>
                    <a:pt x="56326" y="74270"/>
                  </a:cubicBezTo>
                  <a:cubicBezTo>
                    <a:pt x="56675" y="75212"/>
                    <a:pt x="57301" y="84012"/>
                    <a:pt x="57231" y="86018"/>
                  </a:cubicBezTo>
                  <a:cubicBezTo>
                    <a:pt x="57176" y="88045"/>
                    <a:pt x="58909" y="98839"/>
                    <a:pt x="60124" y="101160"/>
                  </a:cubicBezTo>
                  <a:cubicBezTo>
                    <a:pt x="61345" y="103465"/>
                    <a:pt x="64554" y="112761"/>
                    <a:pt x="64554" y="112761"/>
                  </a:cubicBezTo>
                  <a:lnTo>
                    <a:pt x="71284" y="112761"/>
                  </a:lnTo>
                  <a:cubicBezTo>
                    <a:pt x="71082" y="112298"/>
                    <a:pt x="69605" y="105203"/>
                    <a:pt x="69938" y="100185"/>
                  </a:cubicBezTo>
                  <a:cubicBezTo>
                    <a:pt x="70248" y="95183"/>
                    <a:pt x="68870" y="83713"/>
                    <a:pt x="66984" y="79027"/>
                  </a:cubicBezTo>
                  <a:cubicBezTo>
                    <a:pt x="65088" y="74362"/>
                    <a:pt x="66249" y="71578"/>
                    <a:pt x="66085" y="67300"/>
                  </a:cubicBezTo>
                  <a:cubicBezTo>
                    <a:pt x="65916" y="63039"/>
                    <a:pt x="65638" y="59683"/>
                    <a:pt x="65568" y="52119"/>
                  </a:cubicBezTo>
                  <a:cubicBezTo>
                    <a:pt x="65513" y="44534"/>
                    <a:pt x="62336" y="37696"/>
                    <a:pt x="57487" y="36715"/>
                  </a:cubicBezTo>
                  <a:cubicBezTo>
                    <a:pt x="52654" y="35762"/>
                    <a:pt x="52049" y="34541"/>
                    <a:pt x="49482" y="33266"/>
                  </a:cubicBezTo>
                  <a:cubicBezTo>
                    <a:pt x="47842" y="32432"/>
                    <a:pt x="46262" y="31490"/>
                    <a:pt x="44742" y="30449"/>
                  </a:cubicBezTo>
                  <a:cubicBezTo>
                    <a:pt x="42251" y="29670"/>
                    <a:pt x="43156" y="27032"/>
                    <a:pt x="43156" y="24139"/>
                  </a:cubicBezTo>
                  <a:cubicBezTo>
                    <a:pt x="43156" y="21262"/>
                    <a:pt x="47363" y="19622"/>
                    <a:pt x="47858" y="12762"/>
                  </a:cubicBezTo>
                  <a:cubicBezTo>
                    <a:pt x="48360" y="5879"/>
                    <a:pt x="43712" y="365"/>
                    <a:pt x="33974" y="16"/>
                  </a:cubicBezTo>
                  <a:cubicBezTo>
                    <a:pt x="33718" y="5"/>
                    <a:pt x="33473" y="0"/>
                    <a:pt x="3323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62" name="Google Shape;8962;p62"/>
            <p:cNvSpPr/>
            <p:nvPr/>
          </p:nvSpPr>
          <p:spPr>
            <a:xfrm>
              <a:off x="1586934" y="1597666"/>
              <a:ext cx="592312" cy="519173"/>
            </a:xfrm>
            <a:custGeom>
              <a:avLst/>
              <a:gdLst/>
              <a:ahLst/>
              <a:cxnLst/>
              <a:rect l="l" t="t" r="r" b="b"/>
              <a:pathLst>
                <a:path w="23437" h="20543" extrusionOk="0">
                  <a:moveTo>
                    <a:pt x="11144" y="0"/>
                  </a:moveTo>
                  <a:cubicBezTo>
                    <a:pt x="4392" y="0"/>
                    <a:pt x="605" y="2681"/>
                    <a:pt x="306" y="6621"/>
                  </a:cubicBezTo>
                  <a:cubicBezTo>
                    <a:pt x="0" y="10620"/>
                    <a:pt x="1815" y="11912"/>
                    <a:pt x="4376" y="11912"/>
                  </a:cubicBezTo>
                  <a:cubicBezTo>
                    <a:pt x="4621" y="11912"/>
                    <a:pt x="4877" y="11901"/>
                    <a:pt x="5139" y="11873"/>
                  </a:cubicBezTo>
                  <a:cubicBezTo>
                    <a:pt x="5139" y="11873"/>
                    <a:pt x="5362" y="11857"/>
                    <a:pt x="5656" y="11857"/>
                  </a:cubicBezTo>
                  <a:cubicBezTo>
                    <a:pt x="6234" y="11857"/>
                    <a:pt x="7073" y="11928"/>
                    <a:pt x="7073" y="12298"/>
                  </a:cubicBezTo>
                  <a:cubicBezTo>
                    <a:pt x="7073" y="12854"/>
                    <a:pt x="6888" y="14364"/>
                    <a:pt x="8125" y="14402"/>
                  </a:cubicBezTo>
                  <a:cubicBezTo>
                    <a:pt x="8539" y="14418"/>
                    <a:pt x="8926" y="14429"/>
                    <a:pt x="9258" y="14429"/>
                  </a:cubicBezTo>
                  <a:cubicBezTo>
                    <a:pt x="9923" y="14429"/>
                    <a:pt x="10375" y="14402"/>
                    <a:pt x="10375" y="14402"/>
                  </a:cubicBezTo>
                  <a:cubicBezTo>
                    <a:pt x="10375" y="14402"/>
                    <a:pt x="10724" y="16096"/>
                    <a:pt x="11465" y="16451"/>
                  </a:cubicBezTo>
                  <a:cubicBezTo>
                    <a:pt x="12201" y="16821"/>
                    <a:pt x="11906" y="17480"/>
                    <a:pt x="12130" y="17867"/>
                  </a:cubicBezTo>
                  <a:cubicBezTo>
                    <a:pt x="12348" y="18238"/>
                    <a:pt x="13236" y="18663"/>
                    <a:pt x="13585" y="19230"/>
                  </a:cubicBezTo>
                  <a:cubicBezTo>
                    <a:pt x="13939" y="19785"/>
                    <a:pt x="14086" y="20521"/>
                    <a:pt x="14674" y="20543"/>
                  </a:cubicBezTo>
                  <a:lnTo>
                    <a:pt x="14707" y="20543"/>
                  </a:lnTo>
                  <a:cubicBezTo>
                    <a:pt x="15301" y="20543"/>
                    <a:pt x="15759" y="20047"/>
                    <a:pt x="15377" y="19268"/>
                  </a:cubicBezTo>
                  <a:cubicBezTo>
                    <a:pt x="14969" y="18456"/>
                    <a:pt x="14582" y="17737"/>
                    <a:pt x="14843" y="17666"/>
                  </a:cubicBezTo>
                  <a:cubicBezTo>
                    <a:pt x="14854" y="17660"/>
                    <a:pt x="14860" y="17660"/>
                    <a:pt x="14871" y="17666"/>
                  </a:cubicBezTo>
                  <a:cubicBezTo>
                    <a:pt x="15099" y="17666"/>
                    <a:pt x="16009" y="17971"/>
                    <a:pt x="16985" y="17971"/>
                  </a:cubicBezTo>
                  <a:cubicBezTo>
                    <a:pt x="17562" y="17971"/>
                    <a:pt x="18162" y="17862"/>
                    <a:pt x="18663" y="17519"/>
                  </a:cubicBezTo>
                  <a:cubicBezTo>
                    <a:pt x="20064" y="16560"/>
                    <a:pt x="21998" y="15361"/>
                    <a:pt x="21077" y="12576"/>
                  </a:cubicBezTo>
                  <a:lnTo>
                    <a:pt x="21132" y="12576"/>
                  </a:lnTo>
                  <a:cubicBezTo>
                    <a:pt x="21437" y="12576"/>
                    <a:pt x="22984" y="12457"/>
                    <a:pt x="23197" y="10048"/>
                  </a:cubicBezTo>
                  <a:cubicBezTo>
                    <a:pt x="23436" y="7373"/>
                    <a:pt x="21851" y="807"/>
                    <a:pt x="13568" y="104"/>
                  </a:cubicBezTo>
                  <a:cubicBezTo>
                    <a:pt x="12724" y="33"/>
                    <a:pt x="11912" y="0"/>
                    <a:pt x="1114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63" name="Google Shape;8963;p62"/>
            <p:cNvSpPr/>
            <p:nvPr/>
          </p:nvSpPr>
          <p:spPr>
            <a:xfrm>
              <a:off x="1915375" y="2556935"/>
              <a:ext cx="398547" cy="598251"/>
            </a:xfrm>
            <a:custGeom>
              <a:avLst/>
              <a:gdLst/>
              <a:ahLst/>
              <a:cxnLst/>
              <a:rect l="l" t="t" r="r" b="b"/>
              <a:pathLst>
                <a:path w="15770" h="23672" extrusionOk="0">
                  <a:moveTo>
                    <a:pt x="4833" y="6"/>
                  </a:moveTo>
                  <a:cubicBezTo>
                    <a:pt x="4131" y="6"/>
                    <a:pt x="2730" y="235"/>
                    <a:pt x="2267" y="1968"/>
                  </a:cubicBezTo>
                  <a:cubicBezTo>
                    <a:pt x="1657" y="4311"/>
                    <a:pt x="126" y="7226"/>
                    <a:pt x="905" y="10583"/>
                  </a:cubicBezTo>
                  <a:cubicBezTo>
                    <a:pt x="1662" y="13939"/>
                    <a:pt x="0" y="16871"/>
                    <a:pt x="1733" y="18718"/>
                  </a:cubicBezTo>
                  <a:cubicBezTo>
                    <a:pt x="3411" y="20516"/>
                    <a:pt x="7405" y="23671"/>
                    <a:pt x="11312" y="23671"/>
                  </a:cubicBezTo>
                  <a:cubicBezTo>
                    <a:pt x="11454" y="23671"/>
                    <a:pt x="11590" y="23666"/>
                    <a:pt x="11732" y="23660"/>
                  </a:cubicBezTo>
                  <a:cubicBezTo>
                    <a:pt x="15770" y="23420"/>
                    <a:pt x="15677" y="19879"/>
                    <a:pt x="14990" y="18533"/>
                  </a:cubicBezTo>
                  <a:cubicBezTo>
                    <a:pt x="14331" y="17187"/>
                    <a:pt x="12800" y="14310"/>
                    <a:pt x="12669" y="12631"/>
                  </a:cubicBezTo>
                  <a:cubicBezTo>
                    <a:pt x="12538" y="10970"/>
                    <a:pt x="10588" y="1733"/>
                    <a:pt x="5253" y="33"/>
                  </a:cubicBezTo>
                  <a:cubicBezTo>
                    <a:pt x="5117" y="12"/>
                    <a:pt x="4975" y="1"/>
                    <a:pt x="4833" y="6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64" name="Google Shape;8964;p62"/>
            <p:cNvSpPr/>
            <p:nvPr/>
          </p:nvSpPr>
          <p:spPr>
            <a:xfrm>
              <a:off x="1457614" y="2541114"/>
              <a:ext cx="398977" cy="598225"/>
            </a:xfrm>
            <a:custGeom>
              <a:avLst/>
              <a:gdLst/>
              <a:ahLst/>
              <a:cxnLst/>
              <a:rect l="l" t="t" r="r" b="b"/>
              <a:pathLst>
                <a:path w="15787" h="23671" extrusionOk="0">
                  <a:moveTo>
                    <a:pt x="10970" y="0"/>
                  </a:moveTo>
                  <a:cubicBezTo>
                    <a:pt x="10822" y="0"/>
                    <a:pt x="10675" y="11"/>
                    <a:pt x="10534" y="33"/>
                  </a:cubicBezTo>
                  <a:cubicBezTo>
                    <a:pt x="5183" y="1733"/>
                    <a:pt x="3243" y="10953"/>
                    <a:pt x="3118" y="12631"/>
                  </a:cubicBezTo>
                  <a:cubicBezTo>
                    <a:pt x="2987" y="14293"/>
                    <a:pt x="1456" y="17186"/>
                    <a:pt x="775" y="18532"/>
                  </a:cubicBezTo>
                  <a:cubicBezTo>
                    <a:pt x="110" y="19862"/>
                    <a:pt x="1" y="23420"/>
                    <a:pt x="4038" y="23660"/>
                  </a:cubicBezTo>
                  <a:cubicBezTo>
                    <a:pt x="4175" y="23665"/>
                    <a:pt x="4316" y="23670"/>
                    <a:pt x="4458" y="23670"/>
                  </a:cubicBezTo>
                  <a:cubicBezTo>
                    <a:pt x="8370" y="23670"/>
                    <a:pt x="12381" y="20515"/>
                    <a:pt x="14054" y="18717"/>
                  </a:cubicBezTo>
                  <a:cubicBezTo>
                    <a:pt x="15786" y="16854"/>
                    <a:pt x="14108" y="13922"/>
                    <a:pt x="14882" y="10582"/>
                  </a:cubicBezTo>
                  <a:cubicBezTo>
                    <a:pt x="15661" y="7225"/>
                    <a:pt x="14130" y="4310"/>
                    <a:pt x="13498" y="1951"/>
                  </a:cubicBezTo>
                  <a:cubicBezTo>
                    <a:pt x="13046" y="234"/>
                    <a:pt x="11683" y="0"/>
                    <a:pt x="10970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65" name="Google Shape;8965;p62"/>
            <p:cNvSpPr/>
            <p:nvPr/>
          </p:nvSpPr>
          <p:spPr>
            <a:xfrm>
              <a:off x="1836045" y="2217070"/>
              <a:ext cx="115698" cy="519198"/>
            </a:xfrm>
            <a:custGeom>
              <a:avLst/>
              <a:gdLst/>
              <a:ahLst/>
              <a:cxnLst/>
              <a:rect l="l" t="t" r="r" b="b"/>
              <a:pathLst>
                <a:path w="4578" h="20544" extrusionOk="0">
                  <a:moveTo>
                    <a:pt x="3210" y="1"/>
                  </a:moveTo>
                  <a:cubicBezTo>
                    <a:pt x="3210" y="1"/>
                    <a:pt x="2104" y="611"/>
                    <a:pt x="774" y="682"/>
                  </a:cubicBezTo>
                  <a:cubicBezTo>
                    <a:pt x="774" y="682"/>
                    <a:pt x="1663" y="9700"/>
                    <a:pt x="1237" y="13225"/>
                  </a:cubicBezTo>
                  <a:cubicBezTo>
                    <a:pt x="796" y="16767"/>
                    <a:pt x="1" y="18053"/>
                    <a:pt x="1" y="18053"/>
                  </a:cubicBezTo>
                  <a:cubicBezTo>
                    <a:pt x="17" y="18385"/>
                    <a:pt x="142" y="18484"/>
                    <a:pt x="289" y="18484"/>
                  </a:cubicBezTo>
                  <a:cubicBezTo>
                    <a:pt x="507" y="18484"/>
                    <a:pt x="774" y="18255"/>
                    <a:pt x="774" y="18255"/>
                  </a:cubicBezTo>
                  <a:lnTo>
                    <a:pt x="1368" y="17132"/>
                  </a:lnTo>
                  <a:cubicBezTo>
                    <a:pt x="1417" y="17132"/>
                    <a:pt x="1461" y="17127"/>
                    <a:pt x="1504" y="17127"/>
                  </a:cubicBezTo>
                  <a:cubicBezTo>
                    <a:pt x="2349" y="17127"/>
                    <a:pt x="2382" y="17612"/>
                    <a:pt x="2382" y="17612"/>
                  </a:cubicBezTo>
                  <a:lnTo>
                    <a:pt x="2197" y="18091"/>
                  </a:lnTo>
                  <a:lnTo>
                    <a:pt x="3946" y="20543"/>
                  </a:lnTo>
                  <a:lnTo>
                    <a:pt x="4578" y="18048"/>
                  </a:lnTo>
                  <a:cubicBezTo>
                    <a:pt x="4578" y="18048"/>
                    <a:pt x="2970" y="16375"/>
                    <a:pt x="3248" y="11874"/>
                  </a:cubicBezTo>
                  <a:cubicBezTo>
                    <a:pt x="3542" y="7395"/>
                    <a:pt x="3210" y="1"/>
                    <a:pt x="3210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66" name="Google Shape;8966;p62"/>
            <p:cNvSpPr/>
            <p:nvPr/>
          </p:nvSpPr>
          <p:spPr>
            <a:xfrm>
              <a:off x="1625348" y="3061652"/>
              <a:ext cx="645055" cy="415076"/>
            </a:xfrm>
            <a:custGeom>
              <a:avLst/>
              <a:gdLst/>
              <a:ahLst/>
              <a:cxnLst/>
              <a:rect l="l" t="t" r="r" b="b"/>
              <a:pathLst>
                <a:path w="25524" h="16424" extrusionOk="0">
                  <a:moveTo>
                    <a:pt x="18331" y="0"/>
                  </a:moveTo>
                  <a:cubicBezTo>
                    <a:pt x="15552" y="0"/>
                    <a:pt x="12511" y="1003"/>
                    <a:pt x="10975" y="1493"/>
                  </a:cubicBezTo>
                  <a:cubicBezTo>
                    <a:pt x="9411" y="1989"/>
                    <a:pt x="6736" y="1826"/>
                    <a:pt x="3989" y="2065"/>
                  </a:cubicBezTo>
                  <a:cubicBezTo>
                    <a:pt x="1238" y="2305"/>
                    <a:pt x="1" y="4060"/>
                    <a:pt x="633" y="4812"/>
                  </a:cubicBezTo>
                  <a:cubicBezTo>
                    <a:pt x="1259" y="5553"/>
                    <a:pt x="4098" y="4648"/>
                    <a:pt x="5482" y="6310"/>
                  </a:cubicBezTo>
                  <a:cubicBezTo>
                    <a:pt x="6883" y="7967"/>
                    <a:pt x="8746" y="8871"/>
                    <a:pt x="9814" y="9389"/>
                  </a:cubicBezTo>
                  <a:cubicBezTo>
                    <a:pt x="10147" y="9536"/>
                    <a:pt x="10702" y="9776"/>
                    <a:pt x="11329" y="10086"/>
                  </a:cubicBezTo>
                  <a:cubicBezTo>
                    <a:pt x="11694" y="10255"/>
                    <a:pt x="12081" y="10440"/>
                    <a:pt x="12490" y="10642"/>
                  </a:cubicBezTo>
                  <a:cubicBezTo>
                    <a:pt x="13579" y="11231"/>
                    <a:pt x="14702" y="11917"/>
                    <a:pt x="15290" y="12598"/>
                  </a:cubicBezTo>
                  <a:cubicBezTo>
                    <a:pt x="16435" y="13982"/>
                    <a:pt x="20402" y="15677"/>
                    <a:pt x="21933" y="16249"/>
                  </a:cubicBezTo>
                  <a:cubicBezTo>
                    <a:pt x="22200" y="16358"/>
                    <a:pt x="22489" y="16418"/>
                    <a:pt x="22783" y="16423"/>
                  </a:cubicBezTo>
                  <a:cubicBezTo>
                    <a:pt x="23824" y="16423"/>
                    <a:pt x="24527" y="15519"/>
                    <a:pt x="24810" y="13944"/>
                  </a:cubicBezTo>
                  <a:cubicBezTo>
                    <a:pt x="25175" y="11966"/>
                    <a:pt x="25050" y="8392"/>
                    <a:pt x="25284" y="5106"/>
                  </a:cubicBezTo>
                  <a:cubicBezTo>
                    <a:pt x="25524" y="1809"/>
                    <a:pt x="22739" y="387"/>
                    <a:pt x="22739" y="387"/>
                  </a:cubicBezTo>
                  <a:cubicBezTo>
                    <a:pt x="22739" y="387"/>
                    <a:pt x="21230" y="38"/>
                    <a:pt x="18407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67" name="Google Shape;8967;p62"/>
            <p:cNvSpPr/>
            <p:nvPr/>
          </p:nvSpPr>
          <p:spPr>
            <a:xfrm>
              <a:off x="1523727" y="3044441"/>
              <a:ext cx="358465" cy="579776"/>
            </a:xfrm>
            <a:custGeom>
              <a:avLst/>
              <a:gdLst/>
              <a:ahLst/>
              <a:cxnLst/>
              <a:rect l="l" t="t" r="r" b="b"/>
              <a:pathLst>
                <a:path w="14184" h="22941" extrusionOk="0">
                  <a:moveTo>
                    <a:pt x="10163" y="0"/>
                  </a:moveTo>
                  <a:lnTo>
                    <a:pt x="8190" y="1493"/>
                  </a:lnTo>
                  <a:cubicBezTo>
                    <a:pt x="7302" y="1199"/>
                    <a:pt x="6528" y="1074"/>
                    <a:pt x="5842" y="1074"/>
                  </a:cubicBezTo>
                  <a:cubicBezTo>
                    <a:pt x="4016" y="1074"/>
                    <a:pt x="2790" y="1984"/>
                    <a:pt x="1624" y="3133"/>
                  </a:cubicBezTo>
                  <a:cubicBezTo>
                    <a:pt x="0" y="4719"/>
                    <a:pt x="60" y="9569"/>
                    <a:pt x="2049" y="12260"/>
                  </a:cubicBezTo>
                  <a:cubicBezTo>
                    <a:pt x="4038" y="14952"/>
                    <a:pt x="8354" y="15748"/>
                    <a:pt x="10310" y="16118"/>
                  </a:cubicBezTo>
                  <a:cubicBezTo>
                    <a:pt x="12288" y="16483"/>
                    <a:pt x="11803" y="17442"/>
                    <a:pt x="11770" y="18238"/>
                  </a:cubicBezTo>
                  <a:cubicBezTo>
                    <a:pt x="11710" y="19028"/>
                    <a:pt x="8724" y="21131"/>
                    <a:pt x="8833" y="22074"/>
                  </a:cubicBezTo>
                  <a:cubicBezTo>
                    <a:pt x="8915" y="22886"/>
                    <a:pt x="9999" y="22940"/>
                    <a:pt x="10293" y="22940"/>
                  </a:cubicBezTo>
                  <a:lnTo>
                    <a:pt x="10364" y="22940"/>
                  </a:lnTo>
                  <a:cubicBezTo>
                    <a:pt x="10364" y="22940"/>
                    <a:pt x="10773" y="21889"/>
                    <a:pt x="11863" y="20695"/>
                  </a:cubicBezTo>
                  <a:cubicBezTo>
                    <a:pt x="12953" y="19475"/>
                    <a:pt x="14108" y="18630"/>
                    <a:pt x="14021" y="16837"/>
                  </a:cubicBezTo>
                  <a:cubicBezTo>
                    <a:pt x="13928" y="15067"/>
                    <a:pt x="12468" y="14533"/>
                    <a:pt x="12468" y="14533"/>
                  </a:cubicBezTo>
                  <a:cubicBezTo>
                    <a:pt x="12468" y="14533"/>
                    <a:pt x="14184" y="13922"/>
                    <a:pt x="13388" y="11786"/>
                  </a:cubicBezTo>
                  <a:cubicBezTo>
                    <a:pt x="12598" y="9645"/>
                    <a:pt x="8691" y="10958"/>
                    <a:pt x="8724" y="8893"/>
                  </a:cubicBezTo>
                  <a:cubicBezTo>
                    <a:pt x="8779" y="6844"/>
                    <a:pt x="7934" y="5329"/>
                    <a:pt x="9165" y="3744"/>
                  </a:cubicBezTo>
                  <a:cubicBezTo>
                    <a:pt x="10386" y="2180"/>
                    <a:pt x="11291" y="202"/>
                    <a:pt x="11291" y="202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grpSp>
          <p:nvGrpSpPr>
            <p:cNvPr id="8968" name="Google Shape;8968;p62"/>
            <p:cNvGrpSpPr/>
            <p:nvPr/>
          </p:nvGrpSpPr>
          <p:grpSpPr>
            <a:xfrm>
              <a:off x="1675337" y="3316550"/>
              <a:ext cx="437113" cy="383257"/>
              <a:chOff x="1675337" y="3316550"/>
              <a:chExt cx="437113" cy="383257"/>
            </a:xfrm>
          </p:grpSpPr>
          <p:sp>
            <p:nvSpPr>
              <p:cNvPr id="8969" name="Google Shape;8969;p62"/>
              <p:cNvSpPr/>
              <p:nvPr/>
            </p:nvSpPr>
            <p:spPr>
              <a:xfrm>
                <a:off x="1948836" y="3389941"/>
                <a:ext cx="163614" cy="233998"/>
              </a:xfrm>
              <a:custGeom>
                <a:avLst/>
                <a:gdLst/>
                <a:ahLst/>
                <a:cxnLst/>
                <a:rect l="l" t="t" r="r" b="b"/>
                <a:pathLst>
                  <a:path w="6474" h="9259" extrusionOk="0">
                    <a:moveTo>
                      <a:pt x="3286" y="1"/>
                    </a:moveTo>
                    <a:cubicBezTo>
                      <a:pt x="2316" y="1"/>
                      <a:pt x="1052" y="273"/>
                      <a:pt x="594" y="1505"/>
                    </a:cubicBezTo>
                    <a:cubicBezTo>
                      <a:pt x="0" y="3096"/>
                      <a:pt x="1717" y="3940"/>
                      <a:pt x="1717" y="3940"/>
                    </a:cubicBezTo>
                    <a:cubicBezTo>
                      <a:pt x="1493" y="4496"/>
                      <a:pt x="1771" y="4845"/>
                      <a:pt x="1771" y="4845"/>
                    </a:cubicBezTo>
                    <a:cubicBezTo>
                      <a:pt x="1477" y="5401"/>
                      <a:pt x="1717" y="5673"/>
                      <a:pt x="1717" y="5673"/>
                    </a:cubicBezTo>
                    <a:cubicBezTo>
                      <a:pt x="1205" y="6109"/>
                      <a:pt x="916" y="6752"/>
                      <a:pt x="921" y="7428"/>
                    </a:cubicBezTo>
                    <a:cubicBezTo>
                      <a:pt x="921" y="8338"/>
                      <a:pt x="2049" y="9258"/>
                      <a:pt x="3428" y="9258"/>
                    </a:cubicBezTo>
                    <a:cubicBezTo>
                      <a:pt x="3836" y="9258"/>
                      <a:pt x="4234" y="9182"/>
                      <a:pt x="4610" y="9030"/>
                    </a:cubicBezTo>
                    <a:cubicBezTo>
                      <a:pt x="6474" y="8294"/>
                      <a:pt x="6179" y="6360"/>
                      <a:pt x="6141" y="3444"/>
                    </a:cubicBezTo>
                    <a:cubicBezTo>
                      <a:pt x="6109" y="513"/>
                      <a:pt x="4022" y="55"/>
                      <a:pt x="4022" y="55"/>
                    </a:cubicBezTo>
                    <a:cubicBezTo>
                      <a:pt x="3776" y="17"/>
                      <a:pt x="3531" y="1"/>
                      <a:pt x="32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8970" name="Google Shape;8970;p62"/>
              <p:cNvSpPr/>
              <p:nvPr/>
            </p:nvSpPr>
            <p:spPr>
              <a:xfrm>
                <a:off x="1675337" y="3384988"/>
                <a:ext cx="163639" cy="234124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9264" extrusionOk="0">
                    <a:moveTo>
                      <a:pt x="3139" y="0"/>
                    </a:moveTo>
                    <a:cubicBezTo>
                      <a:pt x="2910" y="0"/>
                      <a:pt x="2676" y="17"/>
                      <a:pt x="2453" y="44"/>
                    </a:cubicBezTo>
                    <a:cubicBezTo>
                      <a:pt x="2453" y="44"/>
                      <a:pt x="366" y="502"/>
                      <a:pt x="328" y="3433"/>
                    </a:cubicBezTo>
                    <a:cubicBezTo>
                      <a:pt x="295" y="6370"/>
                      <a:pt x="1" y="8305"/>
                      <a:pt x="1859" y="9046"/>
                    </a:cubicBezTo>
                    <a:cubicBezTo>
                      <a:pt x="2229" y="9187"/>
                      <a:pt x="2627" y="9264"/>
                      <a:pt x="3025" y="9264"/>
                    </a:cubicBezTo>
                    <a:cubicBezTo>
                      <a:pt x="4414" y="9264"/>
                      <a:pt x="5548" y="8337"/>
                      <a:pt x="5548" y="7422"/>
                    </a:cubicBezTo>
                    <a:cubicBezTo>
                      <a:pt x="5559" y="6752"/>
                      <a:pt x="5270" y="6109"/>
                      <a:pt x="4758" y="5673"/>
                    </a:cubicBezTo>
                    <a:cubicBezTo>
                      <a:pt x="4758" y="5673"/>
                      <a:pt x="4997" y="5411"/>
                      <a:pt x="4703" y="4861"/>
                    </a:cubicBezTo>
                    <a:cubicBezTo>
                      <a:pt x="4703" y="4861"/>
                      <a:pt x="4976" y="4507"/>
                      <a:pt x="4758" y="3940"/>
                    </a:cubicBezTo>
                    <a:cubicBezTo>
                      <a:pt x="4758" y="3940"/>
                      <a:pt x="6474" y="3106"/>
                      <a:pt x="5880" y="1521"/>
                    </a:cubicBezTo>
                    <a:cubicBezTo>
                      <a:pt x="5417" y="262"/>
                      <a:pt x="4115" y="0"/>
                      <a:pt x="313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8971" name="Google Shape;8971;p62"/>
              <p:cNvSpPr/>
              <p:nvPr/>
            </p:nvSpPr>
            <p:spPr>
              <a:xfrm>
                <a:off x="1794193" y="3316550"/>
                <a:ext cx="199552" cy="383257"/>
              </a:xfrm>
              <a:custGeom>
                <a:avLst/>
                <a:gdLst/>
                <a:ahLst/>
                <a:cxnLst/>
                <a:rect l="l" t="t" r="r" b="b"/>
                <a:pathLst>
                  <a:path w="7896" h="15165" extrusionOk="0">
                    <a:moveTo>
                      <a:pt x="4648" y="0"/>
                    </a:moveTo>
                    <a:lnTo>
                      <a:pt x="4648" y="4191"/>
                    </a:lnTo>
                    <a:cubicBezTo>
                      <a:pt x="4648" y="4191"/>
                      <a:pt x="1733" y="6812"/>
                      <a:pt x="125" y="6959"/>
                    </a:cubicBezTo>
                    <a:lnTo>
                      <a:pt x="0" y="7563"/>
                    </a:lnTo>
                    <a:cubicBezTo>
                      <a:pt x="0" y="7563"/>
                      <a:pt x="2839" y="6719"/>
                      <a:pt x="4239" y="5558"/>
                    </a:cubicBezTo>
                    <a:lnTo>
                      <a:pt x="4239" y="5558"/>
                    </a:lnTo>
                    <a:cubicBezTo>
                      <a:pt x="4054" y="5722"/>
                      <a:pt x="1139" y="8283"/>
                      <a:pt x="55" y="8375"/>
                    </a:cubicBezTo>
                    <a:lnTo>
                      <a:pt x="550" y="8969"/>
                    </a:lnTo>
                    <a:cubicBezTo>
                      <a:pt x="550" y="8969"/>
                      <a:pt x="4169" y="7068"/>
                      <a:pt x="4299" y="6294"/>
                    </a:cubicBezTo>
                    <a:lnTo>
                      <a:pt x="4299" y="15165"/>
                    </a:lnTo>
                    <a:lnTo>
                      <a:pt x="5754" y="15165"/>
                    </a:lnTo>
                    <a:lnTo>
                      <a:pt x="5754" y="8081"/>
                    </a:lnTo>
                    <a:cubicBezTo>
                      <a:pt x="6283" y="8931"/>
                      <a:pt x="7187" y="8986"/>
                      <a:pt x="7416" y="8986"/>
                    </a:cubicBezTo>
                    <a:lnTo>
                      <a:pt x="7471" y="8986"/>
                    </a:lnTo>
                    <a:lnTo>
                      <a:pt x="7841" y="8577"/>
                    </a:lnTo>
                    <a:cubicBezTo>
                      <a:pt x="6713" y="8468"/>
                      <a:pt x="6217" y="7340"/>
                      <a:pt x="6217" y="7340"/>
                    </a:cubicBezTo>
                    <a:lnTo>
                      <a:pt x="6217" y="7340"/>
                    </a:lnTo>
                    <a:cubicBezTo>
                      <a:pt x="6768" y="7705"/>
                      <a:pt x="7405" y="7754"/>
                      <a:pt x="7716" y="7754"/>
                    </a:cubicBezTo>
                    <a:cubicBezTo>
                      <a:pt x="7825" y="7754"/>
                      <a:pt x="7896" y="7749"/>
                      <a:pt x="7896" y="7749"/>
                    </a:cubicBezTo>
                    <a:lnTo>
                      <a:pt x="7765" y="7155"/>
                    </a:lnTo>
                    <a:cubicBezTo>
                      <a:pt x="7667" y="7166"/>
                      <a:pt x="7569" y="7171"/>
                      <a:pt x="7471" y="7171"/>
                    </a:cubicBezTo>
                    <a:cubicBezTo>
                      <a:pt x="6081" y="7171"/>
                      <a:pt x="5792" y="5978"/>
                      <a:pt x="5792" y="5978"/>
                    </a:cubicBezTo>
                    <a:lnTo>
                      <a:pt x="5792" y="556"/>
                    </a:lnTo>
                    <a:cubicBezTo>
                      <a:pt x="5400" y="354"/>
                      <a:pt x="5013" y="175"/>
                      <a:pt x="464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8972" name="Google Shape;8972;p62"/>
            <p:cNvSpPr/>
            <p:nvPr/>
          </p:nvSpPr>
          <p:spPr>
            <a:xfrm>
              <a:off x="1512152" y="3450115"/>
              <a:ext cx="732650" cy="863056"/>
            </a:xfrm>
            <a:custGeom>
              <a:avLst/>
              <a:gdLst/>
              <a:ahLst/>
              <a:cxnLst/>
              <a:rect l="l" t="t" r="r" b="b"/>
              <a:pathLst>
                <a:path w="28990" h="34150" extrusionOk="0">
                  <a:moveTo>
                    <a:pt x="2235" y="1"/>
                  </a:moveTo>
                  <a:cubicBezTo>
                    <a:pt x="1968" y="6"/>
                    <a:pt x="1695" y="44"/>
                    <a:pt x="1439" y="121"/>
                  </a:cubicBezTo>
                  <a:cubicBezTo>
                    <a:pt x="1" y="508"/>
                    <a:pt x="1014" y="2061"/>
                    <a:pt x="1090" y="2796"/>
                  </a:cubicBezTo>
                  <a:cubicBezTo>
                    <a:pt x="1145" y="3515"/>
                    <a:pt x="1586" y="4698"/>
                    <a:pt x="1586" y="4698"/>
                  </a:cubicBezTo>
                  <a:cubicBezTo>
                    <a:pt x="1363" y="5657"/>
                    <a:pt x="2305" y="6981"/>
                    <a:pt x="2305" y="6981"/>
                  </a:cubicBezTo>
                  <a:cubicBezTo>
                    <a:pt x="1842" y="8180"/>
                    <a:pt x="2398" y="8736"/>
                    <a:pt x="2398" y="8736"/>
                  </a:cubicBezTo>
                  <a:cubicBezTo>
                    <a:pt x="1919" y="9509"/>
                    <a:pt x="2414" y="10915"/>
                    <a:pt x="2414" y="10915"/>
                  </a:cubicBezTo>
                  <a:cubicBezTo>
                    <a:pt x="1510" y="12686"/>
                    <a:pt x="2289" y="13830"/>
                    <a:pt x="2289" y="13830"/>
                  </a:cubicBezTo>
                  <a:cubicBezTo>
                    <a:pt x="1641" y="14713"/>
                    <a:pt x="1973" y="16282"/>
                    <a:pt x="1973" y="16282"/>
                  </a:cubicBezTo>
                  <a:cubicBezTo>
                    <a:pt x="938" y="17917"/>
                    <a:pt x="1826" y="19781"/>
                    <a:pt x="1826" y="19781"/>
                  </a:cubicBezTo>
                  <a:cubicBezTo>
                    <a:pt x="1494" y="21077"/>
                    <a:pt x="1733" y="22380"/>
                    <a:pt x="1733" y="22380"/>
                  </a:cubicBezTo>
                  <a:cubicBezTo>
                    <a:pt x="1401" y="24298"/>
                    <a:pt x="2213" y="24963"/>
                    <a:pt x="2213" y="24963"/>
                  </a:cubicBezTo>
                  <a:cubicBezTo>
                    <a:pt x="2360" y="27584"/>
                    <a:pt x="4937" y="27954"/>
                    <a:pt x="4937" y="27954"/>
                  </a:cubicBezTo>
                  <a:cubicBezTo>
                    <a:pt x="5395" y="28880"/>
                    <a:pt x="6125" y="29158"/>
                    <a:pt x="6839" y="29158"/>
                  </a:cubicBezTo>
                  <a:cubicBezTo>
                    <a:pt x="7907" y="29158"/>
                    <a:pt x="8942" y="28526"/>
                    <a:pt x="8942" y="28526"/>
                  </a:cubicBezTo>
                  <a:cubicBezTo>
                    <a:pt x="9286" y="28641"/>
                    <a:pt x="9645" y="28706"/>
                    <a:pt x="10010" y="28717"/>
                  </a:cubicBezTo>
                  <a:cubicBezTo>
                    <a:pt x="10893" y="28717"/>
                    <a:pt x="11138" y="28177"/>
                    <a:pt x="11710" y="27954"/>
                  </a:cubicBezTo>
                  <a:cubicBezTo>
                    <a:pt x="11923" y="27861"/>
                    <a:pt x="12152" y="27812"/>
                    <a:pt x="12386" y="27801"/>
                  </a:cubicBezTo>
                  <a:cubicBezTo>
                    <a:pt x="12811" y="27801"/>
                    <a:pt x="13127" y="28030"/>
                    <a:pt x="13274" y="28581"/>
                  </a:cubicBezTo>
                  <a:cubicBezTo>
                    <a:pt x="13498" y="29393"/>
                    <a:pt x="13111" y="30646"/>
                    <a:pt x="12942" y="31899"/>
                  </a:cubicBezTo>
                  <a:cubicBezTo>
                    <a:pt x="12778" y="33136"/>
                    <a:pt x="13574" y="34150"/>
                    <a:pt x="13574" y="34150"/>
                  </a:cubicBezTo>
                  <a:lnTo>
                    <a:pt x="15454" y="34150"/>
                  </a:lnTo>
                  <a:cubicBezTo>
                    <a:pt x="15416" y="34150"/>
                    <a:pt x="15269" y="34111"/>
                    <a:pt x="15912" y="33005"/>
                  </a:cubicBezTo>
                  <a:cubicBezTo>
                    <a:pt x="16615" y="31823"/>
                    <a:pt x="15655" y="30679"/>
                    <a:pt x="16560" y="29240"/>
                  </a:cubicBezTo>
                  <a:cubicBezTo>
                    <a:pt x="17465" y="27801"/>
                    <a:pt x="17410" y="25976"/>
                    <a:pt x="17410" y="25976"/>
                  </a:cubicBezTo>
                  <a:cubicBezTo>
                    <a:pt x="17851" y="23540"/>
                    <a:pt x="16707" y="23470"/>
                    <a:pt x="15786" y="22434"/>
                  </a:cubicBezTo>
                  <a:cubicBezTo>
                    <a:pt x="15388" y="22009"/>
                    <a:pt x="14773" y="21884"/>
                    <a:pt x="14184" y="21884"/>
                  </a:cubicBezTo>
                  <a:cubicBezTo>
                    <a:pt x="13661" y="21895"/>
                    <a:pt x="13138" y="21971"/>
                    <a:pt x="12631" y="22124"/>
                  </a:cubicBezTo>
                  <a:cubicBezTo>
                    <a:pt x="12419" y="22042"/>
                    <a:pt x="12201" y="21998"/>
                    <a:pt x="11977" y="21993"/>
                  </a:cubicBezTo>
                  <a:cubicBezTo>
                    <a:pt x="11525" y="21977"/>
                    <a:pt x="11122" y="22254"/>
                    <a:pt x="10969" y="22674"/>
                  </a:cubicBezTo>
                  <a:cubicBezTo>
                    <a:pt x="10828" y="22625"/>
                    <a:pt x="10681" y="22598"/>
                    <a:pt x="10533" y="22598"/>
                  </a:cubicBezTo>
                  <a:cubicBezTo>
                    <a:pt x="9781" y="22598"/>
                    <a:pt x="9144" y="23213"/>
                    <a:pt x="9144" y="23213"/>
                  </a:cubicBezTo>
                  <a:cubicBezTo>
                    <a:pt x="9089" y="22837"/>
                    <a:pt x="8779" y="22734"/>
                    <a:pt x="8452" y="22734"/>
                  </a:cubicBezTo>
                  <a:cubicBezTo>
                    <a:pt x="8158" y="22745"/>
                    <a:pt x="7869" y="22805"/>
                    <a:pt x="7596" y="22903"/>
                  </a:cubicBezTo>
                  <a:cubicBezTo>
                    <a:pt x="7667" y="22036"/>
                    <a:pt x="6877" y="21720"/>
                    <a:pt x="6877" y="21720"/>
                  </a:cubicBezTo>
                  <a:cubicBezTo>
                    <a:pt x="7542" y="20467"/>
                    <a:pt x="6599" y="19639"/>
                    <a:pt x="6599" y="19639"/>
                  </a:cubicBezTo>
                  <a:cubicBezTo>
                    <a:pt x="7689" y="18070"/>
                    <a:pt x="7024" y="16266"/>
                    <a:pt x="7024" y="16266"/>
                  </a:cubicBezTo>
                  <a:cubicBezTo>
                    <a:pt x="7487" y="14402"/>
                    <a:pt x="6452" y="13367"/>
                    <a:pt x="6452" y="13367"/>
                  </a:cubicBezTo>
                  <a:cubicBezTo>
                    <a:pt x="7558" y="11890"/>
                    <a:pt x="6251" y="10528"/>
                    <a:pt x="6251" y="10528"/>
                  </a:cubicBezTo>
                  <a:cubicBezTo>
                    <a:pt x="6670" y="10120"/>
                    <a:pt x="6523" y="9231"/>
                    <a:pt x="6490" y="9013"/>
                  </a:cubicBezTo>
                  <a:lnTo>
                    <a:pt x="6490" y="9013"/>
                  </a:lnTo>
                  <a:cubicBezTo>
                    <a:pt x="6665" y="9983"/>
                    <a:pt x="7733" y="10049"/>
                    <a:pt x="8032" y="10049"/>
                  </a:cubicBezTo>
                  <a:lnTo>
                    <a:pt x="8109" y="10049"/>
                  </a:lnTo>
                  <a:cubicBezTo>
                    <a:pt x="8196" y="10899"/>
                    <a:pt x="9280" y="11002"/>
                    <a:pt x="9814" y="11002"/>
                  </a:cubicBezTo>
                  <a:cubicBezTo>
                    <a:pt x="9989" y="11002"/>
                    <a:pt x="10103" y="10991"/>
                    <a:pt x="10103" y="10991"/>
                  </a:cubicBezTo>
                  <a:cubicBezTo>
                    <a:pt x="10272" y="11743"/>
                    <a:pt x="10735" y="11934"/>
                    <a:pt x="11166" y="11934"/>
                  </a:cubicBezTo>
                  <a:cubicBezTo>
                    <a:pt x="11476" y="11923"/>
                    <a:pt x="11781" y="11847"/>
                    <a:pt x="12059" y="11711"/>
                  </a:cubicBezTo>
                  <a:cubicBezTo>
                    <a:pt x="12479" y="12119"/>
                    <a:pt x="13013" y="12245"/>
                    <a:pt x="13525" y="12245"/>
                  </a:cubicBezTo>
                  <a:cubicBezTo>
                    <a:pt x="14413" y="12245"/>
                    <a:pt x="15230" y="11858"/>
                    <a:pt x="15230" y="11858"/>
                  </a:cubicBezTo>
                  <a:cubicBezTo>
                    <a:pt x="15454" y="12076"/>
                    <a:pt x="15759" y="12196"/>
                    <a:pt x="16070" y="12179"/>
                  </a:cubicBezTo>
                  <a:cubicBezTo>
                    <a:pt x="16963" y="12179"/>
                    <a:pt x="17977" y="11471"/>
                    <a:pt x="17977" y="11471"/>
                  </a:cubicBezTo>
                  <a:cubicBezTo>
                    <a:pt x="18173" y="11536"/>
                    <a:pt x="18369" y="11569"/>
                    <a:pt x="18571" y="11569"/>
                  </a:cubicBezTo>
                  <a:cubicBezTo>
                    <a:pt x="19699" y="11569"/>
                    <a:pt x="19987" y="10387"/>
                    <a:pt x="19987" y="10387"/>
                  </a:cubicBezTo>
                  <a:lnTo>
                    <a:pt x="20031" y="10387"/>
                  </a:lnTo>
                  <a:cubicBezTo>
                    <a:pt x="21617" y="10387"/>
                    <a:pt x="21927" y="9297"/>
                    <a:pt x="21927" y="9297"/>
                  </a:cubicBezTo>
                  <a:cubicBezTo>
                    <a:pt x="22123" y="9362"/>
                    <a:pt x="22331" y="9400"/>
                    <a:pt x="22538" y="9406"/>
                  </a:cubicBezTo>
                  <a:cubicBezTo>
                    <a:pt x="22946" y="9406"/>
                    <a:pt x="23066" y="9188"/>
                    <a:pt x="23110" y="9052"/>
                  </a:cubicBezTo>
                  <a:lnTo>
                    <a:pt x="23110" y="9052"/>
                  </a:lnTo>
                  <a:cubicBezTo>
                    <a:pt x="22924" y="10365"/>
                    <a:pt x="23753" y="10583"/>
                    <a:pt x="23753" y="10583"/>
                  </a:cubicBezTo>
                  <a:cubicBezTo>
                    <a:pt x="23382" y="11945"/>
                    <a:pt x="23458" y="13018"/>
                    <a:pt x="23458" y="13018"/>
                  </a:cubicBezTo>
                  <a:cubicBezTo>
                    <a:pt x="22554" y="15307"/>
                    <a:pt x="24031" y="16212"/>
                    <a:pt x="24031" y="16212"/>
                  </a:cubicBezTo>
                  <a:cubicBezTo>
                    <a:pt x="22941" y="17574"/>
                    <a:pt x="23753" y="18903"/>
                    <a:pt x="23753" y="18903"/>
                  </a:cubicBezTo>
                  <a:cubicBezTo>
                    <a:pt x="23344" y="19514"/>
                    <a:pt x="23529" y="21377"/>
                    <a:pt x="23529" y="21377"/>
                  </a:cubicBezTo>
                  <a:cubicBezTo>
                    <a:pt x="22995" y="21982"/>
                    <a:pt x="22723" y="23257"/>
                    <a:pt x="22723" y="23257"/>
                  </a:cubicBezTo>
                  <a:cubicBezTo>
                    <a:pt x="20892" y="24031"/>
                    <a:pt x="20985" y="25655"/>
                    <a:pt x="20985" y="25655"/>
                  </a:cubicBezTo>
                  <a:cubicBezTo>
                    <a:pt x="21099" y="25704"/>
                    <a:pt x="21197" y="25785"/>
                    <a:pt x="21263" y="25894"/>
                  </a:cubicBezTo>
                  <a:cubicBezTo>
                    <a:pt x="21524" y="26281"/>
                    <a:pt x="22167" y="26706"/>
                    <a:pt x="22167" y="26706"/>
                  </a:cubicBezTo>
                  <a:cubicBezTo>
                    <a:pt x="21448" y="27039"/>
                    <a:pt x="20805" y="29398"/>
                    <a:pt x="20598" y="29970"/>
                  </a:cubicBezTo>
                  <a:cubicBezTo>
                    <a:pt x="20543" y="30134"/>
                    <a:pt x="20609" y="30210"/>
                    <a:pt x="20734" y="30210"/>
                  </a:cubicBezTo>
                  <a:cubicBezTo>
                    <a:pt x="21061" y="30210"/>
                    <a:pt x="21824" y="29692"/>
                    <a:pt x="22020" y="28864"/>
                  </a:cubicBezTo>
                  <a:cubicBezTo>
                    <a:pt x="22314" y="27736"/>
                    <a:pt x="23126" y="27333"/>
                    <a:pt x="23126" y="27333"/>
                  </a:cubicBezTo>
                  <a:cubicBezTo>
                    <a:pt x="23513" y="28194"/>
                    <a:pt x="24140" y="28466"/>
                    <a:pt x="24793" y="28466"/>
                  </a:cubicBezTo>
                  <a:cubicBezTo>
                    <a:pt x="25507" y="28466"/>
                    <a:pt x="26248" y="28145"/>
                    <a:pt x="26744" y="27921"/>
                  </a:cubicBezTo>
                  <a:cubicBezTo>
                    <a:pt x="27681" y="27496"/>
                    <a:pt x="27589" y="25355"/>
                    <a:pt x="27589" y="25355"/>
                  </a:cubicBezTo>
                  <a:cubicBezTo>
                    <a:pt x="27589" y="25355"/>
                    <a:pt x="27905" y="25230"/>
                    <a:pt x="28439" y="23731"/>
                  </a:cubicBezTo>
                  <a:cubicBezTo>
                    <a:pt x="28989" y="22260"/>
                    <a:pt x="28215" y="21154"/>
                    <a:pt x="28215" y="21154"/>
                  </a:cubicBezTo>
                  <a:cubicBezTo>
                    <a:pt x="28864" y="19159"/>
                    <a:pt x="27790" y="17999"/>
                    <a:pt x="27790" y="17999"/>
                  </a:cubicBezTo>
                  <a:cubicBezTo>
                    <a:pt x="28733" y="16429"/>
                    <a:pt x="27774" y="15045"/>
                    <a:pt x="27774" y="15045"/>
                  </a:cubicBezTo>
                  <a:cubicBezTo>
                    <a:pt x="28570" y="13700"/>
                    <a:pt x="27698" y="12408"/>
                    <a:pt x="27698" y="12408"/>
                  </a:cubicBezTo>
                  <a:cubicBezTo>
                    <a:pt x="28493" y="11264"/>
                    <a:pt x="27921" y="9771"/>
                    <a:pt x="27921" y="9771"/>
                  </a:cubicBezTo>
                  <a:cubicBezTo>
                    <a:pt x="28935" y="8294"/>
                    <a:pt x="27976" y="7335"/>
                    <a:pt x="27976" y="7335"/>
                  </a:cubicBezTo>
                  <a:cubicBezTo>
                    <a:pt x="27976" y="7335"/>
                    <a:pt x="28602" y="7155"/>
                    <a:pt x="28531" y="5145"/>
                  </a:cubicBezTo>
                  <a:cubicBezTo>
                    <a:pt x="28482" y="3417"/>
                    <a:pt x="26913" y="3297"/>
                    <a:pt x="26472" y="3297"/>
                  </a:cubicBezTo>
                  <a:cubicBezTo>
                    <a:pt x="26395" y="3297"/>
                    <a:pt x="26352" y="3297"/>
                    <a:pt x="26352" y="3297"/>
                  </a:cubicBezTo>
                  <a:cubicBezTo>
                    <a:pt x="25976" y="2894"/>
                    <a:pt x="25611" y="2753"/>
                    <a:pt x="25289" y="2753"/>
                  </a:cubicBezTo>
                  <a:cubicBezTo>
                    <a:pt x="24532" y="2753"/>
                    <a:pt x="23998" y="3537"/>
                    <a:pt x="23998" y="3537"/>
                  </a:cubicBezTo>
                  <a:cubicBezTo>
                    <a:pt x="23894" y="3510"/>
                    <a:pt x="23796" y="3494"/>
                    <a:pt x="23693" y="3494"/>
                  </a:cubicBezTo>
                  <a:cubicBezTo>
                    <a:pt x="22614" y="3494"/>
                    <a:pt x="21764" y="5014"/>
                    <a:pt x="21764" y="5014"/>
                  </a:cubicBezTo>
                  <a:lnTo>
                    <a:pt x="21688" y="5014"/>
                  </a:lnTo>
                  <a:cubicBezTo>
                    <a:pt x="20527" y="5014"/>
                    <a:pt x="20603" y="5826"/>
                    <a:pt x="20603" y="5826"/>
                  </a:cubicBezTo>
                  <a:cubicBezTo>
                    <a:pt x="20402" y="5771"/>
                    <a:pt x="20189" y="5744"/>
                    <a:pt x="19982" y="5744"/>
                  </a:cubicBezTo>
                  <a:cubicBezTo>
                    <a:pt x="19306" y="5733"/>
                    <a:pt x="18680" y="6098"/>
                    <a:pt x="18353" y="6692"/>
                  </a:cubicBezTo>
                  <a:cubicBezTo>
                    <a:pt x="18113" y="6567"/>
                    <a:pt x="17846" y="6501"/>
                    <a:pt x="17579" y="6501"/>
                  </a:cubicBezTo>
                  <a:cubicBezTo>
                    <a:pt x="16669" y="6501"/>
                    <a:pt x="16102" y="7302"/>
                    <a:pt x="16102" y="7302"/>
                  </a:cubicBezTo>
                  <a:cubicBezTo>
                    <a:pt x="15868" y="7237"/>
                    <a:pt x="15628" y="7204"/>
                    <a:pt x="15383" y="7204"/>
                  </a:cubicBezTo>
                  <a:cubicBezTo>
                    <a:pt x="14364" y="7204"/>
                    <a:pt x="13819" y="7815"/>
                    <a:pt x="13819" y="7815"/>
                  </a:cubicBezTo>
                  <a:cubicBezTo>
                    <a:pt x="13312" y="7155"/>
                    <a:pt x="12718" y="6965"/>
                    <a:pt x="12206" y="6965"/>
                  </a:cubicBezTo>
                  <a:cubicBezTo>
                    <a:pt x="11770" y="6970"/>
                    <a:pt x="11334" y="7095"/>
                    <a:pt x="10958" y="7319"/>
                  </a:cubicBezTo>
                  <a:cubicBezTo>
                    <a:pt x="10920" y="6382"/>
                    <a:pt x="10179" y="6234"/>
                    <a:pt x="9722" y="6234"/>
                  </a:cubicBezTo>
                  <a:cubicBezTo>
                    <a:pt x="9596" y="6234"/>
                    <a:pt x="9476" y="6245"/>
                    <a:pt x="9351" y="6267"/>
                  </a:cubicBezTo>
                  <a:cubicBezTo>
                    <a:pt x="9188" y="5215"/>
                    <a:pt x="7580" y="5030"/>
                    <a:pt x="7580" y="5030"/>
                  </a:cubicBezTo>
                  <a:cubicBezTo>
                    <a:pt x="8098" y="3761"/>
                    <a:pt x="6681" y="3319"/>
                    <a:pt x="6681" y="3319"/>
                  </a:cubicBezTo>
                  <a:cubicBezTo>
                    <a:pt x="6736" y="2175"/>
                    <a:pt x="5591" y="1804"/>
                    <a:pt x="5591" y="1804"/>
                  </a:cubicBezTo>
                  <a:cubicBezTo>
                    <a:pt x="5417" y="578"/>
                    <a:pt x="4768" y="300"/>
                    <a:pt x="4229" y="300"/>
                  </a:cubicBezTo>
                  <a:cubicBezTo>
                    <a:pt x="3951" y="306"/>
                    <a:pt x="3679" y="366"/>
                    <a:pt x="3428" y="475"/>
                  </a:cubicBezTo>
                  <a:cubicBezTo>
                    <a:pt x="3428" y="475"/>
                    <a:pt x="3085" y="1"/>
                    <a:pt x="2235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73" name="Google Shape;8973;p62"/>
            <p:cNvSpPr/>
            <p:nvPr/>
          </p:nvSpPr>
          <p:spPr>
            <a:xfrm>
              <a:off x="1727524" y="2620015"/>
              <a:ext cx="283861" cy="436153"/>
            </a:xfrm>
            <a:custGeom>
              <a:avLst/>
              <a:gdLst/>
              <a:ahLst/>
              <a:cxnLst/>
              <a:rect l="l" t="t" r="r" b="b"/>
              <a:pathLst>
                <a:path w="11232" h="17258" extrusionOk="0">
                  <a:moveTo>
                    <a:pt x="6136" y="0"/>
                  </a:moveTo>
                  <a:cubicBezTo>
                    <a:pt x="6125" y="0"/>
                    <a:pt x="6115" y="0"/>
                    <a:pt x="6109" y="6"/>
                  </a:cubicBezTo>
                  <a:cubicBezTo>
                    <a:pt x="6033" y="60"/>
                    <a:pt x="5564" y="872"/>
                    <a:pt x="5504" y="1172"/>
                  </a:cubicBezTo>
                  <a:cubicBezTo>
                    <a:pt x="5472" y="1357"/>
                    <a:pt x="5292" y="1412"/>
                    <a:pt x="5117" y="1412"/>
                  </a:cubicBezTo>
                  <a:cubicBezTo>
                    <a:pt x="5008" y="1412"/>
                    <a:pt x="4905" y="1395"/>
                    <a:pt x="4807" y="1363"/>
                  </a:cubicBezTo>
                  <a:cubicBezTo>
                    <a:pt x="4676" y="1324"/>
                    <a:pt x="4676" y="98"/>
                    <a:pt x="4676" y="98"/>
                  </a:cubicBezTo>
                  <a:cubicBezTo>
                    <a:pt x="4109" y="98"/>
                    <a:pt x="3543" y="551"/>
                    <a:pt x="3543" y="551"/>
                  </a:cubicBezTo>
                  <a:lnTo>
                    <a:pt x="3733" y="1608"/>
                  </a:lnTo>
                  <a:cubicBezTo>
                    <a:pt x="3205" y="2060"/>
                    <a:pt x="3412" y="2491"/>
                    <a:pt x="3412" y="2491"/>
                  </a:cubicBezTo>
                  <a:cubicBezTo>
                    <a:pt x="2676" y="3035"/>
                    <a:pt x="2791" y="4223"/>
                    <a:pt x="2355" y="4223"/>
                  </a:cubicBezTo>
                  <a:cubicBezTo>
                    <a:pt x="1968" y="4207"/>
                    <a:pt x="1973" y="4027"/>
                    <a:pt x="1843" y="4027"/>
                  </a:cubicBezTo>
                  <a:cubicBezTo>
                    <a:pt x="1826" y="4027"/>
                    <a:pt x="1810" y="4033"/>
                    <a:pt x="1788" y="4038"/>
                  </a:cubicBezTo>
                  <a:cubicBezTo>
                    <a:pt x="1619" y="4114"/>
                    <a:pt x="1374" y="4360"/>
                    <a:pt x="1586" y="4507"/>
                  </a:cubicBezTo>
                  <a:cubicBezTo>
                    <a:pt x="1772" y="4676"/>
                    <a:pt x="1603" y="4676"/>
                    <a:pt x="1379" y="4959"/>
                  </a:cubicBezTo>
                  <a:cubicBezTo>
                    <a:pt x="1134" y="5242"/>
                    <a:pt x="1646" y="5809"/>
                    <a:pt x="1832" y="5885"/>
                  </a:cubicBezTo>
                  <a:cubicBezTo>
                    <a:pt x="1848" y="5885"/>
                    <a:pt x="1859" y="5891"/>
                    <a:pt x="1870" y="5885"/>
                  </a:cubicBezTo>
                  <a:cubicBezTo>
                    <a:pt x="2120" y="5885"/>
                    <a:pt x="2965" y="5449"/>
                    <a:pt x="2965" y="5449"/>
                  </a:cubicBezTo>
                  <a:lnTo>
                    <a:pt x="2965" y="5449"/>
                  </a:lnTo>
                  <a:cubicBezTo>
                    <a:pt x="2731" y="5940"/>
                    <a:pt x="2769" y="6621"/>
                    <a:pt x="2769" y="6621"/>
                  </a:cubicBezTo>
                  <a:cubicBezTo>
                    <a:pt x="2769" y="6621"/>
                    <a:pt x="2622" y="6212"/>
                    <a:pt x="2268" y="6212"/>
                  </a:cubicBezTo>
                  <a:cubicBezTo>
                    <a:pt x="2186" y="6212"/>
                    <a:pt x="2104" y="6229"/>
                    <a:pt x="2033" y="6261"/>
                  </a:cubicBezTo>
                  <a:cubicBezTo>
                    <a:pt x="1505" y="6468"/>
                    <a:pt x="1488" y="6866"/>
                    <a:pt x="1488" y="6866"/>
                  </a:cubicBezTo>
                  <a:cubicBezTo>
                    <a:pt x="1864" y="6882"/>
                    <a:pt x="2017" y="7258"/>
                    <a:pt x="2017" y="7258"/>
                  </a:cubicBezTo>
                  <a:cubicBezTo>
                    <a:pt x="1" y="10631"/>
                    <a:pt x="1" y="15890"/>
                    <a:pt x="682" y="16647"/>
                  </a:cubicBezTo>
                  <a:cubicBezTo>
                    <a:pt x="1069" y="17056"/>
                    <a:pt x="1565" y="17257"/>
                    <a:pt x="2295" y="17257"/>
                  </a:cubicBezTo>
                  <a:cubicBezTo>
                    <a:pt x="2867" y="17257"/>
                    <a:pt x="3586" y="17126"/>
                    <a:pt x="4507" y="16870"/>
                  </a:cubicBezTo>
                  <a:cubicBezTo>
                    <a:pt x="6599" y="16266"/>
                    <a:pt x="10043" y="13835"/>
                    <a:pt x="10632" y="11329"/>
                  </a:cubicBezTo>
                  <a:cubicBezTo>
                    <a:pt x="11231" y="8822"/>
                    <a:pt x="9161" y="7389"/>
                    <a:pt x="9161" y="7389"/>
                  </a:cubicBezTo>
                  <a:cubicBezTo>
                    <a:pt x="9161" y="7389"/>
                    <a:pt x="9237" y="6654"/>
                    <a:pt x="9161" y="5166"/>
                  </a:cubicBezTo>
                  <a:cubicBezTo>
                    <a:pt x="9111" y="3847"/>
                    <a:pt x="8169" y="3771"/>
                    <a:pt x="7956" y="3771"/>
                  </a:cubicBezTo>
                  <a:lnTo>
                    <a:pt x="7918" y="3771"/>
                  </a:lnTo>
                  <a:cubicBezTo>
                    <a:pt x="8027" y="2338"/>
                    <a:pt x="6654" y="1924"/>
                    <a:pt x="6654" y="1733"/>
                  </a:cubicBezTo>
                  <a:cubicBezTo>
                    <a:pt x="6670" y="1532"/>
                    <a:pt x="7068" y="829"/>
                    <a:pt x="7144" y="507"/>
                  </a:cubicBezTo>
                  <a:cubicBezTo>
                    <a:pt x="7232" y="218"/>
                    <a:pt x="6332" y="0"/>
                    <a:pt x="6136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974" name="Google Shape;8974;p62"/>
          <p:cNvGrpSpPr/>
          <p:nvPr/>
        </p:nvGrpSpPr>
        <p:grpSpPr>
          <a:xfrm>
            <a:off x="7280398" y="2805793"/>
            <a:ext cx="939202" cy="1588073"/>
            <a:chOff x="7280398" y="2805793"/>
            <a:chExt cx="939202" cy="1588073"/>
          </a:xfrm>
        </p:grpSpPr>
        <p:grpSp>
          <p:nvGrpSpPr>
            <p:cNvPr id="8975" name="Google Shape;8975;p62"/>
            <p:cNvGrpSpPr/>
            <p:nvPr/>
          </p:nvGrpSpPr>
          <p:grpSpPr>
            <a:xfrm>
              <a:off x="7280398" y="2805793"/>
              <a:ext cx="939202" cy="1588073"/>
              <a:chOff x="7280398" y="2805793"/>
              <a:chExt cx="939202" cy="1588073"/>
            </a:xfrm>
          </p:grpSpPr>
          <p:sp>
            <p:nvSpPr>
              <p:cNvPr id="8976" name="Google Shape;8976;p62"/>
              <p:cNvSpPr/>
              <p:nvPr/>
            </p:nvSpPr>
            <p:spPr>
              <a:xfrm>
                <a:off x="7280398" y="3729250"/>
                <a:ext cx="595597" cy="664616"/>
              </a:xfrm>
              <a:custGeom>
                <a:avLst/>
                <a:gdLst/>
                <a:ahLst/>
                <a:cxnLst/>
                <a:rect l="l" t="t" r="r" b="b"/>
                <a:pathLst>
                  <a:path w="23567" h="26298" extrusionOk="0">
                    <a:moveTo>
                      <a:pt x="0" y="1"/>
                    </a:moveTo>
                    <a:lnTo>
                      <a:pt x="0" y="1745"/>
                    </a:lnTo>
                    <a:lnTo>
                      <a:pt x="4397" y="1745"/>
                    </a:lnTo>
                    <a:lnTo>
                      <a:pt x="4397" y="25426"/>
                    </a:lnTo>
                    <a:lnTo>
                      <a:pt x="5269" y="26298"/>
                    </a:lnTo>
                    <a:lnTo>
                      <a:pt x="22695" y="26298"/>
                    </a:lnTo>
                    <a:lnTo>
                      <a:pt x="23567" y="25426"/>
                    </a:lnTo>
                    <a:lnTo>
                      <a:pt x="23567" y="9395"/>
                    </a:lnTo>
                    <a:lnTo>
                      <a:pt x="21823" y="9395"/>
                    </a:lnTo>
                    <a:lnTo>
                      <a:pt x="21823" y="24554"/>
                    </a:lnTo>
                    <a:lnTo>
                      <a:pt x="6141" y="24554"/>
                    </a:lnTo>
                    <a:lnTo>
                      <a:pt x="6141" y="873"/>
                    </a:lnTo>
                    <a:lnTo>
                      <a:pt x="5269" y="1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8977" name="Google Shape;8977;p62"/>
              <p:cNvSpPr/>
              <p:nvPr/>
            </p:nvSpPr>
            <p:spPr>
              <a:xfrm>
                <a:off x="7491348" y="2805793"/>
                <a:ext cx="728252" cy="1195061"/>
              </a:xfrm>
              <a:custGeom>
                <a:avLst/>
                <a:gdLst/>
                <a:ahLst/>
                <a:cxnLst/>
                <a:rect l="l" t="t" r="r" b="b"/>
                <a:pathLst>
                  <a:path w="28816" h="47287" extrusionOk="0">
                    <a:moveTo>
                      <a:pt x="8011" y="0"/>
                    </a:moveTo>
                    <a:lnTo>
                      <a:pt x="1" y="5574"/>
                    </a:lnTo>
                    <a:lnTo>
                      <a:pt x="1" y="34508"/>
                    </a:lnTo>
                    <a:lnTo>
                      <a:pt x="5810" y="40317"/>
                    </a:lnTo>
                    <a:lnTo>
                      <a:pt x="5810" y="44327"/>
                    </a:lnTo>
                    <a:lnTo>
                      <a:pt x="9122" y="44327"/>
                    </a:lnTo>
                    <a:lnTo>
                      <a:pt x="9122" y="40317"/>
                    </a:lnTo>
                    <a:lnTo>
                      <a:pt x="12490" y="40317"/>
                    </a:lnTo>
                    <a:lnTo>
                      <a:pt x="12490" y="47286"/>
                    </a:lnTo>
                    <a:lnTo>
                      <a:pt x="16326" y="47286"/>
                    </a:lnTo>
                    <a:lnTo>
                      <a:pt x="16326" y="40317"/>
                    </a:lnTo>
                    <a:lnTo>
                      <a:pt x="23006" y="40317"/>
                    </a:lnTo>
                    <a:lnTo>
                      <a:pt x="28815" y="34508"/>
                    </a:lnTo>
                    <a:lnTo>
                      <a:pt x="28815" y="5574"/>
                    </a:lnTo>
                    <a:lnTo>
                      <a:pt x="20805" y="0"/>
                    </a:lnTo>
                    <a:close/>
                  </a:path>
                </a:pathLst>
              </a:custGeom>
              <a:solidFill>
                <a:srgbClr val="FFFEFD"/>
              </a:solidFill>
              <a:ln w="19050" cap="flat" cmpd="sng">
                <a:solidFill>
                  <a:srgbClr val="CAD3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8978" name="Google Shape;8978;p62"/>
            <p:cNvSpPr/>
            <p:nvPr/>
          </p:nvSpPr>
          <p:spPr>
            <a:xfrm>
              <a:off x="7585286" y="3643197"/>
              <a:ext cx="540250" cy="342493"/>
            </a:xfrm>
            <a:custGeom>
              <a:avLst/>
              <a:gdLst/>
              <a:ahLst/>
              <a:cxnLst/>
              <a:rect l="l" t="t" r="r" b="b"/>
              <a:pathLst>
                <a:path w="21377" h="13552" extrusionOk="0">
                  <a:moveTo>
                    <a:pt x="0" y="0"/>
                  </a:moveTo>
                  <a:lnTo>
                    <a:pt x="0" y="213"/>
                  </a:lnTo>
                  <a:lnTo>
                    <a:pt x="4588" y="4801"/>
                  </a:lnTo>
                  <a:lnTo>
                    <a:pt x="9530" y="4801"/>
                  </a:lnTo>
                  <a:lnTo>
                    <a:pt x="9460" y="13552"/>
                  </a:lnTo>
                  <a:lnTo>
                    <a:pt x="11808" y="13552"/>
                  </a:lnTo>
                  <a:lnTo>
                    <a:pt x="11846" y="4801"/>
                  </a:lnTo>
                  <a:lnTo>
                    <a:pt x="16788" y="4801"/>
                  </a:lnTo>
                  <a:lnTo>
                    <a:pt x="21376" y="213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79" name="Google Shape;8979;p62"/>
            <p:cNvSpPr/>
            <p:nvPr/>
          </p:nvSpPr>
          <p:spPr>
            <a:xfrm>
              <a:off x="7585286" y="3507812"/>
              <a:ext cx="540250" cy="137735"/>
            </a:xfrm>
            <a:custGeom>
              <a:avLst/>
              <a:gdLst/>
              <a:ahLst/>
              <a:cxnLst/>
              <a:rect l="l" t="t" r="r" b="b"/>
              <a:pathLst>
                <a:path w="21377" h="5450" extrusionOk="0">
                  <a:moveTo>
                    <a:pt x="0" y="1"/>
                  </a:moveTo>
                  <a:lnTo>
                    <a:pt x="0" y="5450"/>
                  </a:lnTo>
                  <a:lnTo>
                    <a:pt x="21376" y="5450"/>
                  </a:lnTo>
                  <a:lnTo>
                    <a:pt x="21376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80" name="Google Shape;8980;p62"/>
            <p:cNvSpPr/>
            <p:nvPr/>
          </p:nvSpPr>
          <p:spPr>
            <a:xfrm>
              <a:off x="7585286" y="3379883"/>
              <a:ext cx="540250" cy="137735"/>
            </a:xfrm>
            <a:custGeom>
              <a:avLst/>
              <a:gdLst/>
              <a:ahLst/>
              <a:cxnLst/>
              <a:rect l="l" t="t" r="r" b="b"/>
              <a:pathLst>
                <a:path w="21377" h="5450" extrusionOk="0">
                  <a:moveTo>
                    <a:pt x="0" y="1"/>
                  </a:moveTo>
                  <a:lnTo>
                    <a:pt x="0" y="5450"/>
                  </a:lnTo>
                  <a:lnTo>
                    <a:pt x="21376" y="5450"/>
                  </a:lnTo>
                  <a:lnTo>
                    <a:pt x="21376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81" name="Google Shape;8981;p62"/>
            <p:cNvSpPr/>
            <p:nvPr/>
          </p:nvSpPr>
          <p:spPr>
            <a:xfrm>
              <a:off x="7585286" y="3251954"/>
              <a:ext cx="540250" cy="137735"/>
            </a:xfrm>
            <a:custGeom>
              <a:avLst/>
              <a:gdLst/>
              <a:ahLst/>
              <a:cxnLst/>
              <a:rect l="l" t="t" r="r" b="b"/>
              <a:pathLst>
                <a:path w="21377" h="5450" extrusionOk="0">
                  <a:moveTo>
                    <a:pt x="0" y="1"/>
                  </a:moveTo>
                  <a:lnTo>
                    <a:pt x="0" y="5450"/>
                  </a:lnTo>
                  <a:lnTo>
                    <a:pt x="21376" y="5450"/>
                  </a:lnTo>
                  <a:lnTo>
                    <a:pt x="21376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82" name="Google Shape;8982;p62"/>
            <p:cNvSpPr/>
            <p:nvPr/>
          </p:nvSpPr>
          <p:spPr>
            <a:xfrm>
              <a:off x="7585286" y="3124024"/>
              <a:ext cx="540250" cy="137735"/>
            </a:xfrm>
            <a:custGeom>
              <a:avLst/>
              <a:gdLst/>
              <a:ahLst/>
              <a:cxnLst/>
              <a:rect l="l" t="t" r="r" b="b"/>
              <a:pathLst>
                <a:path w="21377" h="5450" extrusionOk="0">
                  <a:moveTo>
                    <a:pt x="0" y="1"/>
                  </a:moveTo>
                  <a:lnTo>
                    <a:pt x="0" y="5450"/>
                  </a:lnTo>
                  <a:lnTo>
                    <a:pt x="21376" y="5450"/>
                  </a:lnTo>
                  <a:lnTo>
                    <a:pt x="21376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83" name="Google Shape;8983;p62"/>
            <p:cNvSpPr/>
            <p:nvPr/>
          </p:nvSpPr>
          <p:spPr>
            <a:xfrm>
              <a:off x="7585286" y="3002716"/>
              <a:ext cx="540250" cy="131114"/>
            </a:xfrm>
            <a:custGeom>
              <a:avLst/>
              <a:gdLst/>
              <a:ahLst/>
              <a:cxnLst/>
              <a:rect l="l" t="t" r="r" b="b"/>
              <a:pathLst>
                <a:path w="21377" h="5188" extrusionOk="0">
                  <a:moveTo>
                    <a:pt x="0" y="0"/>
                  </a:moveTo>
                  <a:lnTo>
                    <a:pt x="0" y="5187"/>
                  </a:lnTo>
                  <a:lnTo>
                    <a:pt x="21376" y="5187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984" name="Google Shape;8984;p62"/>
          <p:cNvGrpSpPr/>
          <p:nvPr/>
        </p:nvGrpSpPr>
        <p:grpSpPr>
          <a:xfrm>
            <a:off x="6530967" y="2825758"/>
            <a:ext cx="577856" cy="1566743"/>
            <a:chOff x="6530967" y="2825758"/>
            <a:chExt cx="577856" cy="1566743"/>
          </a:xfrm>
        </p:grpSpPr>
        <p:grpSp>
          <p:nvGrpSpPr>
            <p:cNvPr id="8985" name="Google Shape;8985;p62"/>
            <p:cNvGrpSpPr/>
            <p:nvPr/>
          </p:nvGrpSpPr>
          <p:grpSpPr>
            <a:xfrm>
              <a:off x="6530967" y="2825758"/>
              <a:ext cx="577856" cy="1566743"/>
              <a:chOff x="6530967" y="2825758"/>
              <a:chExt cx="577856" cy="1566743"/>
            </a:xfrm>
          </p:grpSpPr>
          <p:sp>
            <p:nvSpPr>
              <p:cNvPr id="8986" name="Google Shape;8986;p62"/>
              <p:cNvSpPr/>
              <p:nvPr/>
            </p:nvSpPr>
            <p:spPr>
              <a:xfrm>
                <a:off x="6624071" y="2830282"/>
                <a:ext cx="391673" cy="1562220"/>
              </a:xfrm>
              <a:custGeom>
                <a:avLst/>
                <a:gdLst/>
                <a:ahLst/>
                <a:cxnLst/>
                <a:rect l="l" t="t" r="r" b="b"/>
                <a:pathLst>
                  <a:path w="15498" h="61815" extrusionOk="0">
                    <a:moveTo>
                      <a:pt x="0" y="1"/>
                    </a:moveTo>
                    <a:lnTo>
                      <a:pt x="0" y="55145"/>
                    </a:lnTo>
                    <a:cubicBezTo>
                      <a:pt x="6" y="58823"/>
                      <a:pt x="2986" y="61803"/>
                      <a:pt x="6664" y="61809"/>
                    </a:cubicBezTo>
                    <a:lnTo>
                      <a:pt x="8833" y="61814"/>
                    </a:lnTo>
                    <a:cubicBezTo>
                      <a:pt x="12511" y="61809"/>
                      <a:pt x="15492" y="58828"/>
                      <a:pt x="15497" y="55150"/>
                    </a:cubicBezTo>
                    <a:lnTo>
                      <a:pt x="15497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8987" name="Google Shape;8987;p62"/>
              <p:cNvSpPr/>
              <p:nvPr/>
            </p:nvSpPr>
            <p:spPr>
              <a:xfrm>
                <a:off x="6530967" y="2825758"/>
                <a:ext cx="577856" cy="89389"/>
              </a:xfrm>
              <a:custGeom>
                <a:avLst/>
                <a:gdLst/>
                <a:ahLst/>
                <a:cxnLst/>
                <a:rect l="l" t="t" r="r" b="b"/>
                <a:pathLst>
                  <a:path w="22865" h="3537" extrusionOk="0">
                    <a:moveTo>
                      <a:pt x="1766" y="0"/>
                    </a:moveTo>
                    <a:cubicBezTo>
                      <a:pt x="791" y="0"/>
                      <a:pt x="1" y="796"/>
                      <a:pt x="1" y="1771"/>
                    </a:cubicBezTo>
                    <a:cubicBezTo>
                      <a:pt x="1" y="2741"/>
                      <a:pt x="791" y="3537"/>
                      <a:pt x="1766" y="3537"/>
                    </a:cubicBezTo>
                    <a:lnTo>
                      <a:pt x="21099" y="3537"/>
                    </a:lnTo>
                    <a:cubicBezTo>
                      <a:pt x="22075" y="3537"/>
                      <a:pt x="22865" y="2741"/>
                      <a:pt x="22865" y="1771"/>
                    </a:cubicBezTo>
                    <a:cubicBezTo>
                      <a:pt x="22865" y="796"/>
                      <a:pt x="22075" y="0"/>
                      <a:pt x="2109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8988" name="Google Shape;8988;p62"/>
            <p:cNvSpPr/>
            <p:nvPr/>
          </p:nvSpPr>
          <p:spPr>
            <a:xfrm>
              <a:off x="6687278" y="3011107"/>
              <a:ext cx="265260" cy="1318188"/>
            </a:xfrm>
            <a:custGeom>
              <a:avLst/>
              <a:gdLst/>
              <a:ahLst/>
              <a:cxnLst/>
              <a:rect l="l" t="t" r="r" b="b"/>
              <a:pathLst>
                <a:path w="10496" h="52159" extrusionOk="0">
                  <a:moveTo>
                    <a:pt x="0" y="0"/>
                  </a:moveTo>
                  <a:lnTo>
                    <a:pt x="0" y="47990"/>
                  </a:lnTo>
                  <a:cubicBezTo>
                    <a:pt x="0" y="50289"/>
                    <a:pt x="1864" y="52158"/>
                    <a:pt x="4163" y="52158"/>
                  </a:cubicBezTo>
                  <a:lnTo>
                    <a:pt x="6332" y="52158"/>
                  </a:lnTo>
                  <a:cubicBezTo>
                    <a:pt x="8631" y="52158"/>
                    <a:pt x="10495" y="50289"/>
                    <a:pt x="10495" y="47990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89" name="Google Shape;8989;p62"/>
            <p:cNvSpPr/>
            <p:nvPr/>
          </p:nvSpPr>
          <p:spPr>
            <a:xfrm>
              <a:off x="6687278" y="3325497"/>
              <a:ext cx="265260" cy="1003798"/>
            </a:xfrm>
            <a:custGeom>
              <a:avLst/>
              <a:gdLst/>
              <a:ahLst/>
              <a:cxnLst/>
              <a:rect l="l" t="t" r="r" b="b"/>
              <a:pathLst>
                <a:path w="10496" h="39719" extrusionOk="0">
                  <a:moveTo>
                    <a:pt x="0" y="0"/>
                  </a:moveTo>
                  <a:lnTo>
                    <a:pt x="0" y="35778"/>
                  </a:lnTo>
                  <a:cubicBezTo>
                    <a:pt x="0" y="37958"/>
                    <a:pt x="1864" y="39718"/>
                    <a:pt x="4163" y="39718"/>
                  </a:cubicBezTo>
                  <a:lnTo>
                    <a:pt x="6332" y="39718"/>
                  </a:lnTo>
                  <a:cubicBezTo>
                    <a:pt x="8631" y="39718"/>
                    <a:pt x="10495" y="37953"/>
                    <a:pt x="10495" y="35778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90" name="Google Shape;8990;p62"/>
            <p:cNvSpPr/>
            <p:nvPr/>
          </p:nvSpPr>
          <p:spPr>
            <a:xfrm>
              <a:off x="6687278" y="3749089"/>
              <a:ext cx="265260" cy="580206"/>
            </a:xfrm>
            <a:custGeom>
              <a:avLst/>
              <a:gdLst/>
              <a:ahLst/>
              <a:cxnLst/>
              <a:rect l="l" t="t" r="r" b="b"/>
              <a:pathLst>
                <a:path w="10496" h="22958" extrusionOk="0">
                  <a:moveTo>
                    <a:pt x="0" y="1"/>
                  </a:moveTo>
                  <a:lnTo>
                    <a:pt x="0" y="19344"/>
                  </a:lnTo>
                  <a:cubicBezTo>
                    <a:pt x="0" y="21339"/>
                    <a:pt x="1864" y="22957"/>
                    <a:pt x="4163" y="22957"/>
                  </a:cubicBezTo>
                  <a:lnTo>
                    <a:pt x="6332" y="22957"/>
                  </a:lnTo>
                  <a:cubicBezTo>
                    <a:pt x="8631" y="22957"/>
                    <a:pt x="10495" y="21339"/>
                    <a:pt x="10495" y="19344"/>
                  </a:cubicBezTo>
                  <a:lnTo>
                    <a:pt x="10495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91" name="Google Shape;8991;p62"/>
            <p:cNvSpPr/>
            <p:nvPr/>
          </p:nvSpPr>
          <p:spPr>
            <a:xfrm>
              <a:off x="6687278" y="4160980"/>
              <a:ext cx="265260" cy="168315"/>
            </a:xfrm>
            <a:custGeom>
              <a:avLst/>
              <a:gdLst/>
              <a:ahLst/>
              <a:cxnLst/>
              <a:rect l="l" t="t" r="r" b="b"/>
              <a:pathLst>
                <a:path w="10496" h="6660" extrusionOk="0">
                  <a:moveTo>
                    <a:pt x="0" y="0"/>
                  </a:moveTo>
                  <a:lnTo>
                    <a:pt x="0" y="2959"/>
                  </a:lnTo>
                  <a:cubicBezTo>
                    <a:pt x="0" y="5003"/>
                    <a:pt x="1864" y="6659"/>
                    <a:pt x="4163" y="6659"/>
                  </a:cubicBezTo>
                  <a:lnTo>
                    <a:pt x="6332" y="6659"/>
                  </a:lnTo>
                  <a:cubicBezTo>
                    <a:pt x="8631" y="6659"/>
                    <a:pt x="10495" y="5003"/>
                    <a:pt x="10495" y="2959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8992" name="Google Shape;8992;p62"/>
          <p:cNvSpPr/>
          <p:nvPr/>
        </p:nvSpPr>
        <p:spPr>
          <a:xfrm>
            <a:off x="6431526" y="1558993"/>
            <a:ext cx="402288" cy="1136125"/>
          </a:xfrm>
          <a:custGeom>
            <a:avLst/>
            <a:gdLst/>
            <a:ahLst/>
            <a:cxnLst/>
            <a:rect l="l" t="t" r="r" b="b"/>
            <a:pathLst>
              <a:path w="15918" h="44955" extrusionOk="0">
                <a:moveTo>
                  <a:pt x="7902" y="0"/>
                </a:moveTo>
                <a:lnTo>
                  <a:pt x="7902" y="17"/>
                </a:lnTo>
                <a:cubicBezTo>
                  <a:pt x="7586" y="60"/>
                  <a:pt x="6670" y="235"/>
                  <a:pt x="6262" y="763"/>
                </a:cubicBezTo>
                <a:cubicBezTo>
                  <a:pt x="5760" y="1412"/>
                  <a:pt x="5967" y="2817"/>
                  <a:pt x="5967" y="2817"/>
                </a:cubicBezTo>
                <a:cubicBezTo>
                  <a:pt x="5499" y="2970"/>
                  <a:pt x="5641" y="3597"/>
                  <a:pt x="5853" y="3847"/>
                </a:cubicBezTo>
                <a:cubicBezTo>
                  <a:pt x="6066" y="4098"/>
                  <a:pt x="6060" y="4419"/>
                  <a:pt x="6164" y="4523"/>
                </a:cubicBezTo>
                <a:cubicBezTo>
                  <a:pt x="6199" y="4570"/>
                  <a:pt x="6254" y="4594"/>
                  <a:pt x="6310" y="4594"/>
                </a:cubicBezTo>
                <a:cubicBezTo>
                  <a:pt x="6332" y="4594"/>
                  <a:pt x="6355" y="4591"/>
                  <a:pt x="6376" y="4583"/>
                </a:cubicBezTo>
                <a:cubicBezTo>
                  <a:pt x="6469" y="4812"/>
                  <a:pt x="6529" y="5057"/>
                  <a:pt x="6551" y="5308"/>
                </a:cubicBezTo>
                <a:cubicBezTo>
                  <a:pt x="6551" y="6539"/>
                  <a:pt x="5602" y="7177"/>
                  <a:pt x="3695" y="7623"/>
                </a:cubicBezTo>
                <a:cubicBezTo>
                  <a:pt x="1783" y="8065"/>
                  <a:pt x="1843" y="10609"/>
                  <a:pt x="1957" y="11612"/>
                </a:cubicBezTo>
                <a:cubicBezTo>
                  <a:pt x="2071" y="12620"/>
                  <a:pt x="1685" y="14418"/>
                  <a:pt x="1238" y="15742"/>
                </a:cubicBezTo>
                <a:cubicBezTo>
                  <a:pt x="791" y="17066"/>
                  <a:pt x="595" y="18826"/>
                  <a:pt x="502" y="20053"/>
                </a:cubicBezTo>
                <a:cubicBezTo>
                  <a:pt x="415" y="21273"/>
                  <a:pt x="388" y="22695"/>
                  <a:pt x="339" y="23109"/>
                </a:cubicBezTo>
                <a:cubicBezTo>
                  <a:pt x="290" y="23524"/>
                  <a:pt x="153" y="24150"/>
                  <a:pt x="77" y="24624"/>
                </a:cubicBezTo>
                <a:cubicBezTo>
                  <a:pt x="1" y="25098"/>
                  <a:pt x="213" y="25213"/>
                  <a:pt x="606" y="25654"/>
                </a:cubicBezTo>
                <a:cubicBezTo>
                  <a:pt x="879" y="25962"/>
                  <a:pt x="1148" y="26163"/>
                  <a:pt x="1411" y="26163"/>
                </a:cubicBezTo>
                <a:cubicBezTo>
                  <a:pt x="1531" y="26163"/>
                  <a:pt x="1649" y="26122"/>
                  <a:pt x="1766" y="26030"/>
                </a:cubicBezTo>
                <a:cubicBezTo>
                  <a:pt x="2142" y="25741"/>
                  <a:pt x="2257" y="25289"/>
                  <a:pt x="2131" y="25104"/>
                </a:cubicBezTo>
                <a:cubicBezTo>
                  <a:pt x="2073" y="25020"/>
                  <a:pt x="2015" y="24998"/>
                  <a:pt x="1969" y="24998"/>
                </a:cubicBezTo>
                <a:cubicBezTo>
                  <a:pt x="1917" y="24998"/>
                  <a:pt x="1881" y="25027"/>
                  <a:pt x="1881" y="25027"/>
                </a:cubicBezTo>
                <a:cubicBezTo>
                  <a:pt x="1870" y="24842"/>
                  <a:pt x="1892" y="24651"/>
                  <a:pt x="1952" y="24472"/>
                </a:cubicBezTo>
                <a:cubicBezTo>
                  <a:pt x="2044" y="24128"/>
                  <a:pt x="1935" y="23654"/>
                  <a:pt x="1777" y="23289"/>
                </a:cubicBezTo>
                <a:cubicBezTo>
                  <a:pt x="1625" y="22930"/>
                  <a:pt x="1418" y="22058"/>
                  <a:pt x="1935" y="20973"/>
                </a:cubicBezTo>
                <a:cubicBezTo>
                  <a:pt x="2447" y="19894"/>
                  <a:pt x="3243" y="16603"/>
                  <a:pt x="3221" y="15884"/>
                </a:cubicBezTo>
                <a:cubicBezTo>
                  <a:pt x="3194" y="15165"/>
                  <a:pt x="3733" y="13672"/>
                  <a:pt x="3733" y="13672"/>
                </a:cubicBezTo>
                <a:cubicBezTo>
                  <a:pt x="3733" y="13672"/>
                  <a:pt x="4142" y="14958"/>
                  <a:pt x="4556" y="16189"/>
                </a:cubicBezTo>
                <a:cubicBezTo>
                  <a:pt x="4970" y="17426"/>
                  <a:pt x="4044" y="19818"/>
                  <a:pt x="3630" y="22515"/>
                </a:cubicBezTo>
                <a:cubicBezTo>
                  <a:pt x="3221" y="25218"/>
                  <a:pt x="3554" y="27714"/>
                  <a:pt x="3603" y="29022"/>
                </a:cubicBezTo>
                <a:cubicBezTo>
                  <a:pt x="3657" y="30335"/>
                  <a:pt x="3886" y="30694"/>
                  <a:pt x="3526" y="31572"/>
                </a:cubicBezTo>
                <a:cubicBezTo>
                  <a:pt x="3167" y="32443"/>
                  <a:pt x="3270" y="33604"/>
                  <a:pt x="3270" y="33604"/>
                </a:cubicBezTo>
                <a:cubicBezTo>
                  <a:pt x="2475" y="34579"/>
                  <a:pt x="2164" y="36585"/>
                  <a:pt x="2398" y="39233"/>
                </a:cubicBezTo>
                <a:cubicBezTo>
                  <a:pt x="2627" y="41881"/>
                  <a:pt x="2655" y="42268"/>
                  <a:pt x="2600" y="43194"/>
                </a:cubicBezTo>
                <a:cubicBezTo>
                  <a:pt x="2546" y="44121"/>
                  <a:pt x="1728" y="44072"/>
                  <a:pt x="1570" y="44453"/>
                </a:cubicBezTo>
                <a:cubicBezTo>
                  <a:pt x="1418" y="44840"/>
                  <a:pt x="2420" y="44791"/>
                  <a:pt x="3243" y="44916"/>
                </a:cubicBezTo>
                <a:cubicBezTo>
                  <a:pt x="3404" y="44942"/>
                  <a:pt x="3536" y="44954"/>
                  <a:pt x="3645" y="44954"/>
                </a:cubicBezTo>
                <a:cubicBezTo>
                  <a:pt x="4094" y="44954"/>
                  <a:pt x="4147" y="44740"/>
                  <a:pt x="4169" y="44328"/>
                </a:cubicBezTo>
                <a:cubicBezTo>
                  <a:pt x="4197" y="43810"/>
                  <a:pt x="4039" y="42731"/>
                  <a:pt x="4066" y="41293"/>
                </a:cubicBezTo>
                <a:cubicBezTo>
                  <a:pt x="4093" y="39849"/>
                  <a:pt x="5041" y="37206"/>
                  <a:pt x="5096" y="36149"/>
                </a:cubicBezTo>
                <a:cubicBezTo>
                  <a:pt x="5150" y="35092"/>
                  <a:pt x="5041" y="34400"/>
                  <a:pt x="5635" y="33626"/>
                </a:cubicBezTo>
                <a:cubicBezTo>
                  <a:pt x="6229" y="32858"/>
                  <a:pt x="6561" y="29768"/>
                  <a:pt x="7177" y="28280"/>
                </a:cubicBezTo>
                <a:cubicBezTo>
                  <a:pt x="7624" y="27202"/>
                  <a:pt x="7858" y="25692"/>
                  <a:pt x="7956" y="24924"/>
                </a:cubicBezTo>
                <a:cubicBezTo>
                  <a:pt x="8054" y="25692"/>
                  <a:pt x="8294" y="27202"/>
                  <a:pt x="8736" y="28280"/>
                </a:cubicBezTo>
                <a:cubicBezTo>
                  <a:pt x="9357" y="29768"/>
                  <a:pt x="9689" y="32858"/>
                  <a:pt x="10278" y="33626"/>
                </a:cubicBezTo>
                <a:cubicBezTo>
                  <a:pt x="10872" y="34400"/>
                  <a:pt x="10768" y="35092"/>
                  <a:pt x="10823" y="36149"/>
                </a:cubicBezTo>
                <a:cubicBezTo>
                  <a:pt x="10872" y="37200"/>
                  <a:pt x="11825" y="39849"/>
                  <a:pt x="11847" y="41293"/>
                </a:cubicBezTo>
                <a:cubicBezTo>
                  <a:pt x="11874" y="42731"/>
                  <a:pt x="11722" y="43810"/>
                  <a:pt x="11743" y="44328"/>
                </a:cubicBezTo>
                <a:cubicBezTo>
                  <a:pt x="11765" y="44740"/>
                  <a:pt x="11819" y="44954"/>
                  <a:pt x="12268" y="44954"/>
                </a:cubicBezTo>
                <a:cubicBezTo>
                  <a:pt x="12377" y="44954"/>
                  <a:pt x="12509" y="44942"/>
                  <a:pt x="12670" y="44916"/>
                </a:cubicBezTo>
                <a:cubicBezTo>
                  <a:pt x="13493" y="44791"/>
                  <a:pt x="14501" y="44840"/>
                  <a:pt x="14343" y="44453"/>
                </a:cubicBezTo>
                <a:cubicBezTo>
                  <a:pt x="14190" y="44066"/>
                  <a:pt x="13367" y="44121"/>
                  <a:pt x="13313" y="43194"/>
                </a:cubicBezTo>
                <a:cubicBezTo>
                  <a:pt x="13264" y="42268"/>
                  <a:pt x="13291" y="41881"/>
                  <a:pt x="13520" y="39233"/>
                </a:cubicBezTo>
                <a:cubicBezTo>
                  <a:pt x="13749" y="36585"/>
                  <a:pt x="13443" y="34579"/>
                  <a:pt x="12648" y="33599"/>
                </a:cubicBezTo>
                <a:cubicBezTo>
                  <a:pt x="12648" y="33599"/>
                  <a:pt x="12746" y="32443"/>
                  <a:pt x="12386" y="31572"/>
                </a:cubicBezTo>
                <a:cubicBezTo>
                  <a:pt x="12027" y="30694"/>
                  <a:pt x="12261" y="30335"/>
                  <a:pt x="12310" y="29022"/>
                </a:cubicBezTo>
                <a:cubicBezTo>
                  <a:pt x="12365" y="27714"/>
                  <a:pt x="12697" y="25218"/>
                  <a:pt x="12283" y="22515"/>
                </a:cubicBezTo>
                <a:cubicBezTo>
                  <a:pt x="11874" y="19818"/>
                  <a:pt x="10953" y="17426"/>
                  <a:pt x="11362" y="16189"/>
                </a:cubicBezTo>
                <a:cubicBezTo>
                  <a:pt x="11771" y="14958"/>
                  <a:pt x="12185" y="13672"/>
                  <a:pt x="12185" y="13672"/>
                </a:cubicBezTo>
                <a:cubicBezTo>
                  <a:pt x="12185" y="13672"/>
                  <a:pt x="12724" y="15159"/>
                  <a:pt x="12697" y="15879"/>
                </a:cubicBezTo>
                <a:cubicBezTo>
                  <a:pt x="12670" y="16603"/>
                  <a:pt x="13471" y="19894"/>
                  <a:pt x="13983" y="20973"/>
                </a:cubicBezTo>
                <a:cubicBezTo>
                  <a:pt x="14495" y="22052"/>
                  <a:pt x="14294" y="22930"/>
                  <a:pt x="14136" y="23289"/>
                </a:cubicBezTo>
                <a:cubicBezTo>
                  <a:pt x="13983" y="23649"/>
                  <a:pt x="13869" y="24134"/>
                  <a:pt x="13967" y="24466"/>
                </a:cubicBezTo>
                <a:cubicBezTo>
                  <a:pt x="14021" y="24651"/>
                  <a:pt x="14048" y="24837"/>
                  <a:pt x="14037" y="25027"/>
                </a:cubicBezTo>
                <a:cubicBezTo>
                  <a:pt x="14037" y="25027"/>
                  <a:pt x="14002" y="24998"/>
                  <a:pt x="13948" y="24998"/>
                </a:cubicBezTo>
                <a:cubicBezTo>
                  <a:pt x="13902" y="24998"/>
                  <a:pt x="13842" y="25020"/>
                  <a:pt x="13781" y="25104"/>
                </a:cubicBezTo>
                <a:cubicBezTo>
                  <a:pt x="13656" y="25289"/>
                  <a:pt x="13776" y="25741"/>
                  <a:pt x="14152" y="26030"/>
                </a:cubicBezTo>
                <a:cubicBezTo>
                  <a:pt x="14269" y="26120"/>
                  <a:pt x="14387" y="26161"/>
                  <a:pt x="14506" y="26161"/>
                </a:cubicBezTo>
                <a:cubicBezTo>
                  <a:pt x="14769" y="26161"/>
                  <a:pt x="15037" y="25962"/>
                  <a:pt x="15307" y="25654"/>
                </a:cubicBezTo>
                <a:cubicBezTo>
                  <a:pt x="15705" y="25213"/>
                  <a:pt x="15917" y="25093"/>
                  <a:pt x="15841" y="24624"/>
                </a:cubicBezTo>
                <a:cubicBezTo>
                  <a:pt x="15759" y="24150"/>
                  <a:pt x="15629" y="23524"/>
                  <a:pt x="15579" y="23109"/>
                </a:cubicBezTo>
                <a:cubicBezTo>
                  <a:pt x="15530" y="22695"/>
                  <a:pt x="15503" y="21268"/>
                  <a:pt x="15411" y="20047"/>
                </a:cubicBezTo>
                <a:cubicBezTo>
                  <a:pt x="15323" y="18826"/>
                  <a:pt x="15127" y="17066"/>
                  <a:pt x="14680" y="15742"/>
                </a:cubicBezTo>
                <a:cubicBezTo>
                  <a:pt x="14228" y="14413"/>
                  <a:pt x="13841" y="12615"/>
                  <a:pt x="13956" y="11612"/>
                </a:cubicBezTo>
                <a:cubicBezTo>
                  <a:pt x="14076" y="10609"/>
                  <a:pt x="14130" y="8065"/>
                  <a:pt x="12223" y="7618"/>
                </a:cubicBezTo>
                <a:cubicBezTo>
                  <a:pt x="10316" y="7177"/>
                  <a:pt x="9368" y="6539"/>
                  <a:pt x="9368" y="5302"/>
                </a:cubicBezTo>
                <a:cubicBezTo>
                  <a:pt x="9389" y="5057"/>
                  <a:pt x="9444" y="4812"/>
                  <a:pt x="9542" y="4577"/>
                </a:cubicBezTo>
                <a:cubicBezTo>
                  <a:pt x="9564" y="4585"/>
                  <a:pt x="9586" y="4589"/>
                  <a:pt x="9608" y="4589"/>
                </a:cubicBezTo>
                <a:cubicBezTo>
                  <a:pt x="9663" y="4589"/>
                  <a:pt x="9716" y="4566"/>
                  <a:pt x="9755" y="4523"/>
                </a:cubicBezTo>
                <a:cubicBezTo>
                  <a:pt x="9858" y="4414"/>
                  <a:pt x="9853" y="4098"/>
                  <a:pt x="10060" y="3847"/>
                </a:cubicBezTo>
                <a:cubicBezTo>
                  <a:pt x="10272" y="3597"/>
                  <a:pt x="10419" y="2970"/>
                  <a:pt x="9945" y="2817"/>
                </a:cubicBezTo>
                <a:cubicBezTo>
                  <a:pt x="9945" y="2817"/>
                  <a:pt x="10158" y="1406"/>
                  <a:pt x="9656" y="763"/>
                </a:cubicBezTo>
                <a:cubicBezTo>
                  <a:pt x="9248" y="229"/>
                  <a:pt x="8332" y="60"/>
                  <a:pt x="8016" y="11"/>
                </a:cubicBezTo>
                <a:lnTo>
                  <a:pt x="8016" y="0"/>
                </a:lnTo>
                <a:cubicBezTo>
                  <a:pt x="8016" y="0"/>
                  <a:pt x="7995" y="0"/>
                  <a:pt x="7956" y="6"/>
                </a:cubicBezTo>
                <a:cubicBezTo>
                  <a:pt x="7950" y="7"/>
                  <a:pt x="7944" y="7"/>
                  <a:pt x="7938" y="7"/>
                </a:cubicBezTo>
                <a:cubicBezTo>
                  <a:pt x="7916" y="7"/>
                  <a:pt x="7902" y="0"/>
                  <a:pt x="7902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993" name="Google Shape;8993;p62"/>
          <p:cNvSpPr/>
          <p:nvPr/>
        </p:nvSpPr>
        <p:spPr>
          <a:xfrm>
            <a:off x="4811024" y="1580335"/>
            <a:ext cx="744629" cy="457685"/>
          </a:xfrm>
          <a:custGeom>
            <a:avLst/>
            <a:gdLst/>
            <a:ahLst/>
            <a:cxnLst/>
            <a:rect l="l" t="t" r="r" b="b"/>
            <a:pathLst>
              <a:path w="29464" h="18110" extrusionOk="0">
                <a:moveTo>
                  <a:pt x="10365" y="1"/>
                </a:moveTo>
                <a:cubicBezTo>
                  <a:pt x="10212" y="1"/>
                  <a:pt x="10059" y="98"/>
                  <a:pt x="10038" y="297"/>
                </a:cubicBezTo>
                <a:lnTo>
                  <a:pt x="8943" y="10253"/>
                </a:lnTo>
                <a:lnTo>
                  <a:pt x="344" y="10253"/>
                </a:lnTo>
                <a:cubicBezTo>
                  <a:pt x="341" y="10252"/>
                  <a:pt x="338" y="10252"/>
                  <a:pt x="334" y="10252"/>
                </a:cubicBezTo>
                <a:cubicBezTo>
                  <a:pt x="153" y="10252"/>
                  <a:pt x="1" y="10398"/>
                  <a:pt x="1" y="10585"/>
                </a:cubicBezTo>
                <a:cubicBezTo>
                  <a:pt x="1" y="10767"/>
                  <a:pt x="153" y="10912"/>
                  <a:pt x="334" y="10912"/>
                </a:cubicBezTo>
                <a:cubicBezTo>
                  <a:pt x="338" y="10912"/>
                  <a:pt x="341" y="10912"/>
                  <a:pt x="344" y="10912"/>
                </a:cubicBezTo>
                <a:lnTo>
                  <a:pt x="9231" y="10912"/>
                </a:lnTo>
                <a:cubicBezTo>
                  <a:pt x="9400" y="10912"/>
                  <a:pt x="9542" y="10787"/>
                  <a:pt x="9558" y="10618"/>
                </a:cubicBezTo>
                <a:lnTo>
                  <a:pt x="10240" y="4444"/>
                </a:lnTo>
                <a:lnTo>
                  <a:pt x="10910" y="17799"/>
                </a:lnTo>
                <a:cubicBezTo>
                  <a:pt x="10921" y="17968"/>
                  <a:pt x="11057" y="18104"/>
                  <a:pt x="11226" y="18110"/>
                </a:cubicBezTo>
                <a:lnTo>
                  <a:pt x="11242" y="18110"/>
                </a:lnTo>
                <a:cubicBezTo>
                  <a:pt x="11406" y="18110"/>
                  <a:pt x="11542" y="17990"/>
                  <a:pt x="11564" y="17832"/>
                </a:cubicBezTo>
                <a:lnTo>
                  <a:pt x="12724" y="10018"/>
                </a:lnTo>
                <a:lnTo>
                  <a:pt x="13629" y="13680"/>
                </a:lnTo>
                <a:cubicBezTo>
                  <a:pt x="13670" y="13848"/>
                  <a:pt x="13809" y="13929"/>
                  <a:pt x="13948" y="13929"/>
                </a:cubicBezTo>
                <a:cubicBezTo>
                  <a:pt x="14103" y="13929"/>
                  <a:pt x="14257" y="13829"/>
                  <a:pt x="14277" y="13636"/>
                </a:cubicBezTo>
                <a:lnTo>
                  <a:pt x="15056" y="6084"/>
                </a:lnTo>
                <a:lnTo>
                  <a:pt x="16108" y="13004"/>
                </a:lnTo>
                <a:cubicBezTo>
                  <a:pt x="16135" y="13157"/>
                  <a:pt x="16261" y="13271"/>
                  <a:pt x="16419" y="13282"/>
                </a:cubicBezTo>
                <a:cubicBezTo>
                  <a:pt x="16426" y="13283"/>
                  <a:pt x="16434" y="13283"/>
                  <a:pt x="16441" y="13283"/>
                </a:cubicBezTo>
                <a:cubicBezTo>
                  <a:pt x="16590" y="13283"/>
                  <a:pt x="16720" y="13182"/>
                  <a:pt x="16751" y="13037"/>
                </a:cubicBezTo>
                <a:lnTo>
                  <a:pt x="17835" y="8885"/>
                </a:lnTo>
                <a:lnTo>
                  <a:pt x="18331" y="14481"/>
                </a:lnTo>
                <a:cubicBezTo>
                  <a:pt x="18348" y="14650"/>
                  <a:pt x="18489" y="14781"/>
                  <a:pt x="18658" y="14781"/>
                </a:cubicBezTo>
                <a:lnTo>
                  <a:pt x="18664" y="14781"/>
                </a:lnTo>
                <a:cubicBezTo>
                  <a:pt x="18827" y="14781"/>
                  <a:pt x="18969" y="14655"/>
                  <a:pt x="18991" y="14492"/>
                </a:cubicBezTo>
                <a:lnTo>
                  <a:pt x="19721" y="7806"/>
                </a:lnTo>
                <a:lnTo>
                  <a:pt x="20353" y="10961"/>
                </a:lnTo>
                <a:cubicBezTo>
                  <a:pt x="20380" y="11113"/>
                  <a:pt x="20516" y="11228"/>
                  <a:pt x="20674" y="11228"/>
                </a:cubicBezTo>
                <a:lnTo>
                  <a:pt x="29120" y="11228"/>
                </a:lnTo>
                <a:cubicBezTo>
                  <a:pt x="29124" y="11228"/>
                  <a:pt x="29127" y="11228"/>
                  <a:pt x="29130" y="11228"/>
                </a:cubicBezTo>
                <a:cubicBezTo>
                  <a:pt x="29316" y="11228"/>
                  <a:pt x="29464" y="11083"/>
                  <a:pt x="29464" y="10895"/>
                </a:cubicBezTo>
                <a:cubicBezTo>
                  <a:pt x="29464" y="10716"/>
                  <a:pt x="29321" y="10568"/>
                  <a:pt x="29139" y="10568"/>
                </a:cubicBezTo>
                <a:cubicBezTo>
                  <a:pt x="29133" y="10568"/>
                  <a:pt x="29127" y="10568"/>
                  <a:pt x="29120" y="10569"/>
                </a:cubicBezTo>
                <a:lnTo>
                  <a:pt x="20941" y="10569"/>
                </a:lnTo>
                <a:lnTo>
                  <a:pt x="19950" y="5594"/>
                </a:lnTo>
                <a:cubicBezTo>
                  <a:pt x="19918" y="5434"/>
                  <a:pt x="19782" y="5326"/>
                  <a:pt x="19623" y="5326"/>
                </a:cubicBezTo>
                <a:cubicBezTo>
                  <a:pt x="19620" y="5326"/>
                  <a:pt x="19616" y="5327"/>
                  <a:pt x="19612" y="5327"/>
                </a:cubicBezTo>
                <a:cubicBezTo>
                  <a:pt x="19448" y="5332"/>
                  <a:pt x="19318" y="5457"/>
                  <a:pt x="19301" y="5621"/>
                </a:cubicBezTo>
                <a:lnTo>
                  <a:pt x="18691" y="11130"/>
                </a:lnTo>
                <a:lnTo>
                  <a:pt x="18320" y="6940"/>
                </a:lnTo>
                <a:cubicBezTo>
                  <a:pt x="18303" y="6745"/>
                  <a:pt x="18148" y="6642"/>
                  <a:pt x="17994" y="6642"/>
                </a:cubicBezTo>
                <a:cubicBezTo>
                  <a:pt x="17857" y="6642"/>
                  <a:pt x="17721" y="6722"/>
                  <a:pt x="17677" y="6890"/>
                </a:cubicBezTo>
                <a:lnTo>
                  <a:pt x="16517" y="11326"/>
                </a:lnTo>
                <a:lnTo>
                  <a:pt x="15318" y="3441"/>
                </a:lnTo>
                <a:cubicBezTo>
                  <a:pt x="15291" y="3278"/>
                  <a:pt x="15149" y="3158"/>
                  <a:pt x="14986" y="3158"/>
                </a:cubicBezTo>
                <a:cubicBezTo>
                  <a:pt x="14817" y="3163"/>
                  <a:pt x="14680" y="3289"/>
                  <a:pt x="14664" y="3452"/>
                </a:cubicBezTo>
                <a:lnTo>
                  <a:pt x="13814" y="11696"/>
                </a:lnTo>
                <a:lnTo>
                  <a:pt x="12959" y="8242"/>
                </a:lnTo>
                <a:cubicBezTo>
                  <a:pt x="12922" y="8096"/>
                  <a:pt x="12792" y="7990"/>
                  <a:pt x="12642" y="7990"/>
                </a:cubicBezTo>
                <a:cubicBezTo>
                  <a:pt x="12635" y="7990"/>
                  <a:pt x="12628" y="7991"/>
                  <a:pt x="12621" y="7991"/>
                </a:cubicBezTo>
                <a:cubicBezTo>
                  <a:pt x="12468" y="8002"/>
                  <a:pt x="12337" y="8117"/>
                  <a:pt x="12316" y="8275"/>
                </a:cubicBezTo>
                <a:lnTo>
                  <a:pt x="11400" y="14437"/>
                </a:lnTo>
                <a:lnTo>
                  <a:pt x="10697" y="314"/>
                </a:lnTo>
                <a:cubicBezTo>
                  <a:pt x="10686" y="107"/>
                  <a:pt x="10525" y="1"/>
                  <a:pt x="10365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994" name="Google Shape;8994;p62"/>
          <p:cNvSpPr/>
          <p:nvPr/>
        </p:nvSpPr>
        <p:spPr>
          <a:xfrm>
            <a:off x="4768491" y="2118007"/>
            <a:ext cx="1074435" cy="439590"/>
          </a:xfrm>
          <a:custGeom>
            <a:avLst/>
            <a:gdLst/>
            <a:ahLst/>
            <a:cxnLst/>
            <a:rect l="l" t="t" r="r" b="b"/>
            <a:pathLst>
              <a:path w="42514" h="17394" extrusionOk="0">
                <a:moveTo>
                  <a:pt x="34558" y="1"/>
                </a:moveTo>
                <a:cubicBezTo>
                  <a:pt x="34361" y="1"/>
                  <a:pt x="34171" y="132"/>
                  <a:pt x="34154" y="306"/>
                </a:cubicBezTo>
                <a:lnTo>
                  <a:pt x="33141" y="11182"/>
                </a:lnTo>
                <a:lnTo>
                  <a:pt x="32825" y="3799"/>
                </a:lnTo>
                <a:cubicBezTo>
                  <a:pt x="32814" y="3630"/>
                  <a:pt x="32656" y="3494"/>
                  <a:pt x="32443" y="3483"/>
                </a:cubicBezTo>
                <a:cubicBezTo>
                  <a:pt x="32439" y="3483"/>
                  <a:pt x="32434" y="3483"/>
                  <a:pt x="32430" y="3483"/>
                </a:cubicBezTo>
                <a:cubicBezTo>
                  <a:pt x="32229" y="3483"/>
                  <a:pt x="32056" y="3601"/>
                  <a:pt x="32024" y="3766"/>
                </a:cubicBezTo>
                <a:lnTo>
                  <a:pt x="30700" y="11095"/>
                </a:lnTo>
                <a:lnTo>
                  <a:pt x="30318" y="10250"/>
                </a:lnTo>
                <a:cubicBezTo>
                  <a:pt x="30244" y="10113"/>
                  <a:pt x="30104" y="10032"/>
                  <a:pt x="29957" y="10032"/>
                </a:cubicBezTo>
                <a:cubicBezTo>
                  <a:pt x="29952" y="10032"/>
                  <a:pt x="29947" y="10032"/>
                  <a:pt x="29942" y="10032"/>
                </a:cubicBezTo>
                <a:lnTo>
                  <a:pt x="25153" y="10032"/>
                </a:lnTo>
                <a:cubicBezTo>
                  <a:pt x="24962" y="10032"/>
                  <a:pt x="24793" y="10141"/>
                  <a:pt x="24760" y="10299"/>
                </a:cubicBezTo>
                <a:lnTo>
                  <a:pt x="24640" y="10790"/>
                </a:lnTo>
                <a:lnTo>
                  <a:pt x="23703" y="1766"/>
                </a:lnTo>
                <a:cubicBezTo>
                  <a:pt x="23687" y="1595"/>
                  <a:pt x="23514" y="1466"/>
                  <a:pt x="23307" y="1466"/>
                </a:cubicBezTo>
                <a:cubicBezTo>
                  <a:pt x="23303" y="1466"/>
                  <a:pt x="23299" y="1466"/>
                  <a:pt x="23295" y="1467"/>
                </a:cubicBezTo>
                <a:cubicBezTo>
                  <a:pt x="23082" y="1472"/>
                  <a:pt x="22913" y="1614"/>
                  <a:pt x="22908" y="1788"/>
                </a:cubicBezTo>
                <a:lnTo>
                  <a:pt x="22657" y="9793"/>
                </a:lnTo>
                <a:lnTo>
                  <a:pt x="22330" y="7760"/>
                </a:lnTo>
                <a:cubicBezTo>
                  <a:pt x="22303" y="7597"/>
                  <a:pt x="22134" y="7477"/>
                  <a:pt x="21932" y="7477"/>
                </a:cubicBezTo>
                <a:cubicBezTo>
                  <a:pt x="21731" y="7477"/>
                  <a:pt x="21562" y="7602"/>
                  <a:pt x="21540" y="7766"/>
                </a:cubicBezTo>
                <a:lnTo>
                  <a:pt x="21001" y="11520"/>
                </a:lnTo>
                <a:lnTo>
                  <a:pt x="20352" y="2807"/>
                </a:lnTo>
                <a:cubicBezTo>
                  <a:pt x="20336" y="2633"/>
                  <a:pt x="20161" y="2496"/>
                  <a:pt x="19954" y="2496"/>
                </a:cubicBezTo>
                <a:cubicBezTo>
                  <a:pt x="19742" y="2496"/>
                  <a:pt x="19567" y="2627"/>
                  <a:pt x="19551" y="2802"/>
                </a:cubicBezTo>
                <a:lnTo>
                  <a:pt x="19028" y="9122"/>
                </a:lnTo>
                <a:lnTo>
                  <a:pt x="18826" y="7090"/>
                </a:lnTo>
                <a:cubicBezTo>
                  <a:pt x="18810" y="6932"/>
                  <a:pt x="18657" y="6807"/>
                  <a:pt x="18461" y="6790"/>
                </a:cubicBezTo>
                <a:cubicBezTo>
                  <a:pt x="18447" y="6789"/>
                  <a:pt x="18434" y="6788"/>
                  <a:pt x="18420" y="6788"/>
                </a:cubicBezTo>
                <a:cubicBezTo>
                  <a:pt x="18245" y="6788"/>
                  <a:pt x="18087" y="6883"/>
                  <a:pt x="18042" y="7030"/>
                </a:cubicBezTo>
                <a:lnTo>
                  <a:pt x="17023" y="10000"/>
                </a:lnTo>
                <a:lnTo>
                  <a:pt x="11879" y="10000"/>
                </a:lnTo>
                <a:lnTo>
                  <a:pt x="11290" y="8218"/>
                </a:lnTo>
                <a:cubicBezTo>
                  <a:pt x="11230" y="8066"/>
                  <a:pt x="11085" y="7971"/>
                  <a:pt x="10925" y="7971"/>
                </a:cubicBezTo>
                <a:cubicBezTo>
                  <a:pt x="10912" y="7971"/>
                  <a:pt x="10900" y="7971"/>
                  <a:pt x="10887" y="7973"/>
                </a:cubicBezTo>
                <a:cubicBezTo>
                  <a:pt x="10702" y="7984"/>
                  <a:pt x="10544" y="8093"/>
                  <a:pt x="10511" y="8245"/>
                </a:cubicBezTo>
                <a:lnTo>
                  <a:pt x="9694" y="12010"/>
                </a:lnTo>
                <a:lnTo>
                  <a:pt x="9247" y="5564"/>
                </a:lnTo>
                <a:cubicBezTo>
                  <a:pt x="9236" y="5390"/>
                  <a:pt x="9067" y="5259"/>
                  <a:pt x="8860" y="5254"/>
                </a:cubicBezTo>
                <a:cubicBezTo>
                  <a:pt x="8856" y="5253"/>
                  <a:pt x="8851" y="5253"/>
                  <a:pt x="8847" y="5253"/>
                </a:cubicBezTo>
                <a:cubicBezTo>
                  <a:pt x="8640" y="5253"/>
                  <a:pt x="8473" y="5377"/>
                  <a:pt x="8452" y="5542"/>
                </a:cubicBezTo>
                <a:lnTo>
                  <a:pt x="7542" y="12141"/>
                </a:lnTo>
                <a:lnTo>
                  <a:pt x="7051" y="2714"/>
                </a:lnTo>
                <a:cubicBezTo>
                  <a:pt x="7040" y="2540"/>
                  <a:pt x="6866" y="2404"/>
                  <a:pt x="6664" y="2398"/>
                </a:cubicBezTo>
                <a:cubicBezTo>
                  <a:pt x="6660" y="2398"/>
                  <a:pt x="6656" y="2398"/>
                  <a:pt x="6651" y="2398"/>
                </a:cubicBezTo>
                <a:cubicBezTo>
                  <a:pt x="6450" y="2398"/>
                  <a:pt x="6277" y="2522"/>
                  <a:pt x="6256" y="2687"/>
                </a:cubicBezTo>
                <a:lnTo>
                  <a:pt x="5231" y="10060"/>
                </a:lnTo>
                <a:lnTo>
                  <a:pt x="403" y="10060"/>
                </a:lnTo>
                <a:cubicBezTo>
                  <a:pt x="180" y="10060"/>
                  <a:pt x="0" y="10207"/>
                  <a:pt x="0" y="10387"/>
                </a:cubicBezTo>
                <a:cubicBezTo>
                  <a:pt x="0" y="10572"/>
                  <a:pt x="180" y="10719"/>
                  <a:pt x="403" y="10719"/>
                </a:cubicBezTo>
                <a:lnTo>
                  <a:pt x="5591" y="10719"/>
                </a:lnTo>
                <a:cubicBezTo>
                  <a:pt x="5792" y="10719"/>
                  <a:pt x="5967" y="10594"/>
                  <a:pt x="5989" y="10425"/>
                </a:cubicBezTo>
                <a:lnTo>
                  <a:pt x="6474" y="6943"/>
                </a:lnTo>
                <a:lnTo>
                  <a:pt x="6964" y="16386"/>
                </a:lnTo>
                <a:cubicBezTo>
                  <a:pt x="6969" y="16555"/>
                  <a:pt x="7144" y="16696"/>
                  <a:pt x="7351" y="16702"/>
                </a:cubicBezTo>
                <a:cubicBezTo>
                  <a:pt x="7355" y="16702"/>
                  <a:pt x="7359" y="16702"/>
                  <a:pt x="7364" y="16702"/>
                </a:cubicBezTo>
                <a:cubicBezTo>
                  <a:pt x="7565" y="16702"/>
                  <a:pt x="7738" y="16578"/>
                  <a:pt x="7759" y="16408"/>
                </a:cubicBezTo>
                <a:lnTo>
                  <a:pt x="8719" y="9460"/>
                </a:lnTo>
                <a:lnTo>
                  <a:pt x="9094" y="14855"/>
                </a:lnTo>
                <a:cubicBezTo>
                  <a:pt x="9105" y="15024"/>
                  <a:pt x="9263" y="15160"/>
                  <a:pt x="9470" y="15165"/>
                </a:cubicBezTo>
                <a:cubicBezTo>
                  <a:pt x="9475" y="15165"/>
                  <a:pt x="9480" y="15165"/>
                  <a:pt x="9484" y="15165"/>
                </a:cubicBezTo>
                <a:cubicBezTo>
                  <a:pt x="9680" y="15165"/>
                  <a:pt x="9853" y="15053"/>
                  <a:pt x="9890" y="14893"/>
                </a:cubicBezTo>
                <a:lnTo>
                  <a:pt x="10991" y="9809"/>
                </a:lnTo>
                <a:lnTo>
                  <a:pt x="11187" y="10414"/>
                </a:lnTo>
                <a:cubicBezTo>
                  <a:pt x="11249" y="10559"/>
                  <a:pt x="11390" y="10654"/>
                  <a:pt x="11548" y="10654"/>
                </a:cubicBezTo>
                <a:cubicBezTo>
                  <a:pt x="11557" y="10654"/>
                  <a:pt x="11565" y="10654"/>
                  <a:pt x="11574" y="10654"/>
                </a:cubicBezTo>
                <a:lnTo>
                  <a:pt x="17328" y="10654"/>
                </a:lnTo>
                <a:cubicBezTo>
                  <a:pt x="17336" y="10654"/>
                  <a:pt x="17345" y="10654"/>
                  <a:pt x="17353" y="10654"/>
                </a:cubicBezTo>
                <a:cubicBezTo>
                  <a:pt x="17512" y="10654"/>
                  <a:pt x="17653" y="10559"/>
                  <a:pt x="17715" y="10414"/>
                </a:cubicBezTo>
                <a:lnTo>
                  <a:pt x="18211" y="8970"/>
                </a:lnTo>
                <a:lnTo>
                  <a:pt x="18668" y="13542"/>
                </a:lnTo>
                <a:cubicBezTo>
                  <a:pt x="18685" y="13710"/>
                  <a:pt x="18859" y="13841"/>
                  <a:pt x="19072" y="13841"/>
                </a:cubicBezTo>
                <a:cubicBezTo>
                  <a:pt x="19279" y="13841"/>
                  <a:pt x="19453" y="13710"/>
                  <a:pt x="19469" y="13536"/>
                </a:cubicBezTo>
                <a:lnTo>
                  <a:pt x="19927" y="7924"/>
                </a:lnTo>
                <a:lnTo>
                  <a:pt x="20472" y="15225"/>
                </a:lnTo>
                <a:cubicBezTo>
                  <a:pt x="20488" y="15394"/>
                  <a:pt x="20657" y="15525"/>
                  <a:pt x="20864" y="15530"/>
                </a:cubicBezTo>
                <a:cubicBezTo>
                  <a:pt x="20872" y="15531"/>
                  <a:pt x="20880" y="15531"/>
                  <a:pt x="20888" y="15531"/>
                </a:cubicBezTo>
                <a:cubicBezTo>
                  <a:pt x="21080" y="15531"/>
                  <a:pt x="21247" y="15404"/>
                  <a:pt x="21273" y="15242"/>
                </a:cubicBezTo>
                <a:lnTo>
                  <a:pt x="21960" y="10452"/>
                </a:lnTo>
                <a:lnTo>
                  <a:pt x="22532" y="14021"/>
                </a:lnTo>
                <a:cubicBezTo>
                  <a:pt x="22558" y="14183"/>
                  <a:pt x="22724" y="14305"/>
                  <a:pt x="22926" y="14305"/>
                </a:cubicBezTo>
                <a:cubicBezTo>
                  <a:pt x="22934" y="14305"/>
                  <a:pt x="22943" y="14305"/>
                  <a:pt x="22951" y="14304"/>
                </a:cubicBezTo>
                <a:cubicBezTo>
                  <a:pt x="23158" y="14293"/>
                  <a:pt x="23322" y="14157"/>
                  <a:pt x="23327" y="13983"/>
                </a:cubicBezTo>
                <a:lnTo>
                  <a:pt x="23523" y="7733"/>
                </a:lnTo>
                <a:lnTo>
                  <a:pt x="24090" y="13176"/>
                </a:lnTo>
                <a:cubicBezTo>
                  <a:pt x="24106" y="13340"/>
                  <a:pt x="24270" y="13460"/>
                  <a:pt x="24466" y="13476"/>
                </a:cubicBezTo>
                <a:cubicBezTo>
                  <a:pt x="24475" y="13477"/>
                  <a:pt x="24484" y="13477"/>
                  <a:pt x="24493" y="13477"/>
                </a:cubicBezTo>
                <a:cubicBezTo>
                  <a:pt x="24683" y="13477"/>
                  <a:pt x="24844" y="13365"/>
                  <a:pt x="24880" y="13209"/>
                </a:cubicBezTo>
                <a:lnTo>
                  <a:pt x="25485" y="10686"/>
                </a:lnTo>
                <a:lnTo>
                  <a:pt x="29670" y="10686"/>
                </a:lnTo>
                <a:lnTo>
                  <a:pt x="30493" y="12528"/>
                </a:lnTo>
                <a:cubicBezTo>
                  <a:pt x="30553" y="12658"/>
                  <a:pt x="30700" y="12742"/>
                  <a:pt x="30868" y="12742"/>
                </a:cubicBezTo>
                <a:cubicBezTo>
                  <a:pt x="30882" y="12742"/>
                  <a:pt x="30897" y="12742"/>
                  <a:pt x="30912" y="12741"/>
                </a:cubicBezTo>
                <a:cubicBezTo>
                  <a:pt x="31092" y="12730"/>
                  <a:pt x="31239" y="12615"/>
                  <a:pt x="31266" y="12463"/>
                </a:cubicBezTo>
                <a:lnTo>
                  <a:pt x="32182" y="7406"/>
                </a:lnTo>
                <a:lnTo>
                  <a:pt x="32601" y="17078"/>
                </a:lnTo>
                <a:cubicBezTo>
                  <a:pt x="32607" y="17252"/>
                  <a:pt x="32781" y="17394"/>
                  <a:pt x="32994" y="17394"/>
                </a:cubicBezTo>
                <a:lnTo>
                  <a:pt x="32999" y="17394"/>
                </a:lnTo>
                <a:cubicBezTo>
                  <a:pt x="33206" y="17394"/>
                  <a:pt x="33381" y="17263"/>
                  <a:pt x="33397" y="17089"/>
                </a:cubicBezTo>
                <a:lnTo>
                  <a:pt x="34492" y="5395"/>
                </a:lnTo>
                <a:lnTo>
                  <a:pt x="34999" y="13269"/>
                </a:lnTo>
                <a:cubicBezTo>
                  <a:pt x="35015" y="13433"/>
                  <a:pt x="35173" y="13569"/>
                  <a:pt x="35380" y="13580"/>
                </a:cubicBezTo>
                <a:cubicBezTo>
                  <a:pt x="35385" y="13580"/>
                  <a:pt x="35390" y="13580"/>
                  <a:pt x="35394" y="13580"/>
                </a:cubicBezTo>
                <a:cubicBezTo>
                  <a:pt x="35590" y="13580"/>
                  <a:pt x="35763" y="13467"/>
                  <a:pt x="35795" y="13307"/>
                </a:cubicBezTo>
                <a:lnTo>
                  <a:pt x="36590" y="9542"/>
                </a:lnTo>
                <a:lnTo>
                  <a:pt x="37037" y="14392"/>
                </a:lnTo>
                <a:cubicBezTo>
                  <a:pt x="37053" y="14560"/>
                  <a:pt x="37217" y="14686"/>
                  <a:pt x="37418" y="14697"/>
                </a:cubicBezTo>
                <a:cubicBezTo>
                  <a:pt x="37423" y="14697"/>
                  <a:pt x="37427" y="14697"/>
                  <a:pt x="37432" y="14697"/>
                </a:cubicBezTo>
                <a:cubicBezTo>
                  <a:pt x="37623" y="14697"/>
                  <a:pt x="37795" y="14584"/>
                  <a:pt x="37832" y="14424"/>
                </a:cubicBezTo>
                <a:lnTo>
                  <a:pt x="38568" y="10855"/>
                </a:lnTo>
                <a:lnTo>
                  <a:pt x="42115" y="10855"/>
                </a:lnTo>
                <a:cubicBezTo>
                  <a:pt x="42333" y="10855"/>
                  <a:pt x="42513" y="10708"/>
                  <a:pt x="42513" y="10528"/>
                </a:cubicBezTo>
                <a:cubicBezTo>
                  <a:pt x="42513" y="10348"/>
                  <a:pt x="42333" y="10201"/>
                  <a:pt x="42115" y="10201"/>
                </a:cubicBezTo>
                <a:lnTo>
                  <a:pt x="38230" y="10201"/>
                </a:lnTo>
                <a:cubicBezTo>
                  <a:pt x="38034" y="10201"/>
                  <a:pt x="37871" y="10316"/>
                  <a:pt x="37838" y="10474"/>
                </a:cubicBezTo>
                <a:lnTo>
                  <a:pt x="37582" y="11656"/>
                </a:lnTo>
                <a:lnTo>
                  <a:pt x="37140" y="6850"/>
                </a:lnTo>
                <a:cubicBezTo>
                  <a:pt x="37124" y="6681"/>
                  <a:pt x="36961" y="6556"/>
                  <a:pt x="36759" y="6545"/>
                </a:cubicBezTo>
                <a:cubicBezTo>
                  <a:pt x="36754" y="6545"/>
                  <a:pt x="36750" y="6545"/>
                  <a:pt x="36745" y="6545"/>
                </a:cubicBezTo>
                <a:cubicBezTo>
                  <a:pt x="36549" y="6545"/>
                  <a:pt x="36377" y="6658"/>
                  <a:pt x="36345" y="6817"/>
                </a:cubicBezTo>
                <a:lnTo>
                  <a:pt x="35604" y="10327"/>
                </a:lnTo>
                <a:lnTo>
                  <a:pt x="34955" y="311"/>
                </a:lnTo>
                <a:cubicBezTo>
                  <a:pt x="34944" y="137"/>
                  <a:pt x="34770" y="1"/>
                  <a:pt x="34558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8995" name="Google Shape;8995;p62"/>
          <p:cNvGrpSpPr/>
          <p:nvPr/>
        </p:nvGrpSpPr>
        <p:grpSpPr>
          <a:xfrm>
            <a:off x="2882968" y="1560496"/>
            <a:ext cx="554302" cy="1133118"/>
            <a:chOff x="3039218" y="1560945"/>
            <a:chExt cx="554302" cy="1133118"/>
          </a:xfrm>
        </p:grpSpPr>
        <p:sp>
          <p:nvSpPr>
            <p:cNvPr id="8996" name="Google Shape;8996;p62"/>
            <p:cNvSpPr/>
            <p:nvPr/>
          </p:nvSpPr>
          <p:spPr>
            <a:xfrm>
              <a:off x="3067043" y="2114615"/>
              <a:ext cx="25904" cy="6925"/>
            </a:xfrm>
            <a:custGeom>
              <a:avLst/>
              <a:gdLst/>
              <a:ahLst/>
              <a:cxnLst/>
              <a:rect l="l" t="t" r="r" b="b"/>
              <a:pathLst>
                <a:path w="1025" h="274" extrusionOk="0">
                  <a:moveTo>
                    <a:pt x="992" y="1"/>
                  </a:moveTo>
                  <a:cubicBezTo>
                    <a:pt x="992" y="1"/>
                    <a:pt x="0" y="61"/>
                    <a:pt x="38" y="208"/>
                  </a:cubicBezTo>
                  <a:cubicBezTo>
                    <a:pt x="51" y="257"/>
                    <a:pt x="165" y="273"/>
                    <a:pt x="311" y="273"/>
                  </a:cubicBezTo>
                  <a:cubicBezTo>
                    <a:pt x="603" y="273"/>
                    <a:pt x="1024" y="208"/>
                    <a:pt x="1024" y="208"/>
                  </a:cubicBezTo>
                  <a:lnTo>
                    <a:pt x="99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97" name="Google Shape;8997;p62"/>
            <p:cNvSpPr/>
            <p:nvPr/>
          </p:nvSpPr>
          <p:spPr>
            <a:xfrm>
              <a:off x="3039218" y="2118482"/>
              <a:ext cx="30378" cy="19940"/>
            </a:xfrm>
            <a:custGeom>
              <a:avLst/>
              <a:gdLst/>
              <a:ahLst/>
              <a:cxnLst/>
              <a:rect l="l" t="t" r="r" b="b"/>
              <a:pathLst>
                <a:path w="1202" h="789" extrusionOk="0">
                  <a:moveTo>
                    <a:pt x="1101" y="0"/>
                  </a:moveTo>
                  <a:cubicBezTo>
                    <a:pt x="1101" y="0"/>
                    <a:pt x="0" y="540"/>
                    <a:pt x="153" y="752"/>
                  </a:cubicBezTo>
                  <a:cubicBezTo>
                    <a:pt x="171" y="777"/>
                    <a:pt x="199" y="788"/>
                    <a:pt x="235" y="788"/>
                  </a:cubicBezTo>
                  <a:cubicBezTo>
                    <a:pt x="503" y="788"/>
                    <a:pt x="1201" y="160"/>
                    <a:pt x="1177" y="93"/>
                  </a:cubicBezTo>
                  <a:cubicBezTo>
                    <a:pt x="1172" y="49"/>
                    <a:pt x="1139" y="17"/>
                    <a:pt x="110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98" name="Google Shape;8998;p62"/>
            <p:cNvSpPr/>
            <p:nvPr/>
          </p:nvSpPr>
          <p:spPr>
            <a:xfrm>
              <a:off x="3062620" y="2148480"/>
              <a:ext cx="22543" cy="28078"/>
            </a:xfrm>
            <a:custGeom>
              <a:avLst/>
              <a:gdLst/>
              <a:ahLst/>
              <a:cxnLst/>
              <a:rect l="l" t="t" r="r" b="b"/>
              <a:pathLst>
                <a:path w="892" h="1111" extrusionOk="0">
                  <a:moveTo>
                    <a:pt x="742" y="0"/>
                  </a:moveTo>
                  <a:cubicBezTo>
                    <a:pt x="737" y="0"/>
                    <a:pt x="731" y="0"/>
                    <a:pt x="725" y="1"/>
                  </a:cubicBezTo>
                  <a:cubicBezTo>
                    <a:pt x="725" y="1"/>
                    <a:pt x="1" y="987"/>
                    <a:pt x="235" y="1102"/>
                  </a:cubicBezTo>
                  <a:cubicBezTo>
                    <a:pt x="247" y="1108"/>
                    <a:pt x="259" y="1111"/>
                    <a:pt x="272" y="1111"/>
                  </a:cubicBezTo>
                  <a:cubicBezTo>
                    <a:pt x="511" y="1111"/>
                    <a:pt x="891" y="96"/>
                    <a:pt x="834" y="39"/>
                  </a:cubicBezTo>
                  <a:cubicBezTo>
                    <a:pt x="811" y="15"/>
                    <a:pt x="779" y="0"/>
                    <a:pt x="742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99" name="Google Shape;8999;p62"/>
            <p:cNvSpPr/>
            <p:nvPr/>
          </p:nvSpPr>
          <p:spPr>
            <a:xfrm>
              <a:off x="3049554" y="2174309"/>
              <a:ext cx="22518" cy="28128"/>
            </a:xfrm>
            <a:custGeom>
              <a:avLst/>
              <a:gdLst/>
              <a:ahLst/>
              <a:cxnLst/>
              <a:rect l="l" t="t" r="r" b="b"/>
              <a:pathLst>
                <a:path w="891" h="1113" extrusionOk="0">
                  <a:moveTo>
                    <a:pt x="751" y="0"/>
                  </a:moveTo>
                  <a:cubicBezTo>
                    <a:pt x="743" y="0"/>
                    <a:pt x="734" y="1"/>
                    <a:pt x="725" y="3"/>
                  </a:cubicBezTo>
                  <a:cubicBezTo>
                    <a:pt x="725" y="3"/>
                    <a:pt x="0" y="990"/>
                    <a:pt x="234" y="1104"/>
                  </a:cubicBezTo>
                  <a:cubicBezTo>
                    <a:pt x="246" y="1110"/>
                    <a:pt x="257" y="1112"/>
                    <a:pt x="270" y="1112"/>
                  </a:cubicBezTo>
                  <a:cubicBezTo>
                    <a:pt x="509" y="1112"/>
                    <a:pt x="891" y="93"/>
                    <a:pt x="834" y="42"/>
                  </a:cubicBezTo>
                  <a:cubicBezTo>
                    <a:pt x="812" y="16"/>
                    <a:pt x="784" y="0"/>
                    <a:pt x="7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00" name="Google Shape;9000;p62"/>
            <p:cNvSpPr/>
            <p:nvPr/>
          </p:nvSpPr>
          <p:spPr>
            <a:xfrm>
              <a:off x="3059739" y="2185024"/>
              <a:ext cx="23478" cy="31717"/>
            </a:xfrm>
            <a:custGeom>
              <a:avLst/>
              <a:gdLst/>
              <a:ahLst/>
              <a:cxnLst/>
              <a:rect l="l" t="t" r="r" b="b"/>
              <a:pathLst>
                <a:path w="929" h="1255" extrusionOk="0">
                  <a:moveTo>
                    <a:pt x="774" y="0"/>
                  </a:moveTo>
                  <a:cubicBezTo>
                    <a:pt x="763" y="0"/>
                    <a:pt x="752" y="2"/>
                    <a:pt x="741" y="4"/>
                  </a:cubicBezTo>
                  <a:cubicBezTo>
                    <a:pt x="741" y="4"/>
                    <a:pt x="0" y="1132"/>
                    <a:pt x="262" y="1247"/>
                  </a:cubicBezTo>
                  <a:cubicBezTo>
                    <a:pt x="273" y="1252"/>
                    <a:pt x="285" y="1254"/>
                    <a:pt x="297" y="1254"/>
                  </a:cubicBezTo>
                  <a:cubicBezTo>
                    <a:pt x="563" y="1254"/>
                    <a:pt x="929" y="95"/>
                    <a:pt x="861" y="43"/>
                  </a:cubicBezTo>
                  <a:cubicBezTo>
                    <a:pt x="841" y="14"/>
                    <a:pt x="807" y="0"/>
                    <a:pt x="77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01" name="Google Shape;9001;p62"/>
            <p:cNvSpPr/>
            <p:nvPr/>
          </p:nvSpPr>
          <p:spPr>
            <a:xfrm>
              <a:off x="3189741" y="2601161"/>
              <a:ext cx="123254" cy="92902"/>
            </a:xfrm>
            <a:custGeom>
              <a:avLst/>
              <a:gdLst/>
              <a:ahLst/>
              <a:cxnLst/>
              <a:rect l="l" t="t" r="r" b="b"/>
              <a:pathLst>
                <a:path w="4877" h="3676" extrusionOk="0">
                  <a:moveTo>
                    <a:pt x="3357" y="0"/>
                  </a:moveTo>
                  <a:cubicBezTo>
                    <a:pt x="3060" y="0"/>
                    <a:pt x="2834" y="65"/>
                    <a:pt x="2834" y="65"/>
                  </a:cubicBezTo>
                  <a:cubicBezTo>
                    <a:pt x="2855" y="376"/>
                    <a:pt x="2899" y="490"/>
                    <a:pt x="2316" y="806"/>
                  </a:cubicBezTo>
                  <a:cubicBezTo>
                    <a:pt x="1738" y="1117"/>
                    <a:pt x="850" y="2005"/>
                    <a:pt x="850" y="2005"/>
                  </a:cubicBezTo>
                  <a:cubicBezTo>
                    <a:pt x="0" y="2539"/>
                    <a:pt x="289" y="2599"/>
                    <a:pt x="289" y="2599"/>
                  </a:cubicBezTo>
                  <a:cubicBezTo>
                    <a:pt x="301" y="2616"/>
                    <a:pt x="324" y="2623"/>
                    <a:pt x="353" y="2623"/>
                  </a:cubicBezTo>
                  <a:cubicBezTo>
                    <a:pt x="526" y="2623"/>
                    <a:pt x="942" y="2359"/>
                    <a:pt x="943" y="2359"/>
                  </a:cubicBezTo>
                  <a:lnTo>
                    <a:pt x="943" y="2359"/>
                  </a:lnTo>
                  <a:cubicBezTo>
                    <a:pt x="431" y="2703"/>
                    <a:pt x="289" y="2964"/>
                    <a:pt x="354" y="3079"/>
                  </a:cubicBezTo>
                  <a:cubicBezTo>
                    <a:pt x="371" y="3111"/>
                    <a:pt x="400" y="3123"/>
                    <a:pt x="432" y="3123"/>
                  </a:cubicBezTo>
                  <a:cubicBezTo>
                    <a:pt x="511" y="3123"/>
                    <a:pt x="610" y="3051"/>
                    <a:pt x="610" y="3051"/>
                  </a:cubicBezTo>
                  <a:lnTo>
                    <a:pt x="1135" y="2668"/>
                  </a:lnTo>
                  <a:lnTo>
                    <a:pt x="1135" y="2668"/>
                  </a:lnTo>
                  <a:cubicBezTo>
                    <a:pt x="900" y="2870"/>
                    <a:pt x="590" y="3208"/>
                    <a:pt x="687" y="3296"/>
                  </a:cubicBezTo>
                  <a:cubicBezTo>
                    <a:pt x="726" y="3332"/>
                    <a:pt x="768" y="3345"/>
                    <a:pt x="809" y="3345"/>
                  </a:cubicBezTo>
                  <a:cubicBezTo>
                    <a:pt x="906" y="3345"/>
                    <a:pt x="992" y="3275"/>
                    <a:pt x="992" y="3275"/>
                  </a:cubicBezTo>
                  <a:lnTo>
                    <a:pt x="1657" y="2648"/>
                  </a:lnTo>
                  <a:lnTo>
                    <a:pt x="1657" y="2648"/>
                  </a:lnTo>
                  <a:cubicBezTo>
                    <a:pt x="1656" y="2648"/>
                    <a:pt x="1264" y="3051"/>
                    <a:pt x="1144" y="3269"/>
                  </a:cubicBezTo>
                  <a:cubicBezTo>
                    <a:pt x="1068" y="3408"/>
                    <a:pt x="1157" y="3485"/>
                    <a:pt x="1253" y="3485"/>
                  </a:cubicBezTo>
                  <a:cubicBezTo>
                    <a:pt x="1308" y="3485"/>
                    <a:pt x="1365" y="3459"/>
                    <a:pt x="1395" y="3405"/>
                  </a:cubicBezTo>
                  <a:cubicBezTo>
                    <a:pt x="1471" y="3258"/>
                    <a:pt x="2120" y="2768"/>
                    <a:pt x="2120" y="2768"/>
                  </a:cubicBezTo>
                  <a:cubicBezTo>
                    <a:pt x="2207" y="2299"/>
                    <a:pt x="3030" y="1896"/>
                    <a:pt x="3030" y="1896"/>
                  </a:cubicBezTo>
                  <a:lnTo>
                    <a:pt x="3030" y="1896"/>
                  </a:lnTo>
                  <a:cubicBezTo>
                    <a:pt x="2910" y="2049"/>
                    <a:pt x="2152" y="2806"/>
                    <a:pt x="2152" y="2806"/>
                  </a:cubicBezTo>
                  <a:cubicBezTo>
                    <a:pt x="2049" y="2828"/>
                    <a:pt x="1449" y="3509"/>
                    <a:pt x="1787" y="3656"/>
                  </a:cubicBezTo>
                  <a:cubicBezTo>
                    <a:pt x="1818" y="3669"/>
                    <a:pt x="1848" y="3676"/>
                    <a:pt x="1878" y="3676"/>
                  </a:cubicBezTo>
                  <a:cubicBezTo>
                    <a:pt x="2172" y="3676"/>
                    <a:pt x="2398" y="3068"/>
                    <a:pt x="2398" y="3068"/>
                  </a:cubicBezTo>
                  <a:cubicBezTo>
                    <a:pt x="2420" y="3069"/>
                    <a:pt x="2442" y="3070"/>
                    <a:pt x="2464" y="3070"/>
                  </a:cubicBezTo>
                  <a:cubicBezTo>
                    <a:pt x="3149" y="3070"/>
                    <a:pt x="3645" y="2267"/>
                    <a:pt x="3798" y="1929"/>
                  </a:cubicBezTo>
                  <a:cubicBezTo>
                    <a:pt x="3956" y="1575"/>
                    <a:pt x="4218" y="1640"/>
                    <a:pt x="4545" y="1466"/>
                  </a:cubicBezTo>
                  <a:cubicBezTo>
                    <a:pt x="4877" y="1291"/>
                    <a:pt x="4648" y="910"/>
                    <a:pt x="4648" y="910"/>
                  </a:cubicBezTo>
                  <a:cubicBezTo>
                    <a:pt x="4421" y="151"/>
                    <a:pt x="3808" y="0"/>
                    <a:pt x="335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02" name="Google Shape;9002;p62"/>
            <p:cNvSpPr/>
            <p:nvPr/>
          </p:nvSpPr>
          <p:spPr>
            <a:xfrm>
              <a:off x="3318353" y="2601161"/>
              <a:ext cx="123128" cy="92902"/>
            </a:xfrm>
            <a:custGeom>
              <a:avLst/>
              <a:gdLst/>
              <a:ahLst/>
              <a:cxnLst/>
              <a:rect l="l" t="t" r="r" b="b"/>
              <a:pathLst>
                <a:path w="4872" h="3676" extrusionOk="0">
                  <a:moveTo>
                    <a:pt x="1519" y="0"/>
                  </a:moveTo>
                  <a:cubicBezTo>
                    <a:pt x="1069" y="0"/>
                    <a:pt x="456" y="151"/>
                    <a:pt x="229" y="910"/>
                  </a:cubicBezTo>
                  <a:cubicBezTo>
                    <a:pt x="229" y="910"/>
                    <a:pt x="0" y="1291"/>
                    <a:pt x="327" y="1466"/>
                  </a:cubicBezTo>
                  <a:cubicBezTo>
                    <a:pt x="654" y="1640"/>
                    <a:pt x="921" y="1575"/>
                    <a:pt x="1079" y="1929"/>
                  </a:cubicBezTo>
                  <a:cubicBezTo>
                    <a:pt x="1232" y="2267"/>
                    <a:pt x="1728" y="3070"/>
                    <a:pt x="2413" y="3070"/>
                  </a:cubicBezTo>
                  <a:cubicBezTo>
                    <a:pt x="2435" y="3070"/>
                    <a:pt x="2457" y="3069"/>
                    <a:pt x="2480" y="3068"/>
                  </a:cubicBezTo>
                  <a:cubicBezTo>
                    <a:pt x="2480" y="3068"/>
                    <a:pt x="2705" y="3676"/>
                    <a:pt x="2996" y="3676"/>
                  </a:cubicBezTo>
                  <a:cubicBezTo>
                    <a:pt x="3025" y="3676"/>
                    <a:pt x="3054" y="3669"/>
                    <a:pt x="3085" y="3656"/>
                  </a:cubicBezTo>
                  <a:cubicBezTo>
                    <a:pt x="3422" y="3509"/>
                    <a:pt x="2823" y="2828"/>
                    <a:pt x="2719" y="2806"/>
                  </a:cubicBezTo>
                  <a:cubicBezTo>
                    <a:pt x="2719" y="2806"/>
                    <a:pt x="1962" y="2049"/>
                    <a:pt x="1842" y="1896"/>
                  </a:cubicBezTo>
                  <a:lnTo>
                    <a:pt x="1842" y="1896"/>
                  </a:lnTo>
                  <a:cubicBezTo>
                    <a:pt x="1842" y="1896"/>
                    <a:pt x="2665" y="2299"/>
                    <a:pt x="2752" y="2768"/>
                  </a:cubicBezTo>
                  <a:cubicBezTo>
                    <a:pt x="2752" y="2768"/>
                    <a:pt x="3406" y="3258"/>
                    <a:pt x="3482" y="3405"/>
                  </a:cubicBezTo>
                  <a:cubicBezTo>
                    <a:pt x="3510" y="3459"/>
                    <a:pt x="3566" y="3485"/>
                    <a:pt x="3621" y="3485"/>
                  </a:cubicBezTo>
                  <a:cubicBezTo>
                    <a:pt x="3715" y="3485"/>
                    <a:pt x="3804" y="3408"/>
                    <a:pt x="3728" y="3269"/>
                  </a:cubicBezTo>
                  <a:cubicBezTo>
                    <a:pt x="3608" y="3051"/>
                    <a:pt x="3216" y="2648"/>
                    <a:pt x="3215" y="2648"/>
                  </a:cubicBezTo>
                  <a:lnTo>
                    <a:pt x="3215" y="2648"/>
                  </a:lnTo>
                  <a:lnTo>
                    <a:pt x="3880" y="3275"/>
                  </a:lnTo>
                  <a:cubicBezTo>
                    <a:pt x="3880" y="3275"/>
                    <a:pt x="3966" y="3345"/>
                    <a:pt x="4063" y="3345"/>
                  </a:cubicBezTo>
                  <a:cubicBezTo>
                    <a:pt x="4104" y="3345"/>
                    <a:pt x="4146" y="3332"/>
                    <a:pt x="4185" y="3296"/>
                  </a:cubicBezTo>
                  <a:cubicBezTo>
                    <a:pt x="4283" y="3207"/>
                    <a:pt x="3962" y="2860"/>
                    <a:pt x="3729" y="2660"/>
                  </a:cubicBezTo>
                  <a:lnTo>
                    <a:pt x="3729" y="2660"/>
                  </a:lnTo>
                  <a:lnTo>
                    <a:pt x="4262" y="3051"/>
                  </a:lnTo>
                  <a:cubicBezTo>
                    <a:pt x="4262" y="3051"/>
                    <a:pt x="4364" y="3123"/>
                    <a:pt x="4444" y="3123"/>
                  </a:cubicBezTo>
                  <a:cubicBezTo>
                    <a:pt x="4477" y="3123"/>
                    <a:pt x="4506" y="3111"/>
                    <a:pt x="4523" y="3079"/>
                  </a:cubicBezTo>
                  <a:cubicBezTo>
                    <a:pt x="4583" y="2964"/>
                    <a:pt x="4447" y="2703"/>
                    <a:pt x="3929" y="2359"/>
                  </a:cubicBezTo>
                  <a:lnTo>
                    <a:pt x="3929" y="2359"/>
                  </a:lnTo>
                  <a:cubicBezTo>
                    <a:pt x="3929" y="2359"/>
                    <a:pt x="4350" y="2623"/>
                    <a:pt x="4524" y="2623"/>
                  </a:cubicBezTo>
                  <a:cubicBezTo>
                    <a:pt x="4554" y="2623"/>
                    <a:pt x="4576" y="2616"/>
                    <a:pt x="4588" y="2599"/>
                  </a:cubicBezTo>
                  <a:cubicBezTo>
                    <a:pt x="4588" y="2599"/>
                    <a:pt x="4872" y="2539"/>
                    <a:pt x="4022" y="2005"/>
                  </a:cubicBezTo>
                  <a:cubicBezTo>
                    <a:pt x="4022" y="2005"/>
                    <a:pt x="3139" y="1117"/>
                    <a:pt x="2556" y="806"/>
                  </a:cubicBezTo>
                  <a:cubicBezTo>
                    <a:pt x="1967" y="490"/>
                    <a:pt x="2017" y="376"/>
                    <a:pt x="2038" y="65"/>
                  </a:cubicBezTo>
                  <a:cubicBezTo>
                    <a:pt x="2040" y="65"/>
                    <a:pt x="1815" y="0"/>
                    <a:pt x="1519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03" name="Google Shape;9003;p62"/>
            <p:cNvSpPr/>
            <p:nvPr/>
          </p:nvSpPr>
          <p:spPr>
            <a:xfrm>
              <a:off x="3198814" y="1987343"/>
              <a:ext cx="235110" cy="126742"/>
            </a:xfrm>
            <a:custGeom>
              <a:avLst/>
              <a:gdLst/>
              <a:ahLst/>
              <a:cxnLst/>
              <a:rect l="l" t="t" r="r" b="b"/>
              <a:pathLst>
                <a:path w="9303" h="5015" extrusionOk="0">
                  <a:moveTo>
                    <a:pt x="2438" y="1"/>
                  </a:moveTo>
                  <a:cubicBezTo>
                    <a:pt x="2196" y="1"/>
                    <a:pt x="1925" y="61"/>
                    <a:pt x="1624" y="209"/>
                  </a:cubicBezTo>
                  <a:cubicBezTo>
                    <a:pt x="1" y="1010"/>
                    <a:pt x="507" y="1942"/>
                    <a:pt x="1292" y="2361"/>
                  </a:cubicBezTo>
                  <a:cubicBezTo>
                    <a:pt x="2077" y="2781"/>
                    <a:pt x="2338" y="3337"/>
                    <a:pt x="2600" y="3794"/>
                  </a:cubicBezTo>
                  <a:cubicBezTo>
                    <a:pt x="2713" y="3998"/>
                    <a:pt x="2809" y="4026"/>
                    <a:pt x="2915" y="4026"/>
                  </a:cubicBezTo>
                  <a:cubicBezTo>
                    <a:pt x="2955" y="4026"/>
                    <a:pt x="2996" y="4022"/>
                    <a:pt x="3039" y="4022"/>
                  </a:cubicBezTo>
                  <a:cubicBezTo>
                    <a:pt x="3144" y="4022"/>
                    <a:pt x="3264" y="4044"/>
                    <a:pt x="3417" y="4197"/>
                  </a:cubicBezTo>
                  <a:cubicBezTo>
                    <a:pt x="3788" y="4568"/>
                    <a:pt x="4126" y="4988"/>
                    <a:pt x="4627" y="5015"/>
                  </a:cubicBezTo>
                  <a:lnTo>
                    <a:pt x="4681" y="5015"/>
                  </a:lnTo>
                  <a:cubicBezTo>
                    <a:pt x="5183" y="4982"/>
                    <a:pt x="5521" y="4563"/>
                    <a:pt x="5891" y="4197"/>
                  </a:cubicBezTo>
                  <a:cubicBezTo>
                    <a:pt x="6044" y="4044"/>
                    <a:pt x="6164" y="4022"/>
                    <a:pt x="6269" y="4022"/>
                  </a:cubicBezTo>
                  <a:cubicBezTo>
                    <a:pt x="6312" y="4022"/>
                    <a:pt x="6353" y="4026"/>
                    <a:pt x="6393" y="4026"/>
                  </a:cubicBezTo>
                  <a:cubicBezTo>
                    <a:pt x="6499" y="4026"/>
                    <a:pt x="6596" y="3998"/>
                    <a:pt x="6708" y="3794"/>
                  </a:cubicBezTo>
                  <a:cubicBezTo>
                    <a:pt x="6964" y="3337"/>
                    <a:pt x="7231" y="2781"/>
                    <a:pt x="8016" y="2361"/>
                  </a:cubicBezTo>
                  <a:cubicBezTo>
                    <a:pt x="8801" y="1942"/>
                    <a:pt x="9302" y="1015"/>
                    <a:pt x="7678" y="209"/>
                  </a:cubicBezTo>
                  <a:cubicBezTo>
                    <a:pt x="7378" y="61"/>
                    <a:pt x="7107" y="1"/>
                    <a:pt x="6865" y="1"/>
                  </a:cubicBezTo>
                  <a:cubicBezTo>
                    <a:pt x="5795" y="1"/>
                    <a:pt x="5292" y="1179"/>
                    <a:pt x="5292" y="1179"/>
                  </a:cubicBezTo>
                  <a:cubicBezTo>
                    <a:pt x="5292" y="1179"/>
                    <a:pt x="4899" y="1770"/>
                    <a:pt x="5162" y="1770"/>
                  </a:cubicBezTo>
                  <a:cubicBezTo>
                    <a:pt x="5198" y="1770"/>
                    <a:pt x="5245" y="1759"/>
                    <a:pt x="5308" y="1735"/>
                  </a:cubicBezTo>
                  <a:cubicBezTo>
                    <a:pt x="5390" y="1702"/>
                    <a:pt x="5469" y="1687"/>
                    <a:pt x="5544" y="1687"/>
                  </a:cubicBezTo>
                  <a:cubicBezTo>
                    <a:pt x="5949" y="1687"/>
                    <a:pt x="6242" y="2133"/>
                    <a:pt x="6283" y="2753"/>
                  </a:cubicBezTo>
                  <a:cubicBezTo>
                    <a:pt x="6327" y="3495"/>
                    <a:pt x="5858" y="3233"/>
                    <a:pt x="5308" y="3903"/>
                  </a:cubicBezTo>
                  <a:cubicBezTo>
                    <a:pt x="5042" y="4233"/>
                    <a:pt x="4874" y="4316"/>
                    <a:pt x="4771" y="4316"/>
                  </a:cubicBezTo>
                  <a:cubicBezTo>
                    <a:pt x="4733" y="4316"/>
                    <a:pt x="4704" y="4305"/>
                    <a:pt x="4681" y="4290"/>
                  </a:cubicBezTo>
                  <a:lnTo>
                    <a:pt x="4681" y="4219"/>
                  </a:lnTo>
                  <a:cubicBezTo>
                    <a:pt x="4670" y="4236"/>
                    <a:pt x="4665" y="4252"/>
                    <a:pt x="4654" y="4263"/>
                  </a:cubicBezTo>
                  <a:cubicBezTo>
                    <a:pt x="4638" y="4252"/>
                    <a:pt x="4632" y="4236"/>
                    <a:pt x="4621" y="4219"/>
                  </a:cubicBezTo>
                  <a:lnTo>
                    <a:pt x="4621" y="4290"/>
                  </a:lnTo>
                  <a:cubicBezTo>
                    <a:pt x="4601" y="4305"/>
                    <a:pt x="4572" y="4316"/>
                    <a:pt x="4534" y="4316"/>
                  </a:cubicBezTo>
                  <a:cubicBezTo>
                    <a:pt x="4431" y="4316"/>
                    <a:pt x="4261" y="4233"/>
                    <a:pt x="3995" y="3903"/>
                  </a:cubicBezTo>
                  <a:cubicBezTo>
                    <a:pt x="3444" y="3228"/>
                    <a:pt x="2976" y="3495"/>
                    <a:pt x="3019" y="2753"/>
                  </a:cubicBezTo>
                  <a:cubicBezTo>
                    <a:pt x="3061" y="2129"/>
                    <a:pt x="3354" y="1686"/>
                    <a:pt x="3758" y="1686"/>
                  </a:cubicBezTo>
                  <a:cubicBezTo>
                    <a:pt x="3833" y="1686"/>
                    <a:pt x="3912" y="1702"/>
                    <a:pt x="3995" y="1735"/>
                  </a:cubicBezTo>
                  <a:cubicBezTo>
                    <a:pt x="4056" y="1758"/>
                    <a:pt x="4103" y="1769"/>
                    <a:pt x="4139" y="1769"/>
                  </a:cubicBezTo>
                  <a:cubicBezTo>
                    <a:pt x="4406" y="1769"/>
                    <a:pt x="4011" y="1179"/>
                    <a:pt x="4011" y="1179"/>
                  </a:cubicBezTo>
                  <a:cubicBezTo>
                    <a:pt x="4011" y="1179"/>
                    <a:pt x="3507" y="1"/>
                    <a:pt x="243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04" name="Google Shape;9004;p62"/>
            <p:cNvSpPr/>
            <p:nvPr/>
          </p:nvSpPr>
          <p:spPr>
            <a:xfrm>
              <a:off x="3304301" y="2011327"/>
              <a:ext cx="25500" cy="16553"/>
            </a:xfrm>
            <a:custGeom>
              <a:avLst/>
              <a:gdLst/>
              <a:ahLst/>
              <a:cxnLst/>
              <a:rect l="l" t="t" r="r" b="b"/>
              <a:pathLst>
                <a:path w="1009" h="655" extrusionOk="0">
                  <a:moveTo>
                    <a:pt x="126" y="1"/>
                  </a:moveTo>
                  <a:cubicBezTo>
                    <a:pt x="55" y="1"/>
                    <a:pt x="1" y="55"/>
                    <a:pt x="1" y="126"/>
                  </a:cubicBezTo>
                  <a:lnTo>
                    <a:pt x="1" y="529"/>
                  </a:lnTo>
                  <a:cubicBezTo>
                    <a:pt x="1" y="600"/>
                    <a:pt x="55" y="655"/>
                    <a:pt x="126" y="655"/>
                  </a:cubicBezTo>
                  <a:lnTo>
                    <a:pt x="889" y="655"/>
                  </a:lnTo>
                  <a:cubicBezTo>
                    <a:pt x="954" y="655"/>
                    <a:pt x="1009" y="600"/>
                    <a:pt x="1009" y="529"/>
                  </a:cubicBezTo>
                  <a:lnTo>
                    <a:pt x="1009" y="126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05" name="Google Shape;9005;p62"/>
            <p:cNvSpPr/>
            <p:nvPr/>
          </p:nvSpPr>
          <p:spPr>
            <a:xfrm>
              <a:off x="3304301" y="2005944"/>
              <a:ext cx="25500" cy="5560"/>
            </a:xfrm>
            <a:custGeom>
              <a:avLst/>
              <a:gdLst/>
              <a:ahLst/>
              <a:cxnLst/>
              <a:rect l="l" t="t" r="r" b="b"/>
              <a:pathLst>
                <a:path w="1009" h="220" extrusionOk="0">
                  <a:moveTo>
                    <a:pt x="105" y="1"/>
                  </a:moveTo>
                  <a:cubicBezTo>
                    <a:pt x="45" y="1"/>
                    <a:pt x="1" y="48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48"/>
                    <a:pt x="965" y="1"/>
                    <a:pt x="909" y="1"/>
                  </a:cubicBezTo>
                  <a:cubicBezTo>
                    <a:pt x="906" y="1"/>
                    <a:pt x="903" y="1"/>
                    <a:pt x="900" y="1"/>
                  </a:cubicBezTo>
                  <a:lnTo>
                    <a:pt x="115" y="1"/>
                  </a:ln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06" name="Google Shape;9006;p62"/>
            <p:cNvSpPr/>
            <p:nvPr/>
          </p:nvSpPr>
          <p:spPr>
            <a:xfrm>
              <a:off x="3304301" y="1989441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6"/>
                  </a:cubicBezTo>
                  <a:lnTo>
                    <a:pt x="1" y="529"/>
                  </a:lnTo>
                  <a:cubicBezTo>
                    <a:pt x="1" y="600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600"/>
                    <a:pt x="1009" y="529"/>
                  </a:cubicBezTo>
                  <a:lnTo>
                    <a:pt x="1009" y="126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07" name="Google Shape;9007;p62"/>
            <p:cNvSpPr/>
            <p:nvPr/>
          </p:nvSpPr>
          <p:spPr>
            <a:xfrm>
              <a:off x="3304301" y="1984058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1" y="50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08" name="Google Shape;9008;p62"/>
            <p:cNvSpPr/>
            <p:nvPr/>
          </p:nvSpPr>
          <p:spPr>
            <a:xfrm>
              <a:off x="3304301" y="1967555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5"/>
                  </a:cubicBezTo>
                  <a:lnTo>
                    <a:pt x="1" y="529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9"/>
                  </a:cubicBezTo>
                  <a:lnTo>
                    <a:pt x="1009" y="125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09" name="Google Shape;9009;p62"/>
            <p:cNvSpPr/>
            <p:nvPr/>
          </p:nvSpPr>
          <p:spPr>
            <a:xfrm>
              <a:off x="3304301" y="1962045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0"/>
                  </a:moveTo>
                  <a:cubicBezTo>
                    <a:pt x="50" y="0"/>
                    <a:pt x="1" y="49"/>
                    <a:pt x="6" y="109"/>
                  </a:cubicBezTo>
                  <a:cubicBezTo>
                    <a:pt x="6" y="169"/>
                    <a:pt x="50" y="218"/>
                    <a:pt x="115" y="218"/>
                  </a:cubicBezTo>
                  <a:lnTo>
                    <a:pt x="900" y="218"/>
                  </a:lnTo>
                  <a:cubicBezTo>
                    <a:pt x="960" y="218"/>
                    <a:pt x="1009" y="169"/>
                    <a:pt x="1009" y="109"/>
                  </a:cubicBezTo>
                  <a:cubicBezTo>
                    <a:pt x="1009" y="49"/>
                    <a:pt x="960" y="0"/>
                    <a:pt x="90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10" name="Google Shape;9010;p62"/>
            <p:cNvSpPr/>
            <p:nvPr/>
          </p:nvSpPr>
          <p:spPr>
            <a:xfrm>
              <a:off x="3304301" y="1945643"/>
              <a:ext cx="25500" cy="16427"/>
            </a:xfrm>
            <a:custGeom>
              <a:avLst/>
              <a:gdLst/>
              <a:ahLst/>
              <a:cxnLst/>
              <a:rect l="l" t="t" r="r" b="b"/>
              <a:pathLst>
                <a:path w="1009" h="650" extrusionOk="0">
                  <a:moveTo>
                    <a:pt x="126" y="1"/>
                  </a:moveTo>
                  <a:cubicBezTo>
                    <a:pt x="55" y="1"/>
                    <a:pt x="1" y="55"/>
                    <a:pt x="1" y="121"/>
                  </a:cubicBezTo>
                  <a:lnTo>
                    <a:pt x="1" y="529"/>
                  </a:lnTo>
                  <a:cubicBezTo>
                    <a:pt x="1" y="595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5"/>
                    <a:pt x="1009" y="529"/>
                  </a:cubicBezTo>
                  <a:lnTo>
                    <a:pt x="1009" y="121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11" name="Google Shape;9011;p62"/>
            <p:cNvSpPr/>
            <p:nvPr/>
          </p:nvSpPr>
          <p:spPr>
            <a:xfrm>
              <a:off x="3304301" y="1940134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1" y="50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12" name="Google Shape;9012;p62"/>
            <p:cNvSpPr/>
            <p:nvPr/>
          </p:nvSpPr>
          <p:spPr>
            <a:xfrm>
              <a:off x="3304301" y="1923757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0"/>
                  </a:cubicBezTo>
                  <a:lnTo>
                    <a:pt x="1" y="529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9"/>
                  </a:cubicBezTo>
                  <a:lnTo>
                    <a:pt x="1009" y="120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13" name="Google Shape;9013;p62"/>
            <p:cNvSpPr/>
            <p:nvPr/>
          </p:nvSpPr>
          <p:spPr>
            <a:xfrm>
              <a:off x="3304301" y="1918248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0"/>
                  </a:moveTo>
                  <a:cubicBezTo>
                    <a:pt x="50" y="0"/>
                    <a:pt x="6" y="49"/>
                    <a:pt x="6" y="109"/>
                  </a:cubicBezTo>
                  <a:cubicBezTo>
                    <a:pt x="1" y="169"/>
                    <a:pt x="50" y="218"/>
                    <a:pt x="115" y="218"/>
                  </a:cubicBezTo>
                  <a:lnTo>
                    <a:pt x="900" y="218"/>
                  </a:lnTo>
                  <a:cubicBezTo>
                    <a:pt x="960" y="218"/>
                    <a:pt x="1009" y="169"/>
                    <a:pt x="1009" y="109"/>
                  </a:cubicBezTo>
                  <a:cubicBezTo>
                    <a:pt x="1009" y="49"/>
                    <a:pt x="960" y="0"/>
                    <a:pt x="90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14" name="Google Shape;9014;p62"/>
            <p:cNvSpPr/>
            <p:nvPr/>
          </p:nvSpPr>
          <p:spPr>
            <a:xfrm>
              <a:off x="3304301" y="1901846"/>
              <a:ext cx="25500" cy="16427"/>
            </a:xfrm>
            <a:custGeom>
              <a:avLst/>
              <a:gdLst/>
              <a:ahLst/>
              <a:cxnLst/>
              <a:rect l="l" t="t" r="r" b="b"/>
              <a:pathLst>
                <a:path w="1009" h="650" extrusionOk="0">
                  <a:moveTo>
                    <a:pt x="126" y="1"/>
                  </a:moveTo>
                  <a:cubicBezTo>
                    <a:pt x="55" y="1"/>
                    <a:pt x="1" y="55"/>
                    <a:pt x="1" y="121"/>
                  </a:cubicBezTo>
                  <a:lnTo>
                    <a:pt x="1" y="529"/>
                  </a:lnTo>
                  <a:cubicBezTo>
                    <a:pt x="1" y="595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5"/>
                    <a:pt x="1009" y="529"/>
                  </a:cubicBezTo>
                  <a:lnTo>
                    <a:pt x="1009" y="121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15" name="Google Shape;9015;p62"/>
            <p:cNvSpPr/>
            <p:nvPr/>
          </p:nvSpPr>
          <p:spPr>
            <a:xfrm>
              <a:off x="3304301" y="1896337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05" y="1"/>
                  </a:moveTo>
                  <a:cubicBezTo>
                    <a:pt x="45" y="1"/>
                    <a:pt x="6" y="48"/>
                    <a:pt x="6" y="110"/>
                  </a:cubicBezTo>
                  <a:cubicBezTo>
                    <a:pt x="1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45"/>
                    <a:pt x="960" y="1"/>
                    <a:pt x="900" y="1"/>
                  </a:cubicBezTo>
                  <a:lnTo>
                    <a:pt x="115" y="1"/>
                  </a:ln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16" name="Google Shape;9016;p62"/>
            <p:cNvSpPr/>
            <p:nvPr/>
          </p:nvSpPr>
          <p:spPr>
            <a:xfrm>
              <a:off x="3304301" y="1879960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1"/>
                  </a:moveTo>
                  <a:cubicBezTo>
                    <a:pt x="55" y="1"/>
                    <a:pt x="1" y="55"/>
                    <a:pt x="1" y="120"/>
                  </a:cubicBezTo>
                  <a:lnTo>
                    <a:pt x="1" y="524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4"/>
                  </a:cubicBezTo>
                  <a:lnTo>
                    <a:pt x="1009" y="120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17" name="Google Shape;9017;p62"/>
            <p:cNvSpPr/>
            <p:nvPr/>
          </p:nvSpPr>
          <p:spPr>
            <a:xfrm>
              <a:off x="3304301" y="1874451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6" y="50"/>
                    <a:pt x="6" y="110"/>
                  </a:cubicBezTo>
                  <a:cubicBezTo>
                    <a:pt x="1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18" name="Google Shape;9018;p62"/>
            <p:cNvSpPr/>
            <p:nvPr/>
          </p:nvSpPr>
          <p:spPr>
            <a:xfrm>
              <a:off x="3304301" y="1858074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49"/>
                    <a:pt x="1" y="120"/>
                  </a:cubicBezTo>
                  <a:lnTo>
                    <a:pt x="1" y="523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3"/>
                  </a:cubicBezTo>
                  <a:lnTo>
                    <a:pt x="1009" y="120"/>
                  </a:lnTo>
                  <a:cubicBezTo>
                    <a:pt x="1009" y="49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19" name="Google Shape;9019;p62"/>
            <p:cNvSpPr/>
            <p:nvPr/>
          </p:nvSpPr>
          <p:spPr>
            <a:xfrm>
              <a:off x="3304301" y="1852539"/>
              <a:ext cx="25500" cy="5560"/>
            </a:xfrm>
            <a:custGeom>
              <a:avLst/>
              <a:gdLst/>
              <a:ahLst/>
              <a:cxnLst/>
              <a:rect l="l" t="t" r="r" b="b"/>
              <a:pathLst>
                <a:path w="1009" h="220" extrusionOk="0">
                  <a:moveTo>
                    <a:pt x="105" y="1"/>
                  </a:moveTo>
                  <a:cubicBezTo>
                    <a:pt x="45" y="1"/>
                    <a:pt x="1" y="48"/>
                    <a:pt x="6" y="110"/>
                  </a:cubicBezTo>
                  <a:cubicBezTo>
                    <a:pt x="1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48"/>
                    <a:pt x="965" y="1"/>
                    <a:pt x="909" y="1"/>
                  </a:cubicBezTo>
                  <a:cubicBezTo>
                    <a:pt x="906" y="1"/>
                    <a:pt x="903" y="1"/>
                    <a:pt x="900" y="1"/>
                  </a:cubicBezTo>
                  <a:lnTo>
                    <a:pt x="115" y="1"/>
                  </a:ln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20" name="Google Shape;9020;p62"/>
            <p:cNvSpPr/>
            <p:nvPr/>
          </p:nvSpPr>
          <p:spPr>
            <a:xfrm>
              <a:off x="3304301" y="1836036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6"/>
                  </a:cubicBezTo>
                  <a:lnTo>
                    <a:pt x="1" y="529"/>
                  </a:lnTo>
                  <a:cubicBezTo>
                    <a:pt x="1" y="600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600"/>
                    <a:pt x="1009" y="529"/>
                  </a:cubicBezTo>
                  <a:lnTo>
                    <a:pt x="1009" y="126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21" name="Google Shape;9021;p62"/>
            <p:cNvSpPr/>
            <p:nvPr/>
          </p:nvSpPr>
          <p:spPr>
            <a:xfrm>
              <a:off x="3304301" y="1830527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0"/>
                  </a:moveTo>
                  <a:cubicBezTo>
                    <a:pt x="50" y="0"/>
                    <a:pt x="1" y="49"/>
                    <a:pt x="6" y="109"/>
                  </a:cubicBezTo>
                  <a:cubicBezTo>
                    <a:pt x="6" y="169"/>
                    <a:pt x="50" y="218"/>
                    <a:pt x="115" y="218"/>
                  </a:cubicBezTo>
                  <a:lnTo>
                    <a:pt x="900" y="218"/>
                  </a:lnTo>
                  <a:cubicBezTo>
                    <a:pt x="960" y="218"/>
                    <a:pt x="1009" y="169"/>
                    <a:pt x="1009" y="109"/>
                  </a:cubicBezTo>
                  <a:cubicBezTo>
                    <a:pt x="1009" y="49"/>
                    <a:pt x="960" y="0"/>
                    <a:pt x="90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22" name="Google Shape;9022;p62"/>
            <p:cNvSpPr/>
            <p:nvPr/>
          </p:nvSpPr>
          <p:spPr>
            <a:xfrm>
              <a:off x="3304301" y="1814125"/>
              <a:ext cx="25500" cy="16427"/>
            </a:xfrm>
            <a:custGeom>
              <a:avLst/>
              <a:gdLst/>
              <a:ahLst/>
              <a:cxnLst/>
              <a:rect l="l" t="t" r="r" b="b"/>
              <a:pathLst>
                <a:path w="1009" h="650" extrusionOk="0">
                  <a:moveTo>
                    <a:pt x="126" y="1"/>
                  </a:moveTo>
                  <a:cubicBezTo>
                    <a:pt x="55" y="1"/>
                    <a:pt x="1" y="55"/>
                    <a:pt x="1" y="126"/>
                  </a:cubicBezTo>
                  <a:lnTo>
                    <a:pt x="1" y="529"/>
                  </a:lnTo>
                  <a:cubicBezTo>
                    <a:pt x="1" y="595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5"/>
                    <a:pt x="1009" y="529"/>
                  </a:cubicBezTo>
                  <a:lnTo>
                    <a:pt x="1009" y="126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23" name="Google Shape;9023;p62"/>
            <p:cNvSpPr/>
            <p:nvPr/>
          </p:nvSpPr>
          <p:spPr>
            <a:xfrm>
              <a:off x="3304301" y="1808616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1" y="50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24" name="Google Shape;9024;p62"/>
            <p:cNvSpPr/>
            <p:nvPr/>
          </p:nvSpPr>
          <p:spPr>
            <a:xfrm>
              <a:off x="3304301" y="1792239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1"/>
                  </a:moveTo>
                  <a:cubicBezTo>
                    <a:pt x="55" y="1"/>
                    <a:pt x="1" y="55"/>
                    <a:pt x="1" y="126"/>
                  </a:cubicBezTo>
                  <a:lnTo>
                    <a:pt x="1" y="529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9"/>
                  </a:cubicBezTo>
                  <a:lnTo>
                    <a:pt x="1009" y="126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25" name="Google Shape;9025;p62"/>
            <p:cNvSpPr/>
            <p:nvPr/>
          </p:nvSpPr>
          <p:spPr>
            <a:xfrm>
              <a:off x="3304301" y="1786730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1" y="50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26" name="Google Shape;9026;p62"/>
            <p:cNvSpPr/>
            <p:nvPr/>
          </p:nvSpPr>
          <p:spPr>
            <a:xfrm>
              <a:off x="3304301" y="1770353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0"/>
                  </a:cubicBezTo>
                  <a:lnTo>
                    <a:pt x="1" y="529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9"/>
                  </a:cubicBezTo>
                  <a:lnTo>
                    <a:pt x="1009" y="120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27" name="Google Shape;9027;p62"/>
            <p:cNvSpPr/>
            <p:nvPr/>
          </p:nvSpPr>
          <p:spPr>
            <a:xfrm>
              <a:off x="3304301" y="1764819"/>
              <a:ext cx="25500" cy="5560"/>
            </a:xfrm>
            <a:custGeom>
              <a:avLst/>
              <a:gdLst/>
              <a:ahLst/>
              <a:cxnLst/>
              <a:rect l="l" t="t" r="r" b="b"/>
              <a:pathLst>
                <a:path w="1009" h="220" extrusionOk="0">
                  <a:moveTo>
                    <a:pt x="106" y="1"/>
                  </a:moveTo>
                  <a:cubicBezTo>
                    <a:pt x="45" y="1"/>
                    <a:pt x="1" y="53"/>
                    <a:pt x="6" y="110"/>
                  </a:cubicBezTo>
                  <a:cubicBezTo>
                    <a:pt x="6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3"/>
                    <a:pt x="964" y="1"/>
                    <a:pt x="908" y="1"/>
                  </a:cubicBezTo>
                  <a:cubicBezTo>
                    <a:pt x="905" y="1"/>
                    <a:pt x="902" y="1"/>
                    <a:pt x="900" y="1"/>
                  </a:cubicBezTo>
                  <a:lnTo>
                    <a:pt x="115" y="1"/>
                  </a:lnTo>
                  <a:cubicBezTo>
                    <a:pt x="112" y="1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28" name="Google Shape;9028;p62"/>
            <p:cNvSpPr/>
            <p:nvPr/>
          </p:nvSpPr>
          <p:spPr>
            <a:xfrm>
              <a:off x="3304301" y="1748442"/>
              <a:ext cx="25500" cy="16427"/>
            </a:xfrm>
            <a:custGeom>
              <a:avLst/>
              <a:gdLst/>
              <a:ahLst/>
              <a:cxnLst/>
              <a:rect l="l" t="t" r="r" b="b"/>
              <a:pathLst>
                <a:path w="1009" h="650" extrusionOk="0">
                  <a:moveTo>
                    <a:pt x="126" y="1"/>
                  </a:moveTo>
                  <a:cubicBezTo>
                    <a:pt x="55" y="1"/>
                    <a:pt x="1" y="55"/>
                    <a:pt x="1" y="121"/>
                  </a:cubicBezTo>
                  <a:lnTo>
                    <a:pt x="1" y="529"/>
                  </a:lnTo>
                  <a:cubicBezTo>
                    <a:pt x="1" y="595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5"/>
                    <a:pt x="1009" y="529"/>
                  </a:cubicBezTo>
                  <a:lnTo>
                    <a:pt x="1009" y="121"/>
                  </a:lnTo>
                  <a:cubicBezTo>
                    <a:pt x="1009" y="55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29" name="Google Shape;9029;p62"/>
            <p:cNvSpPr/>
            <p:nvPr/>
          </p:nvSpPr>
          <p:spPr>
            <a:xfrm>
              <a:off x="3304301" y="1742933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1"/>
                  </a:moveTo>
                  <a:cubicBezTo>
                    <a:pt x="50" y="1"/>
                    <a:pt x="6" y="50"/>
                    <a:pt x="6" y="110"/>
                  </a:cubicBezTo>
                  <a:cubicBezTo>
                    <a:pt x="1" y="170"/>
                    <a:pt x="50" y="219"/>
                    <a:pt x="115" y="219"/>
                  </a:cubicBezTo>
                  <a:lnTo>
                    <a:pt x="900" y="219"/>
                  </a:lnTo>
                  <a:cubicBezTo>
                    <a:pt x="960" y="219"/>
                    <a:pt x="1009" y="170"/>
                    <a:pt x="1009" y="110"/>
                  </a:cubicBezTo>
                  <a:cubicBezTo>
                    <a:pt x="1009" y="50"/>
                    <a:pt x="960" y="1"/>
                    <a:pt x="90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30" name="Google Shape;9030;p62"/>
            <p:cNvSpPr/>
            <p:nvPr/>
          </p:nvSpPr>
          <p:spPr>
            <a:xfrm>
              <a:off x="3304301" y="1726556"/>
              <a:ext cx="25500" cy="16402"/>
            </a:xfrm>
            <a:custGeom>
              <a:avLst/>
              <a:gdLst/>
              <a:ahLst/>
              <a:cxnLst/>
              <a:rect l="l" t="t" r="r" b="b"/>
              <a:pathLst>
                <a:path w="1009" h="649" extrusionOk="0">
                  <a:moveTo>
                    <a:pt x="126" y="0"/>
                  </a:moveTo>
                  <a:cubicBezTo>
                    <a:pt x="55" y="0"/>
                    <a:pt x="1" y="55"/>
                    <a:pt x="1" y="120"/>
                  </a:cubicBezTo>
                  <a:lnTo>
                    <a:pt x="1" y="523"/>
                  </a:lnTo>
                  <a:cubicBezTo>
                    <a:pt x="1" y="594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4"/>
                    <a:pt x="1009" y="523"/>
                  </a:cubicBezTo>
                  <a:lnTo>
                    <a:pt x="1009" y="120"/>
                  </a:lnTo>
                  <a:cubicBezTo>
                    <a:pt x="1009" y="55"/>
                    <a:pt x="954" y="0"/>
                    <a:pt x="8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31" name="Google Shape;9031;p62"/>
            <p:cNvSpPr/>
            <p:nvPr/>
          </p:nvSpPr>
          <p:spPr>
            <a:xfrm>
              <a:off x="3304301" y="1721047"/>
              <a:ext cx="25500" cy="5535"/>
            </a:xfrm>
            <a:custGeom>
              <a:avLst/>
              <a:gdLst/>
              <a:ahLst/>
              <a:cxnLst/>
              <a:rect l="l" t="t" r="r" b="b"/>
              <a:pathLst>
                <a:path w="1009" h="219" extrusionOk="0">
                  <a:moveTo>
                    <a:pt x="115" y="0"/>
                  </a:moveTo>
                  <a:cubicBezTo>
                    <a:pt x="50" y="0"/>
                    <a:pt x="6" y="49"/>
                    <a:pt x="6" y="109"/>
                  </a:cubicBezTo>
                  <a:cubicBezTo>
                    <a:pt x="1" y="169"/>
                    <a:pt x="50" y="218"/>
                    <a:pt x="115" y="218"/>
                  </a:cubicBezTo>
                  <a:lnTo>
                    <a:pt x="900" y="218"/>
                  </a:lnTo>
                  <a:cubicBezTo>
                    <a:pt x="960" y="218"/>
                    <a:pt x="1009" y="169"/>
                    <a:pt x="1009" y="109"/>
                  </a:cubicBezTo>
                  <a:cubicBezTo>
                    <a:pt x="1009" y="49"/>
                    <a:pt x="960" y="0"/>
                    <a:pt x="90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32" name="Google Shape;9032;p62"/>
            <p:cNvSpPr/>
            <p:nvPr/>
          </p:nvSpPr>
          <p:spPr>
            <a:xfrm>
              <a:off x="3304301" y="1704645"/>
              <a:ext cx="25500" cy="16427"/>
            </a:xfrm>
            <a:custGeom>
              <a:avLst/>
              <a:gdLst/>
              <a:ahLst/>
              <a:cxnLst/>
              <a:rect l="l" t="t" r="r" b="b"/>
              <a:pathLst>
                <a:path w="1009" h="650" extrusionOk="0">
                  <a:moveTo>
                    <a:pt x="126" y="1"/>
                  </a:moveTo>
                  <a:cubicBezTo>
                    <a:pt x="55" y="1"/>
                    <a:pt x="1" y="50"/>
                    <a:pt x="1" y="121"/>
                  </a:cubicBezTo>
                  <a:lnTo>
                    <a:pt x="1" y="524"/>
                  </a:lnTo>
                  <a:cubicBezTo>
                    <a:pt x="1" y="595"/>
                    <a:pt x="55" y="649"/>
                    <a:pt x="126" y="649"/>
                  </a:cubicBezTo>
                  <a:lnTo>
                    <a:pt x="889" y="649"/>
                  </a:lnTo>
                  <a:cubicBezTo>
                    <a:pt x="954" y="649"/>
                    <a:pt x="1009" y="595"/>
                    <a:pt x="1009" y="524"/>
                  </a:cubicBezTo>
                  <a:lnTo>
                    <a:pt x="1009" y="121"/>
                  </a:lnTo>
                  <a:cubicBezTo>
                    <a:pt x="1009" y="50"/>
                    <a:pt x="954" y="1"/>
                    <a:pt x="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33" name="Google Shape;9033;p62"/>
            <p:cNvSpPr/>
            <p:nvPr/>
          </p:nvSpPr>
          <p:spPr>
            <a:xfrm>
              <a:off x="3329776" y="1994116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64"/>
                  </a:cubicBezTo>
                  <a:lnTo>
                    <a:pt x="371" y="121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34" name="Google Shape;9034;p62"/>
            <p:cNvSpPr/>
            <p:nvPr/>
          </p:nvSpPr>
          <p:spPr>
            <a:xfrm>
              <a:off x="3295077" y="1994116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0" y="1"/>
                  </a:moveTo>
                  <a:cubicBezTo>
                    <a:pt x="55" y="1"/>
                    <a:pt x="1" y="55"/>
                    <a:pt x="1" y="121"/>
                  </a:cubicBezTo>
                  <a:lnTo>
                    <a:pt x="1" y="159"/>
                  </a:lnTo>
                  <a:cubicBezTo>
                    <a:pt x="1" y="230"/>
                    <a:pt x="55" y="284"/>
                    <a:pt x="120" y="284"/>
                  </a:cubicBezTo>
                  <a:lnTo>
                    <a:pt x="382" y="284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35" name="Google Shape;9035;p62"/>
            <p:cNvSpPr/>
            <p:nvPr/>
          </p:nvSpPr>
          <p:spPr>
            <a:xfrm>
              <a:off x="3329776" y="1972230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0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0"/>
                  </a:lnTo>
                  <a:cubicBezTo>
                    <a:pt x="371" y="55"/>
                    <a:pt x="317" y="0"/>
                    <a:pt x="2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36" name="Google Shape;9036;p62"/>
            <p:cNvSpPr/>
            <p:nvPr/>
          </p:nvSpPr>
          <p:spPr>
            <a:xfrm>
              <a:off x="3294950" y="1972230"/>
              <a:ext cx="9654" cy="7177"/>
            </a:xfrm>
            <a:custGeom>
              <a:avLst/>
              <a:gdLst/>
              <a:ahLst/>
              <a:cxnLst/>
              <a:rect l="l" t="t" r="r" b="b"/>
              <a:pathLst>
                <a:path w="382" h="284" extrusionOk="0">
                  <a:moveTo>
                    <a:pt x="125" y="0"/>
                  </a:moveTo>
                  <a:cubicBezTo>
                    <a:pt x="55" y="0"/>
                    <a:pt x="0" y="55"/>
                    <a:pt x="0" y="120"/>
                  </a:cubicBezTo>
                  <a:lnTo>
                    <a:pt x="0" y="164"/>
                  </a:lnTo>
                  <a:cubicBezTo>
                    <a:pt x="0" y="229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37" name="Google Shape;9037;p62"/>
            <p:cNvSpPr/>
            <p:nvPr/>
          </p:nvSpPr>
          <p:spPr>
            <a:xfrm>
              <a:off x="3329776" y="1950319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59"/>
                  </a:cubicBezTo>
                  <a:lnTo>
                    <a:pt x="371" y="121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38" name="Google Shape;9038;p62"/>
            <p:cNvSpPr/>
            <p:nvPr/>
          </p:nvSpPr>
          <p:spPr>
            <a:xfrm>
              <a:off x="3294950" y="1950319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5" y="1"/>
                  </a:moveTo>
                  <a:cubicBezTo>
                    <a:pt x="55" y="1"/>
                    <a:pt x="0" y="55"/>
                    <a:pt x="0" y="121"/>
                  </a:cubicBezTo>
                  <a:lnTo>
                    <a:pt x="0" y="159"/>
                  </a:lnTo>
                  <a:cubicBezTo>
                    <a:pt x="0" y="230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39" name="Google Shape;9039;p62"/>
            <p:cNvSpPr/>
            <p:nvPr/>
          </p:nvSpPr>
          <p:spPr>
            <a:xfrm>
              <a:off x="3329776" y="1928306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0"/>
                  </a:moveTo>
                  <a:lnTo>
                    <a:pt x="1" y="283"/>
                  </a:lnTo>
                  <a:lnTo>
                    <a:pt x="251" y="283"/>
                  </a:lnTo>
                  <a:cubicBezTo>
                    <a:pt x="317" y="283"/>
                    <a:pt x="371" y="229"/>
                    <a:pt x="371" y="164"/>
                  </a:cubicBezTo>
                  <a:lnTo>
                    <a:pt x="371" y="120"/>
                  </a:lnTo>
                  <a:cubicBezTo>
                    <a:pt x="371" y="55"/>
                    <a:pt x="317" y="0"/>
                    <a:pt x="2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40" name="Google Shape;9040;p62"/>
            <p:cNvSpPr/>
            <p:nvPr/>
          </p:nvSpPr>
          <p:spPr>
            <a:xfrm>
              <a:off x="3294950" y="1928306"/>
              <a:ext cx="9654" cy="7177"/>
            </a:xfrm>
            <a:custGeom>
              <a:avLst/>
              <a:gdLst/>
              <a:ahLst/>
              <a:cxnLst/>
              <a:rect l="l" t="t" r="r" b="b"/>
              <a:pathLst>
                <a:path w="382" h="284" extrusionOk="0">
                  <a:moveTo>
                    <a:pt x="125" y="0"/>
                  </a:moveTo>
                  <a:cubicBezTo>
                    <a:pt x="55" y="0"/>
                    <a:pt x="0" y="55"/>
                    <a:pt x="0" y="120"/>
                  </a:cubicBezTo>
                  <a:lnTo>
                    <a:pt x="0" y="164"/>
                  </a:lnTo>
                  <a:cubicBezTo>
                    <a:pt x="0" y="229"/>
                    <a:pt x="55" y="283"/>
                    <a:pt x="125" y="283"/>
                  </a:cubicBezTo>
                  <a:lnTo>
                    <a:pt x="382" y="283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41" name="Google Shape;9041;p62"/>
            <p:cNvSpPr/>
            <p:nvPr/>
          </p:nvSpPr>
          <p:spPr>
            <a:xfrm>
              <a:off x="3329776" y="1906395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64"/>
                  </a:cubicBezTo>
                  <a:lnTo>
                    <a:pt x="371" y="126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42" name="Google Shape;9042;p62"/>
            <p:cNvSpPr/>
            <p:nvPr/>
          </p:nvSpPr>
          <p:spPr>
            <a:xfrm>
              <a:off x="3294950" y="1906395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5" y="1"/>
                  </a:moveTo>
                  <a:cubicBezTo>
                    <a:pt x="55" y="1"/>
                    <a:pt x="0" y="55"/>
                    <a:pt x="0" y="126"/>
                  </a:cubicBezTo>
                  <a:lnTo>
                    <a:pt x="0" y="164"/>
                  </a:lnTo>
                  <a:cubicBezTo>
                    <a:pt x="0" y="230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43" name="Google Shape;9043;p62"/>
            <p:cNvSpPr/>
            <p:nvPr/>
          </p:nvSpPr>
          <p:spPr>
            <a:xfrm>
              <a:off x="3329776" y="1884509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0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6"/>
                  </a:lnTo>
                  <a:cubicBezTo>
                    <a:pt x="371" y="55"/>
                    <a:pt x="317" y="0"/>
                    <a:pt x="2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44" name="Google Shape;9044;p62"/>
            <p:cNvSpPr/>
            <p:nvPr/>
          </p:nvSpPr>
          <p:spPr>
            <a:xfrm>
              <a:off x="3294950" y="1884509"/>
              <a:ext cx="9654" cy="7329"/>
            </a:xfrm>
            <a:custGeom>
              <a:avLst/>
              <a:gdLst/>
              <a:ahLst/>
              <a:cxnLst/>
              <a:rect l="l" t="t" r="r" b="b"/>
              <a:pathLst>
                <a:path w="382" h="290" extrusionOk="0">
                  <a:moveTo>
                    <a:pt x="125" y="0"/>
                  </a:moveTo>
                  <a:cubicBezTo>
                    <a:pt x="55" y="0"/>
                    <a:pt x="0" y="55"/>
                    <a:pt x="0" y="126"/>
                  </a:cubicBezTo>
                  <a:lnTo>
                    <a:pt x="0" y="169"/>
                  </a:lnTo>
                  <a:cubicBezTo>
                    <a:pt x="0" y="235"/>
                    <a:pt x="55" y="289"/>
                    <a:pt x="125" y="289"/>
                  </a:cubicBezTo>
                  <a:lnTo>
                    <a:pt x="382" y="289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45" name="Google Shape;9045;p62"/>
            <p:cNvSpPr/>
            <p:nvPr/>
          </p:nvSpPr>
          <p:spPr>
            <a:xfrm>
              <a:off x="3329776" y="1862598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64"/>
                  </a:cubicBezTo>
                  <a:lnTo>
                    <a:pt x="371" y="121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46" name="Google Shape;9046;p62"/>
            <p:cNvSpPr/>
            <p:nvPr/>
          </p:nvSpPr>
          <p:spPr>
            <a:xfrm>
              <a:off x="3294950" y="1862598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5" y="1"/>
                  </a:moveTo>
                  <a:cubicBezTo>
                    <a:pt x="55" y="1"/>
                    <a:pt x="0" y="55"/>
                    <a:pt x="0" y="121"/>
                  </a:cubicBezTo>
                  <a:lnTo>
                    <a:pt x="0" y="164"/>
                  </a:lnTo>
                  <a:cubicBezTo>
                    <a:pt x="0" y="230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47" name="Google Shape;9047;p62"/>
            <p:cNvSpPr/>
            <p:nvPr/>
          </p:nvSpPr>
          <p:spPr>
            <a:xfrm>
              <a:off x="3329776" y="1840712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0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48" name="Google Shape;9048;p62"/>
            <p:cNvSpPr/>
            <p:nvPr/>
          </p:nvSpPr>
          <p:spPr>
            <a:xfrm>
              <a:off x="3294950" y="1840712"/>
              <a:ext cx="9654" cy="7177"/>
            </a:xfrm>
            <a:custGeom>
              <a:avLst/>
              <a:gdLst/>
              <a:ahLst/>
              <a:cxnLst/>
              <a:rect l="l" t="t" r="r" b="b"/>
              <a:pathLst>
                <a:path w="382" h="284" extrusionOk="0">
                  <a:moveTo>
                    <a:pt x="125" y="1"/>
                  </a:moveTo>
                  <a:cubicBezTo>
                    <a:pt x="55" y="1"/>
                    <a:pt x="0" y="55"/>
                    <a:pt x="0" y="120"/>
                  </a:cubicBezTo>
                  <a:lnTo>
                    <a:pt x="0" y="164"/>
                  </a:lnTo>
                  <a:cubicBezTo>
                    <a:pt x="0" y="229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49" name="Google Shape;9049;p62"/>
            <p:cNvSpPr/>
            <p:nvPr/>
          </p:nvSpPr>
          <p:spPr>
            <a:xfrm>
              <a:off x="3329776" y="1818826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0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0"/>
                  </a:lnTo>
                  <a:cubicBezTo>
                    <a:pt x="371" y="55"/>
                    <a:pt x="317" y="0"/>
                    <a:pt x="2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50" name="Google Shape;9050;p62"/>
            <p:cNvSpPr/>
            <p:nvPr/>
          </p:nvSpPr>
          <p:spPr>
            <a:xfrm>
              <a:off x="3294950" y="1818826"/>
              <a:ext cx="9654" cy="7177"/>
            </a:xfrm>
            <a:custGeom>
              <a:avLst/>
              <a:gdLst/>
              <a:ahLst/>
              <a:cxnLst/>
              <a:rect l="l" t="t" r="r" b="b"/>
              <a:pathLst>
                <a:path w="382" h="284" extrusionOk="0">
                  <a:moveTo>
                    <a:pt x="125" y="0"/>
                  </a:moveTo>
                  <a:cubicBezTo>
                    <a:pt x="55" y="0"/>
                    <a:pt x="0" y="55"/>
                    <a:pt x="0" y="120"/>
                  </a:cubicBezTo>
                  <a:lnTo>
                    <a:pt x="0" y="164"/>
                  </a:lnTo>
                  <a:cubicBezTo>
                    <a:pt x="0" y="229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51" name="Google Shape;9051;p62"/>
            <p:cNvSpPr/>
            <p:nvPr/>
          </p:nvSpPr>
          <p:spPr>
            <a:xfrm>
              <a:off x="3329776" y="1796915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59"/>
                  </a:cubicBezTo>
                  <a:lnTo>
                    <a:pt x="371" y="121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52" name="Google Shape;9052;p62"/>
            <p:cNvSpPr/>
            <p:nvPr/>
          </p:nvSpPr>
          <p:spPr>
            <a:xfrm>
              <a:off x="3294950" y="1796915"/>
              <a:ext cx="9654" cy="7051"/>
            </a:xfrm>
            <a:custGeom>
              <a:avLst/>
              <a:gdLst/>
              <a:ahLst/>
              <a:cxnLst/>
              <a:rect l="l" t="t" r="r" b="b"/>
              <a:pathLst>
                <a:path w="382" h="279" extrusionOk="0">
                  <a:moveTo>
                    <a:pt x="125" y="1"/>
                  </a:moveTo>
                  <a:cubicBezTo>
                    <a:pt x="55" y="1"/>
                    <a:pt x="0" y="55"/>
                    <a:pt x="0" y="121"/>
                  </a:cubicBezTo>
                  <a:lnTo>
                    <a:pt x="0" y="159"/>
                  </a:lnTo>
                  <a:cubicBezTo>
                    <a:pt x="0" y="224"/>
                    <a:pt x="55" y="279"/>
                    <a:pt x="125" y="279"/>
                  </a:cubicBezTo>
                  <a:lnTo>
                    <a:pt x="382" y="279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53" name="Google Shape;9053;p62"/>
            <p:cNvSpPr/>
            <p:nvPr/>
          </p:nvSpPr>
          <p:spPr>
            <a:xfrm>
              <a:off x="3329776" y="1774877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254" y="285"/>
                    <a:pt x="257" y="285"/>
                    <a:pt x="260" y="285"/>
                  </a:cubicBezTo>
                  <a:cubicBezTo>
                    <a:pt x="322" y="285"/>
                    <a:pt x="371" y="232"/>
                    <a:pt x="371" y="164"/>
                  </a:cubicBezTo>
                  <a:lnTo>
                    <a:pt x="371" y="126"/>
                  </a:lnTo>
                  <a:cubicBezTo>
                    <a:pt x="371" y="61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54" name="Google Shape;9054;p62"/>
            <p:cNvSpPr/>
            <p:nvPr/>
          </p:nvSpPr>
          <p:spPr>
            <a:xfrm>
              <a:off x="3294950" y="1774877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5" y="1"/>
                  </a:moveTo>
                  <a:cubicBezTo>
                    <a:pt x="55" y="1"/>
                    <a:pt x="0" y="61"/>
                    <a:pt x="0" y="126"/>
                  </a:cubicBezTo>
                  <a:lnTo>
                    <a:pt x="0" y="164"/>
                  </a:lnTo>
                  <a:cubicBezTo>
                    <a:pt x="0" y="235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55" name="Google Shape;9055;p62"/>
            <p:cNvSpPr/>
            <p:nvPr/>
          </p:nvSpPr>
          <p:spPr>
            <a:xfrm>
              <a:off x="3329776" y="1752991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6"/>
                  </a:lnTo>
                  <a:cubicBezTo>
                    <a:pt x="371" y="61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56" name="Google Shape;9056;p62"/>
            <p:cNvSpPr/>
            <p:nvPr/>
          </p:nvSpPr>
          <p:spPr>
            <a:xfrm>
              <a:off x="3295077" y="1752991"/>
              <a:ext cx="9654" cy="7329"/>
            </a:xfrm>
            <a:custGeom>
              <a:avLst/>
              <a:gdLst/>
              <a:ahLst/>
              <a:cxnLst/>
              <a:rect l="l" t="t" r="r" b="b"/>
              <a:pathLst>
                <a:path w="382" h="290" extrusionOk="0">
                  <a:moveTo>
                    <a:pt x="120" y="1"/>
                  </a:moveTo>
                  <a:cubicBezTo>
                    <a:pt x="50" y="6"/>
                    <a:pt x="1" y="61"/>
                    <a:pt x="1" y="126"/>
                  </a:cubicBezTo>
                  <a:lnTo>
                    <a:pt x="1" y="170"/>
                  </a:lnTo>
                  <a:cubicBezTo>
                    <a:pt x="1" y="235"/>
                    <a:pt x="55" y="289"/>
                    <a:pt x="120" y="289"/>
                  </a:cubicBezTo>
                  <a:lnTo>
                    <a:pt x="382" y="289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57" name="Google Shape;9057;p62"/>
            <p:cNvSpPr/>
            <p:nvPr/>
          </p:nvSpPr>
          <p:spPr>
            <a:xfrm>
              <a:off x="3329776" y="1731105"/>
              <a:ext cx="9401" cy="7177"/>
            </a:xfrm>
            <a:custGeom>
              <a:avLst/>
              <a:gdLst/>
              <a:ahLst/>
              <a:cxnLst/>
              <a:rect l="l" t="t" r="r" b="b"/>
              <a:pathLst>
                <a:path w="372" h="284" extrusionOk="0">
                  <a:moveTo>
                    <a:pt x="1" y="0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29"/>
                    <a:pt x="371" y="164"/>
                  </a:cubicBezTo>
                  <a:lnTo>
                    <a:pt x="371" y="120"/>
                  </a:lnTo>
                  <a:cubicBezTo>
                    <a:pt x="371" y="55"/>
                    <a:pt x="317" y="0"/>
                    <a:pt x="25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58" name="Google Shape;9058;p62"/>
            <p:cNvSpPr/>
            <p:nvPr/>
          </p:nvSpPr>
          <p:spPr>
            <a:xfrm>
              <a:off x="3294950" y="1731105"/>
              <a:ext cx="9654" cy="7177"/>
            </a:xfrm>
            <a:custGeom>
              <a:avLst/>
              <a:gdLst/>
              <a:ahLst/>
              <a:cxnLst/>
              <a:rect l="l" t="t" r="r" b="b"/>
              <a:pathLst>
                <a:path w="382" h="284" extrusionOk="0">
                  <a:moveTo>
                    <a:pt x="125" y="0"/>
                  </a:moveTo>
                  <a:cubicBezTo>
                    <a:pt x="55" y="0"/>
                    <a:pt x="0" y="55"/>
                    <a:pt x="0" y="126"/>
                  </a:cubicBezTo>
                  <a:lnTo>
                    <a:pt x="0" y="164"/>
                  </a:lnTo>
                  <a:cubicBezTo>
                    <a:pt x="0" y="229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59" name="Google Shape;9059;p62"/>
            <p:cNvSpPr/>
            <p:nvPr/>
          </p:nvSpPr>
          <p:spPr>
            <a:xfrm>
              <a:off x="3329776" y="1709194"/>
              <a:ext cx="9401" cy="7203"/>
            </a:xfrm>
            <a:custGeom>
              <a:avLst/>
              <a:gdLst/>
              <a:ahLst/>
              <a:cxnLst/>
              <a:rect l="l" t="t" r="r" b="b"/>
              <a:pathLst>
                <a:path w="372" h="285" extrusionOk="0">
                  <a:moveTo>
                    <a:pt x="1" y="1"/>
                  </a:moveTo>
                  <a:lnTo>
                    <a:pt x="1" y="284"/>
                  </a:lnTo>
                  <a:lnTo>
                    <a:pt x="251" y="284"/>
                  </a:lnTo>
                  <a:cubicBezTo>
                    <a:pt x="317" y="284"/>
                    <a:pt x="371" y="230"/>
                    <a:pt x="371" y="164"/>
                  </a:cubicBezTo>
                  <a:lnTo>
                    <a:pt x="371" y="121"/>
                  </a:lnTo>
                  <a:cubicBezTo>
                    <a:pt x="371" y="55"/>
                    <a:pt x="317" y="1"/>
                    <a:pt x="2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60" name="Google Shape;9060;p62"/>
            <p:cNvSpPr/>
            <p:nvPr/>
          </p:nvSpPr>
          <p:spPr>
            <a:xfrm>
              <a:off x="3294950" y="1709194"/>
              <a:ext cx="9654" cy="7203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125" y="1"/>
                  </a:moveTo>
                  <a:cubicBezTo>
                    <a:pt x="55" y="1"/>
                    <a:pt x="0" y="55"/>
                    <a:pt x="0" y="121"/>
                  </a:cubicBezTo>
                  <a:lnTo>
                    <a:pt x="0" y="164"/>
                  </a:lnTo>
                  <a:cubicBezTo>
                    <a:pt x="0" y="230"/>
                    <a:pt x="55" y="284"/>
                    <a:pt x="125" y="284"/>
                  </a:cubicBezTo>
                  <a:lnTo>
                    <a:pt x="382" y="28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61" name="Google Shape;9061;p62"/>
            <p:cNvSpPr/>
            <p:nvPr/>
          </p:nvSpPr>
          <p:spPr>
            <a:xfrm>
              <a:off x="3190246" y="1739344"/>
              <a:ext cx="127626" cy="81706"/>
            </a:xfrm>
            <a:custGeom>
              <a:avLst/>
              <a:gdLst/>
              <a:ahLst/>
              <a:cxnLst/>
              <a:rect l="l" t="t" r="r" b="b"/>
              <a:pathLst>
                <a:path w="5050" h="3233" extrusionOk="0">
                  <a:moveTo>
                    <a:pt x="1553" y="0"/>
                  </a:moveTo>
                  <a:cubicBezTo>
                    <a:pt x="854" y="0"/>
                    <a:pt x="0" y="174"/>
                    <a:pt x="7" y="699"/>
                  </a:cubicBezTo>
                  <a:cubicBezTo>
                    <a:pt x="9" y="967"/>
                    <a:pt x="100" y="1047"/>
                    <a:pt x="229" y="1047"/>
                  </a:cubicBezTo>
                  <a:cubicBezTo>
                    <a:pt x="416" y="1047"/>
                    <a:pt x="683" y="876"/>
                    <a:pt x="865" y="876"/>
                  </a:cubicBezTo>
                  <a:cubicBezTo>
                    <a:pt x="927" y="876"/>
                    <a:pt x="980" y="896"/>
                    <a:pt x="1015" y="949"/>
                  </a:cubicBezTo>
                  <a:cubicBezTo>
                    <a:pt x="1228" y="1271"/>
                    <a:pt x="1108" y="2322"/>
                    <a:pt x="743" y="2322"/>
                  </a:cubicBezTo>
                  <a:cubicBezTo>
                    <a:pt x="372" y="2322"/>
                    <a:pt x="1364" y="3232"/>
                    <a:pt x="1364" y="3232"/>
                  </a:cubicBezTo>
                  <a:cubicBezTo>
                    <a:pt x="1364" y="3232"/>
                    <a:pt x="2563" y="3211"/>
                    <a:pt x="3222" y="2480"/>
                  </a:cubicBezTo>
                  <a:cubicBezTo>
                    <a:pt x="3882" y="1756"/>
                    <a:pt x="4448" y="1897"/>
                    <a:pt x="4149" y="1303"/>
                  </a:cubicBezTo>
                  <a:cubicBezTo>
                    <a:pt x="3905" y="820"/>
                    <a:pt x="4578" y="632"/>
                    <a:pt x="4869" y="632"/>
                  </a:cubicBezTo>
                  <a:cubicBezTo>
                    <a:pt x="4935" y="632"/>
                    <a:pt x="4982" y="642"/>
                    <a:pt x="4993" y="660"/>
                  </a:cubicBezTo>
                  <a:cubicBezTo>
                    <a:pt x="4998" y="667"/>
                    <a:pt x="5002" y="670"/>
                    <a:pt x="5005" y="670"/>
                  </a:cubicBezTo>
                  <a:cubicBezTo>
                    <a:pt x="5050" y="670"/>
                    <a:pt x="4993" y="148"/>
                    <a:pt x="4993" y="148"/>
                  </a:cubicBezTo>
                  <a:lnTo>
                    <a:pt x="4448" y="208"/>
                  </a:lnTo>
                  <a:cubicBezTo>
                    <a:pt x="4448" y="208"/>
                    <a:pt x="3997" y="238"/>
                    <a:pt x="3506" y="238"/>
                  </a:cubicBezTo>
                  <a:cubicBezTo>
                    <a:pt x="3053" y="238"/>
                    <a:pt x="2566" y="212"/>
                    <a:pt x="2372" y="116"/>
                  </a:cubicBezTo>
                  <a:cubicBezTo>
                    <a:pt x="2235" y="47"/>
                    <a:pt x="1915" y="0"/>
                    <a:pt x="155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62" name="Google Shape;9062;p62"/>
            <p:cNvSpPr/>
            <p:nvPr/>
          </p:nvSpPr>
          <p:spPr>
            <a:xfrm>
              <a:off x="3314865" y="1739344"/>
              <a:ext cx="127778" cy="81706"/>
            </a:xfrm>
            <a:custGeom>
              <a:avLst/>
              <a:gdLst/>
              <a:ahLst/>
              <a:cxnLst/>
              <a:rect l="l" t="t" r="r" b="b"/>
              <a:pathLst>
                <a:path w="5056" h="3233" extrusionOk="0">
                  <a:moveTo>
                    <a:pt x="3502" y="0"/>
                  </a:moveTo>
                  <a:cubicBezTo>
                    <a:pt x="3140" y="0"/>
                    <a:pt x="2821" y="47"/>
                    <a:pt x="2683" y="116"/>
                  </a:cubicBezTo>
                  <a:cubicBezTo>
                    <a:pt x="2487" y="212"/>
                    <a:pt x="1998" y="238"/>
                    <a:pt x="1544" y="238"/>
                  </a:cubicBezTo>
                  <a:cubicBezTo>
                    <a:pt x="1053" y="238"/>
                    <a:pt x="602" y="208"/>
                    <a:pt x="602" y="208"/>
                  </a:cubicBezTo>
                  <a:lnTo>
                    <a:pt x="57" y="148"/>
                  </a:lnTo>
                  <a:cubicBezTo>
                    <a:pt x="57" y="148"/>
                    <a:pt x="0" y="670"/>
                    <a:pt x="45" y="670"/>
                  </a:cubicBezTo>
                  <a:cubicBezTo>
                    <a:pt x="48" y="670"/>
                    <a:pt x="52" y="667"/>
                    <a:pt x="57" y="660"/>
                  </a:cubicBezTo>
                  <a:cubicBezTo>
                    <a:pt x="69" y="642"/>
                    <a:pt x="116" y="632"/>
                    <a:pt x="183" y="632"/>
                  </a:cubicBezTo>
                  <a:cubicBezTo>
                    <a:pt x="475" y="632"/>
                    <a:pt x="1145" y="820"/>
                    <a:pt x="901" y="1303"/>
                  </a:cubicBezTo>
                  <a:cubicBezTo>
                    <a:pt x="602" y="1897"/>
                    <a:pt x="1168" y="1756"/>
                    <a:pt x="1828" y="2480"/>
                  </a:cubicBezTo>
                  <a:cubicBezTo>
                    <a:pt x="2487" y="3211"/>
                    <a:pt x="3686" y="3232"/>
                    <a:pt x="3686" y="3232"/>
                  </a:cubicBezTo>
                  <a:cubicBezTo>
                    <a:pt x="3686" y="3232"/>
                    <a:pt x="4677" y="2322"/>
                    <a:pt x="4312" y="2322"/>
                  </a:cubicBezTo>
                  <a:cubicBezTo>
                    <a:pt x="3942" y="2322"/>
                    <a:pt x="3827" y="1271"/>
                    <a:pt x="4040" y="949"/>
                  </a:cubicBezTo>
                  <a:cubicBezTo>
                    <a:pt x="4076" y="896"/>
                    <a:pt x="4128" y="876"/>
                    <a:pt x="4189" y="876"/>
                  </a:cubicBezTo>
                  <a:cubicBezTo>
                    <a:pt x="4371" y="876"/>
                    <a:pt x="4636" y="1047"/>
                    <a:pt x="4824" y="1047"/>
                  </a:cubicBezTo>
                  <a:cubicBezTo>
                    <a:pt x="4952" y="1047"/>
                    <a:pt x="5044" y="967"/>
                    <a:pt x="5048" y="699"/>
                  </a:cubicBezTo>
                  <a:cubicBezTo>
                    <a:pt x="5055" y="174"/>
                    <a:pt x="4201" y="0"/>
                    <a:pt x="3502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63" name="Google Shape;9063;p62"/>
            <p:cNvSpPr/>
            <p:nvPr/>
          </p:nvSpPr>
          <p:spPr>
            <a:xfrm>
              <a:off x="3240690" y="2052799"/>
              <a:ext cx="30175" cy="54134"/>
            </a:xfrm>
            <a:custGeom>
              <a:avLst/>
              <a:gdLst/>
              <a:ahLst/>
              <a:cxnLst/>
              <a:rect l="l" t="t" r="r" b="b"/>
              <a:pathLst>
                <a:path w="1194" h="2142" extrusionOk="0">
                  <a:moveTo>
                    <a:pt x="594" y="0"/>
                  </a:moveTo>
                  <a:cubicBezTo>
                    <a:pt x="267" y="0"/>
                    <a:pt x="0" y="480"/>
                    <a:pt x="0" y="1073"/>
                  </a:cubicBezTo>
                  <a:cubicBezTo>
                    <a:pt x="0" y="1662"/>
                    <a:pt x="267" y="2141"/>
                    <a:pt x="594" y="2141"/>
                  </a:cubicBezTo>
                  <a:cubicBezTo>
                    <a:pt x="927" y="2141"/>
                    <a:pt x="1194" y="1662"/>
                    <a:pt x="1194" y="1073"/>
                  </a:cubicBezTo>
                  <a:cubicBezTo>
                    <a:pt x="1194" y="480"/>
                    <a:pt x="927" y="0"/>
                    <a:pt x="59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64" name="Google Shape;9064;p62"/>
            <p:cNvSpPr/>
            <p:nvPr/>
          </p:nvSpPr>
          <p:spPr>
            <a:xfrm>
              <a:off x="3186556" y="1765299"/>
              <a:ext cx="34446" cy="33663"/>
            </a:xfrm>
            <a:custGeom>
              <a:avLst/>
              <a:gdLst/>
              <a:ahLst/>
              <a:cxnLst/>
              <a:rect l="l" t="t" r="r" b="b"/>
              <a:pathLst>
                <a:path w="1363" h="1332" extrusionOk="0">
                  <a:moveTo>
                    <a:pt x="567" y="0"/>
                  </a:moveTo>
                  <a:cubicBezTo>
                    <a:pt x="479" y="0"/>
                    <a:pt x="393" y="22"/>
                    <a:pt x="317" y="69"/>
                  </a:cubicBezTo>
                  <a:cubicBezTo>
                    <a:pt x="50" y="227"/>
                    <a:pt x="1" y="631"/>
                    <a:pt x="202" y="963"/>
                  </a:cubicBezTo>
                  <a:cubicBezTo>
                    <a:pt x="346" y="1196"/>
                    <a:pt x="578" y="1332"/>
                    <a:pt x="796" y="1332"/>
                  </a:cubicBezTo>
                  <a:cubicBezTo>
                    <a:pt x="884" y="1332"/>
                    <a:pt x="970" y="1310"/>
                    <a:pt x="1047" y="1263"/>
                  </a:cubicBezTo>
                  <a:cubicBezTo>
                    <a:pt x="1314" y="1105"/>
                    <a:pt x="1363" y="701"/>
                    <a:pt x="1161" y="375"/>
                  </a:cubicBezTo>
                  <a:cubicBezTo>
                    <a:pt x="1018" y="138"/>
                    <a:pt x="785" y="0"/>
                    <a:pt x="56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65" name="Google Shape;9065;p62"/>
            <p:cNvSpPr/>
            <p:nvPr/>
          </p:nvSpPr>
          <p:spPr>
            <a:xfrm>
              <a:off x="3144023" y="1950799"/>
              <a:ext cx="37479" cy="24818"/>
            </a:xfrm>
            <a:custGeom>
              <a:avLst/>
              <a:gdLst/>
              <a:ahLst/>
              <a:cxnLst/>
              <a:rect l="l" t="t" r="r" b="b"/>
              <a:pathLst>
                <a:path w="1483" h="982" extrusionOk="0">
                  <a:moveTo>
                    <a:pt x="525" y="1"/>
                  </a:moveTo>
                  <a:cubicBezTo>
                    <a:pt x="322" y="1"/>
                    <a:pt x="156" y="77"/>
                    <a:pt x="98" y="216"/>
                  </a:cubicBezTo>
                  <a:cubicBezTo>
                    <a:pt x="0" y="440"/>
                    <a:pt x="213" y="745"/>
                    <a:pt x="567" y="897"/>
                  </a:cubicBezTo>
                  <a:cubicBezTo>
                    <a:pt x="700" y="955"/>
                    <a:pt x="835" y="982"/>
                    <a:pt x="957" y="982"/>
                  </a:cubicBezTo>
                  <a:cubicBezTo>
                    <a:pt x="1160" y="982"/>
                    <a:pt x="1326" y="906"/>
                    <a:pt x="1384" y="767"/>
                  </a:cubicBezTo>
                  <a:cubicBezTo>
                    <a:pt x="1482" y="543"/>
                    <a:pt x="1270" y="238"/>
                    <a:pt x="915" y="86"/>
                  </a:cubicBezTo>
                  <a:cubicBezTo>
                    <a:pt x="783" y="28"/>
                    <a:pt x="647" y="1"/>
                    <a:pt x="52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66" name="Google Shape;9066;p62"/>
            <p:cNvSpPr/>
            <p:nvPr/>
          </p:nvSpPr>
          <p:spPr>
            <a:xfrm>
              <a:off x="3259265" y="2344595"/>
              <a:ext cx="40941" cy="40916"/>
            </a:xfrm>
            <a:custGeom>
              <a:avLst/>
              <a:gdLst/>
              <a:ahLst/>
              <a:cxnLst/>
              <a:rect l="l" t="t" r="r" b="b"/>
              <a:pathLst>
                <a:path w="1620" h="1619" extrusionOk="0">
                  <a:moveTo>
                    <a:pt x="813" y="0"/>
                  </a:moveTo>
                  <a:cubicBezTo>
                    <a:pt x="366" y="0"/>
                    <a:pt x="1" y="365"/>
                    <a:pt x="1" y="812"/>
                  </a:cubicBezTo>
                  <a:cubicBezTo>
                    <a:pt x="1" y="1259"/>
                    <a:pt x="366" y="1619"/>
                    <a:pt x="813" y="1619"/>
                  </a:cubicBezTo>
                  <a:cubicBezTo>
                    <a:pt x="1260" y="1619"/>
                    <a:pt x="1619" y="1259"/>
                    <a:pt x="1619" y="812"/>
                  </a:cubicBezTo>
                  <a:cubicBezTo>
                    <a:pt x="1619" y="365"/>
                    <a:pt x="1260" y="0"/>
                    <a:pt x="81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67" name="Google Shape;9067;p62"/>
            <p:cNvSpPr/>
            <p:nvPr/>
          </p:nvSpPr>
          <p:spPr>
            <a:xfrm>
              <a:off x="3089889" y="2102737"/>
              <a:ext cx="44101" cy="29442"/>
            </a:xfrm>
            <a:custGeom>
              <a:avLst/>
              <a:gdLst/>
              <a:ahLst/>
              <a:cxnLst/>
              <a:rect l="l" t="t" r="r" b="b"/>
              <a:pathLst>
                <a:path w="1745" h="1165" extrusionOk="0">
                  <a:moveTo>
                    <a:pt x="872" y="1"/>
                  </a:moveTo>
                  <a:cubicBezTo>
                    <a:pt x="711" y="1"/>
                    <a:pt x="554" y="65"/>
                    <a:pt x="420" y="171"/>
                  </a:cubicBezTo>
                  <a:cubicBezTo>
                    <a:pt x="420" y="171"/>
                    <a:pt x="1" y="258"/>
                    <a:pt x="104" y="590"/>
                  </a:cubicBezTo>
                  <a:cubicBezTo>
                    <a:pt x="202" y="917"/>
                    <a:pt x="840" y="868"/>
                    <a:pt x="1014" y="1092"/>
                  </a:cubicBezTo>
                  <a:cubicBezTo>
                    <a:pt x="1053" y="1141"/>
                    <a:pt x="1113" y="1164"/>
                    <a:pt x="1179" y="1164"/>
                  </a:cubicBezTo>
                  <a:cubicBezTo>
                    <a:pt x="1418" y="1164"/>
                    <a:pt x="1745" y="866"/>
                    <a:pt x="1510" y="443"/>
                  </a:cubicBezTo>
                  <a:cubicBezTo>
                    <a:pt x="1331" y="128"/>
                    <a:pt x="1099" y="1"/>
                    <a:pt x="872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68" name="Google Shape;9068;p62"/>
            <p:cNvSpPr/>
            <p:nvPr/>
          </p:nvSpPr>
          <p:spPr>
            <a:xfrm>
              <a:off x="3138665" y="1770176"/>
              <a:ext cx="77207" cy="195407"/>
            </a:xfrm>
            <a:custGeom>
              <a:avLst/>
              <a:gdLst/>
              <a:ahLst/>
              <a:cxnLst/>
              <a:rect l="l" t="t" r="r" b="b"/>
              <a:pathLst>
                <a:path w="3055" h="7732" extrusionOk="0">
                  <a:moveTo>
                    <a:pt x="2021" y="1"/>
                  </a:moveTo>
                  <a:cubicBezTo>
                    <a:pt x="1997" y="1"/>
                    <a:pt x="1972" y="3"/>
                    <a:pt x="1945" y="7"/>
                  </a:cubicBezTo>
                  <a:cubicBezTo>
                    <a:pt x="1389" y="94"/>
                    <a:pt x="1552" y="825"/>
                    <a:pt x="1678" y="1277"/>
                  </a:cubicBezTo>
                  <a:cubicBezTo>
                    <a:pt x="1803" y="1729"/>
                    <a:pt x="1324" y="5581"/>
                    <a:pt x="1008" y="5968"/>
                  </a:cubicBezTo>
                  <a:cubicBezTo>
                    <a:pt x="695" y="6350"/>
                    <a:pt x="1" y="7413"/>
                    <a:pt x="1128" y="7413"/>
                  </a:cubicBezTo>
                  <a:cubicBezTo>
                    <a:pt x="1142" y="7413"/>
                    <a:pt x="1156" y="7413"/>
                    <a:pt x="1171" y="7412"/>
                  </a:cubicBezTo>
                  <a:cubicBezTo>
                    <a:pt x="1171" y="7412"/>
                    <a:pt x="1422" y="7731"/>
                    <a:pt x="1751" y="7731"/>
                  </a:cubicBezTo>
                  <a:cubicBezTo>
                    <a:pt x="1806" y="7731"/>
                    <a:pt x="1864" y="7722"/>
                    <a:pt x="1923" y="7701"/>
                  </a:cubicBezTo>
                  <a:cubicBezTo>
                    <a:pt x="2332" y="7559"/>
                    <a:pt x="1743" y="6562"/>
                    <a:pt x="1923" y="5859"/>
                  </a:cubicBezTo>
                  <a:cubicBezTo>
                    <a:pt x="2097" y="5156"/>
                    <a:pt x="2288" y="1925"/>
                    <a:pt x="2288" y="1925"/>
                  </a:cubicBezTo>
                  <a:cubicBezTo>
                    <a:pt x="2288" y="1925"/>
                    <a:pt x="3054" y="724"/>
                    <a:pt x="2575" y="724"/>
                  </a:cubicBezTo>
                  <a:cubicBezTo>
                    <a:pt x="2526" y="724"/>
                    <a:pt x="2464" y="737"/>
                    <a:pt x="2386" y="765"/>
                  </a:cubicBezTo>
                  <a:cubicBezTo>
                    <a:pt x="2386" y="765"/>
                    <a:pt x="2386" y="765"/>
                    <a:pt x="2386" y="765"/>
                  </a:cubicBezTo>
                  <a:cubicBezTo>
                    <a:pt x="2377" y="765"/>
                    <a:pt x="2487" y="1"/>
                    <a:pt x="202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69" name="Google Shape;9069;p62"/>
            <p:cNvSpPr/>
            <p:nvPr/>
          </p:nvSpPr>
          <p:spPr>
            <a:xfrm>
              <a:off x="3097875" y="1963157"/>
              <a:ext cx="80468" cy="150826"/>
            </a:xfrm>
            <a:custGeom>
              <a:avLst/>
              <a:gdLst/>
              <a:ahLst/>
              <a:cxnLst/>
              <a:rect l="l" t="t" r="r" b="b"/>
              <a:pathLst>
                <a:path w="3184" h="5968" extrusionOk="0">
                  <a:moveTo>
                    <a:pt x="2120" y="1367"/>
                  </a:moveTo>
                  <a:cubicBezTo>
                    <a:pt x="2120" y="1368"/>
                    <a:pt x="1913" y="2784"/>
                    <a:pt x="1722" y="3443"/>
                  </a:cubicBezTo>
                  <a:cubicBezTo>
                    <a:pt x="1532" y="4097"/>
                    <a:pt x="1129" y="5367"/>
                    <a:pt x="1129" y="5367"/>
                  </a:cubicBezTo>
                  <a:cubicBezTo>
                    <a:pt x="1129" y="5367"/>
                    <a:pt x="1041" y="3972"/>
                    <a:pt x="1303" y="3089"/>
                  </a:cubicBezTo>
                  <a:cubicBezTo>
                    <a:pt x="1570" y="2201"/>
                    <a:pt x="2120" y="1368"/>
                    <a:pt x="2120" y="1367"/>
                  </a:cubicBezTo>
                  <a:close/>
                  <a:moveTo>
                    <a:pt x="1940" y="0"/>
                  </a:moveTo>
                  <a:cubicBezTo>
                    <a:pt x="1883" y="0"/>
                    <a:pt x="1830" y="19"/>
                    <a:pt x="1788" y="65"/>
                  </a:cubicBezTo>
                  <a:cubicBezTo>
                    <a:pt x="1570" y="305"/>
                    <a:pt x="1722" y="1182"/>
                    <a:pt x="1303" y="1694"/>
                  </a:cubicBezTo>
                  <a:cubicBezTo>
                    <a:pt x="889" y="2201"/>
                    <a:pt x="556" y="4577"/>
                    <a:pt x="371" y="4860"/>
                  </a:cubicBezTo>
                  <a:cubicBezTo>
                    <a:pt x="180" y="5138"/>
                    <a:pt x="1" y="5552"/>
                    <a:pt x="164" y="5705"/>
                  </a:cubicBezTo>
                  <a:cubicBezTo>
                    <a:pt x="211" y="5748"/>
                    <a:pt x="266" y="5763"/>
                    <a:pt x="328" y="5763"/>
                  </a:cubicBezTo>
                  <a:cubicBezTo>
                    <a:pt x="458" y="5763"/>
                    <a:pt x="614" y="5697"/>
                    <a:pt x="762" y="5697"/>
                  </a:cubicBezTo>
                  <a:cubicBezTo>
                    <a:pt x="790" y="5697"/>
                    <a:pt x="818" y="5699"/>
                    <a:pt x="845" y="5705"/>
                  </a:cubicBezTo>
                  <a:cubicBezTo>
                    <a:pt x="1064" y="5750"/>
                    <a:pt x="1029" y="5967"/>
                    <a:pt x="1224" y="5967"/>
                  </a:cubicBezTo>
                  <a:cubicBezTo>
                    <a:pt x="1243" y="5967"/>
                    <a:pt x="1263" y="5965"/>
                    <a:pt x="1287" y="5961"/>
                  </a:cubicBezTo>
                  <a:cubicBezTo>
                    <a:pt x="1554" y="5906"/>
                    <a:pt x="1630" y="4784"/>
                    <a:pt x="1919" y="4326"/>
                  </a:cubicBezTo>
                  <a:cubicBezTo>
                    <a:pt x="2213" y="3869"/>
                    <a:pt x="2567" y="1188"/>
                    <a:pt x="2921" y="757"/>
                  </a:cubicBezTo>
                  <a:cubicBezTo>
                    <a:pt x="3183" y="438"/>
                    <a:pt x="3010" y="218"/>
                    <a:pt x="2758" y="218"/>
                  </a:cubicBezTo>
                  <a:cubicBezTo>
                    <a:pt x="2670" y="218"/>
                    <a:pt x="2572" y="245"/>
                    <a:pt x="2480" y="305"/>
                  </a:cubicBezTo>
                  <a:cubicBezTo>
                    <a:pt x="2480" y="305"/>
                    <a:pt x="2172" y="0"/>
                    <a:pt x="194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70" name="Google Shape;9070;p62"/>
            <p:cNvSpPr/>
            <p:nvPr/>
          </p:nvSpPr>
          <p:spPr>
            <a:xfrm>
              <a:off x="3075711" y="2121414"/>
              <a:ext cx="22543" cy="28128"/>
            </a:xfrm>
            <a:custGeom>
              <a:avLst/>
              <a:gdLst/>
              <a:ahLst/>
              <a:cxnLst/>
              <a:rect l="l" t="t" r="r" b="b"/>
              <a:pathLst>
                <a:path w="892" h="1113" extrusionOk="0">
                  <a:moveTo>
                    <a:pt x="749" y="1"/>
                  </a:moveTo>
                  <a:cubicBezTo>
                    <a:pt x="741" y="1"/>
                    <a:pt x="733" y="2"/>
                    <a:pt x="725" y="4"/>
                  </a:cubicBezTo>
                  <a:cubicBezTo>
                    <a:pt x="725" y="4"/>
                    <a:pt x="0" y="990"/>
                    <a:pt x="229" y="1105"/>
                  </a:cubicBezTo>
                  <a:cubicBezTo>
                    <a:pt x="241" y="1110"/>
                    <a:pt x="252" y="1113"/>
                    <a:pt x="265" y="1113"/>
                  </a:cubicBezTo>
                  <a:cubicBezTo>
                    <a:pt x="504" y="1113"/>
                    <a:pt x="891" y="94"/>
                    <a:pt x="834" y="42"/>
                  </a:cubicBezTo>
                  <a:cubicBezTo>
                    <a:pt x="812" y="16"/>
                    <a:pt x="781" y="1"/>
                    <a:pt x="74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71" name="Google Shape;9071;p62"/>
            <p:cNvSpPr/>
            <p:nvPr/>
          </p:nvSpPr>
          <p:spPr>
            <a:xfrm>
              <a:off x="3085214" y="2125129"/>
              <a:ext cx="23630" cy="31692"/>
            </a:xfrm>
            <a:custGeom>
              <a:avLst/>
              <a:gdLst/>
              <a:ahLst/>
              <a:cxnLst/>
              <a:rect l="l" t="t" r="r" b="b"/>
              <a:pathLst>
                <a:path w="935" h="1254" extrusionOk="0">
                  <a:moveTo>
                    <a:pt x="778" y="0"/>
                  </a:moveTo>
                  <a:cubicBezTo>
                    <a:pt x="768" y="0"/>
                    <a:pt x="757" y="2"/>
                    <a:pt x="747" y="4"/>
                  </a:cubicBezTo>
                  <a:cubicBezTo>
                    <a:pt x="747" y="4"/>
                    <a:pt x="0" y="1132"/>
                    <a:pt x="267" y="1247"/>
                  </a:cubicBezTo>
                  <a:cubicBezTo>
                    <a:pt x="279" y="1251"/>
                    <a:pt x="291" y="1254"/>
                    <a:pt x="303" y="1254"/>
                  </a:cubicBezTo>
                  <a:cubicBezTo>
                    <a:pt x="568" y="1254"/>
                    <a:pt x="934" y="94"/>
                    <a:pt x="867" y="42"/>
                  </a:cubicBezTo>
                  <a:cubicBezTo>
                    <a:pt x="842" y="13"/>
                    <a:pt x="811" y="0"/>
                    <a:pt x="77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72" name="Google Shape;9072;p62"/>
            <p:cNvSpPr/>
            <p:nvPr/>
          </p:nvSpPr>
          <p:spPr>
            <a:xfrm>
              <a:off x="3072527" y="2155708"/>
              <a:ext cx="23503" cy="31818"/>
            </a:xfrm>
            <a:custGeom>
              <a:avLst/>
              <a:gdLst/>
              <a:ahLst/>
              <a:cxnLst/>
              <a:rect l="l" t="t" r="r" b="b"/>
              <a:pathLst>
                <a:path w="930" h="1259" extrusionOk="0">
                  <a:moveTo>
                    <a:pt x="770" y="0"/>
                  </a:moveTo>
                  <a:cubicBezTo>
                    <a:pt x="760" y="0"/>
                    <a:pt x="751" y="2"/>
                    <a:pt x="742" y="4"/>
                  </a:cubicBezTo>
                  <a:cubicBezTo>
                    <a:pt x="742" y="4"/>
                    <a:pt x="1" y="1137"/>
                    <a:pt x="268" y="1252"/>
                  </a:cubicBezTo>
                  <a:cubicBezTo>
                    <a:pt x="279" y="1257"/>
                    <a:pt x="291" y="1259"/>
                    <a:pt x="303" y="1259"/>
                  </a:cubicBezTo>
                  <a:cubicBezTo>
                    <a:pt x="564" y="1259"/>
                    <a:pt x="930" y="99"/>
                    <a:pt x="867" y="42"/>
                  </a:cubicBezTo>
                  <a:cubicBezTo>
                    <a:pt x="841" y="16"/>
                    <a:pt x="805" y="0"/>
                    <a:pt x="77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73" name="Google Shape;9073;p62"/>
            <p:cNvSpPr/>
            <p:nvPr/>
          </p:nvSpPr>
          <p:spPr>
            <a:xfrm>
              <a:off x="3098836" y="2129349"/>
              <a:ext cx="18980" cy="29594"/>
            </a:xfrm>
            <a:custGeom>
              <a:avLst/>
              <a:gdLst/>
              <a:ahLst/>
              <a:cxnLst/>
              <a:rect l="l" t="t" r="r" b="b"/>
              <a:pathLst>
                <a:path w="751" h="1171" extrusionOk="0">
                  <a:moveTo>
                    <a:pt x="610" y="1"/>
                  </a:moveTo>
                  <a:cubicBezTo>
                    <a:pt x="598" y="1"/>
                    <a:pt x="585" y="3"/>
                    <a:pt x="573" y="6"/>
                  </a:cubicBezTo>
                  <a:cubicBezTo>
                    <a:pt x="573" y="6"/>
                    <a:pt x="1" y="1090"/>
                    <a:pt x="251" y="1167"/>
                  </a:cubicBezTo>
                  <a:cubicBezTo>
                    <a:pt x="260" y="1169"/>
                    <a:pt x="268" y="1171"/>
                    <a:pt x="276" y="1171"/>
                  </a:cubicBezTo>
                  <a:cubicBezTo>
                    <a:pt x="513" y="1171"/>
                    <a:pt x="750" y="75"/>
                    <a:pt x="687" y="28"/>
                  </a:cubicBezTo>
                  <a:cubicBezTo>
                    <a:pt x="665" y="9"/>
                    <a:pt x="638" y="1"/>
                    <a:pt x="61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74" name="Google Shape;9074;p62"/>
            <p:cNvSpPr/>
            <p:nvPr/>
          </p:nvSpPr>
          <p:spPr>
            <a:xfrm>
              <a:off x="3090041" y="2158033"/>
              <a:ext cx="18954" cy="29695"/>
            </a:xfrm>
            <a:custGeom>
              <a:avLst/>
              <a:gdLst/>
              <a:ahLst/>
              <a:cxnLst/>
              <a:rect l="l" t="t" r="r" b="b"/>
              <a:pathLst>
                <a:path w="750" h="1175" extrusionOk="0">
                  <a:moveTo>
                    <a:pt x="603" y="0"/>
                  </a:moveTo>
                  <a:cubicBezTo>
                    <a:pt x="592" y="0"/>
                    <a:pt x="582" y="2"/>
                    <a:pt x="572" y="4"/>
                  </a:cubicBezTo>
                  <a:cubicBezTo>
                    <a:pt x="572" y="4"/>
                    <a:pt x="0" y="1089"/>
                    <a:pt x="251" y="1171"/>
                  </a:cubicBezTo>
                  <a:cubicBezTo>
                    <a:pt x="259" y="1173"/>
                    <a:pt x="267" y="1175"/>
                    <a:pt x="275" y="1175"/>
                  </a:cubicBezTo>
                  <a:cubicBezTo>
                    <a:pt x="513" y="1175"/>
                    <a:pt x="750" y="74"/>
                    <a:pt x="687" y="32"/>
                  </a:cubicBezTo>
                  <a:cubicBezTo>
                    <a:pt x="662" y="12"/>
                    <a:pt x="632" y="0"/>
                    <a:pt x="60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75" name="Google Shape;9075;p62"/>
            <p:cNvSpPr/>
            <p:nvPr/>
          </p:nvSpPr>
          <p:spPr>
            <a:xfrm>
              <a:off x="3080943" y="2185479"/>
              <a:ext cx="18980" cy="29645"/>
            </a:xfrm>
            <a:custGeom>
              <a:avLst/>
              <a:gdLst/>
              <a:ahLst/>
              <a:cxnLst/>
              <a:rect l="l" t="t" r="r" b="b"/>
              <a:pathLst>
                <a:path w="751" h="1173" extrusionOk="0">
                  <a:moveTo>
                    <a:pt x="610" y="1"/>
                  </a:moveTo>
                  <a:cubicBezTo>
                    <a:pt x="598" y="1"/>
                    <a:pt x="585" y="3"/>
                    <a:pt x="573" y="8"/>
                  </a:cubicBezTo>
                  <a:cubicBezTo>
                    <a:pt x="573" y="8"/>
                    <a:pt x="0" y="1093"/>
                    <a:pt x="251" y="1169"/>
                  </a:cubicBezTo>
                  <a:cubicBezTo>
                    <a:pt x="259" y="1172"/>
                    <a:pt x="268" y="1173"/>
                    <a:pt x="276" y="1173"/>
                  </a:cubicBezTo>
                  <a:cubicBezTo>
                    <a:pt x="513" y="1173"/>
                    <a:pt x="750" y="77"/>
                    <a:pt x="687" y="30"/>
                  </a:cubicBezTo>
                  <a:cubicBezTo>
                    <a:pt x="665" y="12"/>
                    <a:pt x="637" y="1"/>
                    <a:pt x="61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76" name="Google Shape;9076;p62"/>
            <p:cNvSpPr/>
            <p:nvPr/>
          </p:nvSpPr>
          <p:spPr>
            <a:xfrm>
              <a:off x="3113569" y="2129349"/>
              <a:ext cx="14178" cy="25272"/>
            </a:xfrm>
            <a:custGeom>
              <a:avLst/>
              <a:gdLst/>
              <a:ahLst/>
              <a:cxnLst/>
              <a:rect l="l" t="t" r="r" b="b"/>
              <a:pathLst>
                <a:path w="561" h="1000" extrusionOk="0">
                  <a:moveTo>
                    <a:pt x="442" y="0"/>
                  </a:moveTo>
                  <a:cubicBezTo>
                    <a:pt x="430" y="0"/>
                    <a:pt x="419" y="2"/>
                    <a:pt x="409" y="6"/>
                  </a:cubicBezTo>
                  <a:cubicBezTo>
                    <a:pt x="409" y="6"/>
                    <a:pt x="1" y="949"/>
                    <a:pt x="213" y="998"/>
                  </a:cubicBezTo>
                  <a:cubicBezTo>
                    <a:pt x="219" y="999"/>
                    <a:pt x="224" y="1000"/>
                    <a:pt x="229" y="1000"/>
                  </a:cubicBezTo>
                  <a:cubicBezTo>
                    <a:pt x="437" y="1000"/>
                    <a:pt x="561" y="54"/>
                    <a:pt x="502" y="17"/>
                  </a:cubicBezTo>
                  <a:cubicBezTo>
                    <a:pt x="484" y="6"/>
                    <a:pt x="462" y="0"/>
                    <a:pt x="442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77" name="Google Shape;9077;p62"/>
            <p:cNvSpPr/>
            <p:nvPr/>
          </p:nvSpPr>
          <p:spPr>
            <a:xfrm>
              <a:off x="3107934" y="2153813"/>
              <a:ext cx="14304" cy="25323"/>
            </a:xfrm>
            <a:custGeom>
              <a:avLst/>
              <a:gdLst/>
              <a:ahLst/>
              <a:cxnLst/>
              <a:rect l="l" t="t" r="r" b="b"/>
              <a:pathLst>
                <a:path w="566" h="1002" extrusionOk="0">
                  <a:moveTo>
                    <a:pt x="451" y="1"/>
                  </a:moveTo>
                  <a:cubicBezTo>
                    <a:pt x="437" y="1"/>
                    <a:pt x="423" y="4"/>
                    <a:pt x="409" y="8"/>
                  </a:cubicBezTo>
                  <a:cubicBezTo>
                    <a:pt x="409" y="8"/>
                    <a:pt x="0" y="951"/>
                    <a:pt x="218" y="1000"/>
                  </a:cubicBezTo>
                  <a:cubicBezTo>
                    <a:pt x="223" y="1001"/>
                    <a:pt x="229" y="1001"/>
                    <a:pt x="234" y="1001"/>
                  </a:cubicBezTo>
                  <a:cubicBezTo>
                    <a:pt x="437" y="1001"/>
                    <a:pt x="566" y="56"/>
                    <a:pt x="507" y="19"/>
                  </a:cubicBezTo>
                  <a:cubicBezTo>
                    <a:pt x="491" y="6"/>
                    <a:pt x="471" y="1"/>
                    <a:pt x="4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78" name="Google Shape;9078;p62"/>
            <p:cNvSpPr/>
            <p:nvPr/>
          </p:nvSpPr>
          <p:spPr>
            <a:xfrm>
              <a:off x="3102146" y="2177316"/>
              <a:ext cx="14304" cy="25247"/>
            </a:xfrm>
            <a:custGeom>
              <a:avLst/>
              <a:gdLst/>
              <a:ahLst/>
              <a:cxnLst/>
              <a:rect l="l" t="t" r="r" b="b"/>
              <a:pathLst>
                <a:path w="566" h="999" extrusionOk="0">
                  <a:moveTo>
                    <a:pt x="449" y="0"/>
                  </a:moveTo>
                  <a:cubicBezTo>
                    <a:pt x="436" y="0"/>
                    <a:pt x="422" y="3"/>
                    <a:pt x="409" y="10"/>
                  </a:cubicBezTo>
                  <a:cubicBezTo>
                    <a:pt x="409" y="10"/>
                    <a:pt x="1" y="947"/>
                    <a:pt x="218" y="996"/>
                  </a:cubicBezTo>
                  <a:cubicBezTo>
                    <a:pt x="224" y="998"/>
                    <a:pt x="230" y="998"/>
                    <a:pt x="235" y="998"/>
                  </a:cubicBezTo>
                  <a:cubicBezTo>
                    <a:pt x="438" y="998"/>
                    <a:pt x="566" y="53"/>
                    <a:pt x="507" y="21"/>
                  </a:cubicBezTo>
                  <a:cubicBezTo>
                    <a:pt x="491" y="7"/>
                    <a:pt x="470" y="0"/>
                    <a:pt x="44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79" name="Google Shape;9079;p62"/>
            <p:cNvSpPr/>
            <p:nvPr/>
          </p:nvSpPr>
          <p:spPr>
            <a:xfrm>
              <a:off x="3196741" y="2071450"/>
              <a:ext cx="115546" cy="287399"/>
            </a:xfrm>
            <a:custGeom>
              <a:avLst/>
              <a:gdLst/>
              <a:ahLst/>
              <a:cxnLst/>
              <a:rect l="l" t="t" r="r" b="b"/>
              <a:pathLst>
                <a:path w="4572" h="11372" extrusionOk="0">
                  <a:moveTo>
                    <a:pt x="1678" y="1"/>
                  </a:moveTo>
                  <a:cubicBezTo>
                    <a:pt x="1521" y="1"/>
                    <a:pt x="1299" y="103"/>
                    <a:pt x="987" y="401"/>
                  </a:cubicBezTo>
                  <a:cubicBezTo>
                    <a:pt x="1" y="1344"/>
                    <a:pt x="1167" y="2123"/>
                    <a:pt x="1167" y="2123"/>
                  </a:cubicBezTo>
                  <a:cubicBezTo>
                    <a:pt x="1167" y="2123"/>
                    <a:pt x="2600" y="8264"/>
                    <a:pt x="2600" y="9239"/>
                  </a:cubicBezTo>
                  <a:cubicBezTo>
                    <a:pt x="2600" y="10214"/>
                    <a:pt x="1990" y="11157"/>
                    <a:pt x="2404" y="11337"/>
                  </a:cubicBezTo>
                  <a:cubicBezTo>
                    <a:pt x="2458" y="11361"/>
                    <a:pt x="2507" y="11372"/>
                    <a:pt x="2553" y="11372"/>
                  </a:cubicBezTo>
                  <a:cubicBezTo>
                    <a:pt x="2857" y="11372"/>
                    <a:pt x="3021" y="10906"/>
                    <a:pt x="3390" y="10868"/>
                  </a:cubicBezTo>
                  <a:cubicBezTo>
                    <a:pt x="3410" y="10866"/>
                    <a:pt x="3430" y="10865"/>
                    <a:pt x="3448" y="10865"/>
                  </a:cubicBezTo>
                  <a:cubicBezTo>
                    <a:pt x="3811" y="10865"/>
                    <a:pt x="3775" y="11311"/>
                    <a:pt x="4164" y="11337"/>
                  </a:cubicBezTo>
                  <a:cubicBezTo>
                    <a:pt x="4169" y="11337"/>
                    <a:pt x="4173" y="11337"/>
                    <a:pt x="4177" y="11337"/>
                  </a:cubicBezTo>
                  <a:cubicBezTo>
                    <a:pt x="4571" y="11337"/>
                    <a:pt x="4254" y="9905"/>
                    <a:pt x="4044" y="9544"/>
                  </a:cubicBezTo>
                  <a:cubicBezTo>
                    <a:pt x="3832" y="9179"/>
                    <a:pt x="1837" y="1785"/>
                    <a:pt x="2191" y="1572"/>
                  </a:cubicBezTo>
                  <a:cubicBezTo>
                    <a:pt x="2540" y="1365"/>
                    <a:pt x="2431" y="766"/>
                    <a:pt x="2055" y="477"/>
                  </a:cubicBezTo>
                  <a:cubicBezTo>
                    <a:pt x="2055" y="477"/>
                    <a:pt x="2017" y="1"/>
                    <a:pt x="167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80" name="Google Shape;9080;p62"/>
            <p:cNvSpPr/>
            <p:nvPr/>
          </p:nvSpPr>
          <p:spPr>
            <a:xfrm>
              <a:off x="3239578" y="2364181"/>
              <a:ext cx="78648" cy="262885"/>
            </a:xfrm>
            <a:custGeom>
              <a:avLst/>
              <a:gdLst/>
              <a:ahLst/>
              <a:cxnLst/>
              <a:rect l="l" t="t" r="r" b="b"/>
              <a:pathLst>
                <a:path w="3112" h="10402" extrusionOk="0">
                  <a:moveTo>
                    <a:pt x="981" y="1743"/>
                  </a:moveTo>
                  <a:cubicBezTo>
                    <a:pt x="1523" y="2537"/>
                    <a:pt x="1512" y="7813"/>
                    <a:pt x="1500" y="7813"/>
                  </a:cubicBezTo>
                  <a:cubicBezTo>
                    <a:pt x="1500" y="7813"/>
                    <a:pt x="1499" y="7806"/>
                    <a:pt x="1499" y="7791"/>
                  </a:cubicBezTo>
                  <a:lnTo>
                    <a:pt x="1499" y="7786"/>
                  </a:lnTo>
                  <a:cubicBezTo>
                    <a:pt x="1488" y="7372"/>
                    <a:pt x="1107" y="5056"/>
                    <a:pt x="981" y="4544"/>
                  </a:cubicBezTo>
                  <a:cubicBezTo>
                    <a:pt x="856" y="4031"/>
                    <a:pt x="981" y="1743"/>
                    <a:pt x="981" y="1743"/>
                  </a:cubicBezTo>
                  <a:close/>
                  <a:moveTo>
                    <a:pt x="981" y="0"/>
                  </a:moveTo>
                  <a:cubicBezTo>
                    <a:pt x="920" y="0"/>
                    <a:pt x="854" y="7"/>
                    <a:pt x="780" y="21"/>
                  </a:cubicBezTo>
                  <a:cubicBezTo>
                    <a:pt x="1" y="174"/>
                    <a:pt x="524" y="1187"/>
                    <a:pt x="524" y="1187"/>
                  </a:cubicBezTo>
                  <a:cubicBezTo>
                    <a:pt x="524" y="1187"/>
                    <a:pt x="704" y="1732"/>
                    <a:pt x="660" y="3808"/>
                  </a:cubicBezTo>
                  <a:cubicBezTo>
                    <a:pt x="616" y="5890"/>
                    <a:pt x="1684" y="7720"/>
                    <a:pt x="1020" y="8510"/>
                  </a:cubicBezTo>
                  <a:cubicBezTo>
                    <a:pt x="355" y="9301"/>
                    <a:pt x="1227" y="9840"/>
                    <a:pt x="1227" y="9840"/>
                  </a:cubicBezTo>
                  <a:cubicBezTo>
                    <a:pt x="1227" y="9840"/>
                    <a:pt x="1745" y="10401"/>
                    <a:pt x="2258" y="10401"/>
                  </a:cubicBezTo>
                  <a:cubicBezTo>
                    <a:pt x="2349" y="10401"/>
                    <a:pt x="2441" y="10383"/>
                    <a:pt x="2529" y="10341"/>
                  </a:cubicBezTo>
                  <a:cubicBezTo>
                    <a:pt x="3112" y="10063"/>
                    <a:pt x="2355" y="8707"/>
                    <a:pt x="2355" y="8707"/>
                  </a:cubicBezTo>
                  <a:cubicBezTo>
                    <a:pt x="2355" y="8707"/>
                    <a:pt x="2273" y="2931"/>
                    <a:pt x="2256" y="2506"/>
                  </a:cubicBezTo>
                  <a:cubicBezTo>
                    <a:pt x="2240" y="2081"/>
                    <a:pt x="2823" y="925"/>
                    <a:pt x="2578" y="413"/>
                  </a:cubicBezTo>
                  <a:cubicBezTo>
                    <a:pt x="2511" y="276"/>
                    <a:pt x="2408" y="226"/>
                    <a:pt x="2294" y="226"/>
                  </a:cubicBezTo>
                  <a:cubicBezTo>
                    <a:pt x="1979" y="226"/>
                    <a:pt x="1575" y="604"/>
                    <a:pt x="1575" y="604"/>
                  </a:cubicBezTo>
                  <a:cubicBezTo>
                    <a:pt x="1575" y="604"/>
                    <a:pt x="1566" y="0"/>
                    <a:pt x="98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81" name="Google Shape;9081;p62"/>
            <p:cNvSpPr/>
            <p:nvPr/>
          </p:nvSpPr>
          <p:spPr>
            <a:xfrm>
              <a:off x="3361872" y="2052799"/>
              <a:ext cx="30327" cy="54260"/>
            </a:xfrm>
            <a:custGeom>
              <a:avLst/>
              <a:gdLst/>
              <a:ahLst/>
              <a:cxnLst/>
              <a:rect l="l" t="t" r="r" b="b"/>
              <a:pathLst>
                <a:path w="1200" h="2147" extrusionOk="0">
                  <a:moveTo>
                    <a:pt x="600" y="0"/>
                  </a:moveTo>
                  <a:cubicBezTo>
                    <a:pt x="267" y="0"/>
                    <a:pt x="0" y="480"/>
                    <a:pt x="0" y="1073"/>
                  </a:cubicBezTo>
                  <a:cubicBezTo>
                    <a:pt x="0" y="1662"/>
                    <a:pt x="267" y="2147"/>
                    <a:pt x="600" y="2147"/>
                  </a:cubicBezTo>
                  <a:cubicBezTo>
                    <a:pt x="927" y="2147"/>
                    <a:pt x="1199" y="1662"/>
                    <a:pt x="1199" y="1073"/>
                  </a:cubicBezTo>
                  <a:cubicBezTo>
                    <a:pt x="1199" y="480"/>
                    <a:pt x="927" y="0"/>
                    <a:pt x="60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82" name="Google Shape;9082;p62"/>
            <p:cNvSpPr/>
            <p:nvPr/>
          </p:nvSpPr>
          <p:spPr>
            <a:xfrm>
              <a:off x="3411709" y="1765299"/>
              <a:ext cx="34598" cy="33663"/>
            </a:xfrm>
            <a:custGeom>
              <a:avLst/>
              <a:gdLst/>
              <a:ahLst/>
              <a:cxnLst/>
              <a:rect l="l" t="t" r="r" b="b"/>
              <a:pathLst>
                <a:path w="1369" h="1332" extrusionOk="0">
                  <a:moveTo>
                    <a:pt x="797" y="0"/>
                  </a:moveTo>
                  <a:cubicBezTo>
                    <a:pt x="579" y="0"/>
                    <a:pt x="346" y="138"/>
                    <a:pt x="202" y="375"/>
                  </a:cubicBezTo>
                  <a:cubicBezTo>
                    <a:pt x="1" y="701"/>
                    <a:pt x="50" y="1105"/>
                    <a:pt x="317" y="1263"/>
                  </a:cubicBezTo>
                  <a:cubicBezTo>
                    <a:pt x="394" y="1310"/>
                    <a:pt x="480" y="1332"/>
                    <a:pt x="568" y="1332"/>
                  </a:cubicBezTo>
                  <a:cubicBezTo>
                    <a:pt x="786" y="1332"/>
                    <a:pt x="1018" y="1196"/>
                    <a:pt x="1161" y="963"/>
                  </a:cubicBezTo>
                  <a:cubicBezTo>
                    <a:pt x="1369" y="631"/>
                    <a:pt x="1314" y="227"/>
                    <a:pt x="1047" y="69"/>
                  </a:cubicBezTo>
                  <a:cubicBezTo>
                    <a:pt x="970" y="22"/>
                    <a:pt x="885" y="0"/>
                    <a:pt x="79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83" name="Google Shape;9083;p62"/>
            <p:cNvSpPr/>
            <p:nvPr/>
          </p:nvSpPr>
          <p:spPr>
            <a:xfrm>
              <a:off x="3451235" y="1950799"/>
              <a:ext cx="37479" cy="24818"/>
            </a:xfrm>
            <a:custGeom>
              <a:avLst/>
              <a:gdLst/>
              <a:ahLst/>
              <a:cxnLst/>
              <a:rect l="l" t="t" r="r" b="b"/>
              <a:pathLst>
                <a:path w="1483" h="982" extrusionOk="0">
                  <a:moveTo>
                    <a:pt x="960" y="1"/>
                  </a:moveTo>
                  <a:cubicBezTo>
                    <a:pt x="838" y="1"/>
                    <a:pt x="702" y="28"/>
                    <a:pt x="567" y="86"/>
                  </a:cubicBezTo>
                  <a:cubicBezTo>
                    <a:pt x="213" y="238"/>
                    <a:pt x="1" y="543"/>
                    <a:pt x="99" y="767"/>
                  </a:cubicBezTo>
                  <a:cubicBezTo>
                    <a:pt x="157" y="906"/>
                    <a:pt x="323" y="982"/>
                    <a:pt x="526" y="982"/>
                  </a:cubicBezTo>
                  <a:cubicBezTo>
                    <a:pt x="648" y="982"/>
                    <a:pt x="783" y="955"/>
                    <a:pt x="916" y="897"/>
                  </a:cubicBezTo>
                  <a:cubicBezTo>
                    <a:pt x="1270" y="745"/>
                    <a:pt x="1483" y="440"/>
                    <a:pt x="1385" y="216"/>
                  </a:cubicBezTo>
                  <a:cubicBezTo>
                    <a:pt x="1327" y="77"/>
                    <a:pt x="1163" y="1"/>
                    <a:pt x="96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84" name="Google Shape;9084;p62"/>
            <p:cNvSpPr/>
            <p:nvPr/>
          </p:nvSpPr>
          <p:spPr>
            <a:xfrm>
              <a:off x="3332530" y="2344595"/>
              <a:ext cx="40916" cy="40916"/>
            </a:xfrm>
            <a:custGeom>
              <a:avLst/>
              <a:gdLst/>
              <a:ahLst/>
              <a:cxnLst/>
              <a:rect l="l" t="t" r="r" b="b"/>
              <a:pathLst>
                <a:path w="1619" h="1619" extrusionOk="0">
                  <a:moveTo>
                    <a:pt x="807" y="0"/>
                  </a:moveTo>
                  <a:cubicBezTo>
                    <a:pt x="360" y="0"/>
                    <a:pt x="1" y="365"/>
                    <a:pt x="1" y="812"/>
                  </a:cubicBezTo>
                  <a:cubicBezTo>
                    <a:pt x="1" y="1259"/>
                    <a:pt x="360" y="1619"/>
                    <a:pt x="807" y="1619"/>
                  </a:cubicBezTo>
                  <a:cubicBezTo>
                    <a:pt x="1254" y="1619"/>
                    <a:pt x="1619" y="1259"/>
                    <a:pt x="1619" y="812"/>
                  </a:cubicBezTo>
                  <a:cubicBezTo>
                    <a:pt x="1619" y="365"/>
                    <a:pt x="1254" y="0"/>
                    <a:pt x="80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85" name="Google Shape;9085;p62"/>
            <p:cNvSpPr/>
            <p:nvPr/>
          </p:nvSpPr>
          <p:spPr>
            <a:xfrm>
              <a:off x="3272761" y="1653695"/>
              <a:ext cx="87342" cy="60907"/>
            </a:xfrm>
            <a:custGeom>
              <a:avLst/>
              <a:gdLst/>
              <a:ahLst/>
              <a:cxnLst/>
              <a:rect l="l" t="t" r="r" b="b"/>
              <a:pathLst>
                <a:path w="3456" h="2410" extrusionOk="0">
                  <a:moveTo>
                    <a:pt x="50" y="1"/>
                  </a:moveTo>
                  <a:cubicBezTo>
                    <a:pt x="1" y="540"/>
                    <a:pt x="77" y="1080"/>
                    <a:pt x="273" y="1581"/>
                  </a:cubicBezTo>
                  <a:cubicBezTo>
                    <a:pt x="567" y="2344"/>
                    <a:pt x="1516" y="2404"/>
                    <a:pt x="1695" y="2409"/>
                  </a:cubicBezTo>
                  <a:lnTo>
                    <a:pt x="1723" y="2409"/>
                  </a:lnTo>
                  <a:cubicBezTo>
                    <a:pt x="1902" y="2404"/>
                    <a:pt x="2883" y="2344"/>
                    <a:pt x="3178" y="1581"/>
                  </a:cubicBezTo>
                  <a:cubicBezTo>
                    <a:pt x="3374" y="1080"/>
                    <a:pt x="3455" y="540"/>
                    <a:pt x="3406" y="1"/>
                  </a:cubicBezTo>
                  <a:lnTo>
                    <a:pt x="3406" y="1"/>
                  </a:lnTo>
                  <a:lnTo>
                    <a:pt x="2927" y="437"/>
                  </a:lnTo>
                  <a:cubicBezTo>
                    <a:pt x="2927" y="437"/>
                    <a:pt x="2981" y="1309"/>
                    <a:pt x="2709" y="1521"/>
                  </a:cubicBezTo>
                  <a:cubicBezTo>
                    <a:pt x="2442" y="1734"/>
                    <a:pt x="1728" y="1734"/>
                    <a:pt x="1728" y="1734"/>
                  </a:cubicBezTo>
                  <a:cubicBezTo>
                    <a:pt x="1728" y="1734"/>
                    <a:pt x="1020" y="1734"/>
                    <a:pt x="747" y="1521"/>
                  </a:cubicBezTo>
                  <a:cubicBezTo>
                    <a:pt x="475" y="1309"/>
                    <a:pt x="529" y="437"/>
                    <a:pt x="529" y="437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86" name="Google Shape;9086;p62"/>
            <p:cNvSpPr/>
            <p:nvPr/>
          </p:nvSpPr>
          <p:spPr>
            <a:xfrm>
              <a:off x="3258305" y="1560945"/>
              <a:ext cx="116254" cy="121561"/>
            </a:xfrm>
            <a:custGeom>
              <a:avLst/>
              <a:gdLst/>
              <a:ahLst/>
              <a:cxnLst/>
              <a:rect l="l" t="t" r="r" b="b"/>
              <a:pathLst>
                <a:path w="4600" h="4810" extrusionOk="0">
                  <a:moveTo>
                    <a:pt x="2128" y="1"/>
                  </a:moveTo>
                  <a:cubicBezTo>
                    <a:pt x="1845" y="1"/>
                    <a:pt x="1259" y="95"/>
                    <a:pt x="731" y="777"/>
                  </a:cubicBezTo>
                  <a:cubicBezTo>
                    <a:pt x="1" y="1720"/>
                    <a:pt x="502" y="2548"/>
                    <a:pt x="502" y="2548"/>
                  </a:cubicBezTo>
                  <a:lnTo>
                    <a:pt x="480" y="3175"/>
                  </a:lnTo>
                  <a:cubicBezTo>
                    <a:pt x="66" y="3725"/>
                    <a:pt x="927" y="4129"/>
                    <a:pt x="1205" y="4216"/>
                  </a:cubicBezTo>
                  <a:cubicBezTo>
                    <a:pt x="1477" y="4298"/>
                    <a:pt x="1434" y="4810"/>
                    <a:pt x="1434" y="4810"/>
                  </a:cubicBezTo>
                  <a:lnTo>
                    <a:pt x="3161" y="4810"/>
                  </a:lnTo>
                  <a:cubicBezTo>
                    <a:pt x="3161" y="4810"/>
                    <a:pt x="3117" y="4298"/>
                    <a:pt x="3390" y="4216"/>
                  </a:cubicBezTo>
                  <a:cubicBezTo>
                    <a:pt x="3668" y="4129"/>
                    <a:pt x="4529" y="3725"/>
                    <a:pt x="4115" y="3175"/>
                  </a:cubicBezTo>
                  <a:lnTo>
                    <a:pt x="4093" y="2548"/>
                  </a:lnTo>
                  <a:cubicBezTo>
                    <a:pt x="4093" y="2548"/>
                    <a:pt x="4600" y="1720"/>
                    <a:pt x="3869" y="777"/>
                  </a:cubicBezTo>
                  <a:cubicBezTo>
                    <a:pt x="3337" y="95"/>
                    <a:pt x="2753" y="1"/>
                    <a:pt x="2471" y="1"/>
                  </a:cubicBezTo>
                  <a:cubicBezTo>
                    <a:pt x="2364" y="1"/>
                    <a:pt x="2300" y="15"/>
                    <a:pt x="2300" y="15"/>
                  </a:cubicBezTo>
                  <a:cubicBezTo>
                    <a:pt x="2300" y="15"/>
                    <a:pt x="2236" y="1"/>
                    <a:pt x="212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87" name="Google Shape;9087;p62"/>
            <p:cNvSpPr/>
            <p:nvPr/>
          </p:nvSpPr>
          <p:spPr>
            <a:xfrm>
              <a:off x="3416865" y="1770176"/>
              <a:ext cx="77207" cy="195407"/>
            </a:xfrm>
            <a:custGeom>
              <a:avLst/>
              <a:gdLst/>
              <a:ahLst/>
              <a:cxnLst/>
              <a:rect l="l" t="t" r="r" b="b"/>
              <a:pathLst>
                <a:path w="3055" h="7732" extrusionOk="0">
                  <a:moveTo>
                    <a:pt x="1033" y="1"/>
                  </a:moveTo>
                  <a:cubicBezTo>
                    <a:pt x="568" y="1"/>
                    <a:pt x="683" y="765"/>
                    <a:pt x="669" y="765"/>
                  </a:cubicBezTo>
                  <a:cubicBezTo>
                    <a:pt x="669" y="765"/>
                    <a:pt x="669" y="765"/>
                    <a:pt x="669" y="765"/>
                  </a:cubicBezTo>
                  <a:cubicBezTo>
                    <a:pt x="591" y="737"/>
                    <a:pt x="529" y="724"/>
                    <a:pt x="480" y="724"/>
                  </a:cubicBezTo>
                  <a:cubicBezTo>
                    <a:pt x="0" y="724"/>
                    <a:pt x="767" y="1925"/>
                    <a:pt x="767" y="1925"/>
                  </a:cubicBezTo>
                  <a:cubicBezTo>
                    <a:pt x="767" y="1925"/>
                    <a:pt x="957" y="5156"/>
                    <a:pt x="1137" y="5859"/>
                  </a:cubicBezTo>
                  <a:cubicBezTo>
                    <a:pt x="1312" y="6562"/>
                    <a:pt x="729" y="7559"/>
                    <a:pt x="1137" y="7701"/>
                  </a:cubicBezTo>
                  <a:cubicBezTo>
                    <a:pt x="1196" y="7722"/>
                    <a:pt x="1254" y="7731"/>
                    <a:pt x="1309" y="7731"/>
                  </a:cubicBezTo>
                  <a:cubicBezTo>
                    <a:pt x="1636" y="7731"/>
                    <a:pt x="1884" y="7412"/>
                    <a:pt x="1884" y="7412"/>
                  </a:cubicBezTo>
                  <a:cubicBezTo>
                    <a:pt x="1898" y="7413"/>
                    <a:pt x="1913" y="7413"/>
                    <a:pt x="1927" y="7413"/>
                  </a:cubicBezTo>
                  <a:cubicBezTo>
                    <a:pt x="3054" y="7413"/>
                    <a:pt x="2359" y="6350"/>
                    <a:pt x="2047" y="5968"/>
                  </a:cubicBezTo>
                  <a:cubicBezTo>
                    <a:pt x="1731" y="5581"/>
                    <a:pt x="1252" y="1729"/>
                    <a:pt x="1377" y="1277"/>
                  </a:cubicBezTo>
                  <a:cubicBezTo>
                    <a:pt x="1502" y="825"/>
                    <a:pt x="1666" y="94"/>
                    <a:pt x="1110" y="7"/>
                  </a:cubicBezTo>
                  <a:cubicBezTo>
                    <a:pt x="1083" y="3"/>
                    <a:pt x="1057" y="1"/>
                    <a:pt x="1033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88" name="Google Shape;9088;p62"/>
            <p:cNvSpPr/>
            <p:nvPr/>
          </p:nvSpPr>
          <p:spPr>
            <a:xfrm>
              <a:off x="3454243" y="1963208"/>
              <a:ext cx="80468" cy="150801"/>
            </a:xfrm>
            <a:custGeom>
              <a:avLst/>
              <a:gdLst/>
              <a:ahLst/>
              <a:cxnLst/>
              <a:rect l="l" t="t" r="r" b="b"/>
              <a:pathLst>
                <a:path w="3184" h="5967" extrusionOk="0">
                  <a:moveTo>
                    <a:pt x="1070" y="1365"/>
                  </a:moveTo>
                  <a:lnTo>
                    <a:pt x="1070" y="1365"/>
                  </a:lnTo>
                  <a:cubicBezTo>
                    <a:pt x="1070" y="1366"/>
                    <a:pt x="1620" y="2199"/>
                    <a:pt x="1887" y="3082"/>
                  </a:cubicBezTo>
                  <a:cubicBezTo>
                    <a:pt x="2154" y="3970"/>
                    <a:pt x="2061" y="5360"/>
                    <a:pt x="2061" y="5360"/>
                  </a:cubicBezTo>
                  <a:cubicBezTo>
                    <a:pt x="2061" y="5360"/>
                    <a:pt x="1658" y="4095"/>
                    <a:pt x="1467" y="3441"/>
                  </a:cubicBezTo>
                  <a:cubicBezTo>
                    <a:pt x="1277" y="2782"/>
                    <a:pt x="1070" y="1366"/>
                    <a:pt x="1070" y="1365"/>
                  </a:cubicBezTo>
                  <a:close/>
                  <a:moveTo>
                    <a:pt x="1244" y="1"/>
                  </a:moveTo>
                  <a:cubicBezTo>
                    <a:pt x="1010" y="1"/>
                    <a:pt x="704" y="303"/>
                    <a:pt x="704" y="303"/>
                  </a:cubicBezTo>
                  <a:cubicBezTo>
                    <a:pt x="614" y="243"/>
                    <a:pt x="517" y="216"/>
                    <a:pt x="429" y="216"/>
                  </a:cubicBezTo>
                  <a:cubicBezTo>
                    <a:pt x="178" y="216"/>
                    <a:pt x="1" y="436"/>
                    <a:pt x="263" y="755"/>
                  </a:cubicBezTo>
                  <a:cubicBezTo>
                    <a:pt x="617" y="1186"/>
                    <a:pt x="977" y="3867"/>
                    <a:pt x="1266" y="4324"/>
                  </a:cubicBezTo>
                  <a:cubicBezTo>
                    <a:pt x="1555" y="4782"/>
                    <a:pt x="1631" y="5904"/>
                    <a:pt x="1898" y="5959"/>
                  </a:cubicBezTo>
                  <a:cubicBezTo>
                    <a:pt x="1923" y="5964"/>
                    <a:pt x="1946" y="5966"/>
                    <a:pt x="1966" y="5966"/>
                  </a:cubicBezTo>
                  <a:cubicBezTo>
                    <a:pt x="2156" y="5966"/>
                    <a:pt x="2127" y="5753"/>
                    <a:pt x="2339" y="5708"/>
                  </a:cubicBezTo>
                  <a:cubicBezTo>
                    <a:pt x="2369" y="5701"/>
                    <a:pt x="2400" y="5699"/>
                    <a:pt x="2430" y="5699"/>
                  </a:cubicBezTo>
                  <a:cubicBezTo>
                    <a:pt x="2578" y="5699"/>
                    <a:pt x="2732" y="5763"/>
                    <a:pt x="2861" y="5763"/>
                  </a:cubicBezTo>
                  <a:cubicBezTo>
                    <a:pt x="2921" y="5763"/>
                    <a:pt x="2975" y="5749"/>
                    <a:pt x="3020" y="5708"/>
                  </a:cubicBezTo>
                  <a:cubicBezTo>
                    <a:pt x="3184" y="5556"/>
                    <a:pt x="3009" y="5136"/>
                    <a:pt x="2819" y="4858"/>
                  </a:cubicBezTo>
                  <a:cubicBezTo>
                    <a:pt x="2628" y="4580"/>
                    <a:pt x="2301" y="2199"/>
                    <a:pt x="1881" y="1692"/>
                  </a:cubicBezTo>
                  <a:cubicBezTo>
                    <a:pt x="1462" y="1180"/>
                    <a:pt x="1614" y="303"/>
                    <a:pt x="1402" y="69"/>
                  </a:cubicBezTo>
                  <a:cubicBezTo>
                    <a:pt x="1358" y="20"/>
                    <a:pt x="1303" y="1"/>
                    <a:pt x="124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089" name="Google Shape;9089;p62"/>
            <p:cNvSpPr/>
            <p:nvPr/>
          </p:nvSpPr>
          <p:spPr>
            <a:xfrm>
              <a:off x="3539790" y="2114615"/>
              <a:ext cx="25904" cy="6925"/>
            </a:xfrm>
            <a:custGeom>
              <a:avLst/>
              <a:gdLst/>
              <a:ahLst/>
              <a:cxnLst/>
              <a:rect l="l" t="t" r="r" b="b"/>
              <a:pathLst>
                <a:path w="1025" h="274" extrusionOk="0">
                  <a:moveTo>
                    <a:pt x="33" y="1"/>
                  </a:moveTo>
                  <a:lnTo>
                    <a:pt x="0" y="208"/>
                  </a:lnTo>
                  <a:cubicBezTo>
                    <a:pt x="0" y="208"/>
                    <a:pt x="424" y="273"/>
                    <a:pt x="716" y="273"/>
                  </a:cubicBezTo>
                  <a:cubicBezTo>
                    <a:pt x="863" y="273"/>
                    <a:pt x="976" y="257"/>
                    <a:pt x="987" y="208"/>
                  </a:cubicBezTo>
                  <a:cubicBezTo>
                    <a:pt x="1025" y="6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grpSp>
          <p:nvGrpSpPr>
            <p:cNvPr id="9090" name="Google Shape;9090;p62"/>
            <p:cNvGrpSpPr/>
            <p:nvPr/>
          </p:nvGrpSpPr>
          <p:grpSpPr>
            <a:xfrm>
              <a:off x="3498748" y="2102737"/>
              <a:ext cx="94772" cy="114004"/>
              <a:chOff x="3498748" y="2102737"/>
              <a:chExt cx="94772" cy="114004"/>
            </a:xfrm>
          </p:grpSpPr>
          <p:sp>
            <p:nvSpPr>
              <p:cNvPr id="9091" name="Google Shape;9091;p62"/>
              <p:cNvSpPr/>
              <p:nvPr/>
            </p:nvSpPr>
            <p:spPr>
              <a:xfrm>
                <a:off x="3563142" y="2118482"/>
                <a:ext cx="30378" cy="1994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789" extrusionOk="0">
                    <a:moveTo>
                      <a:pt x="101" y="0"/>
                    </a:moveTo>
                    <a:cubicBezTo>
                      <a:pt x="63" y="17"/>
                      <a:pt x="30" y="49"/>
                      <a:pt x="24" y="93"/>
                    </a:cubicBezTo>
                    <a:cubicBezTo>
                      <a:pt x="0" y="160"/>
                      <a:pt x="698" y="788"/>
                      <a:pt x="967" y="788"/>
                    </a:cubicBezTo>
                    <a:cubicBezTo>
                      <a:pt x="1003" y="788"/>
                      <a:pt x="1031" y="777"/>
                      <a:pt x="1049" y="752"/>
                    </a:cubicBezTo>
                    <a:cubicBezTo>
                      <a:pt x="1201" y="540"/>
                      <a:pt x="101" y="0"/>
                      <a:pt x="10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092" name="Google Shape;9092;p62"/>
              <p:cNvSpPr/>
              <p:nvPr/>
            </p:nvSpPr>
            <p:spPr>
              <a:xfrm>
                <a:off x="3560665" y="2174309"/>
                <a:ext cx="22518" cy="28128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113" extrusionOk="0">
                    <a:moveTo>
                      <a:pt x="139" y="0"/>
                    </a:moveTo>
                    <a:cubicBezTo>
                      <a:pt x="105" y="0"/>
                      <a:pt x="74" y="16"/>
                      <a:pt x="57" y="42"/>
                    </a:cubicBezTo>
                    <a:cubicBezTo>
                      <a:pt x="0" y="93"/>
                      <a:pt x="382" y="1112"/>
                      <a:pt x="621" y="1112"/>
                    </a:cubicBezTo>
                    <a:cubicBezTo>
                      <a:pt x="633" y="1112"/>
                      <a:pt x="645" y="1110"/>
                      <a:pt x="656" y="1104"/>
                    </a:cubicBezTo>
                    <a:cubicBezTo>
                      <a:pt x="891" y="990"/>
                      <a:pt x="166" y="3"/>
                      <a:pt x="166" y="3"/>
                    </a:cubicBezTo>
                    <a:cubicBezTo>
                      <a:pt x="157" y="1"/>
                      <a:pt x="148" y="0"/>
                      <a:pt x="13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093" name="Google Shape;9093;p62"/>
              <p:cNvSpPr/>
              <p:nvPr/>
            </p:nvSpPr>
            <p:spPr>
              <a:xfrm>
                <a:off x="3498748" y="2102737"/>
                <a:ext cx="44101" cy="29442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165" extrusionOk="0">
                    <a:moveTo>
                      <a:pt x="874" y="1"/>
                    </a:moveTo>
                    <a:cubicBezTo>
                      <a:pt x="646" y="1"/>
                      <a:pt x="413" y="128"/>
                      <a:pt x="235" y="443"/>
                    </a:cubicBezTo>
                    <a:cubicBezTo>
                      <a:pt x="0" y="866"/>
                      <a:pt x="330" y="1164"/>
                      <a:pt x="568" y="1164"/>
                    </a:cubicBezTo>
                    <a:cubicBezTo>
                      <a:pt x="634" y="1164"/>
                      <a:pt x="693" y="1141"/>
                      <a:pt x="731" y="1092"/>
                    </a:cubicBezTo>
                    <a:cubicBezTo>
                      <a:pt x="911" y="868"/>
                      <a:pt x="1543" y="917"/>
                      <a:pt x="1641" y="590"/>
                    </a:cubicBezTo>
                    <a:cubicBezTo>
                      <a:pt x="1744" y="258"/>
                      <a:pt x="1330" y="171"/>
                      <a:pt x="1330" y="171"/>
                    </a:cubicBezTo>
                    <a:cubicBezTo>
                      <a:pt x="1194" y="65"/>
                      <a:pt x="1035" y="1"/>
                      <a:pt x="87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094" name="Google Shape;9094;p62"/>
              <p:cNvSpPr/>
              <p:nvPr/>
            </p:nvSpPr>
            <p:spPr>
              <a:xfrm>
                <a:off x="3537259" y="2125714"/>
                <a:ext cx="22543" cy="28128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113" extrusionOk="0">
                    <a:moveTo>
                      <a:pt x="140" y="1"/>
                    </a:moveTo>
                    <a:cubicBezTo>
                      <a:pt x="106" y="1"/>
                      <a:pt x="74" y="16"/>
                      <a:pt x="53" y="42"/>
                    </a:cubicBezTo>
                    <a:cubicBezTo>
                      <a:pt x="1" y="94"/>
                      <a:pt x="383" y="1113"/>
                      <a:pt x="622" y="1113"/>
                    </a:cubicBezTo>
                    <a:cubicBezTo>
                      <a:pt x="634" y="1113"/>
                      <a:pt x="646" y="1110"/>
                      <a:pt x="658" y="1105"/>
                    </a:cubicBezTo>
                    <a:cubicBezTo>
                      <a:pt x="892" y="990"/>
                      <a:pt x="167" y="4"/>
                      <a:pt x="167" y="4"/>
                    </a:cubicBezTo>
                    <a:cubicBezTo>
                      <a:pt x="158" y="2"/>
                      <a:pt x="149" y="1"/>
                      <a:pt x="140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095" name="Google Shape;9095;p62"/>
              <p:cNvSpPr/>
              <p:nvPr/>
            </p:nvSpPr>
            <p:spPr>
              <a:xfrm>
                <a:off x="3547574" y="2148480"/>
                <a:ext cx="22543" cy="28078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111" extrusionOk="0">
                    <a:moveTo>
                      <a:pt x="150" y="0"/>
                    </a:moveTo>
                    <a:cubicBezTo>
                      <a:pt x="113" y="0"/>
                      <a:pt x="81" y="15"/>
                      <a:pt x="57" y="39"/>
                    </a:cubicBezTo>
                    <a:cubicBezTo>
                      <a:pt x="1" y="96"/>
                      <a:pt x="381" y="1111"/>
                      <a:pt x="620" y="1111"/>
                    </a:cubicBezTo>
                    <a:cubicBezTo>
                      <a:pt x="633" y="1111"/>
                      <a:pt x="645" y="1108"/>
                      <a:pt x="657" y="1102"/>
                    </a:cubicBezTo>
                    <a:cubicBezTo>
                      <a:pt x="891" y="987"/>
                      <a:pt x="166" y="1"/>
                      <a:pt x="166" y="1"/>
                    </a:cubicBezTo>
                    <a:cubicBezTo>
                      <a:pt x="161" y="0"/>
                      <a:pt x="155" y="0"/>
                      <a:pt x="150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096" name="Google Shape;9096;p62"/>
              <p:cNvSpPr/>
              <p:nvPr/>
            </p:nvSpPr>
            <p:spPr>
              <a:xfrm>
                <a:off x="3523894" y="2125129"/>
                <a:ext cx="23503" cy="3169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254" extrusionOk="0">
                    <a:moveTo>
                      <a:pt x="156" y="0"/>
                    </a:moveTo>
                    <a:cubicBezTo>
                      <a:pt x="122" y="0"/>
                      <a:pt x="89" y="13"/>
                      <a:pt x="68" y="42"/>
                    </a:cubicBezTo>
                    <a:cubicBezTo>
                      <a:pt x="0" y="94"/>
                      <a:pt x="367" y="1254"/>
                      <a:pt x="632" y="1254"/>
                    </a:cubicBezTo>
                    <a:cubicBezTo>
                      <a:pt x="644" y="1254"/>
                      <a:pt x="656" y="1251"/>
                      <a:pt x="668" y="1247"/>
                    </a:cubicBezTo>
                    <a:cubicBezTo>
                      <a:pt x="929" y="1132"/>
                      <a:pt x="188" y="4"/>
                      <a:pt x="188" y="4"/>
                    </a:cubicBezTo>
                    <a:cubicBezTo>
                      <a:pt x="177" y="2"/>
                      <a:pt x="167" y="0"/>
                      <a:pt x="15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097" name="Google Shape;9097;p62"/>
              <p:cNvSpPr/>
              <p:nvPr/>
            </p:nvSpPr>
            <p:spPr>
              <a:xfrm>
                <a:off x="3536682" y="2155708"/>
                <a:ext cx="23503" cy="31818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259" extrusionOk="0">
                    <a:moveTo>
                      <a:pt x="161" y="0"/>
                    </a:moveTo>
                    <a:cubicBezTo>
                      <a:pt x="125" y="0"/>
                      <a:pt x="89" y="16"/>
                      <a:pt x="63" y="42"/>
                    </a:cubicBezTo>
                    <a:cubicBezTo>
                      <a:pt x="1" y="99"/>
                      <a:pt x="367" y="1259"/>
                      <a:pt x="628" y="1259"/>
                    </a:cubicBezTo>
                    <a:cubicBezTo>
                      <a:pt x="640" y="1259"/>
                      <a:pt x="652" y="1257"/>
                      <a:pt x="663" y="1252"/>
                    </a:cubicBezTo>
                    <a:cubicBezTo>
                      <a:pt x="930" y="1137"/>
                      <a:pt x="189" y="4"/>
                      <a:pt x="189" y="4"/>
                    </a:cubicBezTo>
                    <a:cubicBezTo>
                      <a:pt x="180" y="2"/>
                      <a:pt x="170" y="0"/>
                      <a:pt x="16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098" name="Google Shape;9098;p62"/>
              <p:cNvSpPr/>
              <p:nvPr/>
            </p:nvSpPr>
            <p:spPr>
              <a:xfrm>
                <a:off x="3549495" y="2185024"/>
                <a:ext cx="23503" cy="31717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255" extrusionOk="0">
                    <a:moveTo>
                      <a:pt x="156" y="0"/>
                    </a:moveTo>
                    <a:cubicBezTo>
                      <a:pt x="122" y="0"/>
                      <a:pt x="89" y="14"/>
                      <a:pt x="69" y="43"/>
                    </a:cubicBezTo>
                    <a:cubicBezTo>
                      <a:pt x="1" y="95"/>
                      <a:pt x="367" y="1254"/>
                      <a:pt x="633" y="1254"/>
                    </a:cubicBezTo>
                    <a:cubicBezTo>
                      <a:pt x="645" y="1254"/>
                      <a:pt x="656" y="1252"/>
                      <a:pt x="668" y="1247"/>
                    </a:cubicBezTo>
                    <a:cubicBezTo>
                      <a:pt x="930" y="1132"/>
                      <a:pt x="189" y="4"/>
                      <a:pt x="189" y="4"/>
                    </a:cubicBezTo>
                    <a:cubicBezTo>
                      <a:pt x="178" y="2"/>
                      <a:pt x="167" y="0"/>
                      <a:pt x="15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099" name="Google Shape;9099;p62"/>
              <p:cNvSpPr/>
              <p:nvPr/>
            </p:nvSpPr>
            <p:spPr>
              <a:xfrm>
                <a:off x="3514922" y="2129349"/>
                <a:ext cx="18980" cy="2959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171" extrusionOk="0">
                    <a:moveTo>
                      <a:pt x="141" y="1"/>
                    </a:moveTo>
                    <a:cubicBezTo>
                      <a:pt x="113" y="1"/>
                      <a:pt x="86" y="9"/>
                      <a:pt x="63" y="28"/>
                    </a:cubicBezTo>
                    <a:cubicBezTo>
                      <a:pt x="0" y="75"/>
                      <a:pt x="237" y="1171"/>
                      <a:pt x="475" y="1171"/>
                    </a:cubicBezTo>
                    <a:cubicBezTo>
                      <a:pt x="483" y="1171"/>
                      <a:pt x="491" y="1169"/>
                      <a:pt x="499" y="1167"/>
                    </a:cubicBezTo>
                    <a:cubicBezTo>
                      <a:pt x="750" y="1090"/>
                      <a:pt x="178" y="6"/>
                      <a:pt x="178" y="6"/>
                    </a:cubicBezTo>
                    <a:cubicBezTo>
                      <a:pt x="166" y="3"/>
                      <a:pt x="153" y="1"/>
                      <a:pt x="14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00" name="Google Shape;9100;p62"/>
              <p:cNvSpPr/>
              <p:nvPr/>
            </p:nvSpPr>
            <p:spPr>
              <a:xfrm>
                <a:off x="3523742" y="2158033"/>
                <a:ext cx="18954" cy="29695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175" extrusionOk="0">
                    <a:moveTo>
                      <a:pt x="147" y="0"/>
                    </a:moveTo>
                    <a:cubicBezTo>
                      <a:pt x="118" y="0"/>
                      <a:pt x="87" y="12"/>
                      <a:pt x="63" y="32"/>
                    </a:cubicBezTo>
                    <a:cubicBezTo>
                      <a:pt x="0" y="74"/>
                      <a:pt x="237" y="1175"/>
                      <a:pt x="479" y="1175"/>
                    </a:cubicBezTo>
                    <a:cubicBezTo>
                      <a:pt x="488" y="1175"/>
                      <a:pt x="496" y="1173"/>
                      <a:pt x="505" y="1171"/>
                    </a:cubicBezTo>
                    <a:cubicBezTo>
                      <a:pt x="750" y="1089"/>
                      <a:pt x="178" y="4"/>
                      <a:pt x="178" y="4"/>
                    </a:cubicBezTo>
                    <a:cubicBezTo>
                      <a:pt x="168" y="2"/>
                      <a:pt x="158" y="0"/>
                      <a:pt x="1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01" name="Google Shape;9101;p62"/>
              <p:cNvSpPr/>
              <p:nvPr/>
            </p:nvSpPr>
            <p:spPr>
              <a:xfrm>
                <a:off x="3532815" y="2185479"/>
                <a:ext cx="18980" cy="2964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173" extrusionOk="0">
                    <a:moveTo>
                      <a:pt x="140" y="1"/>
                    </a:moveTo>
                    <a:cubicBezTo>
                      <a:pt x="113" y="1"/>
                      <a:pt x="86" y="12"/>
                      <a:pt x="64" y="30"/>
                    </a:cubicBezTo>
                    <a:cubicBezTo>
                      <a:pt x="1" y="77"/>
                      <a:pt x="238" y="1173"/>
                      <a:pt x="475" y="1173"/>
                    </a:cubicBezTo>
                    <a:cubicBezTo>
                      <a:pt x="483" y="1173"/>
                      <a:pt x="492" y="1172"/>
                      <a:pt x="500" y="1169"/>
                    </a:cubicBezTo>
                    <a:cubicBezTo>
                      <a:pt x="750" y="1093"/>
                      <a:pt x="178" y="8"/>
                      <a:pt x="178" y="8"/>
                    </a:cubicBezTo>
                    <a:cubicBezTo>
                      <a:pt x="166" y="3"/>
                      <a:pt x="153" y="1"/>
                      <a:pt x="140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02" name="Google Shape;9102;p62"/>
              <p:cNvSpPr/>
              <p:nvPr/>
            </p:nvSpPr>
            <p:spPr>
              <a:xfrm>
                <a:off x="3504990" y="2129349"/>
                <a:ext cx="14304" cy="25272"/>
              </a:xfrm>
              <a:custGeom>
                <a:avLst/>
                <a:gdLst/>
                <a:ahLst/>
                <a:cxnLst/>
                <a:rect l="l" t="t" r="r" b="b"/>
                <a:pathLst>
                  <a:path w="566" h="1000" extrusionOk="0">
                    <a:moveTo>
                      <a:pt x="121" y="0"/>
                    </a:moveTo>
                    <a:cubicBezTo>
                      <a:pt x="98" y="0"/>
                      <a:pt x="76" y="6"/>
                      <a:pt x="59" y="17"/>
                    </a:cubicBezTo>
                    <a:cubicBezTo>
                      <a:pt x="0" y="54"/>
                      <a:pt x="129" y="1000"/>
                      <a:pt x="332" y="1000"/>
                    </a:cubicBezTo>
                    <a:cubicBezTo>
                      <a:pt x="337" y="1000"/>
                      <a:pt x="342" y="999"/>
                      <a:pt x="348" y="998"/>
                    </a:cubicBezTo>
                    <a:cubicBezTo>
                      <a:pt x="565" y="949"/>
                      <a:pt x="157" y="6"/>
                      <a:pt x="157" y="6"/>
                    </a:cubicBezTo>
                    <a:cubicBezTo>
                      <a:pt x="145" y="2"/>
                      <a:pt x="133" y="0"/>
                      <a:pt x="12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03" name="Google Shape;9103;p62"/>
              <p:cNvSpPr/>
              <p:nvPr/>
            </p:nvSpPr>
            <p:spPr>
              <a:xfrm>
                <a:off x="3510499" y="2153813"/>
                <a:ext cx="14304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1002" extrusionOk="0">
                    <a:moveTo>
                      <a:pt x="114" y="1"/>
                    </a:moveTo>
                    <a:cubicBezTo>
                      <a:pt x="94" y="1"/>
                      <a:pt x="75" y="6"/>
                      <a:pt x="59" y="19"/>
                    </a:cubicBezTo>
                    <a:cubicBezTo>
                      <a:pt x="0" y="56"/>
                      <a:pt x="129" y="1001"/>
                      <a:pt x="332" y="1001"/>
                    </a:cubicBezTo>
                    <a:cubicBezTo>
                      <a:pt x="337" y="1001"/>
                      <a:pt x="342" y="1001"/>
                      <a:pt x="347" y="1000"/>
                    </a:cubicBezTo>
                    <a:cubicBezTo>
                      <a:pt x="565" y="951"/>
                      <a:pt x="157" y="8"/>
                      <a:pt x="157" y="8"/>
                    </a:cubicBezTo>
                    <a:cubicBezTo>
                      <a:pt x="143" y="4"/>
                      <a:pt x="129" y="1"/>
                      <a:pt x="1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04" name="Google Shape;9104;p62"/>
              <p:cNvSpPr/>
              <p:nvPr/>
            </p:nvSpPr>
            <p:spPr>
              <a:xfrm>
                <a:off x="3516287" y="2177316"/>
                <a:ext cx="14304" cy="25247"/>
              </a:xfrm>
              <a:custGeom>
                <a:avLst/>
                <a:gdLst/>
                <a:ahLst/>
                <a:cxnLst/>
                <a:rect l="l" t="t" r="r" b="b"/>
                <a:pathLst>
                  <a:path w="566" h="999" extrusionOk="0">
                    <a:moveTo>
                      <a:pt x="116" y="0"/>
                    </a:moveTo>
                    <a:cubicBezTo>
                      <a:pt x="96" y="0"/>
                      <a:pt x="75" y="7"/>
                      <a:pt x="59" y="21"/>
                    </a:cubicBezTo>
                    <a:cubicBezTo>
                      <a:pt x="0" y="53"/>
                      <a:pt x="128" y="998"/>
                      <a:pt x="331" y="998"/>
                    </a:cubicBezTo>
                    <a:cubicBezTo>
                      <a:pt x="336" y="998"/>
                      <a:pt x="342" y="998"/>
                      <a:pt x="347" y="996"/>
                    </a:cubicBezTo>
                    <a:cubicBezTo>
                      <a:pt x="565" y="947"/>
                      <a:pt x="157" y="10"/>
                      <a:pt x="157" y="10"/>
                    </a:cubicBezTo>
                    <a:cubicBezTo>
                      <a:pt x="144" y="3"/>
                      <a:pt x="130" y="0"/>
                      <a:pt x="11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9105" name="Google Shape;9105;p62"/>
            <p:cNvSpPr/>
            <p:nvPr/>
          </p:nvSpPr>
          <p:spPr>
            <a:xfrm>
              <a:off x="3268262" y="2017165"/>
              <a:ext cx="96187" cy="59618"/>
            </a:xfrm>
            <a:custGeom>
              <a:avLst/>
              <a:gdLst/>
              <a:ahLst/>
              <a:cxnLst/>
              <a:rect l="l" t="t" r="r" b="b"/>
              <a:pathLst>
                <a:path w="3806" h="2359" extrusionOk="0">
                  <a:moveTo>
                    <a:pt x="2539" y="0"/>
                  </a:moveTo>
                  <a:cubicBezTo>
                    <a:pt x="2486" y="0"/>
                    <a:pt x="2446" y="18"/>
                    <a:pt x="2429" y="59"/>
                  </a:cubicBezTo>
                  <a:cubicBezTo>
                    <a:pt x="2315" y="315"/>
                    <a:pt x="1999" y="402"/>
                    <a:pt x="1906" y="418"/>
                  </a:cubicBezTo>
                  <a:cubicBezTo>
                    <a:pt x="1808" y="397"/>
                    <a:pt x="1497" y="315"/>
                    <a:pt x="1378" y="59"/>
                  </a:cubicBezTo>
                  <a:cubicBezTo>
                    <a:pt x="1360" y="20"/>
                    <a:pt x="1320" y="2"/>
                    <a:pt x="1268" y="2"/>
                  </a:cubicBezTo>
                  <a:cubicBezTo>
                    <a:pt x="919" y="2"/>
                    <a:pt x="0" y="790"/>
                    <a:pt x="1171" y="1306"/>
                  </a:cubicBezTo>
                  <a:cubicBezTo>
                    <a:pt x="1171" y="1306"/>
                    <a:pt x="1018" y="1693"/>
                    <a:pt x="1247" y="1857"/>
                  </a:cubicBezTo>
                  <a:cubicBezTo>
                    <a:pt x="1427" y="1993"/>
                    <a:pt x="1748" y="1879"/>
                    <a:pt x="1873" y="2097"/>
                  </a:cubicBezTo>
                  <a:lnTo>
                    <a:pt x="1873" y="2358"/>
                  </a:lnTo>
                  <a:cubicBezTo>
                    <a:pt x="1873" y="2293"/>
                    <a:pt x="1884" y="2227"/>
                    <a:pt x="1906" y="2162"/>
                  </a:cubicBezTo>
                  <a:cubicBezTo>
                    <a:pt x="1922" y="2227"/>
                    <a:pt x="1933" y="2293"/>
                    <a:pt x="1933" y="2358"/>
                  </a:cubicBezTo>
                  <a:lnTo>
                    <a:pt x="1933" y="2097"/>
                  </a:lnTo>
                  <a:cubicBezTo>
                    <a:pt x="2059" y="1879"/>
                    <a:pt x="2380" y="1993"/>
                    <a:pt x="2560" y="1857"/>
                  </a:cubicBezTo>
                  <a:cubicBezTo>
                    <a:pt x="2789" y="1693"/>
                    <a:pt x="2642" y="1306"/>
                    <a:pt x="2642" y="1306"/>
                  </a:cubicBezTo>
                  <a:cubicBezTo>
                    <a:pt x="3805" y="791"/>
                    <a:pt x="2887" y="0"/>
                    <a:pt x="2539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06" name="Google Shape;9106;p62"/>
            <p:cNvSpPr/>
            <p:nvPr/>
          </p:nvSpPr>
          <p:spPr>
            <a:xfrm>
              <a:off x="3320602" y="2071450"/>
              <a:ext cx="115521" cy="287399"/>
            </a:xfrm>
            <a:custGeom>
              <a:avLst/>
              <a:gdLst/>
              <a:ahLst/>
              <a:cxnLst/>
              <a:rect l="l" t="t" r="r" b="b"/>
              <a:pathLst>
                <a:path w="4571" h="11372" extrusionOk="0">
                  <a:moveTo>
                    <a:pt x="2889" y="1"/>
                  </a:moveTo>
                  <a:cubicBezTo>
                    <a:pt x="2552" y="1"/>
                    <a:pt x="2516" y="477"/>
                    <a:pt x="2516" y="477"/>
                  </a:cubicBezTo>
                  <a:cubicBezTo>
                    <a:pt x="2135" y="766"/>
                    <a:pt x="2031" y="1365"/>
                    <a:pt x="2380" y="1572"/>
                  </a:cubicBezTo>
                  <a:cubicBezTo>
                    <a:pt x="2729" y="1785"/>
                    <a:pt x="734" y="9179"/>
                    <a:pt x="522" y="9544"/>
                  </a:cubicBezTo>
                  <a:cubicBezTo>
                    <a:pt x="312" y="9905"/>
                    <a:pt x="0" y="11337"/>
                    <a:pt x="389" y="11337"/>
                  </a:cubicBezTo>
                  <a:cubicBezTo>
                    <a:pt x="393" y="11337"/>
                    <a:pt x="397" y="11337"/>
                    <a:pt x="402" y="11337"/>
                  </a:cubicBezTo>
                  <a:cubicBezTo>
                    <a:pt x="791" y="11311"/>
                    <a:pt x="755" y="10865"/>
                    <a:pt x="1118" y="10865"/>
                  </a:cubicBezTo>
                  <a:cubicBezTo>
                    <a:pt x="1136" y="10865"/>
                    <a:pt x="1155" y="10866"/>
                    <a:pt x="1176" y="10868"/>
                  </a:cubicBezTo>
                  <a:cubicBezTo>
                    <a:pt x="1545" y="10906"/>
                    <a:pt x="1708" y="11372"/>
                    <a:pt x="2017" y="11372"/>
                  </a:cubicBezTo>
                  <a:cubicBezTo>
                    <a:pt x="2063" y="11372"/>
                    <a:pt x="2113" y="11361"/>
                    <a:pt x="2167" y="11337"/>
                  </a:cubicBezTo>
                  <a:cubicBezTo>
                    <a:pt x="2576" y="11157"/>
                    <a:pt x="1966" y="10214"/>
                    <a:pt x="1966" y="9239"/>
                  </a:cubicBezTo>
                  <a:cubicBezTo>
                    <a:pt x="1966" y="8264"/>
                    <a:pt x="3399" y="2123"/>
                    <a:pt x="3399" y="2123"/>
                  </a:cubicBezTo>
                  <a:cubicBezTo>
                    <a:pt x="3399" y="2123"/>
                    <a:pt x="4570" y="1344"/>
                    <a:pt x="3579" y="401"/>
                  </a:cubicBezTo>
                  <a:cubicBezTo>
                    <a:pt x="3267" y="103"/>
                    <a:pt x="3046" y="1"/>
                    <a:pt x="288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07" name="Google Shape;9107;p62"/>
            <p:cNvSpPr/>
            <p:nvPr/>
          </p:nvSpPr>
          <p:spPr>
            <a:xfrm>
              <a:off x="3314359" y="2364181"/>
              <a:ext cx="78648" cy="262885"/>
            </a:xfrm>
            <a:custGeom>
              <a:avLst/>
              <a:gdLst/>
              <a:ahLst/>
              <a:cxnLst/>
              <a:rect l="l" t="t" r="r" b="b"/>
              <a:pathLst>
                <a:path w="3112" h="10402" extrusionOk="0">
                  <a:moveTo>
                    <a:pt x="2136" y="1743"/>
                  </a:moveTo>
                  <a:cubicBezTo>
                    <a:pt x="2136" y="1743"/>
                    <a:pt x="2262" y="4031"/>
                    <a:pt x="2136" y="4544"/>
                  </a:cubicBezTo>
                  <a:cubicBezTo>
                    <a:pt x="2011" y="5056"/>
                    <a:pt x="1630" y="7372"/>
                    <a:pt x="1619" y="7791"/>
                  </a:cubicBezTo>
                  <a:cubicBezTo>
                    <a:pt x="1619" y="7806"/>
                    <a:pt x="1618" y="7813"/>
                    <a:pt x="1618" y="7813"/>
                  </a:cubicBezTo>
                  <a:cubicBezTo>
                    <a:pt x="1611" y="7813"/>
                    <a:pt x="1595" y="2537"/>
                    <a:pt x="2136" y="1743"/>
                  </a:cubicBezTo>
                  <a:close/>
                  <a:moveTo>
                    <a:pt x="2132" y="0"/>
                  </a:moveTo>
                  <a:cubicBezTo>
                    <a:pt x="1550" y="0"/>
                    <a:pt x="1537" y="604"/>
                    <a:pt x="1537" y="604"/>
                  </a:cubicBezTo>
                  <a:cubicBezTo>
                    <a:pt x="1537" y="604"/>
                    <a:pt x="1136" y="226"/>
                    <a:pt x="823" y="226"/>
                  </a:cubicBezTo>
                  <a:cubicBezTo>
                    <a:pt x="709" y="226"/>
                    <a:pt x="607" y="276"/>
                    <a:pt x="540" y="413"/>
                  </a:cubicBezTo>
                  <a:cubicBezTo>
                    <a:pt x="289" y="925"/>
                    <a:pt x="872" y="2075"/>
                    <a:pt x="861" y="2506"/>
                  </a:cubicBezTo>
                  <a:cubicBezTo>
                    <a:pt x="845" y="2936"/>
                    <a:pt x="763" y="8707"/>
                    <a:pt x="763" y="8707"/>
                  </a:cubicBezTo>
                  <a:cubicBezTo>
                    <a:pt x="763" y="8707"/>
                    <a:pt x="0" y="10069"/>
                    <a:pt x="583" y="10341"/>
                  </a:cubicBezTo>
                  <a:cubicBezTo>
                    <a:pt x="672" y="10383"/>
                    <a:pt x="763" y="10401"/>
                    <a:pt x="855" y="10401"/>
                  </a:cubicBezTo>
                  <a:cubicBezTo>
                    <a:pt x="1368" y="10401"/>
                    <a:pt x="1886" y="9840"/>
                    <a:pt x="1886" y="9840"/>
                  </a:cubicBezTo>
                  <a:cubicBezTo>
                    <a:pt x="1886" y="9840"/>
                    <a:pt x="2763" y="9301"/>
                    <a:pt x="2098" y="8510"/>
                  </a:cubicBezTo>
                  <a:cubicBezTo>
                    <a:pt x="1433" y="7720"/>
                    <a:pt x="2501" y="5890"/>
                    <a:pt x="2458" y="3813"/>
                  </a:cubicBezTo>
                  <a:cubicBezTo>
                    <a:pt x="2414" y="1732"/>
                    <a:pt x="2594" y="1187"/>
                    <a:pt x="2594" y="1187"/>
                  </a:cubicBezTo>
                  <a:cubicBezTo>
                    <a:pt x="2594" y="1187"/>
                    <a:pt x="3112" y="174"/>
                    <a:pt x="2333" y="21"/>
                  </a:cubicBezTo>
                  <a:cubicBezTo>
                    <a:pt x="2259" y="7"/>
                    <a:pt x="2193" y="0"/>
                    <a:pt x="2132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08" name="Google Shape;9108;p62"/>
            <p:cNvSpPr/>
            <p:nvPr/>
          </p:nvSpPr>
          <p:spPr>
            <a:xfrm>
              <a:off x="3205283" y="1741138"/>
              <a:ext cx="222019" cy="211278"/>
            </a:xfrm>
            <a:custGeom>
              <a:avLst/>
              <a:gdLst/>
              <a:ahLst/>
              <a:cxnLst/>
              <a:rect l="l" t="t" r="r" b="b"/>
              <a:pathLst>
                <a:path w="8785" h="8360" extrusionOk="0">
                  <a:moveTo>
                    <a:pt x="4398" y="252"/>
                  </a:moveTo>
                  <a:cubicBezTo>
                    <a:pt x="5553" y="290"/>
                    <a:pt x="6567" y="502"/>
                    <a:pt x="6567" y="709"/>
                  </a:cubicBezTo>
                  <a:cubicBezTo>
                    <a:pt x="6567" y="726"/>
                    <a:pt x="6567" y="737"/>
                    <a:pt x="6561" y="747"/>
                  </a:cubicBezTo>
                  <a:cubicBezTo>
                    <a:pt x="5771" y="480"/>
                    <a:pt x="4720" y="415"/>
                    <a:pt x="4387" y="404"/>
                  </a:cubicBezTo>
                  <a:lnTo>
                    <a:pt x="4371" y="404"/>
                  </a:lnTo>
                  <a:cubicBezTo>
                    <a:pt x="4044" y="415"/>
                    <a:pt x="3020" y="480"/>
                    <a:pt x="2235" y="747"/>
                  </a:cubicBezTo>
                  <a:cubicBezTo>
                    <a:pt x="2229" y="737"/>
                    <a:pt x="2229" y="726"/>
                    <a:pt x="2229" y="709"/>
                  </a:cubicBezTo>
                  <a:cubicBezTo>
                    <a:pt x="2229" y="502"/>
                    <a:pt x="3243" y="290"/>
                    <a:pt x="4398" y="252"/>
                  </a:cubicBezTo>
                  <a:close/>
                  <a:moveTo>
                    <a:pt x="2273" y="1118"/>
                  </a:moveTo>
                  <a:cubicBezTo>
                    <a:pt x="2458" y="1238"/>
                    <a:pt x="2660" y="1331"/>
                    <a:pt x="2867" y="1396"/>
                  </a:cubicBezTo>
                  <a:cubicBezTo>
                    <a:pt x="2747" y="1412"/>
                    <a:pt x="2627" y="1429"/>
                    <a:pt x="2507" y="1450"/>
                  </a:cubicBezTo>
                  <a:cubicBezTo>
                    <a:pt x="2202" y="1499"/>
                    <a:pt x="1908" y="1587"/>
                    <a:pt x="1625" y="1701"/>
                  </a:cubicBezTo>
                  <a:cubicBezTo>
                    <a:pt x="1619" y="1685"/>
                    <a:pt x="1619" y="1663"/>
                    <a:pt x="1619" y="1641"/>
                  </a:cubicBezTo>
                  <a:cubicBezTo>
                    <a:pt x="1619" y="1434"/>
                    <a:pt x="1886" y="1260"/>
                    <a:pt x="2273" y="1118"/>
                  </a:cubicBezTo>
                  <a:close/>
                  <a:moveTo>
                    <a:pt x="6518" y="1123"/>
                  </a:moveTo>
                  <a:cubicBezTo>
                    <a:pt x="6910" y="1260"/>
                    <a:pt x="7177" y="1434"/>
                    <a:pt x="7177" y="1647"/>
                  </a:cubicBezTo>
                  <a:cubicBezTo>
                    <a:pt x="7177" y="1663"/>
                    <a:pt x="7172" y="1685"/>
                    <a:pt x="7166" y="1701"/>
                  </a:cubicBezTo>
                  <a:cubicBezTo>
                    <a:pt x="6883" y="1587"/>
                    <a:pt x="6589" y="1499"/>
                    <a:pt x="6289" y="1450"/>
                  </a:cubicBezTo>
                  <a:cubicBezTo>
                    <a:pt x="6169" y="1429"/>
                    <a:pt x="6044" y="1412"/>
                    <a:pt x="5929" y="1396"/>
                  </a:cubicBezTo>
                  <a:cubicBezTo>
                    <a:pt x="6136" y="1331"/>
                    <a:pt x="6333" y="1238"/>
                    <a:pt x="6518" y="1123"/>
                  </a:cubicBezTo>
                  <a:close/>
                  <a:moveTo>
                    <a:pt x="1521" y="2170"/>
                  </a:moveTo>
                  <a:cubicBezTo>
                    <a:pt x="1685" y="2290"/>
                    <a:pt x="1864" y="2377"/>
                    <a:pt x="2055" y="2426"/>
                  </a:cubicBezTo>
                  <a:cubicBezTo>
                    <a:pt x="1788" y="2491"/>
                    <a:pt x="1532" y="2578"/>
                    <a:pt x="1281" y="2687"/>
                  </a:cubicBezTo>
                  <a:cubicBezTo>
                    <a:pt x="1265" y="2649"/>
                    <a:pt x="1260" y="2611"/>
                    <a:pt x="1260" y="2567"/>
                  </a:cubicBezTo>
                  <a:cubicBezTo>
                    <a:pt x="1260" y="2404"/>
                    <a:pt x="1363" y="2273"/>
                    <a:pt x="1521" y="2170"/>
                  </a:cubicBezTo>
                  <a:close/>
                  <a:moveTo>
                    <a:pt x="7270" y="2170"/>
                  </a:moveTo>
                  <a:cubicBezTo>
                    <a:pt x="7428" y="2273"/>
                    <a:pt x="7537" y="2404"/>
                    <a:pt x="7537" y="2567"/>
                  </a:cubicBezTo>
                  <a:cubicBezTo>
                    <a:pt x="7537" y="2611"/>
                    <a:pt x="7526" y="2649"/>
                    <a:pt x="7509" y="2687"/>
                  </a:cubicBezTo>
                  <a:cubicBezTo>
                    <a:pt x="7264" y="2578"/>
                    <a:pt x="7003" y="2491"/>
                    <a:pt x="6741" y="2426"/>
                  </a:cubicBezTo>
                  <a:cubicBezTo>
                    <a:pt x="6932" y="2377"/>
                    <a:pt x="7112" y="2290"/>
                    <a:pt x="7270" y="2170"/>
                  </a:cubicBezTo>
                  <a:close/>
                  <a:moveTo>
                    <a:pt x="982" y="4028"/>
                  </a:moveTo>
                  <a:cubicBezTo>
                    <a:pt x="1570" y="4377"/>
                    <a:pt x="2769" y="4436"/>
                    <a:pt x="3494" y="4436"/>
                  </a:cubicBezTo>
                  <a:cubicBezTo>
                    <a:pt x="3652" y="4436"/>
                    <a:pt x="3782" y="4436"/>
                    <a:pt x="3880" y="4431"/>
                  </a:cubicBezTo>
                  <a:lnTo>
                    <a:pt x="3880" y="4431"/>
                  </a:lnTo>
                  <a:cubicBezTo>
                    <a:pt x="3799" y="4594"/>
                    <a:pt x="3706" y="4752"/>
                    <a:pt x="3603" y="4900"/>
                  </a:cubicBezTo>
                  <a:cubicBezTo>
                    <a:pt x="3319" y="4913"/>
                    <a:pt x="3064" y="4919"/>
                    <a:pt x="2835" y="4919"/>
                  </a:cubicBezTo>
                  <a:cubicBezTo>
                    <a:pt x="1207" y="4919"/>
                    <a:pt x="886" y="4612"/>
                    <a:pt x="824" y="4469"/>
                  </a:cubicBezTo>
                  <a:cubicBezTo>
                    <a:pt x="769" y="4327"/>
                    <a:pt x="878" y="4148"/>
                    <a:pt x="982" y="4028"/>
                  </a:cubicBezTo>
                  <a:close/>
                  <a:moveTo>
                    <a:pt x="7815" y="4028"/>
                  </a:moveTo>
                  <a:cubicBezTo>
                    <a:pt x="7913" y="4148"/>
                    <a:pt x="8027" y="4327"/>
                    <a:pt x="7967" y="4469"/>
                  </a:cubicBezTo>
                  <a:cubicBezTo>
                    <a:pt x="7910" y="4616"/>
                    <a:pt x="7588" y="4921"/>
                    <a:pt x="5984" y="4921"/>
                  </a:cubicBezTo>
                  <a:cubicBezTo>
                    <a:pt x="5748" y="4921"/>
                    <a:pt x="5483" y="4914"/>
                    <a:pt x="5188" y="4900"/>
                  </a:cubicBezTo>
                  <a:cubicBezTo>
                    <a:pt x="5085" y="4752"/>
                    <a:pt x="4992" y="4594"/>
                    <a:pt x="4910" y="4431"/>
                  </a:cubicBezTo>
                  <a:cubicBezTo>
                    <a:pt x="5014" y="4431"/>
                    <a:pt x="5145" y="4436"/>
                    <a:pt x="5303" y="4436"/>
                  </a:cubicBezTo>
                  <a:cubicBezTo>
                    <a:pt x="6022" y="4436"/>
                    <a:pt x="7221" y="4377"/>
                    <a:pt x="7815" y="4028"/>
                  </a:cubicBezTo>
                  <a:close/>
                  <a:moveTo>
                    <a:pt x="8043" y="4911"/>
                  </a:moveTo>
                  <a:cubicBezTo>
                    <a:pt x="8114" y="5003"/>
                    <a:pt x="8169" y="5128"/>
                    <a:pt x="8131" y="5227"/>
                  </a:cubicBezTo>
                  <a:cubicBezTo>
                    <a:pt x="8083" y="5337"/>
                    <a:pt x="7803" y="5686"/>
                    <a:pt x="6022" y="5686"/>
                  </a:cubicBezTo>
                  <a:cubicBezTo>
                    <a:pt x="5957" y="5686"/>
                    <a:pt x="5889" y="5685"/>
                    <a:pt x="5820" y="5684"/>
                  </a:cubicBezTo>
                  <a:cubicBezTo>
                    <a:pt x="5690" y="5537"/>
                    <a:pt x="5575" y="5401"/>
                    <a:pt x="5472" y="5276"/>
                  </a:cubicBezTo>
                  <a:lnTo>
                    <a:pt x="5472" y="5276"/>
                  </a:lnTo>
                  <a:cubicBezTo>
                    <a:pt x="5640" y="5281"/>
                    <a:pt x="5799" y="5281"/>
                    <a:pt x="5951" y="5281"/>
                  </a:cubicBezTo>
                  <a:cubicBezTo>
                    <a:pt x="6986" y="5281"/>
                    <a:pt x="7678" y="5161"/>
                    <a:pt x="8043" y="4911"/>
                  </a:cubicBezTo>
                  <a:close/>
                  <a:moveTo>
                    <a:pt x="747" y="4916"/>
                  </a:moveTo>
                  <a:cubicBezTo>
                    <a:pt x="1112" y="5167"/>
                    <a:pt x="1804" y="5286"/>
                    <a:pt x="2845" y="5286"/>
                  </a:cubicBezTo>
                  <a:cubicBezTo>
                    <a:pt x="2998" y="5286"/>
                    <a:pt x="3156" y="5286"/>
                    <a:pt x="3319" y="5281"/>
                  </a:cubicBezTo>
                  <a:lnTo>
                    <a:pt x="3319" y="5281"/>
                  </a:lnTo>
                  <a:cubicBezTo>
                    <a:pt x="3221" y="5401"/>
                    <a:pt x="3107" y="5537"/>
                    <a:pt x="2970" y="5684"/>
                  </a:cubicBezTo>
                  <a:cubicBezTo>
                    <a:pt x="2900" y="5685"/>
                    <a:pt x="2832" y="5686"/>
                    <a:pt x="2766" y="5686"/>
                  </a:cubicBezTo>
                  <a:cubicBezTo>
                    <a:pt x="988" y="5686"/>
                    <a:pt x="708" y="5342"/>
                    <a:pt x="666" y="5232"/>
                  </a:cubicBezTo>
                  <a:cubicBezTo>
                    <a:pt x="627" y="5134"/>
                    <a:pt x="682" y="5009"/>
                    <a:pt x="747" y="4916"/>
                  </a:cubicBezTo>
                  <a:close/>
                  <a:moveTo>
                    <a:pt x="627" y="5690"/>
                  </a:moveTo>
                  <a:cubicBezTo>
                    <a:pt x="993" y="5924"/>
                    <a:pt x="1668" y="6038"/>
                    <a:pt x="2654" y="6049"/>
                  </a:cubicBezTo>
                  <a:cubicBezTo>
                    <a:pt x="2529" y="6202"/>
                    <a:pt x="2409" y="6360"/>
                    <a:pt x="2300" y="6523"/>
                  </a:cubicBezTo>
                  <a:cubicBezTo>
                    <a:pt x="2058" y="6545"/>
                    <a:pt x="1849" y="6555"/>
                    <a:pt x="1668" y="6555"/>
                  </a:cubicBezTo>
                  <a:cubicBezTo>
                    <a:pt x="808" y="6555"/>
                    <a:pt x="583" y="6343"/>
                    <a:pt x="529" y="6235"/>
                  </a:cubicBezTo>
                  <a:cubicBezTo>
                    <a:pt x="442" y="6077"/>
                    <a:pt x="535" y="5848"/>
                    <a:pt x="627" y="5690"/>
                  </a:cubicBezTo>
                  <a:close/>
                  <a:moveTo>
                    <a:pt x="8174" y="5690"/>
                  </a:moveTo>
                  <a:cubicBezTo>
                    <a:pt x="8261" y="5848"/>
                    <a:pt x="8354" y="6077"/>
                    <a:pt x="8267" y="6235"/>
                  </a:cubicBezTo>
                  <a:lnTo>
                    <a:pt x="8267" y="6240"/>
                  </a:lnTo>
                  <a:cubicBezTo>
                    <a:pt x="8213" y="6348"/>
                    <a:pt x="7986" y="6555"/>
                    <a:pt x="7135" y="6555"/>
                  </a:cubicBezTo>
                  <a:cubicBezTo>
                    <a:pt x="6952" y="6555"/>
                    <a:pt x="6741" y="6546"/>
                    <a:pt x="6496" y="6523"/>
                  </a:cubicBezTo>
                  <a:cubicBezTo>
                    <a:pt x="6387" y="6360"/>
                    <a:pt x="6267" y="6202"/>
                    <a:pt x="6142" y="6049"/>
                  </a:cubicBezTo>
                  <a:cubicBezTo>
                    <a:pt x="7134" y="6038"/>
                    <a:pt x="7804" y="5924"/>
                    <a:pt x="8174" y="5690"/>
                  </a:cubicBezTo>
                  <a:close/>
                  <a:moveTo>
                    <a:pt x="546" y="6725"/>
                  </a:moveTo>
                  <a:cubicBezTo>
                    <a:pt x="802" y="6856"/>
                    <a:pt x="1172" y="6916"/>
                    <a:pt x="1657" y="6916"/>
                  </a:cubicBezTo>
                  <a:cubicBezTo>
                    <a:pt x="1788" y="6916"/>
                    <a:pt x="1924" y="6916"/>
                    <a:pt x="2066" y="6905"/>
                  </a:cubicBezTo>
                  <a:lnTo>
                    <a:pt x="2066" y="6905"/>
                  </a:lnTo>
                  <a:cubicBezTo>
                    <a:pt x="2050" y="6948"/>
                    <a:pt x="2028" y="6987"/>
                    <a:pt x="2006" y="7019"/>
                  </a:cubicBezTo>
                  <a:cubicBezTo>
                    <a:pt x="1534" y="7147"/>
                    <a:pt x="1212" y="7189"/>
                    <a:pt x="993" y="7189"/>
                  </a:cubicBezTo>
                  <a:cubicBezTo>
                    <a:pt x="681" y="7189"/>
                    <a:pt x="578" y="7104"/>
                    <a:pt x="546" y="7063"/>
                  </a:cubicBezTo>
                  <a:cubicBezTo>
                    <a:pt x="486" y="6981"/>
                    <a:pt x="508" y="6845"/>
                    <a:pt x="546" y="6725"/>
                  </a:cubicBezTo>
                  <a:close/>
                  <a:moveTo>
                    <a:pt x="8245" y="6730"/>
                  </a:moveTo>
                  <a:cubicBezTo>
                    <a:pt x="8283" y="6845"/>
                    <a:pt x="8305" y="6981"/>
                    <a:pt x="8245" y="7068"/>
                  </a:cubicBezTo>
                  <a:cubicBezTo>
                    <a:pt x="8216" y="7107"/>
                    <a:pt x="8112" y="7191"/>
                    <a:pt x="7796" y="7191"/>
                  </a:cubicBezTo>
                  <a:cubicBezTo>
                    <a:pt x="7577" y="7191"/>
                    <a:pt x="7255" y="7150"/>
                    <a:pt x="6785" y="7025"/>
                  </a:cubicBezTo>
                  <a:cubicBezTo>
                    <a:pt x="6768" y="6987"/>
                    <a:pt x="6747" y="6948"/>
                    <a:pt x="6725" y="6910"/>
                  </a:cubicBezTo>
                  <a:lnTo>
                    <a:pt x="6725" y="6910"/>
                  </a:lnTo>
                  <a:cubicBezTo>
                    <a:pt x="6867" y="6921"/>
                    <a:pt x="7003" y="6921"/>
                    <a:pt x="7134" y="6921"/>
                  </a:cubicBezTo>
                  <a:cubicBezTo>
                    <a:pt x="7624" y="6921"/>
                    <a:pt x="7989" y="6856"/>
                    <a:pt x="8245" y="6730"/>
                  </a:cubicBezTo>
                  <a:close/>
                  <a:moveTo>
                    <a:pt x="1810" y="7444"/>
                  </a:moveTo>
                  <a:cubicBezTo>
                    <a:pt x="1630" y="7848"/>
                    <a:pt x="1559" y="7973"/>
                    <a:pt x="1069" y="7995"/>
                  </a:cubicBezTo>
                  <a:cubicBezTo>
                    <a:pt x="1039" y="7996"/>
                    <a:pt x="1009" y="7997"/>
                    <a:pt x="978" y="7997"/>
                  </a:cubicBezTo>
                  <a:cubicBezTo>
                    <a:pt x="814" y="7997"/>
                    <a:pt x="642" y="7968"/>
                    <a:pt x="573" y="7858"/>
                  </a:cubicBezTo>
                  <a:cubicBezTo>
                    <a:pt x="513" y="7766"/>
                    <a:pt x="529" y="7613"/>
                    <a:pt x="567" y="7493"/>
                  </a:cubicBezTo>
                  <a:lnTo>
                    <a:pt x="567" y="7493"/>
                  </a:lnTo>
                  <a:cubicBezTo>
                    <a:pt x="690" y="7533"/>
                    <a:pt x="821" y="7554"/>
                    <a:pt x="953" y="7554"/>
                  </a:cubicBezTo>
                  <a:cubicBezTo>
                    <a:pt x="968" y="7554"/>
                    <a:pt x="983" y="7554"/>
                    <a:pt x="998" y="7553"/>
                  </a:cubicBezTo>
                  <a:cubicBezTo>
                    <a:pt x="1270" y="7548"/>
                    <a:pt x="1543" y="7510"/>
                    <a:pt x="1810" y="7444"/>
                  </a:cubicBezTo>
                  <a:close/>
                  <a:moveTo>
                    <a:pt x="6981" y="7450"/>
                  </a:moveTo>
                  <a:cubicBezTo>
                    <a:pt x="7253" y="7515"/>
                    <a:pt x="7526" y="7553"/>
                    <a:pt x="7798" y="7559"/>
                  </a:cubicBezTo>
                  <a:cubicBezTo>
                    <a:pt x="7945" y="7559"/>
                    <a:pt x="8093" y="7542"/>
                    <a:pt x="8229" y="7499"/>
                  </a:cubicBezTo>
                  <a:lnTo>
                    <a:pt x="8229" y="7499"/>
                  </a:lnTo>
                  <a:cubicBezTo>
                    <a:pt x="8261" y="7613"/>
                    <a:pt x="8283" y="7766"/>
                    <a:pt x="8218" y="7858"/>
                  </a:cubicBezTo>
                  <a:lnTo>
                    <a:pt x="8223" y="7864"/>
                  </a:lnTo>
                  <a:cubicBezTo>
                    <a:pt x="8150" y="7976"/>
                    <a:pt x="7954" y="8001"/>
                    <a:pt x="7785" y="8001"/>
                  </a:cubicBezTo>
                  <a:cubicBezTo>
                    <a:pt x="7765" y="8001"/>
                    <a:pt x="7746" y="8001"/>
                    <a:pt x="7727" y="8000"/>
                  </a:cubicBezTo>
                  <a:cubicBezTo>
                    <a:pt x="7237" y="7978"/>
                    <a:pt x="7161" y="7853"/>
                    <a:pt x="6981" y="7450"/>
                  </a:cubicBezTo>
                  <a:close/>
                  <a:moveTo>
                    <a:pt x="4393" y="1"/>
                  </a:moveTo>
                  <a:cubicBezTo>
                    <a:pt x="3668" y="28"/>
                    <a:pt x="1979" y="137"/>
                    <a:pt x="1979" y="709"/>
                  </a:cubicBezTo>
                  <a:cubicBezTo>
                    <a:pt x="1979" y="753"/>
                    <a:pt x="1984" y="791"/>
                    <a:pt x="2001" y="829"/>
                  </a:cubicBezTo>
                  <a:cubicBezTo>
                    <a:pt x="1565" y="1014"/>
                    <a:pt x="1249" y="1276"/>
                    <a:pt x="1249" y="1641"/>
                  </a:cubicBezTo>
                  <a:cubicBezTo>
                    <a:pt x="1249" y="1723"/>
                    <a:pt x="1265" y="1799"/>
                    <a:pt x="1292" y="1875"/>
                  </a:cubicBezTo>
                  <a:cubicBezTo>
                    <a:pt x="1020" y="2061"/>
                    <a:pt x="884" y="2290"/>
                    <a:pt x="884" y="2562"/>
                  </a:cubicBezTo>
                  <a:cubicBezTo>
                    <a:pt x="884" y="2671"/>
                    <a:pt x="905" y="2775"/>
                    <a:pt x="954" y="2873"/>
                  </a:cubicBezTo>
                  <a:cubicBezTo>
                    <a:pt x="731" y="3031"/>
                    <a:pt x="595" y="3221"/>
                    <a:pt x="595" y="3456"/>
                  </a:cubicBezTo>
                  <a:cubicBezTo>
                    <a:pt x="595" y="3570"/>
                    <a:pt x="633" y="3684"/>
                    <a:pt x="698" y="3777"/>
                  </a:cubicBezTo>
                  <a:cubicBezTo>
                    <a:pt x="551" y="3951"/>
                    <a:pt x="344" y="4278"/>
                    <a:pt x="475" y="4605"/>
                  </a:cubicBezTo>
                  <a:cubicBezTo>
                    <a:pt x="480" y="4611"/>
                    <a:pt x="486" y="4622"/>
                    <a:pt x="491" y="4633"/>
                  </a:cubicBezTo>
                  <a:cubicBezTo>
                    <a:pt x="366" y="4791"/>
                    <a:pt x="202" y="5069"/>
                    <a:pt x="317" y="5357"/>
                  </a:cubicBezTo>
                  <a:cubicBezTo>
                    <a:pt x="328" y="5379"/>
                    <a:pt x="339" y="5401"/>
                    <a:pt x="350" y="5428"/>
                  </a:cubicBezTo>
                  <a:cubicBezTo>
                    <a:pt x="219" y="5624"/>
                    <a:pt x="1" y="6038"/>
                    <a:pt x="192" y="6404"/>
                  </a:cubicBezTo>
                  <a:cubicBezTo>
                    <a:pt x="208" y="6431"/>
                    <a:pt x="224" y="6458"/>
                    <a:pt x="241" y="6480"/>
                  </a:cubicBezTo>
                  <a:cubicBezTo>
                    <a:pt x="153" y="6665"/>
                    <a:pt x="44" y="7014"/>
                    <a:pt x="241" y="7281"/>
                  </a:cubicBezTo>
                  <a:cubicBezTo>
                    <a:pt x="175" y="7461"/>
                    <a:pt x="83" y="7793"/>
                    <a:pt x="251" y="8055"/>
                  </a:cubicBezTo>
                  <a:cubicBezTo>
                    <a:pt x="382" y="8256"/>
                    <a:pt x="627" y="8360"/>
                    <a:pt x="976" y="8360"/>
                  </a:cubicBezTo>
                  <a:lnTo>
                    <a:pt x="1069" y="8360"/>
                  </a:lnTo>
                  <a:cubicBezTo>
                    <a:pt x="1804" y="8327"/>
                    <a:pt x="1941" y="8016"/>
                    <a:pt x="2153" y="7548"/>
                  </a:cubicBezTo>
                  <a:cubicBezTo>
                    <a:pt x="2251" y="7314"/>
                    <a:pt x="2366" y="7085"/>
                    <a:pt x="2496" y="6867"/>
                  </a:cubicBezTo>
                  <a:lnTo>
                    <a:pt x="2545" y="6861"/>
                  </a:lnTo>
                  <a:lnTo>
                    <a:pt x="2540" y="6807"/>
                  </a:lnTo>
                  <a:cubicBezTo>
                    <a:pt x="2714" y="6529"/>
                    <a:pt x="2916" y="6273"/>
                    <a:pt x="3139" y="6033"/>
                  </a:cubicBezTo>
                  <a:cubicBezTo>
                    <a:pt x="4502" y="4551"/>
                    <a:pt x="4365" y="4044"/>
                    <a:pt x="4251" y="3897"/>
                  </a:cubicBezTo>
                  <a:lnTo>
                    <a:pt x="4251" y="3897"/>
                  </a:lnTo>
                  <a:lnTo>
                    <a:pt x="4022" y="4077"/>
                  </a:lnTo>
                  <a:lnTo>
                    <a:pt x="4022" y="4060"/>
                  </a:lnTo>
                  <a:cubicBezTo>
                    <a:pt x="3895" y="4067"/>
                    <a:pt x="3725" y="4071"/>
                    <a:pt x="3530" y="4071"/>
                  </a:cubicBezTo>
                  <a:cubicBezTo>
                    <a:pt x="2703" y="4071"/>
                    <a:pt x="1426" y="3991"/>
                    <a:pt x="1047" y="3630"/>
                  </a:cubicBezTo>
                  <a:cubicBezTo>
                    <a:pt x="993" y="3592"/>
                    <a:pt x="960" y="3526"/>
                    <a:pt x="960" y="3456"/>
                  </a:cubicBezTo>
                  <a:cubicBezTo>
                    <a:pt x="960" y="3347"/>
                    <a:pt x="1042" y="3243"/>
                    <a:pt x="1183" y="3145"/>
                  </a:cubicBezTo>
                  <a:cubicBezTo>
                    <a:pt x="1597" y="3461"/>
                    <a:pt x="2382" y="3537"/>
                    <a:pt x="3020" y="3537"/>
                  </a:cubicBezTo>
                  <a:cubicBezTo>
                    <a:pt x="3352" y="3537"/>
                    <a:pt x="3679" y="3521"/>
                    <a:pt x="4006" y="3483"/>
                  </a:cubicBezTo>
                  <a:lnTo>
                    <a:pt x="3968" y="3123"/>
                  </a:lnTo>
                  <a:cubicBezTo>
                    <a:pt x="3761" y="3146"/>
                    <a:pt x="3417" y="3171"/>
                    <a:pt x="3042" y="3171"/>
                  </a:cubicBezTo>
                  <a:cubicBezTo>
                    <a:pt x="2519" y="3171"/>
                    <a:pt x="1934" y="3123"/>
                    <a:pt x="1576" y="2954"/>
                  </a:cubicBezTo>
                  <a:cubicBezTo>
                    <a:pt x="2011" y="2791"/>
                    <a:pt x="2622" y="2666"/>
                    <a:pt x="3216" y="2589"/>
                  </a:cubicBezTo>
                  <a:cubicBezTo>
                    <a:pt x="3319" y="2595"/>
                    <a:pt x="3423" y="2595"/>
                    <a:pt x="3521" y="2595"/>
                  </a:cubicBezTo>
                  <a:cubicBezTo>
                    <a:pt x="3788" y="2595"/>
                    <a:pt x="3989" y="2584"/>
                    <a:pt x="4049" y="2578"/>
                  </a:cubicBezTo>
                  <a:lnTo>
                    <a:pt x="4022" y="2213"/>
                  </a:lnTo>
                  <a:lnTo>
                    <a:pt x="3984" y="2213"/>
                  </a:lnTo>
                  <a:lnTo>
                    <a:pt x="3984" y="2148"/>
                  </a:lnTo>
                  <a:cubicBezTo>
                    <a:pt x="3837" y="2153"/>
                    <a:pt x="3548" y="2175"/>
                    <a:pt x="3194" y="2213"/>
                  </a:cubicBezTo>
                  <a:cubicBezTo>
                    <a:pt x="2731" y="2197"/>
                    <a:pt x="2219" y="2132"/>
                    <a:pt x="1902" y="1974"/>
                  </a:cubicBezTo>
                  <a:cubicBezTo>
                    <a:pt x="2115" y="1903"/>
                    <a:pt x="2338" y="1843"/>
                    <a:pt x="2562" y="1805"/>
                  </a:cubicBezTo>
                  <a:cubicBezTo>
                    <a:pt x="3030" y="1723"/>
                    <a:pt x="3510" y="1679"/>
                    <a:pt x="3989" y="1674"/>
                  </a:cubicBezTo>
                  <a:lnTo>
                    <a:pt x="3989" y="1309"/>
                  </a:lnTo>
                  <a:cubicBezTo>
                    <a:pt x="3979" y="1309"/>
                    <a:pt x="3799" y="1309"/>
                    <a:pt x="3537" y="1325"/>
                  </a:cubicBezTo>
                  <a:cubicBezTo>
                    <a:pt x="3216" y="1249"/>
                    <a:pt x="2894" y="1145"/>
                    <a:pt x="2589" y="1014"/>
                  </a:cubicBezTo>
                  <a:cubicBezTo>
                    <a:pt x="3178" y="843"/>
                    <a:pt x="3784" y="757"/>
                    <a:pt x="4389" y="757"/>
                  </a:cubicBezTo>
                  <a:cubicBezTo>
                    <a:pt x="4995" y="757"/>
                    <a:pt x="5600" y="843"/>
                    <a:pt x="6185" y="1014"/>
                  </a:cubicBezTo>
                  <a:cubicBezTo>
                    <a:pt x="5880" y="1145"/>
                    <a:pt x="5564" y="1249"/>
                    <a:pt x="5237" y="1325"/>
                  </a:cubicBezTo>
                  <a:cubicBezTo>
                    <a:pt x="4976" y="1309"/>
                    <a:pt x="4801" y="1309"/>
                    <a:pt x="4785" y="1309"/>
                  </a:cubicBezTo>
                  <a:lnTo>
                    <a:pt x="4785" y="1674"/>
                  </a:lnTo>
                  <a:cubicBezTo>
                    <a:pt x="5265" y="1679"/>
                    <a:pt x="5744" y="1723"/>
                    <a:pt x="6218" y="1805"/>
                  </a:cubicBezTo>
                  <a:cubicBezTo>
                    <a:pt x="6441" y="1843"/>
                    <a:pt x="6659" y="1903"/>
                    <a:pt x="6877" y="1974"/>
                  </a:cubicBezTo>
                  <a:cubicBezTo>
                    <a:pt x="6561" y="2132"/>
                    <a:pt x="6044" y="2197"/>
                    <a:pt x="5581" y="2213"/>
                  </a:cubicBezTo>
                  <a:cubicBezTo>
                    <a:pt x="5232" y="2170"/>
                    <a:pt x="4938" y="2153"/>
                    <a:pt x="4796" y="2148"/>
                  </a:cubicBezTo>
                  <a:lnTo>
                    <a:pt x="4796" y="2213"/>
                  </a:lnTo>
                  <a:lnTo>
                    <a:pt x="4752" y="2213"/>
                  </a:lnTo>
                  <a:lnTo>
                    <a:pt x="4731" y="2578"/>
                  </a:lnTo>
                  <a:cubicBezTo>
                    <a:pt x="4790" y="2584"/>
                    <a:pt x="4987" y="2595"/>
                    <a:pt x="5259" y="2595"/>
                  </a:cubicBezTo>
                  <a:cubicBezTo>
                    <a:pt x="5352" y="2595"/>
                    <a:pt x="5455" y="2595"/>
                    <a:pt x="5564" y="2589"/>
                  </a:cubicBezTo>
                  <a:cubicBezTo>
                    <a:pt x="6153" y="2666"/>
                    <a:pt x="6768" y="2791"/>
                    <a:pt x="7204" y="2954"/>
                  </a:cubicBezTo>
                  <a:cubicBezTo>
                    <a:pt x="6846" y="3123"/>
                    <a:pt x="6261" y="3171"/>
                    <a:pt x="5738" y="3171"/>
                  </a:cubicBezTo>
                  <a:cubicBezTo>
                    <a:pt x="5363" y="3171"/>
                    <a:pt x="5019" y="3146"/>
                    <a:pt x="4812" y="3123"/>
                  </a:cubicBezTo>
                  <a:lnTo>
                    <a:pt x="4769" y="3483"/>
                  </a:lnTo>
                  <a:cubicBezTo>
                    <a:pt x="5096" y="3521"/>
                    <a:pt x="5428" y="3537"/>
                    <a:pt x="5755" y="3537"/>
                  </a:cubicBezTo>
                  <a:cubicBezTo>
                    <a:pt x="6392" y="3537"/>
                    <a:pt x="7177" y="3461"/>
                    <a:pt x="7591" y="3145"/>
                  </a:cubicBezTo>
                  <a:cubicBezTo>
                    <a:pt x="7733" y="3243"/>
                    <a:pt x="7815" y="3347"/>
                    <a:pt x="7815" y="3456"/>
                  </a:cubicBezTo>
                  <a:cubicBezTo>
                    <a:pt x="7815" y="3526"/>
                    <a:pt x="7782" y="3592"/>
                    <a:pt x="7733" y="3630"/>
                  </a:cubicBezTo>
                  <a:cubicBezTo>
                    <a:pt x="7354" y="3991"/>
                    <a:pt x="6077" y="4071"/>
                    <a:pt x="5247" y="4071"/>
                  </a:cubicBezTo>
                  <a:cubicBezTo>
                    <a:pt x="5051" y="4071"/>
                    <a:pt x="4880" y="4067"/>
                    <a:pt x="4752" y="4060"/>
                  </a:cubicBezTo>
                  <a:lnTo>
                    <a:pt x="4752" y="4077"/>
                  </a:lnTo>
                  <a:lnTo>
                    <a:pt x="4529" y="3897"/>
                  </a:lnTo>
                  <a:lnTo>
                    <a:pt x="4529" y="3897"/>
                  </a:lnTo>
                  <a:cubicBezTo>
                    <a:pt x="4409" y="4044"/>
                    <a:pt x="4278" y="4551"/>
                    <a:pt x="5640" y="6033"/>
                  </a:cubicBezTo>
                  <a:cubicBezTo>
                    <a:pt x="5858" y="6273"/>
                    <a:pt x="6060" y="6529"/>
                    <a:pt x="6240" y="6807"/>
                  </a:cubicBezTo>
                  <a:lnTo>
                    <a:pt x="6234" y="6861"/>
                  </a:lnTo>
                  <a:lnTo>
                    <a:pt x="6278" y="6867"/>
                  </a:lnTo>
                  <a:cubicBezTo>
                    <a:pt x="6409" y="7085"/>
                    <a:pt x="6523" y="7314"/>
                    <a:pt x="6627" y="7548"/>
                  </a:cubicBezTo>
                  <a:cubicBezTo>
                    <a:pt x="6834" y="8016"/>
                    <a:pt x="6970" y="8327"/>
                    <a:pt x="7706" y="8360"/>
                  </a:cubicBezTo>
                  <a:lnTo>
                    <a:pt x="7798" y="8360"/>
                  </a:lnTo>
                  <a:cubicBezTo>
                    <a:pt x="8152" y="8360"/>
                    <a:pt x="8398" y="8256"/>
                    <a:pt x="8523" y="8055"/>
                  </a:cubicBezTo>
                  <a:cubicBezTo>
                    <a:pt x="8692" y="7793"/>
                    <a:pt x="8605" y="7461"/>
                    <a:pt x="8534" y="7281"/>
                  </a:cubicBezTo>
                  <a:cubicBezTo>
                    <a:pt x="8736" y="7014"/>
                    <a:pt x="8627" y="6665"/>
                    <a:pt x="8539" y="6485"/>
                  </a:cubicBezTo>
                  <a:cubicBezTo>
                    <a:pt x="8556" y="6458"/>
                    <a:pt x="8572" y="6431"/>
                    <a:pt x="8588" y="6409"/>
                  </a:cubicBezTo>
                  <a:cubicBezTo>
                    <a:pt x="8785" y="6044"/>
                    <a:pt x="8567" y="5630"/>
                    <a:pt x="8430" y="5428"/>
                  </a:cubicBezTo>
                  <a:cubicBezTo>
                    <a:pt x="8447" y="5406"/>
                    <a:pt x="8458" y="5385"/>
                    <a:pt x="8463" y="5363"/>
                  </a:cubicBezTo>
                  <a:cubicBezTo>
                    <a:pt x="8577" y="5074"/>
                    <a:pt x="8419" y="4796"/>
                    <a:pt x="8289" y="4633"/>
                  </a:cubicBezTo>
                  <a:cubicBezTo>
                    <a:pt x="8294" y="4627"/>
                    <a:pt x="8300" y="4616"/>
                    <a:pt x="8305" y="4605"/>
                  </a:cubicBezTo>
                  <a:cubicBezTo>
                    <a:pt x="8441" y="4278"/>
                    <a:pt x="8229" y="3957"/>
                    <a:pt x="8082" y="3783"/>
                  </a:cubicBezTo>
                  <a:cubicBezTo>
                    <a:pt x="8147" y="3684"/>
                    <a:pt x="8185" y="3570"/>
                    <a:pt x="8185" y="3456"/>
                  </a:cubicBezTo>
                  <a:cubicBezTo>
                    <a:pt x="8185" y="3221"/>
                    <a:pt x="8049" y="3031"/>
                    <a:pt x="7831" y="2873"/>
                  </a:cubicBezTo>
                  <a:cubicBezTo>
                    <a:pt x="7875" y="2775"/>
                    <a:pt x="7896" y="2671"/>
                    <a:pt x="7896" y="2562"/>
                  </a:cubicBezTo>
                  <a:cubicBezTo>
                    <a:pt x="7896" y="2290"/>
                    <a:pt x="7760" y="2061"/>
                    <a:pt x="7488" y="1875"/>
                  </a:cubicBezTo>
                  <a:cubicBezTo>
                    <a:pt x="7520" y="1799"/>
                    <a:pt x="7531" y="1723"/>
                    <a:pt x="7531" y="1641"/>
                  </a:cubicBezTo>
                  <a:cubicBezTo>
                    <a:pt x="7531" y="1276"/>
                    <a:pt x="7215" y="1014"/>
                    <a:pt x="6779" y="829"/>
                  </a:cubicBezTo>
                  <a:cubicBezTo>
                    <a:pt x="6796" y="791"/>
                    <a:pt x="6801" y="753"/>
                    <a:pt x="6807" y="709"/>
                  </a:cubicBezTo>
                  <a:cubicBezTo>
                    <a:pt x="6807" y="143"/>
                    <a:pt x="5117" y="28"/>
                    <a:pt x="4393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09" name="Google Shape;9109;p62"/>
            <p:cNvSpPr/>
            <p:nvPr/>
          </p:nvSpPr>
          <p:spPr>
            <a:xfrm>
              <a:off x="3304301" y="1771162"/>
              <a:ext cx="24135" cy="107029"/>
            </a:xfrm>
            <a:custGeom>
              <a:avLst/>
              <a:gdLst/>
              <a:ahLst/>
              <a:cxnLst/>
              <a:rect l="l" t="t" r="r" b="b"/>
              <a:pathLst>
                <a:path w="955" h="4235" extrusionOk="0">
                  <a:moveTo>
                    <a:pt x="475" y="1"/>
                  </a:moveTo>
                  <a:cubicBezTo>
                    <a:pt x="475" y="1"/>
                    <a:pt x="213" y="34"/>
                    <a:pt x="137" y="77"/>
                  </a:cubicBezTo>
                  <a:cubicBezTo>
                    <a:pt x="61" y="115"/>
                    <a:pt x="1" y="1102"/>
                    <a:pt x="126" y="1211"/>
                  </a:cubicBezTo>
                  <a:cubicBezTo>
                    <a:pt x="251" y="1314"/>
                    <a:pt x="44" y="1478"/>
                    <a:pt x="55" y="1739"/>
                  </a:cubicBezTo>
                  <a:cubicBezTo>
                    <a:pt x="61" y="2006"/>
                    <a:pt x="126" y="2872"/>
                    <a:pt x="191" y="3014"/>
                  </a:cubicBezTo>
                  <a:cubicBezTo>
                    <a:pt x="251" y="3150"/>
                    <a:pt x="240" y="4235"/>
                    <a:pt x="475" y="4235"/>
                  </a:cubicBezTo>
                  <a:cubicBezTo>
                    <a:pt x="709" y="4235"/>
                    <a:pt x="698" y="3150"/>
                    <a:pt x="763" y="3014"/>
                  </a:cubicBezTo>
                  <a:cubicBezTo>
                    <a:pt x="823" y="2878"/>
                    <a:pt x="889" y="2006"/>
                    <a:pt x="900" y="1739"/>
                  </a:cubicBezTo>
                  <a:cubicBezTo>
                    <a:pt x="905" y="1478"/>
                    <a:pt x="704" y="1314"/>
                    <a:pt x="829" y="1211"/>
                  </a:cubicBezTo>
                  <a:cubicBezTo>
                    <a:pt x="954" y="1102"/>
                    <a:pt x="894" y="121"/>
                    <a:pt x="818" y="77"/>
                  </a:cubicBezTo>
                  <a:cubicBezTo>
                    <a:pt x="742" y="28"/>
                    <a:pt x="475" y="1"/>
                    <a:pt x="47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10" name="Google Shape;9110;p62"/>
            <p:cNvSpPr/>
            <p:nvPr/>
          </p:nvSpPr>
          <p:spPr>
            <a:xfrm>
              <a:off x="3281581" y="1617733"/>
              <a:ext cx="31970" cy="31110"/>
            </a:xfrm>
            <a:custGeom>
              <a:avLst/>
              <a:gdLst/>
              <a:ahLst/>
              <a:cxnLst/>
              <a:rect l="l" t="t" r="r" b="b"/>
              <a:pathLst>
                <a:path w="1265" h="1231" extrusionOk="0">
                  <a:moveTo>
                    <a:pt x="811" y="1"/>
                  </a:moveTo>
                  <a:cubicBezTo>
                    <a:pt x="603" y="1"/>
                    <a:pt x="245" y="106"/>
                    <a:pt x="126" y="241"/>
                  </a:cubicBezTo>
                  <a:cubicBezTo>
                    <a:pt x="1" y="383"/>
                    <a:pt x="1" y="868"/>
                    <a:pt x="88" y="983"/>
                  </a:cubicBezTo>
                  <a:cubicBezTo>
                    <a:pt x="162" y="1080"/>
                    <a:pt x="321" y="1230"/>
                    <a:pt x="505" y="1230"/>
                  </a:cubicBezTo>
                  <a:cubicBezTo>
                    <a:pt x="536" y="1230"/>
                    <a:pt x="568" y="1226"/>
                    <a:pt x="600" y="1217"/>
                  </a:cubicBezTo>
                  <a:cubicBezTo>
                    <a:pt x="823" y="1151"/>
                    <a:pt x="1058" y="683"/>
                    <a:pt x="1161" y="568"/>
                  </a:cubicBezTo>
                  <a:cubicBezTo>
                    <a:pt x="1265" y="454"/>
                    <a:pt x="1134" y="18"/>
                    <a:pt x="840" y="2"/>
                  </a:cubicBezTo>
                  <a:cubicBezTo>
                    <a:pt x="830" y="1"/>
                    <a:pt x="821" y="1"/>
                    <a:pt x="81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11" name="Google Shape;9111;p62"/>
            <p:cNvSpPr/>
            <p:nvPr/>
          </p:nvSpPr>
          <p:spPr>
            <a:xfrm>
              <a:off x="3320703" y="1617733"/>
              <a:ext cx="31818" cy="31110"/>
            </a:xfrm>
            <a:custGeom>
              <a:avLst/>
              <a:gdLst/>
              <a:ahLst/>
              <a:cxnLst/>
              <a:rect l="l" t="t" r="r" b="b"/>
              <a:pathLst>
                <a:path w="1259" h="1231" extrusionOk="0">
                  <a:moveTo>
                    <a:pt x="453" y="1"/>
                  </a:moveTo>
                  <a:cubicBezTo>
                    <a:pt x="444" y="1"/>
                    <a:pt x="434" y="1"/>
                    <a:pt x="425" y="2"/>
                  </a:cubicBezTo>
                  <a:cubicBezTo>
                    <a:pt x="131" y="18"/>
                    <a:pt x="0" y="454"/>
                    <a:pt x="104" y="568"/>
                  </a:cubicBezTo>
                  <a:cubicBezTo>
                    <a:pt x="207" y="683"/>
                    <a:pt x="436" y="1151"/>
                    <a:pt x="659" y="1217"/>
                  </a:cubicBezTo>
                  <a:cubicBezTo>
                    <a:pt x="691" y="1226"/>
                    <a:pt x="723" y="1230"/>
                    <a:pt x="754" y="1230"/>
                  </a:cubicBezTo>
                  <a:cubicBezTo>
                    <a:pt x="938" y="1230"/>
                    <a:pt x="1097" y="1080"/>
                    <a:pt x="1172" y="983"/>
                  </a:cubicBezTo>
                  <a:cubicBezTo>
                    <a:pt x="1259" y="868"/>
                    <a:pt x="1259" y="383"/>
                    <a:pt x="1133" y="241"/>
                  </a:cubicBezTo>
                  <a:cubicBezTo>
                    <a:pt x="1014" y="106"/>
                    <a:pt x="656" y="1"/>
                    <a:pt x="45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12" name="Google Shape;9112;p62"/>
            <p:cNvSpPr/>
            <p:nvPr/>
          </p:nvSpPr>
          <p:spPr>
            <a:xfrm>
              <a:off x="3305817" y="1641994"/>
              <a:ext cx="23984" cy="19359"/>
            </a:xfrm>
            <a:custGeom>
              <a:avLst/>
              <a:gdLst/>
              <a:ahLst/>
              <a:cxnLst/>
              <a:rect l="l" t="t" r="r" b="b"/>
              <a:pathLst>
                <a:path w="949" h="766" extrusionOk="0">
                  <a:moveTo>
                    <a:pt x="475" y="1"/>
                  </a:moveTo>
                  <a:cubicBezTo>
                    <a:pt x="355" y="1"/>
                    <a:pt x="1" y="655"/>
                    <a:pt x="208" y="742"/>
                  </a:cubicBezTo>
                  <a:cubicBezTo>
                    <a:pt x="247" y="758"/>
                    <a:pt x="281" y="765"/>
                    <a:pt x="311" y="765"/>
                  </a:cubicBezTo>
                  <a:cubicBezTo>
                    <a:pt x="435" y="765"/>
                    <a:pt x="475" y="644"/>
                    <a:pt x="475" y="644"/>
                  </a:cubicBezTo>
                  <a:cubicBezTo>
                    <a:pt x="475" y="644"/>
                    <a:pt x="514" y="765"/>
                    <a:pt x="639" y="765"/>
                  </a:cubicBezTo>
                  <a:cubicBezTo>
                    <a:pt x="668" y="765"/>
                    <a:pt x="702" y="758"/>
                    <a:pt x="742" y="742"/>
                  </a:cubicBezTo>
                  <a:cubicBezTo>
                    <a:pt x="949" y="655"/>
                    <a:pt x="594" y="1"/>
                    <a:pt x="475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113" name="Google Shape;9113;p62"/>
          <p:cNvGrpSpPr/>
          <p:nvPr/>
        </p:nvGrpSpPr>
        <p:grpSpPr>
          <a:xfrm>
            <a:off x="3572045" y="1558993"/>
            <a:ext cx="451013" cy="1136125"/>
            <a:chOff x="3827467" y="1557988"/>
            <a:chExt cx="451013" cy="1136125"/>
          </a:xfrm>
        </p:grpSpPr>
        <p:sp>
          <p:nvSpPr>
            <p:cNvPr id="9114" name="Google Shape;9114;p62"/>
            <p:cNvSpPr/>
            <p:nvPr/>
          </p:nvSpPr>
          <p:spPr>
            <a:xfrm>
              <a:off x="3827467" y="1557988"/>
              <a:ext cx="451013" cy="1136125"/>
            </a:xfrm>
            <a:custGeom>
              <a:avLst/>
              <a:gdLst/>
              <a:ahLst/>
              <a:cxnLst/>
              <a:rect l="l" t="t" r="r" b="b"/>
              <a:pathLst>
                <a:path w="17846" h="44955" extrusionOk="0">
                  <a:moveTo>
                    <a:pt x="8915" y="1"/>
                  </a:moveTo>
                  <a:cubicBezTo>
                    <a:pt x="6365" y="17"/>
                    <a:pt x="6904" y="2693"/>
                    <a:pt x="6904" y="2693"/>
                  </a:cubicBezTo>
                  <a:cubicBezTo>
                    <a:pt x="6474" y="2916"/>
                    <a:pt x="6812" y="3559"/>
                    <a:pt x="6844" y="3897"/>
                  </a:cubicBezTo>
                  <a:cubicBezTo>
                    <a:pt x="6871" y="4240"/>
                    <a:pt x="7084" y="4256"/>
                    <a:pt x="7084" y="4256"/>
                  </a:cubicBezTo>
                  <a:cubicBezTo>
                    <a:pt x="7198" y="4769"/>
                    <a:pt x="7678" y="5575"/>
                    <a:pt x="7678" y="5575"/>
                  </a:cubicBezTo>
                  <a:cubicBezTo>
                    <a:pt x="7874" y="7831"/>
                    <a:pt x="5422" y="7766"/>
                    <a:pt x="4234" y="8474"/>
                  </a:cubicBezTo>
                  <a:cubicBezTo>
                    <a:pt x="3041" y="9182"/>
                    <a:pt x="3362" y="11215"/>
                    <a:pt x="3362" y="12888"/>
                  </a:cubicBezTo>
                  <a:cubicBezTo>
                    <a:pt x="3362" y="14566"/>
                    <a:pt x="2817" y="16081"/>
                    <a:pt x="2332" y="18173"/>
                  </a:cubicBezTo>
                  <a:cubicBezTo>
                    <a:pt x="1935" y="19901"/>
                    <a:pt x="1755" y="21137"/>
                    <a:pt x="1700" y="21524"/>
                  </a:cubicBezTo>
                  <a:cubicBezTo>
                    <a:pt x="1542" y="21552"/>
                    <a:pt x="1177" y="21677"/>
                    <a:pt x="774" y="22260"/>
                  </a:cubicBezTo>
                  <a:cubicBezTo>
                    <a:pt x="540" y="22603"/>
                    <a:pt x="469" y="22936"/>
                    <a:pt x="300" y="23110"/>
                  </a:cubicBezTo>
                  <a:cubicBezTo>
                    <a:pt x="205" y="23205"/>
                    <a:pt x="280" y="23371"/>
                    <a:pt x="441" y="23371"/>
                  </a:cubicBezTo>
                  <a:cubicBezTo>
                    <a:pt x="568" y="23371"/>
                    <a:pt x="749" y="23268"/>
                    <a:pt x="943" y="22946"/>
                  </a:cubicBezTo>
                  <a:lnTo>
                    <a:pt x="943" y="22946"/>
                  </a:lnTo>
                  <a:lnTo>
                    <a:pt x="147" y="24805"/>
                  </a:lnTo>
                  <a:cubicBezTo>
                    <a:pt x="147" y="24805"/>
                    <a:pt x="0" y="25077"/>
                    <a:pt x="235" y="25104"/>
                  </a:cubicBezTo>
                  <a:cubicBezTo>
                    <a:pt x="241" y="25105"/>
                    <a:pt x="247" y="25106"/>
                    <a:pt x="253" y="25106"/>
                  </a:cubicBezTo>
                  <a:cubicBezTo>
                    <a:pt x="599" y="25106"/>
                    <a:pt x="886" y="23786"/>
                    <a:pt x="1041" y="23786"/>
                  </a:cubicBezTo>
                  <a:cubicBezTo>
                    <a:pt x="1155" y="23786"/>
                    <a:pt x="404" y="25306"/>
                    <a:pt x="779" y="25431"/>
                  </a:cubicBezTo>
                  <a:cubicBezTo>
                    <a:pt x="793" y="25435"/>
                    <a:pt x="805" y="25437"/>
                    <a:pt x="818" y="25437"/>
                  </a:cubicBezTo>
                  <a:cubicBezTo>
                    <a:pt x="1182" y="25437"/>
                    <a:pt x="1437" y="23862"/>
                    <a:pt x="1519" y="23862"/>
                  </a:cubicBezTo>
                  <a:cubicBezTo>
                    <a:pt x="1519" y="23862"/>
                    <a:pt x="1520" y="23862"/>
                    <a:pt x="1521" y="23862"/>
                  </a:cubicBezTo>
                  <a:cubicBezTo>
                    <a:pt x="1613" y="23889"/>
                    <a:pt x="1085" y="25268"/>
                    <a:pt x="1384" y="25371"/>
                  </a:cubicBezTo>
                  <a:cubicBezTo>
                    <a:pt x="1399" y="25377"/>
                    <a:pt x="1414" y="25379"/>
                    <a:pt x="1428" y="25379"/>
                  </a:cubicBezTo>
                  <a:cubicBezTo>
                    <a:pt x="1774" y="25379"/>
                    <a:pt x="1780" y="23840"/>
                    <a:pt x="2005" y="23840"/>
                  </a:cubicBezTo>
                  <a:cubicBezTo>
                    <a:pt x="2007" y="23840"/>
                    <a:pt x="2009" y="23840"/>
                    <a:pt x="2011" y="23840"/>
                  </a:cubicBezTo>
                  <a:cubicBezTo>
                    <a:pt x="2060" y="23846"/>
                    <a:pt x="1695" y="25012"/>
                    <a:pt x="1956" y="25012"/>
                  </a:cubicBezTo>
                  <a:cubicBezTo>
                    <a:pt x="2213" y="25012"/>
                    <a:pt x="2218" y="24238"/>
                    <a:pt x="2463" y="23846"/>
                  </a:cubicBezTo>
                  <a:cubicBezTo>
                    <a:pt x="2698" y="23486"/>
                    <a:pt x="2997" y="22434"/>
                    <a:pt x="2845" y="21906"/>
                  </a:cubicBezTo>
                  <a:cubicBezTo>
                    <a:pt x="3281" y="20467"/>
                    <a:pt x="4354" y="17568"/>
                    <a:pt x="4616" y="16304"/>
                  </a:cubicBezTo>
                  <a:cubicBezTo>
                    <a:pt x="4904" y="14887"/>
                    <a:pt x="5389" y="12119"/>
                    <a:pt x="5389" y="12119"/>
                  </a:cubicBezTo>
                  <a:cubicBezTo>
                    <a:pt x="5842" y="13018"/>
                    <a:pt x="6098" y="17111"/>
                    <a:pt x="5711" y="18206"/>
                  </a:cubicBezTo>
                  <a:cubicBezTo>
                    <a:pt x="5324" y="19307"/>
                    <a:pt x="4419" y="21944"/>
                    <a:pt x="4806" y="24396"/>
                  </a:cubicBezTo>
                  <a:cubicBezTo>
                    <a:pt x="5193" y="26843"/>
                    <a:pt x="5515" y="30161"/>
                    <a:pt x="5389" y="33033"/>
                  </a:cubicBezTo>
                  <a:cubicBezTo>
                    <a:pt x="5259" y="35899"/>
                    <a:pt x="5744" y="39026"/>
                    <a:pt x="6130" y="41184"/>
                  </a:cubicBezTo>
                  <a:cubicBezTo>
                    <a:pt x="6517" y="43342"/>
                    <a:pt x="6065" y="43892"/>
                    <a:pt x="5776" y="44279"/>
                  </a:cubicBezTo>
                  <a:cubicBezTo>
                    <a:pt x="5487" y="44666"/>
                    <a:pt x="6065" y="44955"/>
                    <a:pt x="6065" y="44955"/>
                  </a:cubicBezTo>
                  <a:lnTo>
                    <a:pt x="7547" y="44955"/>
                  </a:lnTo>
                  <a:cubicBezTo>
                    <a:pt x="8092" y="44955"/>
                    <a:pt x="7934" y="44568"/>
                    <a:pt x="7743" y="43440"/>
                  </a:cubicBezTo>
                  <a:cubicBezTo>
                    <a:pt x="7547" y="42312"/>
                    <a:pt x="7356" y="41408"/>
                    <a:pt x="7580" y="39925"/>
                  </a:cubicBezTo>
                  <a:cubicBezTo>
                    <a:pt x="7874" y="38062"/>
                    <a:pt x="7972" y="36171"/>
                    <a:pt x="7869" y="34286"/>
                  </a:cubicBezTo>
                  <a:cubicBezTo>
                    <a:pt x="7743" y="32030"/>
                    <a:pt x="7771" y="31583"/>
                    <a:pt x="8190" y="29905"/>
                  </a:cubicBezTo>
                  <a:cubicBezTo>
                    <a:pt x="8566" y="28412"/>
                    <a:pt x="8860" y="24396"/>
                    <a:pt x="8920" y="23535"/>
                  </a:cubicBezTo>
                  <a:cubicBezTo>
                    <a:pt x="8980" y="24396"/>
                    <a:pt x="9280" y="28412"/>
                    <a:pt x="9650" y="29905"/>
                  </a:cubicBezTo>
                  <a:cubicBezTo>
                    <a:pt x="10070" y="31583"/>
                    <a:pt x="10103" y="32030"/>
                    <a:pt x="9972" y="34286"/>
                  </a:cubicBezTo>
                  <a:cubicBezTo>
                    <a:pt x="9874" y="36171"/>
                    <a:pt x="9966" y="38062"/>
                    <a:pt x="10266" y="39925"/>
                  </a:cubicBezTo>
                  <a:cubicBezTo>
                    <a:pt x="10490" y="41408"/>
                    <a:pt x="10293" y="42312"/>
                    <a:pt x="10103" y="43440"/>
                  </a:cubicBezTo>
                  <a:cubicBezTo>
                    <a:pt x="9907" y="44568"/>
                    <a:pt x="9749" y="44955"/>
                    <a:pt x="10293" y="44955"/>
                  </a:cubicBezTo>
                  <a:lnTo>
                    <a:pt x="11776" y="44955"/>
                  </a:lnTo>
                  <a:cubicBezTo>
                    <a:pt x="11776" y="44955"/>
                    <a:pt x="12359" y="44666"/>
                    <a:pt x="12070" y="44279"/>
                  </a:cubicBezTo>
                  <a:cubicBezTo>
                    <a:pt x="11776" y="43892"/>
                    <a:pt x="11329" y="43342"/>
                    <a:pt x="11716" y="41184"/>
                  </a:cubicBezTo>
                  <a:cubicBezTo>
                    <a:pt x="12102" y="39026"/>
                    <a:pt x="12582" y="35899"/>
                    <a:pt x="12457" y="33033"/>
                  </a:cubicBezTo>
                  <a:cubicBezTo>
                    <a:pt x="12326" y="30166"/>
                    <a:pt x="12653" y="26848"/>
                    <a:pt x="13034" y="24396"/>
                  </a:cubicBezTo>
                  <a:cubicBezTo>
                    <a:pt x="13421" y="21944"/>
                    <a:pt x="12522" y="19301"/>
                    <a:pt x="12135" y="18206"/>
                  </a:cubicBezTo>
                  <a:cubicBezTo>
                    <a:pt x="11748" y="17111"/>
                    <a:pt x="12004" y="13018"/>
                    <a:pt x="12457" y="12119"/>
                  </a:cubicBezTo>
                  <a:cubicBezTo>
                    <a:pt x="12457" y="12119"/>
                    <a:pt x="12936" y="14887"/>
                    <a:pt x="13230" y="16304"/>
                  </a:cubicBezTo>
                  <a:cubicBezTo>
                    <a:pt x="13487" y="17568"/>
                    <a:pt x="14560" y="20462"/>
                    <a:pt x="15001" y="21900"/>
                  </a:cubicBezTo>
                  <a:cubicBezTo>
                    <a:pt x="14843" y="22434"/>
                    <a:pt x="15148" y="23480"/>
                    <a:pt x="15377" y="23846"/>
                  </a:cubicBezTo>
                  <a:cubicBezTo>
                    <a:pt x="15623" y="24238"/>
                    <a:pt x="15628" y="25006"/>
                    <a:pt x="15890" y="25006"/>
                  </a:cubicBezTo>
                  <a:cubicBezTo>
                    <a:pt x="16146" y="25006"/>
                    <a:pt x="15781" y="23846"/>
                    <a:pt x="15835" y="23840"/>
                  </a:cubicBezTo>
                  <a:cubicBezTo>
                    <a:pt x="15837" y="23840"/>
                    <a:pt x="15839" y="23840"/>
                    <a:pt x="15841" y="23840"/>
                  </a:cubicBezTo>
                  <a:cubicBezTo>
                    <a:pt x="16060" y="23840"/>
                    <a:pt x="16072" y="25379"/>
                    <a:pt x="16418" y="25379"/>
                  </a:cubicBezTo>
                  <a:cubicBezTo>
                    <a:pt x="16432" y="25379"/>
                    <a:pt x="16447" y="25377"/>
                    <a:pt x="16462" y="25371"/>
                  </a:cubicBezTo>
                  <a:cubicBezTo>
                    <a:pt x="16756" y="25268"/>
                    <a:pt x="16227" y="23889"/>
                    <a:pt x="16320" y="23862"/>
                  </a:cubicBezTo>
                  <a:cubicBezTo>
                    <a:pt x="16321" y="23862"/>
                    <a:pt x="16321" y="23862"/>
                    <a:pt x="16322" y="23862"/>
                  </a:cubicBezTo>
                  <a:cubicBezTo>
                    <a:pt x="16413" y="23862"/>
                    <a:pt x="16659" y="25432"/>
                    <a:pt x="17021" y="25432"/>
                  </a:cubicBezTo>
                  <a:cubicBezTo>
                    <a:pt x="17034" y="25432"/>
                    <a:pt x="17047" y="25430"/>
                    <a:pt x="17061" y="25426"/>
                  </a:cubicBezTo>
                  <a:cubicBezTo>
                    <a:pt x="17437" y="25306"/>
                    <a:pt x="16685" y="23786"/>
                    <a:pt x="16805" y="23786"/>
                  </a:cubicBezTo>
                  <a:cubicBezTo>
                    <a:pt x="16955" y="23786"/>
                    <a:pt x="17247" y="25106"/>
                    <a:pt x="17588" y="25106"/>
                  </a:cubicBezTo>
                  <a:cubicBezTo>
                    <a:pt x="17594" y="25106"/>
                    <a:pt x="17600" y="25105"/>
                    <a:pt x="17606" y="25104"/>
                  </a:cubicBezTo>
                  <a:cubicBezTo>
                    <a:pt x="17846" y="25077"/>
                    <a:pt x="17699" y="24805"/>
                    <a:pt x="17699" y="24805"/>
                  </a:cubicBezTo>
                  <a:lnTo>
                    <a:pt x="16908" y="22946"/>
                  </a:lnTo>
                  <a:lnTo>
                    <a:pt x="16908" y="22946"/>
                  </a:lnTo>
                  <a:cubicBezTo>
                    <a:pt x="17100" y="23268"/>
                    <a:pt x="17281" y="23371"/>
                    <a:pt x="17408" y="23371"/>
                  </a:cubicBezTo>
                  <a:cubicBezTo>
                    <a:pt x="17570" y="23371"/>
                    <a:pt x="17646" y="23205"/>
                    <a:pt x="17551" y="23110"/>
                  </a:cubicBezTo>
                  <a:cubicBezTo>
                    <a:pt x="17383" y="22936"/>
                    <a:pt x="17306" y="22598"/>
                    <a:pt x="17072" y="22260"/>
                  </a:cubicBezTo>
                  <a:cubicBezTo>
                    <a:pt x="16669" y="21677"/>
                    <a:pt x="16309" y="21552"/>
                    <a:pt x="16146" y="21524"/>
                  </a:cubicBezTo>
                  <a:cubicBezTo>
                    <a:pt x="16097" y="21137"/>
                    <a:pt x="15917" y="19901"/>
                    <a:pt x="15519" y="18173"/>
                  </a:cubicBezTo>
                  <a:cubicBezTo>
                    <a:pt x="15034" y="16081"/>
                    <a:pt x="14489" y="14566"/>
                    <a:pt x="14489" y="12888"/>
                  </a:cubicBezTo>
                  <a:cubicBezTo>
                    <a:pt x="14489" y="11215"/>
                    <a:pt x="14811" y="9182"/>
                    <a:pt x="13617" y="8474"/>
                  </a:cubicBezTo>
                  <a:cubicBezTo>
                    <a:pt x="12424" y="7766"/>
                    <a:pt x="9977" y="7831"/>
                    <a:pt x="10168" y="5575"/>
                  </a:cubicBezTo>
                  <a:cubicBezTo>
                    <a:pt x="10168" y="5575"/>
                    <a:pt x="10653" y="4769"/>
                    <a:pt x="10767" y="4256"/>
                  </a:cubicBezTo>
                  <a:cubicBezTo>
                    <a:pt x="10767" y="4256"/>
                    <a:pt x="10975" y="4240"/>
                    <a:pt x="11007" y="3897"/>
                  </a:cubicBezTo>
                  <a:cubicBezTo>
                    <a:pt x="11040" y="3559"/>
                    <a:pt x="11378" y="2916"/>
                    <a:pt x="10942" y="2693"/>
                  </a:cubicBezTo>
                  <a:cubicBezTo>
                    <a:pt x="10942" y="2693"/>
                    <a:pt x="11487" y="17"/>
                    <a:pt x="8937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grpSp>
          <p:nvGrpSpPr>
            <p:cNvPr id="9115" name="Google Shape;9115;p62"/>
            <p:cNvGrpSpPr/>
            <p:nvPr/>
          </p:nvGrpSpPr>
          <p:grpSpPr>
            <a:xfrm>
              <a:off x="3979228" y="1581563"/>
              <a:ext cx="147768" cy="558502"/>
              <a:chOff x="3979228" y="1581563"/>
              <a:chExt cx="147768" cy="558502"/>
            </a:xfrm>
          </p:grpSpPr>
          <p:sp>
            <p:nvSpPr>
              <p:cNvPr id="9116" name="Google Shape;9116;p62"/>
              <p:cNvSpPr/>
              <p:nvPr/>
            </p:nvSpPr>
            <p:spPr>
              <a:xfrm>
                <a:off x="3979228" y="1780614"/>
                <a:ext cx="147768" cy="143194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5666" extrusionOk="0">
                    <a:moveTo>
                      <a:pt x="2918" y="0"/>
                    </a:moveTo>
                    <a:cubicBezTo>
                      <a:pt x="2881" y="0"/>
                      <a:pt x="2844" y="8"/>
                      <a:pt x="2812" y="25"/>
                    </a:cubicBezTo>
                    <a:cubicBezTo>
                      <a:pt x="2768" y="52"/>
                      <a:pt x="2741" y="101"/>
                      <a:pt x="2746" y="150"/>
                    </a:cubicBezTo>
                    <a:lnTo>
                      <a:pt x="2774" y="1785"/>
                    </a:lnTo>
                    <a:cubicBezTo>
                      <a:pt x="2774" y="1785"/>
                      <a:pt x="2720" y="1882"/>
                      <a:pt x="2677" y="1882"/>
                    </a:cubicBezTo>
                    <a:cubicBezTo>
                      <a:pt x="2655" y="1882"/>
                      <a:pt x="2636" y="1857"/>
                      <a:pt x="2626" y="1785"/>
                    </a:cubicBezTo>
                    <a:cubicBezTo>
                      <a:pt x="2594" y="1567"/>
                      <a:pt x="2594" y="689"/>
                      <a:pt x="2507" y="471"/>
                    </a:cubicBezTo>
                    <a:cubicBezTo>
                      <a:pt x="2453" y="339"/>
                      <a:pt x="2311" y="240"/>
                      <a:pt x="2136" y="240"/>
                    </a:cubicBezTo>
                    <a:cubicBezTo>
                      <a:pt x="2023" y="240"/>
                      <a:pt x="1897" y="281"/>
                      <a:pt x="1771" y="379"/>
                    </a:cubicBezTo>
                    <a:cubicBezTo>
                      <a:pt x="1444" y="629"/>
                      <a:pt x="529" y="2095"/>
                      <a:pt x="322" y="2880"/>
                    </a:cubicBezTo>
                    <a:cubicBezTo>
                      <a:pt x="114" y="3659"/>
                      <a:pt x="0" y="4629"/>
                      <a:pt x="27" y="5005"/>
                    </a:cubicBezTo>
                    <a:cubicBezTo>
                      <a:pt x="59" y="5366"/>
                      <a:pt x="165" y="5666"/>
                      <a:pt x="486" y="5666"/>
                    </a:cubicBezTo>
                    <a:cubicBezTo>
                      <a:pt x="500" y="5666"/>
                      <a:pt x="514" y="5665"/>
                      <a:pt x="529" y="5664"/>
                    </a:cubicBezTo>
                    <a:cubicBezTo>
                      <a:pt x="883" y="5632"/>
                      <a:pt x="1270" y="5414"/>
                      <a:pt x="1357" y="5316"/>
                    </a:cubicBezTo>
                    <a:cubicBezTo>
                      <a:pt x="1444" y="5223"/>
                      <a:pt x="1477" y="5098"/>
                      <a:pt x="1771" y="5098"/>
                    </a:cubicBezTo>
                    <a:cubicBezTo>
                      <a:pt x="2065" y="5098"/>
                      <a:pt x="2452" y="5038"/>
                      <a:pt x="2534" y="4760"/>
                    </a:cubicBezTo>
                    <a:cubicBezTo>
                      <a:pt x="2621" y="4476"/>
                      <a:pt x="2741" y="3724"/>
                      <a:pt x="2774" y="3414"/>
                    </a:cubicBezTo>
                    <a:cubicBezTo>
                      <a:pt x="2806" y="3098"/>
                      <a:pt x="2741" y="2913"/>
                      <a:pt x="2774" y="2662"/>
                    </a:cubicBezTo>
                    <a:cubicBezTo>
                      <a:pt x="2790" y="2509"/>
                      <a:pt x="2801" y="2351"/>
                      <a:pt x="2801" y="2193"/>
                    </a:cubicBezTo>
                    <a:cubicBezTo>
                      <a:pt x="2834" y="2221"/>
                      <a:pt x="2877" y="2237"/>
                      <a:pt x="2921" y="2237"/>
                    </a:cubicBezTo>
                    <a:cubicBezTo>
                      <a:pt x="2964" y="2237"/>
                      <a:pt x="3008" y="2221"/>
                      <a:pt x="3046" y="2193"/>
                    </a:cubicBezTo>
                    <a:cubicBezTo>
                      <a:pt x="3046" y="2351"/>
                      <a:pt x="3057" y="2509"/>
                      <a:pt x="3073" y="2662"/>
                    </a:cubicBezTo>
                    <a:cubicBezTo>
                      <a:pt x="3101" y="2913"/>
                      <a:pt x="3046" y="3103"/>
                      <a:pt x="3073" y="3414"/>
                    </a:cubicBezTo>
                    <a:cubicBezTo>
                      <a:pt x="3101" y="3724"/>
                      <a:pt x="3220" y="4476"/>
                      <a:pt x="3308" y="4760"/>
                    </a:cubicBezTo>
                    <a:cubicBezTo>
                      <a:pt x="3400" y="5038"/>
                      <a:pt x="3782" y="5098"/>
                      <a:pt x="4076" y="5098"/>
                    </a:cubicBezTo>
                    <a:cubicBezTo>
                      <a:pt x="4370" y="5098"/>
                      <a:pt x="4403" y="5223"/>
                      <a:pt x="4490" y="5316"/>
                    </a:cubicBezTo>
                    <a:cubicBezTo>
                      <a:pt x="4577" y="5414"/>
                      <a:pt x="4964" y="5632"/>
                      <a:pt x="5318" y="5664"/>
                    </a:cubicBezTo>
                    <a:cubicBezTo>
                      <a:pt x="5333" y="5665"/>
                      <a:pt x="5347" y="5666"/>
                      <a:pt x="5361" y="5666"/>
                    </a:cubicBezTo>
                    <a:cubicBezTo>
                      <a:pt x="5682" y="5666"/>
                      <a:pt x="5788" y="5366"/>
                      <a:pt x="5820" y="5005"/>
                    </a:cubicBezTo>
                    <a:cubicBezTo>
                      <a:pt x="5847" y="4629"/>
                      <a:pt x="5722" y="3665"/>
                      <a:pt x="5514" y="2880"/>
                    </a:cubicBezTo>
                    <a:cubicBezTo>
                      <a:pt x="5313" y="2101"/>
                      <a:pt x="4397" y="629"/>
                      <a:pt x="4070" y="379"/>
                    </a:cubicBezTo>
                    <a:cubicBezTo>
                      <a:pt x="3943" y="281"/>
                      <a:pt x="3816" y="240"/>
                      <a:pt x="3703" y="240"/>
                    </a:cubicBezTo>
                    <a:cubicBezTo>
                      <a:pt x="3528" y="240"/>
                      <a:pt x="3388" y="339"/>
                      <a:pt x="3335" y="471"/>
                    </a:cubicBezTo>
                    <a:cubicBezTo>
                      <a:pt x="3242" y="695"/>
                      <a:pt x="3242" y="1567"/>
                      <a:pt x="3215" y="1785"/>
                    </a:cubicBezTo>
                    <a:cubicBezTo>
                      <a:pt x="3206" y="1857"/>
                      <a:pt x="3187" y="1882"/>
                      <a:pt x="3165" y="1882"/>
                    </a:cubicBezTo>
                    <a:cubicBezTo>
                      <a:pt x="3121" y="1882"/>
                      <a:pt x="3068" y="1785"/>
                      <a:pt x="3068" y="1785"/>
                    </a:cubicBezTo>
                    <a:lnTo>
                      <a:pt x="3095" y="150"/>
                    </a:lnTo>
                    <a:cubicBezTo>
                      <a:pt x="3095" y="101"/>
                      <a:pt x="3068" y="52"/>
                      <a:pt x="3024" y="25"/>
                    </a:cubicBezTo>
                    <a:cubicBezTo>
                      <a:pt x="2992" y="8"/>
                      <a:pt x="2955" y="0"/>
                      <a:pt x="2918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17" name="Google Shape;9117;p62"/>
              <p:cNvSpPr/>
              <p:nvPr/>
            </p:nvSpPr>
            <p:spPr>
              <a:xfrm>
                <a:off x="4008696" y="1581563"/>
                <a:ext cx="88024" cy="8079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3197" extrusionOk="0">
                    <a:moveTo>
                      <a:pt x="1263" y="1"/>
                    </a:moveTo>
                    <a:cubicBezTo>
                      <a:pt x="1025" y="1"/>
                      <a:pt x="746" y="51"/>
                      <a:pt x="512" y="385"/>
                    </a:cubicBezTo>
                    <a:cubicBezTo>
                      <a:pt x="191" y="831"/>
                      <a:pt x="0" y="1164"/>
                      <a:pt x="120" y="1676"/>
                    </a:cubicBezTo>
                    <a:cubicBezTo>
                      <a:pt x="196" y="2003"/>
                      <a:pt x="338" y="2139"/>
                      <a:pt x="540" y="2221"/>
                    </a:cubicBezTo>
                    <a:cubicBezTo>
                      <a:pt x="692" y="2281"/>
                      <a:pt x="834" y="2319"/>
                      <a:pt x="834" y="2319"/>
                    </a:cubicBezTo>
                    <a:cubicBezTo>
                      <a:pt x="883" y="2477"/>
                      <a:pt x="1014" y="2597"/>
                      <a:pt x="1177" y="2635"/>
                    </a:cubicBezTo>
                    <a:cubicBezTo>
                      <a:pt x="1373" y="2673"/>
                      <a:pt x="1586" y="2722"/>
                      <a:pt x="1586" y="2722"/>
                    </a:cubicBezTo>
                    <a:lnTo>
                      <a:pt x="1618" y="3098"/>
                    </a:lnTo>
                    <a:cubicBezTo>
                      <a:pt x="1618" y="3136"/>
                      <a:pt x="1646" y="3169"/>
                      <a:pt x="1684" y="3185"/>
                    </a:cubicBezTo>
                    <a:lnTo>
                      <a:pt x="1733" y="3196"/>
                    </a:lnTo>
                    <a:lnTo>
                      <a:pt x="1787" y="3185"/>
                    </a:lnTo>
                    <a:cubicBezTo>
                      <a:pt x="1831" y="3169"/>
                      <a:pt x="1858" y="3136"/>
                      <a:pt x="1864" y="3098"/>
                    </a:cubicBezTo>
                    <a:lnTo>
                      <a:pt x="1896" y="2722"/>
                    </a:lnTo>
                    <a:cubicBezTo>
                      <a:pt x="1896" y="2722"/>
                      <a:pt x="2103" y="2673"/>
                      <a:pt x="2300" y="2635"/>
                    </a:cubicBezTo>
                    <a:cubicBezTo>
                      <a:pt x="2463" y="2597"/>
                      <a:pt x="2594" y="2477"/>
                      <a:pt x="2648" y="2319"/>
                    </a:cubicBezTo>
                    <a:cubicBezTo>
                      <a:pt x="2648" y="2319"/>
                      <a:pt x="2790" y="2281"/>
                      <a:pt x="2937" y="2221"/>
                    </a:cubicBezTo>
                    <a:cubicBezTo>
                      <a:pt x="3144" y="2139"/>
                      <a:pt x="3280" y="2008"/>
                      <a:pt x="3362" y="1676"/>
                    </a:cubicBezTo>
                    <a:cubicBezTo>
                      <a:pt x="3482" y="1164"/>
                      <a:pt x="3291" y="831"/>
                      <a:pt x="2970" y="385"/>
                    </a:cubicBezTo>
                    <a:cubicBezTo>
                      <a:pt x="2731" y="51"/>
                      <a:pt x="2456" y="1"/>
                      <a:pt x="2219" y="1"/>
                    </a:cubicBezTo>
                    <a:cubicBezTo>
                      <a:pt x="2185" y="1"/>
                      <a:pt x="2152" y="2"/>
                      <a:pt x="2120" y="3"/>
                    </a:cubicBezTo>
                    <a:cubicBezTo>
                      <a:pt x="1744" y="14"/>
                      <a:pt x="1738" y="330"/>
                      <a:pt x="1738" y="330"/>
                    </a:cubicBezTo>
                    <a:cubicBezTo>
                      <a:pt x="1738" y="330"/>
                      <a:pt x="1738" y="14"/>
                      <a:pt x="1362" y="3"/>
                    </a:cubicBezTo>
                    <a:cubicBezTo>
                      <a:pt x="1330" y="2"/>
                      <a:pt x="1297" y="1"/>
                      <a:pt x="126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18" name="Google Shape;9118;p62"/>
              <p:cNvSpPr/>
              <p:nvPr/>
            </p:nvSpPr>
            <p:spPr>
              <a:xfrm>
                <a:off x="4018199" y="1882715"/>
                <a:ext cx="105361" cy="130583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5167" extrusionOk="0">
                    <a:moveTo>
                      <a:pt x="1613" y="1"/>
                    </a:moveTo>
                    <a:cubicBezTo>
                      <a:pt x="1613" y="1"/>
                      <a:pt x="1373" y="1259"/>
                      <a:pt x="1744" y="1804"/>
                    </a:cubicBezTo>
                    <a:cubicBezTo>
                      <a:pt x="1864" y="1973"/>
                      <a:pt x="2043" y="2098"/>
                      <a:pt x="2251" y="2142"/>
                    </a:cubicBezTo>
                    <a:cubicBezTo>
                      <a:pt x="2234" y="2251"/>
                      <a:pt x="2256" y="2360"/>
                      <a:pt x="2305" y="2453"/>
                    </a:cubicBezTo>
                    <a:cubicBezTo>
                      <a:pt x="2392" y="2594"/>
                      <a:pt x="2474" y="2709"/>
                      <a:pt x="2474" y="2709"/>
                    </a:cubicBezTo>
                    <a:cubicBezTo>
                      <a:pt x="2425" y="2774"/>
                      <a:pt x="2381" y="2850"/>
                      <a:pt x="2365" y="2932"/>
                    </a:cubicBezTo>
                    <a:cubicBezTo>
                      <a:pt x="2327" y="3052"/>
                      <a:pt x="2305" y="3177"/>
                      <a:pt x="2305" y="3303"/>
                    </a:cubicBezTo>
                    <a:cubicBezTo>
                      <a:pt x="2223" y="3335"/>
                      <a:pt x="2147" y="3384"/>
                      <a:pt x="2082" y="3439"/>
                    </a:cubicBezTo>
                    <a:cubicBezTo>
                      <a:pt x="1940" y="3553"/>
                      <a:pt x="1798" y="3837"/>
                      <a:pt x="1798" y="3837"/>
                    </a:cubicBezTo>
                    <a:cubicBezTo>
                      <a:pt x="1726" y="3778"/>
                      <a:pt x="1635" y="3745"/>
                      <a:pt x="1544" y="3745"/>
                    </a:cubicBezTo>
                    <a:cubicBezTo>
                      <a:pt x="1525" y="3745"/>
                      <a:pt x="1506" y="3747"/>
                      <a:pt x="1488" y="3749"/>
                    </a:cubicBezTo>
                    <a:cubicBezTo>
                      <a:pt x="1292" y="3782"/>
                      <a:pt x="1177" y="3864"/>
                      <a:pt x="1090" y="3864"/>
                    </a:cubicBezTo>
                    <a:cubicBezTo>
                      <a:pt x="1008" y="3864"/>
                      <a:pt x="926" y="3684"/>
                      <a:pt x="643" y="3640"/>
                    </a:cubicBezTo>
                    <a:cubicBezTo>
                      <a:pt x="599" y="3633"/>
                      <a:pt x="558" y="3629"/>
                      <a:pt x="520" y="3629"/>
                    </a:cubicBezTo>
                    <a:cubicBezTo>
                      <a:pt x="266" y="3629"/>
                      <a:pt x="152" y="3808"/>
                      <a:pt x="76" y="4202"/>
                    </a:cubicBezTo>
                    <a:cubicBezTo>
                      <a:pt x="0" y="4605"/>
                      <a:pt x="87" y="5166"/>
                      <a:pt x="87" y="5166"/>
                    </a:cubicBezTo>
                    <a:lnTo>
                      <a:pt x="409" y="5112"/>
                    </a:lnTo>
                    <a:cubicBezTo>
                      <a:pt x="409" y="5112"/>
                      <a:pt x="360" y="4512"/>
                      <a:pt x="414" y="4371"/>
                    </a:cubicBezTo>
                    <a:cubicBezTo>
                      <a:pt x="458" y="4262"/>
                      <a:pt x="504" y="4185"/>
                      <a:pt x="579" y="4185"/>
                    </a:cubicBezTo>
                    <a:cubicBezTo>
                      <a:pt x="598" y="4185"/>
                      <a:pt x="620" y="4190"/>
                      <a:pt x="643" y="4202"/>
                    </a:cubicBezTo>
                    <a:cubicBezTo>
                      <a:pt x="737" y="4253"/>
                      <a:pt x="795" y="4322"/>
                      <a:pt x="879" y="4322"/>
                    </a:cubicBezTo>
                    <a:cubicBezTo>
                      <a:pt x="892" y="4322"/>
                      <a:pt x="906" y="4320"/>
                      <a:pt x="921" y="4316"/>
                    </a:cubicBezTo>
                    <a:cubicBezTo>
                      <a:pt x="1000" y="4297"/>
                      <a:pt x="944" y="4266"/>
                      <a:pt x="957" y="4266"/>
                    </a:cubicBezTo>
                    <a:cubicBezTo>
                      <a:pt x="963" y="4266"/>
                      <a:pt x="983" y="4272"/>
                      <a:pt x="1035" y="4289"/>
                    </a:cubicBezTo>
                    <a:cubicBezTo>
                      <a:pt x="1204" y="4343"/>
                      <a:pt x="1319" y="4572"/>
                      <a:pt x="1744" y="4681"/>
                    </a:cubicBezTo>
                    <a:cubicBezTo>
                      <a:pt x="1872" y="4716"/>
                      <a:pt x="2037" y="4740"/>
                      <a:pt x="2220" y="4740"/>
                    </a:cubicBezTo>
                    <a:cubicBezTo>
                      <a:pt x="2636" y="4740"/>
                      <a:pt x="3141" y="4614"/>
                      <a:pt x="3493" y="4202"/>
                    </a:cubicBezTo>
                    <a:cubicBezTo>
                      <a:pt x="4000" y="3608"/>
                      <a:pt x="4169" y="2818"/>
                      <a:pt x="3831" y="2087"/>
                    </a:cubicBezTo>
                    <a:cubicBezTo>
                      <a:pt x="3562" y="1493"/>
                      <a:pt x="3343" y="1436"/>
                      <a:pt x="3120" y="1436"/>
                    </a:cubicBezTo>
                    <a:cubicBezTo>
                      <a:pt x="3067" y="1436"/>
                      <a:pt x="3013" y="1439"/>
                      <a:pt x="2959" y="1439"/>
                    </a:cubicBezTo>
                    <a:cubicBezTo>
                      <a:pt x="2676" y="1439"/>
                      <a:pt x="2561" y="1717"/>
                      <a:pt x="2311" y="1717"/>
                    </a:cubicBezTo>
                    <a:cubicBezTo>
                      <a:pt x="2054" y="1717"/>
                      <a:pt x="2071" y="1657"/>
                      <a:pt x="1967" y="1406"/>
                    </a:cubicBezTo>
                    <a:cubicBezTo>
                      <a:pt x="1913" y="1265"/>
                      <a:pt x="1880" y="802"/>
                      <a:pt x="1880" y="802"/>
                    </a:cubicBezTo>
                    <a:lnTo>
                      <a:pt x="1613" y="1"/>
                    </a:ln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19" name="Google Shape;9119;p62"/>
              <p:cNvSpPr/>
              <p:nvPr/>
            </p:nvSpPr>
            <p:spPr>
              <a:xfrm>
                <a:off x="3989413" y="2001041"/>
                <a:ext cx="124366" cy="139024"/>
              </a:xfrm>
              <a:custGeom>
                <a:avLst/>
                <a:gdLst/>
                <a:ahLst/>
                <a:cxnLst/>
                <a:rect l="l" t="t" r="r" b="b"/>
                <a:pathLst>
                  <a:path w="4921" h="5501" extrusionOk="0">
                    <a:moveTo>
                      <a:pt x="4286" y="0"/>
                    </a:moveTo>
                    <a:cubicBezTo>
                      <a:pt x="4184" y="0"/>
                      <a:pt x="4094" y="63"/>
                      <a:pt x="4065" y="163"/>
                    </a:cubicBezTo>
                    <a:cubicBezTo>
                      <a:pt x="4065" y="163"/>
                      <a:pt x="3998" y="60"/>
                      <a:pt x="3901" y="60"/>
                    </a:cubicBezTo>
                    <a:cubicBezTo>
                      <a:pt x="3877" y="60"/>
                      <a:pt x="3852" y="66"/>
                      <a:pt x="3825" y="81"/>
                    </a:cubicBezTo>
                    <a:cubicBezTo>
                      <a:pt x="3749" y="125"/>
                      <a:pt x="3689" y="190"/>
                      <a:pt x="3662" y="272"/>
                    </a:cubicBezTo>
                    <a:cubicBezTo>
                      <a:pt x="3662" y="272"/>
                      <a:pt x="3631" y="247"/>
                      <a:pt x="3586" y="247"/>
                    </a:cubicBezTo>
                    <a:cubicBezTo>
                      <a:pt x="3547" y="247"/>
                      <a:pt x="3499" y="264"/>
                      <a:pt x="3450" y="326"/>
                    </a:cubicBezTo>
                    <a:cubicBezTo>
                      <a:pt x="3379" y="402"/>
                      <a:pt x="3286" y="457"/>
                      <a:pt x="3182" y="479"/>
                    </a:cubicBezTo>
                    <a:lnTo>
                      <a:pt x="3024" y="560"/>
                    </a:lnTo>
                    <a:cubicBezTo>
                      <a:pt x="2926" y="609"/>
                      <a:pt x="2845" y="686"/>
                      <a:pt x="2785" y="773"/>
                    </a:cubicBezTo>
                    <a:cubicBezTo>
                      <a:pt x="2692" y="757"/>
                      <a:pt x="2605" y="746"/>
                      <a:pt x="2518" y="746"/>
                    </a:cubicBezTo>
                    <a:cubicBezTo>
                      <a:pt x="2431" y="751"/>
                      <a:pt x="2343" y="778"/>
                      <a:pt x="2278" y="827"/>
                    </a:cubicBezTo>
                    <a:cubicBezTo>
                      <a:pt x="2207" y="795"/>
                      <a:pt x="2136" y="778"/>
                      <a:pt x="2060" y="773"/>
                    </a:cubicBezTo>
                    <a:cubicBezTo>
                      <a:pt x="1973" y="773"/>
                      <a:pt x="1880" y="762"/>
                      <a:pt x="1793" y="746"/>
                    </a:cubicBezTo>
                    <a:cubicBezTo>
                      <a:pt x="1771" y="664"/>
                      <a:pt x="1717" y="593"/>
                      <a:pt x="1635" y="560"/>
                    </a:cubicBezTo>
                    <a:cubicBezTo>
                      <a:pt x="1602" y="544"/>
                      <a:pt x="1566" y="536"/>
                      <a:pt x="1529" y="536"/>
                    </a:cubicBezTo>
                    <a:cubicBezTo>
                      <a:pt x="1492" y="536"/>
                      <a:pt x="1455" y="544"/>
                      <a:pt x="1422" y="560"/>
                    </a:cubicBezTo>
                    <a:cubicBezTo>
                      <a:pt x="1401" y="479"/>
                      <a:pt x="1352" y="402"/>
                      <a:pt x="1286" y="348"/>
                    </a:cubicBezTo>
                    <a:cubicBezTo>
                      <a:pt x="1242" y="309"/>
                      <a:pt x="1192" y="290"/>
                      <a:pt x="1137" y="290"/>
                    </a:cubicBezTo>
                    <a:cubicBezTo>
                      <a:pt x="1123" y="290"/>
                      <a:pt x="1109" y="291"/>
                      <a:pt x="1096" y="293"/>
                    </a:cubicBezTo>
                    <a:lnTo>
                      <a:pt x="1019" y="184"/>
                    </a:lnTo>
                    <a:cubicBezTo>
                      <a:pt x="975" y="181"/>
                      <a:pt x="931" y="179"/>
                      <a:pt x="887" y="179"/>
                    </a:cubicBezTo>
                    <a:cubicBezTo>
                      <a:pt x="786" y="179"/>
                      <a:pt x="688" y="189"/>
                      <a:pt x="589" y="212"/>
                    </a:cubicBezTo>
                    <a:cubicBezTo>
                      <a:pt x="349" y="266"/>
                      <a:pt x="376" y="375"/>
                      <a:pt x="376" y="375"/>
                    </a:cubicBezTo>
                    <a:cubicBezTo>
                      <a:pt x="376" y="375"/>
                      <a:pt x="273" y="402"/>
                      <a:pt x="137" y="697"/>
                    </a:cubicBezTo>
                    <a:cubicBezTo>
                      <a:pt x="0" y="985"/>
                      <a:pt x="109" y="1094"/>
                      <a:pt x="82" y="1252"/>
                    </a:cubicBezTo>
                    <a:cubicBezTo>
                      <a:pt x="55" y="1416"/>
                      <a:pt x="137" y="1443"/>
                      <a:pt x="137" y="1443"/>
                    </a:cubicBezTo>
                    <a:lnTo>
                      <a:pt x="137" y="1547"/>
                    </a:lnTo>
                    <a:cubicBezTo>
                      <a:pt x="137" y="1656"/>
                      <a:pt x="191" y="1819"/>
                      <a:pt x="137" y="1950"/>
                    </a:cubicBezTo>
                    <a:cubicBezTo>
                      <a:pt x="82" y="2081"/>
                      <a:pt x="82" y="2059"/>
                      <a:pt x="109" y="2217"/>
                    </a:cubicBezTo>
                    <a:cubicBezTo>
                      <a:pt x="137" y="2375"/>
                      <a:pt x="82" y="2429"/>
                      <a:pt x="55" y="2538"/>
                    </a:cubicBezTo>
                    <a:cubicBezTo>
                      <a:pt x="44" y="2620"/>
                      <a:pt x="55" y="2702"/>
                      <a:pt x="82" y="2778"/>
                    </a:cubicBezTo>
                    <a:lnTo>
                      <a:pt x="28" y="2991"/>
                    </a:lnTo>
                    <a:cubicBezTo>
                      <a:pt x="0" y="3127"/>
                      <a:pt x="44" y="3263"/>
                      <a:pt x="137" y="3367"/>
                    </a:cubicBezTo>
                    <a:cubicBezTo>
                      <a:pt x="137" y="3367"/>
                      <a:pt x="164" y="3683"/>
                      <a:pt x="376" y="3846"/>
                    </a:cubicBezTo>
                    <a:cubicBezTo>
                      <a:pt x="426" y="3888"/>
                      <a:pt x="487" y="3909"/>
                      <a:pt x="549" y="3909"/>
                    </a:cubicBezTo>
                    <a:cubicBezTo>
                      <a:pt x="624" y="3909"/>
                      <a:pt x="699" y="3879"/>
                      <a:pt x="752" y="3819"/>
                    </a:cubicBezTo>
                    <a:cubicBezTo>
                      <a:pt x="801" y="4075"/>
                      <a:pt x="943" y="4304"/>
                      <a:pt x="1150" y="4462"/>
                    </a:cubicBezTo>
                    <a:cubicBezTo>
                      <a:pt x="1341" y="4462"/>
                      <a:pt x="1254" y="4413"/>
                      <a:pt x="1281" y="4304"/>
                    </a:cubicBezTo>
                    <a:cubicBezTo>
                      <a:pt x="1308" y="4195"/>
                      <a:pt x="1068" y="4119"/>
                      <a:pt x="992" y="4037"/>
                    </a:cubicBezTo>
                    <a:cubicBezTo>
                      <a:pt x="910" y="3955"/>
                      <a:pt x="883" y="3743"/>
                      <a:pt x="883" y="3743"/>
                    </a:cubicBezTo>
                    <a:cubicBezTo>
                      <a:pt x="976" y="3645"/>
                      <a:pt x="1057" y="3541"/>
                      <a:pt x="1123" y="3421"/>
                    </a:cubicBezTo>
                    <a:cubicBezTo>
                      <a:pt x="1205" y="3263"/>
                      <a:pt x="1096" y="3127"/>
                      <a:pt x="1014" y="2914"/>
                    </a:cubicBezTo>
                    <a:cubicBezTo>
                      <a:pt x="963" y="2774"/>
                      <a:pt x="899" y="2750"/>
                      <a:pt x="861" y="2750"/>
                    </a:cubicBezTo>
                    <a:cubicBezTo>
                      <a:pt x="841" y="2750"/>
                      <a:pt x="829" y="2756"/>
                      <a:pt x="829" y="2756"/>
                    </a:cubicBezTo>
                    <a:cubicBezTo>
                      <a:pt x="861" y="2631"/>
                      <a:pt x="867" y="2506"/>
                      <a:pt x="856" y="2380"/>
                    </a:cubicBezTo>
                    <a:cubicBezTo>
                      <a:pt x="829" y="2222"/>
                      <a:pt x="774" y="2222"/>
                      <a:pt x="774" y="2222"/>
                    </a:cubicBezTo>
                    <a:cubicBezTo>
                      <a:pt x="774" y="2222"/>
                      <a:pt x="829" y="1983"/>
                      <a:pt x="856" y="1874"/>
                    </a:cubicBezTo>
                    <a:cubicBezTo>
                      <a:pt x="883" y="1765"/>
                      <a:pt x="698" y="1525"/>
                      <a:pt x="698" y="1525"/>
                    </a:cubicBezTo>
                    <a:cubicBezTo>
                      <a:pt x="741" y="1421"/>
                      <a:pt x="796" y="1323"/>
                      <a:pt x="856" y="1231"/>
                    </a:cubicBezTo>
                    <a:cubicBezTo>
                      <a:pt x="938" y="1127"/>
                      <a:pt x="856" y="991"/>
                      <a:pt x="856" y="991"/>
                    </a:cubicBezTo>
                    <a:lnTo>
                      <a:pt x="856" y="991"/>
                    </a:lnTo>
                    <a:lnTo>
                      <a:pt x="1068" y="1018"/>
                    </a:lnTo>
                    <a:cubicBezTo>
                      <a:pt x="1068" y="1018"/>
                      <a:pt x="1150" y="1258"/>
                      <a:pt x="1281" y="1312"/>
                    </a:cubicBezTo>
                    <a:cubicBezTo>
                      <a:pt x="1300" y="1320"/>
                      <a:pt x="1320" y="1324"/>
                      <a:pt x="1339" y="1324"/>
                    </a:cubicBezTo>
                    <a:cubicBezTo>
                      <a:pt x="1453" y="1324"/>
                      <a:pt x="1553" y="1203"/>
                      <a:pt x="1553" y="1203"/>
                    </a:cubicBezTo>
                    <a:cubicBezTo>
                      <a:pt x="1635" y="1318"/>
                      <a:pt x="1760" y="1383"/>
                      <a:pt x="1897" y="1394"/>
                    </a:cubicBezTo>
                    <a:cubicBezTo>
                      <a:pt x="2033" y="1389"/>
                      <a:pt x="2169" y="1361"/>
                      <a:pt x="2300" y="1312"/>
                    </a:cubicBezTo>
                    <a:cubicBezTo>
                      <a:pt x="2300" y="1312"/>
                      <a:pt x="2512" y="1449"/>
                      <a:pt x="2698" y="1449"/>
                    </a:cubicBezTo>
                    <a:cubicBezTo>
                      <a:pt x="2888" y="1449"/>
                      <a:pt x="2937" y="1236"/>
                      <a:pt x="2937" y="1236"/>
                    </a:cubicBezTo>
                    <a:cubicBezTo>
                      <a:pt x="2937" y="1236"/>
                      <a:pt x="3083" y="1269"/>
                      <a:pt x="3193" y="1269"/>
                    </a:cubicBezTo>
                    <a:cubicBezTo>
                      <a:pt x="3217" y="1269"/>
                      <a:pt x="3240" y="1267"/>
                      <a:pt x="3259" y="1263"/>
                    </a:cubicBezTo>
                    <a:cubicBezTo>
                      <a:pt x="3346" y="1225"/>
                      <a:pt x="3417" y="1171"/>
                      <a:pt x="3471" y="1100"/>
                    </a:cubicBezTo>
                    <a:cubicBezTo>
                      <a:pt x="3471" y="1100"/>
                      <a:pt x="3507" y="1118"/>
                      <a:pt x="3572" y="1118"/>
                    </a:cubicBezTo>
                    <a:cubicBezTo>
                      <a:pt x="3621" y="1118"/>
                      <a:pt x="3686" y="1108"/>
                      <a:pt x="3766" y="1073"/>
                    </a:cubicBezTo>
                    <a:cubicBezTo>
                      <a:pt x="3880" y="1024"/>
                      <a:pt x="3989" y="964"/>
                      <a:pt x="4087" y="887"/>
                    </a:cubicBezTo>
                    <a:lnTo>
                      <a:pt x="4087" y="887"/>
                    </a:lnTo>
                    <a:cubicBezTo>
                      <a:pt x="4087" y="887"/>
                      <a:pt x="4011" y="1285"/>
                      <a:pt x="4060" y="1449"/>
                    </a:cubicBezTo>
                    <a:cubicBezTo>
                      <a:pt x="4098" y="1563"/>
                      <a:pt x="4125" y="1677"/>
                      <a:pt x="4142" y="1797"/>
                    </a:cubicBezTo>
                    <a:cubicBezTo>
                      <a:pt x="4060" y="1895"/>
                      <a:pt x="4005" y="2015"/>
                      <a:pt x="3984" y="2141"/>
                    </a:cubicBezTo>
                    <a:cubicBezTo>
                      <a:pt x="3951" y="2331"/>
                      <a:pt x="4087" y="2571"/>
                      <a:pt x="4087" y="2571"/>
                    </a:cubicBezTo>
                    <a:lnTo>
                      <a:pt x="4033" y="2784"/>
                    </a:lnTo>
                    <a:cubicBezTo>
                      <a:pt x="4000" y="2904"/>
                      <a:pt x="4022" y="3029"/>
                      <a:pt x="4087" y="3132"/>
                    </a:cubicBezTo>
                    <a:lnTo>
                      <a:pt x="4011" y="3318"/>
                    </a:lnTo>
                    <a:cubicBezTo>
                      <a:pt x="3929" y="3503"/>
                      <a:pt x="4011" y="3557"/>
                      <a:pt x="4011" y="3557"/>
                    </a:cubicBezTo>
                    <a:lnTo>
                      <a:pt x="3902" y="3666"/>
                    </a:lnTo>
                    <a:cubicBezTo>
                      <a:pt x="3793" y="3770"/>
                      <a:pt x="3875" y="3824"/>
                      <a:pt x="3875" y="3824"/>
                    </a:cubicBezTo>
                    <a:lnTo>
                      <a:pt x="3662" y="4037"/>
                    </a:lnTo>
                    <a:cubicBezTo>
                      <a:pt x="3662" y="4037"/>
                      <a:pt x="3558" y="3901"/>
                      <a:pt x="3422" y="3901"/>
                    </a:cubicBezTo>
                    <a:cubicBezTo>
                      <a:pt x="3335" y="3906"/>
                      <a:pt x="3248" y="3933"/>
                      <a:pt x="3182" y="3982"/>
                    </a:cubicBezTo>
                    <a:cubicBezTo>
                      <a:pt x="3182" y="3982"/>
                      <a:pt x="2965" y="3852"/>
                      <a:pt x="2807" y="3770"/>
                    </a:cubicBezTo>
                    <a:cubicBezTo>
                      <a:pt x="2747" y="3739"/>
                      <a:pt x="2682" y="3724"/>
                      <a:pt x="2612" y="3724"/>
                    </a:cubicBezTo>
                    <a:cubicBezTo>
                      <a:pt x="2497" y="3724"/>
                      <a:pt x="2367" y="3765"/>
                      <a:pt x="2218" y="3846"/>
                    </a:cubicBezTo>
                    <a:cubicBezTo>
                      <a:pt x="1978" y="3982"/>
                      <a:pt x="1951" y="4140"/>
                      <a:pt x="1924" y="4407"/>
                    </a:cubicBezTo>
                    <a:cubicBezTo>
                      <a:pt x="1897" y="4674"/>
                      <a:pt x="2087" y="4996"/>
                      <a:pt x="2136" y="5105"/>
                    </a:cubicBezTo>
                    <a:cubicBezTo>
                      <a:pt x="2191" y="5214"/>
                      <a:pt x="2109" y="5317"/>
                      <a:pt x="2191" y="5454"/>
                    </a:cubicBezTo>
                    <a:cubicBezTo>
                      <a:pt x="2212" y="5488"/>
                      <a:pt x="2242" y="5500"/>
                      <a:pt x="2275" y="5500"/>
                    </a:cubicBezTo>
                    <a:cubicBezTo>
                      <a:pt x="2369" y="5500"/>
                      <a:pt x="2485" y="5399"/>
                      <a:pt x="2485" y="5399"/>
                    </a:cubicBezTo>
                    <a:cubicBezTo>
                      <a:pt x="2485" y="5399"/>
                      <a:pt x="2562" y="5445"/>
                      <a:pt x="2644" y="5445"/>
                    </a:cubicBezTo>
                    <a:cubicBezTo>
                      <a:pt x="2671" y="5445"/>
                      <a:pt x="2699" y="5440"/>
                      <a:pt x="2725" y="5426"/>
                    </a:cubicBezTo>
                    <a:cubicBezTo>
                      <a:pt x="2834" y="5372"/>
                      <a:pt x="2779" y="5159"/>
                      <a:pt x="2888" y="4969"/>
                    </a:cubicBezTo>
                    <a:cubicBezTo>
                      <a:pt x="2997" y="4783"/>
                      <a:pt x="2943" y="4647"/>
                      <a:pt x="3024" y="4516"/>
                    </a:cubicBezTo>
                    <a:cubicBezTo>
                      <a:pt x="3043" y="4483"/>
                      <a:pt x="3061" y="4469"/>
                      <a:pt x="3077" y="4469"/>
                    </a:cubicBezTo>
                    <a:cubicBezTo>
                      <a:pt x="3126" y="4469"/>
                      <a:pt x="3162" y="4596"/>
                      <a:pt x="3182" y="4674"/>
                    </a:cubicBezTo>
                    <a:cubicBezTo>
                      <a:pt x="3201" y="4747"/>
                      <a:pt x="3301" y="4796"/>
                      <a:pt x="3415" y="4796"/>
                    </a:cubicBezTo>
                    <a:cubicBezTo>
                      <a:pt x="3471" y="4796"/>
                      <a:pt x="3531" y="4783"/>
                      <a:pt x="3586" y="4756"/>
                    </a:cubicBezTo>
                    <a:cubicBezTo>
                      <a:pt x="3638" y="4729"/>
                      <a:pt x="3695" y="4720"/>
                      <a:pt x="3754" y="4720"/>
                    </a:cubicBezTo>
                    <a:cubicBezTo>
                      <a:pt x="3873" y="4720"/>
                      <a:pt x="4005" y="4756"/>
                      <a:pt x="4147" y="4756"/>
                    </a:cubicBezTo>
                    <a:cubicBezTo>
                      <a:pt x="4354" y="4756"/>
                      <a:pt x="4332" y="4756"/>
                      <a:pt x="4490" y="4489"/>
                    </a:cubicBezTo>
                    <a:cubicBezTo>
                      <a:pt x="4654" y="4222"/>
                      <a:pt x="4572" y="4086"/>
                      <a:pt x="4654" y="3928"/>
                    </a:cubicBezTo>
                    <a:cubicBezTo>
                      <a:pt x="4730" y="3770"/>
                      <a:pt x="4839" y="3557"/>
                      <a:pt x="4812" y="3318"/>
                    </a:cubicBezTo>
                    <a:cubicBezTo>
                      <a:pt x="4785" y="3078"/>
                      <a:pt x="4785" y="3023"/>
                      <a:pt x="4757" y="2887"/>
                    </a:cubicBezTo>
                    <a:cubicBezTo>
                      <a:pt x="4730" y="2756"/>
                      <a:pt x="4839" y="2696"/>
                      <a:pt x="4812" y="2517"/>
                    </a:cubicBezTo>
                    <a:cubicBezTo>
                      <a:pt x="4785" y="2331"/>
                      <a:pt x="4757" y="2331"/>
                      <a:pt x="4839" y="2195"/>
                    </a:cubicBezTo>
                    <a:cubicBezTo>
                      <a:pt x="4888" y="2130"/>
                      <a:pt x="4861" y="2037"/>
                      <a:pt x="4785" y="2010"/>
                    </a:cubicBezTo>
                    <a:cubicBezTo>
                      <a:pt x="4806" y="1934"/>
                      <a:pt x="4834" y="1863"/>
                      <a:pt x="4866" y="1792"/>
                    </a:cubicBezTo>
                    <a:cubicBezTo>
                      <a:pt x="4921" y="1688"/>
                      <a:pt x="4812" y="1552"/>
                      <a:pt x="4812" y="1552"/>
                    </a:cubicBezTo>
                    <a:lnTo>
                      <a:pt x="4866" y="1416"/>
                    </a:lnTo>
                    <a:cubicBezTo>
                      <a:pt x="4921" y="1285"/>
                      <a:pt x="4703" y="1203"/>
                      <a:pt x="4703" y="1203"/>
                    </a:cubicBezTo>
                    <a:cubicBezTo>
                      <a:pt x="4768" y="1122"/>
                      <a:pt x="4806" y="1018"/>
                      <a:pt x="4812" y="909"/>
                    </a:cubicBezTo>
                    <a:cubicBezTo>
                      <a:pt x="4806" y="811"/>
                      <a:pt x="4741" y="718"/>
                      <a:pt x="4654" y="669"/>
                    </a:cubicBezTo>
                    <a:cubicBezTo>
                      <a:pt x="4697" y="571"/>
                      <a:pt x="4725" y="462"/>
                      <a:pt x="4730" y="348"/>
                    </a:cubicBezTo>
                    <a:cubicBezTo>
                      <a:pt x="4730" y="190"/>
                      <a:pt x="4545" y="32"/>
                      <a:pt x="4332" y="5"/>
                    </a:cubicBezTo>
                    <a:cubicBezTo>
                      <a:pt x="4317" y="2"/>
                      <a:pt x="4301" y="0"/>
                      <a:pt x="428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20" name="Google Shape;9120;p62"/>
              <p:cNvSpPr/>
              <p:nvPr/>
            </p:nvSpPr>
            <p:spPr>
              <a:xfrm>
                <a:off x="3986785" y="1906092"/>
                <a:ext cx="116531" cy="79533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3147" extrusionOk="0">
                    <a:moveTo>
                      <a:pt x="1352" y="1"/>
                    </a:moveTo>
                    <a:cubicBezTo>
                      <a:pt x="1277" y="1"/>
                      <a:pt x="1203" y="9"/>
                      <a:pt x="1129" y="24"/>
                    </a:cubicBezTo>
                    <a:cubicBezTo>
                      <a:pt x="753" y="100"/>
                      <a:pt x="448" y="198"/>
                      <a:pt x="273" y="378"/>
                    </a:cubicBezTo>
                    <a:cubicBezTo>
                      <a:pt x="1" y="650"/>
                      <a:pt x="93" y="787"/>
                      <a:pt x="126" y="1141"/>
                    </a:cubicBezTo>
                    <a:cubicBezTo>
                      <a:pt x="153" y="1495"/>
                      <a:pt x="213" y="1942"/>
                      <a:pt x="213" y="2323"/>
                    </a:cubicBezTo>
                    <a:cubicBezTo>
                      <a:pt x="213" y="2710"/>
                      <a:pt x="186" y="2884"/>
                      <a:pt x="300" y="3031"/>
                    </a:cubicBezTo>
                    <a:cubicBezTo>
                      <a:pt x="367" y="3113"/>
                      <a:pt x="420" y="3146"/>
                      <a:pt x="502" y="3146"/>
                    </a:cubicBezTo>
                    <a:cubicBezTo>
                      <a:pt x="568" y="3146"/>
                      <a:pt x="651" y="3125"/>
                      <a:pt x="775" y="3091"/>
                    </a:cubicBezTo>
                    <a:cubicBezTo>
                      <a:pt x="1189" y="2972"/>
                      <a:pt x="1042" y="2764"/>
                      <a:pt x="1336" y="2677"/>
                    </a:cubicBezTo>
                    <a:cubicBezTo>
                      <a:pt x="1630" y="2590"/>
                      <a:pt x="1897" y="2530"/>
                      <a:pt x="1897" y="2530"/>
                    </a:cubicBezTo>
                    <a:cubicBezTo>
                      <a:pt x="2131" y="2470"/>
                      <a:pt x="2338" y="2116"/>
                      <a:pt x="2338" y="2116"/>
                    </a:cubicBezTo>
                    <a:cubicBezTo>
                      <a:pt x="2371" y="2187"/>
                      <a:pt x="2415" y="2258"/>
                      <a:pt x="2458" y="2323"/>
                    </a:cubicBezTo>
                    <a:cubicBezTo>
                      <a:pt x="2502" y="2416"/>
                      <a:pt x="2529" y="2514"/>
                      <a:pt x="2545" y="2617"/>
                    </a:cubicBezTo>
                    <a:lnTo>
                      <a:pt x="2660" y="2590"/>
                    </a:lnTo>
                    <a:cubicBezTo>
                      <a:pt x="2644" y="2492"/>
                      <a:pt x="2644" y="2389"/>
                      <a:pt x="2660" y="2290"/>
                    </a:cubicBezTo>
                    <a:cubicBezTo>
                      <a:pt x="2693" y="2116"/>
                      <a:pt x="2605" y="2089"/>
                      <a:pt x="2927" y="2056"/>
                    </a:cubicBezTo>
                    <a:cubicBezTo>
                      <a:pt x="3254" y="2023"/>
                      <a:pt x="3461" y="1909"/>
                      <a:pt x="3695" y="1522"/>
                    </a:cubicBezTo>
                    <a:cubicBezTo>
                      <a:pt x="3929" y="1141"/>
                      <a:pt x="3989" y="934"/>
                      <a:pt x="4137" y="814"/>
                    </a:cubicBezTo>
                    <a:cubicBezTo>
                      <a:pt x="4284" y="699"/>
                      <a:pt x="4371" y="694"/>
                      <a:pt x="4523" y="547"/>
                    </a:cubicBezTo>
                    <a:cubicBezTo>
                      <a:pt x="4523" y="547"/>
                      <a:pt x="4611" y="492"/>
                      <a:pt x="4256" y="345"/>
                    </a:cubicBezTo>
                    <a:cubicBezTo>
                      <a:pt x="4040" y="255"/>
                      <a:pt x="3901" y="220"/>
                      <a:pt x="3725" y="220"/>
                    </a:cubicBezTo>
                    <a:cubicBezTo>
                      <a:pt x="3613" y="220"/>
                      <a:pt x="3486" y="235"/>
                      <a:pt x="3314" y="258"/>
                    </a:cubicBezTo>
                    <a:cubicBezTo>
                      <a:pt x="3057" y="289"/>
                      <a:pt x="2822" y="342"/>
                      <a:pt x="2596" y="342"/>
                    </a:cubicBezTo>
                    <a:cubicBezTo>
                      <a:pt x="2428" y="342"/>
                      <a:pt x="2266" y="313"/>
                      <a:pt x="2104" y="225"/>
                    </a:cubicBezTo>
                    <a:cubicBezTo>
                      <a:pt x="1814" y="70"/>
                      <a:pt x="1577" y="1"/>
                      <a:pt x="135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21" name="Google Shape;9121;p62"/>
              <p:cNvSpPr/>
              <p:nvPr/>
            </p:nvSpPr>
            <p:spPr>
              <a:xfrm>
                <a:off x="4034727" y="1804598"/>
                <a:ext cx="76980" cy="78597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110" extrusionOk="0">
                    <a:moveTo>
                      <a:pt x="486" y="0"/>
                    </a:moveTo>
                    <a:cubicBezTo>
                      <a:pt x="471" y="0"/>
                      <a:pt x="458" y="3"/>
                      <a:pt x="447" y="7"/>
                    </a:cubicBezTo>
                    <a:cubicBezTo>
                      <a:pt x="371" y="46"/>
                      <a:pt x="311" y="193"/>
                      <a:pt x="354" y="264"/>
                    </a:cubicBezTo>
                    <a:cubicBezTo>
                      <a:pt x="252" y="242"/>
                      <a:pt x="226" y="197"/>
                      <a:pt x="194" y="197"/>
                    </a:cubicBezTo>
                    <a:cubicBezTo>
                      <a:pt x="185" y="197"/>
                      <a:pt x="175" y="201"/>
                      <a:pt x="163" y="209"/>
                    </a:cubicBezTo>
                    <a:cubicBezTo>
                      <a:pt x="93" y="258"/>
                      <a:pt x="38" y="427"/>
                      <a:pt x="38" y="427"/>
                    </a:cubicBezTo>
                    <a:cubicBezTo>
                      <a:pt x="114" y="438"/>
                      <a:pt x="180" y="487"/>
                      <a:pt x="207" y="552"/>
                    </a:cubicBezTo>
                    <a:cubicBezTo>
                      <a:pt x="262" y="667"/>
                      <a:pt x="289" y="645"/>
                      <a:pt x="278" y="765"/>
                    </a:cubicBezTo>
                    <a:lnTo>
                      <a:pt x="272" y="765"/>
                    </a:lnTo>
                    <a:cubicBezTo>
                      <a:pt x="153" y="781"/>
                      <a:pt x="120" y="759"/>
                      <a:pt x="0" y="825"/>
                    </a:cubicBezTo>
                    <a:cubicBezTo>
                      <a:pt x="71" y="1114"/>
                      <a:pt x="142" y="1397"/>
                      <a:pt x="289" y="1648"/>
                    </a:cubicBezTo>
                    <a:lnTo>
                      <a:pt x="300" y="1735"/>
                    </a:lnTo>
                    <a:cubicBezTo>
                      <a:pt x="256" y="2323"/>
                      <a:pt x="708" y="2884"/>
                      <a:pt x="1270" y="3053"/>
                    </a:cubicBezTo>
                    <a:cubicBezTo>
                      <a:pt x="1406" y="3093"/>
                      <a:pt x="1544" y="3110"/>
                      <a:pt x="1683" y="3110"/>
                    </a:cubicBezTo>
                    <a:cubicBezTo>
                      <a:pt x="2040" y="3110"/>
                      <a:pt x="2401" y="3001"/>
                      <a:pt x="2746" y="2895"/>
                    </a:cubicBezTo>
                    <a:cubicBezTo>
                      <a:pt x="2812" y="2879"/>
                      <a:pt x="2970" y="2803"/>
                      <a:pt x="2986" y="2743"/>
                    </a:cubicBezTo>
                    <a:cubicBezTo>
                      <a:pt x="3046" y="2541"/>
                      <a:pt x="2921" y="2443"/>
                      <a:pt x="2910" y="2389"/>
                    </a:cubicBezTo>
                    <a:cubicBezTo>
                      <a:pt x="2795" y="1773"/>
                      <a:pt x="2496" y="1375"/>
                      <a:pt x="1940" y="1092"/>
                    </a:cubicBezTo>
                    <a:cubicBezTo>
                      <a:pt x="1738" y="983"/>
                      <a:pt x="1569" y="917"/>
                      <a:pt x="1569" y="917"/>
                    </a:cubicBezTo>
                    <a:cubicBezTo>
                      <a:pt x="1591" y="857"/>
                      <a:pt x="1580" y="792"/>
                      <a:pt x="1537" y="743"/>
                    </a:cubicBezTo>
                    <a:cubicBezTo>
                      <a:pt x="1526" y="667"/>
                      <a:pt x="1575" y="541"/>
                      <a:pt x="1537" y="438"/>
                    </a:cubicBezTo>
                    <a:cubicBezTo>
                      <a:pt x="1474" y="264"/>
                      <a:pt x="1385" y="228"/>
                      <a:pt x="1321" y="228"/>
                    </a:cubicBezTo>
                    <a:cubicBezTo>
                      <a:pt x="1275" y="228"/>
                      <a:pt x="1242" y="247"/>
                      <a:pt x="1242" y="247"/>
                    </a:cubicBezTo>
                    <a:cubicBezTo>
                      <a:pt x="1242" y="247"/>
                      <a:pt x="1025" y="101"/>
                      <a:pt x="845" y="101"/>
                    </a:cubicBezTo>
                    <a:cubicBezTo>
                      <a:pt x="797" y="101"/>
                      <a:pt x="752" y="112"/>
                      <a:pt x="714" y="138"/>
                    </a:cubicBezTo>
                    <a:cubicBezTo>
                      <a:pt x="691" y="73"/>
                      <a:pt x="569" y="0"/>
                      <a:pt x="48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9122" name="Google Shape;9122;p62"/>
          <p:cNvGrpSpPr/>
          <p:nvPr/>
        </p:nvGrpSpPr>
        <p:grpSpPr>
          <a:xfrm>
            <a:off x="4170709" y="1558993"/>
            <a:ext cx="402414" cy="1136125"/>
            <a:chOff x="4588296" y="1557988"/>
            <a:chExt cx="402414" cy="1136125"/>
          </a:xfrm>
        </p:grpSpPr>
        <p:sp>
          <p:nvSpPr>
            <p:cNvPr id="9123" name="Google Shape;9123;p62"/>
            <p:cNvSpPr/>
            <p:nvPr/>
          </p:nvSpPr>
          <p:spPr>
            <a:xfrm>
              <a:off x="4588296" y="1557988"/>
              <a:ext cx="402414" cy="1136125"/>
            </a:xfrm>
            <a:custGeom>
              <a:avLst/>
              <a:gdLst/>
              <a:ahLst/>
              <a:cxnLst/>
              <a:rect l="l" t="t" r="r" b="b"/>
              <a:pathLst>
                <a:path w="15923" h="44955" extrusionOk="0">
                  <a:moveTo>
                    <a:pt x="7907" y="1"/>
                  </a:moveTo>
                  <a:lnTo>
                    <a:pt x="7907" y="17"/>
                  </a:lnTo>
                  <a:cubicBezTo>
                    <a:pt x="7586" y="61"/>
                    <a:pt x="6670" y="235"/>
                    <a:pt x="6262" y="764"/>
                  </a:cubicBezTo>
                  <a:cubicBezTo>
                    <a:pt x="5760" y="1412"/>
                    <a:pt x="5973" y="2818"/>
                    <a:pt x="5973" y="2818"/>
                  </a:cubicBezTo>
                  <a:cubicBezTo>
                    <a:pt x="5499" y="2976"/>
                    <a:pt x="5646" y="3597"/>
                    <a:pt x="5859" y="3848"/>
                  </a:cubicBezTo>
                  <a:cubicBezTo>
                    <a:pt x="6071" y="4098"/>
                    <a:pt x="6060" y="4420"/>
                    <a:pt x="6164" y="4523"/>
                  </a:cubicBezTo>
                  <a:cubicBezTo>
                    <a:pt x="6203" y="4570"/>
                    <a:pt x="6256" y="4595"/>
                    <a:pt x="6311" y="4595"/>
                  </a:cubicBezTo>
                  <a:cubicBezTo>
                    <a:pt x="6333" y="4595"/>
                    <a:pt x="6355" y="4591"/>
                    <a:pt x="6376" y="4583"/>
                  </a:cubicBezTo>
                  <a:cubicBezTo>
                    <a:pt x="6474" y="4812"/>
                    <a:pt x="6534" y="5057"/>
                    <a:pt x="6551" y="5308"/>
                  </a:cubicBezTo>
                  <a:cubicBezTo>
                    <a:pt x="6551" y="6540"/>
                    <a:pt x="5608" y="7177"/>
                    <a:pt x="3695" y="7624"/>
                  </a:cubicBezTo>
                  <a:cubicBezTo>
                    <a:pt x="1788" y="8071"/>
                    <a:pt x="1848" y="10610"/>
                    <a:pt x="1963" y="11618"/>
                  </a:cubicBezTo>
                  <a:cubicBezTo>
                    <a:pt x="2077" y="12621"/>
                    <a:pt x="1690" y="14419"/>
                    <a:pt x="1243" y="15743"/>
                  </a:cubicBezTo>
                  <a:cubicBezTo>
                    <a:pt x="791" y="17067"/>
                    <a:pt x="600" y="18827"/>
                    <a:pt x="508" y="20053"/>
                  </a:cubicBezTo>
                  <a:cubicBezTo>
                    <a:pt x="415" y="21274"/>
                    <a:pt x="388" y="22696"/>
                    <a:pt x="339" y="23110"/>
                  </a:cubicBezTo>
                  <a:cubicBezTo>
                    <a:pt x="295" y="23524"/>
                    <a:pt x="159" y="24151"/>
                    <a:pt x="83" y="24625"/>
                  </a:cubicBezTo>
                  <a:cubicBezTo>
                    <a:pt x="1" y="25099"/>
                    <a:pt x="219" y="25213"/>
                    <a:pt x="611" y="25655"/>
                  </a:cubicBezTo>
                  <a:cubicBezTo>
                    <a:pt x="886" y="25963"/>
                    <a:pt x="1153" y="26166"/>
                    <a:pt x="1418" y="26166"/>
                  </a:cubicBezTo>
                  <a:cubicBezTo>
                    <a:pt x="1536" y="26166"/>
                    <a:pt x="1654" y="26125"/>
                    <a:pt x="1772" y="26036"/>
                  </a:cubicBezTo>
                  <a:cubicBezTo>
                    <a:pt x="2148" y="25742"/>
                    <a:pt x="2262" y="25290"/>
                    <a:pt x="2137" y="25104"/>
                  </a:cubicBezTo>
                  <a:cubicBezTo>
                    <a:pt x="2079" y="25021"/>
                    <a:pt x="2020" y="24998"/>
                    <a:pt x="1975" y="24998"/>
                  </a:cubicBezTo>
                  <a:cubicBezTo>
                    <a:pt x="1922" y="24998"/>
                    <a:pt x="1886" y="25028"/>
                    <a:pt x="1886" y="25028"/>
                  </a:cubicBezTo>
                  <a:cubicBezTo>
                    <a:pt x="1875" y="24843"/>
                    <a:pt x="1897" y="24652"/>
                    <a:pt x="1952" y="24472"/>
                  </a:cubicBezTo>
                  <a:cubicBezTo>
                    <a:pt x="2050" y="24129"/>
                    <a:pt x="1935" y="23655"/>
                    <a:pt x="1783" y="23290"/>
                  </a:cubicBezTo>
                  <a:cubicBezTo>
                    <a:pt x="1630" y="22930"/>
                    <a:pt x="1423" y="22058"/>
                    <a:pt x="1935" y="20974"/>
                  </a:cubicBezTo>
                  <a:cubicBezTo>
                    <a:pt x="2453" y="19895"/>
                    <a:pt x="3249" y="16604"/>
                    <a:pt x="3221" y="15885"/>
                  </a:cubicBezTo>
                  <a:cubicBezTo>
                    <a:pt x="3199" y="15165"/>
                    <a:pt x="3739" y="13672"/>
                    <a:pt x="3739" y="13672"/>
                  </a:cubicBezTo>
                  <a:cubicBezTo>
                    <a:pt x="3739" y="13672"/>
                    <a:pt x="4148" y="14958"/>
                    <a:pt x="4562" y="16190"/>
                  </a:cubicBezTo>
                  <a:cubicBezTo>
                    <a:pt x="4976" y="17427"/>
                    <a:pt x="4044" y="19819"/>
                    <a:pt x="3635" y="22521"/>
                  </a:cubicBezTo>
                  <a:cubicBezTo>
                    <a:pt x="3221" y="25219"/>
                    <a:pt x="3559" y="27714"/>
                    <a:pt x="3608" y="29028"/>
                  </a:cubicBezTo>
                  <a:cubicBezTo>
                    <a:pt x="3663" y="30335"/>
                    <a:pt x="3891" y="30695"/>
                    <a:pt x="3532" y="31572"/>
                  </a:cubicBezTo>
                  <a:cubicBezTo>
                    <a:pt x="3172" y="32444"/>
                    <a:pt x="3276" y="33605"/>
                    <a:pt x="3276" y="33605"/>
                  </a:cubicBezTo>
                  <a:cubicBezTo>
                    <a:pt x="2480" y="34580"/>
                    <a:pt x="2170" y="36585"/>
                    <a:pt x="2398" y="39233"/>
                  </a:cubicBezTo>
                  <a:cubicBezTo>
                    <a:pt x="2633" y="41882"/>
                    <a:pt x="2660" y="42269"/>
                    <a:pt x="2606" y="43195"/>
                  </a:cubicBezTo>
                  <a:cubicBezTo>
                    <a:pt x="2551" y="44121"/>
                    <a:pt x="1728" y="44072"/>
                    <a:pt x="1576" y="44454"/>
                  </a:cubicBezTo>
                  <a:cubicBezTo>
                    <a:pt x="1423" y="44840"/>
                    <a:pt x="2426" y="44791"/>
                    <a:pt x="3249" y="44917"/>
                  </a:cubicBezTo>
                  <a:cubicBezTo>
                    <a:pt x="3409" y="44942"/>
                    <a:pt x="3542" y="44955"/>
                    <a:pt x="3651" y="44955"/>
                  </a:cubicBezTo>
                  <a:cubicBezTo>
                    <a:pt x="4099" y="44955"/>
                    <a:pt x="4153" y="44740"/>
                    <a:pt x="4175" y="44328"/>
                  </a:cubicBezTo>
                  <a:cubicBezTo>
                    <a:pt x="4202" y="43811"/>
                    <a:pt x="4044" y="42732"/>
                    <a:pt x="4071" y="41293"/>
                  </a:cubicBezTo>
                  <a:cubicBezTo>
                    <a:pt x="4099" y="39855"/>
                    <a:pt x="5047" y="37206"/>
                    <a:pt x="5101" y="36149"/>
                  </a:cubicBezTo>
                  <a:cubicBezTo>
                    <a:pt x="5150" y="35092"/>
                    <a:pt x="5047" y="34400"/>
                    <a:pt x="5641" y="33626"/>
                  </a:cubicBezTo>
                  <a:cubicBezTo>
                    <a:pt x="6229" y="32858"/>
                    <a:pt x="6567" y="29769"/>
                    <a:pt x="7183" y="28281"/>
                  </a:cubicBezTo>
                  <a:cubicBezTo>
                    <a:pt x="7629" y="27202"/>
                    <a:pt x="7864" y="25693"/>
                    <a:pt x="7962" y="24924"/>
                  </a:cubicBezTo>
                  <a:cubicBezTo>
                    <a:pt x="8060" y="25693"/>
                    <a:pt x="8300" y="27202"/>
                    <a:pt x="8741" y="28281"/>
                  </a:cubicBezTo>
                  <a:cubicBezTo>
                    <a:pt x="9357" y="29769"/>
                    <a:pt x="9695" y="32858"/>
                    <a:pt x="10283" y="33626"/>
                  </a:cubicBezTo>
                  <a:cubicBezTo>
                    <a:pt x="10877" y="34400"/>
                    <a:pt x="10774" y="35092"/>
                    <a:pt x="10823" y="36149"/>
                  </a:cubicBezTo>
                  <a:cubicBezTo>
                    <a:pt x="10877" y="37201"/>
                    <a:pt x="11825" y="39849"/>
                    <a:pt x="11852" y="41293"/>
                  </a:cubicBezTo>
                  <a:cubicBezTo>
                    <a:pt x="11880" y="42732"/>
                    <a:pt x="11727" y="43811"/>
                    <a:pt x="11749" y="44328"/>
                  </a:cubicBezTo>
                  <a:cubicBezTo>
                    <a:pt x="11771" y="44740"/>
                    <a:pt x="11825" y="44955"/>
                    <a:pt x="12273" y="44955"/>
                  </a:cubicBezTo>
                  <a:cubicBezTo>
                    <a:pt x="12382" y="44955"/>
                    <a:pt x="12514" y="44942"/>
                    <a:pt x="12675" y="44917"/>
                  </a:cubicBezTo>
                  <a:cubicBezTo>
                    <a:pt x="13498" y="44791"/>
                    <a:pt x="14501" y="44840"/>
                    <a:pt x="14348" y="44454"/>
                  </a:cubicBezTo>
                  <a:cubicBezTo>
                    <a:pt x="14196" y="44067"/>
                    <a:pt x="13373" y="44121"/>
                    <a:pt x="13318" y="43195"/>
                  </a:cubicBezTo>
                  <a:cubicBezTo>
                    <a:pt x="13269" y="42269"/>
                    <a:pt x="13291" y="41882"/>
                    <a:pt x="13525" y="39233"/>
                  </a:cubicBezTo>
                  <a:cubicBezTo>
                    <a:pt x="13754" y="36585"/>
                    <a:pt x="13449" y="34580"/>
                    <a:pt x="12648" y="33605"/>
                  </a:cubicBezTo>
                  <a:cubicBezTo>
                    <a:pt x="12648" y="33605"/>
                    <a:pt x="12752" y="32444"/>
                    <a:pt x="12392" y="31572"/>
                  </a:cubicBezTo>
                  <a:cubicBezTo>
                    <a:pt x="12032" y="30695"/>
                    <a:pt x="12261" y="30335"/>
                    <a:pt x="12316" y="29028"/>
                  </a:cubicBezTo>
                  <a:cubicBezTo>
                    <a:pt x="12365" y="27714"/>
                    <a:pt x="12702" y="25219"/>
                    <a:pt x="12288" y="22521"/>
                  </a:cubicBezTo>
                  <a:cubicBezTo>
                    <a:pt x="11880" y="19819"/>
                    <a:pt x="10953" y="17427"/>
                    <a:pt x="11362" y="16190"/>
                  </a:cubicBezTo>
                  <a:cubicBezTo>
                    <a:pt x="11776" y="14958"/>
                    <a:pt x="12185" y="13672"/>
                    <a:pt x="12185" y="13672"/>
                  </a:cubicBezTo>
                  <a:cubicBezTo>
                    <a:pt x="12185" y="13672"/>
                    <a:pt x="12724" y="15165"/>
                    <a:pt x="12702" y="15885"/>
                  </a:cubicBezTo>
                  <a:cubicBezTo>
                    <a:pt x="12675" y="16604"/>
                    <a:pt x="13471" y="19895"/>
                    <a:pt x="13988" y="20974"/>
                  </a:cubicBezTo>
                  <a:cubicBezTo>
                    <a:pt x="14501" y="22058"/>
                    <a:pt x="14294" y="22930"/>
                    <a:pt x="14141" y="23290"/>
                  </a:cubicBezTo>
                  <a:cubicBezTo>
                    <a:pt x="13988" y="23655"/>
                    <a:pt x="13874" y="24134"/>
                    <a:pt x="13972" y="24472"/>
                  </a:cubicBezTo>
                  <a:cubicBezTo>
                    <a:pt x="14027" y="24652"/>
                    <a:pt x="14048" y="24843"/>
                    <a:pt x="14037" y="25028"/>
                  </a:cubicBezTo>
                  <a:cubicBezTo>
                    <a:pt x="14037" y="25028"/>
                    <a:pt x="14003" y="24999"/>
                    <a:pt x="13951" y="24999"/>
                  </a:cubicBezTo>
                  <a:cubicBezTo>
                    <a:pt x="13905" y="24999"/>
                    <a:pt x="13846" y="25022"/>
                    <a:pt x="13787" y="25110"/>
                  </a:cubicBezTo>
                  <a:cubicBezTo>
                    <a:pt x="13662" y="25290"/>
                    <a:pt x="13776" y="25742"/>
                    <a:pt x="14152" y="26036"/>
                  </a:cubicBezTo>
                  <a:cubicBezTo>
                    <a:pt x="14268" y="26125"/>
                    <a:pt x="14385" y="26166"/>
                    <a:pt x="14503" y="26166"/>
                  </a:cubicBezTo>
                  <a:cubicBezTo>
                    <a:pt x="14768" y="26166"/>
                    <a:pt x="15038" y="25963"/>
                    <a:pt x="15313" y="25655"/>
                  </a:cubicBezTo>
                  <a:cubicBezTo>
                    <a:pt x="15710" y="25213"/>
                    <a:pt x="15923" y="25093"/>
                    <a:pt x="15841" y="24625"/>
                  </a:cubicBezTo>
                  <a:cubicBezTo>
                    <a:pt x="15765" y="24151"/>
                    <a:pt x="15629" y="23524"/>
                    <a:pt x="15580" y="23110"/>
                  </a:cubicBezTo>
                  <a:cubicBezTo>
                    <a:pt x="15531" y="22696"/>
                    <a:pt x="15503" y="21268"/>
                    <a:pt x="15416" y="20048"/>
                  </a:cubicBezTo>
                  <a:cubicBezTo>
                    <a:pt x="15323" y="18827"/>
                    <a:pt x="15133" y="17067"/>
                    <a:pt x="14680" y="15737"/>
                  </a:cubicBezTo>
                  <a:cubicBezTo>
                    <a:pt x="14228" y="14413"/>
                    <a:pt x="13847" y="12615"/>
                    <a:pt x="13961" y="11613"/>
                  </a:cubicBezTo>
                  <a:cubicBezTo>
                    <a:pt x="14076" y="10610"/>
                    <a:pt x="14136" y="8065"/>
                    <a:pt x="12223" y="7619"/>
                  </a:cubicBezTo>
                  <a:cubicBezTo>
                    <a:pt x="10316" y="7177"/>
                    <a:pt x="9368" y="6540"/>
                    <a:pt x="9368" y="5303"/>
                  </a:cubicBezTo>
                  <a:cubicBezTo>
                    <a:pt x="9390" y="5057"/>
                    <a:pt x="9449" y="4812"/>
                    <a:pt x="9542" y="4578"/>
                  </a:cubicBezTo>
                  <a:cubicBezTo>
                    <a:pt x="9564" y="4586"/>
                    <a:pt x="9587" y="4590"/>
                    <a:pt x="9609" y="4590"/>
                  </a:cubicBezTo>
                  <a:cubicBezTo>
                    <a:pt x="9665" y="4590"/>
                    <a:pt x="9720" y="4566"/>
                    <a:pt x="9755" y="4523"/>
                  </a:cubicBezTo>
                  <a:cubicBezTo>
                    <a:pt x="9864" y="4415"/>
                    <a:pt x="9853" y="4098"/>
                    <a:pt x="10065" y="3848"/>
                  </a:cubicBezTo>
                  <a:cubicBezTo>
                    <a:pt x="10278" y="3597"/>
                    <a:pt x="10419" y="2971"/>
                    <a:pt x="9951" y="2818"/>
                  </a:cubicBezTo>
                  <a:cubicBezTo>
                    <a:pt x="9951" y="2818"/>
                    <a:pt x="10163" y="1407"/>
                    <a:pt x="9662" y="764"/>
                  </a:cubicBezTo>
                  <a:cubicBezTo>
                    <a:pt x="9253" y="230"/>
                    <a:pt x="8332" y="61"/>
                    <a:pt x="8016" y="12"/>
                  </a:cubicBezTo>
                  <a:lnTo>
                    <a:pt x="8016" y="1"/>
                  </a:lnTo>
                  <a:lnTo>
                    <a:pt x="7962" y="6"/>
                  </a:lnTo>
                  <a:lnTo>
                    <a:pt x="7907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grpSp>
          <p:nvGrpSpPr>
            <p:cNvPr id="9124" name="Google Shape;9124;p62"/>
            <p:cNvGrpSpPr/>
            <p:nvPr/>
          </p:nvGrpSpPr>
          <p:grpSpPr>
            <a:xfrm>
              <a:off x="4708538" y="1583316"/>
              <a:ext cx="163226" cy="588527"/>
              <a:chOff x="4708538" y="1583316"/>
              <a:chExt cx="163226" cy="588527"/>
            </a:xfrm>
          </p:grpSpPr>
          <p:sp>
            <p:nvSpPr>
              <p:cNvPr id="9125" name="Google Shape;9125;p62"/>
              <p:cNvSpPr/>
              <p:nvPr/>
            </p:nvSpPr>
            <p:spPr>
              <a:xfrm>
                <a:off x="4708538" y="1775367"/>
                <a:ext cx="163226" cy="158038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5667" extrusionOk="0">
                    <a:moveTo>
                      <a:pt x="2924" y="0"/>
                    </a:moveTo>
                    <a:cubicBezTo>
                      <a:pt x="2887" y="0"/>
                      <a:pt x="2851" y="8"/>
                      <a:pt x="2818" y="25"/>
                    </a:cubicBezTo>
                    <a:cubicBezTo>
                      <a:pt x="2774" y="52"/>
                      <a:pt x="2747" y="101"/>
                      <a:pt x="2753" y="150"/>
                    </a:cubicBezTo>
                    <a:lnTo>
                      <a:pt x="2780" y="1785"/>
                    </a:lnTo>
                    <a:cubicBezTo>
                      <a:pt x="2780" y="1785"/>
                      <a:pt x="2726" y="1882"/>
                      <a:pt x="2683" y="1882"/>
                    </a:cubicBezTo>
                    <a:cubicBezTo>
                      <a:pt x="2661" y="1882"/>
                      <a:pt x="2642" y="1857"/>
                      <a:pt x="2633" y="1785"/>
                    </a:cubicBezTo>
                    <a:cubicBezTo>
                      <a:pt x="2600" y="1567"/>
                      <a:pt x="2600" y="689"/>
                      <a:pt x="2513" y="471"/>
                    </a:cubicBezTo>
                    <a:cubicBezTo>
                      <a:pt x="2460" y="339"/>
                      <a:pt x="2318" y="240"/>
                      <a:pt x="2142" y="240"/>
                    </a:cubicBezTo>
                    <a:cubicBezTo>
                      <a:pt x="2029" y="240"/>
                      <a:pt x="1903" y="281"/>
                      <a:pt x="1777" y="379"/>
                    </a:cubicBezTo>
                    <a:cubicBezTo>
                      <a:pt x="1450" y="629"/>
                      <a:pt x="535" y="2101"/>
                      <a:pt x="328" y="2880"/>
                    </a:cubicBezTo>
                    <a:cubicBezTo>
                      <a:pt x="126" y="3665"/>
                      <a:pt x="1" y="4629"/>
                      <a:pt x="33" y="5005"/>
                    </a:cubicBezTo>
                    <a:cubicBezTo>
                      <a:pt x="59" y="5363"/>
                      <a:pt x="169" y="5667"/>
                      <a:pt x="486" y="5667"/>
                    </a:cubicBezTo>
                    <a:cubicBezTo>
                      <a:pt x="501" y="5667"/>
                      <a:pt x="518" y="5666"/>
                      <a:pt x="535" y="5664"/>
                    </a:cubicBezTo>
                    <a:cubicBezTo>
                      <a:pt x="889" y="5632"/>
                      <a:pt x="1270" y="5414"/>
                      <a:pt x="1363" y="5321"/>
                    </a:cubicBezTo>
                    <a:cubicBezTo>
                      <a:pt x="1450" y="5228"/>
                      <a:pt x="1477" y="5098"/>
                      <a:pt x="1772" y="5098"/>
                    </a:cubicBezTo>
                    <a:cubicBezTo>
                      <a:pt x="2071" y="5098"/>
                      <a:pt x="2453" y="5038"/>
                      <a:pt x="2540" y="4760"/>
                    </a:cubicBezTo>
                    <a:cubicBezTo>
                      <a:pt x="2627" y="4482"/>
                      <a:pt x="2747" y="3730"/>
                      <a:pt x="2780" y="3414"/>
                    </a:cubicBezTo>
                    <a:cubicBezTo>
                      <a:pt x="2807" y="3103"/>
                      <a:pt x="2747" y="2913"/>
                      <a:pt x="2780" y="2667"/>
                    </a:cubicBezTo>
                    <a:cubicBezTo>
                      <a:pt x="2796" y="2509"/>
                      <a:pt x="2807" y="2351"/>
                      <a:pt x="2807" y="2199"/>
                    </a:cubicBezTo>
                    <a:cubicBezTo>
                      <a:pt x="2840" y="2221"/>
                      <a:pt x="2883" y="2237"/>
                      <a:pt x="2927" y="2237"/>
                    </a:cubicBezTo>
                    <a:cubicBezTo>
                      <a:pt x="2970" y="2237"/>
                      <a:pt x="3014" y="2221"/>
                      <a:pt x="3047" y="2199"/>
                    </a:cubicBezTo>
                    <a:cubicBezTo>
                      <a:pt x="3052" y="2351"/>
                      <a:pt x="3058" y="2509"/>
                      <a:pt x="3079" y="2667"/>
                    </a:cubicBezTo>
                    <a:cubicBezTo>
                      <a:pt x="3107" y="2918"/>
                      <a:pt x="3047" y="3103"/>
                      <a:pt x="3079" y="3414"/>
                    </a:cubicBezTo>
                    <a:cubicBezTo>
                      <a:pt x="3107" y="3724"/>
                      <a:pt x="3227" y="4476"/>
                      <a:pt x="3314" y="4760"/>
                    </a:cubicBezTo>
                    <a:cubicBezTo>
                      <a:pt x="3401" y="5043"/>
                      <a:pt x="3788" y="5098"/>
                      <a:pt x="4082" y="5098"/>
                    </a:cubicBezTo>
                    <a:cubicBezTo>
                      <a:pt x="4376" y="5098"/>
                      <a:pt x="4404" y="5223"/>
                      <a:pt x="4496" y="5321"/>
                    </a:cubicBezTo>
                    <a:cubicBezTo>
                      <a:pt x="4583" y="5414"/>
                      <a:pt x="4965" y="5632"/>
                      <a:pt x="5319" y="5664"/>
                    </a:cubicBezTo>
                    <a:cubicBezTo>
                      <a:pt x="5336" y="5666"/>
                      <a:pt x="5352" y="5667"/>
                      <a:pt x="5368" y="5667"/>
                    </a:cubicBezTo>
                    <a:cubicBezTo>
                      <a:pt x="5684" y="5667"/>
                      <a:pt x="5794" y="5363"/>
                      <a:pt x="5820" y="5005"/>
                    </a:cubicBezTo>
                    <a:cubicBezTo>
                      <a:pt x="5853" y="4629"/>
                      <a:pt x="5733" y="3665"/>
                      <a:pt x="5526" y="2880"/>
                    </a:cubicBezTo>
                    <a:cubicBezTo>
                      <a:pt x="5319" y="2101"/>
                      <a:pt x="4404" y="629"/>
                      <a:pt x="4082" y="379"/>
                    </a:cubicBezTo>
                    <a:cubicBezTo>
                      <a:pt x="3954" y="281"/>
                      <a:pt x="3826" y="240"/>
                      <a:pt x="3713" y="240"/>
                    </a:cubicBezTo>
                    <a:cubicBezTo>
                      <a:pt x="3536" y="240"/>
                      <a:pt x="3394" y="339"/>
                      <a:pt x="3341" y="471"/>
                    </a:cubicBezTo>
                    <a:cubicBezTo>
                      <a:pt x="3254" y="695"/>
                      <a:pt x="3254" y="1567"/>
                      <a:pt x="3227" y="1785"/>
                    </a:cubicBezTo>
                    <a:cubicBezTo>
                      <a:pt x="3216" y="1857"/>
                      <a:pt x="3195" y="1882"/>
                      <a:pt x="3172" y="1882"/>
                    </a:cubicBezTo>
                    <a:cubicBezTo>
                      <a:pt x="3127" y="1882"/>
                      <a:pt x="3074" y="1785"/>
                      <a:pt x="3074" y="1785"/>
                    </a:cubicBezTo>
                    <a:lnTo>
                      <a:pt x="3101" y="150"/>
                    </a:lnTo>
                    <a:cubicBezTo>
                      <a:pt x="3107" y="101"/>
                      <a:pt x="3079" y="52"/>
                      <a:pt x="3030" y="25"/>
                    </a:cubicBezTo>
                    <a:cubicBezTo>
                      <a:pt x="2998" y="8"/>
                      <a:pt x="2961" y="0"/>
                      <a:pt x="292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26" name="Google Shape;9126;p62"/>
              <p:cNvSpPr/>
              <p:nvPr/>
            </p:nvSpPr>
            <p:spPr>
              <a:xfrm>
                <a:off x="4745162" y="1583316"/>
                <a:ext cx="88150" cy="8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7" extrusionOk="0">
                    <a:moveTo>
                      <a:pt x="1269" y="1"/>
                    </a:moveTo>
                    <a:cubicBezTo>
                      <a:pt x="1031" y="1"/>
                      <a:pt x="751" y="51"/>
                      <a:pt x="513" y="385"/>
                    </a:cubicBezTo>
                    <a:cubicBezTo>
                      <a:pt x="196" y="831"/>
                      <a:pt x="0" y="1164"/>
                      <a:pt x="120" y="1676"/>
                    </a:cubicBezTo>
                    <a:cubicBezTo>
                      <a:pt x="202" y="2003"/>
                      <a:pt x="344" y="2139"/>
                      <a:pt x="545" y="2221"/>
                    </a:cubicBezTo>
                    <a:cubicBezTo>
                      <a:pt x="692" y="2281"/>
                      <a:pt x="834" y="2319"/>
                      <a:pt x="834" y="2319"/>
                    </a:cubicBezTo>
                    <a:cubicBezTo>
                      <a:pt x="888" y="2477"/>
                      <a:pt x="1019" y="2597"/>
                      <a:pt x="1183" y="2635"/>
                    </a:cubicBezTo>
                    <a:cubicBezTo>
                      <a:pt x="1379" y="2673"/>
                      <a:pt x="1586" y="2722"/>
                      <a:pt x="1586" y="2722"/>
                    </a:cubicBezTo>
                    <a:lnTo>
                      <a:pt x="1619" y="3098"/>
                    </a:lnTo>
                    <a:cubicBezTo>
                      <a:pt x="1624" y="3136"/>
                      <a:pt x="1651" y="3169"/>
                      <a:pt x="1689" y="3185"/>
                    </a:cubicBezTo>
                    <a:lnTo>
                      <a:pt x="1739" y="3196"/>
                    </a:lnTo>
                    <a:lnTo>
                      <a:pt x="1793" y="3185"/>
                    </a:lnTo>
                    <a:cubicBezTo>
                      <a:pt x="1831" y="3169"/>
                      <a:pt x="1858" y="3136"/>
                      <a:pt x="1864" y="3098"/>
                    </a:cubicBezTo>
                    <a:lnTo>
                      <a:pt x="1897" y="2722"/>
                    </a:lnTo>
                    <a:cubicBezTo>
                      <a:pt x="1897" y="2722"/>
                      <a:pt x="2109" y="2673"/>
                      <a:pt x="2305" y="2635"/>
                    </a:cubicBezTo>
                    <a:cubicBezTo>
                      <a:pt x="2469" y="2597"/>
                      <a:pt x="2599" y="2477"/>
                      <a:pt x="2649" y="2319"/>
                    </a:cubicBezTo>
                    <a:cubicBezTo>
                      <a:pt x="2649" y="2319"/>
                      <a:pt x="2790" y="2281"/>
                      <a:pt x="2943" y="2221"/>
                    </a:cubicBezTo>
                    <a:cubicBezTo>
                      <a:pt x="3144" y="2139"/>
                      <a:pt x="3286" y="2008"/>
                      <a:pt x="3362" y="1676"/>
                    </a:cubicBezTo>
                    <a:cubicBezTo>
                      <a:pt x="3488" y="1164"/>
                      <a:pt x="3297" y="831"/>
                      <a:pt x="2975" y="385"/>
                    </a:cubicBezTo>
                    <a:cubicBezTo>
                      <a:pt x="2737" y="51"/>
                      <a:pt x="2457" y="1"/>
                      <a:pt x="2223" y="1"/>
                    </a:cubicBezTo>
                    <a:cubicBezTo>
                      <a:pt x="2189" y="1"/>
                      <a:pt x="2157" y="2"/>
                      <a:pt x="2125" y="3"/>
                    </a:cubicBezTo>
                    <a:cubicBezTo>
                      <a:pt x="1744" y="14"/>
                      <a:pt x="1744" y="330"/>
                      <a:pt x="1744" y="330"/>
                    </a:cubicBezTo>
                    <a:cubicBezTo>
                      <a:pt x="1744" y="330"/>
                      <a:pt x="1744" y="14"/>
                      <a:pt x="1368" y="3"/>
                    </a:cubicBezTo>
                    <a:cubicBezTo>
                      <a:pt x="1336" y="2"/>
                      <a:pt x="1303" y="1"/>
                      <a:pt x="126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27" name="Google Shape;9127;p62"/>
              <p:cNvSpPr/>
              <p:nvPr/>
            </p:nvSpPr>
            <p:spPr>
              <a:xfrm>
                <a:off x="4751848" y="1888032"/>
                <a:ext cx="116291" cy="144095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5167" extrusionOk="0">
                    <a:moveTo>
                      <a:pt x="1614" y="1"/>
                    </a:moveTo>
                    <a:cubicBezTo>
                      <a:pt x="1614" y="1"/>
                      <a:pt x="1374" y="1259"/>
                      <a:pt x="1739" y="1804"/>
                    </a:cubicBezTo>
                    <a:cubicBezTo>
                      <a:pt x="1864" y="1973"/>
                      <a:pt x="2044" y="2098"/>
                      <a:pt x="2251" y="2142"/>
                    </a:cubicBezTo>
                    <a:cubicBezTo>
                      <a:pt x="2235" y="2251"/>
                      <a:pt x="2251" y="2360"/>
                      <a:pt x="2306" y="2453"/>
                    </a:cubicBezTo>
                    <a:cubicBezTo>
                      <a:pt x="2387" y="2594"/>
                      <a:pt x="2475" y="2709"/>
                      <a:pt x="2475" y="2709"/>
                    </a:cubicBezTo>
                    <a:cubicBezTo>
                      <a:pt x="2420" y="2774"/>
                      <a:pt x="2382" y="2850"/>
                      <a:pt x="2360" y="2932"/>
                    </a:cubicBezTo>
                    <a:cubicBezTo>
                      <a:pt x="2327" y="3052"/>
                      <a:pt x="2306" y="3177"/>
                      <a:pt x="2306" y="3303"/>
                    </a:cubicBezTo>
                    <a:cubicBezTo>
                      <a:pt x="2224" y="3335"/>
                      <a:pt x="2148" y="3384"/>
                      <a:pt x="2077" y="3439"/>
                    </a:cubicBezTo>
                    <a:cubicBezTo>
                      <a:pt x="1935" y="3553"/>
                      <a:pt x="1793" y="3837"/>
                      <a:pt x="1793" y="3837"/>
                    </a:cubicBezTo>
                    <a:cubicBezTo>
                      <a:pt x="1726" y="3778"/>
                      <a:pt x="1635" y="3745"/>
                      <a:pt x="1544" y="3745"/>
                    </a:cubicBezTo>
                    <a:cubicBezTo>
                      <a:pt x="1525" y="3745"/>
                      <a:pt x="1507" y="3747"/>
                      <a:pt x="1488" y="3749"/>
                    </a:cubicBezTo>
                    <a:cubicBezTo>
                      <a:pt x="1287" y="3782"/>
                      <a:pt x="1178" y="3864"/>
                      <a:pt x="1091" y="3864"/>
                    </a:cubicBezTo>
                    <a:cubicBezTo>
                      <a:pt x="1003" y="3864"/>
                      <a:pt x="922" y="3684"/>
                      <a:pt x="638" y="3640"/>
                    </a:cubicBezTo>
                    <a:cubicBezTo>
                      <a:pt x="595" y="3633"/>
                      <a:pt x="554" y="3629"/>
                      <a:pt x="517" y="3629"/>
                    </a:cubicBezTo>
                    <a:cubicBezTo>
                      <a:pt x="266" y="3629"/>
                      <a:pt x="152" y="3808"/>
                      <a:pt x="72" y="4202"/>
                    </a:cubicBezTo>
                    <a:cubicBezTo>
                      <a:pt x="1" y="4605"/>
                      <a:pt x="88" y="5166"/>
                      <a:pt x="88" y="5166"/>
                    </a:cubicBezTo>
                    <a:lnTo>
                      <a:pt x="409" y="5112"/>
                    </a:lnTo>
                    <a:cubicBezTo>
                      <a:pt x="409" y="5112"/>
                      <a:pt x="355" y="4512"/>
                      <a:pt x="415" y="4371"/>
                    </a:cubicBezTo>
                    <a:cubicBezTo>
                      <a:pt x="458" y="4262"/>
                      <a:pt x="501" y="4185"/>
                      <a:pt x="575" y="4185"/>
                    </a:cubicBezTo>
                    <a:cubicBezTo>
                      <a:pt x="594" y="4185"/>
                      <a:pt x="615" y="4190"/>
                      <a:pt x="638" y="4202"/>
                    </a:cubicBezTo>
                    <a:cubicBezTo>
                      <a:pt x="737" y="4253"/>
                      <a:pt x="791" y="4322"/>
                      <a:pt x="878" y="4322"/>
                    </a:cubicBezTo>
                    <a:cubicBezTo>
                      <a:pt x="892" y="4322"/>
                      <a:pt x="906" y="4320"/>
                      <a:pt x="922" y="4316"/>
                    </a:cubicBezTo>
                    <a:cubicBezTo>
                      <a:pt x="1001" y="4297"/>
                      <a:pt x="945" y="4266"/>
                      <a:pt x="958" y="4266"/>
                    </a:cubicBezTo>
                    <a:cubicBezTo>
                      <a:pt x="964" y="4266"/>
                      <a:pt x="984" y="4272"/>
                      <a:pt x="1036" y="4289"/>
                    </a:cubicBezTo>
                    <a:cubicBezTo>
                      <a:pt x="1205" y="4343"/>
                      <a:pt x="1314" y="4572"/>
                      <a:pt x="1739" y="4681"/>
                    </a:cubicBezTo>
                    <a:cubicBezTo>
                      <a:pt x="1869" y="4716"/>
                      <a:pt x="2035" y="4740"/>
                      <a:pt x="2217" y="4740"/>
                    </a:cubicBezTo>
                    <a:cubicBezTo>
                      <a:pt x="2634" y="4740"/>
                      <a:pt x="3136" y="4614"/>
                      <a:pt x="3488" y="4202"/>
                    </a:cubicBezTo>
                    <a:cubicBezTo>
                      <a:pt x="4000" y="3608"/>
                      <a:pt x="4169" y="2818"/>
                      <a:pt x="3831" y="2087"/>
                    </a:cubicBezTo>
                    <a:cubicBezTo>
                      <a:pt x="3554" y="1493"/>
                      <a:pt x="3337" y="1436"/>
                      <a:pt x="3114" y="1436"/>
                    </a:cubicBezTo>
                    <a:cubicBezTo>
                      <a:pt x="3061" y="1436"/>
                      <a:pt x="3008" y="1439"/>
                      <a:pt x="2954" y="1439"/>
                    </a:cubicBezTo>
                    <a:cubicBezTo>
                      <a:pt x="2671" y="1439"/>
                      <a:pt x="2562" y="1717"/>
                      <a:pt x="2306" y="1717"/>
                    </a:cubicBezTo>
                    <a:cubicBezTo>
                      <a:pt x="2055" y="1717"/>
                      <a:pt x="2066" y="1657"/>
                      <a:pt x="1968" y="1406"/>
                    </a:cubicBezTo>
                    <a:cubicBezTo>
                      <a:pt x="1908" y="1265"/>
                      <a:pt x="1881" y="802"/>
                      <a:pt x="1881" y="802"/>
                    </a:cubicBezTo>
                    <a:lnTo>
                      <a:pt x="1614" y="1"/>
                    </a:ln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28" name="Google Shape;9128;p62"/>
              <p:cNvSpPr/>
              <p:nvPr/>
            </p:nvSpPr>
            <p:spPr>
              <a:xfrm>
                <a:off x="4720084" y="2018461"/>
                <a:ext cx="137095" cy="153381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5500" extrusionOk="0">
                    <a:moveTo>
                      <a:pt x="4289" y="0"/>
                    </a:moveTo>
                    <a:cubicBezTo>
                      <a:pt x="4186" y="0"/>
                      <a:pt x="4095" y="67"/>
                      <a:pt x="4066" y="162"/>
                    </a:cubicBezTo>
                    <a:cubicBezTo>
                      <a:pt x="4066" y="162"/>
                      <a:pt x="3997" y="62"/>
                      <a:pt x="3900" y="62"/>
                    </a:cubicBezTo>
                    <a:cubicBezTo>
                      <a:pt x="3875" y="62"/>
                      <a:pt x="3849" y="69"/>
                      <a:pt x="3821" y="86"/>
                    </a:cubicBezTo>
                    <a:cubicBezTo>
                      <a:pt x="3750" y="124"/>
                      <a:pt x="3690" y="189"/>
                      <a:pt x="3663" y="271"/>
                    </a:cubicBezTo>
                    <a:cubicBezTo>
                      <a:pt x="3663" y="271"/>
                      <a:pt x="3630" y="247"/>
                      <a:pt x="3584" y="247"/>
                    </a:cubicBezTo>
                    <a:cubicBezTo>
                      <a:pt x="3545" y="247"/>
                      <a:pt x="3497" y="264"/>
                      <a:pt x="3450" y="326"/>
                    </a:cubicBezTo>
                    <a:cubicBezTo>
                      <a:pt x="3379" y="407"/>
                      <a:pt x="3287" y="462"/>
                      <a:pt x="3183" y="484"/>
                    </a:cubicBezTo>
                    <a:lnTo>
                      <a:pt x="3020" y="565"/>
                    </a:lnTo>
                    <a:cubicBezTo>
                      <a:pt x="2927" y="614"/>
                      <a:pt x="2840" y="691"/>
                      <a:pt x="2780" y="778"/>
                    </a:cubicBezTo>
                    <a:cubicBezTo>
                      <a:pt x="2693" y="762"/>
                      <a:pt x="2606" y="751"/>
                      <a:pt x="2513" y="751"/>
                    </a:cubicBezTo>
                    <a:cubicBezTo>
                      <a:pt x="2426" y="756"/>
                      <a:pt x="2344" y="783"/>
                      <a:pt x="2273" y="832"/>
                    </a:cubicBezTo>
                    <a:cubicBezTo>
                      <a:pt x="2208" y="800"/>
                      <a:pt x="2137" y="783"/>
                      <a:pt x="2061" y="778"/>
                    </a:cubicBezTo>
                    <a:cubicBezTo>
                      <a:pt x="1973" y="778"/>
                      <a:pt x="1881" y="767"/>
                      <a:pt x="1794" y="751"/>
                    </a:cubicBezTo>
                    <a:cubicBezTo>
                      <a:pt x="1772" y="669"/>
                      <a:pt x="1712" y="598"/>
                      <a:pt x="1636" y="565"/>
                    </a:cubicBezTo>
                    <a:cubicBezTo>
                      <a:pt x="1600" y="549"/>
                      <a:pt x="1563" y="541"/>
                      <a:pt x="1527" y="541"/>
                    </a:cubicBezTo>
                    <a:cubicBezTo>
                      <a:pt x="1490" y="541"/>
                      <a:pt x="1453" y="549"/>
                      <a:pt x="1418" y="565"/>
                    </a:cubicBezTo>
                    <a:cubicBezTo>
                      <a:pt x="1401" y="484"/>
                      <a:pt x="1352" y="407"/>
                      <a:pt x="1281" y="353"/>
                    </a:cubicBezTo>
                    <a:cubicBezTo>
                      <a:pt x="1242" y="314"/>
                      <a:pt x="1188" y="295"/>
                      <a:pt x="1135" y="295"/>
                    </a:cubicBezTo>
                    <a:cubicBezTo>
                      <a:pt x="1122" y="295"/>
                      <a:pt x="1109" y="296"/>
                      <a:pt x="1096" y="298"/>
                    </a:cubicBezTo>
                    <a:lnTo>
                      <a:pt x="1014" y="189"/>
                    </a:lnTo>
                    <a:cubicBezTo>
                      <a:pt x="972" y="186"/>
                      <a:pt x="929" y="184"/>
                      <a:pt x="886" y="184"/>
                    </a:cubicBezTo>
                    <a:cubicBezTo>
                      <a:pt x="787" y="184"/>
                      <a:pt x="688" y="194"/>
                      <a:pt x="589" y="217"/>
                    </a:cubicBezTo>
                    <a:cubicBezTo>
                      <a:pt x="350" y="271"/>
                      <a:pt x="377" y="380"/>
                      <a:pt x="377" y="380"/>
                    </a:cubicBezTo>
                    <a:cubicBezTo>
                      <a:pt x="377" y="380"/>
                      <a:pt x="268" y="407"/>
                      <a:pt x="137" y="702"/>
                    </a:cubicBezTo>
                    <a:cubicBezTo>
                      <a:pt x="1" y="990"/>
                      <a:pt x="110" y="1099"/>
                      <a:pt x="83" y="1257"/>
                    </a:cubicBezTo>
                    <a:cubicBezTo>
                      <a:pt x="55" y="1421"/>
                      <a:pt x="137" y="1448"/>
                      <a:pt x="137" y="1448"/>
                    </a:cubicBezTo>
                    <a:lnTo>
                      <a:pt x="137" y="1552"/>
                    </a:lnTo>
                    <a:cubicBezTo>
                      <a:pt x="137" y="1661"/>
                      <a:pt x="192" y="1824"/>
                      <a:pt x="137" y="1955"/>
                    </a:cubicBezTo>
                    <a:cubicBezTo>
                      <a:pt x="83" y="2086"/>
                      <a:pt x="83" y="2064"/>
                      <a:pt x="110" y="2222"/>
                    </a:cubicBezTo>
                    <a:cubicBezTo>
                      <a:pt x="137" y="2380"/>
                      <a:pt x="83" y="2434"/>
                      <a:pt x="55" y="2543"/>
                    </a:cubicBezTo>
                    <a:cubicBezTo>
                      <a:pt x="44" y="2625"/>
                      <a:pt x="50" y="2707"/>
                      <a:pt x="83" y="2783"/>
                    </a:cubicBezTo>
                    <a:lnTo>
                      <a:pt x="28" y="2996"/>
                    </a:lnTo>
                    <a:cubicBezTo>
                      <a:pt x="1" y="3132"/>
                      <a:pt x="39" y="3268"/>
                      <a:pt x="137" y="3372"/>
                    </a:cubicBezTo>
                    <a:cubicBezTo>
                      <a:pt x="137" y="3372"/>
                      <a:pt x="164" y="3688"/>
                      <a:pt x="377" y="3851"/>
                    </a:cubicBezTo>
                    <a:cubicBezTo>
                      <a:pt x="426" y="3893"/>
                      <a:pt x="488" y="3914"/>
                      <a:pt x="549" y="3914"/>
                    </a:cubicBezTo>
                    <a:cubicBezTo>
                      <a:pt x="623" y="3914"/>
                      <a:pt x="697" y="3884"/>
                      <a:pt x="747" y="3824"/>
                    </a:cubicBezTo>
                    <a:cubicBezTo>
                      <a:pt x="796" y="4080"/>
                      <a:pt x="938" y="4309"/>
                      <a:pt x="1151" y="4467"/>
                    </a:cubicBezTo>
                    <a:cubicBezTo>
                      <a:pt x="1336" y="4467"/>
                      <a:pt x="1260" y="4412"/>
                      <a:pt x="1281" y="4303"/>
                    </a:cubicBezTo>
                    <a:cubicBezTo>
                      <a:pt x="1309" y="4200"/>
                      <a:pt x="1069" y="4118"/>
                      <a:pt x="987" y="4036"/>
                    </a:cubicBezTo>
                    <a:cubicBezTo>
                      <a:pt x="911" y="3955"/>
                      <a:pt x="884" y="3742"/>
                      <a:pt x="884" y="3742"/>
                    </a:cubicBezTo>
                    <a:cubicBezTo>
                      <a:pt x="976" y="3650"/>
                      <a:pt x="1058" y="3541"/>
                      <a:pt x="1123" y="3421"/>
                    </a:cubicBezTo>
                    <a:cubicBezTo>
                      <a:pt x="1205" y="3263"/>
                      <a:pt x="1096" y="3132"/>
                      <a:pt x="1014" y="2914"/>
                    </a:cubicBezTo>
                    <a:cubicBezTo>
                      <a:pt x="964" y="2773"/>
                      <a:pt x="899" y="2750"/>
                      <a:pt x="861" y="2750"/>
                    </a:cubicBezTo>
                    <a:cubicBezTo>
                      <a:pt x="842" y="2750"/>
                      <a:pt x="829" y="2756"/>
                      <a:pt x="829" y="2756"/>
                    </a:cubicBezTo>
                    <a:cubicBezTo>
                      <a:pt x="856" y="2636"/>
                      <a:pt x="867" y="2505"/>
                      <a:pt x="856" y="2380"/>
                    </a:cubicBezTo>
                    <a:cubicBezTo>
                      <a:pt x="829" y="2222"/>
                      <a:pt x="775" y="2222"/>
                      <a:pt x="775" y="2222"/>
                    </a:cubicBezTo>
                    <a:cubicBezTo>
                      <a:pt x="775" y="2222"/>
                      <a:pt x="829" y="1982"/>
                      <a:pt x="856" y="1873"/>
                    </a:cubicBezTo>
                    <a:cubicBezTo>
                      <a:pt x="884" y="1770"/>
                      <a:pt x="698" y="1524"/>
                      <a:pt x="698" y="1524"/>
                    </a:cubicBezTo>
                    <a:cubicBezTo>
                      <a:pt x="742" y="1426"/>
                      <a:pt x="791" y="1328"/>
                      <a:pt x="856" y="1236"/>
                    </a:cubicBezTo>
                    <a:cubicBezTo>
                      <a:pt x="938" y="1127"/>
                      <a:pt x="856" y="990"/>
                      <a:pt x="856" y="990"/>
                    </a:cubicBezTo>
                    <a:lnTo>
                      <a:pt x="856" y="990"/>
                    </a:lnTo>
                    <a:lnTo>
                      <a:pt x="1069" y="1018"/>
                    </a:lnTo>
                    <a:cubicBezTo>
                      <a:pt x="1069" y="1018"/>
                      <a:pt x="1151" y="1263"/>
                      <a:pt x="1281" y="1312"/>
                    </a:cubicBezTo>
                    <a:cubicBezTo>
                      <a:pt x="1301" y="1320"/>
                      <a:pt x="1320" y="1323"/>
                      <a:pt x="1339" y="1323"/>
                    </a:cubicBezTo>
                    <a:cubicBezTo>
                      <a:pt x="1449" y="1323"/>
                      <a:pt x="1548" y="1208"/>
                      <a:pt x="1548" y="1208"/>
                    </a:cubicBezTo>
                    <a:cubicBezTo>
                      <a:pt x="1636" y="1317"/>
                      <a:pt x="1761" y="1383"/>
                      <a:pt x="1897" y="1394"/>
                    </a:cubicBezTo>
                    <a:cubicBezTo>
                      <a:pt x="2033" y="1394"/>
                      <a:pt x="2170" y="1366"/>
                      <a:pt x="2300" y="1312"/>
                    </a:cubicBezTo>
                    <a:cubicBezTo>
                      <a:pt x="2300" y="1312"/>
                      <a:pt x="2513" y="1448"/>
                      <a:pt x="2698" y="1448"/>
                    </a:cubicBezTo>
                    <a:cubicBezTo>
                      <a:pt x="2883" y="1448"/>
                      <a:pt x="2938" y="1236"/>
                      <a:pt x="2938" y="1236"/>
                    </a:cubicBezTo>
                    <a:cubicBezTo>
                      <a:pt x="2938" y="1236"/>
                      <a:pt x="3074" y="1271"/>
                      <a:pt x="3184" y="1271"/>
                    </a:cubicBezTo>
                    <a:cubicBezTo>
                      <a:pt x="3212" y="1271"/>
                      <a:pt x="3238" y="1268"/>
                      <a:pt x="3259" y="1263"/>
                    </a:cubicBezTo>
                    <a:cubicBezTo>
                      <a:pt x="3341" y="1230"/>
                      <a:pt x="3417" y="1176"/>
                      <a:pt x="3472" y="1105"/>
                    </a:cubicBezTo>
                    <a:cubicBezTo>
                      <a:pt x="3472" y="1105"/>
                      <a:pt x="3506" y="1120"/>
                      <a:pt x="3570" y="1120"/>
                    </a:cubicBezTo>
                    <a:cubicBezTo>
                      <a:pt x="3619" y="1120"/>
                      <a:pt x="3685" y="1111"/>
                      <a:pt x="3766" y="1078"/>
                    </a:cubicBezTo>
                    <a:cubicBezTo>
                      <a:pt x="3881" y="1029"/>
                      <a:pt x="3990" y="963"/>
                      <a:pt x="4088" y="887"/>
                    </a:cubicBezTo>
                    <a:lnTo>
                      <a:pt x="4088" y="887"/>
                    </a:lnTo>
                    <a:cubicBezTo>
                      <a:pt x="4088" y="887"/>
                      <a:pt x="4006" y="1290"/>
                      <a:pt x="4060" y="1448"/>
                    </a:cubicBezTo>
                    <a:cubicBezTo>
                      <a:pt x="4099" y="1563"/>
                      <a:pt x="4126" y="1677"/>
                      <a:pt x="4142" y="1797"/>
                    </a:cubicBezTo>
                    <a:cubicBezTo>
                      <a:pt x="4060" y="1900"/>
                      <a:pt x="4006" y="2015"/>
                      <a:pt x="3979" y="2146"/>
                    </a:cubicBezTo>
                    <a:cubicBezTo>
                      <a:pt x="3951" y="2331"/>
                      <a:pt x="4088" y="2571"/>
                      <a:pt x="4088" y="2571"/>
                    </a:cubicBezTo>
                    <a:lnTo>
                      <a:pt x="4033" y="2783"/>
                    </a:lnTo>
                    <a:cubicBezTo>
                      <a:pt x="4000" y="2903"/>
                      <a:pt x="4017" y="3028"/>
                      <a:pt x="4088" y="3132"/>
                    </a:cubicBezTo>
                    <a:lnTo>
                      <a:pt x="4006" y="3317"/>
                    </a:lnTo>
                    <a:cubicBezTo>
                      <a:pt x="3930" y="3508"/>
                      <a:pt x="4006" y="3557"/>
                      <a:pt x="4006" y="3557"/>
                    </a:cubicBezTo>
                    <a:lnTo>
                      <a:pt x="3902" y="3666"/>
                    </a:lnTo>
                    <a:cubicBezTo>
                      <a:pt x="3793" y="3775"/>
                      <a:pt x="3875" y="3824"/>
                      <a:pt x="3875" y="3824"/>
                    </a:cubicBezTo>
                    <a:lnTo>
                      <a:pt x="3663" y="4042"/>
                    </a:lnTo>
                    <a:cubicBezTo>
                      <a:pt x="3663" y="4042"/>
                      <a:pt x="3554" y="3906"/>
                      <a:pt x="3417" y="3906"/>
                    </a:cubicBezTo>
                    <a:cubicBezTo>
                      <a:pt x="3336" y="3906"/>
                      <a:pt x="3248" y="3933"/>
                      <a:pt x="3178" y="3982"/>
                    </a:cubicBezTo>
                    <a:cubicBezTo>
                      <a:pt x="3178" y="3982"/>
                      <a:pt x="2965" y="3851"/>
                      <a:pt x="2807" y="3769"/>
                    </a:cubicBezTo>
                    <a:cubicBezTo>
                      <a:pt x="2746" y="3739"/>
                      <a:pt x="2681" y="3723"/>
                      <a:pt x="2612" y="3723"/>
                    </a:cubicBezTo>
                    <a:cubicBezTo>
                      <a:pt x="2497" y="3723"/>
                      <a:pt x="2368" y="3766"/>
                      <a:pt x="2219" y="3851"/>
                    </a:cubicBezTo>
                    <a:cubicBezTo>
                      <a:pt x="1979" y="3982"/>
                      <a:pt x="1952" y="4145"/>
                      <a:pt x="1924" y="4412"/>
                    </a:cubicBezTo>
                    <a:cubicBezTo>
                      <a:pt x="1897" y="4679"/>
                      <a:pt x="2082" y="5001"/>
                      <a:pt x="2137" y="5104"/>
                    </a:cubicBezTo>
                    <a:cubicBezTo>
                      <a:pt x="2191" y="5213"/>
                      <a:pt x="2110" y="5317"/>
                      <a:pt x="2191" y="5453"/>
                    </a:cubicBezTo>
                    <a:cubicBezTo>
                      <a:pt x="2213" y="5487"/>
                      <a:pt x="2243" y="5500"/>
                      <a:pt x="2276" y="5500"/>
                    </a:cubicBezTo>
                    <a:cubicBezTo>
                      <a:pt x="2370" y="5500"/>
                      <a:pt x="2486" y="5399"/>
                      <a:pt x="2486" y="5399"/>
                    </a:cubicBezTo>
                    <a:cubicBezTo>
                      <a:pt x="2486" y="5399"/>
                      <a:pt x="2559" y="5445"/>
                      <a:pt x="2642" y="5445"/>
                    </a:cubicBezTo>
                    <a:cubicBezTo>
                      <a:pt x="2670" y="5445"/>
                      <a:pt x="2698" y="5440"/>
                      <a:pt x="2725" y="5426"/>
                    </a:cubicBezTo>
                    <a:cubicBezTo>
                      <a:pt x="2834" y="5371"/>
                      <a:pt x="2774" y="5159"/>
                      <a:pt x="2883" y="4974"/>
                    </a:cubicBezTo>
                    <a:cubicBezTo>
                      <a:pt x="2998" y="4783"/>
                      <a:pt x="2943" y="4652"/>
                      <a:pt x="3020" y="4516"/>
                    </a:cubicBezTo>
                    <a:cubicBezTo>
                      <a:pt x="3040" y="4484"/>
                      <a:pt x="3058" y="4471"/>
                      <a:pt x="3075" y="4471"/>
                    </a:cubicBezTo>
                    <a:cubicBezTo>
                      <a:pt x="3126" y="4471"/>
                      <a:pt x="3162" y="4597"/>
                      <a:pt x="3183" y="4679"/>
                    </a:cubicBezTo>
                    <a:cubicBezTo>
                      <a:pt x="3201" y="4748"/>
                      <a:pt x="3301" y="4795"/>
                      <a:pt x="3412" y="4795"/>
                    </a:cubicBezTo>
                    <a:cubicBezTo>
                      <a:pt x="3468" y="4795"/>
                      <a:pt x="3528" y="4783"/>
                      <a:pt x="3581" y="4756"/>
                    </a:cubicBezTo>
                    <a:cubicBezTo>
                      <a:pt x="3635" y="4730"/>
                      <a:pt x="3693" y="4722"/>
                      <a:pt x="3753" y="4722"/>
                    </a:cubicBezTo>
                    <a:cubicBezTo>
                      <a:pt x="3873" y="4722"/>
                      <a:pt x="4004" y="4756"/>
                      <a:pt x="4142" y="4756"/>
                    </a:cubicBezTo>
                    <a:cubicBezTo>
                      <a:pt x="4355" y="4756"/>
                      <a:pt x="4327" y="4756"/>
                      <a:pt x="4491" y="4489"/>
                    </a:cubicBezTo>
                    <a:cubicBezTo>
                      <a:pt x="4649" y="4222"/>
                      <a:pt x="4573" y="4091"/>
                      <a:pt x="4649" y="3933"/>
                    </a:cubicBezTo>
                    <a:cubicBezTo>
                      <a:pt x="4731" y="3769"/>
                      <a:pt x="4840" y="3557"/>
                      <a:pt x="4812" y="3317"/>
                    </a:cubicBezTo>
                    <a:cubicBezTo>
                      <a:pt x="4801" y="3176"/>
                      <a:pt x="4780" y="3034"/>
                      <a:pt x="4758" y="2892"/>
                    </a:cubicBezTo>
                    <a:cubicBezTo>
                      <a:pt x="4731" y="2756"/>
                      <a:pt x="4840" y="2701"/>
                      <a:pt x="4812" y="2516"/>
                    </a:cubicBezTo>
                    <a:cubicBezTo>
                      <a:pt x="4785" y="2331"/>
                      <a:pt x="4758" y="2331"/>
                      <a:pt x="4840" y="2195"/>
                    </a:cubicBezTo>
                    <a:cubicBezTo>
                      <a:pt x="4889" y="2135"/>
                      <a:pt x="4861" y="2037"/>
                      <a:pt x="4785" y="2009"/>
                    </a:cubicBezTo>
                    <a:cubicBezTo>
                      <a:pt x="4801" y="1933"/>
                      <a:pt x="4829" y="1862"/>
                      <a:pt x="4867" y="1797"/>
                    </a:cubicBezTo>
                    <a:cubicBezTo>
                      <a:pt x="4916" y="1693"/>
                      <a:pt x="4812" y="1557"/>
                      <a:pt x="4812" y="1557"/>
                    </a:cubicBezTo>
                    <a:lnTo>
                      <a:pt x="4867" y="1421"/>
                    </a:lnTo>
                    <a:cubicBezTo>
                      <a:pt x="4916" y="1285"/>
                      <a:pt x="4703" y="1208"/>
                      <a:pt x="4703" y="1208"/>
                    </a:cubicBezTo>
                    <a:cubicBezTo>
                      <a:pt x="4769" y="1121"/>
                      <a:pt x="4807" y="1018"/>
                      <a:pt x="4812" y="914"/>
                    </a:cubicBezTo>
                    <a:cubicBezTo>
                      <a:pt x="4801" y="811"/>
                      <a:pt x="4742" y="718"/>
                      <a:pt x="4649" y="674"/>
                    </a:cubicBezTo>
                    <a:cubicBezTo>
                      <a:pt x="4698" y="571"/>
                      <a:pt x="4725" y="462"/>
                      <a:pt x="4731" y="353"/>
                    </a:cubicBezTo>
                    <a:cubicBezTo>
                      <a:pt x="4731" y="189"/>
                      <a:pt x="4545" y="31"/>
                      <a:pt x="4333" y="4"/>
                    </a:cubicBezTo>
                    <a:cubicBezTo>
                      <a:pt x="4318" y="2"/>
                      <a:pt x="4304" y="0"/>
                      <a:pt x="428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29" name="Google Shape;9129;p62"/>
              <p:cNvSpPr/>
              <p:nvPr/>
            </p:nvSpPr>
            <p:spPr>
              <a:xfrm>
                <a:off x="4717044" y="1913828"/>
                <a:ext cx="128757" cy="87762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3147" extrusionOk="0">
                    <a:moveTo>
                      <a:pt x="1353" y="1"/>
                    </a:moveTo>
                    <a:cubicBezTo>
                      <a:pt x="1277" y="1"/>
                      <a:pt x="1203" y="9"/>
                      <a:pt x="1129" y="24"/>
                    </a:cubicBezTo>
                    <a:cubicBezTo>
                      <a:pt x="753" y="100"/>
                      <a:pt x="448" y="198"/>
                      <a:pt x="273" y="378"/>
                    </a:cubicBezTo>
                    <a:cubicBezTo>
                      <a:pt x="1" y="650"/>
                      <a:pt x="99" y="787"/>
                      <a:pt x="126" y="1141"/>
                    </a:cubicBezTo>
                    <a:cubicBezTo>
                      <a:pt x="159" y="1495"/>
                      <a:pt x="213" y="1942"/>
                      <a:pt x="213" y="2323"/>
                    </a:cubicBezTo>
                    <a:cubicBezTo>
                      <a:pt x="213" y="2710"/>
                      <a:pt x="186" y="2884"/>
                      <a:pt x="306" y="3031"/>
                    </a:cubicBezTo>
                    <a:cubicBezTo>
                      <a:pt x="370" y="3113"/>
                      <a:pt x="422" y="3146"/>
                      <a:pt x="504" y="3146"/>
                    </a:cubicBezTo>
                    <a:cubicBezTo>
                      <a:pt x="569" y="3146"/>
                      <a:pt x="654" y="3125"/>
                      <a:pt x="780" y="3091"/>
                    </a:cubicBezTo>
                    <a:cubicBezTo>
                      <a:pt x="1189" y="2972"/>
                      <a:pt x="1042" y="2764"/>
                      <a:pt x="1336" y="2677"/>
                    </a:cubicBezTo>
                    <a:cubicBezTo>
                      <a:pt x="1636" y="2590"/>
                      <a:pt x="1897" y="2530"/>
                      <a:pt x="1897" y="2530"/>
                    </a:cubicBezTo>
                    <a:cubicBezTo>
                      <a:pt x="2137" y="2470"/>
                      <a:pt x="2344" y="2116"/>
                      <a:pt x="2344" y="2116"/>
                    </a:cubicBezTo>
                    <a:cubicBezTo>
                      <a:pt x="2377" y="2187"/>
                      <a:pt x="2415" y="2258"/>
                      <a:pt x="2458" y="2323"/>
                    </a:cubicBezTo>
                    <a:cubicBezTo>
                      <a:pt x="2502" y="2416"/>
                      <a:pt x="2535" y="2514"/>
                      <a:pt x="2546" y="2617"/>
                    </a:cubicBezTo>
                    <a:lnTo>
                      <a:pt x="2665" y="2590"/>
                    </a:lnTo>
                    <a:cubicBezTo>
                      <a:pt x="2649" y="2492"/>
                      <a:pt x="2649" y="2389"/>
                      <a:pt x="2665" y="2290"/>
                    </a:cubicBezTo>
                    <a:cubicBezTo>
                      <a:pt x="2698" y="2116"/>
                      <a:pt x="2606" y="2089"/>
                      <a:pt x="2932" y="2056"/>
                    </a:cubicBezTo>
                    <a:cubicBezTo>
                      <a:pt x="3254" y="2023"/>
                      <a:pt x="3461" y="1909"/>
                      <a:pt x="3701" y="1522"/>
                    </a:cubicBezTo>
                    <a:cubicBezTo>
                      <a:pt x="3935" y="1141"/>
                      <a:pt x="3995" y="934"/>
                      <a:pt x="4142" y="814"/>
                    </a:cubicBezTo>
                    <a:cubicBezTo>
                      <a:pt x="4289" y="699"/>
                      <a:pt x="4376" y="694"/>
                      <a:pt x="4524" y="547"/>
                    </a:cubicBezTo>
                    <a:cubicBezTo>
                      <a:pt x="4524" y="547"/>
                      <a:pt x="4616" y="492"/>
                      <a:pt x="4257" y="345"/>
                    </a:cubicBezTo>
                    <a:cubicBezTo>
                      <a:pt x="4040" y="255"/>
                      <a:pt x="3901" y="220"/>
                      <a:pt x="3725" y="220"/>
                    </a:cubicBezTo>
                    <a:cubicBezTo>
                      <a:pt x="3613" y="220"/>
                      <a:pt x="3486" y="235"/>
                      <a:pt x="3314" y="258"/>
                    </a:cubicBezTo>
                    <a:cubicBezTo>
                      <a:pt x="3060" y="289"/>
                      <a:pt x="2824" y="342"/>
                      <a:pt x="2597" y="342"/>
                    </a:cubicBezTo>
                    <a:cubicBezTo>
                      <a:pt x="2429" y="342"/>
                      <a:pt x="2266" y="313"/>
                      <a:pt x="2104" y="225"/>
                    </a:cubicBezTo>
                    <a:cubicBezTo>
                      <a:pt x="1819" y="70"/>
                      <a:pt x="1579" y="1"/>
                      <a:pt x="135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30" name="Google Shape;9130;p62"/>
              <p:cNvSpPr/>
              <p:nvPr/>
            </p:nvSpPr>
            <p:spPr>
              <a:xfrm>
                <a:off x="4770086" y="1801832"/>
                <a:ext cx="84973" cy="86730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3110" extrusionOk="0">
                    <a:moveTo>
                      <a:pt x="486" y="0"/>
                    </a:moveTo>
                    <a:cubicBezTo>
                      <a:pt x="472" y="0"/>
                      <a:pt x="459" y="3"/>
                      <a:pt x="447" y="7"/>
                    </a:cubicBezTo>
                    <a:cubicBezTo>
                      <a:pt x="371" y="46"/>
                      <a:pt x="311" y="193"/>
                      <a:pt x="355" y="264"/>
                    </a:cubicBezTo>
                    <a:cubicBezTo>
                      <a:pt x="252" y="242"/>
                      <a:pt x="227" y="197"/>
                      <a:pt x="194" y="197"/>
                    </a:cubicBezTo>
                    <a:cubicBezTo>
                      <a:pt x="185" y="197"/>
                      <a:pt x="176" y="201"/>
                      <a:pt x="164" y="209"/>
                    </a:cubicBezTo>
                    <a:cubicBezTo>
                      <a:pt x="93" y="258"/>
                      <a:pt x="39" y="427"/>
                      <a:pt x="39" y="427"/>
                    </a:cubicBezTo>
                    <a:cubicBezTo>
                      <a:pt x="110" y="438"/>
                      <a:pt x="175" y="487"/>
                      <a:pt x="208" y="552"/>
                    </a:cubicBezTo>
                    <a:cubicBezTo>
                      <a:pt x="262" y="667"/>
                      <a:pt x="289" y="645"/>
                      <a:pt x="273" y="765"/>
                    </a:cubicBezTo>
                    <a:cubicBezTo>
                      <a:pt x="153" y="781"/>
                      <a:pt x="120" y="759"/>
                      <a:pt x="1" y="825"/>
                    </a:cubicBezTo>
                    <a:cubicBezTo>
                      <a:pt x="55" y="1114"/>
                      <a:pt x="153" y="1391"/>
                      <a:pt x="289" y="1648"/>
                    </a:cubicBezTo>
                    <a:lnTo>
                      <a:pt x="295" y="1735"/>
                    </a:lnTo>
                    <a:cubicBezTo>
                      <a:pt x="251" y="2323"/>
                      <a:pt x="704" y="2884"/>
                      <a:pt x="1270" y="3053"/>
                    </a:cubicBezTo>
                    <a:cubicBezTo>
                      <a:pt x="1405" y="3093"/>
                      <a:pt x="1543" y="3110"/>
                      <a:pt x="1682" y="3110"/>
                    </a:cubicBezTo>
                    <a:cubicBezTo>
                      <a:pt x="2038" y="3110"/>
                      <a:pt x="2402" y="3001"/>
                      <a:pt x="2747" y="2895"/>
                    </a:cubicBezTo>
                    <a:cubicBezTo>
                      <a:pt x="2807" y="2879"/>
                      <a:pt x="2970" y="2803"/>
                      <a:pt x="2987" y="2743"/>
                    </a:cubicBezTo>
                    <a:cubicBezTo>
                      <a:pt x="3047" y="2541"/>
                      <a:pt x="2916" y="2443"/>
                      <a:pt x="2910" y="2389"/>
                    </a:cubicBezTo>
                    <a:cubicBezTo>
                      <a:pt x="2790" y="1773"/>
                      <a:pt x="2496" y="1375"/>
                      <a:pt x="1940" y="1092"/>
                    </a:cubicBezTo>
                    <a:cubicBezTo>
                      <a:pt x="1739" y="983"/>
                      <a:pt x="1570" y="917"/>
                      <a:pt x="1570" y="917"/>
                    </a:cubicBezTo>
                    <a:cubicBezTo>
                      <a:pt x="1592" y="857"/>
                      <a:pt x="1575" y="792"/>
                      <a:pt x="1537" y="743"/>
                    </a:cubicBezTo>
                    <a:cubicBezTo>
                      <a:pt x="1526" y="667"/>
                      <a:pt x="1570" y="541"/>
                      <a:pt x="1537" y="438"/>
                    </a:cubicBezTo>
                    <a:cubicBezTo>
                      <a:pt x="1474" y="264"/>
                      <a:pt x="1384" y="228"/>
                      <a:pt x="1319" y="228"/>
                    </a:cubicBezTo>
                    <a:cubicBezTo>
                      <a:pt x="1271" y="228"/>
                      <a:pt x="1238" y="247"/>
                      <a:pt x="1238" y="247"/>
                    </a:cubicBezTo>
                    <a:cubicBezTo>
                      <a:pt x="1238" y="247"/>
                      <a:pt x="1020" y="101"/>
                      <a:pt x="843" y="101"/>
                    </a:cubicBezTo>
                    <a:cubicBezTo>
                      <a:pt x="796" y="101"/>
                      <a:pt x="751" y="112"/>
                      <a:pt x="714" y="138"/>
                    </a:cubicBezTo>
                    <a:cubicBezTo>
                      <a:pt x="691" y="73"/>
                      <a:pt x="569" y="0"/>
                      <a:pt x="48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9131" name="Google Shape;9131;p62"/>
          <p:cNvGrpSpPr/>
          <p:nvPr/>
        </p:nvGrpSpPr>
        <p:grpSpPr>
          <a:xfrm>
            <a:off x="2925871" y="2837181"/>
            <a:ext cx="2132746" cy="348002"/>
            <a:chOff x="2925871" y="2837181"/>
            <a:chExt cx="2132746" cy="348002"/>
          </a:xfrm>
        </p:grpSpPr>
        <p:grpSp>
          <p:nvGrpSpPr>
            <p:cNvPr id="9132" name="Google Shape;9132;p62"/>
            <p:cNvGrpSpPr/>
            <p:nvPr/>
          </p:nvGrpSpPr>
          <p:grpSpPr>
            <a:xfrm>
              <a:off x="2925871" y="2837181"/>
              <a:ext cx="2132746" cy="348002"/>
              <a:chOff x="2925871" y="2837181"/>
              <a:chExt cx="2132746" cy="348002"/>
            </a:xfrm>
          </p:grpSpPr>
          <p:sp>
            <p:nvSpPr>
              <p:cNvPr id="9133" name="Google Shape;9133;p62"/>
              <p:cNvSpPr/>
              <p:nvPr/>
            </p:nvSpPr>
            <p:spPr>
              <a:xfrm>
                <a:off x="2986196" y="2942669"/>
                <a:ext cx="175871" cy="137053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5423" extrusionOk="0">
                    <a:moveTo>
                      <a:pt x="0" y="0"/>
                    </a:moveTo>
                    <a:lnTo>
                      <a:pt x="0" y="5422"/>
                    </a:lnTo>
                    <a:lnTo>
                      <a:pt x="6959" y="5422"/>
                    </a:lnTo>
                    <a:lnTo>
                      <a:pt x="6959" y="0"/>
                    </a:ln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34" name="Google Shape;9134;p62"/>
              <p:cNvSpPr/>
              <p:nvPr/>
            </p:nvSpPr>
            <p:spPr>
              <a:xfrm>
                <a:off x="4537776" y="3000366"/>
                <a:ext cx="520841" cy="21633"/>
              </a:xfrm>
              <a:custGeom>
                <a:avLst/>
                <a:gdLst/>
                <a:ahLst/>
                <a:cxnLst/>
                <a:rect l="l" t="t" r="r" b="b"/>
                <a:pathLst>
                  <a:path w="20609" h="856" extrusionOk="0">
                    <a:moveTo>
                      <a:pt x="0" y="0"/>
                    </a:moveTo>
                    <a:lnTo>
                      <a:pt x="0" y="856"/>
                    </a:lnTo>
                    <a:lnTo>
                      <a:pt x="20608" y="856"/>
                    </a:lnTo>
                    <a:lnTo>
                      <a:pt x="19540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35" name="Google Shape;9135;p62"/>
              <p:cNvSpPr/>
              <p:nvPr/>
            </p:nvSpPr>
            <p:spPr>
              <a:xfrm>
                <a:off x="4476490" y="2956998"/>
                <a:ext cx="148046" cy="108242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4283" extrusionOk="0">
                    <a:moveTo>
                      <a:pt x="0" y="0"/>
                    </a:moveTo>
                    <a:lnTo>
                      <a:pt x="0" y="4283"/>
                    </a:lnTo>
                    <a:lnTo>
                      <a:pt x="4142" y="4283"/>
                    </a:lnTo>
                    <a:cubicBezTo>
                      <a:pt x="5090" y="4283"/>
                      <a:pt x="5858" y="3515"/>
                      <a:pt x="5858" y="2572"/>
                    </a:cubicBezTo>
                    <a:lnTo>
                      <a:pt x="5858" y="1716"/>
                    </a:lnTo>
                    <a:cubicBezTo>
                      <a:pt x="5858" y="768"/>
                      <a:pt x="5090" y="0"/>
                      <a:pt x="4142" y="0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36" name="Google Shape;9136;p62"/>
              <p:cNvSpPr/>
              <p:nvPr/>
            </p:nvSpPr>
            <p:spPr>
              <a:xfrm>
                <a:off x="3210237" y="2901626"/>
                <a:ext cx="1252505" cy="219113"/>
              </a:xfrm>
              <a:custGeom>
                <a:avLst/>
                <a:gdLst/>
                <a:ahLst/>
                <a:cxnLst/>
                <a:rect l="l" t="t" r="r" b="b"/>
                <a:pathLst>
                  <a:path w="49560" h="8670" extrusionOk="0">
                    <a:moveTo>
                      <a:pt x="1" y="1"/>
                    </a:moveTo>
                    <a:lnTo>
                      <a:pt x="1" y="8670"/>
                    </a:lnTo>
                    <a:lnTo>
                      <a:pt x="47843" y="8670"/>
                    </a:lnTo>
                    <a:cubicBezTo>
                      <a:pt x="48791" y="8670"/>
                      <a:pt x="49559" y="7902"/>
                      <a:pt x="49559" y="6959"/>
                    </a:cubicBezTo>
                    <a:lnTo>
                      <a:pt x="49559" y="1711"/>
                    </a:lnTo>
                    <a:cubicBezTo>
                      <a:pt x="49559" y="763"/>
                      <a:pt x="48791" y="1"/>
                      <a:pt x="4784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37" name="Google Shape;9137;p62"/>
              <p:cNvSpPr/>
              <p:nvPr/>
            </p:nvSpPr>
            <p:spPr>
              <a:xfrm>
                <a:off x="3161764" y="2837181"/>
                <a:ext cx="60351" cy="348002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3770" extrusionOk="0">
                    <a:moveTo>
                      <a:pt x="1194" y="0"/>
                    </a:moveTo>
                    <a:cubicBezTo>
                      <a:pt x="535" y="0"/>
                      <a:pt x="1" y="534"/>
                      <a:pt x="1" y="1194"/>
                    </a:cubicBezTo>
                    <a:lnTo>
                      <a:pt x="1" y="12577"/>
                    </a:lnTo>
                    <a:cubicBezTo>
                      <a:pt x="1" y="13231"/>
                      <a:pt x="535" y="13770"/>
                      <a:pt x="1194" y="13770"/>
                    </a:cubicBezTo>
                    <a:cubicBezTo>
                      <a:pt x="1854" y="13770"/>
                      <a:pt x="2388" y="13231"/>
                      <a:pt x="2388" y="12577"/>
                    </a:cubicBezTo>
                    <a:lnTo>
                      <a:pt x="2388" y="1194"/>
                    </a:lnTo>
                    <a:cubicBezTo>
                      <a:pt x="2388" y="534"/>
                      <a:pt x="1854" y="0"/>
                      <a:pt x="11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38" name="Google Shape;9138;p62"/>
              <p:cNvSpPr/>
              <p:nvPr/>
            </p:nvSpPr>
            <p:spPr>
              <a:xfrm>
                <a:off x="2925871" y="2837181"/>
                <a:ext cx="60351" cy="348002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3770" extrusionOk="0">
                    <a:moveTo>
                      <a:pt x="1194" y="0"/>
                    </a:moveTo>
                    <a:cubicBezTo>
                      <a:pt x="535" y="0"/>
                      <a:pt x="1" y="534"/>
                      <a:pt x="1" y="1194"/>
                    </a:cubicBezTo>
                    <a:lnTo>
                      <a:pt x="1" y="12577"/>
                    </a:lnTo>
                    <a:cubicBezTo>
                      <a:pt x="1" y="13231"/>
                      <a:pt x="535" y="13770"/>
                      <a:pt x="1194" y="13770"/>
                    </a:cubicBezTo>
                    <a:cubicBezTo>
                      <a:pt x="1853" y="13770"/>
                      <a:pt x="2387" y="13231"/>
                      <a:pt x="2387" y="12577"/>
                    </a:cubicBezTo>
                    <a:lnTo>
                      <a:pt x="2387" y="1194"/>
                    </a:lnTo>
                    <a:cubicBezTo>
                      <a:pt x="2387" y="534"/>
                      <a:pt x="1853" y="0"/>
                      <a:pt x="11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39" name="Google Shape;9139;p62"/>
              <p:cNvSpPr/>
              <p:nvPr/>
            </p:nvSpPr>
            <p:spPr>
              <a:xfrm>
                <a:off x="4462717" y="2931650"/>
                <a:ext cx="27572" cy="15906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6294" extrusionOk="0">
                    <a:moveTo>
                      <a:pt x="545" y="0"/>
                    </a:moveTo>
                    <a:cubicBezTo>
                      <a:pt x="246" y="0"/>
                      <a:pt x="0" y="240"/>
                      <a:pt x="0" y="545"/>
                    </a:cubicBezTo>
                    <a:lnTo>
                      <a:pt x="0" y="5749"/>
                    </a:lnTo>
                    <a:cubicBezTo>
                      <a:pt x="0" y="6049"/>
                      <a:pt x="246" y="6294"/>
                      <a:pt x="545" y="6294"/>
                    </a:cubicBezTo>
                    <a:cubicBezTo>
                      <a:pt x="845" y="6294"/>
                      <a:pt x="1090" y="6049"/>
                      <a:pt x="1090" y="5749"/>
                    </a:cubicBezTo>
                    <a:lnTo>
                      <a:pt x="1090" y="545"/>
                    </a:lnTo>
                    <a:cubicBezTo>
                      <a:pt x="1090" y="240"/>
                      <a:pt x="845" y="0"/>
                      <a:pt x="54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9140" name="Google Shape;9140;p62"/>
            <p:cNvSpPr/>
            <p:nvPr/>
          </p:nvSpPr>
          <p:spPr>
            <a:xfrm>
              <a:off x="3222275" y="2920500"/>
              <a:ext cx="1214896" cy="181229"/>
            </a:xfrm>
            <a:custGeom>
              <a:avLst/>
              <a:gdLst/>
              <a:ahLst/>
              <a:cxnLst/>
              <a:rect l="l" t="t" r="r" b="b"/>
              <a:pathLst>
                <a:path w="49532" h="7171" extrusionOk="0">
                  <a:moveTo>
                    <a:pt x="0" y="0"/>
                  </a:moveTo>
                  <a:lnTo>
                    <a:pt x="0" y="7171"/>
                  </a:lnTo>
                  <a:lnTo>
                    <a:pt x="48567" y="7171"/>
                  </a:lnTo>
                  <a:cubicBezTo>
                    <a:pt x="49101" y="7171"/>
                    <a:pt x="49531" y="6740"/>
                    <a:pt x="49531" y="6206"/>
                  </a:cubicBezTo>
                  <a:lnTo>
                    <a:pt x="49531" y="964"/>
                  </a:lnTo>
                  <a:cubicBezTo>
                    <a:pt x="49531" y="430"/>
                    <a:pt x="49101" y="0"/>
                    <a:pt x="4856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41" name="Google Shape;9141;p62"/>
            <p:cNvSpPr/>
            <p:nvPr/>
          </p:nvSpPr>
          <p:spPr>
            <a:xfrm>
              <a:off x="3222275" y="2920500"/>
              <a:ext cx="968006" cy="181381"/>
            </a:xfrm>
            <a:custGeom>
              <a:avLst/>
              <a:gdLst/>
              <a:ahLst/>
              <a:cxnLst/>
              <a:rect l="l" t="t" r="r" b="b"/>
              <a:pathLst>
                <a:path w="39762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39761" y="7176"/>
                  </a:lnTo>
                  <a:lnTo>
                    <a:pt x="39761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42" name="Google Shape;9142;p62"/>
            <p:cNvSpPr/>
            <p:nvPr/>
          </p:nvSpPr>
          <p:spPr>
            <a:xfrm>
              <a:off x="3222275" y="2920500"/>
              <a:ext cx="724118" cy="181381"/>
            </a:xfrm>
            <a:custGeom>
              <a:avLst/>
              <a:gdLst/>
              <a:ahLst/>
              <a:cxnLst/>
              <a:rect l="l" t="t" r="r" b="b"/>
              <a:pathLst>
                <a:path w="30112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30111" y="7176"/>
                  </a:lnTo>
                  <a:lnTo>
                    <a:pt x="30111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43" name="Google Shape;9143;p62"/>
            <p:cNvSpPr/>
            <p:nvPr/>
          </p:nvSpPr>
          <p:spPr>
            <a:xfrm>
              <a:off x="3222274" y="2920500"/>
              <a:ext cx="480243" cy="181381"/>
            </a:xfrm>
            <a:custGeom>
              <a:avLst/>
              <a:gdLst/>
              <a:ahLst/>
              <a:cxnLst/>
              <a:rect l="l" t="t" r="r" b="b"/>
              <a:pathLst>
                <a:path w="20462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20461" y="7176"/>
                  </a:lnTo>
                  <a:lnTo>
                    <a:pt x="20461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44" name="Google Shape;9144;p62"/>
            <p:cNvSpPr/>
            <p:nvPr/>
          </p:nvSpPr>
          <p:spPr>
            <a:xfrm>
              <a:off x="3222276" y="2920500"/>
              <a:ext cx="233593" cy="181381"/>
            </a:xfrm>
            <a:custGeom>
              <a:avLst/>
              <a:gdLst/>
              <a:ahLst/>
              <a:cxnLst/>
              <a:rect l="l" t="t" r="r" b="b"/>
              <a:pathLst>
                <a:path w="10703" h="7177" extrusionOk="0">
                  <a:moveTo>
                    <a:pt x="0" y="0"/>
                  </a:moveTo>
                  <a:lnTo>
                    <a:pt x="0" y="7176"/>
                  </a:lnTo>
                  <a:lnTo>
                    <a:pt x="10702" y="7176"/>
                  </a:lnTo>
                  <a:lnTo>
                    <a:pt x="10702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145" name="Google Shape;9145;p62"/>
          <p:cNvGrpSpPr/>
          <p:nvPr/>
        </p:nvGrpSpPr>
        <p:grpSpPr>
          <a:xfrm>
            <a:off x="3526573" y="3256553"/>
            <a:ext cx="447702" cy="1135923"/>
            <a:chOff x="3526573" y="3256553"/>
            <a:chExt cx="447702" cy="1135923"/>
          </a:xfrm>
        </p:grpSpPr>
        <p:sp>
          <p:nvSpPr>
            <p:cNvPr id="9146" name="Google Shape;9146;p62"/>
            <p:cNvSpPr/>
            <p:nvPr/>
          </p:nvSpPr>
          <p:spPr>
            <a:xfrm>
              <a:off x="3526573" y="3256553"/>
              <a:ext cx="447702" cy="1135923"/>
            </a:xfrm>
            <a:custGeom>
              <a:avLst/>
              <a:gdLst/>
              <a:ahLst/>
              <a:cxnLst/>
              <a:rect l="l" t="t" r="r" b="b"/>
              <a:pathLst>
                <a:path w="17715" h="44947" extrusionOk="0">
                  <a:moveTo>
                    <a:pt x="8707" y="1"/>
                  </a:moveTo>
                  <a:cubicBezTo>
                    <a:pt x="7995" y="1"/>
                    <a:pt x="6260" y="235"/>
                    <a:pt x="6588" y="2603"/>
                  </a:cubicBezTo>
                  <a:cubicBezTo>
                    <a:pt x="6588" y="2603"/>
                    <a:pt x="6530" y="2587"/>
                    <a:pt x="6458" y="2587"/>
                  </a:cubicBezTo>
                  <a:cubicBezTo>
                    <a:pt x="6328" y="2587"/>
                    <a:pt x="6156" y="2641"/>
                    <a:pt x="6212" y="2946"/>
                  </a:cubicBezTo>
                  <a:cubicBezTo>
                    <a:pt x="6294" y="3415"/>
                    <a:pt x="6457" y="3965"/>
                    <a:pt x="7040" y="3965"/>
                  </a:cubicBezTo>
                  <a:cubicBezTo>
                    <a:pt x="7040" y="3965"/>
                    <a:pt x="7051" y="4690"/>
                    <a:pt x="7585" y="5022"/>
                  </a:cubicBezTo>
                  <a:cubicBezTo>
                    <a:pt x="7585" y="5022"/>
                    <a:pt x="7716" y="5720"/>
                    <a:pt x="7618" y="5851"/>
                  </a:cubicBezTo>
                  <a:cubicBezTo>
                    <a:pt x="7525" y="5982"/>
                    <a:pt x="5749" y="7224"/>
                    <a:pt x="5166" y="7278"/>
                  </a:cubicBezTo>
                  <a:cubicBezTo>
                    <a:pt x="4588" y="7338"/>
                    <a:pt x="2796" y="7758"/>
                    <a:pt x="2774" y="9725"/>
                  </a:cubicBezTo>
                  <a:cubicBezTo>
                    <a:pt x="2752" y="11687"/>
                    <a:pt x="2621" y="12259"/>
                    <a:pt x="2441" y="12542"/>
                  </a:cubicBezTo>
                  <a:cubicBezTo>
                    <a:pt x="2267" y="12825"/>
                    <a:pt x="2147" y="14640"/>
                    <a:pt x="2191" y="15485"/>
                  </a:cubicBezTo>
                  <a:cubicBezTo>
                    <a:pt x="2240" y="16324"/>
                    <a:pt x="1390" y="18422"/>
                    <a:pt x="1542" y="20874"/>
                  </a:cubicBezTo>
                  <a:cubicBezTo>
                    <a:pt x="1542" y="20874"/>
                    <a:pt x="665" y="21691"/>
                    <a:pt x="594" y="22334"/>
                  </a:cubicBezTo>
                  <a:cubicBezTo>
                    <a:pt x="523" y="22971"/>
                    <a:pt x="0" y="23838"/>
                    <a:pt x="60" y="23958"/>
                  </a:cubicBezTo>
                  <a:cubicBezTo>
                    <a:pt x="87" y="24009"/>
                    <a:pt x="166" y="24037"/>
                    <a:pt x="260" y="24037"/>
                  </a:cubicBezTo>
                  <a:cubicBezTo>
                    <a:pt x="376" y="24037"/>
                    <a:pt x="515" y="23994"/>
                    <a:pt x="605" y="23898"/>
                  </a:cubicBezTo>
                  <a:cubicBezTo>
                    <a:pt x="769" y="23718"/>
                    <a:pt x="1030" y="23386"/>
                    <a:pt x="1030" y="23386"/>
                  </a:cubicBezTo>
                  <a:lnTo>
                    <a:pt x="1030" y="23386"/>
                  </a:lnTo>
                  <a:cubicBezTo>
                    <a:pt x="1030" y="23386"/>
                    <a:pt x="474" y="25511"/>
                    <a:pt x="758" y="25603"/>
                  </a:cubicBezTo>
                  <a:cubicBezTo>
                    <a:pt x="769" y="25607"/>
                    <a:pt x="781" y="25609"/>
                    <a:pt x="792" y="25609"/>
                  </a:cubicBezTo>
                  <a:cubicBezTo>
                    <a:pt x="1101" y="25609"/>
                    <a:pt x="1317" y="24295"/>
                    <a:pt x="1422" y="24143"/>
                  </a:cubicBezTo>
                  <a:cubicBezTo>
                    <a:pt x="1441" y="24117"/>
                    <a:pt x="1456" y="24106"/>
                    <a:pt x="1468" y="24106"/>
                  </a:cubicBezTo>
                  <a:cubicBezTo>
                    <a:pt x="1530" y="24106"/>
                    <a:pt x="1525" y="24383"/>
                    <a:pt x="1493" y="24546"/>
                  </a:cubicBezTo>
                  <a:cubicBezTo>
                    <a:pt x="1451" y="24741"/>
                    <a:pt x="1378" y="25771"/>
                    <a:pt x="1600" y="25771"/>
                  </a:cubicBezTo>
                  <a:cubicBezTo>
                    <a:pt x="1608" y="25771"/>
                    <a:pt x="1616" y="25769"/>
                    <a:pt x="1624" y="25767"/>
                  </a:cubicBezTo>
                  <a:cubicBezTo>
                    <a:pt x="1851" y="25701"/>
                    <a:pt x="1928" y="24271"/>
                    <a:pt x="2034" y="24271"/>
                  </a:cubicBezTo>
                  <a:cubicBezTo>
                    <a:pt x="2042" y="24271"/>
                    <a:pt x="2051" y="24280"/>
                    <a:pt x="2060" y="24301"/>
                  </a:cubicBezTo>
                  <a:cubicBezTo>
                    <a:pt x="2180" y="24573"/>
                    <a:pt x="2000" y="25592"/>
                    <a:pt x="2169" y="25625"/>
                  </a:cubicBezTo>
                  <a:cubicBezTo>
                    <a:pt x="2183" y="25628"/>
                    <a:pt x="2195" y="25629"/>
                    <a:pt x="2207" y="25629"/>
                  </a:cubicBezTo>
                  <a:cubicBezTo>
                    <a:pt x="2334" y="25629"/>
                    <a:pt x="2346" y="25475"/>
                    <a:pt x="2371" y="25380"/>
                  </a:cubicBezTo>
                  <a:cubicBezTo>
                    <a:pt x="2396" y="25279"/>
                    <a:pt x="2346" y="24133"/>
                    <a:pt x="2444" y="24133"/>
                  </a:cubicBezTo>
                  <a:cubicBezTo>
                    <a:pt x="2451" y="24133"/>
                    <a:pt x="2459" y="24140"/>
                    <a:pt x="2469" y="24154"/>
                  </a:cubicBezTo>
                  <a:cubicBezTo>
                    <a:pt x="2599" y="24350"/>
                    <a:pt x="2523" y="25353"/>
                    <a:pt x="2632" y="25385"/>
                  </a:cubicBezTo>
                  <a:cubicBezTo>
                    <a:pt x="2632" y="25385"/>
                    <a:pt x="2671" y="25404"/>
                    <a:pt x="2719" y="25404"/>
                  </a:cubicBezTo>
                  <a:cubicBezTo>
                    <a:pt x="2796" y="25404"/>
                    <a:pt x="2895" y="25356"/>
                    <a:pt x="2888" y="25107"/>
                  </a:cubicBezTo>
                  <a:cubicBezTo>
                    <a:pt x="2877" y="24704"/>
                    <a:pt x="3024" y="22966"/>
                    <a:pt x="3030" y="22563"/>
                  </a:cubicBezTo>
                  <a:cubicBezTo>
                    <a:pt x="3041" y="22007"/>
                    <a:pt x="2725" y="21228"/>
                    <a:pt x="2812" y="21097"/>
                  </a:cubicBezTo>
                  <a:cubicBezTo>
                    <a:pt x="2894" y="20966"/>
                    <a:pt x="3509" y="18950"/>
                    <a:pt x="3782" y="18133"/>
                  </a:cubicBezTo>
                  <a:cubicBezTo>
                    <a:pt x="4054" y="17315"/>
                    <a:pt x="4054" y="15185"/>
                    <a:pt x="4218" y="14912"/>
                  </a:cubicBezTo>
                  <a:cubicBezTo>
                    <a:pt x="4351" y="14693"/>
                    <a:pt x="4644" y="13388"/>
                    <a:pt x="4850" y="13388"/>
                  </a:cubicBezTo>
                  <a:cubicBezTo>
                    <a:pt x="4905" y="13388"/>
                    <a:pt x="4954" y="13481"/>
                    <a:pt x="4992" y="13714"/>
                  </a:cubicBezTo>
                  <a:cubicBezTo>
                    <a:pt x="5166" y="14814"/>
                    <a:pt x="5438" y="17517"/>
                    <a:pt x="5357" y="18111"/>
                  </a:cubicBezTo>
                  <a:cubicBezTo>
                    <a:pt x="5275" y="18705"/>
                    <a:pt x="5035" y="19724"/>
                    <a:pt x="5095" y="20301"/>
                  </a:cubicBezTo>
                  <a:cubicBezTo>
                    <a:pt x="5155" y="20884"/>
                    <a:pt x="4534" y="22067"/>
                    <a:pt x="4425" y="23418"/>
                  </a:cubicBezTo>
                  <a:cubicBezTo>
                    <a:pt x="4316" y="24770"/>
                    <a:pt x="4550" y="28311"/>
                    <a:pt x="4752" y="29227"/>
                  </a:cubicBezTo>
                  <a:cubicBezTo>
                    <a:pt x="4953" y="30137"/>
                    <a:pt x="4316" y="32060"/>
                    <a:pt x="4245" y="32447"/>
                  </a:cubicBezTo>
                  <a:cubicBezTo>
                    <a:pt x="4174" y="32840"/>
                    <a:pt x="4185" y="33929"/>
                    <a:pt x="4103" y="35330"/>
                  </a:cubicBezTo>
                  <a:cubicBezTo>
                    <a:pt x="4016" y="36730"/>
                    <a:pt x="4458" y="39760"/>
                    <a:pt x="4289" y="40283"/>
                  </a:cubicBezTo>
                  <a:cubicBezTo>
                    <a:pt x="4125" y="40806"/>
                    <a:pt x="1259" y="44032"/>
                    <a:pt x="1613" y="44538"/>
                  </a:cubicBezTo>
                  <a:cubicBezTo>
                    <a:pt x="1802" y="44809"/>
                    <a:pt x="2158" y="44946"/>
                    <a:pt x="2522" y="44946"/>
                  </a:cubicBezTo>
                  <a:cubicBezTo>
                    <a:pt x="2839" y="44946"/>
                    <a:pt x="3164" y="44842"/>
                    <a:pt x="3390" y="44631"/>
                  </a:cubicBezTo>
                  <a:cubicBezTo>
                    <a:pt x="3874" y="44184"/>
                    <a:pt x="4599" y="43520"/>
                    <a:pt x="4964" y="43236"/>
                  </a:cubicBezTo>
                  <a:cubicBezTo>
                    <a:pt x="5335" y="42947"/>
                    <a:pt x="6185" y="42795"/>
                    <a:pt x="6054" y="41089"/>
                  </a:cubicBezTo>
                  <a:cubicBezTo>
                    <a:pt x="6054" y="41089"/>
                    <a:pt x="5831" y="38550"/>
                    <a:pt x="6615" y="36872"/>
                  </a:cubicBezTo>
                  <a:cubicBezTo>
                    <a:pt x="7395" y="35188"/>
                    <a:pt x="7040" y="32840"/>
                    <a:pt x="7122" y="32082"/>
                  </a:cubicBezTo>
                  <a:cubicBezTo>
                    <a:pt x="7204" y="31325"/>
                    <a:pt x="7280" y="30093"/>
                    <a:pt x="7738" y="29216"/>
                  </a:cubicBezTo>
                  <a:cubicBezTo>
                    <a:pt x="8119" y="28491"/>
                    <a:pt x="8582" y="25936"/>
                    <a:pt x="8855" y="25058"/>
                  </a:cubicBezTo>
                  <a:cubicBezTo>
                    <a:pt x="9127" y="25936"/>
                    <a:pt x="9585" y="28491"/>
                    <a:pt x="9966" y="29216"/>
                  </a:cubicBezTo>
                  <a:cubicBezTo>
                    <a:pt x="10430" y="30093"/>
                    <a:pt x="10500" y="31325"/>
                    <a:pt x="10588" y="32082"/>
                  </a:cubicBezTo>
                  <a:cubicBezTo>
                    <a:pt x="10669" y="32840"/>
                    <a:pt x="10315" y="35188"/>
                    <a:pt x="11094" y="36872"/>
                  </a:cubicBezTo>
                  <a:cubicBezTo>
                    <a:pt x="11879" y="38556"/>
                    <a:pt x="11650" y="41089"/>
                    <a:pt x="11650" y="41089"/>
                  </a:cubicBezTo>
                  <a:cubicBezTo>
                    <a:pt x="11519" y="42789"/>
                    <a:pt x="12375" y="42947"/>
                    <a:pt x="12740" y="43236"/>
                  </a:cubicBezTo>
                  <a:cubicBezTo>
                    <a:pt x="13111" y="43520"/>
                    <a:pt x="13830" y="44184"/>
                    <a:pt x="14320" y="44631"/>
                  </a:cubicBezTo>
                  <a:cubicBezTo>
                    <a:pt x="14546" y="44842"/>
                    <a:pt x="14870" y="44946"/>
                    <a:pt x="15188" y="44946"/>
                  </a:cubicBezTo>
                  <a:cubicBezTo>
                    <a:pt x="15552" y="44946"/>
                    <a:pt x="15907" y="44809"/>
                    <a:pt x="16097" y="44538"/>
                  </a:cubicBezTo>
                  <a:cubicBezTo>
                    <a:pt x="16451" y="44026"/>
                    <a:pt x="13585" y="40806"/>
                    <a:pt x="13416" y="40283"/>
                  </a:cubicBezTo>
                  <a:cubicBezTo>
                    <a:pt x="13252" y="39760"/>
                    <a:pt x="13688" y="36730"/>
                    <a:pt x="13606" y="35330"/>
                  </a:cubicBezTo>
                  <a:cubicBezTo>
                    <a:pt x="13525" y="33929"/>
                    <a:pt x="13541" y="32840"/>
                    <a:pt x="13465" y="32447"/>
                  </a:cubicBezTo>
                  <a:cubicBezTo>
                    <a:pt x="13394" y="32060"/>
                    <a:pt x="12756" y="30137"/>
                    <a:pt x="12958" y="29227"/>
                  </a:cubicBezTo>
                  <a:cubicBezTo>
                    <a:pt x="13160" y="28311"/>
                    <a:pt x="13394" y="24770"/>
                    <a:pt x="13285" y="23418"/>
                  </a:cubicBezTo>
                  <a:cubicBezTo>
                    <a:pt x="13176" y="22067"/>
                    <a:pt x="12555" y="20884"/>
                    <a:pt x="12615" y="20301"/>
                  </a:cubicBezTo>
                  <a:cubicBezTo>
                    <a:pt x="12669" y="19724"/>
                    <a:pt x="12435" y="18705"/>
                    <a:pt x="12353" y="18111"/>
                  </a:cubicBezTo>
                  <a:cubicBezTo>
                    <a:pt x="12266" y="17517"/>
                    <a:pt x="12544" y="14814"/>
                    <a:pt x="12718" y="13714"/>
                  </a:cubicBezTo>
                  <a:cubicBezTo>
                    <a:pt x="12756" y="13482"/>
                    <a:pt x="12805" y="13389"/>
                    <a:pt x="12860" y="13389"/>
                  </a:cubicBezTo>
                  <a:cubicBezTo>
                    <a:pt x="13066" y="13389"/>
                    <a:pt x="13359" y="14697"/>
                    <a:pt x="13492" y="14912"/>
                  </a:cubicBezTo>
                  <a:cubicBezTo>
                    <a:pt x="13655" y="15185"/>
                    <a:pt x="13655" y="17315"/>
                    <a:pt x="13928" y="18133"/>
                  </a:cubicBezTo>
                  <a:cubicBezTo>
                    <a:pt x="14200" y="18950"/>
                    <a:pt x="14811" y="20966"/>
                    <a:pt x="14898" y="21097"/>
                  </a:cubicBezTo>
                  <a:cubicBezTo>
                    <a:pt x="14985" y="21228"/>
                    <a:pt x="14527" y="21893"/>
                    <a:pt x="14783" y="23342"/>
                  </a:cubicBezTo>
                  <a:cubicBezTo>
                    <a:pt x="14865" y="23925"/>
                    <a:pt x="14903" y="24513"/>
                    <a:pt x="14898" y="25102"/>
                  </a:cubicBezTo>
                  <a:cubicBezTo>
                    <a:pt x="14891" y="25359"/>
                    <a:pt x="14966" y="25406"/>
                    <a:pt x="15021" y="25406"/>
                  </a:cubicBezTo>
                  <a:cubicBezTo>
                    <a:pt x="15053" y="25406"/>
                    <a:pt x="15078" y="25391"/>
                    <a:pt x="15078" y="25391"/>
                  </a:cubicBezTo>
                  <a:cubicBezTo>
                    <a:pt x="15187" y="25353"/>
                    <a:pt x="15143" y="24230"/>
                    <a:pt x="15279" y="24029"/>
                  </a:cubicBezTo>
                  <a:cubicBezTo>
                    <a:pt x="15288" y="24015"/>
                    <a:pt x="15296" y="24008"/>
                    <a:pt x="15303" y="24008"/>
                  </a:cubicBezTo>
                  <a:cubicBezTo>
                    <a:pt x="15403" y="24008"/>
                    <a:pt x="15319" y="25278"/>
                    <a:pt x="15339" y="25374"/>
                  </a:cubicBezTo>
                  <a:cubicBezTo>
                    <a:pt x="15364" y="25474"/>
                    <a:pt x="15375" y="25629"/>
                    <a:pt x="15507" y="25629"/>
                  </a:cubicBezTo>
                  <a:cubicBezTo>
                    <a:pt x="15519" y="25629"/>
                    <a:pt x="15532" y="25628"/>
                    <a:pt x="15546" y="25625"/>
                  </a:cubicBezTo>
                  <a:cubicBezTo>
                    <a:pt x="15715" y="25587"/>
                    <a:pt x="15552" y="24383"/>
                    <a:pt x="15672" y="24110"/>
                  </a:cubicBezTo>
                  <a:cubicBezTo>
                    <a:pt x="15680" y="24092"/>
                    <a:pt x="15688" y="24083"/>
                    <a:pt x="15695" y="24083"/>
                  </a:cubicBezTo>
                  <a:cubicBezTo>
                    <a:pt x="15799" y="24083"/>
                    <a:pt x="15858" y="25701"/>
                    <a:pt x="16091" y="25767"/>
                  </a:cubicBezTo>
                  <a:cubicBezTo>
                    <a:pt x="16099" y="25769"/>
                    <a:pt x="16106" y="25770"/>
                    <a:pt x="16113" y="25770"/>
                  </a:cubicBezTo>
                  <a:cubicBezTo>
                    <a:pt x="16331" y="25770"/>
                    <a:pt x="16254" y="24741"/>
                    <a:pt x="16222" y="24546"/>
                  </a:cubicBezTo>
                  <a:cubicBezTo>
                    <a:pt x="16189" y="24377"/>
                    <a:pt x="16225" y="23997"/>
                    <a:pt x="16305" y="23997"/>
                  </a:cubicBezTo>
                  <a:cubicBezTo>
                    <a:pt x="16318" y="23997"/>
                    <a:pt x="16332" y="24007"/>
                    <a:pt x="16347" y="24029"/>
                  </a:cubicBezTo>
                  <a:cubicBezTo>
                    <a:pt x="16448" y="24178"/>
                    <a:pt x="16752" y="25600"/>
                    <a:pt x="16944" y="25600"/>
                  </a:cubicBezTo>
                  <a:cubicBezTo>
                    <a:pt x="16949" y="25600"/>
                    <a:pt x="16953" y="25599"/>
                    <a:pt x="16957" y="25598"/>
                  </a:cubicBezTo>
                  <a:cubicBezTo>
                    <a:pt x="17246" y="25494"/>
                    <a:pt x="16685" y="23386"/>
                    <a:pt x="16685" y="23386"/>
                  </a:cubicBezTo>
                  <a:lnTo>
                    <a:pt x="16685" y="23386"/>
                  </a:lnTo>
                  <a:cubicBezTo>
                    <a:pt x="16685" y="23386"/>
                    <a:pt x="16941" y="23718"/>
                    <a:pt x="17110" y="23892"/>
                  </a:cubicBezTo>
                  <a:cubicBezTo>
                    <a:pt x="17200" y="23991"/>
                    <a:pt x="17338" y="24036"/>
                    <a:pt x="17454" y="24036"/>
                  </a:cubicBezTo>
                  <a:cubicBezTo>
                    <a:pt x="17548" y="24036"/>
                    <a:pt x="17628" y="24006"/>
                    <a:pt x="17655" y="23952"/>
                  </a:cubicBezTo>
                  <a:cubicBezTo>
                    <a:pt x="17715" y="23832"/>
                    <a:pt x="17186" y="22971"/>
                    <a:pt x="17116" y="22334"/>
                  </a:cubicBezTo>
                  <a:cubicBezTo>
                    <a:pt x="17045" y="21691"/>
                    <a:pt x="16167" y="20874"/>
                    <a:pt x="16167" y="20874"/>
                  </a:cubicBezTo>
                  <a:cubicBezTo>
                    <a:pt x="16320" y="18422"/>
                    <a:pt x="15464" y="16324"/>
                    <a:pt x="15514" y="15485"/>
                  </a:cubicBezTo>
                  <a:cubicBezTo>
                    <a:pt x="15563" y="14640"/>
                    <a:pt x="15448" y="12825"/>
                    <a:pt x="15268" y="12542"/>
                  </a:cubicBezTo>
                  <a:cubicBezTo>
                    <a:pt x="15083" y="12259"/>
                    <a:pt x="14958" y="11692"/>
                    <a:pt x="14930" y="9725"/>
                  </a:cubicBezTo>
                  <a:cubicBezTo>
                    <a:pt x="14909" y="7758"/>
                    <a:pt x="13121" y="7338"/>
                    <a:pt x="12538" y="7278"/>
                  </a:cubicBezTo>
                  <a:cubicBezTo>
                    <a:pt x="11961" y="7224"/>
                    <a:pt x="10179" y="5976"/>
                    <a:pt x="10086" y="5851"/>
                  </a:cubicBezTo>
                  <a:cubicBezTo>
                    <a:pt x="9994" y="5725"/>
                    <a:pt x="10124" y="5022"/>
                    <a:pt x="10124" y="5022"/>
                  </a:cubicBezTo>
                  <a:cubicBezTo>
                    <a:pt x="10658" y="4690"/>
                    <a:pt x="10669" y="3965"/>
                    <a:pt x="10669" y="3965"/>
                  </a:cubicBezTo>
                  <a:cubicBezTo>
                    <a:pt x="11247" y="3965"/>
                    <a:pt x="11416" y="3420"/>
                    <a:pt x="11498" y="2946"/>
                  </a:cubicBezTo>
                  <a:cubicBezTo>
                    <a:pt x="11546" y="2641"/>
                    <a:pt x="11378" y="2585"/>
                    <a:pt x="11249" y="2585"/>
                  </a:cubicBezTo>
                  <a:cubicBezTo>
                    <a:pt x="11176" y="2585"/>
                    <a:pt x="11116" y="2603"/>
                    <a:pt x="11116" y="2603"/>
                  </a:cubicBezTo>
                  <a:cubicBezTo>
                    <a:pt x="11449" y="235"/>
                    <a:pt x="9710" y="1"/>
                    <a:pt x="9002" y="1"/>
                  </a:cubicBezTo>
                  <a:cubicBezTo>
                    <a:pt x="8946" y="1"/>
                    <a:pt x="8896" y="2"/>
                    <a:pt x="8855" y="4"/>
                  </a:cubicBezTo>
                  <a:cubicBezTo>
                    <a:pt x="8813" y="2"/>
                    <a:pt x="8763" y="1"/>
                    <a:pt x="8707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grpSp>
          <p:nvGrpSpPr>
            <p:cNvPr id="9147" name="Google Shape;9147;p62"/>
            <p:cNvGrpSpPr/>
            <p:nvPr/>
          </p:nvGrpSpPr>
          <p:grpSpPr>
            <a:xfrm>
              <a:off x="3539512" y="3261380"/>
              <a:ext cx="426827" cy="1112925"/>
              <a:chOff x="3539512" y="3261380"/>
              <a:chExt cx="426827" cy="1112925"/>
            </a:xfrm>
          </p:grpSpPr>
          <p:sp>
            <p:nvSpPr>
              <p:cNvPr id="9148" name="Google Shape;9148;p62"/>
              <p:cNvSpPr/>
              <p:nvPr/>
            </p:nvSpPr>
            <p:spPr>
              <a:xfrm>
                <a:off x="3539512" y="3319229"/>
                <a:ext cx="211809" cy="1054874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41740" extrusionOk="0">
                    <a:moveTo>
                      <a:pt x="8125" y="3066"/>
                    </a:moveTo>
                    <a:lnTo>
                      <a:pt x="8125" y="3605"/>
                    </a:lnTo>
                    <a:cubicBezTo>
                      <a:pt x="7881" y="3629"/>
                      <a:pt x="7650" y="3720"/>
                      <a:pt x="7406" y="3720"/>
                    </a:cubicBezTo>
                    <a:cubicBezTo>
                      <a:pt x="7372" y="3720"/>
                      <a:pt x="7337" y="3718"/>
                      <a:pt x="7302" y="3714"/>
                    </a:cubicBezTo>
                    <a:lnTo>
                      <a:pt x="7308" y="3714"/>
                    </a:lnTo>
                    <a:cubicBezTo>
                      <a:pt x="7373" y="3654"/>
                      <a:pt x="7433" y="3589"/>
                      <a:pt x="7493" y="3523"/>
                    </a:cubicBezTo>
                    <a:cubicBezTo>
                      <a:pt x="7667" y="3333"/>
                      <a:pt x="7885" y="3175"/>
                      <a:pt x="8125" y="3066"/>
                    </a:cubicBezTo>
                    <a:close/>
                    <a:moveTo>
                      <a:pt x="3308" y="11130"/>
                    </a:moveTo>
                    <a:cubicBezTo>
                      <a:pt x="3226" y="11408"/>
                      <a:pt x="3117" y="11675"/>
                      <a:pt x="2981" y="11926"/>
                    </a:cubicBezTo>
                    <a:cubicBezTo>
                      <a:pt x="2856" y="12171"/>
                      <a:pt x="2741" y="12449"/>
                      <a:pt x="2545" y="12645"/>
                    </a:cubicBezTo>
                    <a:cubicBezTo>
                      <a:pt x="2536" y="12654"/>
                      <a:pt x="2546" y="12663"/>
                      <a:pt x="2552" y="12663"/>
                    </a:cubicBezTo>
                    <a:cubicBezTo>
                      <a:pt x="2554" y="12663"/>
                      <a:pt x="2555" y="12662"/>
                      <a:pt x="2556" y="12661"/>
                    </a:cubicBezTo>
                    <a:cubicBezTo>
                      <a:pt x="2676" y="12574"/>
                      <a:pt x="2779" y="12471"/>
                      <a:pt x="2861" y="12351"/>
                    </a:cubicBezTo>
                    <a:cubicBezTo>
                      <a:pt x="2861" y="12356"/>
                      <a:pt x="2861" y="12362"/>
                      <a:pt x="2861" y="12362"/>
                    </a:cubicBezTo>
                    <a:cubicBezTo>
                      <a:pt x="2883" y="12487"/>
                      <a:pt x="2894" y="12612"/>
                      <a:pt x="2894" y="12738"/>
                    </a:cubicBezTo>
                    <a:cubicBezTo>
                      <a:pt x="2769" y="12847"/>
                      <a:pt x="2676" y="12950"/>
                      <a:pt x="2512" y="13010"/>
                    </a:cubicBezTo>
                    <a:cubicBezTo>
                      <a:pt x="2414" y="13043"/>
                      <a:pt x="2322" y="13092"/>
                      <a:pt x="2240" y="13157"/>
                    </a:cubicBezTo>
                    <a:cubicBezTo>
                      <a:pt x="2186" y="13201"/>
                      <a:pt x="2136" y="13255"/>
                      <a:pt x="2093" y="13310"/>
                    </a:cubicBezTo>
                    <a:cubicBezTo>
                      <a:pt x="2169" y="12912"/>
                      <a:pt x="2305" y="12525"/>
                      <a:pt x="2491" y="12165"/>
                    </a:cubicBezTo>
                    <a:cubicBezTo>
                      <a:pt x="2692" y="11779"/>
                      <a:pt x="3003" y="11452"/>
                      <a:pt x="3308" y="11130"/>
                    </a:cubicBezTo>
                    <a:close/>
                    <a:moveTo>
                      <a:pt x="8147" y="13277"/>
                    </a:moveTo>
                    <a:lnTo>
                      <a:pt x="8147" y="14143"/>
                    </a:lnTo>
                    <a:cubicBezTo>
                      <a:pt x="8140" y="14142"/>
                      <a:pt x="8133" y="14141"/>
                      <a:pt x="8127" y="14141"/>
                    </a:cubicBezTo>
                    <a:cubicBezTo>
                      <a:pt x="8109" y="14141"/>
                      <a:pt x="8094" y="14147"/>
                      <a:pt x="8081" y="14160"/>
                    </a:cubicBezTo>
                    <a:cubicBezTo>
                      <a:pt x="8010" y="14231"/>
                      <a:pt x="7929" y="14296"/>
                      <a:pt x="7842" y="14350"/>
                    </a:cubicBezTo>
                    <a:cubicBezTo>
                      <a:pt x="7591" y="14192"/>
                      <a:pt x="7444" y="14023"/>
                      <a:pt x="7122" y="14018"/>
                    </a:cubicBezTo>
                    <a:cubicBezTo>
                      <a:pt x="7111" y="14017"/>
                      <a:pt x="7099" y="14016"/>
                      <a:pt x="7087" y="14016"/>
                    </a:cubicBezTo>
                    <a:cubicBezTo>
                      <a:pt x="7055" y="14016"/>
                      <a:pt x="7023" y="14021"/>
                      <a:pt x="6992" y="14029"/>
                    </a:cubicBezTo>
                    <a:cubicBezTo>
                      <a:pt x="7117" y="13882"/>
                      <a:pt x="7237" y="13735"/>
                      <a:pt x="7411" y="13626"/>
                    </a:cubicBezTo>
                    <a:cubicBezTo>
                      <a:pt x="7645" y="13484"/>
                      <a:pt x="7918" y="13430"/>
                      <a:pt x="8147" y="13277"/>
                    </a:cubicBezTo>
                    <a:close/>
                    <a:moveTo>
                      <a:pt x="3172" y="11817"/>
                    </a:moveTo>
                    <a:cubicBezTo>
                      <a:pt x="3166" y="12040"/>
                      <a:pt x="3183" y="12263"/>
                      <a:pt x="3210" y="12487"/>
                    </a:cubicBezTo>
                    <a:cubicBezTo>
                      <a:pt x="3243" y="12825"/>
                      <a:pt x="3172" y="13184"/>
                      <a:pt x="3134" y="13522"/>
                    </a:cubicBezTo>
                    <a:cubicBezTo>
                      <a:pt x="3068" y="14171"/>
                      <a:pt x="2976" y="14835"/>
                      <a:pt x="2774" y="15457"/>
                    </a:cubicBezTo>
                    <a:cubicBezTo>
                      <a:pt x="2741" y="15560"/>
                      <a:pt x="2703" y="15664"/>
                      <a:pt x="2670" y="15767"/>
                    </a:cubicBezTo>
                    <a:cubicBezTo>
                      <a:pt x="2616" y="15566"/>
                      <a:pt x="2507" y="15375"/>
                      <a:pt x="2469" y="15173"/>
                    </a:cubicBezTo>
                    <a:cubicBezTo>
                      <a:pt x="2403" y="14765"/>
                      <a:pt x="2540" y="14350"/>
                      <a:pt x="2681" y="13974"/>
                    </a:cubicBezTo>
                    <a:cubicBezTo>
                      <a:pt x="2888" y="13440"/>
                      <a:pt x="3079" y="12928"/>
                      <a:pt x="2948" y="12345"/>
                    </a:cubicBezTo>
                    <a:cubicBezTo>
                      <a:pt x="2941" y="12327"/>
                      <a:pt x="2926" y="12316"/>
                      <a:pt x="2910" y="12316"/>
                    </a:cubicBezTo>
                    <a:cubicBezTo>
                      <a:pt x="2903" y="12316"/>
                      <a:pt x="2895" y="12318"/>
                      <a:pt x="2888" y="12323"/>
                    </a:cubicBezTo>
                    <a:cubicBezTo>
                      <a:pt x="2997" y="12165"/>
                      <a:pt x="3090" y="11996"/>
                      <a:pt x="3172" y="11817"/>
                    </a:cubicBezTo>
                    <a:close/>
                    <a:moveTo>
                      <a:pt x="8141" y="15010"/>
                    </a:moveTo>
                    <a:cubicBezTo>
                      <a:pt x="8141" y="15315"/>
                      <a:pt x="8136" y="15620"/>
                      <a:pt x="8136" y="15925"/>
                    </a:cubicBezTo>
                    <a:lnTo>
                      <a:pt x="8141" y="15925"/>
                    </a:lnTo>
                    <a:cubicBezTo>
                      <a:pt x="7624" y="16268"/>
                      <a:pt x="7144" y="16644"/>
                      <a:pt x="6877" y="17227"/>
                    </a:cubicBezTo>
                    <a:cubicBezTo>
                      <a:pt x="6741" y="17538"/>
                      <a:pt x="6725" y="17892"/>
                      <a:pt x="6725" y="18230"/>
                    </a:cubicBezTo>
                    <a:cubicBezTo>
                      <a:pt x="6550" y="18257"/>
                      <a:pt x="6392" y="18257"/>
                      <a:pt x="6212" y="18328"/>
                    </a:cubicBezTo>
                    <a:cubicBezTo>
                      <a:pt x="6136" y="18355"/>
                      <a:pt x="6065" y="18394"/>
                      <a:pt x="6000" y="18443"/>
                    </a:cubicBezTo>
                    <a:cubicBezTo>
                      <a:pt x="6191" y="17026"/>
                      <a:pt x="7275" y="16056"/>
                      <a:pt x="8141" y="15010"/>
                    </a:cubicBezTo>
                    <a:close/>
                    <a:moveTo>
                      <a:pt x="2883" y="12912"/>
                    </a:moveTo>
                    <a:cubicBezTo>
                      <a:pt x="2839" y="13397"/>
                      <a:pt x="2649" y="13827"/>
                      <a:pt x="2496" y="14323"/>
                    </a:cubicBezTo>
                    <a:cubicBezTo>
                      <a:pt x="2403" y="14596"/>
                      <a:pt x="2376" y="14890"/>
                      <a:pt x="2398" y="15179"/>
                    </a:cubicBezTo>
                    <a:cubicBezTo>
                      <a:pt x="2425" y="15424"/>
                      <a:pt x="2583" y="15636"/>
                      <a:pt x="2632" y="15865"/>
                    </a:cubicBezTo>
                    <a:cubicBezTo>
                      <a:pt x="2485" y="16279"/>
                      <a:pt x="2322" y="16672"/>
                      <a:pt x="2202" y="17091"/>
                    </a:cubicBezTo>
                    <a:lnTo>
                      <a:pt x="2207" y="17091"/>
                    </a:lnTo>
                    <a:cubicBezTo>
                      <a:pt x="2049" y="17636"/>
                      <a:pt x="1968" y="18203"/>
                      <a:pt x="1962" y="18770"/>
                    </a:cubicBezTo>
                    <a:cubicBezTo>
                      <a:pt x="1946" y="18873"/>
                      <a:pt x="1919" y="18971"/>
                      <a:pt x="1891" y="19069"/>
                    </a:cubicBezTo>
                    <a:cubicBezTo>
                      <a:pt x="1820" y="19140"/>
                      <a:pt x="1744" y="19205"/>
                      <a:pt x="1657" y="19249"/>
                    </a:cubicBezTo>
                    <a:cubicBezTo>
                      <a:pt x="1722" y="18682"/>
                      <a:pt x="1641" y="18088"/>
                      <a:pt x="1673" y="17516"/>
                    </a:cubicBezTo>
                    <a:cubicBezTo>
                      <a:pt x="1711" y="16808"/>
                      <a:pt x="1733" y="16100"/>
                      <a:pt x="1766" y="15391"/>
                    </a:cubicBezTo>
                    <a:cubicBezTo>
                      <a:pt x="1788" y="14868"/>
                      <a:pt x="1799" y="14334"/>
                      <a:pt x="1962" y="13827"/>
                    </a:cubicBezTo>
                    <a:cubicBezTo>
                      <a:pt x="2033" y="13582"/>
                      <a:pt x="2180" y="13364"/>
                      <a:pt x="2382" y="13201"/>
                    </a:cubicBezTo>
                    <a:cubicBezTo>
                      <a:pt x="2485" y="13119"/>
                      <a:pt x="2643" y="13097"/>
                      <a:pt x="2758" y="13026"/>
                    </a:cubicBezTo>
                    <a:cubicBezTo>
                      <a:pt x="2801" y="12994"/>
                      <a:pt x="2845" y="12955"/>
                      <a:pt x="2883" y="12912"/>
                    </a:cubicBezTo>
                    <a:close/>
                    <a:moveTo>
                      <a:pt x="4202" y="37274"/>
                    </a:moveTo>
                    <a:lnTo>
                      <a:pt x="4202" y="37274"/>
                    </a:lnTo>
                    <a:cubicBezTo>
                      <a:pt x="4240" y="37351"/>
                      <a:pt x="4289" y="37421"/>
                      <a:pt x="4349" y="37481"/>
                    </a:cubicBezTo>
                    <a:cubicBezTo>
                      <a:pt x="4469" y="37628"/>
                      <a:pt x="4561" y="37792"/>
                      <a:pt x="4616" y="37972"/>
                    </a:cubicBezTo>
                    <a:cubicBezTo>
                      <a:pt x="4262" y="38500"/>
                      <a:pt x="4463" y="39111"/>
                      <a:pt x="4420" y="39699"/>
                    </a:cubicBezTo>
                    <a:cubicBezTo>
                      <a:pt x="4398" y="40037"/>
                      <a:pt x="4332" y="40364"/>
                      <a:pt x="4109" y="40625"/>
                    </a:cubicBezTo>
                    <a:cubicBezTo>
                      <a:pt x="3880" y="40881"/>
                      <a:pt x="3379" y="41050"/>
                      <a:pt x="3014" y="41078"/>
                    </a:cubicBezTo>
                    <a:cubicBezTo>
                      <a:pt x="3090" y="40936"/>
                      <a:pt x="3155" y="40789"/>
                      <a:pt x="3215" y="40642"/>
                    </a:cubicBezTo>
                    <a:cubicBezTo>
                      <a:pt x="3313" y="40380"/>
                      <a:pt x="3308" y="40091"/>
                      <a:pt x="3297" y="39813"/>
                    </a:cubicBezTo>
                    <a:cubicBezTo>
                      <a:pt x="3493" y="39525"/>
                      <a:pt x="3662" y="39225"/>
                      <a:pt x="3809" y="38914"/>
                    </a:cubicBezTo>
                    <a:cubicBezTo>
                      <a:pt x="3831" y="39394"/>
                      <a:pt x="3896" y="39868"/>
                      <a:pt x="3847" y="40353"/>
                    </a:cubicBezTo>
                    <a:cubicBezTo>
                      <a:pt x="3847" y="40361"/>
                      <a:pt x="3854" y="40365"/>
                      <a:pt x="3862" y="40365"/>
                    </a:cubicBezTo>
                    <a:cubicBezTo>
                      <a:pt x="3869" y="40365"/>
                      <a:pt x="3877" y="40361"/>
                      <a:pt x="3880" y="40353"/>
                    </a:cubicBezTo>
                    <a:cubicBezTo>
                      <a:pt x="3956" y="39824"/>
                      <a:pt x="3896" y="39290"/>
                      <a:pt x="3880" y="38756"/>
                    </a:cubicBezTo>
                    <a:cubicBezTo>
                      <a:pt x="3956" y="38582"/>
                      <a:pt x="4022" y="38408"/>
                      <a:pt x="4076" y="38228"/>
                    </a:cubicBezTo>
                    <a:cubicBezTo>
                      <a:pt x="4169" y="37917"/>
                      <a:pt x="4207" y="37596"/>
                      <a:pt x="4202" y="37274"/>
                    </a:cubicBezTo>
                    <a:close/>
                    <a:moveTo>
                      <a:pt x="8201" y="1"/>
                    </a:moveTo>
                    <a:cubicBezTo>
                      <a:pt x="8194" y="1"/>
                      <a:pt x="8188" y="3"/>
                      <a:pt x="8185" y="9"/>
                    </a:cubicBezTo>
                    <a:cubicBezTo>
                      <a:pt x="8174" y="194"/>
                      <a:pt x="8163" y="1534"/>
                      <a:pt x="8152" y="1720"/>
                    </a:cubicBezTo>
                    <a:cubicBezTo>
                      <a:pt x="8045" y="1623"/>
                      <a:pt x="7903" y="1583"/>
                      <a:pt x="7752" y="1583"/>
                    </a:cubicBezTo>
                    <a:cubicBezTo>
                      <a:pt x="7444" y="1583"/>
                      <a:pt x="7098" y="1749"/>
                      <a:pt x="6926" y="1943"/>
                    </a:cubicBezTo>
                    <a:cubicBezTo>
                      <a:pt x="6922" y="1948"/>
                      <a:pt x="6928" y="1955"/>
                      <a:pt x="6933" y="1955"/>
                    </a:cubicBezTo>
                    <a:cubicBezTo>
                      <a:pt x="6935" y="1955"/>
                      <a:pt x="6936" y="1955"/>
                      <a:pt x="6937" y="1954"/>
                    </a:cubicBezTo>
                    <a:cubicBezTo>
                      <a:pt x="7148" y="1771"/>
                      <a:pt x="7424" y="1656"/>
                      <a:pt x="7697" y="1656"/>
                    </a:cubicBezTo>
                    <a:cubicBezTo>
                      <a:pt x="7855" y="1656"/>
                      <a:pt x="8011" y="1694"/>
                      <a:pt x="8152" y="1780"/>
                    </a:cubicBezTo>
                    <a:cubicBezTo>
                      <a:pt x="8147" y="1894"/>
                      <a:pt x="8141" y="2003"/>
                      <a:pt x="8136" y="2117"/>
                    </a:cubicBezTo>
                    <a:cubicBezTo>
                      <a:pt x="8004" y="2045"/>
                      <a:pt x="7845" y="2007"/>
                      <a:pt x="7688" y="2007"/>
                    </a:cubicBezTo>
                    <a:cubicBezTo>
                      <a:pt x="7501" y="2007"/>
                      <a:pt x="7316" y="2062"/>
                      <a:pt x="7182" y="2177"/>
                    </a:cubicBezTo>
                    <a:cubicBezTo>
                      <a:pt x="7182" y="2183"/>
                      <a:pt x="7182" y="2188"/>
                      <a:pt x="7188" y="2188"/>
                    </a:cubicBezTo>
                    <a:cubicBezTo>
                      <a:pt x="7325" y="2100"/>
                      <a:pt x="7481" y="2053"/>
                      <a:pt x="7640" y="2053"/>
                    </a:cubicBezTo>
                    <a:cubicBezTo>
                      <a:pt x="7715" y="2053"/>
                      <a:pt x="7790" y="2064"/>
                      <a:pt x="7863" y="2085"/>
                    </a:cubicBezTo>
                    <a:cubicBezTo>
                      <a:pt x="7809" y="2128"/>
                      <a:pt x="7765" y="2199"/>
                      <a:pt x="7716" y="2248"/>
                    </a:cubicBezTo>
                    <a:cubicBezTo>
                      <a:pt x="7629" y="2335"/>
                      <a:pt x="7520" y="2390"/>
                      <a:pt x="7400" y="2401"/>
                    </a:cubicBezTo>
                    <a:cubicBezTo>
                      <a:pt x="7395" y="2401"/>
                      <a:pt x="7395" y="2406"/>
                      <a:pt x="7400" y="2406"/>
                    </a:cubicBezTo>
                    <a:cubicBezTo>
                      <a:pt x="7408" y="2407"/>
                      <a:pt x="7417" y="2407"/>
                      <a:pt x="7425" y="2407"/>
                    </a:cubicBezTo>
                    <a:cubicBezTo>
                      <a:pt x="7515" y="2407"/>
                      <a:pt x="7603" y="2380"/>
                      <a:pt x="7678" y="2330"/>
                    </a:cubicBezTo>
                    <a:cubicBezTo>
                      <a:pt x="7771" y="2270"/>
                      <a:pt x="7852" y="2188"/>
                      <a:pt x="7918" y="2096"/>
                    </a:cubicBezTo>
                    <a:cubicBezTo>
                      <a:pt x="7994" y="2117"/>
                      <a:pt x="8070" y="2139"/>
                      <a:pt x="8147" y="2172"/>
                    </a:cubicBezTo>
                    <a:cubicBezTo>
                      <a:pt x="8141" y="2297"/>
                      <a:pt x="8136" y="2423"/>
                      <a:pt x="8136" y="2542"/>
                    </a:cubicBezTo>
                    <a:cubicBezTo>
                      <a:pt x="7901" y="2553"/>
                      <a:pt x="7689" y="2662"/>
                      <a:pt x="7476" y="2750"/>
                    </a:cubicBezTo>
                    <a:cubicBezTo>
                      <a:pt x="7452" y="2754"/>
                      <a:pt x="7458" y="2789"/>
                      <a:pt x="7479" y="2789"/>
                    </a:cubicBezTo>
                    <a:cubicBezTo>
                      <a:pt x="7482" y="2789"/>
                      <a:pt x="7484" y="2789"/>
                      <a:pt x="7487" y="2788"/>
                    </a:cubicBezTo>
                    <a:cubicBezTo>
                      <a:pt x="7694" y="2706"/>
                      <a:pt x="7912" y="2641"/>
                      <a:pt x="8130" y="2597"/>
                    </a:cubicBezTo>
                    <a:lnTo>
                      <a:pt x="8130" y="2597"/>
                    </a:lnTo>
                    <a:cubicBezTo>
                      <a:pt x="8130" y="2722"/>
                      <a:pt x="8130" y="2842"/>
                      <a:pt x="8125" y="2962"/>
                    </a:cubicBezTo>
                    <a:cubicBezTo>
                      <a:pt x="7357" y="3322"/>
                      <a:pt x="6953" y="4188"/>
                      <a:pt x="6027" y="4237"/>
                    </a:cubicBezTo>
                    <a:cubicBezTo>
                      <a:pt x="6005" y="4237"/>
                      <a:pt x="6005" y="4270"/>
                      <a:pt x="6027" y="4270"/>
                    </a:cubicBezTo>
                    <a:cubicBezTo>
                      <a:pt x="6403" y="4221"/>
                      <a:pt x="6768" y="4090"/>
                      <a:pt x="7084" y="3883"/>
                    </a:cubicBezTo>
                    <a:cubicBezTo>
                      <a:pt x="7139" y="3845"/>
                      <a:pt x="7188" y="3812"/>
                      <a:pt x="7237" y="3769"/>
                    </a:cubicBezTo>
                    <a:cubicBezTo>
                      <a:pt x="7303" y="3785"/>
                      <a:pt x="7368" y="3791"/>
                      <a:pt x="7431" y="3791"/>
                    </a:cubicBezTo>
                    <a:cubicBezTo>
                      <a:pt x="7665" y="3791"/>
                      <a:pt x="7885" y="3702"/>
                      <a:pt x="8125" y="3676"/>
                    </a:cubicBezTo>
                    <a:lnTo>
                      <a:pt x="8125" y="3807"/>
                    </a:lnTo>
                    <a:lnTo>
                      <a:pt x="8114" y="3807"/>
                    </a:lnTo>
                    <a:cubicBezTo>
                      <a:pt x="7994" y="3910"/>
                      <a:pt x="7874" y="4019"/>
                      <a:pt x="7765" y="4139"/>
                    </a:cubicBezTo>
                    <a:cubicBezTo>
                      <a:pt x="7771" y="4128"/>
                      <a:pt x="7765" y="4123"/>
                      <a:pt x="7760" y="4117"/>
                    </a:cubicBezTo>
                    <a:cubicBezTo>
                      <a:pt x="7685" y="4083"/>
                      <a:pt x="7608" y="4070"/>
                      <a:pt x="7531" y="4070"/>
                    </a:cubicBezTo>
                    <a:cubicBezTo>
                      <a:pt x="7172" y="4070"/>
                      <a:pt x="6796" y="4371"/>
                      <a:pt x="6447" y="4384"/>
                    </a:cubicBezTo>
                    <a:cubicBezTo>
                      <a:pt x="6419" y="4384"/>
                      <a:pt x="6425" y="4428"/>
                      <a:pt x="6447" y="4428"/>
                    </a:cubicBezTo>
                    <a:cubicBezTo>
                      <a:pt x="6878" y="4423"/>
                      <a:pt x="7232" y="4147"/>
                      <a:pt x="7663" y="4147"/>
                    </a:cubicBezTo>
                    <a:cubicBezTo>
                      <a:pt x="7690" y="4147"/>
                      <a:pt x="7716" y="4148"/>
                      <a:pt x="7743" y="4150"/>
                    </a:cubicBezTo>
                    <a:lnTo>
                      <a:pt x="7749" y="4150"/>
                    </a:lnTo>
                    <a:cubicBezTo>
                      <a:pt x="7515" y="4390"/>
                      <a:pt x="7286" y="4619"/>
                      <a:pt x="6926" y="4689"/>
                    </a:cubicBezTo>
                    <a:cubicBezTo>
                      <a:pt x="6800" y="4714"/>
                      <a:pt x="6672" y="4723"/>
                      <a:pt x="6543" y="4723"/>
                    </a:cubicBezTo>
                    <a:cubicBezTo>
                      <a:pt x="6190" y="4723"/>
                      <a:pt x="5829" y="4655"/>
                      <a:pt x="5482" y="4651"/>
                    </a:cubicBezTo>
                    <a:cubicBezTo>
                      <a:pt x="5455" y="4651"/>
                      <a:pt x="5460" y="4695"/>
                      <a:pt x="5488" y="4695"/>
                    </a:cubicBezTo>
                    <a:cubicBezTo>
                      <a:pt x="5832" y="4702"/>
                      <a:pt x="6204" y="4777"/>
                      <a:pt x="6564" y="4777"/>
                    </a:cubicBezTo>
                    <a:cubicBezTo>
                      <a:pt x="6729" y="4777"/>
                      <a:pt x="6891" y="4761"/>
                      <a:pt x="7046" y="4717"/>
                    </a:cubicBezTo>
                    <a:cubicBezTo>
                      <a:pt x="7509" y="4591"/>
                      <a:pt x="7787" y="4204"/>
                      <a:pt x="8119" y="3883"/>
                    </a:cubicBezTo>
                    <a:cubicBezTo>
                      <a:pt x="8119" y="4101"/>
                      <a:pt x="8125" y="4319"/>
                      <a:pt x="8130" y="4537"/>
                    </a:cubicBezTo>
                    <a:lnTo>
                      <a:pt x="8125" y="4537"/>
                    </a:lnTo>
                    <a:cubicBezTo>
                      <a:pt x="7891" y="4668"/>
                      <a:pt x="7667" y="4722"/>
                      <a:pt x="7466" y="4902"/>
                    </a:cubicBezTo>
                    <a:cubicBezTo>
                      <a:pt x="7313" y="5044"/>
                      <a:pt x="7166" y="5174"/>
                      <a:pt x="6970" y="5229"/>
                    </a:cubicBezTo>
                    <a:cubicBezTo>
                      <a:pt x="6463" y="4973"/>
                      <a:pt x="5782" y="4984"/>
                      <a:pt x="5237" y="4935"/>
                    </a:cubicBezTo>
                    <a:cubicBezTo>
                      <a:pt x="5215" y="4935"/>
                      <a:pt x="5210" y="4967"/>
                      <a:pt x="5231" y="4967"/>
                    </a:cubicBezTo>
                    <a:cubicBezTo>
                      <a:pt x="5482" y="5005"/>
                      <a:pt x="5733" y="5044"/>
                      <a:pt x="5978" y="5076"/>
                    </a:cubicBezTo>
                    <a:cubicBezTo>
                      <a:pt x="6272" y="5120"/>
                      <a:pt x="6577" y="5131"/>
                      <a:pt x="6850" y="5251"/>
                    </a:cubicBezTo>
                    <a:lnTo>
                      <a:pt x="6833" y="5251"/>
                    </a:lnTo>
                    <a:cubicBezTo>
                      <a:pt x="6777" y="5258"/>
                      <a:pt x="6720" y="5260"/>
                      <a:pt x="6663" y="5260"/>
                    </a:cubicBezTo>
                    <a:cubicBezTo>
                      <a:pt x="6549" y="5260"/>
                      <a:pt x="6434" y="5251"/>
                      <a:pt x="6321" y="5251"/>
                    </a:cubicBezTo>
                    <a:cubicBezTo>
                      <a:pt x="6141" y="5262"/>
                      <a:pt x="5967" y="5300"/>
                      <a:pt x="5793" y="5360"/>
                    </a:cubicBezTo>
                    <a:cubicBezTo>
                      <a:pt x="5548" y="5218"/>
                      <a:pt x="5231" y="5283"/>
                      <a:pt x="4964" y="5180"/>
                    </a:cubicBezTo>
                    <a:cubicBezTo>
                      <a:pt x="4961" y="5178"/>
                      <a:pt x="4958" y="5178"/>
                      <a:pt x="4955" y="5178"/>
                    </a:cubicBezTo>
                    <a:cubicBezTo>
                      <a:pt x="4933" y="5178"/>
                      <a:pt x="4919" y="5209"/>
                      <a:pt x="4948" y="5223"/>
                    </a:cubicBezTo>
                    <a:cubicBezTo>
                      <a:pt x="5182" y="5321"/>
                      <a:pt x="5449" y="5300"/>
                      <a:pt x="5684" y="5398"/>
                    </a:cubicBezTo>
                    <a:lnTo>
                      <a:pt x="5673" y="5398"/>
                    </a:lnTo>
                    <a:cubicBezTo>
                      <a:pt x="5668" y="5396"/>
                      <a:pt x="5664" y="5396"/>
                      <a:pt x="5660" y="5396"/>
                    </a:cubicBezTo>
                    <a:cubicBezTo>
                      <a:pt x="5648" y="5396"/>
                      <a:pt x="5637" y="5401"/>
                      <a:pt x="5629" y="5409"/>
                    </a:cubicBezTo>
                    <a:lnTo>
                      <a:pt x="5618" y="5414"/>
                    </a:lnTo>
                    <a:cubicBezTo>
                      <a:pt x="5520" y="5452"/>
                      <a:pt x="5417" y="5485"/>
                      <a:pt x="5313" y="5518"/>
                    </a:cubicBezTo>
                    <a:cubicBezTo>
                      <a:pt x="5202" y="5539"/>
                      <a:pt x="5087" y="5546"/>
                      <a:pt x="4971" y="5546"/>
                    </a:cubicBezTo>
                    <a:cubicBezTo>
                      <a:pt x="4729" y="5546"/>
                      <a:pt x="4481" y="5514"/>
                      <a:pt x="4245" y="5507"/>
                    </a:cubicBezTo>
                    <a:cubicBezTo>
                      <a:pt x="4234" y="5507"/>
                      <a:pt x="4234" y="5523"/>
                      <a:pt x="4245" y="5523"/>
                    </a:cubicBezTo>
                    <a:cubicBezTo>
                      <a:pt x="4503" y="5578"/>
                      <a:pt x="4763" y="5605"/>
                      <a:pt x="5024" y="5605"/>
                    </a:cubicBezTo>
                    <a:cubicBezTo>
                      <a:pt x="5122" y="5605"/>
                      <a:pt x="5220" y="5601"/>
                      <a:pt x="5319" y="5594"/>
                    </a:cubicBezTo>
                    <a:cubicBezTo>
                      <a:pt x="5368" y="5594"/>
                      <a:pt x="5417" y="5583"/>
                      <a:pt x="5460" y="5578"/>
                    </a:cubicBezTo>
                    <a:lnTo>
                      <a:pt x="5460" y="5578"/>
                    </a:lnTo>
                    <a:cubicBezTo>
                      <a:pt x="5302" y="5746"/>
                      <a:pt x="5182" y="5954"/>
                      <a:pt x="4997" y="6106"/>
                    </a:cubicBezTo>
                    <a:cubicBezTo>
                      <a:pt x="4864" y="6216"/>
                      <a:pt x="4710" y="6265"/>
                      <a:pt x="4557" y="6265"/>
                    </a:cubicBezTo>
                    <a:cubicBezTo>
                      <a:pt x="4160" y="6265"/>
                      <a:pt x="3777" y="5934"/>
                      <a:pt x="3820" y="5501"/>
                    </a:cubicBezTo>
                    <a:cubicBezTo>
                      <a:pt x="3820" y="5483"/>
                      <a:pt x="3806" y="5473"/>
                      <a:pt x="3793" y="5473"/>
                    </a:cubicBezTo>
                    <a:cubicBezTo>
                      <a:pt x="3783" y="5473"/>
                      <a:pt x="3774" y="5479"/>
                      <a:pt x="3771" y="5490"/>
                    </a:cubicBezTo>
                    <a:cubicBezTo>
                      <a:pt x="3706" y="5970"/>
                      <a:pt x="4033" y="6259"/>
                      <a:pt x="4490" y="6297"/>
                    </a:cubicBezTo>
                    <a:cubicBezTo>
                      <a:pt x="4515" y="6299"/>
                      <a:pt x="4540" y="6300"/>
                      <a:pt x="4564" y="6300"/>
                    </a:cubicBezTo>
                    <a:cubicBezTo>
                      <a:pt x="4718" y="6300"/>
                      <a:pt x="4865" y="6256"/>
                      <a:pt x="4992" y="6172"/>
                    </a:cubicBezTo>
                    <a:lnTo>
                      <a:pt x="4992" y="6172"/>
                    </a:lnTo>
                    <a:cubicBezTo>
                      <a:pt x="4866" y="6297"/>
                      <a:pt x="4752" y="6439"/>
                      <a:pt x="4643" y="6580"/>
                    </a:cubicBezTo>
                    <a:lnTo>
                      <a:pt x="4627" y="6580"/>
                    </a:lnTo>
                    <a:cubicBezTo>
                      <a:pt x="4229" y="6558"/>
                      <a:pt x="3902" y="6362"/>
                      <a:pt x="3629" y="6073"/>
                    </a:cubicBezTo>
                    <a:cubicBezTo>
                      <a:pt x="3627" y="6071"/>
                      <a:pt x="3624" y="6070"/>
                      <a:pt x="3622" y="6070"/>
                    </a:cubicBezTo>
                    <a:cubicBezTo>
                      <a:pt x="3613" y="6070"/>
                      <a:pt x="3605" y="6083"/>
                      <a:pt x="3613" y="6095"/>
                    </a:cubicBezTo>
                    <a:cubicBezTo>
                      <a:pt x="3782" y="6297"/>
                      <a:pt x="3995" y="6455"/>
                      <a:pt x="4240" y="6553"/>
                    </a:cubicBezTo>
                    <a:cubicBezTo>
                      <a:pt x="4191" y="6575"/>
                      <a:pt x="4136" y="6586"/>
                      <a:pt x="4082" y="6597"/>
                    </a:cubicBezTo>
                    <a:cubicBezTo>
                      <a:pt x="4049" y="6602"/>
                      <a:pt x="4015" y="6605"/>
                      <a:pt x="3981" y="6605"/>
                    </a:cubicBezTo>
                    <a:cubicBezTo>
                      <a:pt x="3947" y="6605"/>
                      <a:pt x="3913" y="6602"/>
                      <a:pt x="3880" y="6597"/>
                    </a:cubicBezTo>
                    <a:cubicBezTo>
                      <a:pt x="3864" y="6597"/>
                      <a:pt x="3858" y="6618"/>
                      <a:pt x="3875" y="6624"/>
                    </a:cubicBezTo>
                    <a:cubicBezTo>
                      <a:pt x="3941" y="6638"/>
                      <a:pt x="4029" y="6657"/>
                      <a:pt x="4114" y="6657"/>
                    </a:cubicBezTo>
                    <a:cubicBezTo>
                      <a:pt x="4188" y="6657"/>
                      <a:pt x="4260" y="6642"/>
                      <a:pt x="4311" y="6597"/>
                    </a:cubicBezTo>
                    <a:cubicBezTo>
                      <a:pt x="4311" y="6591"/>
                      <a:pt x="4316" y="6591"/>
                      <a:pt x="4316" y="6586"/>
                    </a:cubicBezTo>
                    <a:cubicBezTo>
                      <a:pt x="4403" y="6613"/>
                      <a:pt x="4496" y="6640"/>
                      <a:pt x="4589" y="6656"/>
                    </a:cubicBezTo>
                    <a:cubicBezTo>
                      <a:pt x="4534" y="6722"/>
                      <a:pt x="4480" y="6793"/>
                      <a:pt x="4425" y="6858"/>
                    </a:cubicBezTo>
                    <a:cubicBezTo>
                      <a:pt x="4345" y="6867"/>
                      <a:pt x="4266" y="6871"/>
                      <a:pt x="4187" y="6871"/>
                    </a:cubicBezTo>
                    <a:cubicBezTo>
                      <a:pt x="4019" y="6871"/>
                      <a:pt x="3853" y="6852"/>
                      <a:pt x="3689" y="6814"/>
                    </a:cubicBezTo>
                    <a:cubicBezTo>
                      <a:pt x="3700" y="6804"/>
                      <a:pt x="3706" y="6787"/>
                      <a:pt x="3700" y="6771"/>
                    </a:cubicBezTo>
                    <a:cubicBezTo>
                      <a:pt x="3608" y="6553"/>
                      <a:pt x="3537" y="6237"/>
                      <a:pt x="3308" y="6117"/>
                    </a:cubicBezTo>
                    <a:cubicBezTo>
                      <a:pt x="3306" y="6115"/>
                      <a:pt x="3303" y="6113"/>
                      <a:pt x="3300" y="6113"/>
                    </a:cubicBezTo>
                    <a:cubicBezTo>
                      <a:pt x="3291" y="6113"/>
                      <a:pt x="3283" y="6126"/>
                      <a:pt x="3292" y="6139"/>
                    </a:cubicBezTo>
                    <a:cubicBezTo>
                      <a:pt x="3373" y="6237"/>
                      <a:pt x="3439" y="6346"/>
                      <a:pt x="3493" y="6466"/>
                    </a:cubicBezTo>
                    <a:cubicBezTo>
                      <a:pt x="3542" y="6575"/>
                      <a:pt x="3575" y="6689"/>
                      <a:pt x="3629" y="6798"/>
                    </a:cubicBezTo>
                    <a:cubicBezTo>
                      <a:pt x="3428" y="6744"/>
                      <a:pt x="3254" y="6607"/>
                      <a:pt x="3166" y="6417"/>
                    </a:cubicBezTo>
                    <a:cubicBezTo>
                      <a:pt x="3162" y="6408"/>
                      <a:pt x="3156" y="6405"/>
                      <a:pt x="3149" y="6405"/>
                    </a:cubicBezTo>
                    <a:cubicBezTo>
                      <a:pt x="3139" y="6405"/>
                      <a:pt x="3130" y="6414"/>
                      <a:pt x="3134" y="6428"/>
                    </a:cubicBezTo>
                    <a:cubicBezTo>
                      <a:pt x="3270" y="6799"/>
                      <a:pt x="3730" y="6934"/>
                      <a:pt x="4135" y="6934"/>
                    </a:cubicBezTo>
                    <a:cubicBezTo>
                      <a:pt x="4217" y="6934"/>
                      <a:pt x="4296" y="6928"/>
                      <a:pt x="4371" y="6918"/>
                    </a:cubicBezTo>
                    <a:lnTo>
                      <a:pt x="4371" y="6918"/>
                    </a:lnTo>
                    <a:cubicBezTo>
                      <a:pt x="4343" y="6956"/>
                      <a:pt x="4316" y="6989"/>
                      <a:pt x="4283" y="7022"/>
                    </a:cubicBezTo>
                    <a:cubicBezTo>
                      <a:pt x="4158" y="7158"/>
                      <a:pt x="4022" y="7289"/>
                      <a:pt x="3875" y="7398"/>
                    </a:cubicBezTo>
                    <a:cubicBezTo>
                      <a:pt x="3788" y="7398"/>
                      <a:pt x="3706" y="7387"/>
                      <a:pt x="3619" y="7365"/>
                    </a:cubicBezTo>
                    <a:cubicBezTo>
                      <a:pt x="3629" y="7354"/>
                      <a:pt x="3629" y="7338"/>
                      <a:pt x="3624" y="7327"/>
                    </a:cubicBezTo>
                    <a:cubicBezTo>
                      <a:pt x="3575" y="7158"/>
                      <a:pt x="3471" y="7016"/>
                      <a:pt x="3324" y="6913"/>
                    </a:cubicBezTo>
                    <a:cubicBezTo>
                      <a:pt x="3321" y="6909"/>
                      <a:pt x="3317" y="6908"/>
                      <a:pt x="3313" y="6908"/>
                    </a:cubicBezTo>
                    <a:cubicBezTo>
                      <a:pt x="3299" y="6908"/>
                      <a:pt x="3285" y="6928"/>
                      <a:pt x="3303" y="6945"/>
                    </a:cubicBezTo>
                    <a:cubicBezTo>
                      <a:pt x="3428" y="7060"/>
                      <a:pt x="3471" y="7196"/>
                      <a:pt x="3542" y="7343"/>
                    </a:cubicBezTo>
                    <a:cubicBezTo>
                      <a:pt x="3243" y="7256"/>
                      <a:pt x="2943" y="7060"/>
                      <a:pt x="2883" y="6765"/>
                    </a:cubicBezTo>
                    <a:cubicBezTo>
                      <a:pt x="2880" y="6750"/>
                      <a:pt x="2869" y="6743"/>
                      <a:pt x="2857" y="6743"/>
                    </a:cubicBezTo>
                    <a:cubicBezTo>
                      <a:pt x="2844" y="6743"/>
                      <a:pt x="2831" y="6753"/>
                      <a:pt x="2834" y="6771"/>
                    </a:cubicBezTo>
                    <a:cubicBezTo>
                      <a:pt x="2899" y="7190"/>
                      <a:pt x="3401" y="7419"/>
                      <a:pt x="3798" y="7457"/>
                    </a:cubicBezTo>
                    <a:cubicBezTo>
                      <a:pt x="3584" y="7606"/>
                      <a:pt x="3344" y="7701"/>
                      <a:pt x="3083" y="7701"/>
                    </a:cubicBezTo>
                    <a:cubicBezTo>
                      <a:pt x="2979" y="7701"/>
                      <a:pt x="2873" y="7686"/>
                      <a:pt x="2763" y="7654"/>
                    </a:cubicBezTo>
                    <a:cubicBezTo>
                      <a:pt x="2747" y="7654"/>
                      <a:pt x="2747" y="7670"/>
                      <a:pt x="2752" y="7675"/>
                    </a:cubicBezTo>
                    <a:cubicBezTo>
                      <a:pt x="2895" y="7734"/>
                      <a:pt x="3031" y="7760"/>
                      <a:pt x="3163" y="7760"/>
                    </a:cubicBezTo>
                    <a:cubicBezTo>
                      <a:pt x="3473" y="7760"/>
                      <a:pt x="3754" y="7614"/>
                      <a:pt x="4011" y="7403"/>
                    </a:cubicBezTo>
                    <a:lnTo>
                      <a:pt x="4011" y="7403"/>
                    </a:lnTo>
                    <a:cubicBezTo>
                      <a:pt x="3989" y="7463"/>
                      <a:pt x="3978" y="7528"/>
                      <a:pt x="3962" y="7594"/>
                    </a:cubicBezTo>
                    <a:cubicBezTo>
                      <a:pt x="3918" y="7757"/>
                      <a:pt x="3837" y="7910"/>
                      <a:pt x="3722" y="8030"/>
                    </a:cubicBezTo>
                    <a:cubicBezTo>
                      <a:pt x="3711" y="8035"/>
                      <a:pt x="3706" y="8041"/>
                      <a:pt x="3700" y="8051"/>
                    </a:cubicBezTo>
                    <a:cubicBezTo>
                      <a:pt x="3493" y="8280"/>
                      <a:pt x="3182" y="8488"/>
                      <a:pt x="2869" y="8488"/>
                    </a:cubicBezTo>
                    <a:cubicBezTo>
                      <a:pt x="2861" y="8488"/>
                      <a:pt x="2853" y="8488"/>
                      <a:pt x="2845" y="8487"/>
                    </a:cubicBezTo>
                    <a:cubicBezTo>
                      <a:pt x="2818" y="8487"/>
                      <a:pt x="2812" y="8520"/>
                      <a:pt x="2834" y="8525"/>
                    </a:cubicBezTo>
                    <a:cubicBezTo>
                      <a:pt x="2876" y="8531"/>
                      <a:pt x="2918" y="8534"/>
                      <a:pt x="2959" y="8534"/>
                    </a:cubicBezTo>
                    <a:cubicBezTo>
                      <a:pt x="3252" y="8534"/>
                      <a:pt x="3517" y="8386"/>
                      <a:pt x="3722" y="8171"/>
                    </a:cubicBezTo>
                    <a:lnTo>
                      <a:pt x="3722" y="8171"/>
                    </a:lnTo>
                    <a:cubicBezTo>
                      <a:pt x="3804" y="8520"/>
                      <a:pt x="3679" y="8787"/>
                      <a:pt x="3482" y="9027"/>
                    </a:cubicBezTo>
                    <a:cubicBezTo>
                      <a:pt x="3466" y="9032"/>
                      <a:pt x="3450" y="9049"/>
                      <a:pt x="3450" y="9065"/>
                    </a:cubicBezTo>
                    <a:cubicBezTo>
                      <a:pt x="3297" y="9228"/>
                      <a:pt x="3139" y="9381"/>
                      <a:pt x="2970" y="9523"/>
                    </a:cubicBezTo>
                    <a:cubicBezTo>
                      <a:pt x="2611" y="9850"/>
                      <a:pt x="2300" y="10209"/>
                      <a:pt x="2109" y="10661"/>
                    </a:cubicBezTo>
                    <a:cubicBezTo>
                      <a:pt x="2102" y="10672"/>
                      <a:pt x="2111" y="10683"/>
                      <a:pt x="2122" y="10683"/>
                    </a:cubicBezTo>
                    <a:cubicBezTo>
                      <a:pt x="2127" y="10683"/>
                      <a:pt x="2133" y="10680"/>
                      <a:pt x="2136" y="10672"/>
                    </a:cubicBezTo>
                    <a:cubicBezTo>
                      <a:pt x="2360" y="10204"/>
                      <a:pt x="2714" y="9882"/>
                      <a:pt x="3079" y="9550"/>
                    </a:cubicBezTo>
                    <a:lnTo>
                      <a:pt x="3079" y="9550"/>
                    </a:lnTo>
                    <a:cubicBezTo>
                      <a:pt x="2921" y="10160"/>
                      <a:pt x="2670" y="10651"/>
                      <a:pt x="2349" y="11190"/>
                    </a:cubicBezTo>
                    <a:cubicBezTo>
                      <a:pt x="2169" y="11490"/>
                      <a:pt x="1924" y="11893"/>
                      <a:pt x="1989" y="12253"/>
                    </a:cubicBezTo>
                    <a:cubicBezTo>
                      <a:pt x="1994" y="12270"/>
                      <a:pt x="2010" y="12279"/>
                      <a:pt x="2024" y="12279"/>
                    </a:cubicBezTo>
                    <a:cubicBezTo>
                      <a:pt x="2041" y="12279"/>
                      <a:pt x="2055" y="12268"/>
                      <a:pt x="2049" y="12247"/>
                    </a:cubicBezTo>
                    <a:cubicBezTo>
                      <a:pt x="1968" y="11811"/>
                      <a:pt x="2398" y="11261"/>
                      <a:pt x="2616" y="10912"/>
                    </a:cubicBezTo>
                    <a:cubicBezTo>
                      <a:pt x="2883" y="10482"/>
                      <a:pt x="3079" y="10013"/>
                      <a:pt x="3194" y="9523"/>
                    </a:cubicBezTo>
                    <a:cubicBezTo>
                      <a:pt x="3199" y="9501"/>
                      <a:pt x="3188" y="9479"/>
                      <a:pt x="3166" y="9474"/>
                    </a:cubicBezTo>
                    <a:cubicBezTo>
                      <a:pt x="3237" y="9414"/>
                      <a:pt x="3303" y="9348"/>
                      <a:pt x="3373" y="9288"/>
                    </a:cubicBezTo>
                    <a:cubicBezTo>
                      <a:pt x="3401" y="9256"/>
                      <a:pt x="3433" y="9228"/>
                      <a:pt x="3461" y="9196"/>
                    </a:cubicBezTo>
                    <a:lnTo>
                      <a:pt x="3461" y="9196"/>
                    </a:lnTo>
                    <a:cubicBezTo>
                      <a:pt x="3548" y="9801"/>
                      <a:pt x="3477" y="10411"/>
                      <a:pt x="3341" y="11005"/>
                    </a:cubicBezTo>
                    <a:cubicBezTo>
                      <a:pt x="2632" y="11642"/>
                      <a:pt x="2164" y="12498"/>
                      <a:pt x="2017" y="13440"/>
                    </a:cubicBezTo>
                    <a:cubicBezTo>
                      <a:pt x="1984" y="13500"/>
                      <a:pt x="1946" y="13560"/>
                      <a:pt x="1919" y="13620"/>
                    </a:cubicBezTo>
                    <a:cubicBezTo>
                      <a:pt x="1701" y="14073"/>
                      <a:pt x="1690" y="14612"/>
                      <a:pt x="1662" y="15102"/>
                    </a:cubicBezTo>
                    <a:cubicBezTo>
                      <a:pt x="1624" y="15860"/>
                      <a:pt x="1608" y="16623"/>
                      <a:pt x="1575" y="17386"/>
                    </a:cubicBezTo>
                    <a:cubicBezTo>
                      <a:pt x="1559" y="17691"/>
                      <a:pt x="1548" y="17996"/>
                      <a:pt x="1553" y="18301"/>
                    </a:cubicBezTo>
                    <a:cubicBezTo>
                      <a:pt x="1553" y="18633"/>
                      <a:pt x="1624" y="18955"/>
                      <a:pt x="1619" y="19282"/>
                    </a:cubicBezTo>
                    <a:cubicBezTo>
                      <a:pt x="1483" y="19353"/>
                      <a:pt x="1330" y="19396"/>
                      <a:pt x="1188" y="19467"/>
                    </a:cubicBezTo>
                    <a:cubicBezTo>
                      <a:pt x="959" y="19581"/>
                      <a:pt x="780" y="19772"/>
                      <a:pt x="622" y="19968"/>
                    </a:cubicBezTo>
                    <a:cubicBezTo>
                      <a:pt x="605" y="19989"/>
                      <a:pt x="624" y="20014"/>
                      <a:pt x="643" y="20014"/>
                    </a:cubicBezTo>
                    <a:cubicBezTo>
                      <a:pt x="649" y="20014"/>
                      <a:pt x="655" y="20011"/>
                      <a:pt x="660" y="20006"/>
                    </a:cubicBezTo>
                    <a:cubicBezTo>
                      <a:pt x="872" y="19739"/>
                      <a:pt x="1161" y="19543"/>
                      <a:pt x="1493" y="19451"/>
                    </a:cubicBezTo>
                    <a:cubicBezTo>
                      <a:pt x="1597" y="19418"/>
                      <a:pt x="1701" y="19380"/>
                      <a:pt x="1793" y="19325"/>
                    </a:cubicBezTo>
                    <a:lnTo>
                      <a:pt x="1793" y="19325"/>
                    </a:lnTo>
                    <a:cubicBezTo>
                      <a:pt x="1766" y="19385"/>
                      <a:pt x="1739" y="19440"/>
                      <a:pt x="1701" y="19489"/>
                    </a:cubicBezTo>
                    <a:cubicBezTo>
                      <a:pt x="1526" y="19756"/>
                      <a:pt x="1265" y="19957"/>
                      <a:pt x="1009" y="20143"/>
                    </a:cubicBezTo>
                    <a:cubicBezTo>
                      <a:pt x="600" y="20448"/>
                      <a:pt x="186" y="20742"/>
                      <a:pt x="11" y="21243"/>
                    </a:cubicBezTo>
                    <a:cubicBezTo>
                      <a:pt x="0" y="21272"/>
                      <a:pt x="26" y="21294"/>
                      <a:pt x="49" y="21294"/>
                    </a:cubicBezTo>
                    <a:cubicBezTo>
                      <a:pt x="60" y="21294"/>
                      <a:pt x="71" y="21289"/>
                      <a:pt x="77" y="21276"/>
                    </a:cubicBezTo>
                    <a:cubicBezTo>
                      <a:pt x="240" y="20840"/>
                      <a:pt x="589" y="20579"/>
                      <a:pt x="949" y="20323"/>
                    </a:cubicBezTo>
                    <a:lnTo>
                      <a:pt x="949" y="20323"/>
                    </a:lnTo>
                    <a:cubicBezTo>
                      <a:pt x="812" y="20758"/>
                      <a:pt x="812" y="21282"/>
                      <a:pt x="812" y="21728"/>
                    </a:cubicBezTo>
                    <a:cubicBezTo>
                      <a:pt x="812" y="21743"/>
                      <a:pt x="823" y="21750"/>
                      <a:pt x="834" y="21750"/>
                    </a:cubicBezTo>
                    <a:cubicBezTo>
                      <a:pt x="848" y="21750"/>
                      <a:pt x="864" y="21741"/>
                      <a:pt x="867" y="21723"/>
                    </a:cubicBezTo>
                    <a:cubicBezTo>
                      <a:pt x="878" y="21260"/>
                      <a:pt x="889" y="20677"/>
                      <a:pt x="1058" y="20241"/>
                    </a:cubicBezTo>
                    <a:cubicBezTo>
                      <a:pt x="1188" y="20148"/>
                      <a:pt x="1319" y="20050"/>
                      <a:pt x="1439" y="19952"/>
                    </a:cubicBezTo>
                    <a:lnTo>
                      <a:pt x="1488" y="19903"/>
                    </a:lnTo>
                    <a:lnTo>
                      <a:pt x="1488" y="19903"/>
                    </a:lnTo>
                    <a:cubicBezTo>
                      <a:pt x="1483" y="20246"/>
                      <a:pt x="1510" y="20584"/>
                      <a:pt x="1477" y="20927"/>
                    </a:cubicBezTo>
                    <a:cubicBezTo>
                      <a:pt x="1434" y="21309"/>
                      <a:pt x="1341" y="21674"/>
                      <a:pt x="1346" y="22061"/>
                    </a:cubicBezTo>
                    <a:cubicBezTo>
                      <a:pt x="1346" y="22075"/>
                      <a:pt x="1361" y="22083"/>
                      <a:pt x="1375" y="22083"/>
                    </a:cubicBezTo>
                    <a:cubicBezTo>
                      <a:pt x="1388" y="22083"/>
                      <a:pt x="1401" y="22076"/>
                      <a:pt x="1401" y="22061"/>
                    </a:cubicBezTo>
                    <a:cubicBezTo>
                      <a:pt x="1417" y="21679"/>
                      <a:pt x="1510" y="21314"/>
                      <a:pt x="1570" y="20938"/>
                    </a:cubicBezTo>
                    <a:cubicBezTo>
                      <a:pt x="1630" y="20568"/>
                      <a:pt x="1602" y="20175"/>
                      <a:pt x="1581" y="19805"/>
                    </a:cubicBezTo>
                    <a:cubicBezTo>
                      <a:pt x="1722" y="19658"/>
                      <a:pt x="1842" y="19489"/>
                      <a:pt x="1935" y="19309"/>
                    </a:cubicBezTo>
                    <a:cubicBezTo>
                      <a:pt x="2000" y="19701"/>
                      <a:pt x="2044" y="20099"/>
                      <a:pt x="2060" y="20497"/>
                    </a:cubicBezTo>
                    <a:cubicBezTo>
                      <a:pt x="2082" y="20971"/>
                      <a:pt x="2033" y="21434"/>
                      <a:pt x="2126" y="21903"/>
                    </a:cubicBezTo>
                    <a:cubicBezTo>
                      <a:pt x="2128" y="21919"/>
                      <a:pt x="2142" y="21927"/>
                      <a:pt x="2154" y="21927"/>
                    </a:cubicBezTo>
                    <a:cubicBezTo>
                      <a:pt x="2166" y="21927"/>
                      <a:pt x="2177" y="21919"/>
                      <a:pt x="2175" y="21903"/>
                    </a:cubicBezTo>
                    <a:cubicBezTo>
                      <a:pt x="2109" y="21429"/>
                      <a:pt x="2164" y="20960"/>
                      <a:pt x="2164" y="20486"/>
                    </a:cubicBezTo>
                    <a:cubicBezTo>
                      <a:pt x="2164" y="20028"/>
                      <a:pt x="2115" y="19576"/>
                      <a:pt x="2011" y="19129"/>
                    </a:cubicBezTo>
                    <a:cubicBezTo>
                      <a:pt x="2098" y="18911"/>
                      <a:pt x="2126" y="18677"/>
                      <a:pt x="2098" y="18448"/>
                    </a:cubicBezTo>
                    <a:cubicBezTo>
                      <a:pt x="2094" y="18429"/>
                      <a:pt x="2077" y="18414"/>
                      <a:pt x="2058" y="18414"/>
                    </a:cubicBezTo>
                    <a:cubicBezTo>
                      <a:pt x="2055" y="18414"/>
                      <a:pt x="2052" y="18415"/>
                      <a:pt x="2049" y="18415"/>
                    </a:cubicBezTo>
                    <a:cubicBezTo>
                      <a:pt x="2109" y="17936"/>
                      <a:pt x="2207" y="17462"/>
                      <a:pt x="2344" y="16999"/>
                    </a:cubicBezTo>
                    <a:cubicBezTo>
                      <a:pt x="2442" y="16666"/>
                      <a:pt x="2567" y="16345"/>
                      <a:pt x="2687" y="16018"/>
                    </a:cubicBezTo>
                    <a:cubicBezTo>
                      <a:pt x="2698" y="16012"/>
                      <a:pt x="2703" y="16007"/>
                      <a:pt x="2703" y="15996"/>
                    </a:cubicBezTo>
                    <a:lnTo>
                      <a:pt x="2703" y="15985"/>
                    </a:lnTo>
                    <a:cubicBezTo>
                      <a:pt x="2796" y="15745"/>
                      <a:pt x="2883" y="15500"/>
                      <a:pt x="2959" y="15255"/>
                    </a:cubicBezTo>
                    <a:cubicBezTo>
                      <a:pt x="3286" y="14127"/>
                      <a:pt x="3390" y="12945"/>
                      <a:pt x="3264" y="11779"/>
                    </a:cubicBezTo>
                    <a:cubicBezTo>
                      <a:pt x="3264" y="11755"/>
                      <a:pt x="3244" y="11739"/>
                      <a:pt x="3220" y="11739"/>
                    </a:cubicBezTo>
                    <a:cubicBezTo>
                      <a:pt x="3217" y="11739"/>
                      <a:pt x="3213" y="11740"/>
                      <a:pt x="3210" y="11740"/>
                    </a:cubicBezTo>
                    <a:cubicBezTo>
                      <a:pt x="3270" y="11599"/>
                      <a:pt x="3324" y="11452"/>
                      <a:pt x="3368" y="11304"/>
                    </a:cubicBezTo>
                    <a:cubicBezTo>
                      <a:pt x="3586" y="10602"/>
                      <a:pt x="3700" y="9806"/>
                      <a:pt x="3564" y="9076"/>
                    </a:cubicBezTo>
                    <a:cubicBezTo>
                      <a:pt x="3804" y="8787"/>
                      <a:pt x="3929" y="8466"/>
                      <a:pt x="3804" y="8068"/>
                    </a:cubicBezTo>
                    <a:cubicBezTo>
                      <a:pt x="3978" y="7855"/>
                      <a:pt x="4082" y="7588"/>
                      <a:pt x="4104" y="7310"/>
                    </a:cubicBezTo>
                    <a:cubicBezTo>
                      <a:pt x="4240" y="7185"/>
                      <a:pt x="4371" y="7049"/>
                      <a:pt x="4490" y="6902"/>
                    </a:cubicBezTo>
                    <a:lnTo>
                      <a:pt x="4512" y="6902"/>
                    </a:lnTo>
                    <a:cubicBezTo>
                      <a:pt x="4518" y="6896"/>
                      <a:pt x="4529" y="6880"/>
                      <a:pt x="4518" y="6869"/>
                    </a:cubicBezTo>
                    <a:cubicBezTo>
                      <a:pt x="4757" y="6580"/>
                      <a:pt x="4970" y="6286"/>
                      <a:pt x="5166" y="6079"/>
                    </a:cubicBezTo>
                    <a:cubicBezTo>
                      <a:pt x="5177" y="6068"/>
                      <a:pt x="5177" y="6057"/>
                      <a:pt x="5166" y="6046"/>
                    </a:cubicBezTo>
                    <a:cubicBezTo>
                      <a:pt x="5340" y="5883"/>
                      <a:pt x="5498" y="5681"/>
                      <a:pt x="5711" y="5539"/>
                    </a:cubicBezTo>
                    <a:lnTo>
                      <a:pt x="5716" y="5534"/>
                    </a:lnTo>
                    <a:cubicBezTo>
                      <a:pt x="5967" y="5469"/>
                      <a:pt x="6212" y="5387"/>
                      <a:pt x="6474" y="5381"/>
                    </a:cubicBezTo>
                    <a:cubicBezTo>
                      <a:pt x="6577" y="5381"/>
                      <a:pt x="6670" y="5381"/>
                      <a:pt x="6763" y="5371"/>
                    </a:cubicBezTo>
                    <a:lnTo>
                      <a:pt x="6763" y="5371"/>
                    </a:lnTo>
                    <a:cubicBezTo>
                      <a:pt x="6490" y="5752"/>
                      <a:pt x="6060" y="5964"/>
                      <a:pt x="5689" y="6242"/>
                    </a:cubicBezTo>
                    <a:cubicBezTo>
                      <a:pt x="5346" y="6493"/>
                      <a:pt x="5101" y="6847"/>
                      <a:pt x="4899" y="7212"/>
                    </a:cubicBezTo>
                    <a:cubicBezTo>
                      <a:pt x="4398" y="8100"/>
                      <a:pt x="4294" y="9228"/>
                      <a:pt x="3646" y="10029"/>
                    </a:cubicBezTo>
                    <a:cubicBezTo>
                      <a:pt x="4327" y="9365"/>
                      <a:pt x="4485" y="8297"/>
                      <a:pt x="4883" y="7463"/>
                    </a:cubicBezTo>
                    <a:cubicBezTo>
                      <a:pt x="5112" y="6962"/>
                      <a:pt x="5466" y="6531"/>
                      <a:pt x="5918" y="6215"/>
                    </a:cubicBezTo>
                    <a:cubicBezTo>
                      <a:pt x="6283" y="5964"/>
                      <a:pt x="6665" y="5752"/>
                      <a:pt x="6921" y="5376"/>
                    </a:cubicBezTo>
                    <a:cubicBezTo>
                      <a:pt x="6926" y="5365"/>
                      <a:pt x="6926" y="5360"/>
                      <a:pt x="6932" y="5349"/>
                    </a:cubicBezTo>
                    <a:cubicBezTo>
                      <a:pt x="6953" y="5343"/>
                      <a:pt x="6970" y="5343"/>
                      <a:pt x="6992" y="5338"/>
                    </a:cubicBezTo>
                    <a:lnTo>
                      <a:pt x="7013" y="5349"/>
                    </a:lnTo>
                    <a:cubicBezTo>
                      <a:pt x="7021" y="5355"/>
                      <a:pt x="7029" y="5357"/>
                      <a:pt x="7038" y="5357"/>
                    </a:cubicBezTo>
                    <a:cubicBezTo>
                      <a:pt x="7059" y="5357"/>
                      <a:pt x="7079" y="5340"/>
                      <a:pt x="7079" y="5316"/>
                    </a:cubicBezTo>
                    <a:cubicBezTo>
                      <a:pt x="7150" y="5289"/>
                      <a:pt x="7226" y="5251"/>
                      <a:pt x="7291" y="5207"/>
                    </a:cubicBezTo>
                    <a:cubicBezTo>
                      <a:pt x="7444" y="5109"/>
                      <a:pt x="7564" y="4956"/>
                      <a:pt x="7716" y="4853"/>
                    </a:cubicBezTo>
                    <a:cubicBezTo>
                      <a:pt x="7836" y="4766"/>
                      <a:pt x="8000" y="4722"/>
                      <a:pt x="8141" y="4657"/>
                    </a:cubicBezTo>
                    <a:cubicBezTo>
                      <a:pt x="8141" y="4918"/>
                      <a:pt x="8147" y="5174"/>
                      <a:pt x="8147" y="5430"/>
                    </a:cubicBezTo>
                    <a:cubicBezTo>
                      <a:pt x="7765" y="5828"/>
                      <a:pt x="7166" y="5997"/>
                      <a:pt x="6692" y="6270"/>
                    </a:cubicBezTo>
                    <a:cubicBezTo>
                      <a:pt x="6141" y="6586"/>
                      <a:pt x="5706" y="7081"/>
                      <a:pt x="5297" y="7561"/>
                    </a:cubicBezTo>
                    <a:cubicBezTo>
                      <a:pt x="5285" y="7577"/>
                      <a:pt x="5297" y="7594"/>
                      <a:pt x="5313" y="7594"/>
                    </a:cubicBezTo>
                    <a:cubicBezTo>
                      <a:pt x="5319" y="7594"/>
                      <a:pt x="5324" y="7592"/>
                      <a:pt x="5330" y="7588"/>
                    </a:cubicBezTo>
                    <a:cubicBezTo>
                      <a:pt x="5847" y="7022"/>
                      <a:pt x="6376" y="6515"/>
                      <a:pt x="7079" y="6182"/>
                    </a:cubicBezTo>
                    <a:cubicBezTo>
                      <a:pt x="7444" y="6008"/>
                      <a:pt x="7842" y="5872"/>
                      <a:pt x="8147" y="5610"/>
                    </a:cubicBezTo>
                    <a:lnTo>
                      <a:pt x="8147" y="5741"/>
                    </a:lnTo>
                    <a:lnTo>
                      <a:pt x="8147" y="6090"/>
                    </a:lnTo>
                    <a:cubicBezTo>
                      <a:pt x="8032" y="6242"/>
                      <a:pt x="7858" y="6340"/>
                      <a:pt x="7716" y="6466"/>
                    </a:cubicBezTo>
                    <a:cubicBezTo>
                      <a:pt x="7531" y="6624"/>
                      <a:pt x="7340" y="6776"/>
                      <a:pt x="7144" y="6923"/>
                    </a:cubicBezTo>
                    <a:cubicBezTo>
                      <a:pt x="6779" y="7190"/>
                      <a:pt x="6392" y="7419"/>
                      <a:pt x="6032" y="7692"/>
                    </a:cubicBezTo>
                    <a:cubicBezTo>
                      <a:pt x="5335" y="8220"/>
                      <a:pt x="4856" y="8842"/>
                      <a:pt x="4463" y="9610"/>
                    </a:cubicBezTo>
                    <a:cubicBezTo>
                      <a:pt x="4448" y="9636"/>
                      <a:pt x="4472" y="9660"/>
                      <a:pt x="4495" y="9660"/>
                    </a:cubicBezTo>
                    <a:cubicBezTo>
                      <a:pt x="4506" y="9660"/>
                      <a:pt x="4516" y="9655"/>
                      <a:pt x="4523" y="9643"/>
                    </a:cubicBezTo>
                    <a:cubicBezTo>
                      <a:pt x="4943" y="8842"/>
                      <a:pt x="5548" y="8149"/>
                      <a:pt x="6283" y="7626"/>
                    </a:cubicBezTo>
                    <a:cubicBezTo>
                      <a:pt x="6648" y="7359"/>
                      <a:pt x="7035" y="7131"/>
                      <a:pt x="7400" y="6864"/>
                    </a:cubicBezTo>
                    <a:cubicBezTo>
                      <a:pt x="7634" y="6695"/>
                      <a:pt x="7934" y="6509"/>
                      <a:pt x="8147" y="6291"/>
                    </a:cubicBezTo>
                    <a:lnTo>
                      <a:pt x="8147" y="7294"/>
                    </a:lnTo>
                    <a:cubicBezTo>
                      <a:pt x="8130" y="7294"/>
                      <a:pt x="8114" y="7305"/>
                      <a:pt x="8103" y="7316"/>
                    </a:cubicBezTo>
                    <a:cubicBezTo>
                      <a:pt x="7929" y="7517"/>
                      <a:pt x="7645" y="7566"/>
                      <a:pt x="7406" y="7643"/>
                    </a:cubicBezTo>
                    <a:cubicBezTo>
                      <a:pt x="7090" y="7752"/>
                      <a:pt x="6768" y="7833"/>
                      <a:pt x="6468" y="7975"/>
                    </a:cubicBezTo>
                    <a:cubicBezTo>
                      <a:pt x="6022" y="8188"/>
                      <a:pt x="5733" y="8602"/>
                      <a:pt x="5488" y="9016"/>
                    </a:cubicBezTo>
                    <a:cubicBezTo>
                      <a:pt x="5480" y="9027"/>
                      <a:pt x="5490" y="9035"/>
                      <a:pt x="5500" y="9035"/>
                    </a:cubicBezTo>
                    <a:cubicBezTo>
                      <a:pt x="5505" y="9035"/>
                      <a:pt x="5511" y="9032"/>
                      <a:pt x="5515" y="9027"/>
                    </a:cubicBezTo>
                    <a:cubicBezTo>
                      <a:pt x="5880" y="8444"/>
                      <a:pt x="6283" y="8068"/>
                      <a:pt x="6953" y="7866"/>
                    </a:cubicBezTo>
                    <a:cubicBezTo>
                      <a:pt x="7318" y="7757"/>
                      <a:pt x="7847" y="7730"/>
                      <a:pt x="8147" y="7468"/>
                    </a:cubicBezTo>
                    <a:lnTo>
                      <a:pt x="8147" y="7833"/>
                    </a:lnTo>
                    <a:cubicBezTo>
                      <a:pt x="7934" y="8084"/>
                      <a:pt x="7596" y="8220"/>
                      <a:pt x="7308" y="8373"/>
                    </a:cubicBezTo>
                    <a:cubicBezTo>
                      <a:pt x="6926" y="8564"/>
                      <a:pt x="6556" y="8776"/>
                      <a:pt x="6201" y="9010"/>
                    </a:cubicBezTo>
                    <a:cubicBezTo>
                      <a:pt x="5716" y="9348"/>
                      <a:pt x="5172" y="9822"/>
                      <a:pt x="4970" y="10394"/>
                    </a:cubicBezTo>
                    <a:cubicBezTo>
                      <a:pt x="4963" y="10413"/>
                      <a:pt x="4983" y="10429"/>
                      <a:pt x="5000" y="10429"/>
                    </a:cubicBezTo>
                    <a:cubicBezTo>
                      <a:pt x="5008" y="10429"/>
                      <a:pt x="5015" y="10425"/>
                      <a:pt x="5019" y="10416"/>
                    </a:cubicBezTo>
                    <a:cubicBezTo>
                      <a:pt x="5275" y="9746"/>
                      <a:pt x="5983" y="9239"/>
                      <a:pt x="6572" y="8880"/>
                    </a:cubicBezTo>
                    <a:cubicBezTo>
                      <a:pt x="7057" y="8580"/>
                      <a:pt x="7716" y="8389"/>
                      <a:pt x="8152" y="7991"/>
                    </a:cubicBezTo>
                    <a:lnTo>
                      <a:pt x="8152" y="8874"/>
                    </a:lnTo>
                    <a:cubicBezTo>
                      <a:pt x="8016" y="8956"/>
                      <a:pt x="7945" y="9065"/>
                      <a:pt x="7852" y="9196"/>
                    </a:cubicBezTo>
                    <a:cubicBezTo>
                      <a:pt x="7700" y="9408"/>
                      <a:pt x="7515" y="9593"/>
                      <a:pt x="7297" y="9735"/>
                    </a:cubicBezTo>
                    <a:cubicBezTo>
                      <a:pt x="7008" y="9920"/>
                      <a:pt x="6681" y="10040"/>
                      <a:pt x="6370" y="10182"/>
                    </a:cubicBezTo>
                    <a:cubicBezTo>
                      <a:pt x="5853" y="10416"/>
                      <a:pt x="5368" y="10721"/>
                      <a:pt x="5155" y="11266"/>
                    </a:cubicBezTo>
                    <a:cubicBezTo>
                      <a:pt x="5144" y="11291"/>
                      <a:pt x="5167" y="11312"/>
                      <a:pt x="5187" y="11312"/>
                    </a:cubicBezTo>
                    <a:cubicBezTo>
                      <a:pt x="5197" y="11312"/>
                      <a:pt x="5206" y="11307"/>
                      <a:pt x="5210" y="11294"/>
                    </a:cubicBezTo>
                    <a:cubicBezTo>
                      <a:pt x="5460" y="10640"/>
                      <a:pt x="6136" y="10389"/>
                      <a:pt x="6730" y="10138"/>
                    </a:cubicBezTo>
                    <a:cubicBezTo>
                      <a:pt x="6970" y="10035"/>
                      <a:pt x="7204" y="9920"/>
                      <a:pt x="7427" y="9784"/>
                    </a:cubicBezTo>
                    <a:cubicBezTo>
                      <a:pt x="7733" y="9588"/>
                      <a:pt x="7907" y="9277"/>
                      <a:pt x="8152" y="9027"/>
                    </a:cubicBezTo>
                    <a:lnTo>
                      <a:pt x="8152" y="10275"/>
                    </a:lnTo>
                    <a:lnTo>
                      <a:pt x="8147" y="10275"/>
                    </a:lnTo>
                    <a:cubicBezTo>
                      <a:pt x="7585" y="10743"/>
                      <a:pt x="6921" y="10879"/>
                      <a:pt x="6278" y="11195"/>
                    </a:cubicBezTo>
                    <a:cubicBezTo>
                      <a:pt x="5874" y="11397"/>
                      <a:pt x="5439" y="11691"/>
                      <a:pt x="5248" y="12111"/>
                    </a:cubicBezTo>
                    <a:cubicBezTo>
                      <a:pt x="5241" y="12125"/>
                      <a:pt x="5253" y="12138"/>
                      <a:pt x="5265" y="12138"/>
                    </a:cubicBezTo>
                    <a:cubicBezTo>
                      <a:pt x="5271" y="12138"/>
                      <a:pt x="5277" y="12135"/>
                      <a:pt x="5281" y="12127"/>
                    </a:cubicBezTo>
                    <a:cubicBezTo>
                      <a:pt x="5526" y="11604"/>
                      <a:pt x="6158" y="11310"/>
                      <a:pt x="6665" y="11103"/>
                    </a:cubicBezTo>
                    <a:cubicBezTo>
                      <a:pt x="7209" y="10890"/>
                      <a:pt x="7689" y="10743"/>
                      <a:pt x="8152" y="10384"/>
                    </a:cubicBezTo>
                    <a:lnTo>
                      <a:pt x="8152" y="10438"/>
                    </a:lnTo>
                    <a:lnTo>
                      <a:pt x="8152" y="11119"/>
                    </a:lnTo>
                    <a:cubicBezTo>
                      <a:pt x="8081" y="11163"/>
                      <a:pt x="8027" y="11223"/>
                      <a:pt x="7983" y="11288"/>
                    </a:cubicBezTo>
                    <a:cubicBezTo>
                      <a:pt x="7858" y="11468"/>
                      <a:pt x="7694" y="11615"/>
                      <a:pt x="7498" y="11713"/>
                    </a:cubicBezTo>
                    <a:cubicBezTo>
                      <a:pt x="7128" y="11904"/>
                      <a:pt x="6708" y="11986"/>
                      <a:pt x="6327" y="12160"/>
                    </a:cubicBezTo>
                    <a:cubicBezTo>
                      <a:pt x="6043" y="12291"/>
                      <a:pt x="5787" y="12465"/>
                      <a:pt x="5553" y="12678"/>
                    </a:cubicBezTo>
                    <a:cubicBezTo>
                      <a:pt x="5291" y="12912"/>
                      <a:pt x="5166" y="13201"/>
                      <a:pt x="4954" y="13473"/>
                    </a:cubicBezTo>
                    <a:cubicBezTo>
                      <a:pt x="4933" y="13498"/>
                      <a:pt x="4956" y="13528"/>
                      <a:pt x="4982" y="13528"/>
                    </a:cubicBezTo>
                    <a:cubicBezTo>
                      <a:pt x="4991" y="13528"/>
                      <a:pt x="5000" y="13525"/>
                      <a:pt x="5008" y="13517"/>
                    </a:cubicBezTo>
                    <a:cubicBezTo>
                      <a:pt x="5242" y="13228"/>
                      <a:pt x="5400" y="12923"/>
                      <a:pt x="5695" y="12678"/>
                    </a:cubicBezTo>
                    <a:cubicBezTo>
                      <a:pt x="5994" y="12427"/>
                      <a:pt x="6343" y="12236"/>
                      <a:pt x="6714" y="12111"/>
                    </a:cubicBezTo>
                    <a:cubicBezTo>
                      <a:pt x="7013" y="11996"/>
                      <a:pt x="7373" y="11937"/>
                      <a:pt x="7645" y="11762"/>
                    </a:cubicBezTo>
                    <a:cubicBezTo>
                      <a:pt x="7738" y="11702"/>
                      <a:pt x="7825" y="11637"/>
                      <a:pt x="7912" y="11561"/>
                    </a:cubicBezTo>
                    <a:cubicBezTo>
                      <a:pt x="8005" y="11473"/>
                      <a:pt x="8065" y="11353"/>
                      <a:pt x="8152" y="11261"/>
                    </a:cubicBezTo>
                    <a:lnTo>
                      <a:pt x="8152" y="11261"/>
                    </a:lnTo>
                    <a:cubicBezTo>
                      <a:pt x="8152" y="11719"/>
                      <a:pt x="8152" y="12171"/>
                      <a:pt x="8147" y="12623"/>
                    </a:cubicBezTo>
                    <a:cubicBezTo>
                      <a:pt x="8136" y="12623"/>
                      <a:pt x="8125" y="12629"/>
                      <a:pt x="8114" y="12634"/>
                    </a:cubicBezTo>
                    <a:cubicBezTo>
                      <a:pt x="8016" y="12694"/>
                      <a:pt x="7912" y="12748"/>
                      <a:pt x="7809" y="12797"/>
                    </a:cubicBezTo>
                    <a:cubicBezTo>
                      <a:pt x="7496" y="12760"/>
                      <a:pt x="7194" y="12712"/>
                      <a:pt x="6906" y="12712"/>
                    </a:cubicBezTo>
                    <a:cubicBezTo>
                      <a:pt x="6490" y="12712"/>
                      <a:pt x="6104" y="12811"/>
                      <a:pt x="5760" y="13184"/>
                    </a:cubicBezTo>
                    <a:cubicBezTo>
                      <a:pt x="5748" y="13197"/>
                      <a:pt x="5760" y="13212"/>
                      <a:pt x="5772" y="13212"/>
                    </a:cubicBezTo>
                    <a:cubicBezTo>
                      <a:pt x="5775" y="13212"/>
                      <a:pt x="5779" y="13210"/>
                      <a:pt x="5782" y="13206"/>
                    </a:cubicBezTo>
                    <a:cubicBezTo>
                      <a:pt x="6071" y="12923"/>
                      <a:pt x="6408" y="12792"/>
                      <a:pt x="6806" y="12765"/>
                    </a:cubicBezTo>
                    <a:cubicBezTo>
                      <a:pt x="6835" y="12763"/>
                      <a:pt x="6864" y="12762"/>
                      <a:pt x="6893" y="12762"/>
                    </a:cubicBezTo>
                    <a:cubicBezTo>
                      <a:pt x="7153" y="12762"/>
                      <a:pt x="7395" y="12844"/>
                      <a:pt x="7651" y="12868"/>
                    </a:cubicBezTo>
                    <a:cubicBezTo>
                      <a:pt x="7057" y="13119"/>
                      <a:pt x="6419" y="13255"/>
                      <a:pt x="5847" y="13566"/>
                    </a:cubicBezTo>
                    <a:cubicBezTo>
                      <a:pt x="5417" y="13800"/>
                      <a:pt x="5106" y="14340"/>
                      <a:pt x="5237" y="14824"/>
                    </a:cubicBezTo>
                    <a:cubicBezTo>
                      <a:pt x="5241" y="14843"/>
                      <a:pt x="5254" y="14850"/>
                      <a:pt x="5268" y="14850"/>
                    </a:cubicBezTo>
                    <a:cubicBezTo>
                      <a:pt x="5292" y="14850"/>
                      <a:pt x="5318" y="14828"/>
                      <a:pt x="5308" y="14797"/>
                    </a:cubicBezTo>
                    <a:cubicBezTo>
                      <a:pt x="5024" y="14023"/>
                      <a:pt x="5978" y="13555"/>
                      <a:pt x="6539" y="13364"/>
                    </a:cubicBezTo>
                    <a:cubicBezTo>
                      <a:pt x="7090" y="13179"/>
                      <a:pt x="7629" y="13048"/>
                      <a:pt x="8147" y="12770"/>
                    </a:cubicBezTo>
                    <a:lnTo>
                      <a:pt x="8147" y="13173"/>
                    </a:lnTo>
                    <a:lnTo>
                      <a:pt x="8136" y="13173"/>
                    </a:lnTo>
                    <a:cubicBezTo>
                      <a:pt x="7863" y="13321"/>
                      <a:pt x="7569" y="13451"/>
                      <a:pt x="7308" y="13620"/>
                    </a:cubicBezTo>
                    <a:cubicBezTo>
                      <a:pt x="7155" y="13735"/>
                      <a:pt x="7024" y="13882"/>
                      <a:pt x="6926" y="14051"/>
                    </a:cubicBezTo>
                    <a:cubicBezTo>
                      <a:pt x="6752" y="14116"/>
                      <a:pt x="6599" y="14225"/>
                      <a:pt x="6474" y="14367"/>
                    </a:cubicBezTo>
                    <a:cubicBezTo>
                      <a:pt x="6237" y="14614"/>
                      <a:pt x="5756" y="15679"/>
                      <a:pt x="5275" y="15679"/>
                    </a:cubicBezTo>
                    <a:cubicBezTo>
                      <a:pt x="5237" y="15679"/>
                      <a:pt x="5199" y="15673"/>
                      <a:pt x="5161" y="15658"/>
                    </a:cubicBezTo>
                    <a:cubicBezTo>
                      <a:pt x="5158" y="15657"/>
                      <a:pt x="5156" y="15657"/>
                      <a:pt x="5154" y="15657"/>
                    </a:cubicBezTo>
                    <a:cubicBezTo>
                      <a:pt x="5142" y="15657"/>
                      <a:pt x="5135" y="15671"/>
                      <a:pt x="5144" y="15680"/>
                    </a:cubicBezTo>
                    <a:cubicBezTo>
                      <a:pt x="5193" y="15713"/>
                      <a:pt x="5244" y="15727"/>
                      <a:pt x="5297" y="15727"/>
                    </a:cubicBezTo>
                    <a:cubicBezTo>
                      <a:pt x="5554" y="15727"/>
                      <a:pt x="5837" y="15382"/>
                      <a:pt x="5973" y="15228"/>
                    </a:cubicBezTo>
                    <a:cubicBezTo>
                      <a:pt x="6169" y="15004"/>
                      <a:pt x="6310" y="14743"/>
                      <a:pt x="6490" y="14508"/>
                    </a:cubicBezTo>
                    <a:cubicBezTo>
                      <a:pt x="6637" y="14296"/>
                      <a:pt x="6866" y="14154"/>
                      <a:pt x="7128" y="14127"/>
                    </a:cubicBezTo>
                    <a:cubicBezTo>
                      <a:pt x="7148" y="14124"/>
                      <a:pt x="7168" y="14123"/>
                      <a:pt x="7187" y="14123"/>
                    </a:cubicBezTo>
                    <a:cubicBezTo>
                      <a:pt x="7411" y="14123"/>
                      <a:pt x="7568" y="14290"/>
                      <a:pt x="7743" y="14416"/>
                    </a:cubicBezTo>
                    <a:cubicBezTo>
                      <a:pt x="7526" y="14536"/>
                      <a:pt x="7286" y="14612"/>
                      <a:pt x="7046" y="14726"/>
                    </a:cubicBezTo>
                    <a:cubicBezTo>
                      <a:pt x="6708" y="14890"/>
                      <a:pt x="6430" y="15206"/>
                      <a:pt x="6201" y="15495"/>
                    </a:cubicBezTo>
                    <a:cubicBezTo>
                      <a:pt x="5727" y="16089"/>
                      <a:pt x="5253" y="16939"/>
                      <a:pt x="5281" y="17718"/>
                    </a:cubicBezTo>
                    <a:cubicBezTo>
                      <a:pt x="5281" y="17729"/>
                      <a:pt x="5287" y="17734"/>
                      <a:pt x="5295" y="17734"/>
                    </a:cubicBezTo>
                    <a:cubicBezTo>
                      <a:pt x="5302" y="17734"/>
                      <a:pt x="5311" y="17729"/>
                      <a:pt x="5313" y="17718"/>
                    </a:cubicBezTo>
                    <a:cubicBezTo>
                      <a:pt x="5466" y="16813"/>
                      <a:pt x="5885" y="15974"/>
                      <a:pt x="6507" y="15299"/>
                    </a:cubicBezTo>
                    <a:cubicBezTo>
                      <a:pt x="6806" y="14983"/>
                      <a:pt x="7133" y="14824"/>
                      <a:pt x="7531" y="14677"/>
                    </a:cubicBezTo>
                    <a:cubicBezTo>
                      <a:pt x="7760" y="14596"/>
                      <a:pt x="8000" y="14487"/>
                      <a:pt x="8136" y="14285"/>
                    </a:cubicBezTo>
                    <a:lnTo>
                      <a:pt x="8136" y="14868"/>
                    </a:lnTo>
                    <a:cubicBezTo>
                      <a:pt x="8130" y="14868"/>
                      <a:pt x="8130" y="14874"/>
                      <a:pt x="8125" y="14879"/>
                    </a:cubicBezTo>
                    <a:cubicBezTo>
                      <a:pt x="7231" y="15996"/>
                      <a:pt x="6109" y="16988"/>
                      <a:pt x="5929" y="18486"/>
                    </a:cubicBezTo>
                    <a:cubicBezTo>
                      <a:pt x="5858" y="18541"/>
                      <a:pt x="5787" y="18601"/>
                      <a:pt x="5722" y="18661"/>
                    </a:cubicBezTo>
                    <a:cubicBezTo>
                      <a:pt x="5373" y="18960"/>
                      <a:pt x="5084" y="19320"/>
                      <a:pt x="4687" y="19565"/>
                    </a:cubicBezTo>
                    <a:cubicBezTo>
                      <a:pt x="4668" y="19579"/>
                      <a:pt x="4681" y="19600"/>
                      <a:pt x="4698" y="19600"/>
                    </a:cubicBezTo>
                    <a:cubicBezTo>
                      <a:pt x="4701" y="19600"/>
                      <a:pt x="4705" y="19600"/>
                      <a:pt x="4708" y="19598"/>
                    </a:cubicBezTo>
                    <a:cubicBezTo>
                      <a:pt x="5019" y="19429"/>
                      <a:pt x="5270" y="19200"/>
                      <a:pt x="5526" y="18955"/>
                    </a:cubicBezTo>
                    <a:cubicBezTo>
                      <a:pt x="5662" y="18824"/>
                      <a:pt x="5798" y="18704"/>
                      <a:pt x="5945" y="18590"/>
                    </a:cubicBezTo>
                    <a:cubicBezTo>
                      <a:pt x="5948" y="18591"/>
                      <a:pt x="5951" y="18591"/>
                      <a:pt x="5954" y="18591"/>
                    </a:cubicBezTo>
                    <a:cubicBezTo>
                      <a:pt x="5967" y="18591"/>
                      <a:pt x="5979" y="18581"/>
                      <a:pt x="5983" y="18568"/>
                    </a:cubicBezTo>
                    <a:lnTo>
                      <a:pt x="5983" y="18562"/>
                    </a:lnTo>
                    <a:cubicBezTo>
                      <a:pt x="6000" y="18546"/>
                      <a:pt x="6022" y="18530"/>
                      <a:pt x="6038" y="18519"/>
                    </a:cubicBezTo>
                    <a:cubicBezTo>
                      <a:pt x="6250" y="18361"/>
                      <a:pt x="6485" y="18372"/>
                      <a:pt x="6725" y="18334"/>
                    </a:cubicBezTo>
                    <a:lnTo>
                      <a:pt x="6725" y="18372"/>
                    </a:lnTo>
                    <a:cubicBezTo>
                      <a:pt x="6725" y="18546"/>
                      <a:pt x="6725" y="18721"/>
                      <a:pt x="6719" y="18900"/>
                    </a:cubicBezTo>
                    <a:cubicBezTo>
                      <a:pt x="6534" y="18928"/>
                      <a:pt x="6365" y="19020"/>
                      <a:pt x="6245" y="19162"/>
                    </a:cubicBezTo>
                    <a:cubicBezTo>
                      <a:pt x="6005" y="19402"/>
                      <a:pt x="5874" y="19614"/>
                      <a:pt x="5542" y="19750"/>
                    </a:cubicBezTo>
                    <a:cubicBezTo>
                      <a:pt x="5106" y="19930"/>
                      <a:pt x="4638" y="19974"/>
                      <a:pt x="4371" y="20404"/>
                    </a:cubicBezTo>
                    <a:cubicBezTo>
                      <a:pt x="4363" y="20416"/>
                      <a:pt x="4374" y="20427"/>
                      <a:pt x="4385" y="20427"/>
                    </a:cubicBezTo>
                    <a:cubicBezTo>
                      <a:pt x="4390" y="20427"/>
                      <a:pt x="4395" y="20425"/>
                      <a:pt x="4398" y="20421"/>
                    </a:cubicBezTo>
                    <a:cubicBezTo>
                      <a:pt x="4687" y="20001"/>
                      <a:pt x="5210" y="19963"/>
                      <a:pt x="5651" y="19799"/>
                    </a:cubicBezTo>
                    <a:lnTo>
                      <a:pt x="5662" y="19799"/>
                    </a:lnTo>
                    <a:cubicBezTo>
                      <a:pt x="5569" y="20083"/>
                      <a:pt x="5526" y="20339"/>
                      <a:pt x="5357" y="20595"/>
                    </a:cubicBezTo>
                    <a:cubicBezTo>
                      <a:pt x="5275" y="20726"/>
                      <a:pt x="5177" y="20846"/>
                      <a:pt x="5084" y="20971"/>
                    </a:cubicBezTo>
                    <a:cubicBezTo>
                      <a:pt x="5080" y="20962"/>
                      <a:pt x="5068" y="20953"/>
                      <a:pt x="5055" y="20953"/>
                    </a:cubicBezTo>
                    <a:cubicBezTo>
                      <a:pt x="5052" y="20953"/>
                      <a:pt x="5049" y="20954"/>
                      <a:pt x="5046" y="20955"/>
                    </a:cubicBezTo>
                    <a:cubicBezTo>
                      <a:pt x="4747" y="21015"/>
                      <a:pt x="4496" y="21222"/>
                      <a:pt x="4381" y="21510"/>
                    </a:cubicBezTo>
                    <a:cubicBezTo>
                      <a:pt x="4374" y="21521"/>
                      <a:pt x="4383" y="21529"/>
                      <a:pt x="4394" y="21529"/>
                    </a:cubicBezTo>
                    <a:cubicBezTo>
                      <a:pt x="4399" y="21529"/>
                      <a:pt x="4405" y="21527"/>
                      <a:pt x="4409" y="21521"/>
                    </a:cubicBezTo>
                    <a:cubicBezTo>
                      <a:pt x="4480" y="21391"/>
                      <a:pt x="4578" y="21282"/>
                      <a:pt x="4703" y="21200"/>
                    </a:cubicBezTo>
                    <a:cubicBezTo>
                      <a:pt x="4806" y="21145"/>
                      <a:pt x="4910" y="21096"/>
                      <a:pt x="5024" y="21058"/>
                    </a:cubicBezTo>
                    <a:lnTo>
                      <a:pt x="5024" y="21058"/>
                    </a:lnTo>
                    <a:cubicBezTo>
                      <a:pt x="4997" y="21102"/>
                      <a:pt x="4970" y="21140"/>
                      <a:pt x="4943" y="21183"/>
                    </a:cubicBezTo>
                    <a:cubicBezTo>
                      <a:pt x="4812" y="21396"/>
                      <a:pt x="4725" y="21641"/>
                      <a:pt x="4697" y="21892"/>
                    </a:cubicBezTo>
                    <a:cubicBezTo>
                      <a:pt x="4262" y="22388"/>
                      <a:pt x="4262" y="23025"/>
                      <a:pt x="4278" y="23652"/>
                    </a:cubicBezTo>
                    <a:cubicBezTo>
                      <a:pt x="4289" y="23979"/>
                      <a:pt x="4278" y="24338"/>
                      <a:pt x="4371" y="24654"/>
                    </a:cubicBezTo>
                    <a:cubicBezTo>
                      <a:pt x="4474" y="25052"/>
                      <a:pt x="4697" y="25396"/>
                      <a:pt x="4850" y="25771"/>
                    </a:cubicBezTo>
                    <a:cubicBezTo>
                      <a:pt x="4854" y="25779"/>
                      <a:pt x="4862" y="25783"/>
                      <a:pt x="4869" y="25783"/>
                    </a:cubicBezTo>
                    <a:cubicBezTo>
                      <a:pt x="4882" y="25783"/>
                      <a:pt x="4895" y="25772"/>
                      <a:pt x="4888" y="25755"/>
                    </a:cubicBezTo>
                    <a:cubicBezTo>
                      <a:pt x="4790" y="25494"/>
                      <a:pt x="4659" y="25243"/>
                      <a:pt x="4550" y="24981"/>
                    </a:cubicBezTo>
                    <a:cubicBezTo>
                      <a:pt x="4409" y="24644"/>
                      <a:pt x="4392" y="24262"/>
                      <a:pt x="4381" y="23892"/>
                    </a:cubicBezTo>
                    <a:cubicBezTo>
                      <a:pt x="4360" y="23254"/>
                      <a:pt x="4316" y="22595"/>
                      <a:pt x="4681" y="22044"/>
                    </a:cubicBezTo>
                    <a:lnTo>
                      <a:pt x="4681" y="22044"/>
                    </a:lnTo>
                    <a:cubicBezTo>
                      <a:pt x="4670" y="22224"/>
                      <a:pt x="4665" y="22409"/>
                      <a:pt x="4659" y="22600"/>
                    </a:cubicBezTo>
                    <a:cubicBezTo>
                      <a:pt x="4659" y="22606"/>
                      <a:pt x="4664" y="22610"/>
                      <a:pt x="4669" y="22610"/>
                    </a:cubicBezTo>
                    <a:cubicBezTo>
                      <a:pt x="4672" y="22610"/>
                      <a:pt x="4676" y="22608"/>
                      <a:pt x="4676" y="22600"/>
                    </a:cubicBezTo>
                    <a:cubicBezTo>
                      <a:pt x="4714" y="22388"/>
                      <a:pt x="4719" y="22170"/>
                      <a:pt x="4741" y="21957"/>
                    </a:cubicBezTo>
                    <a:lnTo>
                      <a:pt x="4757" y="21941"/>
                    </a:lnTo>
                    <a:cubicBezTo>
                      <a:pt x="4768" y="21925"/>
                      <a:pt x="4768" y="21903"/>
                      <a:pt x="4757" y="21886"/>
                    </a:cubicBezTo>
                    <a:cubicBezTo>
                      <a:pt x="4757" y="21870"/>
                      <a:pt x="4763" y="21848"/>
                      <a:pt x="4763" y="21826"/>
                    </a:cubicBezTo>
                    <a:cubicBezTo>
                      <a:pt x="4817" y="21543"/>
                      <a:pt x="4981" y="21276"/>
                      <a:pt x="5139" y="21036"/>
                    </a:cubicBezTo>
                    <a:cubicBezTo>
                      <a:pt x="5210" y="20933"/>
                      <a:pt x="5286" y="20835"/>
                      <a:pt x="5362" y="20731"/>
                    </a:cubicBezTo>
                    <a:cubicBezTo>
                      <a:pt x="5684" y="21031"/>
                      <a:pt x="5706" y="21472"/>
                      <a:pt x="5738" y="21903"/>
                    </a:cubicBezTo>
                    <a:cubicBezTo>
                      <a:pt x="5569" y="22202"/>
                      <a:pt x="5362" y="22453"/>
                      <a:pt x="5248" y="22791"/>
                    </a:cubicBezTo>
                    <a:cubicBezTo>
                      <a:pt x="5123" y="23161"/>
                      <a:pt x="5095" y="23565"/>
                      <a:pt x="5101" y="23957"/>
                    </a:cubicBezTo>
                    <a:cubicBezTo>
                      <a:pt x="5117" y="24889"/>
                      <a:pt x="5411" y="25788"/>
                      <a:pt x="5449" y="26720"/>
                    </a:cubicBezTo>
                    <a:cubicBezTo>
                      <a:pt x="5068" y="27145"/>
                      <a:pt x="4888" y="27690"/>
                      <a:pt x="4763" y="28251"/>
                    </a:cubicBezTo>
                    <a:cubicBezTo>
                      <a:pt x="4756" y="28275"/>
                      <a:pt x="4780" y="28292"/>
                      <a:pt x="4801" y="28292"/>
                    </a:cubicBezTo>
                    <a:cubicBezTo>
                      <a:pt x="4813" y="28292"/>
                      <a:pt x="4824" y="28287"/>
                      <a:pt x="4828" y="28273"/>
                    </a:cubicBezTo>
                    <a:cubicBezTo>
                      <a:pt x="4932" y="27929"/>
                      <a:pt x="5057" y="27591"/>
                      <a:pt x="5204" y="27270"/>
                    </a:cubicBezTo>
                    <a:cubicBezTo>
                      <a:pt x="5270" y="27128"/>
                      <a:pt x="5357" y="26998"/>
                      <a:pt x="5460" y="26883"/>
                    </a:cubicBezTo>
                    <a:cubicBezTo>
                      <a:pt x="5591" y="27237"/>
                      <a:pt x="5646" y="27624"/>
                      <a:pt x="5624" y="28006"/>
                    </a:cubicBezTo>
                    <a:lnTo>
                      <a:pt x="5618" y="28006"/>
                    </a:lnTo>
                    <a:cubicBezTo>
                      <a:pt x="5019" y="28534"/>
                      <a:pt x="4425" y="29084"/>
                      <a:pt x="4185" y="29880"/>
                    </a:cubicBezTo>
                    <a:cubicBezTo>
                      <a:pt x="3907" y="30817"/>
                      <a:pt x="4114" y="31695"/>
                      <a:pt x="4174" y="32648"/>
                    </a:cubicBezTo>
                    <a:cubicBezTo>
                      <a:pt x="4174" y="32654"/>
                      <a:pt x="4178" y="32656"/>
                      <a:pt x="4183" y="32656"/>
                    </a:cubicBezTo>
                    <a:cubicBezTo>
                      <a:pt x="4187" y="32656"/>
                      <a:pt x="4191" y="32654"/>
                      <a:pt x="4191" y="32648"/>
                    </a:cubicBezTo>
                    <a:cubicBezTo>
                      <a:pt x="4196" y="31787"/>
                      <a:pt x="4033" y="30964"/>
                      <a:pt x="4229" y="30114"/>
                    </a:cubicBezTo>
                    <a:cubicBezTo>
                      <a:pt x="4414" y="29281"/>
                      <a:pt x="5003" y="28665"/>
                      <a:pt x="5618" y="28125"/>
                    </a:cubicBezTo>
                    <a:lnTo>
                      <a:pt x="5618" y="28125"/>
                    </a:lnTo>
                    <a:cubicBezTo>
                      <a:pt x="5613" y="28240"/>
                      <a:pt x="5602" y="28349"/>
                      <a:pt x="5591" y="28463"/>
                    </a:cubicBezTo>
                    <a:cubicBezTo>
                      <a:pt x="5586" y="28469"/>
                      <a:pt x="5580" y="28469"/>
                      <a:pt x="5580" y="28474"/>
                    </a:cubicBezTo>
                    <a:cubicBezTo>
                      <a:pt x="5264" y="28872"/>
                      <a:pt x="4899" y="29242"/>
                      <a:pt x="4648" y="29689"/>
                    </a:cubicBezTo>
                    <a:cubicBezTo>
                      <a:pt x="4550" y="29869"/>
                      <a:pt x="4485" y="30065"/>
                      <a:pt x="4452" y="30267"/>
                    </a:cubicBezTo>
                    <a:cubicBezTo>
                      <a:pt x="4398" y="30561"/>
                      <a:pt x="4501" y="30844"/>
                      <a:pt x="4480" y="31139"/>
                    </a:cubicBezTo>
                    <a:cubicBezTo>
                      <a:pt x="4480" y="31157"/>
                      <a:pt x="4495" y="31168"/>
                      <a:pt x="4508" y="31168"/>
                    </a:cubicBezTo>
                    <a:cubicBezTo>
                      <a:pt x="4519" y="31168"/>
                      <a:pt x="4529" y="31161"/>
                      <a:pt x="4529" y="31144"/>
                    </a:cubicBezTo>
                    <a:cubicBezTo>
                      <a:pt x="4545" y="30975"/>
                      <a:pt x="4539" y="30806"/>
                      <a:pt x="4518" y="30637"/>
                    </a:cubicBezTo>
                    <a:cubicBezTo>
                      <a:pt x="4485" y="30310"/>
                      <a:pt x="4578" y="30005"/>
                      <a:pt x="4719" y="29722"/>
                    </a:cubicBezTo>
                    <a:cubicBezTo>
                      <a:pt x="4926" y="29302"/>
                      <a:pt x="5302" y="28975"/>
                      <a:pt x="5580" y="28600"/>
                    </a:cubicBezTo>
                    <a:lnTo>
                      <a:pt x="5580" y="28600"/>
                    </a:lnTo>
                    <a:cubicBezTo>
                      <a:pt x="5564" y="28725"/>
                      <a:pt x="5542" y="28856"/>
                      <a:pt x="5526" y="28975"/>
                    </a:cubicBezTo>
                    <a:cubicBezTo>
                      <a:pt x="5422" y="29668"/>
                      <a:pt x="5177" y="30365"/>
                      <a:pt x="5177" y="31062"/>
                    </a:cubicBezTo>
                    <a:cubicBezTo>
                      <a:pt x="5177" y="31075"/>
                      <a:pt x="5186" y="31081"/>
                      <a:pt x="5195" y="31081"/>
                    </a:cubicBezTo>
                    <a:cubicBezTo>
                      <a:pt x="5205" y="31081"/>
                      <a:pt x="5215" y="31074"/>
                      <a:pt x="5215" y="31062"/>
                    </a:cubicBezTo>
                    <a:cubicBezTo>
                      <a:pt x="5237" y="30654"/>
                      <a:pt x="5297" y="30251"/>
                      <a:pt x="5406" y="29853"/>
                    </a:cubicBezTo>
                    <a:cubicBezTo>
                      <a:pt x="5444" y="30065"/>
                      <a:pt x="5558" y="30256"/>
                      <a:pt x="5662" y="30458"/>
                    </a:cubicBezTo>
                    <a:cubicBezTo>
                      <a:pt x="5657" y="30463"/>
                      <a:pt x="5651" y="30474"/>
                      <a:pt x="5646" y="30479"/>
                    </a:cubicBezTo>
                    <a:cubicBezTo>
                      <a:pt x="5564" y="30964"/>
                      <a:pt x="5417" y="31428"/>
                      <a:pt x="5204" y="31869"/>
                    </a:cubicBezTo>
                    <a:cubicBezTo>
                      <a:pt x="4981" y="32305"/>
                      <a:pt x="4736" y="32708"/>
                      <a:pt x="4583" y="33182"/>
                    </a:cubicBezTo>
                    <a:cubicBezTo>
                      <a:pt x="4485" y="33498"/>
                      <a:pt x="4425" y="33825"/>
                      <a:pt x="4409" y="34157"/>
                    </a:cubicBezTo>
                    <a:cubicBezTo>
                      <a:pt x="4076" y="34599"/>
                      <a:pt x="3896" y="35013"/>
                      <a:pt x="3924" y="35569"/>
                    </a:cubicBezTo>
                    <a:cubicBezTo>
                      <a:pt x="3962" y="36288"/>
                      <a:pt x="4158" y="37007"/>
                      <a:pt x="4071" y="37727"/>
                    </a:cubicBezTo>
                    <a:cubicBezTo>
                      <a:pt x="3995" y="38386"/>
                      <a:pt x="3662" y="39007"/>
                      <a:pt x="3324" y="39563"/>
                    </a:cubicBezTo>
                    <a:lnTo>
                      <a:pt x="3270" y="39655"/>
                    </a:lnTo>
                    <a:cubicBezTo>
                      <a:pt x="3265" y="39654"/>
                      <a:pt x="3260" y="39653"/>
                      <a:pt x="3255" y="39653"/>
                    </a:cubicBezTo>
                    <a:cubicBezTo>
                      <a:pt x="3234" y="39653"/>
                      <a:pt x="3215" y="39671"/>
                      <a:pt x="3215" y="39694"/>
                    </a:cubicBezTo>
                    <a:lnTo>
                      <a:pt x="3215" y="39732"/>
                    </a:lnTo>
                    <a:cubicBezTo>
                      <a:pt x="3090" y="39939"/>
                      <a:pt x="2959" y="40135"/>
                      <a:pt x="2823" y="40326"/>
                    </a:cubicBezTo>
                    <a:cubicBezTo>
                      <a:pt x="2818" y="40326"/>
                      <a:pt x="2807" y="40326"/>
                      <a:pt x="2801" y="40331"/>
                    </a:cubicBezTo>
                    <a:cubicBezTo>
                      <a:pt x="2714" y="40407"/>
                      <a:pt x="2638" y="40495"/>
                      <a:pt x="2545" y="40565"/>
                    </a:cubicBezTo>
                    <a:cubicBezTo>
                      <a:pt x="2436" y="40647"/>
                      <a:pt x="2316" y="40718"/>
                      <a:pt x="2202" y="40794"/>
                    </a:cubicBezTo>
                    <a:cubicBezTo>
                      <a:pt x="2006" y="40909"/>
                      <a:pt x="1853" y="41089"/>
                      <a:pt x="1766" y="41301"/>
                    </a:cubicBezTo>
                    <a:cubicBezTo>
                      <a:pt x="1762" y="41312"/>
                      <a:pt x="1770" y="41320"/>
                      <a:pt x="1779" y="41320"/>
                    </a:cubicBezTo>
                    <a:cubicBezTo>
                      <a:pt x="1784" y="41320"/>
                      <a:pt x="1789" y="41318"/>
                      <a:pt x="1793" y="41312"/>
                    </a:cubicBezTo>
                    <a:cubicBezTo>
                      <a:pt x="1902" y="41045"/>
                      <a:pt x="2131" y="40903"/>
                      <a:pt x="2365" y="40756"/>
                    </a:cubicBezTo>
                    <a:cubicBezTo>
                      <a:pt x="2447" y="40713"/>
                      <a:pt x="2540" y="40658"/>
                      <a:pt x="2621" y="40604"/>
                    </a:cubicBezTo>
                    <a:lnTo>
                      <a:pt x="2621" y="40604"/>
                    </a:lnTo>
                    <a:cubicBezTo>
                      <a:pt x="2469" y="40805"/>
                      <a:pt x="2305" y="41001"/>
                      <a:pt x="2136" y="41192"/>
                    </a:cubicBezTo>
                    <a:cubicBezTo>
                      <a:pt x="2124" y="41205"/>
                      <a:pt x="2138" y="41224"/>
                      <a:pt x="2155" y="41224"/>
                    </a:cubicBezTo>
                    <a:cubicBezTo>
                      <a:pt x="2159" y="41224"/>
                      <a:pt x="2164" y="41223"/>
                      <a:pt x="2169" y="41219"/>
                    </a:cubicBezTo>
                    <a:cubicBezTo>
                      <a:pt x="2551" y="40816"/>
                      <a:pt x="2905" y="40380"/>
                      <a:pt x="3221" y="39922"/>
                    </a:cubicBezTo>
                    <a:lnTo>
                      <a:pt x="3221" y="39922"/>
                    </a:lnTo>
                    <a:cubicBezTo>
                      <a:pt x="3232" y="40233"/>
                      <a:pt x="3183" y="40549"/>
                      <a:pt x="3068" y="40838"/>
                    </a:cubicBezTo>
                    <a:cubicBezTo>
                      <a:pt x="3030" y="40920"/>
                      <a:pt x="2992" y="41001"/>
                      <a:pt x="2954" y="41083"/>
                    </a:cubicBezTo>
                    <a:lnTo>
                      <a:pt x="2910" y="41083"/>
                    </a:lnTo>
                    <a:cubicBezTo>
                      <a:pt x="2883" y="41083"/>
                      <a:pt x="2888" y="41116"/>
                      <a:pt x="2910" y="41116"/>
                    </a:cubicBezTo>
                    <a:lnTo>
                      <a:pt x="2932" y="41116"/>
                    </a:lnTo>
                    <a:cubicBezTo>
                      <a:pt x="2828" y="41317"/>
                      <a:pt x="2720" y="41514"/>
                      <a:pt x="2627" y="41721"/>
                    </a:cubicBezTo>
                    <a:cubicBezTo>
                      <a:pt x="2623" y="41731"/>
                      <a:pt x="2634" y="41740"/>
                      <a:pt x="2644" y="41740"/>
                    </a:cubicBezTo>
                    <a:cubicBezTo>
                      <a:pt x="2650" y="41740"/>
                      <a:pt x="2656" y="41737"/>
                      <a:pt x="2660" y="41732"/>
                    </a:cubicBezTo>
                    <a:cubicBezTo>
                      <a:pt x="2758" y="41524"/>
                      <a:pt x="2872" y="41323"/>
                      <a:pt x="2981" y="41116"/>
                    </a:cubicBezTo>
                    <a:cubicBezTo>
                      <a:pt x="3542" y="41099"/>
                      <a:pt x="4142" y="40805"/>
                      <a:pt x="4360" y="40271"/>
                    </a:cubicBezTo>
                    <a:cubicBezTo>
                      <a:pt x="4643" y="39579"/>
                      <a:pt x="4251" y="38724"/>
                      <a:pt x="4648" y="38086"/>
                    </a:cubicBezTo>
                    <a:cubicBezTo>
                      <a:pt x="4648" y="38092"/>
                      <a:pt x="4654" y="38103"/>
                      <a:pt x="4654" y="38113"/>
                    </a:cubicBezTo>
                    <a:cubicBezTo>
                      <a:pt x="4796" y="38555"/>
                      <a:pt x="4845" y="39018"/>
                      <a:pt x="4790" y="39481"/>
                    </a:cubicBezTo>
                    <a:cubicBezTo>
                      <a:pt x="4790" y="39489"/>
                      <a:pt x="4796" y="39493"/>
                      <a:pt x="4801" y="39493"/>
                    </a:cubicBezTo>
                    <a:cubicBezTo>
                      <a:pt x="4806" y="39493"/>
                      <a:pt x="4812" y="39489"/>
                      <a:pt x="4812" y="39481"/>
                    </a:cubicBezTo>
                    <a:cubicBezTo>
                      <a:pt x="4888" y="39094"/>
                      <a:pt x="4883" y="38696"/>
                      <a:pt x="4796" y="38310"/>
                    </a:cubicBezTo>
                    <a:cubicBezTo>
                      <a:pt x="4757" y="38119"/>
                      <a:pt x="4697" y="37928"/>
                      <a:pt x="4616" y="37743"/>
                    </a:cubicBezTo>
                    <a:cubicBezTo>
                      <a:pt x="4518" y="37525"/>
                      <a:pt x="4338" y="37367"/>
                      <a:pt x="4229" y="37154"/>
                    </a:cubicBezTo>
                    <a:cubicBezTo>
                      <a:pt x="4223" y="37138"/>
                      <a:pt x="4207" y="37133"/>
                      <a:pt x="4191" y="37133"/>
                    </a:cubicBezTo>
                    <a:cubicBezTo>
                      <a:pt x="4180" y="36882"/>
                      <a:pt x="4147" y="36631"/>
                      <a:pt x="4114" y="36375"/>
                    </a:cubicBezTo>
                    <a:lnTo>
                      <a:pt x="4104" y="36293"/>
                    </a:lnTo>
                    <a:lnTo>
                      <a:pt x="4104" y="36293"/>
                    </a:lnTo>
                    <a:cubicBezTo>
                      <a:pt x="4174" y="36375"/>
                      <a:pt x="4251" y="36451"/>
                      <a:pt x="4332" y="36522"/>
                    </a:cubicBezTo>
                    <a:cubicBezTo>
                      <a:pt x="4599" y="36762"/>
                      <a:pt x="4850" y="36985"/>
                      <a:pt x="5035" y="37291"/>
                    </a:cubicBezTo>
                    <a:cubicBezTo>
                      <a:pt x="5406" y="37928"/>
                      <a:pt x="5362" y="38587"/>
                      <a:pt x="5270" y="39285"/>
                    </a:cubicBezTo>
                    <a:cubicBezTo>
                      <a:pt x="5270" y="39290"/>
                      <a:pt x="5274" y="39293"/>
                      <a:pt x="5278" y="39293"/>
                    </a:cubicBezTo>
                    <a:cubicBezTo>
                      <a:pt x="5282" y="39293"/>
                      <a:pt x="5286" y="39290"/>
                      <a:pt x="5286" y="39285"/>
                    </a:cubicBezTo>
                    <a:cubicBezTo>
                      <a:pt x="5411" y="38675"/>
                      <a:pt x="5488" y="38146"/>
                      <a:pt x="5275" y="37541"/>
                    </a:cubicBezTo>
                    <a:cubicBezTo>
                      <a:pt x="5052" y="36893"/>
                      <a:pt x="4490" y="36577"/>
                      <a:pt x="4098" y="36054"/>
                    </a:cubicBezTo>
                    <a:cubicBezTo>
                      <a:pt x="4093" y="36048"/>
                      <a:pt x="4082" y="36037"/>
                      <a:pt x="4071" y="36037"/>
                    </a:cubicBezTo>
                    <a:cubicBezTo>
                      <a:pt x="4033" y="35749"/>
                      <a:pt x="4022" y="35454"/>
                      <a:pt x="4038" y="35160"/>
                    </a:cubicBezTo>
                    <a:cubicBezTo>
                      <a:pt x="4060" y="34860"/>
                      <a:pt x="4229" y="34588"/>
                      <a:pt x="4392" y="34332"/>
                    </a:cubicBezTo>
                    <a:lnTo>
                      <a:pt x="4392" y="34386"/>
                    </a:lnTo>
                    <a:cubicBezTo>
                      <a:pt x="4392" y="34860"/>
                      <a:pt x="4376" y="35340"/>
                      <a:pt x="4556" y="35792"/>
                    </a:cubicBezTo>
                    <a:cubicBezTo>
                      <a:pt x="4562" y="35802"/>
                      <a:pt x="4571" y="35806"/>
                      <a:pt x="4580" y="35806"/>
                    </a:cubicBezTo>
                    <a:cubicBezTo>
                      <a:pt x="4596" y="35806"/>
                      <a:pt x="4612" y="35792"/>
                      <a:pt x="4605" y="35770"/>
                    </a:cubicBezTo>
                    <a:cubicBezTo>
                      <a:pt x="4430" y="35324"/>
                      <a:pt x="4469" y="34849"/>
                      <a:pt x="4485" y="34375"/>
                    </a:cubicBezTo>
                    <a:cubicBezTo>
                      <a:pt x="4496" y="33858"/>
                      <a:pt x="4599" y="33346"/>
                      <a:pt x="4790" y="32866"/>
                    </a:cubicBezTo>
                    <a:cubicBezTo>
                      <a:pt x="4850" y="32713"/>
                      <a:pt x="4915" y="32566"/>
                      <a:pt x="4986" y="32425"/>
                    </a:cubicBezTo>
                    <a:cubicBezTo>
                      <a:pt x="5057" y="32795"/>
                      <a:pt x="5182" y="33149"/>
                      <a:pt x="5199" y="33525"/>
                    </a:cubicBezTo>
                    <a:cubicBezTo>
                      <a:pt x="5215" y="33978"/>
                      <a:pt x="5068" y="34424"/>
                      <a:pt x="4992" y="34860"/>
                    </a:cubicBezTo>
                    <a:cubicBezTo>
                      <a:pt x="4926" y="35258"/>
                      <a:pt x="4856" y="35868"/>
                      <a:pt x="5128" y="36195"/>
                    </a:cubicBezTo>
                    <a:cubicBezTo>
                      <a:pt x="5133" y="36202"/>
                      <a:pt x="5139" y="36204"/>
                      <a:pt x="5145" y="36204"/>
                    </a:cubicBezTo>
                    <a:cubicBezTo>
                      <a:pt x="5159" y="36204"/>
                      <a:pt x="5172" y="36189"/>
                      <a:pt x="5161" y="36174"/>
                    </a:cubicBezTo>
                    <a:cubicBezTo>
                      <a:pt x="4812" y="35732"/>
                      <a:pt x="5063" y="34877"/>
                      <a:pt x="5166" y="34392"/>
                    </a:cubicBezTo>
                    <a:cubicBezTo>
                      <a:pt x="5248" y="34065"/>
                      <a:pt x="5286" y="33727"/>
                      <a:pt x="5281" y="33395"/>
                    </a:cubicBezTo>
                    <a:cubicBezTo>
                      <a:pt x="5270" y="33051"/>
                      <a:pt x="5155" y="32703"/>
                      <a:pt x="5068" y="32370"/>
                    </a:cubicBezTo>
                    <a:cubicBezTo>
                      <a:pt x="5063" y="32356"/>
                      <a:pt x="5050" y="32342"/>
                      <a:pt x="5033" y="32342"/>
                    </a:cubicBezTo>
                    <a:cubicBezTo>
                      <a:pt x="5030" y="32342"/>
                      <a:pt x="5027" y="32342"/>
                      <a:pt x="5024" y="32343"/>
                    </a:cubicBezTo>
                    <a:cubicBezTo>
                      <a:pt x="5308" y="31771"/>
                      <a:pt x="5635" y="31231"/>
                      <a:pt x="5716" y="30572"/>
                    </a:cubicBezTo>
                    <a:cubicBezTo>
                      <a:pt x="5755" y="30648"/>
                      <a:pt x="5787" y="30736"/>
                      <a:pt x="5815" y="30817"/>
                    </a:cubicBezTo>
                    <a:cubicBezTo>
                      <a:pt x="5831" y="30866"/>
                      <a:pt x="5842" y="30910"/>
                      <a:pt x="5853" y="30953"/>
                    </a:cubicBezTo>
                    <a:cubicBezTo>
                      <a:pt x="5853" y="30959"/>
                      <a:pt x="5853" y="30970"/>
                      <a:pt x="5858" y="30975"/>
                    </a:cubicBezTo>
                    <a:cubicBezTo>
                      <a:pt x="5973" y="31504"/>
                      <a:pt x="5847" y="32054"/>
                      <a:pt x="5662" y="32555"/>
                    </a:cubicBezTo>
                    <a:cubicBezTo>
                      <a:pt x="5659" y="32562"/>
                      <a:pt x="5664" y="32567"/>
                      <a:pt x="5669" y="32567"/>
                    </a:cubicBezTo>
                    <a:cubicBezTo>
                      <a:pt x="5673" y="32567"/>
                      <a:pt x="5676" y="32565"/>
                      <a:pt x="5678" y="32561"/>
                    </a:cubicBezTo>
                    <a:cubicBezTo>
                      <a:pt x="5891" y="32147"/>
                      <a:pt x="5994" y="31684"/>
                      <a:pt x="5983" y="31215"/>
                    </a:cubicBezTo>
                    <a:lnTo>
                      <a:pt x="5983" y="31215"/>
                    </a:lnTo>
                    <a:cubicBezTo>
                      <a:pt x="6092" y="31428"/>
                      <a:pt x="6169" y="31662"/>
                      <a:pt x="6207" y="31902"/>
                    </a:cubicBezTo>
                    <a:cubicBezTo>
                      <a:pt x="6245" y="32261"/>
                      <a:pt x="6109" y="32632"/>
                      <a:pt x="6092" y="32991"/>
                    </a:cubicBezTo>
                    <a:cubicBezTo>
                      <a:pt x="6092" y="33001"/>
                      <a:pt x="6100" y="33007"/>
                      <a:pt x="6106" y="33007"/>
                    </a:cubicBezTo>
                    <a:cubicBezTo>
                      <a:pt x="6110" y="33007"/>
                      <a:pt x="6114" y="33004"/>
                      <a:pt x="6114" y="32997"/>
                    </a:cubicBezTo>
                    <a:cubicBezTo>
                      <a:pt x="6174" y="32626"/>
                      <a:pt x="6278" y="32272"/>
                      <a:pt x="6272" y="31896"/>
                    </a:cubicBezTo>
                    <a:cubicBezTo>
                      <a:pt x="6267" y="31586"/>
                      <a:pt x="6120" y="31297"/>
                      <a:pt x="5962" y="31035"/>
                    </a:cubicBezTo>
                    <a:cubicBezTo>
                      <a:pt x="5891" y="30567"/>
                      <a:pt x="5597" y="30207"/>
                      <a:pt x="5466" y="29755"/>
                    </a:cubicBezTo>
                    <a:cubicBezTo>
                      <a:pt x="5461" y="29741"/>
                      <a:pt x="5446" y="29731"/>
                      <a:pt x="5431" y="29731"/>
                    </a:cubicBezTo>
                    <a:cubicBezTo>
                      <a:pt x="5428" y="29731"/>
                      <a:pt x="5425" y="29732"/>
                      <a:pt x="5422" y="29733"/>
                    </a:cubicBezTo>
                    <a:cubicBezTo>
                      <a:pt x="5504" y="29390"/>
                      <a:pt x="5586" y="29057"/>
                      <a:pt x="5635" y="28719"/>
                    </a:cubicBezTo>
                    <a:cubicBezTo>
                      <a:pt x="5733" y="28093"/>
                      <a:pt x="5782" y="27390"/>
                      <a:pt x="5531" y="26790"/>
                    </a:cubicBezTo>
                    <a:cubicBezTo>
                      <a:pt x="5738" y="26567"/>
                      <a:pt x="5989" y="26387"/>
                      <a:pt x="6229" y="26191"/>
                    </a:cubicBezTo>
                    <a:cubicBezTo>
                      <a:pt x="6741" y="25782"/>
                      <a:pt x="7095" y="25259"/>
                      <a:pt x="7128" y="24595"/>
                    </a:cubicBezTo>
                    <a:cubicBezTo>
                      <a:pt x="7128" y="24576"/>
                      <a:pt x="7113" y="24564"/>
                      <a:pt x="7100" y="24564"/>
                    </a:cubicBezTo>
                    <a:cubicBezTo>
                      <a:pt x="7090" y="24564"/>
                      <a:pt x="7081" y="24570"/>
                      <a:pt x="7079" y="24584"/>
                    </a:cubicBezTo>
                    <a:cubicBezTo>
                      <a:pt x="6986" y="25276"/>
                      <a:pt x="6599" y="25712"/>
                      <a:pt x="6125" y="26120"/>
                    </a:cubicBezTo>
                    <a:cubicBezTo>
                      <a:pt x="6071" y="25663"/>
                      <a:pt x="5951" y="25248"/>
                      <a:pt x="5994" y="24774"/>
                    </a:cubicBezTo>
                    <a:cubicBezTo>
                      <a:pt x="6027" y="24366"/>
                      <a:pt x="6234" y="24001"/>
                      <a:pt x="6223" y="23586"/>
                    </a:cubicBezTo>
                    <a:cubicBezTo>
                      <a:pt x="6223" y="23578"/>
                      <a:pt x="6212" y="23572"/>
                      <a:pt x="6202" y="23572"/>
                    </a:cubicBezTo>
                    <a:cubicBezTo>
                      <a:pt x="6193" y="23572"/>
                      <a:pt x="6185" y="23576"/>
                      <a:pt x="6185" y="23586"/>
                    </a:cubicBezTo>
                    <a:cubicBezTo>
                      <a:pt x="6152" y="24071"/>
                      <a:pt x="5896" y="24502"/>
                      <a:pt x="5864" y="24998"/>
                    </a:cubicBezTo>
                    <a:cubicBezTo>
                      <a:pt x="5836" y="25379"/>
                      <a:pt x="5880" y="25837"/>
                      <a:pt x="6043" y="26191"/>
                    </a:cubicBezTo>
                    <a:cubicBezTo>
                      <a:pt x="5924" y="26289"/>
                      <a:pt x="5798" y="26387"/>
                      <a:pt x="5673" y="26485"/>
                    </a:cubicBezTo>
                    <a:cubicBezTo>
                      <a:pt x="5607" y="26545"/>
                      <a:pt x="5542" y="26600"/>
                      <a:pt x="5482" y="26665"/>
                    </a:cubicBezTo>
                    <a:cubicBezTo>
                      <a:pt x="5460" y="25880"/>
                      <a:pt x="5275" y="25112"/>
                      <a:pt x="5199" y="24328"/>
                    </a:cubicBezTo>
                    <a:cubicBezTo>
                      <a:pt x="5155" y="23859"/>
                      <a:pt x="5188" y="23385"/>
                      <a:pt x="5302" y="22927"/>
                    </a:cubicBezTo>
                    <a:cubicBezTo>
                      <a:pt x="5384" y="22600"/>
                      <a:pt x="5591" y="22360"/>
                      <a:pt x="5749" y="22093"/>
                    </a:cubicBezTo>
                    <a:cubicBezTo>
                      <a:pt x="5787" y="22426"/>
                      <a:pt x="5864" y="22742"/>
                      <a:pt x="6131" y="22960"/>
                    </a:cubicBezTo>
                    <a:cubicBezTo>
                      <a:pt x="6138" y="22966"/>
                      <a:pt x="6147" y="22969"/>
                      <a:pt x="6154" y="22969"/>
                    </a:cubicBezTo>
                    <a:cubicBezTo>
                      <a:pt x="6178" y="22969"/>
                      <a:pt x="6196" y="22941"/>
                      <a:pt x="6180" y="22916"/>
                    </a:cubicBezTo>
                    <a:cubicBezTo>
                      <a:pt x="5722" y="22273"/>
                      <a:pt x="6049" y="21200"/>
                      <a:pt x="5384" y="20688"/>
                    </a:cubicBezTo>
                    <a:cubicBezTo>
                      <a:pt x="5422" y="20639"/>
                      <a:pt x="5455" y="20584"/>
                      <a:pt x="5488" y="20530"/>
                    </a:cubicBezTo>
                    <a:cubicBezTo>
                      <a:pt x="5629" y="20279"/>
                      <a:pt x="5673" y="20066"/>
                      <a:pt x="5722" y="19789"/>
                    </a:cubicBezTo>
                    <a:cubicBezTo>
                      <a:pt x="5727" y="19778"/>
                      <a:pt x="5722" y="19767"/>
                      <a:pt x="5716" y="19761"/>
                    </a:cubicBezTo>
                    <a:cubicBezTo>
                      <a:pt x="5847" y="19690"/>
                      <a:pt x="5973" y="19598"/>
                      <a:pt x="6076" y="19489"/>
                    </a:cubicBezTo>
                    <a:lnTo>
                      <a:pt x="6076" y="19489"/>
                    </a:lnTo>
                    <a:cubicBezTo>
                      <a:pt x="5989" y="19729"/>
                      <a:pt x="6038" y="19963"/>
                      <a:pt x="6120" y="20208"/>
                    </a:cubicBezTo>
                    <a:cubicBezTo>
                      <a:pt x="6261" y="20590"/>
                      <a:pt x="6425" y="20965"/>
                      <a:pt x="6621" y="21331"/>
                    </a:cubicBezTo>
                    <a:cubicBezTo>
                      <a:pt x="6599" y="21843"/>
                      <a:pt x="6414" y="22322"/>
                      <a:pt x="6398" y="22834"/>
                    </a:cubicBezTo>
                    <a:cubicBezTo>
                      <a:pt x="6398" y="22851"/>
                      <a:pt x="6412" y="22861"/>
                      <a:pt x="6426" y="22861"/>
                    </a:cubicBezTo>
                    <a:cubicBezTo>
                      <a:pt x="6439" y="22861"/>
                      <a:pt x="6452" y="22853"/>
                      <a:pt x="6452" y="22834"/>
                    </a:cubicBezTo>
                    <a:cubicBezTo>
                      <a:pt x="6485" y="22393"/>
                      <a:pt x="6697" y="21963"/>
                      <a:pt x="6719" y="21521"/>
                    </a:cubicBezTo>
                    <a:cubicBezTo>
                      <a:pt x="6855" y="21794"/>
                      <a:pt x="6992" y="22066"/>
                      <a:pt x="7106" y="22339"/>
                    </a:cubicBezTo>
                    <a:cubicBezTo>
                      <a:pt x="7090" y="22344"/>
                      <a:pt x="7079" y="22355"/>
                      <a:pt x="7073" y="22371"/>
                    </a:cubicBezTo>
                    <a:cubicBezTo>
                      <a:pt x="6975" y="22796"/>
                      <a:pt x="6768" y="23183"/>
                      <a:pt x="6659" y="23608"/>
                    </a:cubicBezTo>
                    <a:cubicBezTo>
                      <a:pt x="6566" y="23990"/>
                      <a:pt x="6659" y="24426"/>
                      <a:pt x="6741" y="24802"/>
                    </a:cubicBezTo>
                    <a:cubicBezTo>
                      <a:pt x="6745" y="24814"/>
                      <a:pt x="6755" y="24820"/>
                      <a:pt x="6766" y="24820"/>
                    </a:cubicBezTo>
                    <a:cubicBezTo>
                      <a:pt x="6782" y="24820"/>
                      <a:pt x="6799" y="24807"/>
                      <a:pt x="6795" y="24791"/>
                    </a:cubicBezTo>
                    <a:cubicBezTo>
                      <a:pt x="6697" y="24328"/>
                      <a:pt x="6654" y="23870"/>
                      <a:pt x="6801" y="23412"/>
                    </a:cubicBezTo>
                    <a:cubicBezTo>
                      <a:pt x="6915" y="23080"/>
                      <a:pt x="7079" y="22775"/>
                      <a:pt x="7144" y="22426"/>
                    </a:cubicBezTo>
                    <a:cubicBezTo>
                      <a:pt x="7367" y="22976"/>
                      <a:pt x="7515" y="23543"/>
                      <a:pt x="7482" y="24169"/>
                    </a:cubicBezTo>
                    <a:cubicBezTo>
                      <a:pt x="7482" y="24188"/>
                      <a:pt x="7496" y="24198"/>
                      <a:pt x="7509" y="24198"/>
                    </a:cubicBezTo>
                    <a:cubicBezTo>
                      <a:pt x="7519" y="24198"/>
                      <a:pt x="7529" y="24192"/>
                      <a:pt x="7531" y="24180"/>
                    </a:cubicBezTo>
                    <a:cubicBezTo>
                      <a:pt x="7624" y="23412"/>
                      <a:pt x="7422" y="22693"/>
                      <a:pt x="7095" y="22006"/>
                    </a:cubicBezTo>
                    <a:cubicBezTo>
                      <a:pt x="6904" y="21598"/>
                      <a:pt x="6697" y="21194"/>
                      <a:pt x="6507" y="20786"/>
                    </a:cubicBezTo>
                    <a:cubicBezTo>
                      <a:pt x="6321" y="20399"/>
                      <a:pt x="6038" y="19930"/>
                      <a:pt x="6163" y="19489"/>
                    </a:cubicBezTo>
                    <a:cubicBezTo>
                      <a:pt x="6169" y="19462"/>
                      <a:pt x="6152" y="19440"/>
                      <a:pt x="6125" y="19440"/>
                    </a:cubicBezTo>
                    <a:cubicBezTo>
                      <a:pt x="6299" y="19265"/>
                      <a:pt x="6463" y="19080"/>
                      <a:pt x="6708" y="18993"/>
                    </a:cubicBezTo>
                    <a:lnTo>
                      <a:pt x="6708" y="18993"/>
                    </a:lnTo>
                    <a:cubicBezTo>
                      <a:pt x="6708" y="19047"/>
                      <a:pt x="6703" y="19102"/>
                      <a:pt x="6697" y="19162"/>
                    </a:cubicBezTo>
                    <a:cubicBezTo>
                      <a:pt x="6686" y="19320"/>
                      <a:pt x="6708" y="19718"/>
                      <a:pt x="6616" y="19859"/>
                    </a:cubicBezTo>
                    <a:cubicBezTo>
                      <a:pt x="6603" y="19875"/>
                      <a:pt x="6615" y="19895"/>
                      <a:pt x="6629" y="19895"/>
                    </a:cubicBezTo>
                    <a:cubicBezTo>
                      <a:pt x="6634" y="19895"/>
                      <a:pt x="6639" y="19892"/>
                      <a:pt x="6643" y="19887"/>
                    </a:cubicBezTo>
                    <a:cubicBezTo>
                      <a:pt x="6801" y="19680"/>
                      <a:pt x="6757" y="19282"/>
                      <a:pt x="6779" y="19031"/>
                    </a:cubicBezTo>
                    <a:cubicBezTo>
                      <a:pt x="6801" y="18786"/>
                      <a:pt x="6795" y="18546"/>
                      <a:pt x="6795" y="18306"/>
                    </a:cubicBezTo>
                    <a:cubicBezTo>
                      <a:pt x="6844" y="18295"/>
                      <a:pt x="6833" y="18219"/>
                      <a:pt x="6795" y="18208"/>
                    </a:cubicBezTo>
                    <a:cubicBezTo>
                      <a:pt x="6795" y="18045"/>
                      <a:pt x="6801" y="17881"/>
                      <a:pt x="6817" y="17718"/>
                    </a:cubicBezTo>
                    <a:cubicBezTo>
                      <a:pt x="6899" y="16922"/>
                      <a:pt x="7509" y="16421"/>
                      <a:pt x="8125" y="15996"/>
                    </a:cubicBezTo>
                    <a:lnTo>
                      <a:pt x="8125" y="16574"/>
                    </a:lnTo>
                    <a:cubicBezTo>
                      <a:pt x="7504" y="17304"/>
                      <a:pt x="7373" y="18399"/>
                      <a:pt x="7749" y="19276"/>
                    </a:cubicBezTo>
                    <a:cubicBezTo>
                      <a:pt x="7753" y="19286"/>
                      <a:pt x="7761" y="19290"/>
                      <a:pt x="7769" y="19290"/>
                    </a:cubicBezTo>
                    <a:cubicBezTo>
                      <a:pt x="7784" y="19290"/>
                      <a:pt x="7799" y="19277"/>
                      <a:pt x="7793" y="19260"/>
                    </a:cubicBezTo>
                    <a:cubicBezTo>
                      <a:pt x="7607" y="18802"/>
                      <a:pt x="7591" y="18339"/>
                      <a:pt x="7656" y="17854"/>
                    </a:cubicBezTo>
                    <a:cubicBezTo>
                      <a:pt x="7711" y="17407"/>
                      <a:pt x="7896" y="17075"/>
                      <a:pt x="8125" y="16721"/>
                    </a:cubicBezTo>
                    <a:cubicBezTo>
                      <a:pt x="8130" y="17761"/>
                      <a:pt x="8147" y="18808"/>
                      <a:pt x="8179" y="19848"/>
                    </a:cubicBezTo>
                    <a:cubicBezTo>
                      <a:pt x="8179" y="19856"/>
                      <a:pt x="8183" y="19859"/>
                      <a:pt x="8186" y="19859"/>
                    </a:cubicBezTo>
                    <a:cubicBezTo>
                      <a:pt x="8191" y="19859"/>
                      <a:pt x="8196" y="19854"/>
                      <a:pt x="8196" y="19848"/>
                    </a:cubicBezTo>
                    <a:cubicBezTo>
                      <a:pt x="8239" y="18541"/>
                      <a:pt x="8250" y="17227"/>
                      <a:pt x="8250" y="15914"/>
                    </a:cubicBezTo>
                    <a:lnTo>
                      <a:pt x="8283" y="15892"/>
                    </a:lnTo>
                    <a:cubicBezTo>
                      <a:pt x="8312" y="15873"/>
                      <a:pt x="8289" y="15831"/>
                      <a:pt x="8260" y="15831"/>
                    </a:cubicBezTo>
                    <a:cubicBezTo>
                      <a:pt x="8257" y="15831"/>
                      <a:pt x="8253" y="15831"/>
                      <a:pt x="8250" y="15833"/>
                    </a:cubicBezTo>
                    <a:cubicBezTo>
                      <a:pt x="8250" y="14274"/>
                      <a:pt x="8234" y="12716"/>
                      <a:pt x="8234" y="11157"/>
                    </a:cubicBezTo>
                    <a:cubicBezTo>
                      <a:pt x="8239" y="11146"/>
                      <a:pt x="8239" y="11136"/>
                      <a:pt x="8234" y="11125"/>
                    </a:cubicBezTo>
                    <a:lnTo>
                      <a:pt x="8234" y="10558"/>
                    </a:lnTo>
                    <a:lnTo>
                      <a:pt x="8239" y="8891"/>
                    </a:lnTo>
                    <a:lnTo>
                      <a:pt x="8239" y="8885"/>
                    </a:lnTo>
                    <a:lnTo>
                      <a:pt x="8239" y="7861"/>
                    </a:lnTo>
                    <a:cubicBezTo>
                      <a:pt x="8239" y="7855"/>
                      <a:pt x="8239" y="7844"/>
                      <a:pt x="8239" y="7839"/>
                    </a:cubicBezTo>
                    <a:lnTo>
                      <a:pt x="8239" y="6144"/>
                    </a:lnTo>
                    <a:lnTo>
                      <a:pt x="8250" y="6133"/>
                    </a:lnTo>
                    <a:cubicBezTo>
                      <a:pt x="8272" y="6106"/>
                      <a:pt x="8272" y="6068"/>
                      <a:pt x="8245" y="6041"/>
                    </a:cubicBezTo>
                    <a:lnTo>
                      <a:pt x="8245" y="5855"/>
                    </a:lnTo>
                    <a:cubicBezTo>
                      <a:pt x="8256" y="5736"/>
                      <a:pt x="8261" y="5610"/>
                      <a:pt x="8261" y="5485"/>
                    </a:cubicBezTo>
                    <a:cubicBezTo>
                      <a:pt x="8288" y="5452"/>
                      <a:pt x="8321" y="5414"/>
                      <a:pt x="8348" y="5381"/>
                    </a:cubicBezTo>
                    <a:cubicBezTo>
                      <a:pt x="8381" y="5335"/>
                      <a:pt x="8339" y="5277"/>
                      <a:pt x="8289" y="5277"/>
                    </a:cubicBezTo>
                    <a:cubicBezTo>
                      <a:pt x="8280" y="5277"/>
                      <a:pt x="8270" y="5279"/>
                      <a:pt x="8261" y="5283"/>
                    </a:cubicBezTo>
                    <a:cubicBezTo>
                      <a:pt x="8277" y="3910"/>
                      <a:pt x="8321" y="1376"/>
                      <a:pt x="8212" y="9"/>
                    </a:cubicBezTo>
                    <a:cubicBezTo>
                      <a:pt x="8212" y="3"/>
                      <a:pt x="8207" y="1"/>
                      <a:pt x="8201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49" name="Google Shape;9149;p62"/>
              <p:cNvSpPr/>
              <p:nvPr/>
            </p:nvSpPr>
            <p:spPr>
              <a:xfrm>
                <a:off x="3743006" y="3319684"/>
                <a:ext cx="223333" cy="1054621"/>
              </a:xfrm>
              <a:custGeom>
                <a:avLst/>
                <a:gdLst/>
                <a:ahLst/>
                <a:cxnLst/>
                <a:rect l="l" t="t" r="r" b="b"/>
                <a:pathLst>
                  <a:path w="8837" h="41730" extrusionOk="0">
                    <a:moveTo>
                      <a:pt x="285" y="3048"/>
                    </a:moveTo>
                    <a:cubicBezTo>
                      <a:pt x="536" y="3151"/>
                      <a:pt x="759" y="3309"/>
                      <a:pt x="950" y="3505"/>
                    </a:cubicBezTo>
                    <a:cubicBezTo>
                      <a:pt x="1010" y="3571"/>
                      <a:pt x="1076" y="3636"/>
                      <a:pt x="1146" y="3691"/>
                    </a:cubicBezTo>
                    <a:cubicBezTo>
                      <a:pt x="1105" y="3696"/>
                      <a:pt x="1064" y="3698"/>
                      <a:pt x="1023" y="3698"/>
                    </a:cubicBezTo>
                    <a:cubicBezTo>
                      <a:pt x="774" y="3698"/>
                      <a:pt x="534" y="3610"/>
                      <a:pt x="285" y="3587"/>
                    </a:cubicBezTo>
                    <a:lnTo>
                      <a:pt x="285" y="3582"/>
                    </a:lnTo>
                    <a:lnTo>
                      <a:pt x="285" y="3048"/>
                    </a:lnTo>
                    <a:close/>
                    <a:moveTo>
                      <a:pt x="5358" y="11107"/>
                    </a:moveTo>
                    <a:lnTo>
                      <a:pt x="5358" y="11107"/>
                    </a:lnTo>
                    <a:cubicBezTo>
                      <a:pt x="5674" y="11428"/>
                      <a:pt x="5996" y="11755"/>
                      <a:pt x="6214" y="12142"/>
                    </a:cubicBezTo>
                    <a:cubicBezTo>
                      <a:pt x="6410" y="12502"/>
                      <a:pt x="6552" y="12888"/>
                      <a:pt x="6633" y="13286"/>
                    </a:cubicBezTo>
                    <a:cubicBezTo>
                      <a:pt x="6584" y="13232"/>
                      <a:pt x="6535" y="13177"/>
                      <a:pt x="6475" y="13134"/>
                    </a:cubicBezTo>
                    <a:cubicBezTo>
                      <a:pt x="6388" y="13074"/>
                      <a:pt x="6296" y="13025"/>
                      <a:pt x="6192" y="12987"/>
                    </a:cubicBezTo>
                    <a:cubicBezTo>
                      <a:pt x="6023" y="12932"/>
                      <a:pt x="5920" y="12829"/>
                      <a:pt x="5789" y="12714"/>
                    </a:cubicBezTo>
                    <a:cubicBezTo>
                      <a:pt x="5789" y="12589"/>
                      <a:pt x="5800" y="12463"/>
                      <a:pt x="5822" y="12344"/>
                    </a:cubicBezTo>
                    <a:cubicBezTo>
                      <a:pt x="5822" y="12338"/>
                      <a:pt x="5822" y="12333"/>
                      <a:pt x="5822" y="12333"/>
                    </a:cubicBezTo>
                    <a:cubicBezTo>
                      <a:pt x="5914" y="12447"/>
                      <a:pt x="6023" y="12556"/>
                      <a:pt x="6143" y="12638"/>
                    </a:cubicBezTo>
                    <a:cubicBezTo>
                      <a:pt x="6145" y="12639"/>
                      <a:pt x="6147" y="12639"/>
                      <a:pt x="6149" y="12639"/>
                    </a:cubicBezTo>
                    <a:cubicBezTo>
                      <a:pt x="6157" y="12639"/>
                      <a:pt x="6164" y="12630"/>
                      <a:pt x="6159" y="12621"/>
                    </a:cubicBezTo>
                    <a:cubicBezTo>
                      <a:pt x="5947" y="12425"/>
                      <a:pt x="5832" y="12147"/>
                      <a:pt x="5696" y="11902"/>
                    </a:cubicBezTo>
                    <a:cubicBezTo>
                      <a:pt x="5549" y="11652"/>
                      <a:pt x="5435" y="11385"/>
                      <a:pt x="5358" y="11107"/>
                    </a:cubicBezTo>
                    <a:close/>
                    <a:moveTo>
                      <a:pt x="258" y="13264"/>
                    </a:moveTo>
                    <a:cubicBezTo>
                      <a:pt x="503" y="13412"/>
                      <a:pt x="792" y="13466"/>
                      <a:pt x="1037" y="13608"/>
                    </a:cubicBezTo>
                    <a:cubicBezTo>
                      <a:pt x="1217" y="13717"/>
                      <a:pt x="1343" y="13864"/>
                      <a:pt x="1479" y="14011"/>
                    </a:cubicBezTo>
                    <a:cubicBezTo>
                      <a:pt x="1435" y="14000"/>
                      <a:pt x="1386" y="14000"/>
                      <a:pt x="1343" y="14000"/>
                    </a:cubicBezTo>
                    <a:cubicBezTo>
                      <a:pt x="999" y="14005"/>
                      <a:pt x="847" y="14174"/>
                      <a:pt x="580" y="14332"/>
                    </a:cubicBezTo>
                    <a:cubicBezTo>
                      <a:pt x="492" y="14278"/>
                      <a:pt x="405" y="14213"/>
                      <a:pt x="329" y="14142"/>
                    </a:cubicBezTo>
                    <a:cubicBezTo>
                      <a:pt x="317" y="14129"/>
                      <a:pt x="298" y="14123"/>
                      <a:pt x="281" y="14123"/>
                    </a:cubicBezTo>
                    <a:cubicBezTo>
                      <a:pt x="275" y="14123"/>
                      <a:pt x="269" y="14124"/>
                      <a:pt x="264" y="14125"/>
                    </a:cubicBezTo>
                    <a:cubicBezTo>
                      <a:pt x="264" y="13837"/>
                      <a:pt x="258" y="13548"/>
                      <a:pt x="258" y="13264"/>
                    </a:cubicBezTo>
                    <a:close/>
                    <a:moveTo>
                      <a:pt x="5495" y="11799"/>
                    </a:moveTo>
                    <a:lnTo>
                      <a:pt x="5495" y="11799"/>
                    </a:lnTo>
                    <a:cubicBezTo>
                      <a:pt x="5582" y="11978"/>
                      <a:pt x="5680" y="12147"/>
                      <a:pt x="5800" y="12305"/>
                    </a:cubicBezTo>
                    <a:cubicBezTo>
                      <a:pt x="5791" y="12300"/>
                      <a:pt x="5782" y="12298"/>
                      <a:pt x="5774" y="12298"/>
                    </a:cubicBezTo>
                    <a:cubicBezTo>
                      <a:pt x="5757" y="12298"/>
                      <a:pt x="5742" y="12309"/>
                      <a:pt x="5734" y="12327"/>
                    </a:cubicBezTo>
                    <a:cubicBezTo>
                      <a:pt x="5593" y="12905"/>
                      <a:pt x="5800" y="13417"/>
                      <a:pt x="6012" y="13956"/>
                    </a:cubicBezTo>
                    <a:cubicBezTo>
                      <a:pt x="6159" y="14332"/>
                      <a:pt x="6312" y="14747"/>
                      <a:pt x="6236" y="15155"/>
                    </a:cubicBezTo>
                    <a:cubicBezTo>
                      <a:pt x="6198" y="15357"/>
                      <a:pt x="6083" y="15548"/>
                      <a:pt x="6023" y="15749"/>
                    </a:cubicBezTo>
                    <a:cubicBezTo>
                      <a:pt x="5985" y="15646"/>
                      <a:pt x="5952" y="15542"/>
                      <a:pt x="5914" y="15439"/>
                    </a:cubicBezTo>
                    <a:cubicBezTo>
                      <a:pt x="5707" y="14817"/>
                      <a:pt x="5604" y="14153"/>
                      <a:pt x="5533" y="13504"/>
                    </a:cubicBezTo>
                    <a:cubicBezTo>
                      <a:pt x="5500" y="13166"/>
                      <a:pt x="5424" y="12801"/>
                      <a:pt x="5456" y="12469"/>
                    </a:cubicBezTo>
                    <a:cubicBezTo>
                      <a:pt x="5484" y="12245"/>
                      <a:pt x="5500" y="12022"/>
                      <a:pt x="5495" y="11799"/>
                    </a:cubicBezTo>
                    <a:close/>
                    <a:moveTo>
                      <a:pt x="269" y="14998"/>
                    </a:moveTo>
                    <a:cubicBezTo>
                      <a:pt x="1178" y="16042"/>
                      <a:pt x="2313" y="17011"/>
                      <a:pt x="2519" y="18419"/>
                    </a:cubicBezTo>
                    <a:cubicBezTo>
                      <a:pt x="2449" y="18376"/>
                      <a:pt x="2372" y="18337"/>
                      <a:pt x="2296" y="18310"/>
                    </a:cubicBezTo>
                    <a:cubicBezTo>
                      <a:pt x="2105" y="18239"/>
                      <a:pt x="1942" y="18239"/>
                      <a:pt x="1757" y="18207"/>
                    </a:cubicBezTo>
                    <a:cubicBezTo>
                      <a:pt x="1757" y="17869"/>
                      <a:pt x="1740" y="17520"/>
                      <a:pt x="1593" y="17209"/>
                    </a:cubicBezTo>
                    <a:cubicBezTo>
                      <a:pt x="1315" y="16626"/>
                      <a:pt x="814" y="16250"/>
                      <a:pt x="269" y="15902"/>
                    </a:cubicBezTo>
                    <a:cubicBezTo>
                      <a:pt x="269" y="15604"/>
                      <a:pt x="269" y="15301"/>
                      <a:pt x="269" y="14998"/>
                    </a:cubicBezTo>
                    <a:close/>
                    <a:moveTo>
                      <a:pt x="5800" y="12899"/>
                    </a:moveTo>
                    <a:lnTo>
                      <a:pt x="5800" y="12899"/>
                    </a:lnTo>
                    <a:cubicBezTo>
                      <a:pt x="5838" y="12937"/>
                      <a:pt x="5887" y="12976"/>
                      <a:pt x="5936" y="13008"/>
                    </a:cubicBezTo>
                    <a:cubicBezTo>
                      <a:pt x="6056" y="13079"/>
                      <a:pt x="6219" y="13106"/>
                      <a:pt x="6328" y="13183"/>
                    </a:cubicBezTo>
                    <a:cubicBezTo>
                      <a:pt x="6541" y="13341"/>
                      <a:pt x="6693" y="13559"/>
                      <a:pt x="6775" y="13809"/>
                    </a:cubicBezTo>
                    <a:cubicBezTo>
                      <a:pt x="6944" y="14316"/>
                      <a:pt x="6955" y="14850"/>
                      <a:pt x="6977" y="15379"/>
                    </a:cubicBezTo>
                    <a:cubicBezTo>
                      <a:pt x="7009" y="16087"/>
                      <a:pt x="7031" y="16795"/>
                      <a:pt x="7075" y="17504"/>
                    </a:cubicBezTo>
                    <a:cubicBezTo>
                      <a:pt x="7113" y="18070"/>
                      <a:pt x="7020" y="18664"/>
                      <a:pt x="7097" y="19231"/>
                    </a:cubicBezTo>
                    <a:cubicBezTo>
                      <a:pt x="7004" y="19187"/>
                      <a:pt x="6917" y="19122"/>
                      <a:pt x="6846" y="19051"/>
                    </a:cubicBezTo>
                    <a:cubicBezTo>
                      <a:pt x="6813" y="18953"/>
                      <a:pt x="6791" y="18855"/>
                      <a:pt x="6770" y="18752"/>
                    </a:cubicBezTo>
                    <a:cubicBezTo>
                      <a:pt x="6764" y="18185"/>
                      <a:pt x="6677" y="17618"/>
                      <a:pt x="6514" y="17073"/>
                    </a:cubicBezTo>
                    <a:cubicBezTo>
                      <a:pt x="6388" y="16654"/>
                      <a:pt x="6219" y="16261"/>
                      <a:pt x="6067" y="15853"/>
                    </a:cubicBezTo>
                    <a:cubicBezTo>
                      <a:pt x="6116" y="15618"/>
                      <a:pt x="6285" y="15406"/>
                      <a:pt x="6307" y="15161"/>
                    </a:cubicBezTo>
                    <a:cubicBezTo>
                      <a:pt x="6334" y="14872"/>
                      <a:pt x="6301" y="14578"/>
                      <a:pt x="6208" y="14305"/>
                    </a:cubicBezTo>
                    <a:cubicBezTo>
                      <a:pt x="6045" y="13809"/>
                      <a:pt x="5843" y="13379"/>
                      <a:pt x="5800" y="12899"/>
                    </a:cubicBezTo>
                    <a:close/>
                    <a:moveTo>
                      <a:pt x="4410" y="37251"/>
                    </a:moveTo>
                    <a:lnTo>
                      <a:pt x="4410" y="37251"/>
                    </a:lnTo>
                    <a:cubicBezTo>
                      <a:pt x="4399" y="37578"/>
                      <a:pt x="4448" y="37899"/>
                      <a:pt x="4541" y="38210"/>
                    </a:cubicBezTo>
                    <a:lnTo>
                      <a:pt x="4541" y="38204"/>
                    </a:lnTo>
                    <a:cubicBezTo>
                      <a:pt x="4596" y="38390"/>
                      <a:pt x="4666" y="38564"/>
                      <a:pt x="4743" y="38738"/>
                    </a:cubicBezTo>
                    <a:cubicBezTo>
                      <a:pt x="4726" y="39272"/>
                      <a:pt x="4666" y="39801"/>
                      <a:pt x="4748" y="40335"/>
                    </a:cubicBezTo>
                    <a:cubicBezTo>
                      <a:pt x="4748" y="40345"/>
                      <a:pt x="4754" y="40349"/>
                      <a:pt x="4761" y="40349"/>
                    </a:cubicBezTo>
                    <a:cubicBezTo>
                      <a:pt x="4769" y="40349"/>
                      <a:pt x="4778" y="40342"/>
                      <a:pt x="4775" y="40329"/>
                    </a:cubicBezTo>
                    <a:cubicBezTo>
                      <a:pt x="4726" y="39850"/>
                      <a:pt x="4797" y="39376"/>
                      <a:pt x="4819" y="38896"/>
                    </a:cubicBezTo>
                    <a:cubicBezTo>
                      <a:pt x="4972" y="39207"/>
                      <a:pt x="5157" y="39507"/>
                      <a:pt x="5358" y="39795"/>
                    </a:cubicBezTo>
                    <a:cubicBezTo>
                      <a:pt x="5348" y="40068"/>
                      <a:pt x="5342" y="40362"/>
                      <a:pt x="5446" y="40618"/>
                    </a:cubicBezTo>
                    <a:cubicBezTo>
                      <a:pt x="5506" y="40771"/>
                      <a:pt x="5582" y="40918"/>
                      <a:pt x="5658" y="41060"/>
                    </a:cubicBezTo>
                    <a:cubicBezTo>
                      <a:pt x="5277" y="41032"/>
                      <a:pt x="4754" y="40869"/>
                      <a:pt x="4508" y="40602"/>
                    </a:cubicBezTo>
                    <a:cubicBezTo>
                      <a:pt x="4263" y="40340"/>
                      <a:pt x="4203" y="40013"/>
                      <a:pt x="4176" y="39681"/>
                    </a:cubicBezTo>
                    <a:cubicBezTo>
                      <a:pt x="4132" y="39087"/>
                      <a:pt x="4345" y="38477"/>
                      <a:pt x="3974" y="37954"/>
                    </a:cubicBezTo>
                    <a:cubicBezTo>
                      <a:pt x="4034" y="37774"/>
                      <a:pt x="4132" y="37605"/>
                      <a:pt x="4258" y="37463"/>
                    </a:cubicBezTo>
                    <a:cubicBezTo>
                      <a:pt x="4318" y="37403"/>
                      <a:pt x="4372" y="37333"/>
                      <a:pt x="4410" y="37251"/>
                    </a:cubicBezTo>
                    <a:close/>
                    <a:moveTo>
                      <a:pt x="195" y="0"/>
                    </a:moveTo>
                    <a:cubicBezTo>
                      <a:pt x="187" y="0"/>
                      <a:pt x="179" y="4"/>
                      <a:pt x="176" y="13"/>
                    </a:cubicBezTo>
                    <a:cubicBezTo>
                      <a:pt x="67" y="1375"/>
                      <a:pt x="111" y="3914"/>
                      <a:pt x="127" y="5287"/>
                    </a:cubicBezTo>
                    <a:cubicBezTo>
                      <a:pt x="117" y="5280"/>
                      <a:pt x="106" y="5277"/>
                      <a:pt x="95" y="5277"/>
                    </a:cubicBezTo>
                    <a:cubicBezTo>
                      <a:pt x="47" y="5277"/>
                      <a:pt x="0" y="5336"/>
                      <a:pt x="40" y="5385"/>
                    </a:cubicBezTo>
                    <a:cubicBezTo>
                      <a:pt x="67" y="5418"/>
                      <a:pt x="100" y="5451"/>
                      <a:pt x="133" y="5483"/>
                    </a:cubicBezTo>
                    <a:cubicBezTo>
                      <a:pt x="144" y="5592"/>
                      <a:pt x="144" y="5718"/>
                      <a:pt x="144" y="5837"/>
                    </a:cubicBezTo>
                    <a:lnTo>
                      <a:pt x="144" y="6028"/>
                    </a:lnTo>
                    <a:cubicBezTo>
                      <a:pt x="116" y="6055"/>
                      <a:pt x="111" y="6094"/>
                      <a:pt x="133" y="6121"/>
                    </a:cubicBezTo>
                    <a:lnTo>
                      <a:pt x="144" y="6132"/>
                    </a:lnTo>
                    <a:lnTo>
                      <a:pt x="149" y="7826"/>
                    </a:lnTo>
                    <a:cubicBezTo>
                      <a:pt x="144" y="7832"/>
                      <a:pt x="144" y="7843"/>
                      <a:pt x="149" y="7848"/>
                    </a:cubicBezTo>
                    <a:lnTo>
                      <a:pt x="149" y="8873"/>
                    </a:lnTo>
                    <a:lnTo>
                      <a:pt x="149" y="8878"/>
                    </a:lnTo>
                    <a:cubicBezTo>
                      <a:pt x="149" y="9434"/>
                      <a:pt x="149" y="9990"/>
                      <a:pt x="155" y="10545"/>
                    </a:cubicBezTo>
                    <a:lnTo>
                      <a:pt x="155" y="11112"/>
                    </a:lnTo>
                    <a:cubicBezTo>
                      <a:pt x="149" y="11123"/>
                      <a:pt x="149" y="11134"/>
                      <a:pt x="155" y="11145"/>
                    </a:cubicBezTo>
                    <a:cubicBezTo>
                      <a:pt x="155" y="12703"/>
                      <a:pt x="133" y="14262"/>
                      <a:pt x="133" y="15820"/>
                    </a:cubicBezTo>
                    <a:cubicBezTo>
                      <a:pt x="130" y="15819"/>
                      <a:pt x="126" y="15818"/>
                      <a:pt x="123" y="15818"/>
                    </a:cubicBezTo>
                    <a:cubicBezTo>
                      <a:pt x="94" y="15818"/>
                      <a:pt x="71" y="15860"/>
                      <a:pt x="100" y="15880"/>
                    </a:cubicBezTo>
                    <a:lnTo>
                      <a:pt x="133" y="15902"/>
                    </a:lnTo>
                    <a:cubicBezTo>
                      <a:pt x="133" y="17215"/>
                      <a:pt x="149" y="18528"/>
                      <a:pt x="187" y="19836"/>
                    </a:cubicBezTo>
                    <a:cubicBezTo>
                      <a:pt x="187" y="19842"/>
                      <a:pt x="194" y="19846"/>
                      <a:pt x="200" y="19846"/>
                    </a:cubicBezTo>
                    <a:cubicBezTo>
                      <a:pt x="205" y="19846"/>
                      <a:pt x="209" y="19843"/>
                      <a:pt x="209" y="19836"/>
                    </a:cubicBezTo>
                    <a:cubicBezTo>
                      <a:pt x="247" y="18795"/>
                      <a:pt x="258" y="17749"/>
                      <a:pt x="264" y="16708"/>
                    </a:cubicBezTo>
                    <a:cubicBezTo>
                      <a:pt x="509" y="17062"/>
                      <a:pt x="705" y="17395"/>
                      <a:pt x="759" y="17842"/>
                    </a:cubicBezTo>
                    <a:cubicBezTo>
                      <a:pt x="830" y="18321"/>
                      <a:pt x="814" y="18790"/>
                      <a:pt x="618" y="19247"/>
                    </a:cubicBezTo>
                    <a:cubicBezTo>
                      <a:pt x="611" y="19265"/>
                      <a:pt x="626" y="19278"/>
                      <a:pt x="642" y="19278"/>
                    </a:cubicBezTo>
                    <a:cubicBezTo>
                      <a:pt x="651" y="19278"/>
                      <a:pt x="661" y="19274"/>
                      <a:pt x="667" y="19264"/>
                    </a:cubicBezTo>
                    <a:cubicBezTo>
                      <a:pt x="1059" y="18386"/>
                      <a:pt x="923" y="17286"/>
                      <a:pt x="269" y="16561"/>
                    </a:cubicBezTo>
                    <a:lnTo>
                      <a:pt x="269" y="15983"/>
                    </a:lnTo>
                    <a:cubicBezTo>
                      <a:pt x="917" y="16403"/>
                      <a:pt x="1560" y="16910"/>
                      <a:pt x="1648" y="17705"/>
                    </a:cubicBezTo>
                    <a:cubicBezTo>
                      <a:pt x="1664" y="17869"/>
                      <a:pt x="1669" y="18032"/>
                      <a:pt x="1664" y="18196"/>
                    </a:cubicBezTo>
                    <a:cubicBezTo>
                      <a:pt x="1626" y="18207"/>
                      <a:pt x="1615" y="18283"/>
                      <a:pt x="1664" y="18294"/>
                    </a:cubicBezTo>
                    <a:cubicBezTo>
                      <a:pt x="1659" y="18534"/>
                      <a:pt x="1664" y="18779"/>
                      <a:pt x="1680" y="19019"/>
                    </a:cubicBezTo>
                    <a:cubicBezTo>
                      <a:pt x="1708" y="19269"/>
                      <a:pt x="1664" y="19667"/>
                      <a:pt x="1827" y="19874"/>
                    </a:cubicBezTo>
                    <a:cubicBezTo>
                      <a:pt x="1832" y="19880"/>
                      <a:pt x="1837" y="19882"/>
                      <a:pt x="1842" y="19882"/>
                    </a:cubicBezTo>
                    <a:cubicBezTo>
                      <a:pt x="1857" y="19882"/>
                      <a:pt x="1872" y="19863"/>
                      <a:pt x="1860" y="19847"/>
                    </a:cubicBezTo>
                    <a:cubicBezTo>
                      <a:pt x="1757" y="19700"/>
                      <a:pt x="1784" y="19307"/>
                      <a:pt x="1773" y="19144"/>
                    </a:cubicBezTo>
                    <a:cubicBezTo>
                      <a:pt x="1768" y="19089"/>
                      <a:pt x="1768" y="19035"/>
                      <a:pt x="1762" y="18980"/>
                    </a:cubicBezTo>
                    <a:lnTo>
                      <a:pt x="1762" y="18980"/>
                    </a:lnTo>
                    <a:cubicBezTo>
                      <a:pt x="2018" y="19068"/>
                      <a:pt x="2193" y="19253"/>
                      <a:pt x="2378" y="19427"/>
                    </a:cubicBezTo>
                    <a:cubicBezTo>
                      <a:pt x="2351" y="19427"/>
                      <a:pt x="2329" y="19449"/>
                      <a:pt x="2334" y="19471"/>
                    </a:cubicBezTo>
                    <a:cubicBezTo>
                      <a:pt x="2465" y="19918"/>
                      <a:pt x="2171" y="20386"/>
                      <a:pt x="1975" y="20773"/>
                    </a:cubicBezTo>
                    <a:cubicBezTo>
                      <a:pt x="1773" y="21182"/>
                      <a:pt x="1555" y="21585"/>
                      <a:pt x="1353" y="21994"/>
                    </a:cubicBezTo>
                    <a:cubicBezTo>
                      <a:pt x="1010" y="22680"/>
                      <a:pt x="798" y="23400"/>
                      <a:pt x="896" y="24168"/>
                    </a:cubicBezTo>
                    <a:cubicBezTo>
                      <a:pt x="896" y="24180"/>
                      <a:pt x="905" y="24185"/>
                      <a:pt x="915" y="24185"/>
                    </a:cubicBezTo>
                    <a:cubicBezTo>
                      <a:pt x="929" y="24185"/>
                      <a:pt x="945" y="24175"/>
                      <a:pt x="945" y="24157"/>
                    </a:cubicBezTo>
                    <a:cubicBezTo>
                      <a:pt x="912" y="23530"/>
                      <a:pt x="1070" y="22964"/>
                      <a:pt x="1304" y="22413"/>
                    </a:cubicBezTo>
                    <a:cubicBezTo>
                      <a:pt x="1370" y="22762"/>
                      <a:pt x="1544" y="23067"/>
                      <a:pt x="1659" y="23400"/>
                    </a:cubicBezTo>
                    <a:cubicBezTo>
                      <a:pt x="1822" y="23857"/>
                      <a:pt x="1773" y="24310"/>
                      <a:pt x="1669" y="24778"/>
                    </a:cubicBezTo>
                    <a:cubicBezTo>
                      <a:pt x="1663" y="24794"/>
                      <a:pt x="1682" y="24805"/>
                      <a:pt x="1699" y="24805"/>
                    </a:cubicBezTo>
                    <a:cubicBezTo>
                      <a:pt x="1711" y="24805"/>
                      <a:pt x="1722" y="24800"/>
                      <a:pt x="1724" y="24789"/>
                    </a:cubicBezTo>
                    <a:cubicBezTo>
                      <a:pt x="1817" y="24413"/>
                      <a:pt x="1909" y="23977"/>
                      <a:pt x="1811" y="23596"/>
                    </a:cubicBezTo>
                    <a:cubicBezTo>
                      <a:pt x="1697" y="23171"/>
                      <a:pt x="1479" y="22784"/>
                      <a:pt x="1375" y="22359"/>
                    </a:cubicBezTo>
                    <a:cubicBezTo>
                      <a:pt x="1370" y="22342"/>
                      <a:pt x="1359" y="22332"/>
                      <a:pt x="1343" y="22326"/>
                    </a:cubicBezTo>
                    <a:cubicBezTo>
                      <a:pt x="1462" y="22054"/>
                      <a:pt x="1604" y="21781"/>
                      <a:pt x="1746" y="21509"/>
                    </a:cubicBezTo>
                    <a:cubicBezTo>
                      <a:pt x="1773" y="21950"/>
                      <a:pt x="1996" y="22381"/>
                      <a:pt x="2029" y="22822"/>
                    </a:cubicBezTo>
                    <a:cubicBezTo>
                      <a:pt x="2029" y="22838"/>
                      <a:pt x="2044" y="22846"/>
                      <a:pt x="2059" y="22846"/>
                    </a:cubicBezTo>
                    <a:cubicBezTo>
                      <a:pt x="2074" y="22846"/>
                      <a:pt x="2089" y="22838"/>
                      <a:pt x="2089" y="22822"/>
                    </a:cubicBezTo>
                    <a:cubicBezTo>
                      <a:pt x="2073" y="22310"/>
                      <a:pt x="1877" y="21830"/>
                      <a:pt x="1855" y="21318"/>
                    </a:cubicBezTo>
                    <a:cubicBezTo>
                      <a:pt x="2056" y="20953"/>
                      <a:pt x="2231" y="20582"/>
                      <a:pt x="2378" y="20196"/>
                    </a:cubicBezTo>
                    <a:cubicBezTo>
                      <a:pt x="2465" y="19950"/>
                      <a:pt x="2519" y="19716"/>
                      <a:pt x="2421" y="19476"/>
                    </a:cubicBezTo>
                    <a:lnTo>
                      <a:pt x="2421" y="19476"/>
                    </a:lnTo>
                    <a:cubicBezTo>
                      <a:pt x="2536" y="19585"/>
                      <a:pt x="2667" y="19678"/>
                      <a:pt x="2808" y="19749"/>
                    </a:cubicBezTo>
                    <a:cubicBezTo>
                      <a:pt x="2797" y="19754"/>
                      <a:pt x="2792" y="19765"/>
                      <a:pt x="2797" y="19776"/>
                    </a:cubicBezTo>
                    <a:cubicBezTo>
                      <a:pt x="2852" y="20054"/>
                      <a:pt x="2895" y="20266"/>
                      <a:pt x="3043" y="20517"/>
                    </a:cubicBezTo>
                    <a:cubicBezTo>
                      <a:pt x="3075" y="20572"/>
                      <a:pt x="3113" y="20626"/>
                      <a:pt x="3157" y="20675"/>
                    </a:cubicBezTo>
                    <a:cubicBezTo>
                      <a:pt x="2454" y="21187"/>
                      <a:pt x="2797" y="22261"/>
                      <a:pt x="2318" y="22904"/>
                    </a:cubicBezTo>
                    <a:cubicBezTo>
                      <a:pt x="2301" y="22929"/>
                      <a:pt x="2323" y="22957"/>
                      <a:pt x="2346" y="22957"/>
                    </a:cubicBezTo>
                    <a:cubicBezTo>
                      <a:pt x="2353" y="22957"/>
                      <a:pt x="2360" y="22954"/>
                      <a:pt x="2367" y="22947"/>
                    </a:cubicBezTo>
                    <a:cubicBezTo>
                      <a:pt x="2650" y="22729"/>
                      <a:pt x="2732" y="22413"/>
                      <a:pt x="2770" y="22081"/>
                    </a:cubicBezTo>
                    <a:cubicBezTo>
                      <a:pt x="2939" y="22353"/>
                      <a:pt x="3157" y="22588"/>
                      <a:pt x="3244" y="22915"/>
                    </a:cubicBezTo>
                    <a:cubicBezTo>
                      <a:pt x="3359" y="23372"/>
                      <a:pt x="3397" y="23846"/>
                      <a:pt x="3348" y="24315"/>
                    </a:cubicBezTo>
                    <a:cubicBezTo>
                      <a:pt x="3271" y="25100"/>
                      <a:pt x="3075" y="25868"/>
                      <a:pt x="3048" y="26653"/>
                    </a:cubicBezTo>
                    <a:cubicBezTo>
                      <a:pt x="2983" y="26587"/>
                      <a:pt x="2917" y="26527"/>
                      <a:pt x="2846" y="26473"/>
                    </a:cubicBezTo>
                    <a:cubicBezTo>
                      <a:pt x="2716" y="26375"/>
                      <a:pt x="2585" y="26277"/>
                      <a:pt x="2460" y="26179"/>
                    </a:cubicBezTo>
                    <a:cubicBezTo>
                      <a:pt x="2628" y="25824"/>
                      <a:pt x="2678" y="25367"/>
                      <a:pt x="2650" y="24985"/>
                    </a:cubicBezTo>
                    <a:cubicBezTo>
                      <a:pt x="2612" y="24489"/>
                      <a:pt x="2345" y="24059"/>
                      <a:pt x="2307" y="23574"/>
                    </a:cubicBezTo>
                    <a:cubicBezTo>
                      <a:pt x="2307" y="23566"/>
                      <a:pt x="2297" y="23562"/>
                      <a:pt x="2288" y="23562"/>
                    </a:cubicBezTo>
                    <a:cubicBezTo>
                      <a:pt x="2278" y="23562"/>
                      <a:pt x="2269" y="23566"/>
                      <a:pt x="2269" y="23574"/>
                    </a:cubicBezTo>
                    <a:cubicBezTo>
                      <a:pt x="2258" y="23983"/>
                      <a:pt x="2470" y="24359"/>
                      <a:pt x="2509" y="24762"/>
                    </a:cubicBezTo>
                    <a:cubicBezTo>
                      <a:pt x="2552" y="25241"/>
                      <a:pt x="2427" y="25650"/>
                      <a:pt x="2372" y="26108"/>
                    </a:cubicBezTo>
                    <a:cubicBezTo>
                      <a:pt x="1871" y="25699"/>
                      <a:pt x="1462" y="25263"/>
                      <a:pt x="1370" y="24571"/>
                    </a:cubicBezTo>
                    <a:cubicBezTo>
                      <a:pt x="1367" y="24557"/>
                      <a:pt x="1358" y="24551"/>
                      <a:pt x="1347" y="24551"/>
                    </a:cubicBezTo>
                    <a:cubicBezTo>
                      <a:pt x="1332" y="24551"/>
                      <a:pt x="1315" y="24563"/>
                      <a:pt x="1315" y="24582"/>
                    </a:cubicBezTo>
                    <a:cubicBezTo>
                      <a:pt x="1353" y="25247"/>
                      <a:pt x="1724" y="25770"/>
                      <a:pt x="2258" y="26179"/>
                    </a:cubicBezTo>
                    <a:cubicBezTo>
                      <a:pt x="2514" y="26375"/>
                      <a:pt x="2776" y="26554"/>
                      <a:pt x="2999" y="26778"/>
                    </a:cubicBezTo>
                    <a:cubicBezTo>
                      <a:pt x="2732" y="27377"/>
                      <a:pt x="2786" y="28080"/>
                      <a:pt x="2885" y="28707"/>
                    </a:cubicBezTo>
                    <a:cubicBezTo>
                      <a:pt x="2939" y="29045"/>
                      <a:pt x="3026" y="29377"/>
                      <a:pt x="3113" y="29715"/>
                    </a:cubicBezTo>
                    <a:cubicBezTo>
                      <a:pt x="3111" y="29714"/>
                      <a:pt x="3108" y="29714"/>
                      <a:pt x="3105" y="29714"/>
                    </a:cubicBezTo>
                    <a:cubicBezTo>
                      <a:pt x="3086" y="29714"/>
                      <a:pt x="3069" y="29728"/>
                      <a:pt x="3064" y="29742"/>
                    </a:cubicBezTo>
                    <a:cubicBezTo>
                      <a:pt x="2928" y="30189"/>
                      <a:pt x="2618" y="30554"/>
                      <a:pt x="2541" y="31017"/>
                    </a:cubicBezTo>
                    <a:cubicBezTo>
                      <a:pt x="2378" y="31284"/>
                      <a:pt x="2220" y="31573"/>
                      <a:pt x="2214" y="31884"/>
                    </a:cubicBezTo>
                    <a:cubicBezTo>
                      <a:pt x="2209" y="32260"/>
                      <a:pt x="2318" y="32614"/>
                      <a:pt x="2383" y="32984"/>
                    </a:cubicBezTo>
                    <a:cubicBezTo>
                      <a:pt x="2383" y="32991"/>
                      <a:pt x="2387" y="32994"/>
                      <a:pt x="2392" y="32994"/>
                    </a:cubicBezTo>
                    <a:cubicBezTo>
                      <a:pt x="2398" y="32994"/>
                      <a:pt x="2405" y="32988"/>
                      <a:pt x="2405" y="32979"/>
                    </a:cubicBezTo>
                    <a:cubicBezTo>
                      <a:pt x="2389" y="32619"/>
                      <a:pt x="2242" y="32249"/>
                      <a:pt x="2285" y="31889"/>
                    </a:cubicBezTo>
                    <a:cubicBezTo>
                      <a:pt x="2323" y="31649"/>
                      <a:pt x="2405" y="31415"/>
                      <a:pt x="2525" y="31202"/>
                    </a:cubicBezTo>
                    <a:lnTo>
                      <a:pt x="2525" y="31202"/>
                    </a:lnTo>
                    <a:cubicBezTo>
                      <a:pt x="2503" y="31682"/>
                      <a:pt x="2623" y="32118"/>
                      <a:pt x="2841" y="32548"/>
                    </a:cubicBezTo>
                    <a:cubicBezTo>
                      <a:pt x="2843" y="32552"/>
                      <a:pt x="2845" y="32553"/>
                      <a:pt x="2848" y="32553"/>
                    </a:cubicBezTo>
                    <a:cubicBezTo>
                      <a:pt x="2854" y="32553"/>
                      <a:pt x="2861" y="32547"/>
                      <a:pt x="2857" y="32543"/>
                    </a:cubicBezTo>
                    <a:cubicBezTo>
                      <a:pt x="2661" y="32042"/>
                      <a:pt x="2530" y="31491"/>
                      <a:pt x="2656" y="30963"/>
                    </a:cubicBezTo>
                    <a:cubicBezTo>
                      <a:pt x="2656" y="30952"/>
                      <a:pt x="2656" y="30946"/>
                      <a:pt x="2656" y="30941"/>
                    </a:cubicBezTo>
                    <a:cubicBezTo>
                      <a:pt x="2667" y="30897"/>
                      <a:pt x="2678" y="30848"/>
                      <a:pt x="2694" y="30805"/>
                    </a:cubicBezTo>
                    <a:cubicBezTo>
                      <a:pt x="2721" y="30723"/>
                      <a:pt x="2759" y="30636"/>
                      <a:pt x="2803" y="30559"/>
                    </a:cubicBezTo>
                    <a:cubicBezTo>
                      <a:pt x="2879" y="31224"/>
                      <a:pt x="3228" y="31758"/>
                      <a:pt x="3528" y="32330"/>
                    </a:cubicBezTo>
                    <a:cubicBezTo>
                      <a:pt x="3524" y="32329"/>
                      <a:pt x="3520" y="32329"/>
                      <a:pt x="3516" y="32329"/>
                    </a:cubicBezTo>
                    <a:cubicBezTo>
                      <a:pt x="3499" y="32329"/>
                      <a:pt x="3483" y="32340"/>
                      <a:pt x="3479" y="32358"/>
                    </a:cubicBezTo>
                    <a:cubicBezTo>
                      <a:pt x="3391" y="32690"/>
                      <a:pt x="3266" y="33039"/>
                      <a:pt x="3255" y="33382"/>
                    </a:cubicBezTo>
                    <a:cubicBezTo>
                      <a:pt x="3250" y="33714"/>
                      <a:pt x="3288" y="34052"/>
                      <a:pt x="3375" y="34379"/>
                    </a:cubicBezTo>
                    <a:cubicBezTo>
                      <a:pt x="3484" y="34864"/>
                      <a:pt x="3751" y="35720"/>
                      <a:pt x="3380" y="36161"/>
                    </a:cubicBezTo>
                    <a:cubicBezTo>
                      <a:pt x="3369" y="36176"/>
                      <a:pt x="3382" y="36192"/>
                      <a:pt x="3398" y="36192"/>
                    </a:cubicBezTo>
                    <a:cubicBezTo>
                      <a:pt x="3405" y="36192"/>
                      <a:pt x="3412" y="36189"/>
                      <a:pt x="3419" y="36183"/>
                    </a:cubicBezTo>
                    <a:cubicBezTo>
                      <a:pt x="3707" y="35856"/>
                      <a:pt x="3637" y="35246"/>
                      <a:pt x="3566" y="34848"/>
                    </a:cubicBezTo>
                    <a:cubicBezTo>
                      <a:pt x="3484" y="34412"/>
                      <a:pt x="3326" y="33965"/>
                      <a:pt x="3348" y="33513"/>
                    </a:cubicBezTo>
                    <a:cubicBezTo>
                      <a:pt x="3364" y="33137"/>
                      <a:pt x="3489" y="32783"/>
                      <a:pt x="3571" y="32412"/>
                    </a:cubicBezTo>
                    <a:cubicBezTo>
                      <a:pt x="3642" y="32554"/>
                      <a:pt x="3713" y="32701"/>
                      <a:pt x="3773" y="32854"/>
                    </a:cubicBezTo>
                    <a:cubicBezTo>
                      <a:pt x="3974" y="33333"/>
                      <a:pt x="4083" y="33845"/>
                      <a:pt x="4094" y="34363"/>
                    </a:cubicBezTo>
                    <a:cubicBezTo>
                      <a:pt x="4111" y="34837"/>
                      <a:pt x="4149" y="35311"/>
                      <a:pt x="3969" y="35758"/>
                    </a:cubicBezTo>
                    <a:cubicBezTo>
                      <a:pt x="3962" y="35779"/>
                      <a:pt x="3980" y="35793"/>
                      <a:pt x="3997" y="35793"/>
                    </a:cubicBezTo>
                    <a:cubicBezTo>
                      <a:pt x="4006" y="35793"/>
                      <a:pt x="4014" y="35789"/>
                      <a:pt x="4018" y="35780"/>
                    </a:cubicBezTo>
                    <a:cubicBezTo>
                      <a:pt x="4214" y="35327"/>
                      <a:pt x="4192" y="34853"/>
                      <a:pt x="4192" y="34374"/>
                    </a:cubicBezTo>
                    <a:lnTo>
                      <a:pt x="4192" y="34319"/>
                    </a:lnTo>
                    <a:cubicBezTo>
                      <a:pt x="4361" y="34575"/>
                      <a:pt x="4541" y="34848"/>
                      <a:pt x="4563" y="35148"/>
                    </a:cubicBezTo>
                    <a:cubicBezTo>
                      <a:pt x="4579" y="35442"/>
                      <a:pt x="4568" y="35736"/>
                      <a:pt x="4530" y="36025"/>
                    </a:cubicBezTo>
                    <a:cubicBezTo>
                      <a:pt x="4519" y="36025"/>
                      <a:pt x="4508" y="36036"/>
                      <a:pt x="4503" y="36041"/>
                    </a:cubicBezTo>
                    <a:cubicBezTo>
                      <a:pt x="4089" y="36564"/>
                      <a:pt x="3500" y="36880"/>
                      <a:pt x="3261" y="37529"/>
                    </a:cubicBezTo>
                    <a:cubicBezTo>
                      <a:pt x="3037" y="38134"/>
                      <a:pt x="3124" y="38657"/>
                      <a:pt x="3255" y="39272"/>
                    </a:cubicBezTo>
                    <a:cubicBezTo>
                      <a:pt x="3255" y="39278"/>
                      <a:pt x="3259" y="39281"/>
                      <a:pt x="3263" y="39281"/>
                    </a:cubicBezTo>
                    <a:cubicBezTo>
                      <a:pt x="3266" y="39281"/>
                      <a:pt x="3269" y="39278"/>
                      <a:pt x="3266" y="39272"/>
                    </a:cubicBezTo>
                    <a:cubicBezTo>
                      <a:pt x="3173" y="38575"/>
                      <a:pt x="3124" y="37910"/>
                      <a:pt x="3517" y="37278"/>
                    </a:cubicBezTo>
                    <a:cubicBezTo>
                      <a:pt x="3707" y="36973"/>
                      <a:pt x="3974" y="36750"/>
                      <a:pt x="4252" y="36510"/>
                    </a:cubicBezTo>
                    <a:cubicBezTo>
                      <a:pt x="4339" y="36439"/>
                      <a:pt x="4421" y="36363"/>
                      <a:pt x="4497" y="36281"/>
                    </a:cubicBezTo>
                    <a:lnTo>
                      <a:pt x="4497" y="36281"/>
                    </a:lnTo>
                    <a:cubicBezTo>
                      <a:pt x="4497" y="36308"/>
                      <a:pt x="4487" y="36335"/>
                      <a:pt x="4487" y="36363"/>
                    </a:cubicBezTo>
                    <a:cubicBezTo>
                      <a:pt x="4448" y="36619"/>
                      <a:pt x="4416" y="36869"/>
                      <a:pt x="4405" y="37120"/>
                    </a:cubicBezTo>
                    <a:cubicBezTo>
                      <a:pt x="4388" y="37120"/>
                      <a:pt x="4372" y="37125"/>
                      <a:pt x="4361" y="37142"/>
                    </a:cubicBezTo>
                    <a:cubicBezTo>
                      <a:pt x="4247" y="37354"/>
                      <a:pt x="4062" y="37512"/>
                      <a:pt x="3958" y="37730"/>
                    </a:cubicBezTo>
                    <a:cubicBezTo>
                      <a:pt x="3871" y="37916"/>
                      <a:pt x="3811" y="38101"/>
                      <a:pt x="3767" y="38297"/>
                    </a:cubicBezTo>
                    <a:cubicBezTo>
                      <a:pt x="3675" y="38684"/>
                      <a:pt x="3669" y="39082"/>
                      <a:pt x="3751" y="39469"/>
                    </a:cubicBezTo>
                    <a:cubicBezTo>
                      <a:pt x="3751" y="39477"/>
                      <a:pt x="3756" y="39481"/>
                      <a:pt x="3762" y="39481"/>
                    </a:cubicBezTo>
                    <a:cubicBezTo>
                      <a:pt x="3767" y="39481"/>
                      <a:pt x="3773" y="39477"/>
                      <a:pt x="3773" y="39469"/>
                    </a:cubicBezTo>
                    <a:cubicBezTo>
                      <a:pt x="3718" y="39005"/>
                      <a:pt x="3773" y="38537"/>
                      <a:pt x="3920" y="38101"/>
                    </a:cubicBezTo>
                    <a:cubicBezTo>
                      <a:pt x="3920" y="38090"/>
                      <a:pt x="3925" y="38079"/>
                      <a:pt x="3931" y="38074"/>
                    </a:cubicBezTo>
                    <a:cubicBezTo>
                      <a:pt x="4345" y="38711"/>
                      <a:pt x="3931" y="39567"/>
                      <a:pt x="4230" y="40259"/>
                    </a:cubicBezTo>
                    <a:cubicBezTo>
                      <a:pt x="4459" y="40793"/>
                      <a:pt x="5091" y="41087"/>
                      <a:pt x="5680" y="41103"/>
                    </a:cubicBezTo>
                    <a:cubicBezTo>
                      <a:pt x="5794" y="41310"/>
                      <a:pt x="5914" y="41512"/>
                      <a:pt x="6018" y="41719"/>
                    </a:cubicBezTo>
                    <a:cubicBezTo>
                      <a:pt x="6022" y="41727"/>
                      <a:pt x="6028" y="41729"/>
                      <a:pt x="6034" y="41729"/>
                    </a:cubicBezTo>
                    <a:cubicBezTo>
                      <a:pt x="6046" y="41729"/>
                      <a:pt x="6058" y="41719"/>
                      <a:pt x="6050" y="41708"/>
                    </a:cubicBezTo>
                    <a:cubicBezTo>
                      <a:pt x="5958" y="41501"/>
                      <a:pt x="5843" y="41305"/>
                      <a:pt x="5734" y="41103"/>
                    </a:cubicBezTo>
                    <a:lnTo>
                      <a:pt x="5756" y="41103"/>
                    </a:lnTo>
                    <a:cubicBezTo>
                      <a:pt x="5783" y="41103"/>
                      <a:pt x="5783" y="41071"/>
                      <a:pt x="5762" y="41071"/>
                    </a:cubicBezTo>
                    <a:lnTo>
                      <a:pt x="5713" y="41071"/>
                    </a:lnTo>
                    <a:cubicBezTo>
                      <a:pt x="5674" y="40989"/>
                      <a:pt x="5631" y="40907"/>
                      <a:pt x="5598" y="40825"/>
                    </a:cubicBezTo>
                    <a:cubicBezTo>
                      <a:pt x="5473" y="40537"/>
                      <a:pt x="5418" y="40226"/>
                      <a:pt x="5435" y="39910"/>
                    </a:cubicBezTo>
                    <a:lnTo>
                      <a:pt x="5435" y="39910"/>
                    </a:lnTo>
                    <a:cubicBezTo>
                      <a:pt x="5767" y="40368"/>
                      <a:pt x="6138" y="40804"/>
                      <a:pt x="6541" y="41207"/>
                    </a:cubicBezTo>
                    <a:cubicBezTo>
                      <a:pt x="6544" y="41210"/>
                      <a:pt x="6549" y="41212"/>
                      <a:pt x="6553" y="41212"/>
                    </a:cubicBezTo>
                    <a:cubicBezTo>
                      <a:pt x="6569" y="41212"/>
                      <a:pt x="6586" y="41192"/>
                      <a:pt x="6574" y="41180"/>
                    </a:cubicBezTo>
                    <a:cubicBezTo>
                      <a:pt x="6394" y="40989"/>
                      <a:pt x="6225" y="40793"/>
                      <a:pt x="6061" y="40591"/>
                    </a:cubicBezTo>
                    <a:lnTo>
                      <a:pt x="6061" y="40591"/>
                    </a:lnTo>
                    <a:cubicBezTo>
                      <a:pt x="6149" y="40646"/>
                      <a:pt x="6247" y="40700"/>
                      <a:pt x="6334" y="40744"/>
                    </a:cubicBezTo>
                    <a:cubicBezTo>
                      <a:pt x="6584" y="40885"/>
                      <a:pt x="6819" y="41032"/>
                      <a:pt x="6939" y="41299"/>
                    </a:cubicBezTo>
                    <a:cubicBezTo>
                      <a:pt x="6941" y="41305"/>
                      <a:pt x="6945" y="41308"/>
                      <a:pt x="6950" y="41308"/>
                    </a:cubicBezTo>
                    <a:cubicBezTo>
                      <a:pt x="6959" y="41308"/>
                      <a:pt x="6969" y="41299"/>
                      <a:pt x="6966" y="41289"/>
                    </a:cubicBezTo>
                    <a:cubicBezTo>
                      <a:pt x="6879" y="41065"/>
                      <a:pt x="6710" y="40913"/>
                      <a:pt x="6508" y="40782"/>
                    </a:cubicBezTo>
                    <a:cubicBezTo>
                      <a:pt x="6383" y="40705"/>
                      <a:pt x="6257" y="40635"/>
                      <a:pt x="6143" y="40553"/>
                    </a:cubicBezTo>
                    <a:cubicBezTo>
                      <a:pt x="6045" y="40482"/>
                      <a:pt x="5969" y="40395"/>
                      <a:pt x="5871" y="40319"/>
                    </a:cubicBezTo>
                    <a:cubicBezTo>
                      <a:pt x="5865" y="40313"/>
                      <a:pt x="5860" y="40313"/>
                      <a:pt x="5849" y="40313"/>
                    </a:cubicBezTo>
                    <a:cubicBezTo>
                      <a:pt x="5707" y="40122"/>
                      <a:pt x="5565" y="39921"/>
                      <a:pt x="5435" y="39719"/>
                    </a:cubicBezTo>
                    <a:lnTo>
                      <a:pt x="5435" y="39681"/>
                    </a:lnTo>
                    <a:cubicBezTo>
                      <a:pt x="5435" y="39659"/>
                      <a:pt x="5416" y="39640"/>
                      <a:pt x="5395" y="39640"/>
                    </a:cubicBezTo>
                    <a:cubicBezTo>
                      <a:pt x="5390" y="39640"/>
                      <a:pt x="5385" y="39641"/>
                      <a:pt x="5380" y="39643"/>
                    </a:cubicBezTo>
                    <a:cubicBezTo>
                      <a:pt x="5364" y="39610"/>
                      <a:pt x="5342" y="39578"/>
                      <a:pt x="5320" y="39550"/>
                    </a:cubicBezTo>
                    <a:cubicBezTo>
                      <a:pt x="4972" y="38994"/>
                      <a:pt x="4617" y="38373"/>
                      <a:pt x="4536" y="37714"/>
                    </a:cubicBezTo>
                    <a:cubicBezTo>
                      <a:pt x="4448" y="36995"/>
                      <a:pt x="4650" y="36275"/>
                      <a:pt x="4694" y="35556"/>
                    </a:cubicBezTo>
                    <a:cubicBezTo>
                      <a:pt x="4721" y="35000"/>
                      <a:pt x="4530" y="34586"/>
                      <a:pt x="4181" y="34145"/>
                    </a:cubicBezTo>
                    <a:cubicBezTo>
                      <a:pt x="4165" y="33813"/>
                      <a:pt x="4105" y="33486"/>
                      <a:pt x="4002" y="33170"/>
                    </a:cubicBezTo>
                    <a:cubicBezTo>
                      <a:pt x="3838" y="32695"/>
                      <a:pt x="3582" y="32292"/>
                      <a:pt x="3348" y="31856"/>
                    </a:cubicBezTo>
                    <a:cubicBezTo>
                      <a:pt x="3113" y="31415"/>
                      <a:pt x="2983" y="30957"/>
                      <a:pt x="2879" y="30467"/>
                    </a:cubicBezTo>
                    <a:cubicBezTo>
                      <a:pt x="2879" y="30456"/>
                      <a:pt x="2874" y="30451"/>
                      <a:pt x="2863" y="30445"/>
                    </a:cubicBezTo>
                    <a:cubicBezTo>
                      <a:pt x="2972" y="30243"/>
                      <a:pt x="3092" y="30053"/>
                      <a:pt x="3135" y="29840"/>
                    </a:cubicBezTo>
                    <a:cubicBezTo>
                      <a:pt x="3239" y="30243"/>
                      <a:pt x="3326" y="30647"/>
                      <a:pt x="3342" y="31050"/>
                    </a:cubicBezTo>
                    <a:cubicBezTo>
                      <a:pt x="3342" y="31061"/>
                      <a:pt x="3353" y="31068"/>
                      <a:pt x="3363" y="31068"/>
                    </a:cubicBezTo>
                    <a:cubicBezTo>
                      <a:pt x="3372" y="31068"/>
                      <a:pt x="3380" y="31063"/>
                      <a:pt x="3380" y="31050"/>
                    </a:cubicBezTo>
                    <a:cubicBezTo>
                      <a:pt x="3380" y="30352"/>
                      <a:pt x="3124" y="29655"/>
                      <a:pt x="3015" y="28963"/>
                    </a:cubicBezTo>
                    <a:cubicBezTo>
                      <a:pt x="2994" y="28843"/>
                      <a:pt x="2972" y="28712"/>
                      <a:pt x="2955" y="28587"/>
                    </a:cubicBezTo>
                    <a:lnTo>
                      <a:pt x="2955" y="28587"/>
                    </a:lnTo>
                    <a:cubicBezTo>
                      <a:pt x="3250" y="28963"/>
                      <a:pt x="3642" y="29290"/>
                      <a:pt x="3860" y="29709"/>
                    </a:cubicBezTo>
                    <a:cubicBezTo>
                      <a:pt x="4007" y="29993"/>
                      <a:pt x="4105" y="30298"/>
                      <a:pt x="4067" y="30625"/>
                    </a:cubicBezTo>
                    <a:cubicBezTo>
                      <a:pt x="4045" y="30794"/>
                      <a:pt x="4040" y="30963"/>
                      <a:pt x="4056" y="31132"/>
                    </a:cubicBezTo>
                    <a:cubicBezTo>
                      <a:pt x="4059" y="31149"/>
                      <a:pt x="4070" y="31156"/>
                      <a:pt x="4081" y="31156"/>
                    </a:cubicBezTo>
                    <a:cubicBezTo>
                      <a:pt x="4095" y="31156"/>
                      <a:pt x="4111" y="31144"/>
                      <a:pt x="4111" y="31126"/>
                    </a:cubicBezTo>
                    <a:cubicBezTo>
                      <a:pt x="4083" y="30832"/>
                      <a:pt x="4192" y="30549"/>
                      <a:pt x="4138" y="30254"/>
                    </a:cubicBezTo>
                    <a:cubicBezTo>
                      <a:pt x="4100" y="30053"/>
                      <a:pt x="4034" y="29857"/>
                      <a:pt x="3931" y="29677"/>
                    </a:cubicBezTo>
                    <a:cubicBezTo>
                      <a:pt x="3669" y="29230"/>
                      <a:pt x="3282" y="28859"/>
                      <a:pt x="2955" y="28462"/>
                    </a:cubicBezTo>
                    <a:cubicBezTo>
                      <a:pt x="2950" y="28456"/>
                      <a:pt x="2945" y="28456"/>
                      <a:pt x="2939" y="28451"/>
                    </a:cubicBezTo>
                    <a:cubicBezTo>
                      <a:pt x="2928" y="28336"/>
                      <a:pt x="2917" y="28227"/>
                      <a:pt x="2912" y="28113"/>
                    </a:cubicBezTo>
                    <a:lnTo>
                      <a:pt x="2912" y="28113"/>
                    </a:lnTo>
                    <a:cubicBezTo>
                      <a:pt x="3560" y="28658"/>
                      <a:pt x="4176" y="29268"/>
                      <a:pt x="4378" y="30102"/>
                    </a:cubicBezTo>
                    <a:cubicBezTo>
                      <a:pt x="4579" y="30952"/>
                      <a:pt x="4405" y="31775"/>
                      <a:pt x="4416" y="32636"/>
                    </a:cubicBezTo>
                    <a:cubicBezTo>
                      <a:pt x="4416" y="32641"/>
                      <a:pt x="4420" y="32644"/>
                      <a:pt x="4424" y="32644"/>
                    </a:cubicBezTo>
                    <a:cubicBezTo>
                      <a:pt x="4428" y="32644"/>
                      <a:pt x="4432" y="32641"/>
                      <a:pt x="4432" y="32636"/>
                    </a:cubicBezTo>
                    <a:cubicBezTo>
                      <a:pt x="4497" y="31682"/>
                      <a:pt x="4715" y="30805"/>
                      <a:pt x="4416" y="29867"/>
                    </a:cubicBezTo>
                    <a:cubicBezTo>
                      <a:pt x="4165" y="29072"/>
                      <a:pt x="3544" y="28522"/>
                      <a:pt x="2912" y="27993"/>
                    </a:cubicBezTo>
                    <a:lnTo>
                      <a:pt x="2906" y="27993"/>
                    </a:lnTo>
                    <a:cubicBezTo>
                      <a:pt x="2879" y="27606"/>
                      <a:pt x="2939" y="27225"/>
                      <a:pt x="3081" y="26871"/>
                    </a:cubicBezTo>
                    <a:cubicBezTo>
                      <a:pt x="3190" y="26985"/>
                      <a:pt x="3277" y="27116"/>
                      <a:pt x="3353" y="27257"/>
                    </a:cubicBezTo>
                    <a:cubicBezTo>
                      <a:pt x="3506" y="27579"/>
                      <a:pt x="3637" y="27917"/>
                      <a:pt x="3746" y="28260"/>
                    </a:cubicBezTo>
                    <a:cubicBezTo>
                      <a:pt x="3750" y="28274"/>
                      <a:pt x="3762" y="28280"/>
                      <a:pt x="3775" y="28280"/>
                    </a:cubicBezTo>
                    <a:cubicBezTo>
                      <a:pt x="3797" y="28280"/>
                      <a:pt x="3823" y="28262"/>
                      <a:pt x="3816" y="28238"/>
                    </a:cubicBezTo>
                    <a:cubicBezTo>
                      <a:pt x="3680" y="27677"/>
                      <a:pt x="3495" y="27132"/>
                      <a:pt x="3092" y="26707"/>
                    </a:cubicBezTo>
                    <a:cubicBezTo>
                      <a:pt x="3135" y="25775"/>
                      <a:pt x="3446" y="24876"/>
                      <a:pt x="3457" y="23944"/>
                    </a:cubicBezTo>
                    <a:cubicBezTo>
                      <a:pt x="3462" y="23552"/>
                      <a:pt x="3440" y="23149"/>
                      <a:pt x="3304" y="22778"/>
                    </a:cubicBezTo>
                    <a:cubicBezTo>
                      <a:pt x="3184" y="22441"/>
                      <a:pt x="2966" y="22190"/>
                      <a:pt x="2786" y="21890"/>
                    </a:cubicBezTo>
                    <a:cubicBezTo>
                      <a:pt x="2825" y="21460"/>
                      <a:pt x="2841" y="21018"/>
                      <a:pt x="3184" y="20719"/>
                    </a:cubicBezTo>
                    <a:cubicBezTo>
                      <a:pt x="3261" y="20822"/>
                      <a:pt x="3348" y="20920"/>
                      <a:pt x="3419" y="21024"/>
                    </a:cubicBezTo>
                    <a:cubicBezTo>
                      <a:pt x="3587" y="21264"/>
                      <a:pt x="3756" y="21531"/>
                      <a:pt x="3811" y="21814"/>
                    </a:cubicBezTo>
                    <a:cubicBezTo>
                      <a:pt x="3816" y="21836"/>
                      <a:pt x="3822" y="21857"/>
                      <a:pt x="3822" y="21874"/>
                    </a:cubicBezTo>
                    <a:cubicBezTo>
                      <a:pt x="3811" y="21890"/>
                      <a:pt x="3811" y="21912"/>
                      <a:pt x="3822" y="21928"/>
                    </a:cubicBezTo>
                    <a:lnTo>
                      <a:pt x="3833" y="21945"/>
                    </a:lnTo>
                    <a:cubicBezTo>
                      <a:pt x="3865" y="22157"/>
                      <a:pt x="3865" y="22375"/>
                      <a:pt x="3909" y="22588"/>
                    </a:cubicBezTo>
                    <a:cubicBezTo>
                      <a:pt x="3909" y="22593"/>
                      <a:pt x="3913" y="22596"/>
                      <a:pt x="3917" y="22596"/>
                    </a:cubicBezTo>
                    <a:cubicBezTo>
                      <a:pt x="3921" y="22596"/>
                      <a:pt x="3925" y="22593"/>
                      <a:pt x="3925" y="22588"/>
                    </a:cubicBezTo>
                    <a:cubicBezTo>
                      <a:pt x="3920" y="22397"/>
                      <a:pt x="3920" y="22212"/>
                      <a:pt x="3904" y="22032"/>
                    </a:cubicBezTo>
                    <a:lnTo>
                      <a:pt x="3904" y="22032"/>
                    </a:lnTo>
                    <a:cubicBezTo>
                      <a:pt x="4285" y="22577"/>
                      <a:pt x="4241" y="23242"/>
                      <a:pt x="4220" y="23879"/>
                    </a:cubicBezTo>
                    <a:cubicBezTo>
                      <a:pt x="4209" y="24250"/>
                      <a:pt x="4192" y="24631"/>
                      <a:pt x="4040" y="24969"/>
                    </a:cubicBezTo>
                    <a:cubicBezTo>
                      <a:pt x="3925" y="25230"/>
                      <a:pt x="3789" y="25481"/>
                      <a:pt x="3686" y="25743"/>
                    </a:cubicBezTo>
                    <a:cubicBezTo>
                      <a:pt x="3679" y="25760"/>
                      <a:pt x="3694" y="25773"/>
                      <a:pt x="3709" y="25773"/>
                    </a:cubicBezTo>
                    <a:cubicBezTo>
                      <a:pt x="3717" y="25773"/>
                      <a:pt x="3725" y="25769"/>
                      <a:pt x="3729" y="25759"/>
                    </a:cubicBezTo>
                    <a:cubicBezTo>
                      <a:pt x="3893" y="25383"/>
                      <a:pt x="4121" y="25040"/>
                      <a:pt x="4236" y="24642"/>
                    </a:cubicBezTo>
                    <a:cubicBezTo>
                      <a:pt x="4329" y="24326"/>
                      <a:pt x="4318" y="23966"/>
                      <a:pt x="4329" y="23639"/>
                    </a:cubicBezTo>
                    <a:cubicBezTo>
                      <a:pt x="4345" y="23013"/>
                      <a:pt x="4350" y="22375"/>
                      <a:pt x="3887" y="21879"/>
                    </a:cubicBezTo>
                    <a:cubicBezTo>
                      <a:pt x="3854" y="21623"/>
                      <a:pt x="3767" y="21383"/>
                      <a:pt x="3631" y="21171"/>
                    </a:cubicBezTo>
                    <a:cubicBezTo>
                      <a:pt x="3604" y="21127"/>
                      <a:pt x="3577" y="21089"/>
                      <a:pt x="3544" y="21046"/>
                    </a:cubicBezTo>
                    <a:lnTo>
                      <a:pt x="3544" y="21046"/>
                    </a:lnTo>
                    <a:cubicBezTo>
                      <a:pt x="3664" y="21084"/>
                      <a:pt x="3778" y="21133"/>
                      <a:pt x="3887" y="21187"/>
                    </a:cubicBezTo>
                    <a:cubicBezTo>
                      <a:pt x="4013" y="21269"/>
                      <a:pt x="4121" y="21378"/>
                      <a:pt x="4198" y="21509"/>
                    </a:cubicBezTo>
                    <a:cubicBezTo>
                      <a:pt x="4202" y="21514"/>
                      <a:pt x="4207" y="21517"/>
                      <a:pt x="4212" y="21517"/>
                    </a:cubicBezTo>
                    <a:cubicBezTo>
                      <a:pt x="4221" y="21517"/>
                      <a:pt x="4229" y="21508"/>
                      <a:pt x="4225" y="21498"/>
                    </a:cubicBezTo>
                    <a:cubicBezTo>
                      <a:pt x="4100" y="21204"/>
                      <a:pt x="3838" y="20997"/>
                      <a:pt x="3522" y="20942"/>
                    </a:cubicBezTo>
                    <a:cubicBezTo>
                      <a:pt x="3519" y="20941"/>
                      <a:pt x="3516" y="20941"/>
                      <a:pt x="3513" y="20941"/>
                    </a:cubicBezTo>
                    <a:cubicBezTo>
                      <a:pt x="3500" y="20941"/>
                      <a:pt x="3488" y="20949"/>
                      <a:pt x="3484" y="20958"/>
                    </a:cubicBezTo>
                    <a:cubicBezTo>
                      <a:pt x="3386" y="20833"/>
                      <a:pt x="3288" y="20713"/>
                      <a:pt x="3201" y="20582"/>
                    </a:cubicBezTo>
                    <a:cubicBezTo>
                      <a:pt x="3021" y="20326"/>
                      <a:pt x="2977" y="20070"/>
                      <a:pt x="2879" y="19787"/>
                    </a:cubicBezTo>
                    <a:lnTo>
                      <a:pt x="2890" y="19787"/>
                    </a:lnTo>
                    <a:cubicBezTo>
                      <a:pt x="3353" y="19950"/>
                      <a:pt x="3904" y="19994"/>
                      <a:pt x="4209" y="20408"/>
                    </a:cubicBezTo>
                    <a:cubicBezTo>
                      <a:pt x="4212" y="20413"/>
                      <a:pt x="4216" y="20415"/>
                      <a:pt x="4221" y="20415"/>
                    </a:cubicBezTo>
                    <a:cubicBezTo>
                      <a:pt x="4232" y="20415"/>
                      <a:pt x="4244" y="20403"/>
                      <a:pt x="4236" y="20392"/>
                    </a:cubicBezTo>
                    <a:cubicBezTo>
                      <a:pt x="3958" y="19961"/>
                      <a:pt x="3462" y="19912"/>
                      <a:pt x="3004" y="19738"/>
                    </a:cubicBezTo>
                    <a:cubicBezTo>
                      <a:pt x="2656" y="19602"/>
                      <a:pt x="2514" y="19389"/>
                      <a:pt x="2269" y="19149"/>
                    </a:cubicBezTo>
                    <a:cubicBezTo>
                      <a:pt x="2138" y="19002"/>
                      <a:pt x="1958" y="18910"/>
                      <a:pt x="1768" y="18888"/>
                    </a:cubicBezTo>
                    <a:cubicBezTo>
                      <a:pt x="1762" y="18708"/>
                      <a:pt x="1762" y="18534"/>
                      <a:pt x="1762" y="18359"/>
                    </a:cubicBezTo>
                    <a:lnTo>
                      <a:pt x="1762" y="18321"/>
                    </a:lnTo>
                    <a:cubicBezTo>
                      <a:pt x="2013" y="18359"/>
                      <a:pt x="2258" y="18348"/>
                      <a:pt x="2481" y="18506"/>
                    </a:cubicBezTo>
                    <a:cubicBezTo>
                      <a:pt x="2503" y="18517"/>
                      <a:pt x="2525" y="18534"/>
                      <a:pt x="2541" y="18550"/>
                    </a:cubicBezTo>
                    <a:cubicBezTo>
                      <a:pt x="2541" y="18550"/>
                      <a:pt x="2541" y="18550"/>
                      <a:pt x="2541" y="18555"/>
                    </a:cubicBezTo>
                    <a:cubicBezTo>
                      <a:pt x="2546" y="18569"/>
                      <a:pt x="2558" y="18579"/>
                      <a:pt x="2571" y="18579"/>
                    </a:cubicBezTo>
                    <a:cubicBezTo>
                      <a:pt x="2574" y="18579"/>
                      <a:pt x="2577" y="18578"/>
                      <a:pt x="2579" y="18577"/>
                    </a:cubicBezTo>
                    <a:cubicBezTo>
                      <a:pt x="2732" y="18692"/>
                      <a:pt x="2879" y="18811"/>
                      <a:pt x="3021" y="18942"/>
                    </a:cubicBezTo>
                    <a:cubicBezTo>
                      <a:pt x="3288" y="19187"/>
                      <a:pt x="3549" y="19422"/>
                      <a:pt x="3882" y="19585"/>
                    </a:cubicBezTo>
                    <a:cubicBezTo>
                      <a:pt x="3884" y="19587"/>
                      <a:pt x="3887" y="19588"/>
                      <a:pt x="3890" y="19588"/>
                    </a:cubicBezTo>
                    <a:cubicBezTo>
                      <a:pt x="3906" y="19588"/>
                      <a:pt x="3922" y="19566"/>
                      <a:pt x="3904" y="19553"/>
                    </a:cubicBezTo>
                    <a:cubicBezTo>
                      <a:pt x="3484" y="19307"/>
                      <a:pt x="3179" y="18948"/>
                      <a:pt x="2814" y="18648"/>
                    </a:cubicBezTo>
                    <a:cubicBezTo>
                      <a:pt x="2743" y="18588"/>
                      <a:pt x="2667" y="18528"/>
                      <a:pt x="2590" y="18474"/>
                    </a:cubicBezTo>
                    <a:cubicBezTo>
                      <a:pt x="2400" y="16970"/>
                      <a:pt x="1223" y="15978"/>
                      <a:pt x="280" y="14866"/>
                    </a:cubicBezTo>
                    <a:cubicBezTo>
                      <a:pt x="280" y="14861"/>
                      <a:pt x="275" y="14856"/>
                      <a:pt x="269" y="14856"/>
                    </a:cubicBezTo>
                    <a:lnTo>
                      <a:pt x="269" y="14272"/>
                    </a:lnTo>
                    <a:cubicBezTo>
                      <a:pt x="416" y="14480"/>
                      <a:pt x="667" y="14583"/>
                      <a:pt x="907" y="14665"/>
                    </a:cubicBezTo>
                    <a:cubicBezTo>
                      <a:pt x="1326" y="14812"/>
                      <a:pt x="1675" y="14970"/>
                      <a:pt x="1985" y="15286"/>
                    </a:cubicBezTo>
                    <a:cubicBezTo>
                      <a:pt x="2634" y="15951"/>
                      <a:pt x="3075" y="16795"/>
                      <a:pt x="3244" y="17705"/>
                    </a:cubicBezTo>
                    <a:cubicBezTo>
                      <a:pt x="3244" y="17716"/>
                      <a:pt x="3252" y="17722"/>
                      <a:pt x="3261" y="17722"/>
                    </a:cubicBezTo>
                    <a:cubicBezTo>
                      <a:pt x="3269" y="17722"/>
                      <a:pt x="3277" y="17716"/>
                      <a:pt x="3277" y="17705"/>
                    </a:cubicBezTo>
                    <a:cubicBezTo>
                      <a:pt x="3304" y="16926"/>
                      <a:pt x="2803" y="16076"/>
                      <a:pt x="2312" y="15482"/>
                    </a:cubicBezTo>
                    <a:cubicBezTo>
                      <a:pt x="2067" y="15188"/>
                      <a:pt x="1778" y="14877"/>
                      <a:pt x="1419" y="14714"/>
                    </a:cubicBezTo>
                    <a:cubicBezTo>
                      <a:pt x="1168" y="14599"/>
                      <a:pt x="917" y="14523"/>
                      <a:pt x="683" y="14403"/>
                    </a:cubicBezTo>
                    <a:cubicBezTo>
                      <a:pt x="874" y="14278"/>
                      <a:pt x="1032" y="14111"/>
                      <a:pt x="1273" y="14111"/>
                    </a:cubicBezTo>
                    <a:cubicBezTo>
                      <a:pt x="1294" y="14111"/>
                      <a:pt x="1315" y="14112"/>
                      <a:pt x="1337" y="14114"/>
                    </a:cubicBezTo>
                    <a:cubicBezTo>
                      <a:pt x="1604" y="14142"/>
                      <a:pt x="1844" y="14278"/>
                      <a:pt x="2007" y="14496"/>
                    </a:cubicBezTo>
                    <a:cubicBezTo>
                      <a:pt x="2193" y="14730"/>
                      <a:pt x="2340" y="14992"/>
                      <a:pt x="2547" y="15215"/>
                    </a:cubicBezTo>
                    <a:cubicBezTo>
                      <a:pt x="2692" y="15369"/>
                      <a:pt x="2991" y="15715"/>
                      <a:pt x="3260" y="15715"/>
                    </a:cubicBezTo>
                    <a:cubicBezTo>
                      <a:pt x="3314" y="15715"/>
                      <a:pt x="3368" y="15701"/>
                      <a:pt x="3419" y="15667"/>
                    </a:cubicBezTo>
                    <a:cubicBezTo>
                      <a:pt x="3433" y="15658"/>
                      <a:pt x="3422" y="15645"/>
                      <a:pt x="3409" y="15645"/>
                    </a:cubicBezTo>
                    <a:cubicBezTo>
                      <a:pt x="3407" y="15645"/>
                      <a:pt x="3404" y="15645"/>
                      <a:pt x="3402" y="15646"/>
                    </a:cubicBezTo>
                    <a:cubicBezTo>
                      <a:pt x="3362" y="15660"/>
                      <a:pt x="3322" y="15667"/>
                      <a:pt x="3281" y="15667"/>
                    </a:cubicBezTo>
                    <a:cubicBezTo>
                      <a:pt x="2775" y="15667"/>
                      <a:pt x="2271" y="14602"/>
                      <a:pt x="2018" y="14354"/>
                    </a:cubicBezTo>
                    <a:cubicBezTo>
                      <a:pt x="1887" y="14213"/>
                      <a:pt x="1724" y="14104"/>
                      <a:pt x="1544" y="14038"/>
                    </a:cubicBezTo>
                    <a:cubicBezTo>
                      <a:pt x="1441" y="13869"/>
                      <a:pt x="1304" y="13722"/>
                      <a:pt x="1135" y="13608"/>
                    </a:cubicBezTo>
                    <a:cubicBezTo>
                      <a:pt x="863" y="13439"/>
                      <a:pt x="558" y="13308"/>
                      <a:pt x="269" y="13161"/>
                    </a:cubicBezTo>
                    <a:lnTo>
                      <a:pt x="258" y="13161"/>
                    </a:lnTo>
                    <a:lnTo>
                      <a:pt x="258" y="12758"/>
                    </a:lnTo>
                    <a:cubicBezTo>
                      <a:pt x="798" y="13030"/>
                      <a:pt x="1370" y="13166"/>
                      <a:pt x="1947" y="13352"/>
                    </a:cubicBezTo>
                    <a:cubicBezTo>
                      <a:pt x="2541" y="13542"/>
                      <a:pt x="3538" y="14011"/>
                      <a:pt x="3239" y="14785"/>
                    </a:cubicBezTo>
                    <a:cubicBezTo>
                      <a:pt x="3228" y="14816"/>
                      <a:pt x="3257" y="14838"/>
                      <a:pt x="3284" y="14838"/>
                    </a:cubicBezTo>
                    <a:cubicBezTo>
                      <a:pt x="3299" y="14838"/>
                      <a:pt x="3314" y="14830"/>
                      <a:pt x="3320" y="14812"/>
                    </a:cubicBezTo>
                    <a:cubicBezTo>
                      <a:pt x="3457" y="14327"/>
                      <a:pt x="3124" y="13788"/>
                      <a:pt x="2678" y="13553"/>
                    </a:cubicBezTo>
                    <a:cubicBezTo>
                      <a:pt x="2073" y="13243"/>
                      <a:pt x="1402" y="13106"/>
                      <a:pt x="776" y="12856"/>
                    </a:cubicBezTo>
                    <a:cubicBezTo>
                      <a:pt x="1046" y="12831"/>
                      <a:pt x="1303" y="12749"/>
                      <a:pt x="1578" y="12749"/>
                    </a:cubicBezTo>
                    <a:cubicBezTo>
                      <a:pt x="1608" y="12749"/>
                      <a:pt x="1639" y="12750"/>
                      <a:pt x="1669" y="12752"/>
                    </a:cubicBezTo>
                    <a:cubicBezTo>
                      <a:pt x="2089" y="12779"/>
                      <a:pt x="2443" y="12910"/>
                      <a:pt x="2743" y="13194"/>
                    </a:cubicBezTo>
                    <a:cubicBezTo>
                      <a:pt x="2747" y="13198"/>
                      <a:pt x="2752" y="13199"/>
                      <a:pt x="2756" y="13199"/>
                    </a:cubicBezTo>
                    <a:cubicBezTo>
                      <a:pt x="2770" y="13199"/>
                      <a:pt x="2782" y="13184"/>
                      <a:pt x="2770" y="13172"/>
                    </a:cubicBezTo>
                    <a:cubicBezTo>
                      <a:pt x="2410" y="12799"/>
                      <a:pt x="2004" y="12699"/>
                      <a:pt x="1567" y="12699"/>
                    </a:cubicBezTo>
                    <a:cubicBezTo>
                      <a:pt x="1264" y="12699"/>
                      <a:pt x="946" y="12747"/>
                      <a:pt x="618" y="12785"/>
                    </a:cubicBezTo>
                    <a:lnTo>
                      <a:pt x="612" y="12785"/>
                    </a:lnTo>
                    <a:cubicBezTo>
                      <a:pt x="503" y="12736"/>
                      <a:pt x="394" y="12681"/>
                      <a:pt x="291" y="12621"/>
                    </a:cubicBezTo>
                    <a:cubicBezTo>
                      <a:pt x="280" y="12616"/>
                      <a:pt x="269" y="12611"/>
                      <a:pt x="258" y="12611"/>
                    </a:cubicBezTo>
                    <a:cubicBezTo>
                      <a:pt x="253" y="12158"/>
                      <a:pt x="253" y="11706"/>
                      <a:pt x="253" y="11248"/>
                    </a:cubicBezTo>
                    <a:lnTo>
                      <a:pt x="253" y="11248"/>
                    </a:lnTo>
                    <a:cubicBezTo>
                      <a:pt x="345" y="11341"/>
                      <a:pt x="411" y="11455"/>
                      <a:pt x="509" y="11548"/>
                    </a:cubicBezTo>
                    <a:cubicBezTo>
                      <a:pt x="596" y="11624"/>
                      <a:pt x="689" y="11690"/>
                      <a:pt x="787" y="11750"/>
                    </a:cubicBezTo>
                    <a:cubicBezTo>
                      <a:pt x="1076" y="11924"/>
                      <a:pt x="1451" y="11984"/>
                      <a:pt x="1768" y="12098"/>
                    </a:cubicBezTo>
                    <a:cubicBezTo>
                      <a:pt x="2154" y="12224"/>
                      <a:pt x="2514" y="12414"/>
                      <a:pt x="2836" y="12665"/>
                    </a:cubicBezTo>
                    <a:cubicBezTo>
                      <a:pt x="3141" y="12910"/>
                      <a:pt x="3310" y="13215"/>
                      <a:pt x="3560" y="13504"/>
                    </a:cubicBezTo>
                    <a:cubicBezTo>
                      <a:pt x="3568" y="13512"/>
                      <a:pt x="3578" y="13516"/>
                      <a:pt x="3587" y="13516"/>
                    </a:cubicBezTo>
                    <a:cubicBezTo>
                      <a:pt x="3615" y="13516"/>
                      <a:pt x="3639" y="13485"/>
                      <a:pt x="3615" y="13461"/>
                    </a:cubicBezTo>
                    <a:cubicBezTo>
                      <a:pt x="3391" y="13188"/>
                      <a:pt x="3255" y="12899"/>
                      <a:pt x="2983" y="12665"/>
                    </a:cubicBezTo>
                    <a:cubicBezTo>
                      <a:pt x="2737" y="12453"/>
                      <a:pt x="2460" y="12278"/>
                      <a:pt x="2165" y="12147"/>
                    </a:cubicBezTo>
                    <a:cubicBezTo>
                      <a:pt x="1768" y="11973"/>
                      <a:pt x="1326" y="11891"/>
                      <a:pt x="939" y="11701"/>
                    </a:cubicBezTo>
                    <a:cubicBezTo>
                      <a:pt x="732" y="11608"/>
                      <a:pt x="558" y="11461"/>
                      <a:pt x="427" y="11276"/>
                    </a:cubicBezTo>
                    <a:cubicBezTo>
                      <a:pt x="378" y="11205"/>
                      <a:pt x="318" y="11150"/>
                      <a:pt x="247" y="11107"/>
                    </a:cubicBezTo>
                    <a:lnTo>
                      <a:pt x="247" y="10426"/>
                    </a:lnTo>
                    <a:lnTo>
                      <a:pt x="247" y="10371"/>
                    </a:lnTo>
                    <a:cubicBezTo>
                      <a:pt x="732" y="10731"/>
                      <a:pt x="1239" y="10878"/>
                      <a:pt x="1811" y="11090"/>
                    </a:cubicBezTo>
                    <a:cubicBezTo>
                      <a:pt x="2351" y="11297"/>
                      <a:pt x="3010" y="11592"/>
                      <a:pt x="3271" y="12115"/>
                    </a:cubicBezTo>
                    <a:cubicBezTo>
                      <a:pt x="3275" y="12120"/>
                      <a:pt x="3281" y="12123"/>
                      <a:pt x="3287" y="12123"/>
                    </a:cubicBezTo>
                    <a:cubicBezTo>
                      <a:pt x="3299" y="12123"/>
                      <a:pt x="3311" y="12113"/>
                      <a:pt x="3304" y="12098"/>
                    </a:cubicBezTo>
                    <a:cubicBezTo>
                      <a:pt x="3103" y="11679"/>
                      <a:pt x="2645" y="11385"/>
                      <a:pt x="2214" y="11183"/>
                    </a:cubicBezTo>
                    <a:cubicBezTo>
                      <a:pt x="1539" y="10867"/>
                      <a:pt x="847" y="10731"/>
                      <a:pt x="253" y="10262"/>
                    </a:cubicBezTo>
                    <a:lnTo>
                      <a:pt x="247" y="10262"/>
                    </a:lnTo>
                    <a:lnTo>
                      <a:pt x="247" y="9014"/>
                    </a:lnTo>
                    <a:cubicBezTo>
                      <a:pt x="503" y="9265"/>
                      <a:pt x="689" y="9575"/>
                      <a:pt x="1010" y="9772"/>
                    </a:cubicBezTo>
                    <a:cubicBezTo>
                      <a:pt x="1244" y="9908"/>
                      <a:pt x="1490" y="10022"/>
                      <a:pt x="1740" y="10126"/>
                    </a:cubicBezTo>
                    <a:cubicBezTo>
                      <a:pt x="2367" y="10382"/>
                      <a:pt x="3081" y="10633"/>
                      <a:pt x="3342" y="11281"/>
                    </a:cubicBezTo>
                    <a:cubicBezTo>
                      <a:pt x="3346" y="11294"/>
                      <a:pt x="3355" y="11299"/>
                      <a:pt x="3366" y="11299"/>
                    </a:cubicBezTo>
                    <a:cubicBezTo>
                      <a:pt x="3386" y="11299"/>
                      <a:pt x="3409" y="11279"/>
                      <a:pt x="3402" y="11254"/>
                    </a:cubicBezTo>
                    <a:cubicBezTo>
                      <a:pt x="3173" y="10709"/>
                      <a:pt x="2667" y="10404"/>
                      <a:pt x="2122" y="10169"/>
                    </a:cubicBezTo>
                    <a:cubicBezTo>
                      <a:pt x="1795" y="10028"/>
                      <a:pt x="1446" y="9908"/>
                      <a:pt x="1146" y="9723"/>
                    </a:cubicBezTo>
                    <a:cubicBezTo>
                      <a:pt x="917" y="9581"/>
                      <a:pt x="721" y="9396"/>
                      <a:pt x="563" y="9183"/>
                    </a:cubicBezTo>
                    <a:cubicBezTo>
                      <a:pt x="465" y="9052"/>
                      <a:pt x="394" y="8943"/>
                      <a:pt x="247" y="8862"/>
                    </a:cubicBezTo>
                    <a:lnTo>
                      <a:pt x="247" y="7979"/>
                    </a:lnTo>
                    <a:cubicBezTo>
                      <a:pt x="705" y="8377"/>
                      <a:pt x="1397" y="8567"/>
                      <a:pt x="1909" y="8867"/>
                    </a:cubicBezTo>
                    <a:cubicBezTo>
                      <a:pt x="2530" y="9227"/>
                      <a:pt x="3277" y="9733"/>
                      <a:pt x="3544" y="10404"/>
                    </a:cubicBezTo>
                    <a:cubicBezTo>
                      <a:pt x="3547" y="10413"/>
                      <a:pt x="3555" y="10416"/>
                      <a:pt x="3563" y="10416"/>
                    </a:cubicBezTo>
                    <a:cubicBezTo>
                      <a:pt x="3580" y="10416"/>
                      <a:pt x="3600" y="10400"/>
                      <a:pt x="3593" y="10382"/>
                    </a:cubicBezTo>
                    <a:cubicBezTo>
                      <a:pt x="3380" y="9810"/>
                      <a:pt x="2808" y="9336"/>
                      <a:pt x="2296" y="8998"/>
                    </a:cubicBezTo>
                    <a:cubicBezTo>
                      <a:pt x="1926" y="8764"/>
                      <a:pt x="1533" y="8546"/>
                      <a:pt x="1135" y="8360"/>
                    </a:cubicBezTo>
                    <a:cubicBezTo>
                      <a:pt x="830" y="8208"/>
                      <a:pt x="476" y="8072"/>
                      <a:pt x="247" y="7821"/>
                    </a:cubicBezTo>
                    <a:lnTo>
                      <a:pt x="247" y="7456"/>
                    </a:lnTo>
                    <a:cubicBezTo>
                      <a:pt x="569" y="7717"/>
                      <a:pt x="1125" y="7745"/>
                      <a:pt x="1506" y="7854"/>
                    </a:cubicBezTo>
                    <a:cubicBezTo>
                      <a:pt x="2214" y="8055"/>
                      <a:pt x="2634" y="8431"/>
                      <a:pt x="3021" y="9014"/>
                    </a:cubicBezTo>
                    <a:cubicBezTo>
                      <a:pt x="3025" y="9020"/>
                      <a:pt x="3031" y="9022"/>
                      <a:pt x="3037" y="9022"/>
                    </a:cubicBezTo>
                    <a:cubicBezTo>
                      <a:pt x="3049" y="9022"/>
                      <a:pt x="3061" y="9014"/>
                      <a:pt x="3053" y="9003"/>
                    </a:cubicBezTo>
                    <a:cubicBezTo>
                      <a:pt x="2786" y="8595"/>
                      <a:pt x="2487" y="8175"/>
                      <a:pt x="2018" y="7963"/>
                    </a:cubicBezTo>
                    <a:cubicBezTo>
                      <a:pt x="1697" y="7821"/>
                      <a:pt x="1364" y="7739"/>
                      <a:pt x="1032" y="7630"/>
                    </a:cubicBezTo>
                    <a:cubicBezTo>
                      <a:pt x="781" y="7554"/>
                      <a:pt x="482" y="7505"/>
                      <a:pt x="296" y="7303"/>
                    </a:cubicBezTo>
                    <a:cubicBezTo>
                      <a:pt x="285" y="7292"/>
                      <a:pt x="269" y="7281"/>
                      <a:pt x="247" y="7281"/>
                    </a:cubicBezTo>
                    <a:lnTo>
                      <a:pt x="247" y="6279"/>
                    </a:lnTo>
                    <a:cubicBezTo>
                      <a:pt x="476" y="6497"/>
                      <a:pt x="792" y="6682"/>
                      <a:pt x="1037" y="6851"/>
                    </a:cubicBezTo>
                    <a:cubicBezTo>
                      <a:pt x="1419" y="7118"/>
                      <a:pt x="1827" y="7347"/>
                      <a:pt x="2209" y="7614"/>
                    </a:cubicBezTo>
                    <a:cubicBezTo>
                      <a:pt x="2983" y="8126"/>
                      <a:pt x="3615" y="8818"/>
                      <a:pt x="4067" y="9630"/>
                    </a:cubicBezTo>
                    <a:cubicBezTo>
                      <a:pt x="4072" y="9642"/>
                      <a:pt x="4082" y="9647"/>
                      <a:pt x="4093" y="9647"/>
                    </a:cubicBezTo>
                    <a:cubicBezTo>
                      <a:pt x="4116" y="9647"/>
                      <a:pt x="4142" y="9623"/>
                      <a:pt x="4127" y="9597"/>
                    </a:cubicBezTo>
                    <a:cubicBezTo>
                      <a:pt x="3713" y="8829"/>
                      <a:pt x="3206" y="8208"/>
                      <a:pt x="2476" y="7679"/>
                    </a:cubicBezTo>
                    <a:cubicBezTo>
                      <a:pt x="2100" y="7407"/>
                      <a:pt x="1691" y="7178"/>
                      <a:pt x="1310" y="6911"/>
                    </a:cubicBezTo>
                    <a:cubicBezTo>
                      <a:pt x="1103" y="6764"/>
                      <a:pt x="901" y="6611"/>
                      <a:pt x="705" y="6453"/>
                    </a:cubicBezTo>
                    <a:cubicBezTo>
                      <a:pt x="552" y="6328"/>
                      <a:pt x="373" y="6230"/>
                      <a:pt x="247" y="6077"/>
                    </a:cubicBezTo>
                    <a:lnTo>
                      <a:pt x="247" y="5728"/>
                    </a:lnTo>
                    <a:lnTo>
                      <a:pt x="247" y="5598"/>
                    </a:lnTo>
                    <a:cubicBezTo>
                      <a:pt x="574" y="5859"/>
                      <a:pt x="994" y="5995"/>
                      <a:pt x="1375" y="6170"/>
                    </a:cubicBezTo>
                    <a:cubicBezTo>
                      <a:pt x="2111" y="6502"/>
                      <a:pt x="2667" y="7009"/>
                      <a:pt x="3217" y="7576"/>
                    </a:cubicBezTo>
                    <a:cubicBezTo>
                      <a:pt x="3223" y="7581"/>
                      <a:pt x="3229" y="7584"/>
                      <a:pt x="3235" y="7584"/>
                    </a:cubicBezTo>
                    <a:cubicBezTo>
                      <a:pt x="3252" y="7584"/>
                      <a:pt x="3266" y="7565"/>
                      <a:pt x="3250" y="7548"/>
                    </a:cubicBezTo>
                    <a:cubicBezTo>
                      <a:pt x="2819" y="7074"/>
                      <a:pt x="2367" y="6573"/>
                      <a:pt x="1778" y="6257"/>
                    </a:cubicBezTo>
                    <a:cubicBezTo>
                      <a:pt x="1283" y="5985"/>
                      <a:pt x="656" y="5816"/>
                      <a:pt x="253" y="5418"/>
                    </a:cubicBezTo>
                    <a:cubicBezTo>
                      <a:pt x="253" y="5162"/>
                      <a:pt x="258" y="4906"/>
                      <a:pt x="258" y="4644"/>
                    </a:cubicBezTo>
                    <a:cubicBezTo>
                      <a:pt x="405" y="4715"/>
                      <a:pt x="580" y="4753"/>
                      <a:pt x="705" y="4840"/>
                    </a:cubicBezTo>
                    <a:cubicBezTo>
                      <a:pt x="863" y="4944"/>
                      <a:pt x="988" y="5096"/>
                      <a:pt x="1152" y="5194"/>
                    </a:cubicBezTo>
                    <a:cubicBezTo>
                      <a:pt x="1223" y="5238"/>
                      <a:pt x="1299" y="5276"/>
                      <a:pt x="1375" y="5303"/>
                    </a:cubicBezTo>
                    <a:cubicBezTo>
                      <a:pt x="1371" y="5330"/>
                      <a:pt x="1394" y="5348"/>
                      <a:pt x="1417" y="5348"/>
                    </a:cubicBezTo>
                    <a:cubicBezTo>
                      <a:pt x="1427" y="5348"/>
                      <a:pt x="1438" y="5345"/>
                      <a:pt x="1446" y="5336"/>
                    </a:cubicBezTo>
                    <a:lnTo>
                      <a:pt x="1468" y="5325"/>
                    </a:lnTo>
                    <a:cubicBezTo>
                      <a:pt x="1490" y="5331"/>
                      <a:pt x="1511" y="5331"/>
                      <a:pt x="1539" y="5336"/>
                    </a:cubicBezTo>
                    <a:cubicBezTo>
                      <a:pt x="1539" y="5347"/>
                      <a:pt x="1544" y="5353"/>
                      <a:pt x="1550" y="5363"/>
                    </a:cubicBezTo>
                    <a:cubicBezTo>
                      <a:pt x="1817" y="5739"/>
                      <a:pt x="2220" y="5952"/>
                      <a:pt x="2601" y="6203"/>
                    </a:cubicBezTo>
                    <a:cubicBezTo>
                      <a:pt x="3070" y="6513"/>
                      <a:pt x="3446" y="6944"/>
                      <a:pt x="3691" y="7450"/>
                    </a:cubicBezTo>
                    <a:cubicBezTo>
                      <a:pt x="4105" y="8284"/>
                      <a:pt x="4274" y="9352"/>
                      <a:pt x="4988" y="10017"/>
                    </a:cubicBezTo>
                    <a:lnTo>
                      <a:pt x="4993" y="10017"/>
                    </a:lnTo>
                    <a:cubicBezTo>
                      <a:pt x="4312" y="9216"/>
                      <a:pt x="4203" y="8088"/>
                      <a:pt x="3675" y="7200"/>
                    </a:cubicBezTo>
                    <a:cubicBezTo>
                      <a:pt x="3462" y="6835"/>
                      <a:pt x="3201" y="6480"/>
                      <a:pt x="2841" y="6230"/>
                    </a:cubicBezTo>
                    <a:cubicBezTo>
                      <a:pt x="2454" y="5957"/>
                      <a:pt x="2002" y="5739"/>
                      <a:pt x="1713" y="5358"/>
                    </a:cubicBezTo>
                    <a:lnTo>
                      <a:pt x="1713" y="5358"/>
                    </a:lnTo>
                    <a:cubicBezTo>
                      <a:pt x="1806" y="5363"/>
                      <a:pt x="1909" y="5363"/>
                      <a:pt x="2018" y="5369"/>
                    </a:cubicBezTo>
                    <a:cubicBezTo>
                      <a:pt x="2296" y="5374"/>
                      <a:pt x="2552" y="5456"/>
                      <a:pt x="2814" y="5521"/>
                    </a:cubicBezTo>
                    <a:cubicBezTo>
                      <a:pt x="2814" y="5521"/>
                      <a:pt x="2814" y="5521"/>
                      <a:pt x="2819" y="5527"/>
                    </a:cubicBezTo>
                    <a:cubicBezTo>
                      <a:pt x="3043" y="5669"/>
                      <a:pt x="3206" y="5870"/>
                      <a:pt x="3391" y="6034"/>
                    </a:cubicBezTo>
                    <a:cubicBezTo>
                      <a:pt x="3386" y="6039"/>
                      <a:pt x="3386" y="6055"/>
                      <a:pt x="3391" y="6066"/>
                    </a:cubicBezTo>
                    <a:cubicBezTo>
                      <a:pt x="3598" y="6273"/>
                      <a:pt x="3822" y="6568"/>
                      <a:pt x="4072" y="6856"/>
                    </a:cubicBezTo>
                    <a:cubicBezTo>
                      <a:pt x="4067" y="6867"/>
                      <a:pt x="4067" y="6884"/>
                      <a:pt x="4083" y="6889"/>
                    </a:cubicBezTo>
                    <a:lnTo>
                      <a:pt x="4105" y="6889"/>
                    </a:lnTo>
                    <a:cubicBezTo>
                      <a:pt x="4230" y="7036"/>
                      <a:pt x="4367" y="7172"/>
                      <a:pt x="4514" y="7298"/>
                    </a:cubicBezTo>
                    <a:cubicBezTo>
                      <a:pt x="4536" y="7581"/>
                      <a:pt x="4650" y="7843"/>
                      <a:pt x="4830" y="8055"/>
                    </a:cubicBezTo>
                    <a:cubicBezTo>
                      <a:pt x="4694" y="8453"/>
                      <a:pt x="4830" y="8774"/>
                      <a:pt x="5081" y="9063"/>
                    </a:cubicBezTo>
                    <a:cubicBezTo>
                      <a:pt x="4933" y="9793"/>
                      <a:pt x="5059" y="10589"/>
                      <a:pt x="5282" y="11292"/>
                    </a:cubicBezTo>
                    <a:cubicBezTo>
                      <a:pt x="5331" y="11439"/>
                      <a:pt x="5386" y="11586"/>
                      <a:pt x="5451" y="11728"/>
                    </a:cubicBezTo>
                    <a:cubicBezTo>
                      <a:pt x="5448" y="11727"/>
                      <a:pt x="5444" y="11727"/>
                      <a:pt x="5441" y="11727"/>
                    </a:cubicBezTo>
                    <a:cubicBezTo>
                      <a:pt x="5417" y="11727"/>
                      <a:pt x="5396" y="11742"/>
                      <a:pt x="5391" y="11766"/>
                    </a:cubicBezTo>
                    <a:cubicBezTo>
                      <a:pt x="5260" y="12932"/>
                      <a:pt x="5369" y="14114"/>
                      <a:pt x="5718" y="15242"/>
                    </a:cubicBezTo>
                    <a:cubicBezTo>
                      <a:pt x="5794" y="15488"/>
                      <a:pt x="5887" y="15733"/>
                      <a:pt x="5990" y="15973"/>
                    </a:cubicBezTo>
                    <a:lnTo>
                      <a:pt x="5990" y="15983"/>
                    </a:lnTo>
                    <a:cubicBezTo>
                      <a:pt x="5990" y="15994"/>
                      <a:pt x="5996" y="16000"/>
                      <a:pt x="6001" y="16005"/>
                    </a:cubicBezTo>
                    <a:cubicBezTo>
                      <a:pt x="6132" y="16332"/>
                      <a:pt x="6263" y="16654"/>
                      <a:pt x="6366" y="16986"/>
                    </a:cubicBezTo>
                    <a:cubicBezTo>
                      <a:pt x="6514" y="17449"/>
                      <a:pt x="6612" y="17923"/>
                      <a:pt x="6672" y="18403"/>
                    </a:cubicBezTo>
                    <a:cubicBezTo>
                      <a:pt x="6669" y="18402"/>
                      <a:pt x="6666" y="18402"/>
                      <a:pt x="6663" y="18402"/>
                    </a:cubicBezTo>
                    <a:cubicBezTo>
                      <a:pt x="6644" y="18402"/>
                      <a:pt x="6627" y="18417"/>
                      <a:pt x="6623" y="18436"/>
                    </a:cubicBezTo>
                    <a:cubicBezTo>
                      <a:pt x="6595" y="18664"/>
                      <a:pt x="6623" y="18904"/>
                      <a:pt x="6715" y="19117"/>
                    </a:cubicBezTo>
                    <a:cubicBezTo>
                      <a:pt x="6612" y="19563"/>
                      <a:pt x="6557" y="20016"/>
                      <a:pt x="6552" y="20473"/>
                    </a:cubicBezTo>
                    <a:cubicBezTo>
                      <a:pt x="6552" y="20947"/>
                      <a:pt x="6617" y="21416"/>
                      <a:pt x="6541" y="21885"/>
                    </a:cubicBezTo>
                    <a:cubicBezTo>
                      <a:pt x="6538" y="21905"/>
                      <a:pt x="6551" y="21914"/>
                      <a:pt x="6566" y="21914"/>
                    </a:cubicBezTo>
                    <a:cubicBezTo>
                      <a:pt x="6579" y="21914"/>
                      <a:pt x="6593" y="21906"/>
                      <a:pt x="6595" y="21890"/>
                    </a:cubicBezTo>
                    <a:cubicBezTo>
                      <a:pt x="6693" y="21422"/>
                      <a:pt x="6639" y="20958"/>
                      <a:pt x="6666" y="20484"/>
                    </a:cubicBezTo>
                    <a:cubicBezTo>
                      <a:pt x="6683" y="20087"/>
                      <a:pt x="6732" y="19689"/>
                      <a:pt x="6802" y="19296"/>
                    </a:cubicBezTo>
                    <a:cubicBezTo>
                      <a:pt x="6900" y="19476"/>
                      <a:pt x="7026" y="19645"/>
                      <a:pt x="7173" y="19792"/>
                    </a:cubicBezTo>
                    <a:cubicBezTo>
                      <a:pt x="7151" y="20163"/>
                      <a:pt x="7124" y="20561"/>
                      <a:pt x="7184" y="20926"/>
                    </a:cubicBezTo>
                    <a:cubicBezTo>
                      <a:pt x="7249" y="21296"/>
                      <a:pt x="7347" y="21667"/>
                      <a:pt x="7364" y="22048"/>
                    </a:cubicBezTo>
                    <a:cubicBezTo>
                      <a:pt x="7364" y="22062"/>
                      <a:pt x="7377" y="22069"/>
                      <a:pt x="7392" y="22069"/>
                    </a:cubicBezTo>
                    <a:cubicBezTo>
                      <a:pt x="7406" y="22069"/>
                      <a:pt x="7421" y="22062"/>
                      <a:pt x="7424" y="22048"/>
                    </a:cubicBezTo>
                    <a:cubicBezTo>
                      <a:pt x="7429" y="21661"/>
                      <a:pt x="7325" y="21296"/>
                      <a:pt x="7287" y="20915"/>
                    </a:cubicBezTo>
                    <a:cubicBezTo>
                      <a:pt x="7249" y="20572"/>
                      <a:pt x="7276" y="20234"/>
                      <a:pt x="7271" y="19890"/>
                    </a:cubicBezTo>
                    <a:lnTo>
                      <a:pt x="7271" y="19890"/>
                    </a:lnTo>
                    <a:cubicBezTo>
                      <a:pt x="7287" y="19907"/>
                      <a:pt x="7309" y="19923"/>
                      <a:pt x="7325" y="19939"/>
                    </a:cubicBezTo>
                    <a:cubicBezTo>
                      <a:pt x="7451" y="20038"/>
                      <a:pt x="7587" y="20136"/>
                      <a:pt x="7723" y="20228"/>
                    </a:cubicBezTo>
                    <a:cubicBezTo>
                      <a:pt x="7903" y="20664"/>
                      <a:pt x="7914" y="21247"/>
                      <a:pt x="7925" y="21710"/>
                    </a:cubicBezTo>
                    <a:cubicBezTo>
                      <a:pt x="7925" y="21728"/>
                      <a:pt x="7941" y="21738"/>
                      <a:pt x="7956" y="21738"/>
                    </a:cubicBezTo>
                    <a:cubicBezTo>
                      <a:pt x="7968" y="21738"/>
                      <a:pt x="7979" y="21731"/>
                      <a:pt x="7979" y="21716"/>
                    </a:cubicBezTo>
                    <a:cubicBezTo>
                      <a:pt x="7979" y="21269"/>
                      <a:pt x="7979" y="20746"/>
                      <a:pt x="7838" y="20310"/>
                    </a:cubicBezTo>
                    <a:lnTo>
                      <a:pt x="7838" y="20310"/>
                    </a:lnTo>
                    <a:cubicBezTo>
                      <a:pt x="8219" y="20566"/>
                      <a:pt x="8584" y="20833"/>
                      <a:pt x="8759" y="21264"/>
                    </a:cubicBezTo>
                    <a:cubicBezTo>
                      <a:pt x="8764" y="21276"/>
                      <a:pt x="8775" y="21282"/>
                      <a:pt x="8787" y="21282"/>
                    </a:cubicBezTo>
                    <a:cubicBezTo>
                      <a:pt x="8810" y="21282"/>
                      <a:pt x="8837" y="21260"/>
                      <a:pt x="8829" y="21231"/>
                    </a:cubicBezTo>
                    <a:cubicBezTo>
                      <a:pt x="8644" y="20730"/>
                      <a:pt x="8214" y="20435"/>
                      <a:pt x="7778" y="20130"/>
                    </a:cubicBezTo>
                    <a:cubicBezTo>
                      <a:pt x="7511" y="19945"/>
                      <a:pt x="7233" y="19743"/>
                      <a:pt x="7048" y="19476"/>
                    </a:cubicBezTo>
                    <a:cubicBezTo>
                      <a:pt x="7015" y="19427"/>
                      <a:pt x="6982" y="19373"/>
                      <a:pt x="6950" y="19313"/>
                    </a:cubicBezTo>
                    <a:lnTo>
                      <a:pt x="6950" y="19313"/>
                    </a:lnTo>
                    <a:cubicBezTo>
                      <a:pt x="7053" y="19367"/>
                      <a:pt x="7162" y="19405"/>
                      <a:pt x="7271" y="19438"/>
                    </a:cubicBezTo>
                    <a:cubicBezTo>
                      <a:pt x="7614" y="19531"/>
                      <a:pt x="7914" y="19727"/>
                      <a:pt x="8148" y="19994"/>
                    </a:cubicBezTo>
                    <a:cubicBezTo>
                      <a:pt x="8153" y="19999"/>
                      <a:pt x="8159" y="20001"/>
                      <a:pt x="8165" y="20001"/>
                    </a:cubicBezTo>
                    <a:cubicBezTo>
                      <a:pt x="8184" y="20001"/>
                      <a:pt x="8203" y="19977"/>
                      <a:pt x="8186" y="19956"/>
                    </a:cubicBezTo>
                    <a:cubicBezTo>
                      <a:pt x="8023" y="19760"/>
                      <a:pt x="7832" y="19569"/>
                      <a:pt x="7592" y="19454"/>
                    </a:cubicBezTo>
                    <a:cubicBezTo>
                      <a:pt x="7440" y="19389"/>
                      <a:pt x="7282" y="19340"/>
                      <a:pt x="7135" y="19269"/>
                    </a:cubicBezTo>
                    <a:cubicBezTo>
                      <a:pt x="7129" y="18942"/>
                      <a:pt x="7206" y="18621"/>
                      <a:pt x="7206" y="18288"/>
                    </a:cubicBezTo>
                    <a:cubicBezTo>
                      <a:pt x="7206" y="17983"/>
                      <a:pt x="7195" y="17678"/>
                      <a:pt x="7184" y="17373"/>
                    </a:cubicBezTo>
                    <a:cubicBezTo>
                      <a:pt x="7146" y="16610"/>
                      <a:pt x="7129" y="15847"/>
                      <a:pt x="7086" y="15090"/>
                    </a:cubicBezTo>
                    <a:cubicBezTo>
                      <a:pt x="7058" y="14599"/>
                      <a:pt x="7048" y="14060"/>
                      <a:pt x="6813" y="13608"/>
                    </a:cubicBezTo>
                    <a:cubicBezTo>
                      <a:pt x="6781" y="13548"/>
                      <a:pt x="6748" y="13488"/>
                      <a:pt x="6715" y="13428"/>
                    </a:cubicBezTo>
                    <a:cubicBezTo>
                      <a:pt x="6530" y="12453"/>
                      <a:pt x="6089" y="11668"/>
                      <a:pt x="5315" y="10992"/>
                    </a:cubicBezTo>
                    <a:cubicBezTo>
                      <a:pt x="5179" y="10398"/>
                      <a:pt x="5102" y="9788"/>
                      <a:pt x="5189" y="9183"/>
                    </a:cubicBezTo>
                    <a:lnTo>
                      <a:pt x="5189" y="9183"/>
                    </a:lnTo>
                    <a:cubicBezTo>
                      <a:pt x="5222" y="9216"/>
                      <a:pt x="5255" y="9243"/>
                      <a:pt x="5288" y="9276"/>
                    </a:cubicBezTo>
                    <a:cubicBezTo>
                      <a:pt x="5353" y="9336"/>
                      <a:pt x="5429" y="9401"/>
                      <a:pt x="5500" y="9461"/>
                    </a:cubicBezTo>
                    <a:cubicBezTo>
                      <a:pt x="5478" y="9466"/>
                      <a:pt x="5467" y="9488"/>
                      <a:pt x="5473" y="9510"/>
                    </a:cubicBezTo>
                    <a:cubicBezTo>
                      <a:pt x="5598" y="10006"/>
                      <a:pt x="5800" y="10475"/>
                      <a:pt x="6078" y="10900"/>
                    </a:cubicBezTo>
                    <a:cubicBezTo>
                      <a:pt x="6312" y="11248"/>
                      <a:pt x="6759" y="11799"/>
                      <a:pt x="6677" y="12235"/>
                    </a:cubicBezTo>
                    <a:cubicBezTo>
                      <a:pt x="6674" y="12255"/>
                      <a:pt x="6690" y="12266"/>
                      <a:pt x="6706" y="12266"/>
                    </a:cubicBezTo>
                    <a:cubicBezTo>
                      <a:pt x="6720" y="12266"/>
                      <a:pt x="6734" y="12258"/>
                      <a:pt x="6737" y="12240"/>
                    </a:cubicBezTo>
                    <a:cubicBezTo>
                      <a:pt x="6808" y="11880"/>
                      <a:pt x="6552" y="11477"/>
                      <a:pt x="6366" y="11177"/>
                    </a:cubicBezTo>
                    <a:cubicBezTo>
                      <a:pt x="6023" y="10638"/>
                      <a:pt x="5762" y="10148"/>
                      <a:pt x="5593" y="9537"/>
                    </a:cubicBezTo>
                    <a:lnTo>
                      <a:pt x="5593" y="9537"/>
                    </a:lnTo>
                    <a:cubicBezTo>
                      <a:pt x="5980" y="9870"/>
                      <a:pt x="6350" y="10191"/>
                      <a:pt x="6584" y="10660"/>
                    </a:cubicBezTo>
                    <a:cubicBezTo>
                      <a:pt x="6588" y="10667"/>
                      <a:pt x="6594" y="10670"/>
                      <a:pt x="6600" y="10670"/>
                    </a:cubicBezTo>
                    <a:cubicBezTo>
                      <a:pt x="6610" y="10670"/>
                      <a:pt x="6621" y="10660"/>
                      <a:pt x="6617" y="10649"/>
                    </a:cubicBezTo>
                    <a:cubicBezTo>
                      <a:pt x="6410" y="10197"/>
                      <a:pt x="6089" y="9837"/>
                      <a:pt x="5707" y="9510"/>
                    </a:cubicBezTo>
                    <a:cubicBezTo>
                      <a:pt x="5533" y="9368"/>
                      <a:pt x="5369" y="9216"/>
                      <a:pt x="5206" y="9052"/>
                    </a:cubicBezTo>
                    <a:cubicBezTo>
                      <a:pt x="5206" y="9036"/>
                      <a:pt x="5189" y="9020"/>
                      <a:pt x="5173" y="9014"/>
                    </a:cubicBezTo>
                    <a:cubicBezTo>
                      <a:pt x="4966" y="8774"/>
                      <a:pt x="4830" y="8507"/>
                      <a:pt x="4917" y="8159"/>
                    </a:cubicBezTo>
                    <a:lnTo>
                      <a:pt x="4917" y="8159"/>
                    </a:lnTo>
                    <a:cubicBezTo>
                      <a:pt x="5132" y="8374"/>
                      <a:pt x="5414" y="8522"/>
                      <a:pt x="5719" y="8522"/>
                    </a:cubicBezTo>
                    <a:cubicBezTo>
                      <a:pt x="5762" y="8522"/>
                      <a:pt x="5805" y="8519"/>
                      <a:pt x="5849" y="8513"/>
                    </a:cubicBezTo>
                    <a:cubicBezTo>
                      <a:pt x="5874" y="8513"/>
                      <a:pt x="5871" y="8474"/>
                      <a:pt x="5848" y="8474"/>
                    </a:cubicBezTo>
                    <a:cubicBezTo>
                      <a:pt x="5847" y="8474"/>
                      <a:pt x="5845" y="8474"/>
                      <a:pt x="5843" y="8475"/>
                    </a:cubicBezTo>
                    <a:cubicBezTo>
                      <a:pt x="5835" y="8475"/>
                      <a:pt x="5827" y="8475"/>
                      <a:pt x="5819" y="8475"/>
                    </a:cubicBezTo>
                    <a:cubicBezTo>
                      <a:pt x="5484" y="8475"/>
                      <a:pt x="5157" y="8262"/>
                      <a:pt x="4939" y="8039"/>
                    </a:cubicBezTo>
                    <a:cubicBezTo>
                      <a:pt x="4933" y="8028"/>
                      <a:pt x="4928" y="8023"/>
                      <a:pt x="4917" y="8017"/>
                    </a:cubicBezTo>
                    <a:cubicBezTo>
                      <a:pt x="4797" y="7897"/>
                      <a:pt x="4710" y="7745"/>
                      <a:pt x="4666" y="7581"/>
                    </a:cubicBezTo>
                    <a:cubicBezTo>
                      <a:pt x="4650" y="7516"/>
                      <a:pt x="4634" y="7450"/>
                      <a:pt x="4617" y="7390"/>
                    </a:cubicBezTo>
                    <a:lnTo>
                      <a:pt x="4617" y="7390"/>
                    </a:lnTo>
                    <a:cubicBezTo>
                      <a:pt x="4884" y="7604"/>
                      <a:pt x="5178" y="7751"/>
                      <a:pt x="5501" y="7751"/>
                    </a:cubicBezTo>
                    <a:cubicBezTo>
                      <a:pt x="5640" y="7751"/>
                      <a:pt x="5785" y="7723"/>
                      <a:pt x="5936" y="7663"/>
                    </a:cubicBezTo>
                    <a:cubicBezTo>
                      <a:pt x="5947" y="7657"/>
                      <a:pt x="5941" y="7641"/>
                      <a:pt x="5931" y="7641"/>
                    </a:cubicBezTo>
                    <a:cubicBezTo>
                      <a:pt x="5817" y="7673"/>
                      <a:pt x="5706" y="7688"/>
                      <a:pt x="5599" y="7688"/>
                    </a:cubicBezTo>
                    <a:cubicBezTo>
                      <a:pt x="5322" y="7688"/>
                      <a:pt x="5069" y="7590"/>
                      <a:pt x="4841" y="7445"/>
                    </a:cubicBezTo>
                    <a:cubicBezTo>
                      <a:pt x="5260" y="7407"/>
                      <a:pt x="5783" y="7178"/>
                      <a:pt x="5854" y="6753"/>
                    </a:cubicBezTo>
                    <a:cubicBezTo>
                      <a:pt x="5857" y="6737"/>
                      <a:pt x="5845" y="6728"/>
                      <a:pt x="5831" y="6728"/>
                    </a:cubicBezTo>
                    <a:cubicBezTo>
                      <a:pt x="5817" y="6728"/>
                      <a:pt x="5803" y="6737"/>
                      <a:pt x="5800" y="6753"/>
                    </a:cubicBezTo>
                    <a:cubicBezTo>
                      <a:pt x="5740" y="7047"/>
                      <a:pt x="5424" y="7243"/>
                      <a:pt x="5108" y="7330"/>
                    </a:cubicBezTo>
                    <a:cubicBezTo>
                      <a:pt x="5184" y="7183"/>
                      <a:pt x="5233" y="7042"/>
                      <a:pt x="5364" y="6927"/>
                    </a:cubicBezTo>
                    <a:cubicBezTo>
                      <a:pt x="5377" y="6914"/>
                      <a:pt x="5366" y="6895"/>
                      <a:pt x="5350" y="6895"/>
                    </a:cubicBezTo>
                    <a:cubicBezTo>
                      <a:pt x="5346" y="6895"/>
                      <a:pt x="5341" y="6896"/>
                      <a:pt x="5337" y="6900"/>
                    </a:cubicBezTo>
                    <a:cubicBezTo>
                      <a:pt x="5184" y="6998"/>
                      <a:pt x="5075" y="7145"/>
                      <a:pt x="5021" y="7314"/>
                    </a:cubicBezTo>
                    <a:cubicBezTo>
                      <a:pt x="5015" y="7325"/>
                      <a:pt x="5021" y="7341"/>
                      <a:pt x="5026" y="7352"/>
                    </a:cubicBezTo>
                    <a:cubicBezTo>
                      <a:pt x="4939" y="7374"/>
                      <a:pt x="4846" y="7385"/>
                      <a:pt x="4754" y="7385"/>
                    </a:cubicBezTo>
                    <a:cubicBezTo>
                      <a:pt x="4601" y="7276"/>
                      <a:pt x="4459" y="7145"/>
                      <a:pt x="4329" y="7009"/>
                    </a:cubicBezTo>
                    <a:cubicBezTo>
                      <a:pt x="4296" y="6976"/>
                      <a:pt x="4263" y="6938"/>
                      <a:pt x="4236" y="6905"/>
                    </a:cubicBezTo>
                    <a:lnTo>
                      <a:pt x="4236" y="6905"/>
                    </a:lnTo>
                    <a:cubicBezTo>
                      <a:pt x="4315" y="6916"/>
                      <a:pt x="4399" y="6921"/>
                      <a:pt x="4485" y="6921"/>
                    </a:cubicBezTo>
                    <a:cubicBezTo>
                      <a:pt x="4914" y="6921"/>
                      <a:pt x="5398" y="6787"/>
                      <a:pt x="5538" y="6415"/>
                    </a:cubicBezTo>
                    <a:cubicBezTo>
                      <a:pt x="5542" y="6402"/>
                      <a:pt x="5530" y="6392"/>
                      <a:pt x="5520" y="6392"/>
                    </a:cubicBezTo>
                    <a:cubicBezTo>
                      <a:pt x="5514" y="6392"/>
                      <a:pt x="5508" y="6396"/>
                      <a:pt x="5506" y="6404"/>
                    </a:cubicBezTo>
                    <a:cubicBezTo>
                      <a:pt x="5413" y="6606"/>
                      <a:pt x="5233" y="6720"/>
                      <a:pt x="5015" y="6786"/>
                    </a:cubicBezTo>
                    <a:cubicBezTo>
                      <a:pt x="5075" y="6677"/>
                      <a:pt x="5108" y="6562"/>
                      <a:pt x="5157" y="6453"/>
                    </a:cubicBezTo>
                    <a:cubicBezTo>
                      <a:pt x="5217" y="6333"/>
                      <a:pt x="5288" y="6224"/>
                      <a:pt x="5375" y="6126"/>
                    </a:cubicBezTo>
                    <a:cubicBezTo>
                      <a:pt x="5379" y="6113"/>
                      <a:pt x="5373" y="6103"/>
                      <a:pt x="5361" y="6103"/>
                    </a:cubicBezTo>
                    <a:cubicBezTo>
                      <a:pt x="5359" y="6103"/>
                      <a:pt x="5356" y="6104"/>
                      <a:pt x="5353" y="6104"/>
                    </a:cubicBezTo>
                    <a:cubicBezTo>
                      <a:pt x="5113" y="6224"/>
                      <a:pt x="5037" y="6540"/>
                      <a:pt x="4939" y="6758"/>
                    </a:cubicBezTo>
                    <a:cubicBezTo>
                      <a:pt x="4933" y="6775"/>
                      <a:pt x="4939" y="6791"/>
                      <a:pt x="4955" y="6802"/>
                    </a:cubicBezTo>
                    <a:cubicBezTo>
                      <a:pt x="4781" y="6839"/>
                      <a:pt x="4604" y="6858"/>
                      <a:pt x="4428" y="6858"/>
                    </a:cubicBezTo>
                    <a:cubicBezTo>
                      <a:pt x="4345" y="6858"/>
                      <a:pt x="4263" y="6854"/>
                      <a:pt x="4181" y="6846"/>
                    </a:cubicBezTo>
                    <a:cubicBezTo>
                      <a:pt x="4121" y="6780"/>
                      <a:pt x="4067" y="6709"/>
                      <a:pt x="4007" y="6644"/>
                    </a:cubicBezTo>
                    <a:cubicBezTo>
                      <a:pt x="4105" y="6628"/>
                      <a:pt x="4198" y="6600"/>
                      <a:pt x="4290" y="6573"/>
                    </a:cubicBezTo>
                    <a:cubicBezTo>
                      <a:pt x="4296" y="6579"/>
                      <a:pt x="4296" y="6579"/>
                      <a:pt x="4301" y="6584"/>
                    </a:cubicBezTo>
                    <a:cubicBezTo>
                      <a:pt x="4356" y="6628"/>
                      <a:pt x="4432" y="6643"/>
                      <a:pt x="4511" y="6643"/>
                    </a:cubicBezTo>
                    <a:cubicBezTo>
                      <a:pt x="4597" y="6643"/>
                      <a:pt x="4688" y="6625"/>
                      <a:pt x="4759" y="6611"/>
                    </a:cubicBezTo>
                    <a:cubicBezTo>
                      <a:pt x="4774" y="6611"/>
                      <a:pt x="4771" y="6583"/>
                      <a:pt x="4757" y="6583"/>
                    </a:cubicBezTo>
                    <a:cubicBezTo>
                      <a:pt x="4756" y="6583"/>
                      <a:pt x="4755" y="6584"/>
                      <a:pt x="4754" y="6584"/>
                    </a:cubicBezTo>
                    <a:cubicBezTo>
                      <a:pt x="4715" y="6590"/>
                      <a:pt x="4677" y="6593"/>
                      <a:pt x="4639" y="6593"/>
                    </a:cubicBezTo>
                    <a:cubicBezTo>
                      <a:pt x="4547" y="6593"/>
                      <a:pt x="4457" y="6575"/>
                      <a:pt x="4372" y="6540"/>
                    </a:cubicBezTo>
                    <a:cubicBezTo>
                      <a:pt x="4628" y="6442"/>
                      <a:pt x="4852" y="6284"/>
                      <a:pt x="5031" y="6083"/>
                    </a:cubicBezTo>
                    <a:cubicBezTo>
                      <a:pt x="5040" y="6074"/>
                      <a:pt x="5028" y="6058"/>
                      <a:pt x="5017" y="6058"/>
                    </a:cubicBezTo>
                    <a:cubicBezTo>
                      <a:pt x="5014" y="6058"/>
                      <a:pt x="5012" y="6059"/>
                      <a:pt x="5010" y="6061"/>
                    </a:cubicBezTo>
                    <a:cubicBezTo>
                      <a:pt x="4726" y="6350"/>
                      <a:pt x="4383" y="6546"/>
                      <a:pt x="3963" y="6568"/>
                    </a:cubicBezTo>
                    <a:lnTo>
                      <a:pt x="3947" y="6568"/>
                    </a:lnTo>
                    <a:cubicBezTo>
                      <a:pt x="3827" y="6426"/>
                      <a:pt x="3707" y="6284"/>
                      <a:pt x="3582" y="6159"/>
                    </a:cubicBezTo>
                    <a:lnTo>
                      <a:pt x="3582" y="6159"/>
                    </a:lnTo>
                    <a:cubicBezTo>
                      <a:pt x="3714" y="6244"/>
                      <a:pt x="3870" y="6288"/>
                      <a:pt x="4029" y="6288"/>
                    </a:cubicBezTo>
                    <a:cubicBezTo>
                      <a:pt x="4054" y="6288"/>
                      <a:pt x="4080" y="6287"/>
                      <a:pt x="4105" y="6284"/>
                    </a:cubicBezTo>
                    <a:cubicBezTo>
                      <a:pt x="4585" y="6246"/>
                      <a:pt x="4928" y="5957"/>
                      <a:pt x="4863" y="5478"/>
                    </a:cubicBezTo>
                    <a:cubicBezTo>
                      <a:pt x="4863" y="5466"/>
                      <a:pt x="4853" y="5460"/>
                      <a:pt x="4843" y="5460"/>
                    </a:cubicBezTo>
                    <a:cubicBezTo>
                      <a:pt x="4829" y="5460"/>
                      <a:pt x="4814" y="5470"/>
                      <a:pt x="4814" y="5489"/>
                    </a:cubicBezTo>
                    <a:cubicBezTo>
                      <a:pt x="4861" y="5925"/>
                      <a:pt x="4460" y="6254"/>
                      <a:pt x="4043" y="6254"/>
                    </a:cubicBezTo>
                    <a:cubicBezTo>
                      <a:pt x="3882" y="6254"/>
                      <a:pt x="3718" y="6204"/>
                      <a:pt x="3577" y="6094"/>
                    </a:cubicBezTo>
                    <a:cubicBezTo>
                      <a:pt x="3380" y="5941"/>
                      <a:pt x="3255" y="5734"/>
                      <a:pt x="3086" y="5565"/>
                    </a:cubicBezTo>
                    <a:lnTo>
                      <a:pt x="3086" y="5565"/>
                    </a:lnTo>
                    <a:cubicBezTo>
                      <a:pt x="3135" y="5570"/>
                      <a:pt x="3184" y="5576"/>
                      <a:pt x="3233" y="5581"/>
                    </a:cubicBezTo>
                    <a:cubicBezTo>
                      <a:pt x="3338" y="5589"/>
                      <a:pt x="3443" y="5593"/>
                      <a:pt x="3548" y="5593"/>
                    </a:cubicBezTo>
                    <a:cubicBezTo>
                      <a:pt x="3820" y="5593"/>
                      <a:pt x="4094" y="5567"/>
                      <a:pt x="4361" y="5516"/>
                    </a:cubicBezTo>
                    <a:cubicBezTo>
                      <a:pt x="4372" y="5516"/>
                      <a:pt x="4378" y="5494"/>
                      <a:pt x="4361" y="5494"/>
                    </a:cubicBezTo>
                    <a:cubicBezTo>
                      <a:pt x="4115" y="5502"/>
                      <a:pt x="3856" y="5534"/>
                      <a:pt x="3603" y="5534"/>
                    </a:cubicBezTo>
                    <a:cubicBezTo>
                      <a:pt x="3481" y="5534"/>
                      <a:pt x="3361" y="5526"/>
                      <a:pt x="3244" y="5505"/>
                    </a:cubicBezTo>
                    <a:cubicBezTo>
                      <a:pt x="3130" y="5483"/>
                      <a:pt x="3021" y="5451"/>
                      <a:pt x="2912" y="5418"/>
                    </a:cubicBezTo>
                    <a:lnTo>
                      <a:pt x="2901" y="5412"/>
                    </a:lnTo>
                    <a:cubicBezTo>
                      <a:pt x="2890" y="5402"/>
                      <a:pt x="2874" y="5402"/>
                      <a:pt x="2857" y="5402"/>
                    </a:cubicBezTo>
                    <a:lnTo>
                      <a:pt x="2846" y="5402"/>
                    </a:lnTo>
                    <a:cubicBezTo>
                      <a:pt x="3086" y="5303"/>
                      <a:pt x="3375" y="5325"/>
                      <a:pt x="3620" y="5227"/>
                    </a:cubicBezTo>
                    <a:cubicBezTo>
                      <a:pt x="3644" y="5213"/>
                      <a:pt x="3630" y="5182"/>
                      <a:pt x="3608" y="5182"/>
                    </a:cubicBezTo>
                    <a:cubicBezTo>
                      <a:pt x="3605" y="5182"/>
                      <a:pt x="3602" y="5182"/>
                      <a:pt x="3598" y="5184"/>
                    </a:cubicBezTo>
                    <a:cubicBezTo>
                      <a:pt x="3320" y="5287"/>
                      <a:pt x="2983" y="5222"/>
                      <a:pt x="2727" y="5363"/>
                    </a:cubicBezTo>
                    <a:cubicBezTo>
                      <a:pt x="2547" y="5303"/>
                      <a:pt x="2361" y="5271"/>
                      <a:pt x="2171" y="5254"/>
                    </a:cubicBezTo>
                    <a:cubicBezTo>
                      <a:pt x="2151" y="5254"/>
                      <a:pt x="2130" y="5254"/>
                      <a:pt x="2109" y="5254"/>
                    </a:cubicBezTo>
                    <a:cubicBezTo>
                      <a:pt x="2003" y="5254"/>
                      <a:pt x="1891" y="5261"/>
                      <a:pt x="1782" y="5261"/>
                    </a:cubicBezTo>
                    <a:cubicBezTo>
                      <a:pt x="1731" y="5261"/>
                      <a:pt x="1681" y="5259"/>
                      <a:pt x="1631" y="5254"/>
                    </a:cubicBezTo>
                    <a:lnTo>
                      <a:pt x="1615" y="5254"/>
                    </a:lnTo>
                    <a:cubicBezTo>
                      <a:pt x="1904" y="5135"/>
                      <a:pt x="2225" y="5118"/>
                      <a:pt x="2530" y="5086"/>
                    </a:cubicBezTo>
                    <a:cubicBezTo>
                      <a:pt x="2797" y="5047"/>
                      <a:pt x="3059" y="5009"/>
                      <a:pt x="3326" y="4977"/>
                    </a:cubicBezTo>
                    <a:cubicBezTo>
                      <a:pt x="3348" y="4977"/>
                      <a:pt x="3342" y="4938"/>
                      <a:pt x="3320" y="4938"/>
                    </a:cubicBezTo>
                    <a:cubicBezTo>
                      <a:pt x="2743" y="4987"/>
                      <a:pt x="2024" y="4977"/>
                      <a:pt x="1495" y="5233"/>
                    </a:cubicBezTo>
                    <a:cubicBezTo>
                      <a:pt x="1288" y="5178"/>
                      <a:pt x="1135" y="5053"/>
                      <a:pt x="972" y="4906"/>
                    </a:cubicBezTo>
                    <a:cubicBezTo>
                      <a:pt x="759" y="4726"/>
                      <a:pt x="525" y="4671"/>
                      <a:pt x="280" y="4546"/>
                    </a:cubicBezTo>
                    <a:lnTo>
                      <a:pt x="275" y="4546"/>
                    </a:lnTo>
                    <a:lnTo>
                      <a:pt x="280" y="3892"/>
                    </a:lnTo>
                    <a:cubicBezTo>
                      <a:pt x="634" y="4208"/>
                      <a:pt x="923" y="4595"/>
                      <a:pt x="1413" y="4726"/>
                    </a:cubicBezTo>
                    <a:cubicBezTo>
                      <a:pt x="1573" y="4767"/>
                      <a:pt x="1739" y="4782"/>
                      <a:pt x="1907" y="4782"/>
                    </a:cubicBezTo>
                    <a:cubicBezTo>
                      <a:pt x="2290" y="4782"/>
                      <a:pt x="2686" y="4706"/>
                      <a:pt x="3053" y="4699"/>
                    </a:cubicBezTo>
                    <a:cubicBezTo>
                      <a:pt x="3081" y="4699"/>
                      <a:pt x="3086" y="4655"/>
                      <a:pt x="3059" y="4655"/>
                    </a:cubicBezTo>
                    <a:cubicBezTo>
                      <a:pt x="2692" y="4659"/>
                      <a:pt x="2311" y="4727"/>
                      <a:pt x="1940" y="4727"/>
                    </a:cubicBezTo>
                    <a:cubicBezTo>
                      <a:pt x="1805" y="4727"/>
                      <a:pt x="1670" y="4718"/>
                      <a:pt x="1539" y="4693"/>
                    </a:cubicBezTo>
                    <a:cubicBezTo>
                      <a:pt x="1165" y="4623"/>
                      <a:pt x="920" y="4396"/>
                      <a:pt x="676" y="4157"/>
                    </a:cubicBezTo>
                    <a:lnTo>
                      <a:pt x="676" y="4157"/>
                    </a:lnTo>
                    <a:cubicBezTo>
                      <a:pt x="677" y="4157"/>
                      <a:pt x="678" y="4156"/>
                      <a:pt x="678" y="4154"/>
                    </a:cubicBezTo>
                    <a:cubicBezTo>
                      <a:pt x="706" y="4152"/>
                      <a:pt x="735" y="4150"/>
                      <a:pt x="763" y="4150"/>
                    </a:cubicBezTo>
                    <a:cubicBezTo>
                      <a:pt x="1219" y="4150"/>
                      <a:pt x="1593" y="4427"/>
                      <a:pt x="2040" y="4432"/>
                    </a:cubicBezTo>
                    <a:cubicBezTo>
                      <a:pt x="2067" y="4432"/>
                      <a:pt x="2073" y="4393"/>
                      <a:pt x="2045" y="4393"/>
                    </a:cubicBezTo>
                    <a:cubicBezTo>
                      <a:pt x="1678" y="4376"/>
                      <a:pt x="1284" y="4073"/>
                      <a:pt x="907" y="4073"/>
                    </a:cubicBezTo>
                    <a:cubicBezTo>
                      <a:pt x="826" y="4073"/>
                      <a:pt x="746" y="4087"/>
                      <a:pt x="667" y="4121"/>
                    </a:cubicBezTo>
                    <a:cubicBezTo>
                      <a:pt x="656" y="4126"/>
                      <a:pt x="651" y="4137"/>
                      <a:pt x="656" y="4143"/>
                    </a:cubicBezTo>
                    <a:lnTo>
                      <a:pt x="656" y="4143"/>
                    </a:lnTo>
                    <a:cubicBezTo>
                      <a:pt x="541" y="4023"/>
                      <a:pt x="416" y="3914"/>
                      <a:pt x="285" y="3810"/>
                    </a:cubicBezTo>
                    <a:lnTo>
                      <a:pt x="280" y="3810"/>
                    </a:lnTo>
                    <a:lnTo>
                      <a:pt x="280" y="3680"/>
                    </a:lnTo>
                    <a:cubicBezTo>
                      <a:pt x="531" y="3710"/>
                      <a:pt x="768" y="3798"/>
                      <a:pt x="1018" y="3798"/>
                    </a:cubicBezTo>
                    <a:cubicBezTo>
                      <a:pt x="1083" y="3798"/>
                      <a:pt x="1150" y="3792"/>
                      <a:pt x="1217" y="3778"/>
                    </a:cubicBezTo>
                    <a:cubicBezTo>
                      <a:pt x="1266" y="3816"/>
                      <a:pt x="1321" y="3854"/>
                      <a:pt x="1375" y="3887"/>
                    </a:cubicBezTo>
                    <a:cubicBezTo>
                      <a:pt x="1713" y="4094"/>
                      <a:pt x="2089" y="4225"/>
                      <a:pt x="2487" y="4268"/>
                    </a:cubicBezTo>
                    <a:cubicBezTo>
                      <a:pt x="2509" y="4268"/>
                      <a:pt x="2509" y="4235"/>
                      <a:pt x="2487" y="4235"/>
                    </a:cubicBezTo>
                    <a:cubicBezTo>
                      <a:pt x="1506" y="4192"/>
                      <a:pt x="1081" y="3325"/>
                      <a:pt x="275" y="2966"/>
                    </a:cubicBezTo>
                    <a:cubicBezTo>
                      <a:pt x="275" y="2846"/>
                      <a:pt x="275" y="2721"/>
                      <a:pt x="275" y="2601"/>
                    </a:cubicBezTo>
                    <a:cubicBezTo>
                      <a:pt x="503" y="2644"/>
                      <a:pt x="727" y="2704"/>
                      <a:pt x="945" y="2791"/>
                    </a:cubicBezTo>
                    <a:cubicBezTo>
                      <a:pt x="947" y="2792"/>
                      <a:pt x="948" y="2792"/>
                      <a:pt x="950" y="2792"/>
                    </a:cubicBezTo>
                    <a:cubicBezTo>
                      <a:pt x="974" y="2792"/>
                      <a:pt x="987" y="2758"/>
                      <a:pt x="961" y="2748"/>
                    </a:cubicBezTo>
                    <a:cubicBezTo>
                      <a:pt x="738" y="2661"/>
                      <a:pt x="514" y="2557"/>
                      <a:pt x="269" y="2546"/>
                    </a:cubicBezTo>
                    <a:cubicBezTo>
                      <a:pt x="269" y="2421"/>
                      <a:pt x="264" y="2296"/>
                      <a:pt x="264" y="2170"/>
                    </a:cubicBezTo>
                    <a:cubicBezTo>
                      <a:pt x="345" y="2143"/>
                      <a:pt x="427" y="2116"/>
                      <a:pt x="509" y="2094"/>
                    </a:cubicBezTo>
                    <a:cubicBezTo>
                      <a:pt x="542" y="2192"/>
                      <a:pt x="661" y="2285"/>
                      <a:pt x="754" y="2334"/>
                    </a:cubicBezTo>
                    <a:cubicBezTo>
                      <a:pt x="841" y="2388"/>
                      <a:pt x="939" y="2410"/>
                      <a:pt x="1037" y="2410"/>
                    </a:cubicBezTo>
                    <a:cubicBezTo>
                      <a:pt x="1048" y="2410"/>
                      <a:pt x="1043" y="2399"/>
                      <a:pt x="1037" y="2399"/>
                    </a:cubicBezTo>
                    <a:cubicBezTo>
                      <a:pt x="917" y="2388"/>
                      <a:pt x="798" y="2334"/>
                      <a:pt x="710" y="2247"/>
                    </a:cubicBezTo>
                    <a:cubicBezTo>
                      <a:pt x="650" y="2198"/>
                      <a:pt x="607" y="2132"/>
                      <a:pt x="547" y="2083"/>
                    </a:cubicBezTo>
                    <a:cubicBezTo>
                      <a:pt x="631" y="2066"/>
                      <a:pt x="715" y="2055"/>
                      <a:pt x="799" y="2055"/>
                    </a:cubicBezTo>
                    <a:cubicBezTo>
                      <a:pt x="954" y="2055"/>
                      <a:pt x="1109" y="2091"/>
                      <a:pt x="1261" y="2187"/>
                    </a:cubicBezTo>
                    <a:cubicBezTo>
                      <a:pt x="1262" y="2188"/>
                      <a:pt x="1263" y="2188"/>
                      <a:pt x="1264" y="2188"/>
                    </a:cubicBezTo>
                    <a:cubicBezTo>
                      <a:pt x="1268" y="2188"/>
                      <a:pt x="1271" y="2180"/>
                      <a:pt x="1266" y="2176"/>
                    </a:cubicBezTo>
                    <a:cubicBezTo>
                      <a:pt x="1125" y="2061"/>
                      <a:pt x="931" y="2007"/>
                      <a:pt x="735" y="2007"/>
                    </a:cubicBezTo>
                    <a:cubicBezTo>
                      <a:pt x="568" y="2007"/>
                      <a:pt x="399" y="2046"/>
                      <a:pt x="258" y="2121"/>
                    </a:cubicBezTo>
                    <a:cubicBezTo>
                      <a:pt x="258" y="2007"/>
                      <a:pt x="253" y="1892"/>
                      <a:pt x="247" y="1778"/>
                    </a:cubicBezTo>
                    <a:cubicBezTo>
                      <a:pt x="394" y="1693"/>
                      <a:pt x="557" y="1654"/>
                      <a:pt x="722" y="1654"/>
                    </a:cubicBezTo>
                    <a:cubicBezTo>
                      <a:pt x="1009" y="1654"/>
                      <a:pt x="1301" y="1771"/>
                      <a:pt x="1522" y="1958"/>
                    </a:cubicBezTo>
                    <a:cubicBezTo>
                      <a:pt x="1523" y="1959"/>
                      <a:pt x="1525" y="1959"/>
                      <a:pt x="1526" y="1959"/>
                    </a:cubicBezTo>
                    <a:cubicBezTo>
                      <a:pt x="1531" y="1959"/>
                      <a:pt x="1538" y="1950"/>
                      <a:pt x="1533" y="1941"/>
                    </a:cubicBezTo>
                    <a:cubicBezTo>
                      <a:pt x="1354" y="1752"/>
                      <a:pt x="992" y="1586"/>
                      <a:pt x="668" y="1586"/>
                    </a:cubicBezTo>
                    <a:cubicBezTo>
                      <a:pt x="508" y="1586"/>
                      <a:pt x="357" y="1626"/>
                      <a:pt x="242" y="1723"/>
                    </a:cubicBezTo>
                    <a:cubicBezTo>
                      <a:pt x="236" y="1533"/>
                      <a:pt x="220" y="198"/>
                      <a:pt x="209" y="13"/>
                    </a:cubicBezTo>
                    <a:cubicBezTo>
                      <a:pt x="209" y="4"/>
                      <a:pt x="202" y="0"/>
                      <a:pt x="195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grpSp>
            <p:nvGrpSpPr>
              <p:cNvPr id="9150" name="Google Shape;9150;p62"/>
              <p:cNvGrpSpPr/>
              <p:nvPr/>
            </p:nvGrpSpPr>
            <p:grpSpPr>
              <a:xfrm>
                <a:off x="3696227" y="3261380"/>
                <a:ext cx="108950" cy="73543"/>
                <a:chOff x="3696227" y="3261380"/>
                <a:chExt cx="108950" cy="73543"/>
              </a:xfrm>
            </p:grpSpPr>
            <p:sp>
              <p:nvSpPr>
                <p:cNvPr id="9151" name="Google Shape;9151;p62"/>
                <p:cNvSpPr/>
                <p:nvPr/>
              </p:nvSpPr>
              <p:spPr>
                <a:xfrm>
                  <a:off x="3696227" y="3261380"/>
                  <a:ext cx="108950" cy="73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1" h="2906" extrusionOk="0">
                      <a:moveTo>
                        <a:pt x="2117" y="0"/>
                      </a:moveTo>
                      <a:cubicBezTo>
                        <a:pt x="1761" y="0"/>
                        <a:pt x="1404" y="51"/>
                        <a:pt x="1101" y="173"/>
                      </a:cubicBezTo>
                      <a:cubicBezTo>
                        <a:pt x="840" y="271"/>
                        <a:pt x="611" y="434"/>
                        <a:pt x="425" y="641"/>
                      </a:cubicBezTo>
                      <a:cubicBezTo>
                        <a:pt x="207" y="903"/>
                        <a:pt x="115" y="1235"/>
                        <a:pt x="82" y="1573"/>
                      </a:cubicBezTo>
                      <a:cubicBezTo>
                        <a:pt x="49" y="1862"/>
                        <a:pt x="0" y="2227"/>
                        <a:pt x="158" y="2488"/>
                      </a:cubicBezTo>
                      <a:cubicBezTo>
                        <a:pt x="175" y="2510"/>
                        <a:pt x="197" y="2537"/>
                        <a:pt x="218" y="2559"/>
                      </a:cubicBezTo>
                      <a:cubicBezTo>
                        <a:pt x="436" y="2799"/>
                        <a:pt x="883" y="2815"/>
                        <a:pt x="1183" y="2854"/>
                      </a:cubicBezTo>
                      <a:cubicBezTo>
                        <a:pt x="1478" y="2891"/>
                        <a:pt x="1781" y="2906"/>
                        <a:pt x="2084" y="2906"/>
                      </a:cubicBezTo>
                      <a:cubicBezTo>
                        <a:pt x="2481" y="2906"/>
                        <a:pt x="2879" y="2881"/>
                        <a:pt x="3264" y="2854"/>
                      </a:cubicBezTo>
                      <a:cubicBezTo>
                        <a:pt x="3520" y="2837"/>
                        <a:pt x="3896" y="2821"/>
                        <a:pt x="4087" y="2625"/>
                      </a:cubicBezTo>
                      <a:cubicBezTo>
                        <a:pt x="4311" y="2390"/>
                        <a:pt x="4289" y="2020"/>
                        <a:pt x="4245" y="1726"/>
                      </a:cubicBezTo>
                      <a:cubicBezTo>
                        <a:pt x="4169" y="1197"/>
                        <a:pt x="3973" y="614"/>
                        <a:pt x="3504" y="309"/>
                      </a:cubicBezTo>
                      <a:cubicBezTo>
                        <a:pt x="3357" y="216"/>
                        <a:pt x="3199" y="151"/>
                        <a:pt x="3030" y="107"/>
                      </a:cubicBezTo>
                      <a:cubicBezTo>
                        <a:pt x="2751" y="41"/>
                        <a:pt x="2434" y="0"/>
                        <a:pt x="2117" y="0"/>
                      </a:cubicBezTo>
                      <a:close/>
                    </a:path>
                  </a:pathLst>
                </a:custGeom>
                <a:solidFill>
                  <a:srgbClr val="3E54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52" name="Google Shape;9152;p62"/>
                <p:cNvSpPr/>
                <p:nvPr/>
              </p:nvSpPr>
              <p:spPr>
                <a:xfrm>
                  <a:off x="3697743" y="3283367"/>
                  <a:ext cx="9528" cy="27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1096" extrusionOk="0">
                      <a:moveTo>
                        <a:pt x="213" y="0"/>
                      </a:moveTo>
                      <a:cubicBezTo>
                        <a:pt x="104" y="218"/>
                        <a:pt x="38" y="458"/>
                        <a:pt x="17" y="703"/>
                      </a:cubicBezTo>
                      <a:cubicBezTo>
                        <a:pt x="11" y="752"/>
                        <a:pt x="6" y="801"/>
                        <a:pt x="0" y="850"/>
                      </a:cubicBezTo>
                      <a:cubicBezTo>
                        <a:pt x="66" y="932"/>
                        <a:pt x="131" y="1014"/>
                        <a:pt x="197" y="1095"/>
                      </a:cubicBezTo>
                      <a:cubicBezTo>
                        <a:pt x="267" y="1019"/>
                        <a:pt x="316" y="926"/>
                        <a:pt x="333" y="823"/>
                      </a:cubicBezTo>
                      <a:cubicBezTo>
                        <a:pt x="333" y="812"/>
                        <a:pt x="333" y="801"/>
                        <a:pt x="338" y="790"/>
                      </a:cubicBezTo>
                      <a:cubicBezTo>
                        <a:pt x="376" y="540"/>
                        <a:pt x="289" y="245"/>
                        <a:pt x="213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53" name="Google Shape;9153;p62"/>
                <p:cNvSpPr/>
                <p:nvPr/>
              </p:nvSpPr>
              <p:spPr>
                <a:xfrm>
                  <a:off x="3714676" y="3292465"/>
                  <a:ext cx="21381" cy="21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851" extrusionOk="0">
                      <a:moveTo>
                        <a:pt x="348" y="1"/>
                      </a:moveTo>
                      <a:cubicBezTo>
                        <a:pt x="277" y="1"/>
                        <a:pt x="209" y="25"/>
                        <a:pt x="153" y="87"/>
                      </a:cubicBezTo>
                      <a:cubicBezTo>
                        <a:pt x="50" y="196"/>
                        <a:pt x="1" y="348"/>
                        <a:pt x="22" y="496"/>
                      </a:cubicBezTo>
                      <a:cubicBezTo>
                        <a:pt x="142" y="566"/>
                        <a:pt x="235" y="675"/>
                        <a:pt x="295" y="801"/>
                      </a:cubicBezTo>
                      <a:cubicBezTo>
                        <a:pt x="371" y="830"/>
                        <a:pt x="457" y="850"/>
                        <a:pt x="537" y="850"/>
                      </a:cubicBezTo>
                      <a:cubicBezTo>
                        <a:pt x="667" y="850"/>
                        <a:pt x="783" y="796"/>
                        <a:pt x="823" y="637"/>
                      </a:cubicBezTo>
                      <a:cubicBezTo>
                        <a:pt x="834" y="605"/>
                        <a:pt x="840" y="572"/>
                        <a:pt x="840" y="539"/>
                      </a:cubicBezTo>
                      <a:cubicBezTo>
                        <a:pt x="829" y="523"/>
                        <a:pt x="829" y="501"/>
                        <a:pt x="845" y="485"/>
                      </a:cubicBezTo>
                      <a:cubicBezTo>
                        <a:pt x="840" y="359"/>
                        <a:pt x="785" y="239"/>
                        <a:pt x="687" y="158"/>
                      </a:cubicBezTo>
                      <a:cubicBezTo>
                        <a:pt x="601" y="75"/>
                        <a:pt x="470" y="1"/>
                        <a:pt x="348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54" name="Google Shape;9154;p62"/>
                <p:cNvSpPr/>
                <p:nvPr/>
              </p:nvSpPr>
              <p:spPr>
                <a:xfrm>
                  <a:off x="3710127" y="3264893"/>
                  <a:ext cx="17943" cy="1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" h="606" extrusionOk="0">
                      <a:moveTo>
                        <a:pt x="644" y="1"/>
                      </a:moveTo>
                      <a:cubicBezTo>
                        <a:pt x="611" y="12"/>
                        <a:pt x="578" y="28"/>
                        <a:pt x="546" y="39"/>
                      </a:cubicBezTo>
                      <a:cubicBezTo>
                        <a:pt x="349" y="115"/>
                        <a:pt x="164" y="230"/>
                        <a:pt x="1" y="371"/>
                      </a:cubicBezTo>
                      <a:cubicBezTo>
                        <a:pt x="191" y="524"/>
                        <a:pt x="426" y="606"/>
                        <a:pt x="671" y="606"/>
                      </a:cubicBezTo>
                      <a:cubicBezTo>
                        <a:pt x="709" y="410"/>
                        <a:pt x="704" y="197"/>
                        <a:pt x="644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55" name="Google Shape;9155;p62"/>
                <p:cNvSpPr/>
                <p:nvPr/>
              </p:nvSpPr>
              <p:spPr>
                <a:xfrm>
                  <a:off x="3704491" y="3275786"/>
                  <a:ext cx="22063" cy="28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3" h="1118" extrusionOk="0">
                      <a:moveTo>
                        <a:pt x="164" y="0"/>
                      </a:moveTo>
                      <a:cubicBezTo>
                        <a:pt x="142" y="22"/>
                        <a:pt x="120" y="49"/>
                        <a:pt x="93" y="77"/>
                      </a:cubicBezTo>
                      <a:cubicBezTo>
                        <a:pt x="60" y="115"/>
                        <a:pt x="33" y="158"/>
                        <a:pt x="0" y="202"/>
                      </a:cubicBezTo>
                      <a:cubicBezTo>
                        <a:pt x="82" y="469"/>
                        <a:pt x="186" y="790"/>
                        <a:pt x="153" y="1079"/>
                      </a:cubicBezTo>
                      <a:cubicBezTo>
                        <a:pt x="218" y="1085"/>
                        <a:pt x="278" y="1096"/>
                        <a:pt x="338" y="1117"/>
                      </a:cubicBezTo>
                      <a:cubicBezTo>
                        <a:pt x="322" y="910"/>
                        <a:pt x="425" y="714"/>
                        <a:pt x="605" y="611"/>
                      </a:cubicBezTo>
                      <a:cubicBezTo>
                        <a:pt x="654" y="589"/>
                        <a:pt x="703" y="578"/>
                        <a:pt x="758" y="578"/>
                      </a:cubicBezTo>
                      <a:cubicBezTo>
                        <a:pt x="807" y="474"/>
                        <a:pt x="845" y="365"/>
                        <a:pt x="872" y="256"/>
                      </a:cubicBezTo>
                      <a:cubicBezTo>
                        <a:pt x="616" y="251"/>
                        <a:pt x="365" y="164"/>
                        <a:pt x="164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56" name="Google Shape;9156;p62"/>
                <p:cNvSpPr/>
                <p:nvPr/>
              </p:nvSpPr>
              <p:spPr>
                <a:xfrm>
                  <a:off x="3728323" y="3261507"/>
                  <a:ext cx="24792" cy="18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740" extrusionOk="0">
                      <a:moveTo>
                        <a:pt x="830" y="0"/>
                      </a:moveTo>
                      <a:cubicBezTo>
                        <a:pt x="548" y="0"/>
                        <a:pt x="268" y="39"/>
                        <a:pt x="0" y="113"/>
                      </a:cubicBezTo>
                      <a:cubicBezTo>
                        <a:pt x="60" y="315"/>
                        <a:pt x="71" y="533"/>
                        <a:pt x="33" y="740"/>
                      </a:cubicBezTo>
                      <a:cubicBezTo>
                        <a:pt x="174" y="734"/>
                        <a:pt x="316" y="696"/>
                        <a:pt x="441" y="631"/>
                      </a:cubicBezTo>
                      <a:cubicBezTo>
                        <a:pt x="703" y="495"/>
                        <a:pt x="866" y="266"/>
                        <a:pt x="981" y="4"/>
                      </a:cubicBezTo>
                      <a:cubicBezTo>
                        <a:pt x="931" y="2"/>
                        <a:pt x="880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57" name="Google Shape;9157;p62"/>
                <p:cNvSpPr/>
                <p:nvPr/>
              </p:nvSpPr>
              <p:spPr>
                <a:xfrm>
                  <a:off x="3725821" y="3278136"/>
                  <a:ext cx="24413" cy="26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041" extrusionOk="0">
                      <a:moveTo>
                        <a:pt x="671" y="0"/>
                      </a:moveTo>
                      <a:cubicBezTo>
                        <a:pt x="611" y="38"/>
                        <a:pt x="546" y="65"/>
                        <a:pt x="480" y="93"/>
                      </a:cubicBezTo>
                      <a:cubicBezTo>
                        <a:pt x="361" y="131"/>
                        <a:pt x="241" y="153"/>
                        <a:pt x="115" y="158"/>
                      </a:cubicBezTo>
                      <a:cubicBezTo>
                        <a:pt x="88" y="272"/>
                        <a:pt x="50" y="387"/>
                        <a:pt x="1" y="490"/>
                      </a:cubicBezTo>
                      <a:cubicBezTo>
                        <a:pt x="148" y="529"/>
                        <a:pt x="279" y="616"/>
                        <a:pt x="371" y="736"/>
                      </a:cubicBezTo>
                      <a:cubicBezTo>
                        <a:pt x="442" y="823"/>
                        <a:pt x="486" y="932"/>
                        <a:pt x="491" y="1041"/>
                      </a:cubicBezTo>
                      <a:cubicBezTo>
                        <a:pt x="688" y="1019"/>
                        <a:pt x="856" y="741"/>
                        <a:pt x="965" y="518"/>
                      </a:cubicBezTo>
                      <a:lnTo>
                        <a:pt x="960" y="512"/>
                      </a:lnTo>
                      <a:cubicBezTo>
                        <a:pt x="824" y="371"/>
                        <a:pt x="704" y="196"/>
                        <a:pt x="671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58" name="Google Shape;9158;p62"/>
                <p:cNvSpPr/>
                <p:nvPr/>
              </p:nvSpPr>
              <p:spPr>
                <a:xfrm>
                  <a:off x="3744573" y="3263377"/>
                  <a:ext cx="10766" cy="25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" h="1015" extrusionOk="0">
                      <a:moveTo>
                        <a:pt x="398" y="1"/>
                      </a:moveTo>
                      <a:cubicBezTo>
                        <a:pt x="311" y="208"/>
                        <a:pt x="174" y="388"/>
                        <a:pt x="0" y="530"/>
                      </a:cubicBezTo>
                      <a:cubicBezTo>
                        <a:pt x="16" y="715"/>
                        <a:pt x="136" y="884"/>
                        <a:pt x="256" y="1014"/>
                      </a:cubicBezTo>
                      <a:cubicBezTo>
                        <a:pt x="278" y="971"/>
                        <a:pt x="294" y="922"/>
                        <a:pt x="311" y="889"/>
                      </a:cubicBezTo>
                      <a:cubicBezTo>
                        <a:pt x="343" y="797"/>
                        <a:pt x="371" y="704"/>
                        <a:pt x="392" y="606"/>
                      </a:cubicBezTo>
                      <a:cubicBezTo>
                        <a:pt x="392" y="600"/>
                        <a:pt x="392" y="595"/>
                        <a:pt x="398" y="595"/>
                      </a:cubicBezTo>
                      <a:cubicBezTo>
                        <a:pt x="420" y="475"/>
                        <a:pt x="425" y="350"/>
                        <a:pt x="420" y="230"/>
                      </a:cubicBezTo>
                      <a:cubicBezTo>
                        <a:pt x="414" y="170"/>
                        <a:pt x="409" y="88"/>
                        <a:pt x="398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59" name="Google Shape;9159;p62"/>
                <p:cNvSpPr/>
                <p:nvPr/>
              </p:nvSpPr>
              <p:spPr>
                <a:xfrm>
                  <a:off x="3723344" y="3304141"/>
                  <a:ext cx="28684" cy="22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90" extrusionOk="0">
                      <a:moveTo>
                        <a:pt x="807" y="1"/>
                      </a:moveTo>
                      <a:cubicBezTo>
                        <a:pt x="747" y="61"/>
                        <a:pt x="671" y="94"/>
                        <a:pt x="584" y="99"/>
                      </a:cubicBezTo>
                      <a:cubicBezTo>
                        <a:pt x="578" y="186"/>
                        <a:pt x="546" y="268"/>
                        <a:pt x="497" y="339"/>
                      </a:cubicBezTo>
                      <a:cubicBezTo>
                        <a:pt x="425" y="444"/>
                        <a:pt x="318" y="482"/>
                        <a:pt x="204" y="482"/>
                      </a:cubicBezTo>
                      <a:cubicBezTo>
                        <a:pt x="136" y="482"/>
                        <a:pt x="66" y="468"/>
                        <a:pt x="1" y="448"/>
                      </a:cubicBezTo>
                      <a:lnTo>
                        <a:pt x="1" y="448"/>
                      </a:lnTo>
                      <a:cubicBezTo>
                        <a:pt x="50" y="589"/>
                        <a:pt x="77" y="736"/>
                        <a:pt x="83" y="889"/>
                      </a:cubicBezTo>
                      <a:cubicBezTo>
                        <a:pt x="284" y="816"/>
                        <a:pt x="505" y="764"/>
                        <a:pt x="722" y="764"/>
                      </a:cubicBezTo>
                      <a:cubicBezTo>
                        <a:pt x="863" y="764"/>
                        <a:pt x="1003" y="786"/>
                        <a:pt x="1134" y="840"/>
                      </a:cubicBezTo>
                      <a:cubicBezTo>
                        <a:pt x="1134" y="818"/>
                        <a:pt x="1129" y="791"/>
                        <a:pt x="1123" y="769"/>
                      </a:cubicBezTo>
                      <a:cubicBezTo>
                        <a:pt x="1063" y="502"/>
                        <a:pt x="954" y="246"/>
                        <a:pt x="807" y="12"/>
                      </a:cubicBezTo>
                      <a:cubicBezTo>
                        <a:pt x="807" y="6"/>
                        <a:pt x="807" y="6"/>
                        <a:pt x="807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60" name="Google Shape;9160;p62"/>
                <p:cNvSpPr/>
                <p:nvPr/>
              </p:nvSpPr>
              <p:spPr>
                <a:xfrm>
                  <a:off x="3725290" y="3325471"/>
                  <a:ext cx="27294" cy="9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374" extrusionOk="0">
                      <a:moveTo>
                        <a:pt x="636" y="0"/>
                      </a:moveTo>
                      <a:cubicBezTo>
                        <a:pt x="421" y="0"/>
                        <a:pt x="202" y="56"/>
                        <a:pt x="6" y="127"/>
                      </a:cubicBezTo>
                      <a:cubicBezTo>
                        <a:pt x="6" y="192"/>
                        <a:pt x="6" y="252"/>
                        <a:pt x="0" y="318"/>
                      </a:cubicBezTo>
                      <a:lnTo>
                        <a:pt x="38" y="318"/>
                      </a:lnTo>
                      <a:cubicBezTo>
                        <a:pt x="339" y="356"/>
                        <a:pt x="645" y="373"/>
                        <a:pt x="950" y="373"/>
                      </a:cubicBezTo>
                      <a:cubicBezTo>
                        <a:pt x="993" y="373"/>
                        <a:pt x="1036" y="373"/>
                        <a:pt x="1079" y="372"/>
                      </a:cubicBezTo>
                      <a:cubicBezTo>
                        <a:pt x="1079" y="279"/>
                        <a:pt x="1079" y="187"/>
                        <a:pt x="1068" y="94"/>
                      </a:cubicBezTo>
                      <a:cubicBezTo>
                        <a:pt x="932" y="27"/>
                        <a:pt x="785" y="0"/>
                        <a:pt x="636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61" name="Google Shape;9161;p62"/>
                <p:cNvSpPr/>
                <p:nvPr/>
              </p:nvSpPr>
              <p:spPr>
                <a:xfrm>
                  <a:off x="3745104" y="3291075"/>
                  <a:ext cx="26890" cy="21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54" extrusionOk="0">
                      <a:moveTo>
                        <a:pt x="290" y="0"/>
                      </a:moveTo>
                      <a:cubicBezTo>
                        <a:pt x="213" y="169"/>
                        <a:pt x="121" y="327"/>
                        <a:pt x="1" y="463"/>
                      </a:cubicBezTo>
                      <a:cubicBezTo>
                        <a:pt x="6" y="469"/>
                        <a:pt x="12" y="474"/>
                        <a:pt x="17" y="480"/>
                      </a:cubicBezTo>
                      <a:cubicBezTo>
                        <a:pt x="88" y="600"/>
                        <a:pt x="153" y="719"/>
                        <a:pt x="213" y="845"/>
                      </a:cubicBezTo>
                      <a:lnTo>
                        <a:pt x="219" y="845"/>
                      </a:lnTo>
                      <a:cubicBezTo>
                        <a:pt x="247" y="851"/>
                        <a:pt x="275" y="853"/>
                        <a:pt x="304" y="853"/>
                      </a:cubicBezTo>
                      <a:cubicBezTo>
                        <a:pt x="482" y="853"/>
                        <a:pt x="657" y="746"/>
                        <a:pt x="813" y="670"/>
                      </a:cubicBezTo>
                      <a:cubicBezTo>
                        <a:pt x="900" y="627"/>
                        <a:pt x="982" y="583"/>
                        <a:pt x="1063" y="534"/>
                      </a:cubicBezTo>
                      <a:cubicBezTo>
                        <a:pt x="775" y="431"/>
                        <a:pt x="448" y="278"/>
                        <a:pt x="290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62" name="Google Shape;9162;p62"/>
                <p:cNvSpPr/>
                <p:nvPr/>
              </p:nvSpPr>
              <p:spPr>
                <a:xfrm>
                  <a:off x="3753520" y="3276013"/>
                  <a:ext cx="20547" cy="21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864" extrusionOk="0">
                      <a:moveTo>
                        <a:pt x="629" y="0"/>
                      </a:moveTo>
                      <a:cubicBezTo>
                        <a:pt x="445" y="0"/>
                        <a:pt x="258" y="27"/>
                        <a:pt x="120" y="133"/>
                      </a:cubicBezTo>
                      <a:cubicBezTo>
                        <a:pt x="93" y="258"/>
                        <a:pt x="55" y="378"/>
                        <a:pt x="6" y="493"/>
                      </a:cubicBezTo>
                      <a:lnTo>
                        <a:pt x="0" y="504"/>
                      </a:lnTo>
                      <a:cubicBezTo>
                        <a:pt x="76" y="656"/>
                        <a:pt x="191" y="781"/>
                        <a:pt x="338" y="863"/>
                      </a:cubicBezTo>
                      <a:cubicBezTo>
                        <a:pt x="551" y="711"/>
                        <a:pt x="681" y="373"/>
                        <a:pt x="768" y="144"/>
                      </a:cubicBezTo>
                      <a:cubicBezTo>
                        <a:pt x="785" y="95"/>
                        <a:pt x="796" y="51"/>
                        <a:pt x="812" y="8"/>
                      </a:cubicBezTo>
                      <a:cubicBezTo>
                        <a:pt x="753" y="4"/>
                        <a:pt x="691" y="0"/>
                        <a:pt x="629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63" name="Google Shape;9163;p62"/>
                <p:cNvSpPr/>
                <p:nvPr/>
              </p:nvSpPr>
              <p:spPr>
                <a:xfrm>
                  <a:off x="3764109" y="3276342"/>
                  <a:ext cx="29215" cy="2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063" extrusionOk="0">
                      <a:moveTo>
                        <a:pt x="475" y="0"/>
                      </a:moveTo>
                      <a:cubicBezTo>
                        <a:pt x="453" y="76"/>
                        <a:pt x="426" y="153"/>
                        <a:pt x="399" y="224"/>
                      </a:cubicBezTo>
                      <a:cubicBezTo>
                        <a:pt x="295" y="452"/>
                        <a:pt x="191" y="730"/>
                        <a:pt x="1" y="894"/>
                      </a:cubicBezTo>
                      <a:cubicBezTo>
                        <a:pt x="121" y="954"/>
                        <a:pt x="251" y="1008"/>
                        <a:pt x="382" y="1052"/>
                      </a:cubicBezTo>
                      <a:cubicBezTo>
                        <a:pt x="393" y="1057"/>
                        <a:pt x="399" y="1057"/>
                        <a:pt x="399" y="1063"/>
                      </a:cubicBezTo>
                      <a:cubicBezTo>
                        <a:pt x="442" y="1035"/>
                        <a:pt x="480" y="1008"/>
                        <a:pt x="524" y="986"/>
                      </a:cubicBezTo>
                      <a:cubicBezTo>
                        <a:pt x="775" y="812"/>
                        <a:pt x="992" y="594"/>
                        <a:pt x="1156" y="338"/>
                      </a:cubicBezTo>
                      <a:cubicBezTo>
                        <a:pt x="954" y="175"/>
                        <a:pt x="742" y="38"/>
                        <a:pt x="475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64" name="Google Shape;9164;p62"/>
                <p:cNvSpPr/>
                <p:nvPr/>
              </p:nvSpPr>
              <p:spPr>
                <a:xfrm>
                  <a:off x="3756552" y="3261734"/>
                  <a:ext cx="19561" cy="1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590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6" y="99"/>
                        <a:pt x="22" y="197"/>
                        <a:pt x="27" y="295"/>
                      </a:cubicBezTo>
                      <a:cubicBezTo>
                        <a:pt x="27" y="393"/>
                        <a:pt x="27" y="491"/>
                        <a:pt x="11" y="589"/>
                      </a:cubicBezTo>
                      <a:cubicBezTo>
                        <a:pt x="164" y="504"/>
                        <a:pt x="350" y="476"/>
                        <a:pt x="527" y="476"/>
                      </a:cubicBezTo>
                      <a:cubicBezTo>
                        <a:pt x="589" y="476"/>
                        <a:pt x="650" y="480"/>
                        <a:pt x="708" y="486"/>
                      </a:cubicBezTo>
                      <a:cubicBezTo>
                        <a:pt x="741" y="371"/>
                        <a:pt x="757" y="257"/>
                        <a:pt x="774" y="137"/>
                      </a:cubicBezTo>
                      <a:cubicBezTo>
                        <a:pt x="725" y="120"/>
                        <a:pt x="681" y="110"/>
                        <a:pt x="638" y="99"/>
                      </a:cubicBezTo>
                      <a:cubicBezTo>
                        <a:pt x="425" y="50"/>
                        <a:pt x="213" y="17"/>
                        <a:pt x="0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65" name="Google Shape;9165;p62"/>
                <p:cNvSpPr/>
                <p:nvPr/>
              </p:nvSpPr>
              <p:spPr>
                <a:xfrm>
                  <a:off x="3776644" y="3266005"/>
                  <a:ext cx="18904" cy="16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671" extrusionOk="0">
                      <a:moveTo>
                        <a:pt x="61" y="1"/>
                      </a:moveTo>
                      <a:cubicBezTo>
                        <a:pt x="50" y="109"/>
                        <a:pt x="28" y="224"/>
                        <a:pt x="1" y="333"/>
                      </a:cubicBezTo>
                      <a:cubicBezTo>
                        <a:pt x="262" y="382"/>
                        <a:pt x="502" y="502"/>
                        <a:pt x="704" y="671"/>
                      </a:cubicBezTo>
                      <a:cubicBezTo>
                        <a:pt x="714" y="643"/>
                        <a:pt x="731" y="611"/>
                        <a:pt x="747" y="578"/>
                      </a:cubicBezTo>
                      <a:cubicBezTo>
                        <a:pt x="638" y="398"/>
                        <a:pt x="496" y="246"/>
                        <a:pt x="322" y="131"/>
                      </a:cubicBezTo>
                      <a:cubicBezTo>
                        <a:pt x="240" y="77"/>
                        <a:pt x="153" y="33"/>
                        <a:pt x="61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66" name="Google Shape;9166;p62"/>
                <p:cNvSpPr/>
                <p:nvPr/>
              </p:nvSpPr>
              <p:spPr>
                <a:xfrm>
                  <a:off x="3784630" y="3282811"/>
                  <a:ext cx="19435" cy="28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1140" extrusionOk="0">
                      <a:moveTo>
                        <a:pt x="480" y="0"/>
                      </a:moveTo>
                      <a:cubicBezTo>
                        <a:pt x="469" y="22"/>
                        <a:pt x="458" y="38"/>
                        <a:pt x="453" y="60"/>
                      </a:cubicBezTo>
                      <a:cubicBezTo>
                        <a:pt x="482" y="85"/>
                        <a:pt x="459" y="127"/>
                        <a:pt x="422" y="127"/>
                      </a:cubicBezTo>
                      <a:cubicBezTo>
                        <a:pt x="418" y="127"/>
                        <a:pt x="414" y="127"/>
                        <a:pt x="409" y="126"/>
                      </a:cubicBezTo>
                      <a:cubicBezTo>
                        <a:pt x="300" y="305"/>
                        <a:pt x="164" y="469"/>
                        <a:pt x="1" y="605"/>
                      </a:cubicBezTo>
                      <a:cubicBezTo>
                        <a:pt x="142" y="720"/>
                        <a:pt x="235" y="872"/>
                        <a:pt x="388" y="970"/>
                      </a:cubicBezTo>
                      <a:cubicBezTo>
                        <a:pt x="404" y="970"/>
                        <a:pt x="420" y="981"/>
                        <a:pt x="426" y="997"/>
                      </a:cubicBezTo>
                      <a:cubicBezTo>
                        <a:pt x="437" y="997"/>
                        <a:pt x="442" y="1003"/>
                        <a:pt x="447" y="1008"/>
                      </a:cubicBezTo>
                      <a:cubicBezTo>
                        <a:pt x="551" y="1057"/>
                        <a:pt x="660" y="1101"/>
                        <a:pt x="769" y="1139"/>
                      </a:cubicBezTo>
                      <a:cubicBezTo>
                        <a:pt x="769" y="1052"/>
                        <a:pt x="758" y="965"/>
                        <a:pt x="747" y="878"/>
                      </a:cubicBezTo>
                      <a:cubicBezTo>
                        <a:pt x="709" y="572"/>
                        <a:pt x="616" y="278"/>
                        <a:pt x="480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67" name="Google Shape;9167;p62"/>
                <p:cNvSpPr/>
                <p:nvPr/>
              </p:nvSpPr>
              <p:spPr>
                <a:xfrm>
                  <a:off x="3751321" y="3308286"/>
                  <a:ext cx="30858" cy="26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1047" extrusionOk="0">
                      <a:moveTo>
                        <a:pt x="725" y="0"/>
                      </a:moveTo>
                      <a:cubicBezTo>
                        <a:pt x="643" y="44"/>
                        <a:pt x="556" y="88"/>
                        <a:pt x="469" y="131"/>
                      </a:cubicBezTo>
                      <a:cubicBezTo>
                        <a:pt x="336" y="190"/>
                        <a:pt x="199" y="253"/>
                        <a:pt x="50" y="253"/>
                      </a:cubicBezTo>
                      <a:cubicBezTo>
                        <a:pt x="33" y="253"/>
                        <a:pt x="17" y="253"/>
                        <a:pt x="0" y="251"/>
                      </a:cubicBezTo>
                      <a:lnTo>
                        <a:pt x="0" y="251"/>
                      </a:lnTo>
                      <a:cubicBezTo>
                        <a:pt x="44" y="360"/>
                        <a:pt x="76" y="469"/>
                        <a:pt x="98" y="583"/>
                      </a:cubicBezTo>
                      <a:cubicBezTo>
                        <a:pt x="104" y="632"/>
                        <a:pt x="109" y="681"/>
                        <a:pt x="114" y="731"/>
                      </a:cubicBezTo>
                      <a:cubicBezTo>
                        <a:pt x="120" y="834"/>
                        <a:pt x="125" y="943"/>
                        <a:pt x="120" y="1047"/>
                      </a:cubicBezTo>
                      <a:cubicBezTo>
                        <a:pt x="447" y="1041"/>
                        <a:pt x="768" y="1019"/>
                        <a:pt x="1084" y="1003"/>
                      </a:cubicBezTo>
                      <a:lnTo>
                        <a:pt x="1221" y="992"/>
                      </a:lnTo>
                      <a:cubicBezTo>
                        <a:pt x="1112" y="627"/>
                        <a:pt x="975" y="251"/>
                        <a:pt x="725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68" name="Google Shape;9168;p62"/>
                <p:cNvSpPr/>
                <p:nvPr/>
              </p:nvSpPr>
              <p:spPr>
                <a:xfrm>
                  <a:off x="3771413" y="3299466"/>
                  <a:ext cx="21507" cy="19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" h="786" extrusionOk="0">
                      <a:moveTo>
                        <a:pt x="464" y="1"/>
                      </a:moveTo>
                      <a:cubicBezTo>
                        <a:pt x="404" y="55"/>
                        <a:pt x="338" y="99"/>
                        <a:pt x="273" y="142"/>
                      </a:cubicBezTo>
                      <a:cubicBezTo>
                        <a:pt x="186" y="202"/>
                        <a:pt x="99" y="257"/>
                        <a:pt x="1" y="306"/>
                      </a:cubicBezTo>
                      <a:cubicBezTo>
                        <a:pt x="131" y="447"/>
                        <a:pt x="235" y="611"/>
                        <a:pt x="306" y="785"/>
                      </a:cubicBezTo>
                      <a:cubicBezTo>
                        <a:pt x="545" y="720"/>
                        <a:pt x="703" y="556"/>
                        <a:pt x="851" y="371"/>
                      </a:cubicBezTo>
                      <a:cubicBezTo>
                        <a:pt x="698" y="268"/>
                        <a:pt x="605" y="115"/>
                        <a:pt x="464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69" name="Google Shape;9169;p62"/>
                <p:cNvSpPr/>
                <p:nvPr/>
              </p:nvSpPr>
              <p:spPr>
                <a:xfrm>
                  <a:off x="3780081" y="3309929"/>
                  <a:ext cx="24135" cy="23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" h="922" extrusionOk="0">
                      <a:moveTo>
                        <a:pt x="573" y="1"/>
                      </a:moveTo>
                      <a:cubicBezTo>
                        <a:pt x="420" y="202"/>
                        <a:pt x="246" y="371"/>
                        <a:pt x="1" y="448"/>
                      </a:cubicBezTo>
                      <a:cubicBezTo>
                        <a:pt x="66" y="600"/>
                        <a:pt x="115" y="764"/>
                        <a:pt x="164" y="922"/>
                      </a:cubicBezTo>
                      <a:cubicBezTo>
                        <a:pt x="388" y="900"/>
                        <a:pt x="627" y="856"/>
                        <a:pt x="769" y="709"/>
                      </a:cubicBezTo>
                      <a:cubicBezTo>
                        <a:pt x="911" y="562"/>
                        <a:pt x="954" y="360"/>
                        <a:pt x="954" y="159"/>
                      </a:cubicBezTo>
                      <a:cubicBezTo>
                        <a:pt x="824" y="121"/>
                        <a:pt x="693" y="66"/>
                        <a:pt x="573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70" name="Google Shape;9170;p62"/>
                <p:cNvSpPr/>
                <p:nvPr/>
              </p:nvSpPr>
              <p:spPr>
                <a:xfrm>
                  <a:off x="3704087" y="3305127"/>
                  <a:ext cx="20117" cy="28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" h="1112" extrusionOk="0">
                      <a:moveTo>
                        <a:pt x="158" y="0"/>
                      </a:moveTo>
                      <a:cubicBezTo>
                        <a:pt x="136" y="114"/>
                        <a:pt x="76" y="218"/>
                        <a:pt x="0" y="300"/>
                      </a:cubicBezTo>
                      <a:cubicBezTo>
                        <a:pt x="158" y="507"/>
                        <a:pt x="272" y="730"/>
                        <a:pt x="185" y="1003"/>
                      </a:cubicBezTo>
                      <a:cubicBezTo>
                        <a:pt x="371" y="1063"/>
                        <a:pt x="561" y="1095"/>
                        <a:pt x="757" y="1112"/>
                      </a:cubicBezTo>
                      <a:cubicBezTo>
                        <a:pt x="796" y="621"/>
                        <a:pt x="681" y="38"/>
                        <a:pt x="158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171" name="Google Shape;9171;p62"/>
                <p:cNvSpPr/>
                <p:nvPr/>
              </p:nvSpPr>
              <p:spPr>
                <a:xfrm>
                  <a:off x="3697187" y="3307856"/>
                  <a:ext cx="12156" cy="21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862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1" y="224"/>
                        <a:pt x="6" y="464"/>
                        <a:pt x="120" y="649"/>
                      </a:cubicBezTo>
                      <a:cubicBezTo>
                        <a:pt x="137" y="671"/>
                        <a:pt x="159" y="698"/>
                        <a:pt x="175" y="720"/>
                      </a:cubicBezTo>
                      <a:cubicBezTo>
                        <a:pt x="235" y="780"/>
                        <a:pt x="306" y="829"/>
                        <a:pt x="382" y="862"/>
                      </a:cubicBezTo>
                      <a:cubicBezTo>
                        <a:pt x="480" y="519"/>
                        <a:pt x="229" y="257"/>
                        <a:pt x="11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</p:grpSp>
        </p:grpSp>
      </p:grpSp>
      <p:grpSp>
        <p:nvGrpSpPr>
          <p:cNvPr id="9172" name="Google Shape;9172;p62"/>
          <p:cNvGrpSpPr/>
          <p:nvPr/>
        </p:nvGrpSpPr>
        <p:grpSpPr>
          <a:xfrm>
            <a:off x="5334138" y="3587286"/>
            <a:ext cx="566433" cy="793236"/>
            <a:chOff x="5334138" y="3587286"/>
            <a:chExt cx="566433" cy="793236"/>
          </a:xfrm>
        </p:grpSpPr>
        <p:sp>
          <p:nvSpPr>
            <p:cNvPr id="9173" name="Google Shape;9173;p62"/>
            <p:cNvSpPr/>
            <p:nvPr/>
          </p:nvSpPr>
          <p:spPr>
            <a:xfrm>
              <a:off x="5474754" y="3587286"/>
              <a:ext cx="285200" cy="198743"/>
            </a:xfrm>
            <a:custGeom>
              <a:avLst/>
              <a:gdLst/>
              <a:ahLst/>
              <a:cxnLst/>
              <a:rect l="l" t="t" r="r" b="b"/>
              <a:pathLst>
                <a:path w="11285" h="7864" extrusionOk="0">
                  <a:moveTo>
                    <a:pt x="5640" y="0"/>
                  </a:moveTo>
                  <a:cubicBezTo>
                    <a:pt x="5640" y="0"/>
                    <a:pt x="2812" y="3547"/>
                    <a:pt x="0" y="7863"/>
                  </a:cubicBezTo>
                  <a:lnTo>
                    <a:pt x="11285" y="7863"/>
                  </a:lnTo>
                  <a:cubicBezTo>
                    <a:pt x="8468" y="3547"/>
                    <a:pt x="5640" y="0"/>
                    <a:pt x="564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74" name="Google Shape;9174;p62"/>
            <p:cNvSpPr/>
            <p:nvPr/>
          </p:nvSpPr>
          <p:spPr>
            <a:xfrm>
              <a:off x="5364161" y="3785408"/>
              <a:ext cx="506511" cy="198718"/>
            </a:xfrm>
            <a:custGeom>
              <a:avLst/>
              <a:gdLst/>
              <a:ahLst/>
              <a:cxnLst/>
              <a:rect l="l" t="t" r="r" b="b"/>
              <a:pathLst>
                <a:path w="20042" h="7863" extrusionOk="0">
                  <a:moveTo>
                    <a:pt x="4376" y="0"/>
                  </a:moveTo>
                  <a:cubicBezTo>
                    <a:pt x="2714" y="2545"/>
                    <a:pt x="1063" y="5356"/>
                    <a:pt x="0" y="7863"/>
                  </a:cubicBezTo>
                  <a:lnTo>
                    <a:pt x="20042" y="7863"/>
                  </a:lnTo>
                  <a:cubicBezTo>
                    <a:pt x="18974" y="5356"/>
                    <a:pt x="17323" y="2545"/>
                    <a:pt x="15661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75" name="Google Shape;9175;p62"/>
            <p:cNvSpPr/>
            <p:nvPr/>
          </p:nvSpPr>
          <p:spPr>
            <a:xfrm>
              <a:off x="5334138" y="3983505"/>
              <a:ext cx="566433" cy="198895"/>
            </a:xfrm>
            <a:custGeom>
              <a:avLst/>
              <a:gdLst/>
              <a:ahLst/>
              <a:cxnLst/>
              <a:rect l="l" t="t" r="r" b="b"/>
              <a:pathLst>
                <a:path w="22413" h="7870" extrusionOk="0">
                  <a:moveTo>
                    <a:pt x="1188" y="1"/>
                  </a:moveTo>
                  <a:cubicBezTo>
                    <a:pt x="458" y="1712"/>
                    <a:pt x="1" y="3276"/>
                    <a:pt x="1" y="4524"/>
                  </a:cubicBezTo>
                  <a:cubicBezTo>
                    <a:pt x="1" y="5657"/>
                    <a:pt x="170" y="6785"/>
                    <a:pt x="507" y="7869"/>
                  </a:cubicBezTo>
                  <a:lnTo>
                    <a:pt x="21905" y="7869"/>
                  </a:lnTo>
                  <a:cubicBezTo>
                    <a:pt x="22243" y="6785"/>
                    <a:pt x="22412" y="5657"/>
                    <a:pt x="22412" y="4524"/>
                  </a:cubicBezTo>
                  <a:cubicBezTo>
                    <a:pt x="22412" y="3276"/>
                    <a:pt x="21955" y="1706"/>
                    <a:pt x="2122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76" name="Google Shape;9176;p62"/>
            <p:cNvSpPr/>
            <p:nvPr/>
          </p:nvSpPr>
          <p:spPr>
            <a:xfrm>
              <a:off x="5346951" y="4181779"/>
              <a:ext cx="540806" cy="198743"/>
            </a:xfrm>
            <a:custGeom>
              <a:avLst/>
              <a:gdLst/>
              <a:ahLst/>
              <a:cxnLst/>
              <a:rect l="l" t="t" r="r" b="b"/>
              <a:pathLst>
                <a:path w="21399" h="7864" extrusionOk="0">
                  <a:moveTo>
                    <a:pt x="0" y="0"/>
                  </a:moveTo>
                  <a:cubicBezTo>
                    <a:pt x="1466" y="4675"/>
                    <a:pt x="5798" y="7863"/>
                    <a:pt x="10702" y="7863"/>
                  </a:cubicBezTo>
                  <a:cubicBezTo>
                    <a:pt x="15601" y="7863"/>
                    <a:pt x="19938" y="4675"/>
                    <a:pt x="2139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177" name="Google Shape;9177;p62"/>
          <p:cNvGrpSpPr/>
          <p:nvPr/>
        </p:nvGrpSpPr>
        <p:grpSpPr>
          <a:xfrm>
            <a:off x="5334138" y="2895283"/>
            <a:ext cx="566559" cy="527184"/>
            <a:chOff x="5334138" y="2895283"/>
            <a:chExt cx="566559" cy="527184"/>
          </a:xfrm>
        </p:grpSpPr>
        <p:grpSp>
          <p:nvGrpSpPr>
            <p:cNvPr id="9178" name="Google Shape;9178;p62"/>
            <p:cNvGrpSpPr/>
            <p:nvPr/>
          </p:nvGrpSpPr>
          <p:grpSpPr>
            <a:xfrm>
              <a:off x="5334138" y="2895283"/>
              <a:ext cx="566559" cy="148198"/>
              <a:chOff x="5334138" y="2895283"/>
              <a:chExt cx="566559" cy="148198"/>
            </a:xfrm>
          </p:grpSpPr>
          <p:sp>
            <p:nvSpPr>
              <p:cNvPr id="9179" name="Google Shape;9179;p62"/>
              <p:cNvSpPr/>
              <p:nvPr/>
            </p:nvSpPr>
            <p:spPr>
              <a:xfrm>
                <a:off x="5334138" y="2895283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extrusionOk="0">
                    <a:moveTo>
                      <a:pt x="1815" y="1"/>
                    </a:moveTo>
                    <a:cubicBezTo>
                      <a:pt x="1499" y="1810"/>
                      <a:pt x="1" y="2055"/>
                      <a:pt x="1" y="3875"/>
                    </a:cubicBezTo>
                    <a:cubicBezTo>
                      <a:pt x="1" y="5177"/>
                      <a:pt x="812" y="5864"/>
                      <a:pt x="1815" y="5864"/>
                    </a:cubicBezTo>
                    <a:cubicBezTo>
                      <a:pt x="2818" y="5864"/>
                      <a:pt x="3630" y="5177"/>
                      <a:pt x="3630" y="3875"/>
                    </a:cubicBezTo>
                    <a:cubicBezTo>
                      <a:pt x="3630" y="2055"/>
                      <a:pt x="2131" y="1810"/>
                      <a:pt x="181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80" name="Google Shape;9180;p62"/>
              <p:cNvSpPr/>
              <p:nvPr/>
            </p:nvSpPr>
            <p:spPr>
              <a:xfrm>
                <a:off x="5452843" y="2895283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extrusionOk="0">
                    <a:moveTo>
                      <a:pt x="1815" y="1"/>
                    </a:moveTo>
                    <a:cubicBezTo>
                      <a:pt x="1494" y="1810"/>
                      <a:pt x="1" y="2055"/>
                      <a:pt x="1" y="3875"/>
                    </a:cubicBezTo>
                    <a:cubicBezTo>
                      <a:pt x="1" y="5177"/>
                      <a:pt x="813" y="5864"/>
                      <a:pt x="1815" y="5864"/>
                    </a:cubicBezTo>
                    <a:cubicBezTo>
                      <a:pt x="2812" y="5864"/>
                      <a:pt x="3630" y="5177"/>
                      <a:pt x="3630" y="3875"/>
                    </a:cubicBezTo>
                    <a:cubicBezTo>
                      <a:pt x="3630" y="2055"/>
                      <a:pt x="2131" y="1810"/>
                      <a:pt x="181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81" name="Google Shape;9181;p62"/>
              <p:cNvSpPr/>
              <p:nvPr/>
            </p:nvSpPr>
            <p:spPr>
              <a:xfrm>
                <a:off x="5571421" y="2895283"/>
                <a:ext cx="91866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5864" extrusionOk="0">
                    <a:moveTo>
                      <a:pt x="1815" y="1"/>
                    </a:moveTo>
                    <a:cubicBezTo>
                      <a:pt x="1499" y="1810"/>
                      <a:pt x="0" y="2055"/>
                      <a:pt x="0" y="3875"/>
                    </a:cubicBezTo>
                    <a:cubicBezTo>
                      <a:pt x="0" y="5177"/>
                      <a:pt x="812" y="5864"/>
                      <a:pt x="1815" y="5864"/>
                    </a:cubicBezTo>
                    <a:cubicBezTo>
                      <a:pt x="2817" y="5864"/>
                      <a:pt x="3635" y="5177"/>
                      <a:pt x="3635" y="3875"/>
                    </a:cubicBezTo>
                    <a:cubicBezTo>
                      <a:pt x="3635" y="2055"/>
                      <a:pt x="2136" y="1810"/>
                      <a:pt x="181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82" name="Google Shape;9182;p62"/>
              <p:cNvSpPr/>
              <p:nvPr/>
            </p:nvSpPr>
            <p:spPr>
              <a:xfrm>
                <a:off x="5690126" y="2895283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fill="none" extrusionOk="0">
                    <a:moveTo>
                      <a:pt x="1815" y="1"/>
                    </a:moveTo>
                    <a:cubicBezTo>
                      <a:pt x="1499" y="1810"/>
                      <a:pt x="0" y="2055"/>
                      <a:pt x="0" y="3875"/>
                    </a:cubicBezTo>
                    <a:cubicBezTo>
                      <a:pt x="0" y="5177"/>
                      <a:pt x="812" y="5864"/>
                      <a:pt x="1815" y="5864"/>
                    </a:cubicBezTo>
                    <a:cubicBezTo>
                      <a:pt x="2817" y="5864"/>
                      <a:pt x="3629" y="5177"/>
                      <a:pt x="3629" y="3875"/>
                    </a:cubicBezTo>
                    <a:cubicBezTo>
                      <a:pt x="3629" y="2055"/>
                      <a:pt x="2131" y="1810"/>
                      <a:pt x="18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83" name="Google Shape;9183;p62"/>
              <p:cNvSpPr/>
              <p:nvPr/>
            </p:nvSpPr>
            <p:spPr>
              <a:xfrm>
                <a:off x="5808957" y="2895283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fill="none" extrusionOk="0">
                    <a:moveTo>
                      <a:pt x="1815" y="1"/>
                    </a:moveTo>
                    <a:cubicBezTo>
                      <a:pt x="1494" y="1810"/>
                      <a:pt x="1" y="2055"/>
                      <a:pt x="1" y="3875"/>
                    </a:cubicBezTo>
                    <a:cubicBezTo>
                      <a:pt x="1" y="5177"/>
                      <a:pt x="813" y="5864"/>
                      <a:pt x="1815" y="5864"/>
                    </a:cubicBezTo>
                    <a:cubicBezTo>
                      <a:pt x="2812" y="5864"/>
                      <a:pt x="3630" y="5177"/>
                      <a:pt x="3630" y="3875"/>
                    </a:cubicBezTo>
                    <a:cubicBezTo>
                      <a:pt x="3624" y="2055"/>
                      <a:pt x="2126" y="1810"/>
                      <a:pt x="18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184" name="Google Shape;9184;p62"/>
            <p:cNvGrpSpPr/>
            <p:nvPr/>
          </p:nvGrpSpPr>
          <p:grpSpPr>
            <a:xfrm>
              <a:off x="5334138" y="3086166"/>
              <a:ext cx="566559" cy="148324"/>
              <a:chOff x="5334138" y="3086166"/>
              <a:chExt cx="566559" cy="148324"/>
            </a:xfrm>
          </p:grpSpPr>
          <p:sp>
            <p:nvSpPr>
              <p:cNvPr id="9185" name="Google Shape;9185;p62"/>
              <p:cNvSpPr/>
              <p:nvPr/>
            </p:nvSpPr>
            <p:spPr>
              <a:xfrm>
                <a:off x="5334138" y="3086166"/>
                <a:ext cx="91739" cy="14832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9" extrusionOk="0">
                    <a:moveTo>
                      <a:pt x="1815" y="0"/>
                    </a:moveTo>
                    <a:cubicBezTo>
                      <a:pt x="1499" y="1815"/>
                      <a:pt x="1" y="2054"/>
                      <a:pt x="1" y="3874"/>
                    </a:cubicBezTo>
                    <a:cubicBezTo>
                      <a:pt x="1" y="5182"/>
                      <a:pt x="812" y="5869"/>
                      <a:pt x="1815" y="5869"/>
                    </a:cubicBezTo>
                    <a:cubicBezTo>
                      <a:pt x="2818" y="5869"/>
                      <a:pt x="3630" y="5188"/>
                      <a:pt x="3630" y="3874"/>
                    </a:cubicBezTo>
                    <a:cubicBezTo>
                      <a:pt x="3630" y="2054"/>
                      <a:pt x="2131" y="1815"/>
                      <a:pt x="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86" name="Google Shape;9186;p62"/>
              <p:cNvSpPr/>
              <p:nvPr/>
            </p:nvSpPr>
            <p:spPr>
              <a:xfrm>
                <a:off x="5452843" y="3086166"/>
                <a:ext cx="91739" cy="14832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9" extrusionOk="0">
                    <a:moveTo>
                      <a:pt x="1815" y="0"/>
                    </a:moveTo>
                    <a:cubicBezTo>
                      <a:pt x="1494" y="1815"/>
                      <a:pt x="1" y="2054"/>
                      <a:pt x="1" y="3874"/>
                    </a:cubicBezTo>
                    <a:cubicBezTo>
                      <a:pt x="1" y="5182"/>
                      <a:pt x="813" y="5869"/>
                      <a:pt x="1815" y="5869"/>
                    </a:cubicBezTo>
                    <a:cubicBezTo>
                      <a:pt x="2812" y="5869"/>
                      <a:pt x="3630" y="5188"/>
                      <a:pt x="3630" y="3874"/>
                    </a:cubicBezTo>
                    <a:cubicBezTo>
                      <a:pt x="3630" y="2054"/>
                      <a:pt x="2131" y="1815"/>
                      <a:pt x="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87" name="Google Shape;9187;p62"/>
              <p:cNvSpPr/>
              <p:nvPr/>
            </p:nvSpPr>
            <p:spPr>
              <a:xfrm>
                <a:off x="5571421" y="3086166"/>
                <a:ext cx="91866" cy="148324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5869" fill="none" extrusionOk="0">
                    <a:moveTo>
                      <a:pt x="1815" y="0"/>
                    </a:moveTo>
                    <a:cubicBezTo>
                      <a:pt x="1499" y="1815"/>
                      <a:pt x="0" y="2054"/>
                      <a:pt x="0" y="3874"/>
                    </a:cubicBezTo>
                    <a:cubicBezTo>
                      <a:pt x="0" y="5182"/>
                      <a:pt x="812" y="5869"/>
                      <a:pt x="1815" y="5869"/>
                    </a:cubicBezTo>
                    <a:cubicBezTo>
                      <a:pt x="2817" y="5869"/>
                      <a:pt x="3635" y="5188"/>
                      <a:pt x="3635" y="3874"/>
                    </a:cubicBezTo>
                    <a:cubicBezTo>
                      <a:pt x="3635" y="2054"/>
                      <a:pt x="2136" y="1815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88" name="Google Shape;9188;p62"/>
              <p:cNvSpPr/>
              <p:nvPr/>
            </p:nvSpPr>
            <p:spPr>
              <a:xfrm>
                <a:off x="5690126" y="3086166"/>
                <a:ext cx="91739" cy="14832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9" fill="none" extrusionOk="0">
                    <a:moveTo>
                      <a:pt x="1815" y="0"/>
                    </a:moveTo>
                    <a:cubicBezTo>
                      <a:pt x="1499" y="1815"/>
                      <a:pt x="0" y="2054"/>
                      <a:pt x="0" y="3874"/>
                    </a:cubicBezTo>
                    <a:cubicBezTo>
                      <a:pt x="0" y="5182"/>
                      <a:pt x="812" y="5869"/>
                      <a:pt x="1815" y="5869"/>
                    </a:cubicBezTo>
                    <a:cubicBezTo>
                      <a:pt x="2817" y="5869"/>
                      <a:pt x="3629" y="5188"/>
                      <a:pt x="3629" y="3874"/>
                    </a:cubicBezTo>
                    <a:cubicBezTo>
                      <a:pt x="3629" y="2054"/>
                      <a:pt x="2131" y="1815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89" name="Google Shape;9189;p62"/>
              <p:cNvSpPr/>
              <p:nvPr/>
            </p:nvSpPr>
            <p:spPr>
              <a:xfrm>
                <a:off x="5808957" y="3086166"/>
                <a:ext cx="91739" cy="14832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9" fill="none" extrusionOk="0">
                    <a:moveTo>
                      <a:pt x="1815" y="0"/>
                    </a:moveTo>
                    <a:cubicBezTo>
                      <a:pt x="1494" y="1815"/>
                      <a:pt x="1" y="2054"/>
                      <a:pt x="1" y="3874"/>
                    </a:cubicBezTo>
                    <a:cubicBezTo>
                      <a:pt x="1" y="5182"/>
                      <a:pt x="813" y="5869"/>
                      <a:pt x="1815" y="5869"/>
                    </a:cubicBezTo>
                    <a:cubicBezTo>
                      <a:pt x="2812" y="5869"/>
                      <a:pt x="3630" y="5188"/>
                      <a:pt x="3630" y="3874"/>
                    </a:cubicBezTo>
                    <a:cubicBezTo>
                      <a:pt x="3624" y="2054"/>
                      <a:pt x="2126" y="1815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190" name="Google Shape;9190;p62"/>
            <p:cNvGrpSpPr/>
            <p:nvPr/>
          </p:nvGrpSpPr>
          <p:grpSpPr>
            <a:xfrm>
              <a:off x="5334138" y="3274269"/>
              <a:ext cx="566559" cy="148198"/>
              <a:chOff x="5334138" y="3274269"/>
              <a:chExt cx="566559" cy="148198"/>
            </a:xfrm>
          </p:grpSpPr>
          <p:sp>
            <p:nvSpPr>
              <p:cNvPr id="9191" name="Google Shape;9191;p62"/>
              <p:cNvSpPr/>
              <p:nvPr/>
            </p:nvSpPr>
            <p:spPr>
              <a:xfrm>
                <a:off x="5334138" y="3274269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extrusionOk="0">
                    <a:moveTo>
                      <a:pt x="1815" y="0"/>
                    </a:moveTo>
                    <a:cubicBezTo>
                      <a:pt x="1499" y="1810"/>
                      <a:pt x="1" y="2055"/>
                      <a:pt x="1" y="3875"/>
                    </a:cubicBezTo>
                    <a:cubicBezTo>
                      <a:pt x="1" y="5182"/>
                      <a:pt x="812" y="5864"/>
                      <a:pt x="1815" y="5864"/>
                    </a:cubicBezTo>
                    <a:cubicBezTo>
                      <a:pt x="2818" y="5864"/>
                      <a:pt x="3630" y="5182"/>
                      <a:pt x="3630" y="3875"/>
                    </a:cubicBezTo>
                    <a:cubicBezTo>
                      <a:pt x="3630" y="2055"/>
                      <a:pt x="2131" y="1810"/>
                      <a:pt x="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92" name="Google Shape;9192;p62"/>
              <p:cNvSpPr/>
              <p:nvPr/>
            </p:nvSpPr>
            <p:spPr>
              <a:xfrm>
                <a:off x="5452843" y="3274269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fill="none" extrusionOk="0">
                    <a:moveTo>
                      <a:pt x="1815" y="0"/>
                    </a:moveTo>
                    <a:cubicBezTo>
                      <a:pt x="1494" y="1810"/>
                      <a:pt x="1" y="2055"/>
                      <a:pt x="1" y="3875"/>
                    </a:cubicBezTo>
                    <a:cubicBezTo>
                      <a:pt x="1" y="5182"/>
                      <a:pt x="813" y="5864"/>
                      <a:pt x="1815" y="5864"/>
                    </a:cubicBezTo>
                    <a:cubicBezTo>
                      <a:pt x="2812" y="5864"/>
                      <a:pt x="3630" y="5182"/>
                      <a:pt x="3630" y="3875"/>
                    </a:cubicBezTo>
                    <a:cubicBezTo>
                      <a:pt x="3630" y="2055"/>
                      <a:pt x="2131" y="1810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93" name="Google Shape;9193;p62"/>
              <p:cNvSpPr/>
              <p:nvPr/>
            </p:nvSpPr>
            <p:spPr>
              <a:xfrm>
                <a:off x="5571421" y="3274269"/>
                <a:ext cx="91866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5864" fill="none" extrusionOk="0">
                    <a:moveTo>
                      <a:pt x="1815" y="0"/>
                    </a:moveTo>
                    <a:cubicBezTo>
                      <a:pt x="1499" y="1810"/>
                      <a:pt x="0" y="2055"/>
                      <a:pt x="0" y="3875"/>
                    </a:cubicBezTo>
                    <a:cubicBezTo>
                      <a:pt x="0" y="5182"/>
                      <a:pt x="812" y="5864"/>
                      <a:pt x="1815" y="5864"/>
                    </a:cubicBezTo>
                    <a:cubicBezTo>
                      <a:pt x="2817" y="5864"/>
                      <a:pt x="3635" y="5182"/>
                      <a:pt x="3635" y="3875"/>
                    </a:cubicBezTo>
                    <a:cubicBezTo>
                      <a:pt x="3635" y="2055"/>
                      <a:pt x="2136" y="1810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94" name="Google Shape;9194;p62"/>
              <p:cNvSpPr/>
              <p:nvPr/>
            </p:nvSpPr>
            <p:spPr>
              <a:xfrm>
                <a:off x="5690126" y="3274269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fill="none" extrusionOk="0">
                    <a:moveTo>
                      <a:pt x="1815" y="0"/>
                    </a:moveTo>
                    <a:cubicBezTo>
                      <a:pt x="1499" y="1810"/>
                      <a:pt x="0" y="2055"/>
                      <a:pt x="0" y="3875"/>
                    </a:cubicBezTo>
                    <a:cubicBezTo>
                      <a:pt x="0" y="5182"/>
                      <a:pt x="812" y="5864"/>
                      <a:pt x="1815" y="5864"/>
                    </a:cubicBezTo>
                    <a:cubicBezTo>
                      <a:pt x="2817" y="5864"/>
                      <a:pt x="3629" y="5182"/>
                      <a:pt x="3629" y="3875"/>
                    </a:cubicBezTo>
                    <a:cubicBezTo>
                      <a:pt x="3629" y="2055"/>
                      <a:pt x="2131" y="1810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195" name="Google Shape;9195;p62"/>
              <p:cNvSpPr/>
              <p:nvPr/>
            </p:nvSpPr>
            <p:spPr>
              <a:xfrm>
                <a:off x="5808957" y="3274269"/>
                <a:ext cx="91739" cy="148198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864" fill="none" extrusionOk="0">
                    <a:moveTo>
                      <a:pt x="1815" y="0"/>
                    </a:moveTo>
                    <a:cubicBezTo>
                      <a:pt x="1494" y="1810"/>
                      <a:pt x="1" y="2055"/>
                      <a:pt x="1" y="3875"/>
                    </a:cubicBezTo>
                    <a:cubicBezTo>
                      <a:pt x="1" y="5182"/>
                      <a:pt x="813" y="5864"/>
                      <a:pt x="1815" y="5864"/>
                    </a:cubicBezTo>
                    <a:cubicBezTo>
                      <a:pt x="2812" y="5864"/>
                      <a:pt x="3630" y="5182"/>
                      <a:pt x="3630" y="3875"/>
                    </a:cubicBezTo>
                    <a:cubicBezTo>
                      <a:pt x="3624" y="2055"/>
                      <a:pt x="2126" y="1810"/>
                      <a:pt x="18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9196" name="Google Shape;9196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a-IR" dirty="0">
                <a:latin typeface="Arial"/>
                <a:ea typeface="Arial"/>
                <a:cs typeface="B Nazanin" panose="00000400000000000000" pitchFamily="2" charset="-78"/>
                <a:sym typeface="Arial"/>
              </a:rPr>
              <a:t>اینفوگرافیک پزشکی</a:t>
            </a:r>
            <a:endParaRPr dirty="0">
              <a:solidFill>
                <a:srgbClr val="FFFFFF"/>
              </a:solidFill>
              <a:latin typeface="Arial"/>
              <a:ea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9197" name="Google Shape;9197;p62"/>
          <p:cNvGrpSpPr/>
          <p:nvPr/>
        </p:nvGrpSpPr>
        <p:grpSpPr>
          <a:xfrm>
            <a:off x="6632594" y="1532342"/>
            <a:ext cx="1585066" cy="1126471"/>
            <a:chOff x="6608782" y="1551392"/>
            <a:chExt cx="1585066" cy="1126471"/>
          </a:xfrm>
        </p:grpSpPr>
        <p:grpSp>
          <p:nvGrpSpPr>
            <p:cNvPr id="9198" name="Google Shape;9198;p62"/>
            <p:cNvGrpSpPr/>
            <p:nvPr/>
          </p:nvGrpSpPr>
          <p:grpSpPr>
            <a:xfrm>
              <a:off x="6608782" y="1882715"/>
              <a:ext cx="77561" cy="73012"/>
              <a:chOff x="6608782" y="1882715"/>
              <a:chExt cx="77561" cy="73012"/>
            </a:xfrm>
          </p:grpSpPr>
          <p:sp>
            <p:nvSpPr>
              <p:cNvPr id="9199" name="Google Shape;9199;p62"/>
              <p:cNvSpPr/>
              <p:nvPr/>
            </p:nvSpPr>
            <p:spPr>
              <a:xfrm>
                <a:off x="6616212" y="1955702"/>
                <a:ext cx="6515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1" fill="none" extrusionOk="0">
                    <a:moveTo>
                      <a:pt x="1" y="0"/>
                    </a:moveTo>
                    <a:lnTo>
                      <a:pt x="2578" y="0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dash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00" name="Google Shape;9200;p62"/>
              <p:cNvSpPr/>
              <p:nvPr/>
            </p:nvSpPr>
            <p:spPr>
              <a:xfrm>
                <a:off x="6686318" y="1887820"/>
                <a:ext cx="25" cy="601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382" fill="none" extrusionOk="0">
                    <a:moveTo>
                      <a:pt x="0" y="2381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dash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01" name="Google Shape;9201;p62"/>
              <p:cNvSpPr/>
              <p:nvPr/>
            </p:nvSpPr>
            <p:spPr>
              <a:xfrm>
                <a:off x="6613735" y="1882715"/>
                <a:ext cx="6515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1" fill="none" extrusionOk="0">
                    <a:moveTo>
                      <a:pt x="2578" y="1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dash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02" name="Google Shape;9202;p62"/>
              <p:cNvSpPr/>
              <p:nvPr/>
            </p:nvSpPr>
            <p:spPr>
              <a:xfrm>
                <a:off x="6608782" y="1890423"/>
                <a:ext cx="25" cy="601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382" fill="none" extrusionOk="0">
                    <a:moveTo>
                      <a:pt x="0" y="1"/>
                    </a:moveTo>
                    <a:lnTo>
                      <a:pt x="0" y="2382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dash"/>
                <a:miter lim="544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203" name="Google Shape;9203;p62"/>
            <p:cNvGrpSpPr/>
            <p:nvPr/>
          </p:nvGrpSpPr>
          <p:grpSpPr>
            <a:xfrm>
              <a:off x="6608782" y="1551392"/>
              <a:ext cx="1585066" cy="1126471"/>
              <a:chOff x="6608782" y="1551392"/>
              <a:chExt cx="1585066" cy="1126471"/>
            </a:xfrm>
          </p:grpSpPr>
          <p:sp>
            <p:nvSpPr>
              <p:cNvPr id="9204" name="Google Shape;9204;p62"/>
              <p:cNvSpPr/>
              <p:nvPr/>
            </p:nvSpPr>
            <p:spPr>
              <a:xfrm>
                <a:off x="6999469" y="1551392"/>
                <a:ext cx="1194378" cy="1126471"/>
              </a:xfrm>
              <a:custGeom>
                <a:avLst/>
                <a:gdLst/>
                <a:ahLst/>
                <a:cxnLst/>
                <a:rect l="l" t="t" r="r" b="b"/>
                <a:pathLst>
                  <a:path w="47260" h="44573" extrusionOk="0">
                    <a:moveTo>
                      <a:pt x="0" y="0"/>
                    </a:moveTo>
                    <a:lnTo>
                      <a:pt x="0" y="44573"/>
                    </a:lnTo>
                    <a:lnTo>
                      <a:pt x="47259" y="44573"/>
                    </a:lnTo>
                    <a:lnTo>
                      <a:pt x="47259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grpSp>
            <p:nvGrpSpPr>
              <p:cNvPr id="9205" name="Google Shape;9205;p62"/>
              <p:cNvGrpSpPr/>
              <p:nvPr/>
            </p:nvGrpSpPr>
            <p:grpSpPr>
              <a:xfrm>
                <a:off x="6608782" y="1551392"/>
                <a:ext cx="1585066" cy="1126471"/>
                <a:chOff x="6608782" y="1551392"/>
                <a:chExt cx="1585066" cy="1126471"/>
              </a:xfrm>
            </p:grpSpPr>
            <p:sp>
              <p:nvSpPr>
                <p:cNvPr id="9206" name="Google Shape;9206;p62"/>
                <p:cNvSpPr/>
                <p:nvPr/>
              </p:nvSpPr>
              <p:spPr>
                <a:xfrm>
                  <a:off x="6686318" y="1955702"/>
                  <a:ext cx="1507530" cy="7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1" h="28575" fill="none" extrusionOk="0">
                      <a:moveTo>
                        <a:pt x="0" y="0"/>
                      </a:moveTo>
                      <a:lnTo>
                        <a:pt x="59650" y="28575"/>
                      </a:lnTo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dashDot"/>
                  <a:miter lim="544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207" name="Google Shape;9207;p62"/>
                <p:cNvSpPr/>
                <p:nvPr/>
              </p:nvSpPr>
              <p:spPr>
                <a:xfrm>
                  <a:off x="6686318" y="1551392"/>
                  <a:ext cx="1507530" cy="331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1" h="13111" fill="none" extrusionOk="0">
                      <a:moveTo>
                        <a:pt x="0" y="13111"/>
                      </a:moveTo>
                      <a:lnTo>
                        <a:pt x="12391" y="10386"/>
                      </a:lnTo>
                      <a:lnTo>
                        <a:pt x="59650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dashDot"/>
                  <a:miter lim="544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208" name="Google Shape;9208;p62"/>
                <p:cNvSpPr/>
                <p:nvPr/>
              </p:nvSpPr>
              <p:spPr>
                <a:xfrm>
                  <a:off x="6608782" y="1551392"/>
                  <a:ext cx="390713" cy="331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0" h="13111" fill="none" extrusionOk="0">
                      <a:moveTo>
                        <a:pt x="0" y="13111"/>
                      </a:moveTo>
                      <a:lnTo>
                        <a:pt x="15459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dashDot"/>
                  <a:miter lim="544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9209" name="Google Shape;9209;p62"/>
                <p:cNvSpPr/>
                <p:nvPr/>
              </p:nvSpPr>
              <p:spPr>
                <a:xfrm>
                  <a:off x="6608782" y="1955702"/>
                  <a:ext cx="390713" cy="72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0" h="28575" fill="none" extrusionOk="0">
                      <a:moveTo>
                        <a:pt x="0" y="0"/>
                      </a:moveTo>
                      <a:lnTo>
                        <a:pt x="15459" y="28575"/>
                      </a:lnTo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dashDot"/>
                  <a:miter lim="544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anose="00000400000000000000" pitchFamily="2" charset="-78"/>
                  </a:endParaRPr>
                </a:p>
              </p:txBody>
            </p:sp>
          </p:grpSp>
        </p:grpSp>
      </p:grpSp>
      <p:grpSp>
        <p:nvGrpSpPr>
          <p:cNvPr id="9210" name="Google Shape;9210;p62"/>
          <p:cNvGrpSpPr/>
          <p:nvPr/>
        </p:nvGrpSpPr>
        <p:grpSpPr>
          <a:xfrm>
            <a:off x="6057386" y="2827805"/>
            <a:ext cx="302032" cy="1568967"/>
            <a:chOff x="6057386" y="2827805"/>
            <a:chExt cx="302032" cy="1568967"/>
          </a:xfrm>
        </p:grpSpPr>
        <p:grpSp>
          <p:nvGrpSpPr>
            <p:cNvPr id="9211" name="Google Shape;9211;p62"/>
            <p:cNvGrpSpPr/>
            <p:nvPr/>
          </p:nvGrpSpPr>
          <p:grpSpPr>
            <a:xfrm>
              <a:off x="6057386" y="2827805"/>
              <a:ext cx="302032" cy="1568967"/>
              <a:chOff x="6057386" y="2827805"/>
              <a:chExt cx="302032" cy="1568967"/>
            </a:xfrm>
          </p:grpSpPr>
          <p:sp>
            <p:nvSpPr>
              <p:cNvPr id="9212" name="Google Shape;9212;p62"/>
              <p:cNvSpPr/>
              <p:nvPr/>
            </p:nvSpPr>
            <p:spPr>
              <a:xfrm>
                <a:off x="6057386" y="2827805"/>
                <a:ext cx="302032" cy="1568967"/>
              </a:xfrm>
              <a:custGeom>
                <a:avLst/>
                <a:gdLst/>
                <a:ahLst/>
                <a:cxnLst/>
                <a:rect l="l" t="t" r="r" b="b"/>
                <a:pathLst>
                  <a:path w="11951" h="62082" extrusionOk="0">
                    <a:moveTo>
                      <a:pt x="3722" y="1"/>
                    </a:moveTo>
                    <a:cubicBezTo>
                      <a:pt x="1668" y="1"/>
                      <a:pt x="1" y="1663"/>
                      <a:pt x="1" y="3717"/>
                    </a:cubicBezTo>
                    <a:lnTo>
                      <a:pt x="1" y="31420"/>
                    </a:lnTo>
                    <a:cubicBezTo>
                      <a:pt x="1" y="33735"/>
                      <a:pt x="431" y="36024"/>
                      <a:pt x="1276" y="38176"/>
                    </a:cubicBezTo>
                    <a:lnTo>
                      <a:pt x="2660" y="41718"/>
                    </a:lnTo>
                    <a:cubicBezTo>
                      <a:pt x="3504" y="43871"/>
                      <a:pt x="3935" y="46159"/>
                      <a:pt x="3935" y="48470"/>
                    </a:cubicBezTo>
                    <a:lnTo>
                      <a:pt x="3935" y="59923"/>
                    </a:lnTo>
                    <a:cubicBezTo>
                      <a:pt x="3869" y="61095"/>
                      <a:pt x="4807" y="62081"/>
                      <a:pt x="5978" y="62081"/>
                    </a:cubicBezTo>
                    <a:cubicBezTo>
                      <a:pt x="7150" y="62081"/>
                      <a:pt x="8081" y="61095"/>
                      <a:pt x="8016" y="59923"/>
                    </a:cubicBezTo>
                    <a:lnTo>
                      <a:pt x="8016" y="48470"/>
                    </a:lnTo>
                    <a:cubicBezTo>
                      <a:pt x="8016" y="46159"/>
                      <a:pt x="8447" y="43865"/>
                      <a:pt x="9291" y="41713"/>
                    </a:cubicBezTo>
                    <a:lnTo>
                      <a:pt x="10681" y="38171"/>
                    </a:lnTo>
                    <a:cubicBezTo>
                      <a:pt x="11520" y="36019"/>
                      <a:pt x="11950" y="33730"/>
                      <a:pt x="11950" y="31420"/>
                    </a:cubicBezTo>
                    <a:lnTo>
                      <a:pt x="11950" y="3717"/>
                    </a:lnTo>
                    <a:cubicBezTo>
                      <a:pt x="11950" y="1663"/>
                      <a:pt x="10288" y="1"/>
                      <a:pt x="823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13" name="Google Shape;9213;p62"/>
              <p:cNvSpPr/>
              <p:nvPr/>
            </p:nvSpPr>
            <p:spPr>
              <a:xfrm>
                <a:off x="6057386" y="2827805"/>
                <a:ext cx="151104" cy="1566061"/>
              </a:xfrm>
              <a:custGeom>
                <a:avLst/>
                <a:gdLst/>
                <a:ahLst/>
                <a:cxnLst/>
                <a:rect l="l" t="t" r="r" b="b"/>
                <a:pathLst>
                  <a:path w="5979" h="61967" extrusionOk="0">
                    <a:moveTo>
                      <a:pt x="3722" y="1"/>
                    </a:moveTo>
                    <a:cubicBezTo>
                      <a:pt x="1668" y="1"/>
                      <a:pt x="1" y="1663"/>
                      <a:pt x="1" y="3717"/>
                    </a:cubicBezTo>
                    <a:lnTo>
                      <a:pt x="1" y="31420"/>
                    </a:lnTo>
                    <a:cubicBezTo>
                      <a:pt x="1" y="33735"/>
                      <a:pt x="431" y="36024"/>
                      <a:pt x="1276" y="38176"/>
                    </a:cubicBezTo>
                    <a:lnTo>
                      <a:pt x="2660" y="41718"/>
                    </a:lnTo>
                    <a:cubicBezTo>
                      <a:pt x="3504" y="43871"/>
                      <a:pt x="3935" y="46159"/>
                      <a:pt x="3935" y="48470"/>
                    </a:cubicBezTo>
                    <a:lnTo>
                      <a:pt x="3935" y="59923"/>
                    </a:lnTo>
                    <a:cubicBezTo>
                      <a:pt x="3940" y="61051"/>
                      <a:pt x="4850" y="61967"/>
                      <a:pt x="5978" y="61967"/>
                    </a:cubicBezTo>
                    <a:lnTo>
                      <a:pt x="5978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14" name="Google Shape;9214;p62"/>
              <p:cNvSpPr/>
              <p:nvPr/>
            </p:nvSpPr>
            <p:spPr>
              <a:xfrm>
                <a:off x="6097873" y="2964428"/>
                <a:ext cx="66416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37" extrusionOk="0">
                    <a:moveTo>
                      <a:pt x="224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24" y="436"/>
                    </a:cubicBezTo>
                    <a:lnTo>
                      <a:pt x="2409" y="436"/>
                    </a:lnTo>
                    <a:cubicBezTo>
                      <a:pt x="2529" y="436"/>
                      <a:pt x="2627" y="338"/>
                      <a:pt x="2627" y="218"/>
                    </a:cubicBezTo>
                    <a:cubicBezTo>
                      <a:pt x="2627" y="98"/>
                      <a:pt x="2529" y="0"/>
                      <a:pt x="240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15" name="Google Shape;9215;p62"/>
              <p:cNvSpPr/>
              <p:nvPr/>
            </p:nvSpPr>
            <p:spPr>
              <a:xfrm>
                <a:off x="6097873" y="3094278"/>
                <a:ext cx="66416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37" extrusionOk="0">
                    <a:moveTo>
                      <a:pt x="224" y="1"/>
                    </a:moveTo>
                    <a:cubicBezTo>
                      <a:pt x="99" y="1"/>
                      <a:pt x="1" y="99"/>
                      <a:pt x="1" y="219"/>
                    </a:cubicBezTo>
                    <a:cubicBezTo>
                      <a:pt x="1" y="338"/>
                      <a:pt x="99" y="437"/>
                      <a:pt x="224" y="437"/>
                    </a:cubicBezTo>
                    <a:lnTo>
                      <a:pt x="2409" y="437"/>
                    </a:lnTo>
                    <a:cubicBezTo>
                      <a:pt x="2529" y="437"/>
                      <a:pt x="2627" y="338"/>
                      <a:pt x="2627" y="219"/>
                    </a:cubicBezTo>
                    <a:cubicBezTo>
                      <a:pt x="2627" y="99"/>
                      <a:pt x="2529" y="1"/>
                      <a:pt x="240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16" name="Google Shape;9216;p62"/>
              <p:cNvSpPr/>
              <p:nvPr/>
            </p:nvSpPr>
            <p:spPr>
              <a:xfrm>
                <a:off x="6097873" y="3224002"/>
                <a:ext cx="66416" cy="1117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42" extrusionOk="0">
                    <a:moveTo>
                      <a:pt x="224" y="1"/>
                    </a:moveTo>
                    <a:cubicBezTo>
                      <a:pt x="99" y="1"/>
                      <a:pt x="1" y="99"/>
                      <a:pt x="1" y="224"/>
                    </a:cubicBezTo>
                    <a:cubicBezTo>
                      <a:pt x="1" y="344"/>
                      <a:pt x="99" y="442"/>
                      <a:pt x="224" y="442"/>
                    </a:cubicBezTo>
                    <a:lnTo>
                      <a:pt x="2409" y="442"/>
                    </a:lnTo>
                    <a:cubicBezTo>
                      <a:pt x="2529" y="442"/>
                      <a:pt x="2627" y="344"/>
                      <a:pt x="2627" y="224"/>
                    </a:cubicBezTo>
                    <a:cubicBezTo>
                      <a:pt x="2627" y="99"/>
                      <a:pt x="2529" y="1"/>
                      <a:pt x="240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17" name="Google Shape;9217;p62"/>
              <p:cNvSpPr/>
              <p:nvPr/>
            </p:nvSpPr>
            <p:spPr>
              <a:xfrm>
                <a:off x="6097873" y="3353852"/>
                <a:ext cx="66416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43" extrusionOk="0">
                    <a:moveTo>
                      <a:pt x="224" y="1"/>
                    </a:moveTo>
                    <a:cubicBezTo>
                      <a:pt x="99" y="1"/>
                      <a:pt x="1" y="99"/>
                      <a:pt x="1" y="219"/>
                    </a:cubicBezTo>
                    <a:cubicBezTo>
                      <a:pt x="1" y="344"/>
                      <a:pt x="99" y="442"/>
                      <a:pt x="224" y="442"/>
                    </a:cubicBezTo>
                    <a:lnTo>
                      <a:pt x="2409" y="442"/>
                    </a:lnTo>
                    <a:cubicBezTo>
                      <a:pt x="2529" y="442"/>
                      <a:pt x="2627" y="344"/>
                      <a:pt x="2627" y="219"/>
                    </a:cubicBezTo>
                    <a:cubicBezTo>
                      <a:pt x="2627" y="99"/>
                      <a:pt x="2529" y="1"/>
                      <a:pt x="240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18" name="Google Shape;9218;p62"/>
              <p:cNvSpPr/>
              <p:nvPr/>
            </p:nvSpPr>
            <p:spPr>
              <a:xfrm>
                <a:off x="6097873" y="3483728"/>
                <a:ext cx="66416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37" extrusionOk="0">
                    <a:moveTo>
                      <a:pt x="224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24" y="436"/>
                    </a:cubicBezTo>
                    <a:lnTo>
                      <a:pt x="2409" y="436"/>
                    </a:lnTo>
                    <a:cubicBezTo>
                      <a:pt x="2529" y="436"/>
                      <a:pt x="2627" y="338"/>
                      <a:pt x="2627" y="218"/>
                    </a:cubicBezTo>
                    <a:cubicBezTo>
                      <a:pt x="2627" y="98"/>
                      <a:pt x="2529" y="0"/>
                      <a:pt x="240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19" name="Google Shape;9219;p62"/>
              <p:cNvSpPr/>
              <p:nvPr/>
            </p:nvSpPr>
            <p:spPr>
              <a:xfrm>
                <a:off x="6097873" y="3613578"/>
                <a:ext cx="66416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37" extrusionOk="0">
                    <a:moveTo>
                      <a:pt x="224" y="1"/>
                    </a:moveTo>
                    <a:cubicBezTo>
                      <a:pt x="99" y="1"/>
                      <a:pt x="1" y="99"/>
                      <a:pt x="1" y="219"/>
                    </a:cubicBezTo>
                    <a:cubicBezTo>
                      <a:pt x="1" y="339"/>
                      <a:pt x="99" y="437"/>
                      <a:pt x="224" y="437"/>
                    </a:cubicBezTo>
                    <a:lnTo>
                      <a:pt x="2409" y="437"/>
                    </a:lnTo>
                    <a:cubicBezTo>
                      <a:pt x="2529" y="437"/>
                      <a:pt x="2627" y="339"/>
                      <a:pt x="2627" y="219"/>
                    </a:cubicBezTo>
                    <a:cubicBezTo>
                      <a:pt x="2627" y="99"/>
                      <a:pt x="2529" y="1"/>
                      <a:pt x="240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20" name="Google Shape;9220;p62"/>
              <p:cNvSpPr/>
              <p:nvPr/>
            </p:nvSpPr>
            <p:spPr>
              <a:xfrm>
                <a:off x="6097873" y="3743453"/>
                <a:ext cx="66416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437" extrusionOk="0">
                    <a:moveTo>
                      <a:pt x="224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24" y="436"/>
                    </a:cubicBezTo>
                    <a:lnTo>
                      <a:pt x="2409" y="436"/>
                    </a:lnTo>
                    <a:cubicBezTo>
                      <a:pt x="2529" y="436"/>
                      <a:pt x="2627" y="338"/>
                      <a:pt x="2627" y="218"/>
                    </a:cubicBezTo>
                    <a:cubicBezTo>
                      <a:pt x="2627" y="98"/>
                      <a:pt x="2529" y="0"/>
                      <a:pt x="240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21" name="Google Shape;9221;p62"/>
              <p:cNvSpPr/>
              <p:nvPr/>
            </p:nvSpPr>
            <p:spPr>
              <a:xfrm>
                <a:off x="6254461" y="2964428"/>
                <a:ext cx="66264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2403" y="436"/>
                    </a:lnTo>
                    <a:cubicBezTo>
                      <a:pt x="2523" y="436"/>
                      <a:pt x="2621" y="338"/>
                      <a:pt x="2621" y="218"/>
                    </a:cubicBezTo>
                    <a:cubicBezTo>
                      <a:pt x="2621" y="98"/>
                      <a:pt x="2523" y="0"/>
                      <a:pt x="240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22" name="Google Shape;9222;p62"/>
              <p:cNvSpPr/>
              <p:nvPr/>
            </p:nvSpPr>
            <p:spPr>
              <a:xfrm>
                <a:off x="6254461" y="3094278"/>
                <a:ext cx="66264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37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19"/>
                    </a:cubicBezTo>
                    <a:cubicBezTo>
                      <a:pt x="0" y="338"/>
                      <a:pt x="98" y="437"/>
                      <a:pt x="218" y="437"/>
                    </a:cubicBezTo>
                    <a:lnTo>
                      <a:pt x="2403" y="437"/>
                    </a:lnTo>
                    <a:cubicBezTo>
                      <a:pt x="2523" y="437"/>
                      <a:pt x="2621" y="338"/>
                      <a:pt x="2621" y="219"/>
                    </a:cubicBezTo>
                    <a:cubicBezTo>
                      <a:pt x="2621" y="99"/>
                      <a:pt x="2523" y="1"/>
                      <a:pt x="240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23" name="Google Shape;9223;p62"/>
              <p:cNvSpPr/>
              <p:nvPr/>
            </p:nvSpPr>
            <p:spPr>
              <a:xfrm>
                <a:off x="6254461" y="3224002"/>
                <a:ext cx="66264" cy="1117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42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24"/>
                    </a:cubicBezTo>
                    <a:cubicBezTo>
                      <a:pt x="0" y="344"/>
                      <a:pt x="98" y="442"/>
                      <a:pt x="218" y="442"/>
                    </a:cubicBezTo>
                    <a:lnTo>
                      <a:pt x="2403" y="442"/>
                    </a:lnTo>
                    <a:cubicBezTo>
                      <a:pt x="2523" y="442"/>
                      <a:pt x="2621" y="344"/>
                      <a:pt x="2621" y="224"/>
                    </a:cubicBezTo>
                    <a:cubicBezTo>
                      <a:pt x="2621" y="99"/>
                      <a:pt x="2523" y="1"/>
                      <a:pt x="240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24" name="Google Shape;9224;p62"/>
              <p:cNvSpPr/>
              <p:nvPr/>
            </p:nvSpPr>
            <p:spPr>
              <a:xfrm>
                <a:off x="6254461" y="3353852"/>
                <a:ext cx="66264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43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19"/>
                    </a:cubicBezTo>
                    <a:cubicBezTo>
                      <a:pt x="0" y="344"/>
                      <a:pt x="98" y="442"/>
                      <a:pt x="218" y="442"/>
                    </a:cubicBezTo>
                    <a:lnTo>
                      <a:pt x="2403" y="442"/>
                    </a:lnTo>
                    <a:cubicBezTo>
                      <a:pt x="2523" y="442"/>
                      <a:pt x="2621" y="344"/>
                      <a:pt x="2621" y="219"/>
                    </a:cubicBezTo>
                    <a:cubicBezTo>
                      <a:pt x="2621" y="99"/>
                      <a:pt x="2523" y="1"/>
                      <a:pt x="240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25" name="Google Shape;9225;p62"/>
              <p:cNvSpPr/>
              <p:nvPr/>
            </p:nvSpPr>
            <p:spPr>
              <a:xfrm>
                <a:off x="6254461" y="3483728"/>
                <a:ext cx="66264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2403" y="436"/>
                    </a:lnTo>
                    <a:cubicBezTo>
                      <a:pt x="2523" y="436"/>
                      <a:pt x="2621" y="338"/>
                      <a:pt x="2621" y="218"/>
                    </a:cubicBezTo>
                    <a:cubicBezTo>
                      <a:pt x="2621" y="98"/>
                      <a:pt x="2523" y="0"/>
                      <a:pt x="240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26" name="Google Shape;9226;p62"/>
              <p:cNvSpPr/>
              <p:nvPr/>
            </p:nvSpPr>
            <p:spPr>
              <a:xfrm>
                <a:off x="6254461" y="3613578"/>
                <a:ext cx="66264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37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19"/>
                    </a:cubicBezTo>
                    <a:cubicBezTo>
                      <a:pt x="0" y="339"/>
                      <a:pt x="98" y="437"/>
                      <a:pt x="218" y="437"/>
                    </a:cubicBezTo>
                    <a:lnTo>
                      <a:pt x="2403" y="437"/>
                    </a:lnTo>
                    <a:cubicBezTo>
                      <a:pt x="2523" y="437"/>
                      <a:pt x="2621" y="339"/>
                      <a:pt x="2621" y="219"/>
                    </a:cubicBezTo>
                    <a:cubicBezTo>
                      <a:pt x="2621" y="99"/>
                      <a:pt x="2523" y="1"/>
                      <a:pt x="240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27" name="Google Shape;9227;p62"/>
              <p:cNvSpPr/>
              <p:nvPr/>
            </p:nvSpPr>
            <p:spPr>
              <a:xfrm>
                <a:off x="6254461" y="3743453"/>
                <a:ext cx="66264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2403" y="436"/>
                    </a:lnTo>
                    <a:cubicBezTo>
                      <a:pt x="2523" y="436"/>
                      <a:pt x="2621" y="338"/>
                      <a:pt x="2621" y="218"/>
                    </a:cubicBezTo>
                    <a:cubicBezTo>
                      <a:pt x="2621" y="98"/>
                      <a:pt x="2523" y="0"/>
                      <a:pt x="240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28" name="Google Shape;9228;p62"/>
              <p:cNvSpPr/>
              <p:nvPr/>
            </p:nvSpPr>
            <p:spPr>
              <a:xfrm>
                <a:off x="6131055" y="3027913"/>
                <a:ext cx="33233" cy="11170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42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44"/>
                      <a:pt x="99" y="442"/>
                      <a:pt x="219" y="442"/>
                    </a:cubicBezTo>
                    <a:lnTo>
                      <a:pt x="1096" y="442"/>
                    </a:lnTo>
                    <a:cubicBezTo>
                      <a:pt x="1216" y="442"/>
                      <a:pt x="1314" y="344"/>
                      <a:pt x="1314" y="218"/>
                    </a:cubicBezTo>
                    <a:cubicBezTo>
                      <a:pt x="1314" y="98"/>
                      <a:pt x="1216" y="0"/>
                      <a:pt x="109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29" name="Google Shape;9229;p62"/>
              <p:cNvSpPr/>
              <p:nvPr/>
            </p:nvSpPr>
            <p:spPr>
              <a:xfrm>
                <a:off x="6131055" y="3158875"/>
                <a:ext cx="33233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37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19" y="436"/>
                    </a:cubicBezTo>
                    <a:lnTo>
                      <a:pt x="1096" y="436"/>
                    </a:lnTo>
                    <a:cubicBezTo>
                      <a:pt x="1216" y="436"/>
                      <a:pt x="1314" y="338"/>
                      <a:pt x="1314" y="218"/>
                    </a:cubicBezTo>
                    <a:cubicBezTo>
                      <a:pt x="1314" y="98"/>
                      <a:pt x="1216" y="0"/>
                      <a:pt x="109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30" name="Google Shape;9230;p62"/>
              <p:cNvSpPr/>
              <p:nvPr/>
            </p:nvSpPr>
            <p:spPr>
              <a:xfrm>
                <a:off x="6131055" y="3289837"/>
                <a:ext cx="33233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37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19" y="436"/>
                    </a:cubicBezTo>
                    <a:lnTo>
                      <a:pt x="1096" y="436"/>
                    </a:lnTo>
                    <a:cubicBezTo>
                      <a:pt x="1216" y="436"/>
                      <a:pt x="1314" y="338"/>
                      <a:pt x="1314" y="218"/>
                    </a:cubicBezTo>
                    <a:cubicBezTo>
                      <a:pt x="1314" y="98"/>
                      <a:pt x="1216" y="0"/>
                      <a:pt x="109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31" name="Google Shape;9231;p62"/>
              <p:cNvSpPr/>
              <p:nvPr/>
            </p:nvSpPr>
            <p:spPr>
              <a:xfrm>
                <a:off x="6131055" y="3420799"/>
                <a:ext cx="33233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37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8"/>
                    </a:cubicBezTo>
                    <a:cubicBezTo>
                      <a:pt x="1" y="338"/>
                      <a:pt x="99" y="436"/>
                      <a:pt x="219" y="436"/>
                    </a:cubicBezTo>
                    <a:lnTo>
                      <a:pt x="1096" y="436"/>
                    </a:lnTo>
                    <a:cubicBezTo>
                      <a:pt x="1216" y="436"/>
                      <a:pt x="1314" y="338"/>
                      <a:pt x="1314" y="218"/>
                    </a:cubicBezTo>
                    <a:cubicBezTo>
                      <a:pt x="1314" y="98"/>
                      <a:pt x="1216" y="0"/>
                      <a:pt x="109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32" name="Google Shape;9232;p62"/>
              <p:cNvSpPr/>
              <p:nvPr/>
            </p:nvSpPr>
            <p:spPr>
              <a:xfrm>
                <a:off x="6131055" y="3551610"/>
                <a:ext cx="33233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43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4"/>
                    </a:cubicBezTo>
                    <a:cubicBezTo>
                      <a:pt x="1" y="344"/>
                      <a:pt x="99" y="442"/>
                      <a:pt x="219" y="442"/>
                    </a:cubicBezTo>
                    <a:lnTo>
                      <a:pt x="1096" y="442"/>
                    </a:lnTo>
                    <a:cubicBezTo>
                      <a:pt x="1216" y="442"/>
                      <a:pt x="1314" y="344"/>
                      <a:pt x="1314" y="224"/>
                    </a:cubicBezTo>
                    <a:cubicBezTo>
                      <a:pt x="1314" y="99"/>
                      <a:pt x="1216" y="1"/>
                      <a:pt x="1096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33" name="Google Shape;9233;p62"/>
              <p:cNvSpPr/>
              <p:nvPr/>
            </p:nvSpPr>
            <p:spPr>
              <a:xfrm>
                <a:off x="6131055" y="3682572"/>
                <a:ext cx="33233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43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9"/>
                    </a:cubicBezTo>
                    <a:cubicBezTo>
                      <a:pt x="1" y="344"/>
                      <a:pt x="99" y="442"/>
                      <a:pt x="219" y="442"/>
                    </a:cubicBezTo>
                    <a:lnTo>
                      <a:pt x="1096" y="442"/>
                    </a:lnTo>
                    <a:cubicBezTo>
                      <a:pt x="1216" y="442"/>
                      <a:pt x="1314" y="344"/>
                      <a:pt x="1314" y="219"/>
                    </a:cubicBezTo>
                    <a:cubicBezTo>
                      <a:pt x="1314" y="99"/>
                      <a:pt x="1216" y="1"/>
                      <a:pt x="1096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34" name="Google Shape;9234;p62"/>
              <p:cNvSpPr/>
              <p:nvPr/>
            </p:nvSpPr>
            <p:spPr>
              <a:xfrm>
                <a:off x="6254461" y="3027913"/>
                <a:ext cx="33208" cy="1117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42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44"/>
                      <a:pt x="98" y="442"/>
                      <a:pt x="218" y="442"/>
                    </a:cubicBezTo>
                    <a:lnTo>
                      <a:pt x="1095" y="442"/>
                    </a:lnTo>
                    <a:cubicBezTo>
                      <a:pt x="1215" y="442"/>
                      <a:pt x="1313" y="344"/>
                      <a:pt x="1313" y="218"/>
                    </a:cubicBezTo>
                    <a:cubicBezTo>
                      <a:pt x="1313" y="98"/>
                      <a:pt x="1215" y="0"/>
                      <a:pt x="109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35" name="Google Shape;9235;p62"/>
              <p:cNvSpPr/>
              <p:nvPr/>
            </p:nvSpPr>
            <p:spPr>
              <a:xfrm>
                <a:off x="6254461" y="3158875"/>
                <a:ext cx="33208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1095" y="436"/>
                    </a:lnTo>
                    <a:cubicBezTo>
                      <a:pt x="1215" y="436"/>
                      <a:pt x="1313" y="338"/>
                      <a:pt x="1313" y="218"/>
                    </a:cubicBezTo>
                    <a:cubicBezTo>
                      <a:pt x="1313" y="98"/>
                      <a:pt x="1215" y="0"/>
                      <a:pt x="109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36" name="Google Shape;9236;p62"/>
              <p:cNvSpPr/>
              <p:nvPr/>
            </p:nvSpPr>
            <p:spPr>
              <a:xfrm>
                <a:off x="6254461" y="3289837"/>
                <a:ext cx="33208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1095" y="436"/>
                    </a:lnTo>
                    <a:cubicBezTo>
                      <a:pt x="1215" y="436"/>
                      <a:pt x="1313" y="338"/>
                      <a:pt x="1313" y="218"/>
                    </a:cubicBezTo>
                    <a:cubicBezTo>
                      <a:pt x="1313" y="98"/>
                      <a:pt x="1215" y="0"/>
                      <a:pt x="109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37" name="Google Shape;9237;p62"/>
              <p:cNvSpPr/>
              <p:nvPr/>
            </p:nvSpPr>
            <p:spPr>
              <a:xfrm>
                <a:off x="6254461" y="3420799"/>
                <a:ext cx="33208" cy="11044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37" extrusionOk="0">
                    <a:moveTo>
                      <a:pt x="218" y="0"/>
                    </a:moveTo>
                    <a:cubicBezTo>
                      <a:pt x="98" y="0"/>
                      <a:pt x="0" y="98"/>
                      <a:pt x="0" y="218"/>
                    </a:cubicBezTo>
                    <a:cubicBezTo>
                      <a:pt x="0" y="338"/>
                      <a:pt x="98" y="436"/>
                      <a:pt x="218" y="436"/>
                    </a:cubicBezTo>
                    <a:lnTo>
                      <a:pt x="1095" y="436"/>
                    </a:lnTo>
                    <a:cubicBezTo>
                      <a:pt x="1215" y="436"/>
                      <a:pt x="1313" y="338"/>
                      <a:pt x="1313" y="218"/>
                    </a:cubicBezTo>
                    <a:cubicBezTo>
                      <a:pt x="1313" y="98"/>
                      <a:pt x="1215" y="0"/>
                      <a:pt x="109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38" name="Google Shape;9238;p62"/>
              <p:cNvSpPr/>
              <p:nvPr/>
            </p:nvSpPr>
            <p:spPr>
              <a:xfrm>
                <a:off x="6254461" y="3551610"/>
                <a:ext cx="33208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43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24"/>
                    </a:cubicBezTo>
                    <a:cubicBezTo>
                      <a:pt x="0" y="344"/>
                      <a:pt x="98" y="442"/>
                      <a:pt x="218" y="442"/>
                    </a:cubicBezTo>
                    <a:lnTo>
                      <a:pt x="1095" y="442"/>
                    </a:lnTo>
                    <a:cubicBezTo>
                      <a:pt x="1215" y="442"/>
                      <a:pt x="1313" y="344"/>
                      <a:pt x="1313" y="224"/>
                    </a:cubicBezTo>
                    <a:cubicBezTo>
                      <a:pt x="1313" y="99"/>
                      <a:pt x="1215" y="1"/>
                      <a:pt x="109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39" name="Google Shape;9239;p62"/>
              <p:cNvSpPr/>
              <p:nvPr/>
            </p:nvSpPr>
            <p:spPr>
              <a:xfrm>
                <a:off x="6254461" y="3682572"/>
                <a:ext cx="33208" cy="11196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443" extrusionOk="0">
                    <a:moveTo>
                      <a:pt x="218" y="1"/>
                    </a:moveTo>
                    <a:cubicBezTo>
                      <a:pt x="98" y="1"/>
                      <a:pt x="0" y="99"/>
                      <a:pt x="0" y="219"/>
                    </a:cubicBezTo>
                    <a:cubicBezTo>
                      <a:pt x="0" y="344"/>
                      <a:pt x="98" y="442"/>
                      <a:pt x="218" y="442"/>
                    </a:cubicBezTo>
                    <a:lnTo>
                      <a:pt x="1095" y="442"/>
                    </a:lnTo>
                    <a:cubicBezTo>
                      <a:pt x="1215" y="442"/>
                      <a:pt x="1313" y="344"/>
                      <a:pt x="1313" y="219"/>
                    </a:cubicBezTo>
                    <a:cubicBezTo>
                      <a:pt x="1313" y="99"/>
                      <a:pt x="1215" y="1"/>
                      <a:pt x="109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40" name="Google Shape;9240;p62"/>
              <p:cNvSpPr/>
              <p:nvPr/>
            </p:nvSpPr>
            <p:spPr>
              <a:xfrm>
                <a:off x="6197446" y="2923108"/>
                <a:ext cx="22063" cy="138758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54905" extrusionOk="0">
                    <a:moveTo>
                      <a:pt x="436" y="1"/>
                    </a:moveTo>
                    <a:cubicBezTo>
                      <a:pt x="191" y="1"/>
                      <a:pt x="0" y="197"/>
                      <a:pt x="0" y="442"/>
                    </a:cubicBezTo>
                    <a:lnTo>
                      <a:pt x="0" y="54463"/>
                    </a:lnTo>
                    <a:cubicBezTo>
                      <a:pt x="0" y="54708"/>
                      <a:pt x="191" y="54904"/>
                      <a:pt x="436" y="54904"/>
                    </a:cubicBezTo>
                    <a:cubicBezTo>
                      <a:pt x="676" y="54904"/>
                      <a:pt x="872" y="54708"/>
                      <a:pt x="872" y="54463"/>
                    </a:cubicBezTo>
                    <a:lnTo>
                      <a:pt x="872" y="442"/>
                    </a:lnTo>
                    <a:cubicBezTo>
                      <a:pt x="872" y="197"/>
                      <a:pt x="676" y="1"/>
                      <a:pt x="436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9241" name="Google Shape;9241;p62"/>
            <p:cNvSpPr/>
            <p:nvPr/>
          </p:nvSpPr>
          <p:spPr>
            <a:xfrm>
              <a:off x="6197446" y="3448751"/>
              <a:ext cx="22063" cy="861792"/>
            </a:xfrm>
            <a:custGeom>
              <a:avLst/>
              <a:gdLst/>
              <a:ahLst/>
              <a:cxnLst/>
              <a:rect l="l" t="t" r="r" b="b"/>
              <a:pathLst>
                <a:path w="873" h="34100" extrusionOk="0">
                  <a:moveTo>
                    <a:pt x="436" y="0"/>
                  </a:moveTo>
                  <a:cubicBezTo>
                    <a:pt x="191" y="0"/>
                    <a:pt x="0" y="196"/>
                    <a:pt x="0" y="436"/>
                  </a:cubicBezTo>
                  <a:lnTo>
                    <a:pt x="0" y="33664"/>
                  </a:lnTo>
                  <a:cubicBezTo>
                    <a:pt x="0" y="33909"/>
                    <a:pt x="191" y="34100"/>
                    <a:pt x="436" y="34100"/>
                  </a:cubicBezTo>
                  <a:cubicBezTo>
                    <a:pt x="676" y="34100"/>
                    <a:pt x="872" y="33909"/>
                    <a:pt x="872" y="33664"/>
                  </a:cubicBezTo>
                  <a:lnTo>
                    <a:pt x="872" y="436"/>
                  </a:lnTo>
                  <a:cubicBezTo>
                    <a:pt x="872" y="196"/>
                    <a:pt x="676" y="0"/>
                    <a:pt x="436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42" name="Google Shape;9242;p62"/>
            <p:cNvSpPr/>
            <p:nvPr/>
          </p:nvSpPr>
          <p:spPr>
            <a:xfrm>
              <a:off x="6155165" y="4281201"/>
              <a:ext cx="106473" cy="115571"/>
            </a:xfrm>
            <a:custGeom>
              <a:avLst/>
              <a:gdLst/>
              <a:ahLst/>
              <a:cxnLst/>
              <a:rect l="l" t="t" r="r" b="b"/>
              <a:pathLst>
                <a:path w="4213" h="4573" extrusionOk="0">
                  <a:moveTo>
                    <a:pt x="66" y="0"/>
                  </a:moveTo>
                  <a:lnTo>
                    <a:pt x="66" y="2414"/>
                  </a:lnTo>
                  <a:cubicBezTo>
                    <a:pt x="0" y="3586"/>
                    <a:pt x="938" y="4572"/>
                    <a:pt x="2109" y="4572"/>
                  </a:cubicBezTo>
                  <a:cubicBezTo>
                    <a:pt x="3281" y="4572"/>
                    <a:pt x="4212" y="3586"/>
                    <a:pt x="4147" y="2414"/>
                  </a:cubicBezTo>
                  <a:lnTo>
                    <a:pt x="4147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243" name="Google Shape;9243;p62"/>
          <p:cNvGrpSpPr/>
          <p:nvPr/>
        </p:nvGrpSpPr>
        <p:grpSpPr>
          <a:xfrm>
            <a:off x="2000556" y="1599372"/>
            <a:ext cx="224622" cy="224774"/>
            <a:chOff x="2657906" y="1651497"/>
            <a:chExt cx="224622" cy="224774"/>
          </a:xfrm>
        </p:grpSpPr>
        <p:sp>
          <p:nvSpPr>
            <p:cNvPr id="9244" name="Google Shape;9244;p62"/>
            <p:cNvSpPr/>
            <p:nvPr/>
          </p:nvSpPr>
          <p:spPr>
            <a:xfrm>
              <a:off x="2657906" y="1651497"/>
              <a:ext cx="224622" cy="224774"/>
            </a:xfrm>
            <a:custGeom>
              <a:avLst/>
              <a:gdLst/>
              <a:ahLst/>
              <a:cxnLst/>
              <a:rect l="l" t="t" r="r" b="b"/>
              <a:pathLst>
                <a:path w="8888" h="8894" extrusionOk="0">
                  <a:moveTo>
                    <a:pt x="4185" y="535"/>
                  </a:moveTo>
                  <a:lnTo>
                    <a:pt x="4185" y="1052"/>
                  </a:lnTo>
                  <a:cubicBezTo>
                    <a:pt x="2512" y="1194"/>
                    <a:pt x="1188" y="2518"/>
                    <a:pt x="1052" y="4186"/>
                  </a:cubicBezTo>
                  <a:lnTo>
                    <a:pt x="529" y="4186"/>
                  </a:lnTo>
                  <a:cubicBezTo>
                    <a:pt x="659" y="2235"/>
                    <a:pt x="2261" y="660"/>
                    <a:pt x="4185" y="535"/>
                  </a:cubicBezTo>
                  <a:close/>
                  <a:moveTo>
                    <a:pt x="4703" y="535"/>
                  </a:moveTo>
                  <a:cubicBezTo>
                    <a:pt x="6659" y="676"/>
                    <a:pt x="8212" y="2235"/>
                    <a:pt x="8359" y="4186"/>
                  </a:cubicBezTo>
                  <a:lnTo>
                    <a:pt x="7836" y="4186"/>
                  </a:lnTo>
                  <a:cubicBezTo>
                    <a:pt x="7700" y="2518"/>
                    <a:pt x="6375" y="1189"/>
                    <a:pt x="4703" y="1052"/>
                  </a:cubicBezTo>
                  <a:lnTo>
                    <a:pt x="4703" y="535"/>
                  </a:lnTo>
                  <a:close/>
                  <a:moveTo>
                    <a:pt x="4703" y="1575"/>
                  </a:moveTo>
                  <a:cubicBezTo>
                    <a:pt x="6087" y="1712"/>
                    <a:pt x="7182" y="2807"/>
                    <a:pt x="7313" y="4191"/>
                  </a:cubicBezTo>
                  <a:lnTo>
                    <a:pt x="7051" y="4191"/>
                  </a:lnTo>
                  <a:cubicBezTo>
                    <a:pt x="6702" y="4191"/>
                    <a:pt x="6702" y="4709"/>
                    <a:pt x="7051" y="4709"/>
                  </a:cubicBezTo>
                  <a:lnTo>
                    <a:pt x="7313" y="4709"/>
                  </a:lnTo>
                  <a:cubicBezTo>
                    <a:pt x="7182" y="6087"/>
                    <a:pt x="6087" y="7182"/>
                    <a:pt x="4703" y="7319"/>
                  </a:cubicBezTo>
                  <a:lnTo>
                    <a:pt x="4703" y="7073"/>
                  </a:lnTo>
                  <a:cubicBezTo>
                    <a:pt x="4694" y="6907"/>
                    <a:pt x="4569" y="6824"/>
                    <a:pt x="4444" y="6824"/>
                  </a:cubicBezTo>
                  <a:cubicBezTo>
                    <a:pt x="4318" y="6824"/>
                    <a:pt x="4193" y="6907"/>
                    <a:pt x="4185" y="7073"/>
                  </a:cubicBezTo>
                  <a:lnTo>
                    <a:pt x="4185" y="7319"/>
                  </a:lnTo>
                  <a:cubicBezTo>
                    <a:pt x="2801" y="7188"/>
                    <a:pt x="1706" y="6093"/>
                    <a:pt x="1575" y="4709"/>
                  </a:cubicBezTo>
                  <a:lnTo>
                    <a:pt x="1836" y="4709"/>
                  </a:lnTo>
                  <a:cubicBezTo>
                    <a:pt x="2183" y="4709"/>
                    <a:pt x="2185" y="4191"/>
                    <a:pt x="1842" y="4191"/>
                  </a:cubicBezTo>
                  <a:cubicBezTo>
                    <a:pt x="1840" y="4191"/>
                    <a:pt x="1838" y="4191"/>
                    <a:pt x="1836" y="4191"/>
                  </a:cubicBezTo>
                  <a:lnTo>
                    <a:pt x="1575" y="4191"/>
                  </a:lnTo>
                  <a:cubicBezTo>
                    <a:pt x="1706" y="2807"/>
                    <a:pt x="2801" y="1712"/>
                    <a:pt x="4185" y="1575"/>
                  </a:cubicBezTo>
                  <a:lnTo>
                    <a:pt x="4185" y="1842"/>
                  </a:lnTo>
                  <a:cubicBezTo>
                    <a:pt x="4174" y="2025"/>
                    <a:pt x="4309" y="2116"/>
                    <a:pt x="4444" y="2116"/>
                  </a:cubicBezTo>
                  <a:cubicBezTo>
                    <a:pt x="4579" y="2116"/>
                    <a:pt x="4713" y="2025"/>
                    <a:pt x="4703" y="1842"/>
                  </a:cubicBezTo>
                  <a:lnTo>
                    <a:pt x="4703" y="1575"/>
                  </a:lnTo>
                  <a:close/>
                  <a:moveTo>
                    <a:pt x="1052" y="4709"/>
                  </a:moveTo>
                  <a:cubicBezTo>
                    <a:pt x="1188" y="6376"/>
                    <a:pt x="2512" y="7700"/>
                    <a:pt x="4185" y="7842"/>
                  </a:cubicBezTo>
                  <a:lnTo>
                    <a:pt x="4185" y="8365"/>
                  </a:lnTo>
                  <a:cubicBezTo>
                    <a:pt x="2229" y="8229"/>
                    <a:pt x="659" y="6638"/>
                    <a:pt x="529" y="4709"/>
                  </a:cubicBezTo>
                  <a:close/>
                  <a:moveTo>
                    <a:pt x="8359" y="4709"/>
                  </a:moveTo>
                  <a:cubicBezTo>
                    <a:pt x="8228" y="6665"/>
                    <a:pt x="6632" y="8234"/>
                    <a:pt x="4703" y="8365"/>
                  </a:cubicBezTo>
                  <a:lnTo>
                    <a:pt x="4703" y="7842"/>
                  </a:lnTo>
                  <a:cubicBezTo>
                    <a:pt x="6375" y="7706"/>
                    <a:pt x="7700" y="6381"/>
                    <a:pt x="7836" y="4709"/>
                  </a:cubicBezTo>
                  <a:close/>
                  <a:moveTo>
                    <a:pt x="4441" y="1"/>
                  </a:moveTo>
                  <a:cubicBezTo>
                    <a:pt x="4354" y="1"/>
                    <a:pt x="4272" y="12"/>
                    <a:pt x="4185" y="17"/>
                  </a:cubicBezTo>
                  <a:cubicBezTo>
                    <a:pt x="1940" y="153"/>
                    <a:pt x="153" y="1946"/>
                    <a:pt x="11" y="4186"/>
                  </a:cubicBezTo>
                  <a:cubicBezTo>
                    <a:pt x="6" y="4273"/>
                    <a:pt x="0" y="4360"/>
                    <a:pt x="0" y="4447"/>
                  </a:cubicBezTo>
                  <a:cubicBezTo>
                    <a:pt x="0" y="4534"/>
                    <a:pt x="6" y="4621"/>
                    <a:pt x="11" y="4709"/>
                  </a:cubicBezTo>
                  <a:cubicBezTo>
                    <a:pt x="153" y="6954"/>
                    <a:pt x="1940" y="8741"/>
                    <a:pt x="4185" y="8877"/>
                  </a:cubicBezTo>
                  <a:cubicBezTo>
                    <a:pt x="4272" y="8883"/>
                    <a:pt x="4354" y="8893"/>
                    <a:pt x="4446" y="8893"/>
                  </a:cubicBezTo>
                  <a:cubicBezTo>
                    <a:pt x="4534" y="8893"/>
                    <a:pt x="4615" y="8883"/>
                    <a:pt x="4703" y="8877"/>
                  </a:cubicBezTo>
                  <a:cubicBezTo>
                    <a:pt x="6948" y="8741"/>
                    <a:pt x="8735" y="6948"/>
                    <a:pt x="8876" y="4709"/>
                  </a:cubicBezTo>
                  <a:cubicBezTo>
                    <a:pt x="8882" y="4621"/>
                    <a:pt x="8887" y="4534"/>
                    <a:pt x="8887" y="4447"/>
                  </a:cubicBezTo>
                  <a:cubicBezTo>
                    <a:pt x="8887" y="4360"/>
                    <a:pt x="8882" y="4273"/>
                    <a:pt x="8876" y="4186"/>
                  </a:cubicBezTo>
                  <a:cubicBezTo>
                    <a:pt x="8735" y="1946"/>
                    <a:pt x="6948" y="153"/>
                    <a:pt x="4703" y="17"/>
                  </a:cubicBezTo>
                  <a:cubicBezTo>
                    <a:pt x="4615" y="12"/>
                    <a:pt x="4534" y="1"/>
                    <a:pt x="4441" y="1"/>
                  </a:cubicBezTo>
                  <a:close/>
                </a:path>
              </a:pathLst>
            </a:custGeom>
            <a:solidFill>
              <a:srgbClr val="4B6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45" name="Google Shape;9245;p62"/>
            <p:cNvSpPr/>
            <p:nvPr/>
          </p:nvSpPr>
          <p:spPr>
            <a:xfrm>
              <a:off x="2738450" y="1732343"/>
              <a:ext cx="62549" cy="62676"/>
            </a:xfrm>
            <a:custGeom>
              <a:avLst/>
              <a:gdLst/>
              <a:ahLst/>
              <a:cxnLst/>
              <a:rect l="l" t="t" r="r" b="b"/>
              <a:pathLst>
                <a:path w="2475" h="2480" extrusionOk="0">
                  <a:moveTo>
                    <a:pt x="2475" y="1237"/>
                  </a:moveTo>
                  <a:cubicBezTo>
                    <a:pt x="2475" y="1924"/>
                    <a:pt x="1924" y="2480"/>
                    <a:pt x="1238" y="2480"/>
                  </a:cubicBezTo>
                  <a:cubicBezTo>
                    <a:pt x="557" y="2480"/>
                    <a:pt x="1" y="1924"/>
                    <a:pt x="1" y="1237"/>
                  </a:cubicBezTo>
                  <a:cubicBezTo>
                    <a:pt x="1" y="556"/>
                    <a:pt x="557" y="0"/>
                    <a:pt x="1238" y="0"/>
                  </a:cubicBezTo>
                  <a:cubicBezTo>
                    <a:pt x="1924" y="0"/>
                    <a:pt x="2475" y="556"/>
                    <a:pt x="2475" y="1237"/>
                  </a:cubicBezTo>
                  <a:close/>
                </a:path>
              </a:pathLst>
            </a:custGeom>
            <a:gradFill>
              <a:gsLst>
                <a:gs pos="0">
                  <a:srgbClr val="435D74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9246" name="Google Shape;9246;p62"/>
          <p:cNvSpPr/>
          <p:nvPr/>
        </p:nvSpPr>
        <p:spPr>
          <a:xfrm>
            <a:off x="1175776" y="2420725"/>
            <a:ext cx="302057" cy="302053"/>
          </a:xfrm>
          <a:custGeom>
            <a:avLst/>
            <a:gdLst/>
            <a:ahLst/>
            <a:cxnLst/>
            <a:rect l="l" t="t" r="r" b="b"/>
            <a:pathLst>
              <a:path w="7374" h="7373" extrusionOk="0">
                <a:moveTo>
                  <a:pt x="7373" y="3684"/>
                </a:moveTo>
                <a:cubicBezTo>
                  <a:pt x="7373" y="5722"/>
                  <a:pt x="5722" y="7373"/>
                  <a:pt x="3690" y="7373"/>
                </a:cubicBezTo>
                <a:cubicBezTo>
                  <a:pt x="1652" y="7373"/>
                  <a:pt x="1" y="5722"/>
                  <a:pt x="1" y="3684"/>
                </a:cubicBezTo>
                <a:cubicBezTo>
                  <a:pt x="1" y="1652"/>
                  <a:pt x="1652" y="0"/>
                  <a:pt x="3690" y="0"/>
                </a:cubicBezTo>
                <a:cubicBezTo>
                  <a:pt x="5722" y="0"/>
                  <a:pt x="7373" y="1652"/>
                  <a:pt x="7373" y="3684"/>
                </a:cubicBezTo>
                <a:close/>
              </a:path>
            </a:pathLst>
          </a:custGeom>
          <a:gradFill>
            <a:gsLst>
              <a:gs pos="0">
                <a:srgbClr val="435D74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9247" name="Google Shape;9247;p62"/>
          <p:cNvGrpSpPr/>
          <p:nvPr/>
        </p:nvGrpSpPr>
        <p:grpSpPr>
          <a:xfrm>
            <a:off x="2000561" y="3816542"/>
            <a:ext cx="336675" cy="334710"/>
            <a:chOff x="2657906" y="2241938"/>
            <a:chExt cx="225987" cy="224698"/>
          </a:xfrm>
        </p:grpSpPr>
        <p:sp>
          <p:nvSpPr>
            <p:cNvPr id="9248" name="Google Shape;9248;p62"/>
            <p:cNvSpPr/>
            <p:nvPr/>
          </p:nvSpPr>
          <p:spPr>
            <a:xfrm>
              <a:off x="2682421" y="2272897"/>
              <a:ext cx="169124" cy="162755"/>
            </a:xfrm>
            <a:custGeom>
              <a:avLst/>
              <a:gdLst/>
              <a:ahLst/>
              <a:cxnLst/>
              <a:rect l="l" t="t" r="r" b="b"/>
              <a:pathLst>
                <a:path w="6692" h="6440" extrusionOk="0">
                  <a:moveTo>
                    <a:pt x="3471" y="309"/>
                  </a:moveTo>
                  <a:cubicBezTo>
                    <a:pt x="5084" y="309"/>
                    <a:pt x="6386" y="1617"/>
                    <a:pt x="6386" y="3224"/>
                  </a:cubicBezTo>
                  <a:cubicBezTo>
                    <a:pt x="6386" y="4401"/>
                    <a:pt x="5678" y="5464"/>
                    <a:pt x="4588" y="5916"/>
                  </a:cubicBezTo>
                  <a:cubicBezTo>
                    <a:pt x="4227" y="6066"/>
                    <a:pt x="3849" y="6138"/>
                    <a:pt x="3473" y="6138"/>
                  </a:cubicBezTo>
                  <a:cubicBezTo>
                    <a:pt x="2714" y="6138"/>
                    <a:pt x="1969" y="5842"/>
                    <a:pt x="1411" y="5284"/>
                  </a:cubicBezTo>
                  <a:cubicBezTo>
                    <a:pt x="578" y="4450"/>
                    <a:pt x="332" y="3197"/>
                    <a:pt x="779" y="2107"/>
                  </a:cubicBezTo>
                  <a:cubicBezTo>
                    <a:pt x="1231" y="1023"/>
                    <a:pt x="2294" y="309"/>
                    <a:pt x="3471" y="309"/>
                  </a:cubicBezTo>
                  <a:close/>
                  <a:moveTo>
                    <a:pt x="3480" y="1"/>
                  </a:moveTo>
                  <a:cubicBezTo>
                    <a:pt x="2642" y="1"/>
                    <a:pt x="1816" y="329"/>
                    <a:pt x="1199" y="947"/>
                  </a:cubicBezTo>
                  <a:cubicBezTo>
                    <a:pt x="278" y="1867"/>
                    <a:pt x="0" y="3252"/>
                    <a:pt x="496" y="4450"/>
                  </a:cubicBezTo>
                  <a:cubicBezTo>
                    <a:pt x="997" y="5655"/>
                    <a:pt x="2169" y="6439"/>
                    <a:pt x="3471" y="6439"/>
                  </a:cubicBezTo>
                  <a:cubicBezTo>
                    <a:pt x="5253" y="6439"/>
                    <a:pt x="6691" y="5001"/>
                    <a:pt x="6691" y="3219"/>
                  </a:cubicBezTo>
                  <a:cubicBezTo>
                    <a:pt x="6691" y="1917"/>
                    <a:pt x="5907" y="745"/>
                    <a:pt x="4702" y="244"/>
                  </a:cubicBezTo>
                  <a:cubicBezTo>
                    <a:pt x="4307" y="80"/>
                    <a:pt x="3892" y="1"/>
                    <a:pt x="348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49" name="Google Shape;9249;p62"/>
            <p:cNvSpPr/>
            <p:nvPr/>
          </p:nvSpPr>
          <p:spPr>
            <a:xfrm>
              <a:off x="2723590" y="2319348"/>
              <a:ext cx="81554" cy="69878"/>
            </a:xfrm>
            <a:custGeom>
              <a:avLst/>
              <a:gdLst/>
              <a:ahLst/>
              <a:cxnLst/>
              <a:rect l="l" t="t" r="r" b="b"/>
              <a:pathLst>
                <a:path w="3227" h="2765" extrusionOk="0">
                  <a:moveTo>
                    <a:pt x="1842" y="307"/>
                  </a:moveTo>
                  <a:cubicBezTo>
                    <a:pt x="2436" y="307"/>
                    <a:pt x="2915" y="792"/>
                    <a:pt x="2915" y="1386"/>
                  </a:cubicBezTo>
                  <a:cubicBezTo>
                    <a:pt x="2915" y="2032"/>
                    <a:pt x="2386" y="2460"/>
                    <a:pt x="1835" y="2460"/>
                  </a:cubicBezTo>
                  <a:cubicBezTo>
                    <a:pt x="1572" y="2460"/>
                    <a:pt x="1303" y="2362"/>
                    <a:pt x="1085" y="2144"/>
                  </a:cubicBezTo>
                  <a:cubicBezTo>
                    <a:pt x="409" y="1468"/>
                    <a:pt x="888" y="313"/>
                    <a:pt x="1842" y="313"/>
                  </a:cubicBezTo>
                  <a:lnTo>
                    <a:pt x="1842" y="307"/>
                  </a:lnTo>
                  <a:close/>
                  <a:moveTo>
                    <a:pt x="1833" y="0"/>
                  </a:moveTo>
                  <a:cubicBezTo>
                    <a:pt x="1494" y="0"/>
                    <a:pt x="1148" y="126"/>
                    <a:pt x="867" y="405"/>
                  </a:cubicBezTo>
                  <a:cubicBezTo>
                    <a:pt x="0" y="1277"/>
                    <a:pt x="616" y="2765"/>
                    <a:pt x="1842" y="2765"/>
                  </a:cubicBezTo>
                  <a:cubicBezTo>
                    <a:pt x="2605" y="2759"/>
                    <a:pt x="3221" y="2144"/>
                    <a:pt x="3226" y="1381"/>
                  </a:cubicBezTo>
                  <a:cubicBezTo>
                    <a:pt x="3226" y="551"/>
                    <a:pt x="2544" y="0"/>
                    <a:pt x="1833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50" name="Google Shape;9250;p62"/>
            <p:cNvSpPr/>
            <p:nvPr/>
          </p:nvSpPr>
          <p:spPr>
            <a:xfrm>
              <a:off x="2723590" y="2319348"/>
              <a:ext cx="81554" cy="69878"/>
            </a:xfrm>
            <a:custGeom>
              <a:avLst/>
              <a:gdLst/>
              <a:ahLst/>
              <a:cxnLst/>
              <a:rect l="l" t="t" r="r" b="b"/>
              <a:pathLst>
                <a:path w="3227" h="2765" extrusionOk="0">
                  <a:moveTo>
                    <a:pt x="1842" y="307"/>
                  </a:moveTo>
                  <a:cubicBezTo>
                    <a:pt x="2436" y="307"/>
                    <a:pt x="2915" y="792"/>
                    <a:pt x="2915" y="1386"/>
                  </a:cubicBezTo>
                  <a:cubicBezTo>
                    <a:pt x="2915" y="2032"/>
                    <a:pt x="2386" y="2460"/>
                    <a:pt x="1835" y="2460"/>
                  </a:cubicBezTo>
                  <a:cubicBezTo>
                    <a:pt x="1572" y="2460"/>
                    <a:pt x="1303" y="2362"/>
                    <a:pt x="1085" y="2144"/>
                  </a:cubicBezTo>
                  <a:cubicBezTo>
                    <a:pt x="409" y="1468"/>
                    <a:pt x="888" y="313"/>
                    <a:pt x="1842" y="313"/>
                  </a:cubicBezTo>
                  <a:lnTo>
                    <a:pt x="1842" y="307"/>
                  </a:lnTo>
                  <a:close/>
                  <a:moveTo>
                    <a:pt x="1833" y="0"/>
                  </a:moveTo>
                  <a:cubicBezTo>
                    <a:pt x="1494" y="0"/>
                    <a:pt x="1148" y="126"/>
                    <a:pt x="867" y="405"/>
                  </a:cubicBezTo>
                  <a:cubicBezTo>
                    <a:pt x="0" y="1277"/>
                    <a:pt x="616" y="2765"/>
                    <a:pt x="1842" y="2765"/>
                  </a:cubicBezTo>
                  <a:cubicBezTo>
                    <a:pt x="2605" y="2759"/>
                    <a:pt x="3221" y="2144"/>
                    <a:pt x="3226" y="1381"/>
                  </a:cubicBezTo>
                  <a:cubicBezTo>
                    <a:pt x="3226" y="551"/>
                    <a:pt x="2544" y="0"/>
                    <a:pt x="183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51" name="Google Shape;9251;p62"/>
            <p:cNvSpPr/>
            <p:nvPr/>
          </p:nvSpPr>
          <p:spPr>
            <a:xfrm>
              <a:off x="2665741" y="2257455"/>
              <a:ext cx="201371" cy="193739"/>
            </a:xfrm>
            <a:custGeom>
              <a:avLst/>
              <a:gdLst/>
              <a:ahLst/>
              <a:cxnLst/>
              <a:rect l="l" t="t" r="r" b="b"/>
              <a:pathLst>
                <a:path w="7968" h="7666" extrusionOk="0">
                  <a:moveTo>
                    <a:pt x="4131" y="304"/>
                  </a:moveTo>
                  <a:cubicBezTo>
                    <a:pt x="6082" y="310"/>
                    <a:pt x="7657" y="1885"/>
                    <a:pt x="7657" y="3835"/>
                  </a:cubicBezTo>
                  <a:cubicBezTo>
                    <a:pt x="7657" y="5263"/>
                    <a:pt x="6801" y="6549"/>
                    <a:pt x="5482" y="7094"/>
                  </a:cubicBezTo>
                  <a:cubicBezTo>
                    <a:pt x="5046" y="7274"/>
                    <a:pt x="4588" y="7362"/>
                    <a:pt x="4134" y="7362"/>
                  </a:cubicBezTo>
                  <a:cubicBezTo>
                    <a:pt x="3216" y="7362"/>
                    <a:pt x="2315" y="7003"/>
                    <a:pt x="1641" y="6325"/>
                  </a:cubicBezTo>
                  <a:cubicBezTo>
                    <a:pt x="633" y="5317"/>
                    <a:pt x="328" y="3803"/>
                    <a:pt x="878" y="2484"/>
                  </a:cubicBezTo>
                  <a:cubicBezTo>
                    <a:pt x="1423" y="1165"/>
                    <a:pt x="2709" y="310"/>
                    <a:pt x="4131" y="310"/>
                  </a:cubicBezTo>
                  <a:lnTo>
                    <a:pt x="4131" y="304"/>
                  </a:lnTo>
                  <a:close/>
                  <a:moveTo>
                    <a:pt x="4133" y="1"/>
                  </a:moveTo>
                  <a:cubicBezTo>
                    <a:pt x="3135" y="1"/>
                    <a:pt x="2155" y="390"/>
                    <a:pt x="1423" y="1122"/>
                  </a:cubicBezTo>
                  <a:cubicBezTo>
                    <a:pt x="328" y="2217"/>
                    <a:pt x="1" y="3868"/>
                    <a:pt x="595" y="5301"/>
                  </a:cubicBezTo>
                  <a:cubicBezTo>
                    <a:pt x="1183" y="6729"/>
                    <a:pt x="2584" y="7666"/>
                    <a:pt x="4131" y="7666"/>
                  </a:cubicBezTo>
                  <a:cubicBezTo>
                    <a:pt x="6251" y="7660"/>
                    <a:pt x="7962" y="5949"/>
                    <a:pt x="7967" y="3830"/>
                  </a:cubicBezTo>
                  <a:cubicBezTo>
                    <a:pt x="7967" y="2282"/>
                    <a:pt x="7030" y="882"/>
                    <a:pt x="5602" y="293"/>
                  </a:cubicBezTo>
                  <a:cubicBezTo>
                    <a:pt x="5127" y="96"/>
                    <a:pt x="4628" y="1"/>
                    <a:pt x="4133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52" name="Google Shape;9252;p62"/>
            <p:cNvSpPr/>
            <p:nvPr/>
          </p:nvSpPr>
          <p:spPr>
            <a:xfrm>
              <a:off x="2832236" y="2350382"/>
              <a:ext cx="51657" cy="7860"/>
            </a:xfrm>
            <a:custGeom>
              <a:avLst/>
              <a:gdLst/>
              <a:ahLst/>
              <a:cxnLst/>
              <a:rect l="l" t="t" r="r" b="b"/>
              <a:pathLst>
                <a:path w="2044" h="311" extrusionOk="0">
                  <a:moveTo>
                    <a:pt x="153" y="0"/>
                  </a:moveTo>
                  <a:cubicBezTo>
                    <a:pt x="66" y="0"/>
                    <a:pt x="1" y="71"/>
                    <a:pt x="1" y="153"/>
                  </a:cubicBezTo>
                  <a:cubicBezTo>
                    <a:pt x="1" y="240"/>
                    <a:pt x="66" y="311"/>
                    <a:pt x="153" y="311"/>
                  </a:cubicBezTo>
                  <a:lnTo>
                    <a:pt x="1837" y="311"/>
                  </a:lnTo>
                  <a:cubicBezTo>
                    <a:pt x="2044" y="311"/>
                    <a:pt x="2044" y="0"/>
                    <a:pt x="1837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53" name="Google Shape;9253;p62"/>
            <p:cNvSpPr/>
            <p:nvPr/>
          </p:nvSpPr>
          <p:spPr>
            <a:xfrm>
              <a:off x="2723716" y="2350382"/>
              <a:ext cx="94216" cy="7860"/>
            </a:xfrm>
            <a:custGeom>
              <a:avLst/>
              <a:gdLst/>
              <a:ahLst/>
              <a:cxnLst/>
              <a:rect l="l" t="t" r="r" b="b"/>
              <a:pathLst>
                <a:path w="3728" h="311" extrusionOk="0">
                  <a:moveTo>
                    <a:pt x="153" y="0"/>
                  </a:moveTo>
                  <a:cubicBezTo>
                    <a:pt x="66" y="0"/>
                    <a:pt x="1" y="71"/>
                    <a:pt x="1" y="153"/>
                  </a:cubicBezTo>
                  <a:cubicBezTo>
                    <a:pt x="1" y="240"/>
                    <a:pt x="66" y="311"/>
                    <a:pt x="153" y="311"/>
                  </a:cubicBezTo>
                  <a:lnTo>
                    <a:pt x="3526" y="311"/>
                  </a:lnTo>
                  <a:cubicBezTo>
                    <a:pt x="3728" y="311"/>
                    <a:pt x="3728" y="0"/>
                    <a:pt x="3526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54" name="Google Shape;9254;p62"/>
            <p:cNvSpPr/>
            <p:nvPr/>
          </p:nvSpPr>
          <p:spPr>
            <a:xfrm>
              <a:off x="2657906" y="2350382"/>
              <a:ext cx="51657" cy="7860"/>
            </a:xfrm>
            <a:custGeom>
              <a:avLst/>
              <a:gdLst/>
              <a:ahLst/>
              <a:cxnLst/>
              <a:rect l="l" t="t" r="r" b="b"/>
              <a:pathLst>
                <a:path w="2044" h="311" extrusionOk="0">
                  <a:moveTo>
                    <a:pt x="153" y="0"/>
                  </a:moveTo>
                  <a:cubicBezTo>
                    <a:pt x="65" y="0"/>
                    <a:pt x="0" y="71"/>
                    <a:pt x="0" y="153"/>
                  </a:cubicBezTo>
                  <a:cubicBezTo>
                    <a:pt x="0" y="240"/>
                    <a:pt x="65" y="311"/>
                    <a:pt x="153" y="311"/>
                  </a:cubicBezTo>
                  <a:lnTo>
                    <a:pt x="1836" y="311"/>
                  </a:lnTo>
                  <a:cubicBezTo>
                    <a:pt x="2043" y="311"/>
                    <a:pt x="2043" y="0"/>
                    <a:pt x="1836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55" name="Google Shape;9255;p62"/>
            <p:cNvSpPr/>
            <p:nvPr/>
          </p:nvSpPr>
          <p:spPr>
            <a:xfrm>
              <a:off x="2766275" y="2307824"/>
              <a:ext cx="7885" cy="92952"/>
            </a:xfrm>
            <a:custGeom>
              <a:avLst/>
              <a:gdLst/>
              <a:ahLst/>
              <a:cxnLst/>
              <a:rect l="l" t="t" r="r" b="b"/>
              <a:pathLst>
                <a:path w="312" h="3678" extrusionOk="0">
                  <a:moveTo>
                    <a:pt x="153" y="1"/>
                  </a:moveTo>
                  <a:cubicBezTo>
                    <a:pt x="71" y="1"/>
                    <a:pt x="0" y="66"/>
                    <a:pt x="0" y="153"/>
                  </a:cubicBezTo>
                  <a:lnTo>
                    <a:pt x="0" y="3526"/>
                  </a:lnTo>
                  <a:cubicBezTo>
                    <a:pt x="0" y="3627"/>
                    <a:pt x="78" y="3677"/>
                    <a:pt x="156" y="3677"/>
                  </a:cubicBezTo>
                  <a:cubicBezTo>
                    <a:pt x="233" y="3677"/>
                    <a:pt x="311" y="3627"/>
                    <a:pt x="311" y="3526"/>
                  </a:cubicBezTo>
                  <a:lnTo>
                    <a:pt x="311" y="153"/>
                  </a:lnTo>
                  <a:cubicBezTo>
                    <a:pt x="311" y="66"/>
                    <a:pt x="240" y="1"/>
                    <a:pt x="153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56" name="Google Shape;9256;p62"/>
            <p:cNvSpPr/>
            <p:nvPr/>
          </p:nvSpPr>
          <p:spPr>
            <a:xfrm>
              <a:off x="2766275" y="2241938"/>
              <a:ext cx="7885" cy="50343"/>
            </a:xfrm>
            <a:custGeom>
              <a:avLst/>
              <a:gdLst/>
              <a:ahLst/>
              <a:cxnLst/>
              <a:rect l="l" t="t" r="r" b="b"/>
              <a:pathLst>
                <a:path w="312" h="1992" extrusionOk="0">
                  <a:moveTo>
                    <a:pt x="156" y="0"/>
                  </a:moveTo>
                  <a:cubicBezTo>
                    <a:pt x="78" y="0"/>
                    <a:pt x="0" y="52"/>
                    <a:pt x="0" y="155"/>
                  </a:cubicBezTo>
                  <a:lnTo>
                    <a:pt x="0" y="1839"/>
                  </a:lnTo>
                  <a:cubicBezTo>
                    <a:pt x="0" y="1926"/>
                    <a:pt x="71" y="1992"/>
                    <a:pt x="153" y="1992"/>
                  </a:cubicBezTo>
                  <a:cubicBezTo>
                    <a:pt x="240" y="1992"/>
                    <a:pt x="311" y="1926"/>
                    <a:pt x="311" y="1839"/>
                  </a:cubicBezTo>
                  <a:lnTo>
                    <a:pt x="311" y="155"/>
                  </a:lnTo>
                  <a:cubicBezTo>
                    <a:pt x="311" y="52"/>
                    <a:pt x="233" y="0"/>
                    <a:pt x="156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57" name="Google Shape;9257;p62"/>
            <p:cNvSpPr/>
            <p:nvPr/>
          </p:nvSpPr>
          <p:spPr>
            <a:xfrm>
              <a:off x="2766275" y="2416268"/>
              <a:ext cx="7885" cy="50368"/>
            </a:xfrm>
            <a:custGeom>
              <a:avLst/>
              <a:gdLst/>
              <a:ahLst/>
              <a:cxnLst/>
              <a:rect l="l" t="t" r="r" b="b"/>
              <a:pathLst>
                <a:path w="312" h="1993" extrusionOk="0">
                  <a:moveTo>
                    <a:pt x="156" y="1"/>
                  </a:moveTo>
                  <a:cubicBezTo>
                    <a:pt x="78" y="1"/>
                    <a:pt x="0" y="52"/>
                    <a:pt x="0" y="156"/>
                  </a:cubicBezTo>
                  <a:lnTo>
                    <a:pt x="0" y="1840"/>
                  </a:lnTo>
                  <a:cubicBezTo>
                    <a:pt x="0" y="1927"/>
                    <a:pt x="71" y="1992"/>
                    <a:pt x="153" y="1992"/>
                  </a:cubicBezTo>
                  <a:cubicBezTo>
                    <a:pt x="240" y="1992"/>
                    <a:pt x="311" y="1927"/>
                    <a:pt x="311" y="1840"/>
                  </a:cubicBezTo>
                  <a:lnTo>
                    <a:pt x="311" y="156"/>
                  </a:lnTo>
                  <a:cubicBezTo>
                    <a:pt x="311" y="52"/>
                    <a:pt x="233" y="1"/>
                    <a:pt x="156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258" name="Google Shape;9258;p62"/>
          <p:cNvGrpSpPr/>
          <p:nvPr/>
        </p:nvGrpSpPr>
        <p:grpSpPr>
          <a:xfrm>
            <a:off x="4116787" y="3256553"/>
            <a:ext cx="447728" cy="1135923"/>
            <a:chOff x="4116787" y="3256553"/>
            <a:chExt cx="447728" cy="1135923"/>
          </a:xfrm>
        </p:grpSpPr>
        <p:sp>
          <p:nvSpPr>
            <p:cNvPr id="9259" name="Google Shape;9259;p62"/>
            <p:cNvSpPr/>
            <p:nvPr/>
          </p:nvSpPr>
          <p:spPr>
            <a:xfrm>
              <a:off x="4116787" y="3256553"/>
              <a:ext cx="447728" cy="1135923"/>
            </a:xfrm>
            <a:custGeom>
              <a:avLst/>
              <a:gdLst/>
              <a:ahLst/>
              <a:cxnLst/>
              <a:rect l="l" t="t" r="r" b="b"/>
              <a:pathLst>
                <a:path w="17716" h="44947" extrusionOk="0">
                  <a:moveTo>
                    <a:pt x="8708" y="1"/>
                  </a:moveTo>
                  <a:cubicBezTo>
                    <a:pt x="8000" y="1"/>
                    <a:pt x="6261" y="235"/>
                    <a:pt x="6594" y="2603"/>
                  </a:cubicBezTo>
                  <a:cubicBezTo>
                    <a:pt x="6594" y="2603"/>
                    <a:pt x="6535" y="2587"/>
                    <a:pt x="6464" y="2587"/>
                  </a:cubicBezTo>
                  <a:cubicBezTo>
                    <a:pt x="6333" y="2587"/>
                    <a:pt x="6160" y="2641"/>
                    <a:pt x="6212" y="2946"/>
                  </a:cubicBezTo>
                  <a:cubicBezTo>
                    <a:pt x="6294" y="3415"/>
                    <a:pt x="6463" y="3965"/>
                    <a:pt x="7041" y="3965"/>
                  </a:cubicBezTo>
                  <a:cubicBezTo>
                    <a:pt x="7041" y="3965"/>
                    <a:pt x="7052" y="4690"/>
                    <a:pt x="7586" y="5022"/>
                  </a:cubicBezTo>
                  <a:cubicBezTo>
                    <a:pt x="7586" y="5022"/>
                    <a:pt x="7716" y="5720"/>
                    <a:pt x="7624" y="5851"/>
                  </a:cubicBezTo>
                  <a:cubicBezTo>
                    <a:pt x="7526" y="5982"/>
                    <a:pt x="5749" y="7224"/>
                    <a:pt x="5172" y="7278"/>
                  </a:cubicBezTo>
                  <a:cubicBezTo>
                    <a:pt x="4589" y="7338"/>
                    <a:pt x="2801" y="7758"/>
                    <a:pt x="2774" y="9725"/>
                  </a:cubicBezTo>
                  <a:cubicBezTo>
                    <a:pt x="2752" y="11687"/>
                    <a:pt x="2622" y="12259"/>
                    <a:pt x="2442" y="12542"/>
                  </a:cubicBezTo>
                  <a:cubicBezTo>
                    <a:pt x="2267" y="12825"/>
                    <a:pt x="2148" y="14640"/>
                    <a:pt x="2197" y="15485"/>
                  </a:cubicBezTo>
                  <a:cubicBezTo>
                    <a:pt x="2246" y="16324"/>
                    <a:pt x="1390" y="18422"/>
                    <a:pt x="1543" y="20874"/>
                  </a:cubicBezTo>
                  <a:cubicBezTo>
                    <a:pt x="1543" y="20874"/>
                    <a:pt x="665" y="21691"/>
                    <a:pt x="595" y="22334"/>
                  </a:cubicBezTo>
                  <a:cubicBezTo>
                    <a:pt x="524" y="22971"/>
                    <a:pt x="1" y="23838"/>
                    <a:pt x="61" y="23958"/>
                  </a:cubicBezTo>
                  <a:cubicBezTo>
                    <a:pt x="87" y="24009"/>
                    <a:pt x="167" y="24037"/>
                    <a:pt x="261" y="24037"/>
                  </a:cubicBezTo>
                  <a:cubicBezTo>
                    <a:pt x="377" y="24037"/>
                    <a:pt x="515" y="23994"/>
                    <a:pt x="605" y="23898"/>
                  </a:cubicBezTo>
                  <a:cubicBezTo>
                    <a:pt x="774" y="23718"/>
                    <a:pt x="1036" y="23386"/>
                    <a:pt x="1036" y="23386"/>
                  </a:cubicBezTo>
                  <a:lnTo>
                    <a:pt x="1036" y="23386"/>
                  </a:lnTo>
                  <a:cubicBezTo>
                    <a:pt x="1036" y="23386"/>
                    <a:pt x="480" y="25511"/>
                    <a:pt x="763" y="25603"/>
                  </a:cubicBezTo>
                  <a:cubicBezTo>
                    <a:pt x="775" y="25607"/>
                    <a:pt x="786" y="25609"/>
                    <a:pt x="797" y="25609"/>
                  </a:cubicBezTo>
                  <a:cubicBezTo>
                    <a:pt x="1101" y="25609"/>
                    <a:pt x="1323" y="24295"/>
                    <a:pt x="1428" y="24143"/>
                  </a:cubicBezTo>
                  <a:cubicBezTo>
                    <a:pt x="1446" y="24117"/>
                    <a:pt x="1460" y="24106"/>
                    <a:pt x="1472" y="24106"/>
                  </a:cubicBezTo>
                  <a:cubicBezTo>
                    <a:pt x="1531" y="24106"/>
                    <a:pt x="1525" y="24383"/>
                    <a:pt x="1494" y="24546"/>
                  </a:cubicBezTo>
                  <a:cubicBezTo>
                    <a:pt x="1457" y="24741"/>
                    <a:pt x="1379" y="25771"/>
                    <a:pt x="1600" y="25771"/>
                  </a:cubicBezTo>
                  <a:cubicBezTo>
                    <a:pt x="1608" y="25771"/>
                    <a:pt x="1616" y="25769"/>
                    <a:pt x="1624" y="25767"/>
                  </a:cubicBezTo>
                  <a:cubicBezTo>
                    <a:pt x="1856" y="25701"/>
                    <a:pt x="1934" y="24271"/>
                    <a:pt x="2035" y="24271"/>
                  </a:cubicBezTo>
                  <a:cubicBezTo>
                    <a:pt x="2043" y="24271"/>
                    <a:pt x="2052" y="24280"/>
                    <a:pt x="2060" y="24301"/>
                  </a:cubicBezTo>
                  <a:cubicBezTo>
                    <a:pt x="2180" y="24573"/>
                    <a:pt x="2006" y="25592"/>
                    <a:pt x="2169" y="25625"/>
                  </a:cubicBezTo>
                  <a:cubicBezTo>
                    <a:pt x="2183" y="25628"/>
                    <a:pt x="2196" y="25629"/>
                    <a:pt x="2208" y="25629"/>
                  </a:cubicBezTo>
                  <a:cubicBezTo>
                    <a:pt x="2340" y="25629"/>
                    <a:pt x="2351" y="25475"/>
                    <a:pt x="2376" y="25380"/>
                  </a:cubicBezTo>
                  <a:cubicBezTo>
                    <a:pt x="2397" y="25279"/>
                    <a:pt x="2346" y="24133"/>
                    <a:pt x="2444" y="24133"/>
                  </a:cubicBezTo>
                  <a:cubicBezTo>
                    <a:pt x="2451" y="24133"/>
                    <a:pt x="2460" y="24140"/>
                    <a:pt x="2469" y="24154"/>
                  </a:cubicBezTo>
                  <a:cubicBezTo>
                    <a:pt x="2600" y="24350"/>
                    <a:pt x="2529" y="25353"/>
                    <a:pt x="2632" y="25385"/>
                  </a:cubicBezTo>
                  <a:cubicBezTo>
                    <a:pt x="2632" y="25385"/>
                    <a:pt x="2672" y="25404"/>
                    <a:pt x="2719" y="25404"/>
                  </a:cubicBezTo>
                  <a:cubicBezTo>
                    <a:pt x="2796" y="25404"/>
                    <a:pt x="2895" y="25356"/>
                    <a:pt x="2889" y="25107"/>
                  </a:cubicBezTo>
                  <a:cubicBezTo>
                    <a:pt x="2878" y="24704"/>
                    <a:pt x="3025" y="22966"/>
                    <a:pt x="3036" y="22563"/>
                  </a:cubicBezTo>
                  <a:cubicBezTo>
                    <a:pt x="3047" y="22007"/>
                    <a:pt x="2731" y="21228"/>
                    <a:pt x="2812" y="21097"/>
                  </a:cubicBezTo>
                  <a:cubicBezTo>
                    <a:pt x="2894" y="20966"/>
                    <a:pt x="3510" y="18950"/>
                    <a:pt x="3782" y="18133"/>
                  </a:cubicBezTo>
                  <a:cubicBezTo>
                    <a:pt x="4055" y="17315"/>
                    <a:pt x="4055" y="15185"/>
                    <a:pt x="4224" y="14912"/>
                  </a:cubicBezTo>
                  <a:cubicBezTo>
                    <a:pt x="4353" y="14693"/>
                    <a:pt x="4648" y="13388"/>
                    <a:pt x="4852" y="13388"/>
                  </a:cubicBezTo>
                  <a:cubicBezTo>
                    <a:pt x="4907" y="13388"/>
                    <a:pt x="4955" y="13481"/>
                    <a:pt x="4992" y="13714"/>
                  </a:cubicBezTo>
                  <a:cubicBezTo>
                    <a:pt x="5172" y="14814"/>
                    <a:pt x="5444" y="17517"/>
                    <a:pt x="5362" y="18111"/>
                  </a:cubicBezTo>
                  <a:cubicBezTo>
                    <a:pt x="5275" y="18705"/>
                    <a:pt x="5041" y="19724"/>
                    <a:pt x="5101" y="20301"/>
                  </a:cubicBezTo>
                  <a:cubicBezTo>
                    <a:pt x="5161" y="20884"/>
                    <a:pt x="4540" y="22067"/>
                    <a:pt x="4425" y="23418"/>
                  </a:cubicBezTo>
                  <a:cubicBezTo>
                    <a:pt x="4316" y="24770"/>
                    <a:pt x="4556" y="28311"/>
                    <a:pt x="4758" y="29227"/>
                  </a:cubicBezTo>
                  <a:cubicBezTo>
                    <a:pt x="4959" y="30137"/>
                    <a:pt x="4316" y="32060"/>
                    <a:pt x="4245" y="32447"/>
                  </a:cubicBezTo>
                  <a:cubicBezTo>
                    <a:pt x="4175" y="32840"/>
                    <a:pt x="4185" y="33929"/>
                    <a:pt x="4104" y="35330"/>
                  </a:cubicBezTo>
                  <a:cubicBezTo>
                    <a:pt x="4022" y="36730"/>
                    <a:pt x="4458" y="39760"/>
                    <a:pt x="4294" y="40283"/>
                  </a:cubicBezTo>
                  <a:cubicBezTo>
                    <a:pt x="4125" y="40806"/>
                    <a:pt x="1259" y="44032"/>
                    <a:pt x="1614" y="44538"/>
                  </a:cubicBezTo>
                  <a:cubicBezTo>
                    <a:pt x="1806" y="44809"/>
                    <a:pt x="2162" y="44946"/>
                    <a:pt x="2527" y="44946"/>
                  </a:cubicBezTo>
                  <a:cubicBezTo>
                    <a:pt x="2845" y="44946"/>
                    <a:pt x="3169" y="44842"/>
                    <a:pt x="3395" y="44631"/>
                  </a:cubicBezTo>
                  <a:cubicBezTo>
                    <a:pt x="3875" y="44184"/>
                    <a:pt x="4600" y="43520"/>
                    <a:pt x="4970" y="43236"/>
                  </a:cubicBezTo>
                  <a:cubicBezTo>
                    <a:pt x="5335" y="42947"/>
                    <a:pt x="6191" y="42795"/>
                    <a:pt x="6060" y="41089"/>
                  </a:cubicBezTo>
                  <a:cubicBezTo>
                    <a:pt x="6060" y="41089"/>
                    <a:pt x="5831" y="38550"/>
                    <a:pt x="6616" y="36872"/>
                  </a:cubicBezTo>
                  <a:cubicBezTo>
                    <a:pt x="7400" y="35188"/>
                    <a:pt x="7041" y="32840"/>
                    <a:pt x="7128" y="32082"/>
                  </a:cubicBezTo>
                  <a:cubicBezTo>
                    <a:pt x="7210" y="31325"/>
                    <a:pt x="7280" y="30093"/>
                    <a:pt x="7744" y="29216"/>
                  </a:cubicBezTo>
                  <a:cubicBezTo>
                    <a:pt x="8125" y="28491"/>
                    <a:pt x="8588" y="25936"/>
                    <a:pt x="8855" y="25058"/>
                  </a:cubicBezTo>
                  <a:cubicBezTo>
                    <a:pt x="9128" y="25936"/>
                    <a:pt x="9591" y="28491"/>
                    <a:pt x="9972" y="29216"/>
                  </a:cubicBezTo>
                  <a:cubicBezTo>
                    <a:pt x="10435" y="30093"/>
                    <a:pt x="10506" y="31325"/>
                    <a:pt x="10588" y="32082"/>
                  </a:cubicBezTo>
                  <a:cubicBezTo>
                    <a:pt x="10670" y="32840"/>
                    <a:pt x="10316" y="35188"/>
                    <a:pt x="11100" y="36872"/>
                  </a:cubicBezTo>
                  <a:cubicBezTo>
                    <a:pt x="11879" y="38556"/>
                    <a:pt x="11656" y="41089"/>
                    <a:pt x="11656" y="41089"/>
                  </a:cubicBezTo>
                  <a:cubicBezTo>
                    <a:pt x="11525" y="42789"/>
                    <a:pt x="12381" y="42947"/>
                    <a:pt x="12746" y="43236"/>
                  </a:cubicBezTo>
                  <a:cubicBezTo>
                    <a:pt x="13111" y="43520"/>
                    <a:pt x="13836" y="44184"/>
                    <a:pt x="14321" y="44631"/>
                  </a:cubicBezTo>
                  <a:cubicBezTo>
                    <a:pt x="14546" y="44842"/>
                    <a:pt x="14871" y="44946"/>
                    <a:pt x="15188" y="44946"/>
                  </a:cubicBezTo>
                  <a:cubicBezTo>
                    <a:pt x="15552" y="44946"/>
                    <a:pt x="15908" y="44809"/>
                    <a:pt x="16097" y="44538"/>
                  </a:cubicBezTo>
                  <a:cubicBezTo>
                    <a:pt x="16457" y="44026"/>
                    <a:pt x="13585" y="40806"/>
                    <a:pt x="13421" y="40283"/>
                  </a:cubicBezTo>
                  <a:cubicBezTo>
                    <a:pt x="13253" y="39760"/>
                    <a:pt x="13694" y="36730"/>
                    <a:pt x="13612" y="35330"/>
                  </a:cubicBezTo>
                  <a:cubicBezTo>
                    <a:pt x="13525" y="33929"/>
                    <a:pt x="13541" y="32840"/>
                    <a:pt x="13470" y="32447"/>
                  </a:cubicBezTo>
                  <a:cubicBezTo>
                    <a:pt x="13394" y="32060"/>
                    <a:pt x="12757" y="30137"/>
                    <a:pt x="12958" y="29227"/>
                  </a:cubicBezTo>
                  <a:cubicBezTo>
                    <a:pt x="13160" y="28311"/>
                    <a:pt x="13400" y="24770"/>
                    <a:pt x="13285" y="23418"/>
                  </a:cubicBezTo>
                  <a:cubicBezTo>
                    <a:pt x="13176" y="22067"/>
                    <a:pt x="12555" y="20884"/>
                    <a:pt x="12615" y="20301"/>
                  </a:cubicBezTo>
                  <a:cubicBezTo>
                    <a:pt x="12675" y="19724"/>
                    <a:pt x="12435" y="18705"/>
                    <a:pt x="12353" y="18111"/>
                  </a:cubicBezTo>
                  <a:cubicBezTo>
                    <a:pt x="12272" y="17517"/>
                    <a:pt x="12544" y="14814"/>
                    <a:pt x="12724" y="13714"/>
                  </a:cubicBezTo>
                  <a:cubicBezTo>
                    <a:pt x="12761" y="13482"/>
                    <a:pt x="12809" y="13389"/>
                    <a:pt x="12863" y="13389"/>
                  </a:cubicBezTo>
                  <a:cubicBezTo>
                    <a:pt x="13068" y="13389"/>
                    <a:pt x="13363" y="14697"/>
                    <a:pt x="13492" y="14912"/>
                  </a:cubicBezTo>
                  <a:cubicBezTo>
                    <a:pt x="13656" y="15185"/>
                    <a:pt x="13656" y="17315"/>
                    <a:pt x="13928" y="18133"/>
                  </a:cubicBezTo>
                  <a:cubicBezTo>
                    <a:pt x="14201" y="18950"/>
                    <a:pt x="14822" y="20966"/>
                    <a:pt x="14904" y="21097"/>
                  </a:cubicBezTo>
                  <a:cubicBezTo>
                    <a:pt x="14985" y="21228"/>
                    <a:pt x="14533" y="21893"/>
                    <a:pt x="14789" y="23342"/>
                  </a:cubicBezTo>
                  <a:cubicBezTo>
                    <a:pt x="14865" y="23925"/>
                    <a:pt x="14904" y="24513"/>
                    <a:pt x="14904" y="25102"/>
                  </a:cubicBezTo>
                  <a:cubicBezTo>
                    <a:pt x="14897" y="25359"/>
                    <a:pt x="14969" y="25406"/>
                    <a:pt x="15023" y="25406"/>
                  </a:cubicBezTo>
                  <a:cubicBezTo>
                    <a:pt x="15054" y="25406"/>
                    <a:pt x="15078" y="25391"/>
                    <a:pt x="15078" y="25391"/>
                  </a:cubicBezTo>
                  <a:cubicBezTo>
                    <a:pt x="15187" y="25353"/>
                    <a:pt x="15149" y="24230"/>
                    <a:pt x="15285" y="24029"/>
                  </a:cubicBezTo>
                  <a:cubicBezTo>
                    <a:pt x="15294" y="24015"/>
                    <a:pt x="15302" y="24008"/>
                    <a:pt x="15309" y="24008"/>
                  </a:cubicBezTo>
                  <a:cubicBezTo>
                    <a:pt x="15408" y="24008"/>
                    <a:pt x="15320" y="25278"/>
                    <a:pt x="15345" y="25374"/>
                  </a:cubicBezTo>
                  <a:cubicBezTo>
                    <a:pt x="15365" y="25474"/>
                    <a:pt x="15376" y="25629"/>
                    <a:pt x="15507" y="25629"/>
                  </a:cubicBezTo>
                  <a:cubicBezTo>
                    <a:pt x="15519" y="25629"/>
                    <a:pt x="15532" y="25628"/>
                    <a:pt x="15547" y="25625"/>
                  </a:cubicBezTo>
                  <a:cubicBezTo>
                    <a:pt x="15715" y="25587"/>
                    <a:pt x="15557" y="24383"/>
                    <a:pt x="15677" y="24110"/>
                  </a:cubicBezTo>
                  <a:cubicBezTo>
                    <a:pt x="15685" y="24092"/>
                    <a:pt x="15693" y="24083"/>
                    <a:pt x="15700" y="24083"/>
                  </a:cubicBezTo>
                  <a:cubicBezTo>
                    <a:pt x="15800" y="24083"/>
                    <a:pt x="15863" y="25701"/>
                    <a:pt x="16091" y="25767"/>
                  </a:cubicBezTo>
                  <a:cubicBezTo>
                    <a:pt x="16099" y="25769"/>
                    <a:pt x="16107" y="25770"/>
                    <a:pt x="16114" y="25770"/>
                  </a:cubicBezTo>
                  <a:cubicBezTo>
                    <a:pt x="16337" y="25770"/>
                    <a:pt x="16259" y="24741"/>
                    <a:pt x="16222" y="24546"/>
                  </a:cubicBezTo>
                  <a:cubicBezTo>
                    <a:pt x="16194" y="24377"/>
                    <a:pt x="16231" y="23997"/>
                    <a:pt x="16311" y="23997"/>
                  </a:cubicBezTo>
                  <a:cubicBezTo>
                    <a:pt x="16324" y="23997"/>
                    <a:pt x="16338" y="24007"/>
                    <a:pt x="16353" y="24029"/>
                  </a:cubicBezTo>
                  <a:cubicBezTo>
                    <a:pt x="16454" y="24178"/>
                    <a:pt x="16758" y="25600"/>
                    <a:pt x="16945" y="25600"/>
                  </a:cubicBezTo>
                  <a:cubicBezTo>
                    <a:pt x="16949" y="25600"/>
                    <a:pt x="16954" y="25599"/>
                    <a:pt x="16958" y="25598"/>
                  </a:cubicBezTo>
                  <a:cubicBezTo>
                    <a:pt x="17247" y="25494"/>
                    <a:pt x="16685" y="23386"/>
                    <a:pt x="16685" y="23386"/>
                  </a:cubicBezTo>
                  <a:lnTo>
                    <a:pt x="16685" y="23386"/>
                  </a:lnTo>
                  <a:cubicBezTo>
                    <a:pt x="16685" y="23386"/>
                    <a:pt x="16947" y="23718"/>
                    <a:pt x="17110" y="23892"/>
                  </a:cubicBezTo>
                  <a:cubicBezTo>
                    <a:pt x="17203" y="23991"/>
                    <a:pt x="17343" y="24036"/>
                    <a:pt x="17458" y="24036"/>
                  </a:cubicBezTo>
                  <a:cubicBezTo>
                    <a:pt x="17552" y="24036"/>
                    <a:pt x="17631" y="24006"/>
                    <a:pt x="17655" y="23952"/>
                  </a:cubicBezTo>
                  <a:cubicBezTo>
                    <a:pt x="17715" y="23832"/>
                    <a:pt x="17187" y="22971"/>
                    <a:pt x="17116" y="22334"/>
                  </a:cubicBezTo>
                  <a:cubicBezTo>
                    <a:pt x="17045" y="21691"/>
                    <a:pt x="16168" y="20874"/>
                    <a:pt x="16168" y="20874"/>
                  </a:cubicBezTo>
                  <a:cubicBezTo>
                    <a:pt x="16320" y="18422"/>
                    <a:pt x="15470" y="16324"/>
                    <a:pt x="15519" y="15485"/>
                  </a:cubicBezTo>
                  <a:cubicBezTo>
                    <a:pt x="15563" y="14640"/>
                    <a:pt x="15443" y="12825"/>
                    <a:pt x="15269" y="12542"/>
                  </a:cubicBezTo>
                  <a:cubicBezTo>
                    <a:pt x="15089" y="12259"/>
                    <a:pt x="14958" y="11692"/>
                    <a:pt x="14936" y="9725"/>
                  </a:cubicBezTo>
                  <a:cubicBezTo>
                    <a:pt x="14914" y="7758"/>
                    <a:pt x="13122" y="7338"/>
                    <a:pt x="12544" y="7278"/>
                  </a:cubicBezTo>
                  <a:cubicBezTo>
                    <a:pt x="11961" y="7224"/>
                    <a:pt x="10185" y="5976"/>
                    <a:pt x="10092" y="5851"/>
                  </a:cubicBezTo>
                  <a:cubicBezTo>
                    <a:pt x="9994" y="5725"/>
                    <a:pt x="10125" y="5022"/>
                    <a:pt x="10125" y="5022"/>
                  </a:cubicBezTo>
                  <a:cubicBezTo>
                    <a:pt x="10659" y="4690"/>
                    <a:pt x="10670" y="3965"/>
                    <a:pt x="10670" y="3965"/>
                  </a:cubicBezTo>
                  <a:cubicBezTo>
                    <a:pt x="11253" y="3965"/>
                    <a:pt x="11422" y="3420"/>
                    <a:pt x="11498" y="2946"/>
                  </a:cubicBezTo>
                  <a:cubicBezTo>
                    <a:pt x="11550" y="2641"/>
                    <a:pt x="11381" y="2585"/>
                    <a:pt x="11251" y="2585"/>
                  </a:cubicBezTo>
                  <a:cubicBezTo>
                    <a:pt x="11177" y="2585"/>
                    <a:pt x="11117" y="2603"/>
                    <a:pt x="11117" y="2603"/>
                  </a:cubicBezTo>
                  <a:cubicBezTo>
                    <a:pt x="11450" y="235"/>
                    <a:pt x="9715" y="1"/>
                    <a:pt x="9003" y="1"/>
                  </a:cubicBezTo>
                  <a:cubicBezTo>
                    <a:pt x="8947" y="1"/>
                    <a:pt x="8897" y="2"/>
                    <a:pt x="8855" y="4"/>
                  </a:cubicBezTo>
                  <a:cubicBezTo>
                    <a:pt x="8814" y="2"/>
                    <a:pt x="8764" y="1"/>
                    <a:pt x="870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grpSp>
          <p:nvGrpSpPr>
            <p:cNvPr id="9260" name="Google Shape;9260;p62"/>
            <p:cNvGrpSpPr/>
            <p:nvPr/>
          </p:nvGrpSpPr>
          <p:grpSpPr>
            <a:xfrm>
              <a:off x="4135514" y="3261886"/>
              <a:ext cx="409996" cy="1125132"/>
              <a:chOff x="4135514" y="3261886"/>
              <a:chExt cx="409996" cy="1125132"/>
            </a:xfrm>
          </p:grpSpPr>
          <p:sp>
            <p:nvSpPr>
              <p:cNvPr id="9261" name="Google Shape;9261;p62"/>
              <p:cNvSpPr/>
              <p:nvPr/>
            </p:nvSpPr>
            <p:spPr>
              <a:xfrm>
                <a:off x="4162100" y="4273342"/>
                <a:ext cx="104805" cy="113676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4498" extrusionOk="0">
                    <a:moveTo>
                      <a:pt x="2730" y="1"/>
                    </a:moveTo>
                    <a:cubicBezTo>
                      <a:pt x="2725" y="39"/>
                      <a:pt x="2714" y="77"/>
                      <a:pt x="2703" y="115"/>
                    </a:cubicBezTo>
                    <a:cubicBezTo>
                      <a:pt x="2638" y="328"/>
                      <a:pt x="2305" y="769"/>
                      <a:pt x="1728" y="1532"/>
                    </a:cubicBezTo>
                    <a:cubicBezTo>
                      <a:pt x="1319" y="2066"/>
                      <a:pt x="861" y="2665"/>
                      <a:pt x="518" y="3183"/>
                    </a:cubicBezTo>
                    <a:cubicBezTo>
                      <a:pt x="22" y="3929"/>
                      <a:pt x="0" y="4147"/>
                      <a:pt x="6" y="4191"/>
                    </a:cubicBezTo>
                    <a:cubicBezTo>
                      <a:pt x="147" y="4382"/>
                      <a:pt x="414" y="4496"/>
                      <a:pt x="730" y="4496"/>
                    </a:cubicBezTo>
                    <a:cubicBezTo>
                      <a:pt x="744" y="4497"/>
                      <a:pt x="758" y="4497"/>
                      <a:pt x="772" y="4497"/>
                    </a:cubicBezTo>
                    <a:cubicBezTo>
                      <a:pt x="1019" y="4497"/>
                      <a:pt x="1259" y="4405"/>
                      <a:pt x="1450" y="4240"/>
                    </a:cubicBezTo>
                    <a:cubicBezTo>
                      <a:pt x="1957" y="3771"/>
                      <a:pt x="2670" y="3118"/>
                      <a:pt x="3041" y="2829"/>
                    </a:cubicBezTo>
                    <a:cubicBezTo>
                      <a:pt x="3117" y="2774"/>
                      <a:pt x="3193" y="2725"/>
                      <a:pt x="3275" y="2676"/>
                    </a:cubicBezTo>
                    <a:cubicBezTo>
                      <a:pt x="3662" y="2453"/>
                      <a:pt x="4147" y="2164"/>
                      <a:pt x="4049" y="878"/>
                    </a:cubicBezTo>
                    <a:cubicBezTo>
                      <a:pt x="4043" y="851"/>
                      <a:pt x="4027" y="638"/>
                      <a:pt x="4022" y="317"/>
                    </a:cubicBezTo>
                    <a:cubicBezTo>
                      <a:pt x="3842" y="224"/>
                      <a:pt x="3662" y="159"/>
                      <a:pt x="3471" y="110"/>
                    </a:cubicBezTo>
                    <a:cubicBezTo>
                      <a:pt x="3455" y="119"/>
                      <a:pt x="3437" y="123"/>
                      <a:pt x="3420" y="123"/>
                    </a:cubicBezTo>
                    <a:cubicBezTo>
                      <a:pt x="3388" y="123"/>
                      <a:pt x="3357" y="108"/>
                      <a:pt x="3335" y="83"/>
                    </a:cubicBezTo>
                    <a:cubicBezTo>
                      <a:pt x="3133" y="39"/>
                      <a:pt x="2932" y="12"/>
                      <a:pt x="273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62" name="Google Shape;9262;p62"/>
              <p:cNvSpPr/>
              <p:nvPr/>
            </p:nvSpPr>
            <p:spPr>
              <a:xfrm>
                <a:off x="4225029" y="4031661"/>
                <a:ext cx="52491" cy="238825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9450" extrusionOk="0">
                    <a:moveTo>
                      <a:pt x="616" y="1"/>
                    </a:moveTo>
                    <a:cubicBezTo>
                      <a:pt x="524" y="508"/>
                      <a:pt x="387" y="1014"/>
                      <a:pt x="284" y="1396"/>
                    </a:cubicBezTo>
                    <a:cubicBezTo>
                      <a:pt x="229" y="1586"/>
                      <a:pt x="186" y="1745"/>
                      <a:pt x="175" y="1821"/>
                    </a:cubicBezTo>
                    <a:cubicBezTo>
                      <a:pt x="137" y="2022"/>
                      <a:pt x="126" y="2464"/>
                      <a:pt x="104" y="3020"/>
                    </a:cubicBezTo>
                    <a:cubicBezTo>
                      <a:pt x="93" y="3477"/>
                      <a:pt x="71" y="4049"/>
                      <a:pt x="39" y="4676"/>
                    </a:cubicBezTo>
                    <a:cubicBezTo>
                      <a:pt x="1" y="5346"/>
                      <a:pt x="82" y="6436"/>
                      <a:pt x="159" y="7401"/>
                    </a:cubicBezTo>
                    <a:cubicBezTo>
                      <a:pt x="229" y="8321"/>
                      <a:pt x="278" y="8981"/>
                      <a:pt x="262" y="9379"/>
                    </a:cubicBezTo>
                    <a:cubicBezTo>
                      <a:pt x="453" y="9389"/>
                      <a:pt x="643" y="9411"/>
                      <a:pt x="834" y="9449"/>
                    </a:cubicBezTo>
                    <a:cubicBezTo>
                      <a:pt x="829" y="7902"/>
                      <a:pt x="774" y="6349"/>
                      <a:pt x="1243" y="4850"/>
                    </a:cubicBezTo>
                    <a:cubicBezTo>
                      <a:pt x="1711" y="3352"/>
                      <a:pt x="2077" y="1772"/>
                      <a:pt x="1886" y="186"/>
                    </a:cubicBezTo>
                    <a:cubicBezTo>
                      <a:pt x="1886" y="181"/>
                      <a:pt x="1886" y="175"/>
                      <a:pt x="1886" y="164"/>
                    </a:cubicBezTo>
                    <a:cubicBezTo>
                      <a:pt x="1818" y="169"/>
                      <a:pt x="1749" y="171"/>
                      <a:pt x="1681" y="171"/>
                    </a:cubicBezTo>
                    <a:cubicBezTo>
                      <a:pt x="1319" y="171"/>
                      <a:pt x="960" y="111"/>
                      <a:pt x="6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63" name="Google Shape;9263;p62"/>
              <p:cNvSpPr/>
              <p:nvPr/>
            </p:nvSpPr>
            <p:spPr>
              <a:xfrm>
                <a:off x="4241001" y="3987611"/>
                <a:ext cx="31843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98"/>
                      <a:pt x="33" y="185"/>
                      <a:pt x="50" y="256"/>
                    </a:cubicBezTo>
                    <a:cubicBezTo>
                      <a:pt x="126" y="605"/>
                      <a:pt x="93" y="1074"/>
                      <a:pt x="17" y="1548"/>
                    </a:cubicBezTo>
                    <a:cubicBezTo>
                      <a:pt x="345" y="1663"/>
                      <a:pt x="690" y="1719"/>
                      <a:pt x="1037" y="1719"/>
                    </a:cubicBezTo>
                    <a:cubicBezTo>
                      <a:pt x="1082" y="1719"/>
                      <a:pt x="1127" y="1718"/>
                      <a:pt x="1172" y="1717"/>
                    </a:cubicBezTo>
                    <a:cubicBezTo>
                      <a:pt x="1156" y="1575"/>
                      <a:pt x="1156" y="1428"/>
                      <a:pt x="1167" y="1286"/>
                    </a:cubicBezTo>
                    <a:cubicBezTo>
                      <a:pt x="1167" y="1025"/>
                      <a:pt x="1156" y="670"/>
                      <a:pt x="1259" y="409"/>
                    </a:cubicBezTo>
                    <a:cubicBezTo>
                      <a:pt x="818" y="338"/>
                      <a:pt x="398" y="196"/>
                      <a:pt x="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64" name="Google Shape;9264;p62"/>
              <p:cNvSpPr/>
              <p:nvPr/>
            </p:nvSpPr>
            <p:spPr>
              <a:xfrm>
                <a:off x="4275296" y="3998882"/>
                <a:ext cx="28533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260" extrusionOk="0">
                    <a:moveTo>
                      <a:pt x="98" y="1"/>
                    </a:moveTo>
                    <a:cubicBezTo>
                      <a:pt x="0" y="203"/>
                      <a:pt x="11" y="497"/>
                      <a:pt x="6" y="715"/>
                    </a:cubicBezTo>
                    <a:cubicBezTo>
                      <a:pt x="0" y="851"/>
                      <a:pt x="0" y="987"/>
                      <a:pt x="11" y="1129"/>
                    </a:cubicBezTo>
                    <a:cubicBezTo>
                      <a:pt x="11" y="1156"/>
                      <a:pt x="28" y="1216"/>
                      <a:pt x="33" y="1260"/>
                    </a:cubicBezTo>
                    <a:cubicBezTo>
                      <a:pt x="311" y="1232"/>
                      <a:pt x="583" y="1162"/>
                      <a:pt x="845" y="1064"/>
                    </a:cubicBezTo>
                    <a:cubicBezTo>
                      <a:pt x="910" y="720"/>
                      <a:pt x="1003" y="388"/>
                      <a:pt x="1128" y="66"/>
                    </a:cubicBezTo>
                    <a:lnTo>
                      <a:pt x="1128" y="66"/>
                    </a:lnTo>
                    <a:cubicBezTo>
                      <a:pt x="1060" y="69"/>
                      <a:pt x="992" y="70"/>
                      <a:pt x="923" y="70"/>
                    </a:cubicBezTo>
                    <a:cubicBezTo>
                      <a:pt x="701" y="70"/>
                      <a:pt x="477" y="56"/>
                      <a:pt x="256" y="23"/>
                    </a:cubicBezTo>
                    <a:lnTo>
                      <a:pt x="98" y="1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65" name="Google Shape;9265;p62"/>
              <p:cNvSpPr/>
              <p:nvPr/>
            </p:nvSpPr>
            <p:spPr>
              <a:xfrm>
                <a:off x="4249821" y="3735315"/>
                <a:ext cx="88984" cy="140212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5548" extrusionOk="0">
                    <a:moveTo>
                      <a:pt x="175" y="1"/>
                    </a:moveTo>
                    <a:cubicBezTo>
                      <a:pt x="93" y="480"/>
                      <a:pt x="11" y="1003"/>
                      <a:pt x="49" y="1341"/>
                    </a:cubicBezTo>
                    <a:cubicBezTo>
                      <a:pt x="60" y="1510"/>
                      <a:pt x="44" y="1679"/>
                      <a:pt x="0" y="1842"/>
                    </a:cubicBezTo>
                    <a:cubicBezTo>
                      <a:pt x="16" y="1842"/>
                      <a:pt x="32" y="1841"/>
                      <a:pt x="48" y="1841"/>
                    </a:cubicBezTo>
                    <a:cubicBezTo>
                      <a:pt x="608" y="1841"/>
                      <a:pt x="1134" y="2216"/>
                      <a:pt x="1515" y="2714"/>
                    </a:cubicBezTo>
                    <a:cubicBezTo>
                      <a:pt x="1864" y="3156"/>
                      <a:pt x="2109" y="3668"/>
                      <a:pt x="2403" y="4136"/>
                    </a:cubicBezTo>
                    <a:cubicBezTo>
                      <a:pt x="2719" y="4632"/>
                      <a:pt x="3133" y="5106"/>
                      <a:pt x="3520" y="5548"/>
                    </a:cubicBezTo>
                    <a:lnTo>
                      <a:pt x="3520" y="2071"/>
                    </a:lnTo>
                    <a:cubicBezTo>
                      <a:pt x="3210" y="1908"/>
                      <a:pt x="2866" y="1826"/>
                      <a:pt x="2556" y="1679"/>
                    </a:cubicBezTo>
                    <a:cubicBezTo>
                      <a:pt x="2523" y="1668"/>
                      <a:pt x="2496" y="1652"/>
                      <a:pt x="2463" y="1635"/>
                    </a:cubicBezTo>
                    <a:cubicBezTo>
                      <a:pt x="2180" y="1488"/>
                      <a:pt x="1918" y="1303"/>
                      <a:pt x="1684" y="1085"/>
                    </a:cubicBezTo>
                    <a:cubicBezTo>
                      <a:pt x="1237" y="665"/>
                      <a:pt x="796" y="71"/>
                      <a:pt x="17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66" name="Google Shape;9266;p62"/>
              <p:cNvSpPr/>
              <p:nvPr/>
            </p:nvSpPr>
            <p:spPr>
              <a:xfrm>
                <a:off x="4254901" y="3692352"/>
                <a:ext cx="59795" cy="78648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3112" extrusionOk="0">
                    <a:moveTo>
                      <a:pt x="104" y="1"/>
                    </a:moveTo>
                    <a:cubicBezTo>
                      <a:pt x="126" y="300"/>
                      <a:pt x="126" y="600"/>
                      <a:pt x="104" y="900"/>
                    </a:cubicBezTo>
                    <a:cubicBezTo>
                      <a:pt x="83" y="1058"/>
                      <a:pt x="50" y="1248"/>
                      <a:pt x="12" y="1450"/>
                    </a:cubicBezTo>
                    <a:cubicBezTo>
                      <a:pt x="12" y="1472"/>
                      <a:pt x="6" y="1494"/>
                      <a:pt x="1" y="1515"/>
                    </a:cubicBezTo>
                    <a:cubicBezTo>
                      <a:pt x="508" y="1581"/>
                      <a:pt x="905" y="1935"/>
                      <a:pt x="1281" y="2316"/>
                    </a:cubicBezTo>
                    <a:cubicBezTo>
                      <a:pt x="1587" y="2627"/>
                      <a:pt x="1903" y="2910"/>
                      <a:pt x="2290" y="3112"/>
                    </a:cubicBezTo>
                    <a:cubicBezTo>
                      <a:pt x="2366" y="2463"/>
                      <a:pt x="2197" y="1733"/>
                      <a:pt x="2126" y="1101"/>
                    </a:cubicBezTo>
                    <a:lnTo>
                      <a:pt x="2093" y="834"/>
                    </a:lnTo>
                    <a:cubicBezTo>
                      <a:pt x="1423" y="513"/>
                      <a:pt x="856" y="11"/>
                      <a:pt x="10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67" name="Google Shape;9267;p62"/>
              <p:cNvSpPr/>
              <p:nvPr/>
            </p:nvSpPr>
            <p:spPr>
              <a:xfrm>
                <a:off x="4253940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1" y="1"/>
                    </a:moveTo>
                    <a:cubicBezTo>
                      <a:pt x="55" y="546"/>
                      <a:pt x="104" y="1107"/>
                      <a:pt x="137" y="1581"/>
                    </a:cubicBezTo>
                    <a:cubicBezTo>
                      <a:pt x="884" y="1597"/>
                      <a:pt x="1439" y="2039"/>
                      <a:pt x="2110" y="2376"/>
                    </a:cubicBezTo>
                    <a:cubicBezTo>
                      <a:pt x="2061" y="1951"/>
                      <a:pt x="2017" y="1521"/>
                      <a:pt x="1990" y="1096"/>
                    </a:cubicBezTo>
                    <a:cubicBezTo>
                      <a:pt x="1270" y="774"/>
                      <a:pt x="796" y="28"/>
                      <a:pt x="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68" name="Google Shape;9268;p62"/>
              <p:cNvSpPr/>
              <p:nvPr/>
            </p:nvSpPr>
            <p:spPr>
              <a:xfrm>
                <a:off x="4250225" y="3610570"/>
                <a:ext cx="53603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343" extrusionOk="0">
                    <a:moveTo>
                      <a:pt x="565" y="0"/>
                    </a:moveTo>
                    <a:cubicBezTo>
                      <a:pt x="376" y="0"/>
                      <a:pt x="187" y="59"/>
                      <a:pt x="1" y="207"/>
                    </a:cubicBezTo>
                    <a:cubicBezTo>
                      <a:pt x="44" y="518"/>
                      <a:pt x="88" y="888"/>
                      <a:pt x="126" y="1269"/>
                    </a:cubicBezTo>
                    <a:cubicBezTo>
                      <a:pt x="480" y="1269"/>
                      <a:pt x="818" y="1384"/>
                      <a:pt x="1096" y="1596"/>
                    </a:cubicBezTo>
                    <a:cubicBezTo>
                      <a:pt x="1434" y="1847"/>
                      <a:pt x="1739" y="2152"/>
                      <a:pt x="2120" y="2343"/>
                    </a:cubicBezTo>
                    <a:cubicBezTo>
                      <a:pt x="2099" y="2000"/>
                      <a:pt x="2088" y="1662"/>
                      <a:pt x="2093" y="1319"/>
                    </a:cubicBezTo>
                    <a:cubicBezTo>
                      <a:pt x="2093" y="1128"/>
                      <a:pt x="2099" y="926"/>
                      <a:pt x="2115" y="725"/>
                    </a:cubicBezTo>
                    <a:cubicBezTo>
                      <a:pt x="1636" y="471"/>
                      <a:pt x="1100" y="0"/>
                      <a:pt x="56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69" name="Google Shape;9269;p62"/>
              <p:cNvSpPr/>
              <p:nvPr/>
            </p:nvSpPr>
            <p:spPr>
              <a:xfrm>
                <a:off x="4191416" y="3442559"/>
                <a:ext cx="68337" cy="96137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804" extrusionOk="0">
                    <a:moveTo>
                      <a:pt x="2682" y="0"/>
                    </a:moveTo>
                    <a:lnTo>
                      <a:pt x="2682" y="0"/>
                    </a:lnTo>
                    <a:cubicBezTo>
                      <a:pt x="2540" y="65"/>
                      <a:pt x="2388" y="109"/>
                      <a:pt x="2235" y="136"/>
                    </a:cubicBezTo>
                    <a:cubicBezTo>
                      <a:pt x="1875" y="169"/>
                      <a:pt x="55" y="452"/>
                      <a:pt x="39" y="2365"/>
                    </a:cubicBezTo>
                    <a:cubicBezTo>
                      <a:pt x="34" y="2855"/>
                      <a:pt x="17" y="3264"/>
                      <a:pt x="1" y="3602"/>
                    </a:cubicBezTo>
                    <a:cubicBezTo>
                      <a:pt x="306" y="3733"/>
                      <a:pt x="633" y="3803"/>
                      <a:pt x="965" y="3803"/>
                    </a:cubicBezTo>
                    <a:cubicBezTo>
                      <a:pt x="1510" y="3782"/>
                      <a:pt x="1805" y="3449"/>
                      <a:pt x="2170" y="3101"/>
                    </a:cubicBezTo>
                    <a:cubicBezTo>
                      <a:pt x="2431" y="2071"/>
                      <a:pt x="2704" y="1046"/>
                      <a:pt x="268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70" name="Google Shape;9270;p62"/>
              <p:cNvSpPr/>
              <p:nvPr/>
            </p:nvSpPr>
            <p:spPr>
              <a:xfrm>
                <a:off x="4135514" y="3814216"/>
                <a:ext cx="49458" cy="46982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859" extrusionOk="0">
                    <a:moveTo>
                      <a:pt x="1341" y="1"/>
                    </a:moveTo>
                    <a:cubicBezTo>
                      <a:pt x="1330" y="12"/>
                      <a:pt x="1325" y="23"/>
                      <a:pt x="1319" y="28"/>
                    </a:cubicBezTo>
                    <a:cubicBezTo>
                      <a:pt x="965" y="420"/>
                      <a:pt x="458" y="573"/>
                      <a:pt x="1" y="796"/>
                    </a:cubicBezTo>
                    <a:cubicBezTo>
                      <a:pt x="230" y="1167"/>
                      <a:pt x="1041" y="1799"/>
                      <a:pt x="1663" y="1859"/>
                    </a:cubicBezTo>
                    <a:cubicBezTo>
                      <a:pt x="1676" y="1854"/>
                      <a:pt x="1690" y="1853"/>
                      <a:pt x="1704" y="1853"/>
                    </a:cubicBezTo>
                    <a:cubicBezTo>
                      <a:pt x="1724" y="1853"/>
                      <a:pt x="1744" y="1856"/>
                      <a:pt x="1766" y="1859"/>
                    </a:cubicBezTo>
                    <a:cubicBezTo>
                      <a:pt x="1832" y="1859"/>
                      <a:pt x="1897" y="1854"/>
                      <a:pt x="1957" y="1832"/>
                    </a:cubicBezTo>
                    <a:cubicBezTo>
                      <a:pt x="1570" y="1314"/>
                      <a:pt x="1325" y="628"/>
                      <a:pt x="1341" y="23"/>
                    </a:cubicBezTo>
                    <a:cubicBezTo>
                      <a:pt x="1341" y="12"/>
                      <a:pt x="1341" y="6"/>
                      <a:pt x="134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71" name="Google Shape;9271;p62"/>
              <p:cNvSpPr/>
              <p:nvPr/>
            </p:nvSpPr>
            <p:spPr>
              <a:xfrm>
                <a:off x="4158790" y="3647595"/>
                <a:ext cx="38313" cy="14284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652" extrusionOk="0">
                    <a:moveTo>
                      <a:pt x="747" y="1"/>
                    </a:moveTo>
                    <a:lnTo>
                      <a:pt x="747" y="1"/>
                    </a:lnTo>
                    <a:cubicBezTo>
                      <a:pt x="763" y="338"/>
                      <a:pt x="660" y="823"/>
                      <a:pt x="524" y="1445"/>
                    </a:cubicBezTo>
                    <a:cubicBezTo>
                      <a:pt x="306" y="2464"/>
                      <a:pt x="1" y="3859"/>
                      <a:pt x="93" y="5379"/>
                    </a:cubicBezTo>
                    <a:cubicBezTo>
                      <a:pt x="257" y="5428"/>
                      <a:pt x="398" y="5520"/>
                      <a:pt x="502" y="5651"/>
                    </a:cubicBezTo>
                    <a:cubicBezTo>
                      <a:pt x="605" y="3804"/>
                      <a:pt x="1483" y="2088"/>
                      <a:pt x="1515" y="235"/>
                    </a:cubicBezTo>
                    <a:cubicBezTo>
                      <a:pt x="1248" y="186"/>
                      <a:pt x="992" y="110"/>
                      <a:pt x="74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72" name="Google Shape;9272;p62"/>
              <p:cNvSpPr/>
              <p:nvPr/>
            </p:nvSpPr>
            <p:spPr>
              <a:xfrm>
                <a:off x="4176278" y="3654342"/>
                <a:ext cx="38313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483" extrusionOk="0">
                    <a:moveTo>
                      <a:pt x="1014" y="1"/>
                    </a:moveTo>
                    <a:cubicBezTo>
                      <a:pt x="976" y="1875"/>
                      <a:pt x="71" y="3608"/>
                      <a:pt x="1" y="5482"/>
                    </a:cubicBezTo>
                    <a:cubicBezTo>
                      <a:pt x="28" y="5455"/>
                      <a:pt x="61" y="5428"/>
                      <a:pt x="88" y="5401"/>
                    </a:cubicBezTo>
                    <a:cubicBezTo>
                      <a:pt x="131" y="5362"/>
                      <a:pt x="186" y="5335"/>
                      <a:pt x="240" y="5319"/>
                    </a:cubicBezTo>
                    <a:cubicBezTo>
                      <a:pt x="246" y="5297"/>
                      <a:pt x="257" y="5275"/>
                      <a:pt x="268" y="5253"/>
                    </a:cubicBezTo>
                    <a:cubicBezTo>
                      <a:pt x="328" y="5134"/>
                      <a:pt x="622" y="4207"/>
                      <a:pt x="834" y="3532"/>
                    </a:cubicBezTo>
                    <a:cubicBezTo>
                      <a:pt x="981" y="3068"/>
                      <a:pt x="1123" y="2627"/>
                      <a:pt x="1221" y="2333"/>
                    </a:cubicBezTo>
                    <a:cubicBezTo>
                      <a:pt x="1363" y="1908"/>
                      <a:pt x="1428" y="1063"/>
                      <a:pt x="1488" y="388"/>
                    </a:cubicBezTo>
                    <a:cubicBezTo>
                      <a:pt x="1494" y="262"/>
                      <a:pt x="1504" y="148"/>
                      <a:pt x="1515" y="44"/>
                    </a:cubicBezTo>
                    <a:cubicBezTo>
                      <a:pt x="1346" y="33"/>
                      <a:pt x="1183" y="22"/>
                      <a:pt x="101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73" name="Google Shape;9273;p62"/>
              <p:cNvSpPr/>
              <p:nvPr/>
            </p:nvSpPr>
            <p:spPr>
              <a:xfrm>
                <a:off x="4174206" y="3794125"/>
                <a:ext cx="13799" cy="5936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349" extrusionOk="0">
                    <a:moveTo>
                      <a:pt x="317" y="0"/>
                    </a:moveTo>
                    <a:cubicBezTo>
                      <a:pt x="181" y="88"/>
                      <a:pt x="77" y="311"/>
                      <a:pt x="55" y="398"/>
                    </a:cubicBezTo>
                    <a:cubicBezTo>
                      <a:pt x="17" y="534"/>
                      <a:pt x="1" y="676"/>
                      <a:pt x="1" y="818"/>
                    </a:cubicBezTo>
                    <a:cubicBezTo>
                      <a:pt x="6" y="1101"/>
                      <a:pt x="55" y="1384"/>
                      <a:pt x="153" y="1657"/>
                    </a:cubicBezTo>
                    <a:cubicBezTo>
                      <a:pt x="235" y="1897"/>
                      <a:pt x="344" y="2131"/>
                      <a:pt x="480" y="2349"/>
                    </a:cubicBezTo>
                    <a:cubicBezTo>
                      <a:pt x="480" y="2327"/>
                      <a:pt x="480" y="2305"/>
                      <a:pt x="480" y="2283"/>
                    </a:cubicBezTo>
                    <a:cubicBezTo>
                      <a:pt x="513" y="1853"/>
                      <a:pt x="540" y="1455"/>
                      <a:pt x="546" y="1292"/>
                    </a:cubicBezTo>
                    <a:cubicBezTo>
                      <a:pt x="546" y="1025"/>
                      <a:pt x="464" y="681"/>
                      <a:pt x="399" y="409"/>
                    </a:cubicBezTo>
                    <a:cubicBezTo>
                      <a:pt x="366" y="273"/>
                      <a:pt x="333" y="137"/>
                      <a:pt x="31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74" name="Google Shape;9274;p62"/>
              <p:cNvSpPr/>
              <p:nvPr/>
            </p:nvSpPr>
            <p:spPr>
              <a:xfrm>
                <a:off x="4135665" y="3788211"/>
                <a:ext cx="36089" cy="41194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630" extrusionOk="0">
                    <a:moveTo>
                      <a:pt x="937" y="0"/>
                    </a:moveTo>
                    <a:cubicBezTo>
                      <a:pt x="703" y="223"/>
                      <a:pt x="109" y="866"/>
                      <a:pt x="60" y="1319"/>
                    </a:cubicBezTo>
                    <a:cubicBezTo>
                      <a:pt x="49" y="1422"/>
                      <a:pt x="27" y="1526"/>
                      <a:pt x="0" y="1629"/>
                    </a:cubicBezTo>
                    <a:cubicBezTo>
                      <a:pt x="213" y="1537"/>
                      <a:pt x="431" y="1444"/>
                      <a:pt x="627" y="1335"/>
                    </a:cubicBezTo>
                    <a:cubicBezTo>
                      <a:pt x="877" y="1193"/>
                      <a:pt x="1221" y="997"/>
                      <a:pt x="1313" y="698"/>
                    </a:cubicBezTo>
                    <a:cubicBezTo>
                      <a:pt x="1428" y="327"/>
                      <a:pt x="1221" y="109"/>
                      <a:pt x="93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75" name="Google Shape;9275;p62"/>
              <p:cNvSpPr/>
              <p:nvPr/>
            </p:nvSpPr>
            <p:spPr>
              <a:xfrm>
                <a:off x="4176834" y="3538544"/>
                <a:ext cx="28381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4327" extrusionOk="0">
                    <a:moveTo>
                      <a:pt x="567" y="0"/>
                    </a:moveTo>
                    <a:cubicBezTo>
                      <a:pt x="507" y="894"/>
                      <a:pt x="393" y="1264"/>
                      <a:pt x="251" y="1499"/>
                    </a:cubicBezTo>
                    <a:cubicBezTo>
                      <a:pt x="131" y="1695"/>
                      <a:pt x="0" y="3133"/>
                      <a:pt x="22" y="4098"/>
                    </a:cubicBezTo>
                    <a:cubicBezTo>
                      <a:pt x="229" y="4196"/>
                      <a:pt x="447" y="4272"/>
                      <a:pt x="665" y="4327"/>
                    </a:cubicBezTo>
                    <a:cubicBezTo>
                      <a:pt x="665" y="2932"/>
                      <a:pt x="611" y="1499"/>
                      <a:pt x="1112" y="174"/>
                    </a:cubicBezTo>
                    <a:cubicBezTo>
                      <a:pt x="1117" y="164"/>
                      <a:pt x="1117" y="158"/>
                      <a:pt x="1123" y="153"/>
                    </a:cubicBezTo>
                    <a:cubicBezTo>
                      <a:pt x="932" y="114"/>
                      <a:pt x="747" y="65"/>
                      <a:pt x="56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76" name="Google Shape;9276;p62"/>
              <p:cNvSpPr/>
              <p:nvPr/>
            </p:nvSpPr>
            <p:spPr>
              <a:xfrm>
                <a:off x="4196926" y="3529850"/>
                <a:ext cx="47133" cy="120803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780" extrusionOk="0">
                    <a:moveTo>
                      <a:pt x="1864" y="1"/>
                    </a:moveTo>
                    <a:lnTo>
                      <a:pt x="1864" y="1"/>
                    </a:lnTo>
                    <a:cubicBezTo>
                      <a:pt x="1555" y="289"/>
                      <a:pt x="1240" y="541"/>
                      <a:pt x="777" y="541"/>
                    </a:cubicBezTo>
                    <a:cubicBezTo>
                      <a:pt x="767" y="541"/>
                      <a:pt x="757" y="540"/>
                      <a:pt x="747" y="540"/>
                    </a:cubicBezTo>
                    <a:cubicBezTo>
                      <a:pt x="671" y="540"/>
                      <a:pt x="589" y="529"/>
                      <a:pt x="508" y="524"/>
                    </a:cubicBezTo>
                    <a:lnTo>
                      <a:pt x="508" y="524"/>
                    </a:lnTo>
                    <a:cubicBezTo>
                      <a:pt x="513" y="540"/>
                      <a:pt x="508" y="557"/>
                      <a:pt x="502" y="573"/>
                    </a:cubicBezTo>
                    <a:cubicBezTo>
                      <a:pt x="1" y="1892"/>
                      <a:pt x="61" y="3319"/>
                      <a:pt x="66" y="4709"/>
                    </a:cubicBezTo>
                    <a:cubicBezTo>
                      <a:pt x="279" y="4747"/>
                      <a:pt x="497" y="4769"/>
                      <a:pt x="715" y="4780"/>
                    </a:cubicBezTo>
                    <a:cubicBezTo>
                      <a:pt x="758" y="4322"/>
                      <a:pt x="796" y="4104"/>
                      <a:pt x="862" y="3989"/>
                    </a:cubicBezTo>
                    <a:cubicBezTo>
                      <a:pt x="933" y="3826"/>
                      <a:pt x="987" y="3662"/>
                      <a:pt x="1036" y="3499"/>
                    </a:cubicBezTo>
                    <a:cubicBezTo>
                      <a:pt x="1221" y="2894"/>
                      <a:pt x="1336" y="2567"/>
                      <a:pt x="1494" y="2436"/>
                    </a:cubicBezTo>
                    <a:cubicBezTo>
                      <a:pt x="1494" y="1614"/>
                      <a:pt x="1663" y="807"/>
                      <a:pt x="18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77" name="Google Shape;9277;p62"/>
              <p:cNvSpPr/>
              <p:nvPr/>
            </p:nvSpPr>
            <p:spPr>
              <a:xfrm>
                <a:off x="4239358" y="3530684"/>
                <a:ext cx="70106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3674" extrusionOk="0">
                    <a:moveTo>
                      <a:pt x="349" y="0"/>
                    </a:moveTo>
                    <a:cubicBezTo>
                      <a:pt x="158" y="769"/>
                      <a:pt x="0" y="1543"/>
                      <a:pt x="0" y="2327"/>
                    </a:cubicBezTo>
                    <a:cubicBezTo>
                      <a:pt x="273" y="2327"/>
                      <a:pt x="327" y="2670"/>
                      <a:pt x="354" y="2834"/>
                    </a:cubicBezTo>
                    <a:cubicBezTo>
                      <a:pt x="371" y="2932"/>
                      <a:pt x="387" y="3041"/>
                      <a:pt x="403" y="3155"/>
                    </a:cubicBezTo>
                    <a:cubicBezTo>
                      <a:pt x="599" y="3026"/>
                      <a:pt x="793" y="2974"/>
                      <a:pt x="984" y="2974"/>
                    </a:cubicBezTo>
                    <a:cubicBezTo>
                      <a:pt x="1526" y="2974"/>
                      <a:pt x="2049" y="3395"/>
                      <a:pt x="2561" y="3673"/>
                    </a:cubicBezTo>
                    <a:cubicBezTo>
                      <a:pt x="2583" y="3330"/>
                      <a:pt x="2654" y="2986"/>
                      <a:pt x="2774" y="2660"/>
                    </a:cubicBezTo>
                    <a:cubicBezTo>
                      <a:pt x="1793" y="2033"/>
                      <a:pt x="850" y="1058"/>
                      <a:pt x="34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78" name="Google Shape;9278;p62"/>
              <p:cNvSpPr/>
              <p:nvPr/>
            </p:nvSpPr>
            <p:spPr>
              <a:xfrm>
                <a:off x="4279011" y="3261886"/>
                <a:ext cx="59795" cy="18054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7144" extrusionOk="0">
                    <a:moveTo>
                      <a:pt x="2360" y="0"/>
                    </a:moveTo>
                    <a:cubicBezTo>
                      <a:pt x="1973" y="0"/>
                      <a:pt x="1183" y="76"/>
                      <a:pt x="742" y="583"/>
                    </a:cubicBezTo>
                    <a:cubicBezTo>
                      <a:pt x="404" y="981"/>
                      <a:pt x="278" y="1575"/>
                      <a:pt x="387" y="2359"/>
                    </a:cubicBezTo>
                    <a:lnTo>
                      <a:pt x="431" y="2681"/>
                    </a:lnTo>
                    <a:lnTo>
                      <a:pt x="120" y="2599"/>
                    </a:lnTo>
                    <a:cubicBezTo>
                      <a:pt x="93" y="2594"/>
                      <a:pt x="71" y="2594"/>
                      <a:pt x="44" y="2594"/>
                    </a:cubicBezTo>
                    <a:cubicBezTo>
                      <a:pt x="33" y="2594"/>
                      <a:pt x="17" y="2594"/>
                      <a:pt x="6" y="2599"/>
                    </a:cubicBezTo>
                    <a:cubicBezTo>
                      <a:pt x="1" y="2632"/>
                      <a:pt x="1" y="2670"/>
                      <a:pt x="6" y="2703"/>
                    </a:cubicBezTo>
                    <a:cubicBezTo>
                      <a:pt x="109" y="3302"/>
                      <a:pt x="289" y="3553"/>
                      <a:pt x="622" y="3553"/>
                    </a:cubicBezTo>
                    <a:lnTo>
                      <a:pt x="834" y="3553"/>
                    </a:lnTo>
                    <a:lnTo>
                      <a:pt x="840" y="3760"/>
                    </a:lnTo>
                    <a:cubicBezTo>
                      <a:pt x="840" y="3765"/>
                      <a:pt x="851" y="4359"/>
                      <a:pt x="1281" y="4626"/>
                    </a:cubicBezTo>
                    <a:lnTo>
                      <a:pt x="1363" y="4675"/>
                    </a:lnTo>
                    <a:lnTo>
                      <a:pt x="1379" y="4768"/>
                    </a:lnTo>
                    <a:cubicBezTo>
                      <a:pt x="1417" y="4964"/>
                      <a:pt x="1526" y="5558"/>
                      <a:pt x="1379" y="5765"/>
                    </a:cubicBezTo>
                    <a:cubicBezTo>
                      <a:pt x="1352" y="5792"/>
                      <a:pt x="1325" y="5820"/>
                      <a:pt x="1297" y="5847"/>
                    </a:cubicBezTo>
                    <a:cubicBezTo>
                      <a:pt x="1575" y="6255"/>
                      <a:pt x="1962" y="6806"/>
                      <a:pt x="2365" y="7144"/>
                    </a:cubicBezTo>
                    <a:lnTo>
                      <a:pt x="2365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79" name="Google Shape;9279;p62"/>
              <p:cNvSpPr/>
              <p:nvPr/>
            </p:nvSpPr>
            <p:spPr>
              <a:xfrm>
                <a:off x="4267436" y="3412661"/>
                <a:ext cx="71370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410" extrusionOk="0">
                    <a:moveTo>
                      <a:pt x="1603" y="1"/>
                    </a:moveTo>
                    <a:cubicBezTo>
                      <a:pt x="1091" y="382"/>
                      <a:pt x="557" y="725"/>
                      <a:pt x="1" y="1025"/>
                    </a:cubicBezTo>
                    <a:cubicBezTo>
                      <a:pt x="938" y="1434"/>
                      <a:pt x="1864" y="2060"/>
                      <a:pt x="2823" y="2409"/>
                    </a:cubicBezTo>
                    <a:lnTo>
                      <a:pt x="2823" y="1412"/>
                    </a:lnTo>
                    <a:cubicBezTo>
                      <a:pt x="2344" y="1069"/>
                      <a:pt x="1924" y="469"/>
                      <a:pt x="160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80" name="Google Shape;9280;p62"/>
              <p:cNvSpPr/>
              <p:nvPr/>
            </p:nvSpPr>
            <p:spPr>
              <a:xfrm>
                <a:off x="4249821" y="3442129"/>
                <a:ext cx="88984" cy="15110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5979" extrusionOk="0">
                    <a:moveTo>
                      <a:pt x="556" y="1"/>
                    </a:moveTo>
                    <a:lnTo>
                      <a:pt x="556" y="1"/>
                    </a:lnTo>
                    <a:cubicBezTo>
                      <a:pt x="572" y="1058"/>
                      <a:pt x="295" y="2093"/>
                      <a:pt x="33" y="3123"/>
                    </a:cubicBezTo>
                    <a:cubicBezTo>
                      <a:pt x="0" y="3161"/>
                      <a:pt x="0" y="3216"/>
                      <a:pt x="33" y="3254"/>
                    </a:cubicBezTo>
                    <a:cubicBezTo>
                      <a:pt x="496" y="4327"/>
                      <a:pt x="1444" y="5341"/>
                      <a:pt x="2436" y="5978"/>
                    </a:cubicBezTo>
                    <a:cubicBezTo>
                      <a:pt x="2491" y="5858"/>
                      <a:pt x="2561" y="5744"/>
                      <a:pt x="2638" y="5640"/>
                    </a:cubicBezTo>
                    <a:cubicBezTo>
                      <a:pt x="2861" y="5341"/>
                      <a:pt x="3215" y="5177"/>
                      <a:pt x="3520" y="5112"/>
                    </a:cubicBezTo>
                    <a:lnTo>
                      <a:pt x="3520" y="1439"/>
                    </a:lnTo>
                    <a:cubicBezTo>
                      <a:pt x="2507" y="1080"/>
                      <a:pt x="1553" y="420"/>
                      <a:pt x="55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81" name="Google Shape;9281;p62"/>
              <p:cNvSpPr/>
              <p:nvPr/>
            </p:nvSpPr>
            <p:spPr>
              <a:xfrm>
                <a:off x="4307518" y="3576073"/>
                <a:ext cx="31287" cy="20622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160" extrusionOk="0">
                    <a:moveTo>
                      <a:pt x="1235" y="1"/>
                    </a:moveTo>
                    <a:cubicBezTo>
                      <a:pt x="1192" y="1"/>
                      <a:pt x="685" y="288"/>
                      <a:pt x="638" y="330"/>
                    </a:cubicBezTo>
                    <a:cubicBezTo>
                      <a:pt x="502" y="460"/>
                      <a:pt x="393" y="613"/>
                      <a:pt x="316" y="782"/>
                    </a:cubicBezTo>
                    <a:cubicBezTo>
                      <a:pt x="99" y="1240"/>
                      <a:pt x="28" y="1757"/>
                      <a:pt x="11" y="2258"/>
                    </a:cubicBezTo>
                    <a:cubicBezTo>
                      <a:pt x="6" y="2509"/>
                      <a:pt x="11" y="2760"/>
                      <a:pt x="17" y="3010"/>
                    </a:cubicBezTo>
                    <a:cubicBezTo>
                      <a:pt x="22" y="3158"/>
                      <a:pt x="0" y="3310"/>
                      <a:pt x="6" y="3463"/>
                    </a:cubicBezTo>
                    <a:cubicBezTo>
                      <a:pt x="66" y="4711"/>
                      <a:pt x="322" y="5937"/>
                      <a:pt x="393" y="7184"/>
                    </a:cubicBezTo>
                    <a:cubicBezTo>
                      <a:pt x="393" y="7239"/>
                      <a:pt x="371" y="7789"/>
                      <a:pt x="387" y="7800"/>
                    </a:cubicBezTo>
                    <a:cubicBezTo>
                      <a:pt x="649" y="7920"/>
                      <a:pt x="981" y="8029"/>
                      <a:pt x="1237" y="8160"/>
                    </a:cubicBezTo>
                    <a:lnTo>
                      <a:pt x="1237" y="3"/>
                    </a:lnTo>
                    <a:cubicBezTo>
                      <a:pt x="1237" y="1"/>
                      <a:pt x="1236" y="1"/>
                      <a:pt x="123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82" name="Google Shape;9282;p62"/>
              <p:cNvSpPr/>
              <p:nvPr/>
            </p:nvSpPr>
            <p:spPr>
              <a:xfrm>
                <a:off x="4342369" y="3576073"/>
                <a:ext cx="31262" cy="206224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160" extrusionOk="0">
                    <a:moveTo>
                      <a:pt x="3" y="1"/>
                    </a:moveTo>
                    <a:cubicBezTo>
                      <a:pt x="1" y="1"/>
                      <a:pt x="0" y="1"/>
                      <a:pt x="0" y="3"/>
                    </a:cubicBezTo>
                    <a:lnTo>
                      <a:pt x="0" y="8160"/>
                    </a:lnTo>
                    <a:cubicBezTo>
                      <a:pt x="256" y="8029"/>
                      <a:pt x="589" y="7920"/>
                      <a:pt x="850" y="7800"/>
                    </a:cubicBezTo>
                    <a:cubicBezTo>
                      <a:pt x="866" y="7789"/>
                      <a:pt x="845" y="7239"/>
                      <a:pt x="845" y="7184"/>
                    </a:cubicBezTo>
                    <a:cubicBezTo>
                      <a:pt x="910" y="5937"/>
                      <a:pt x="1172" y="4711"/>
                      <a:pt x="1226" y="3463"/>
                    </a:cubicBezTo>
                    <a:cubicBezTo>
                      <a:pt x="1237" y="3310"/>
                      <a:pt x="1215" y="3158"/>
                      <a:pt x="1221" y="3010"/>
                    </a:cubicBezTo>
                    <a:cubicBezTo>
                      <a:pt x="1226" y="2760"/>
                      <a:pt x="1232" y="2509"/>
                      <a:pt x="1221" y="2258"/>
                    </a:cubicBezTo>
                    <a:cubicBezTo>
                      <a:pt x="1210" y="1757"/>
                      <a:pt x="1139" y="1240"/>
                      <a:pt x="921" y="782"/>
                    </a:cubicBezTo>
                    <a:cubicBezTo>
                      <a:pt x="845" y="613"/>
                      <a:pt x="736" y="460"/>
                      <a:pt x="599" y="330"/>
                    </a:cubicBezTo>
                    <a:cubicBezTo>
                      <a:pt x="552" y="288"/>
                      <a:pt x="45" y="1"/>
                      <a:pt x="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83" name="Google Shape;9283;p62"/>
              <p:cNvSpPr/>
              <p:nvPr/>
            </p:nvSpPr>
            <p:spPr>
              <a:xfrm>
                <a:off x="4231777" y="3786720"/>
                <a:ext cx="107029" cy="20913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8275" extrusionOk="0">
                    <a:moveTo>
                      <a:pt x="766" y="0"/>
                    </a:moveTo>
                    <a:cubicBezTo>
                      <a:pt x="734" y="0"/>
                      <a:pt x="703" y="2"/>
                      <a:pt x="671" y="5"/>
                    </a:cubicBezTo>
                    <a:cubicBezTo>
                      <a:pt x="627" y="173"/>
                      <a:pt x="573" y="364"/>
                      <a:pt x="507" y="566"/>
                    </a:cubicBezTo>
                    <a:cubicBezTo>
                      <a:pt x="338" y="1127"/>
                      <a:pt x="148" y="1770"/>
                      <a:pt x="88" y="2462"/>
                    </a:cubicBezTo>
                    <a:cubicBezTo>
                      <a:pt x="1" y="3579"/>
                      <a:pt x="159" y="6380"/>
                      <a:pt x="333" y="7709"/>
                    </a:cubicBezTo>
                    <a:cubicBezTo>
                      <a:pt x="785" y="7987"/>
                      <a:pt x="1346" y="8129"/>
                      <a:pt x="1848" y="8205"/>
                    </a:cubicBezTo>
                    <a:cubicBezTo>
                      <a:pt x="2108" y="8253"/>
                      <a:pt x="2372" y="8274"/>
                      <a:pt x="2637" y="8274"/>
                    </a:cubicBezTo>
                    <a:cubicBezTo>
                      <a:pt x="2737" y="8274"/>
                      <a:pt x="2837" y="8271"/>
                      <a:pt x="2938" y="8265"/>
                    </a:cubicBezTo>
                    <a:cubicBezTo>
                      <a:pt x="2959" y="8222"/>
                      <a:pt x="2981" y="8178"/>
                      <a:pt x="3003" y="8140"/>
                    </a:cubicBezTo>
                    <a:cubicBezTo>
                      <a:pt x="3232" y="7704"/>
                      <a:pt x="3515" y="6472"/>
                      <a:pt x="3739" y="5486"/>
                    </a:cubicBezTo>
                    <a:cubicBezTo>
                      <a:pt x="3875" y="4876"/>
                      <a:pt x="4071" y="4347"/>
                      <a:pt x="4174" y="4020"/>
                    </a:cubicBezTo>
                    <a:lnTo>
                      <a:pt x="4234" y="3813"/>
                    </a:lnTo>
                    <a:lnTo>
                      <a:pt x="4234" y="3786"/>
                    </a:lnTo>
                    <a:cubicBezTo>
                      <a:pt x="4223" y="3781"/>
                      <a:pt x="4207" y="3775"/>
                      <a:pt x="4196" y="3764"/>
                    </a:cubicBezTo>
                    <a:cubicBezTo>
                      <a:pt x="3504" y="2996"/>
                      <a:pt x="2943" y="2130"/>
                      <a:pt x="2404" y="1258"/>
                    </a:cubicBezTo>
                    <a:cubicBezTo>
                      <a:pt x="2029" y="659"/>
                      <a:pt x="1444" y="0"/>
                      <a:pt x="76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84" name="Google Shape;9284;p62"/>
              <p:cNvSpPr/>
              <p:nvPr/>
            </p:nvSpPr>
            <p:spPr>
              <a:xfrm>
                <a:off x="4249669" y="4031383"/>
                <a:ext cx="45895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9679" extrusionOk="0">
                    <a:moveTo>
                      <a:pt x="1815" y="1"/>
                    </a:moveTo>
                    <a:cubicBezTo>
                      <a:pt x="1581" y="83"/>
                      <a:pt x="1341" y="132"/>
                      <a:pt x="1091" y="159"/>
                    </a:cubicBezTo>
                    <a:lnTo>
                      <a:pt x="1091" y="164"/>
                    </a:lnTo>
                    <a:cubicBezTo>
                      <a:pt x="1096" y="175"/>
                      <a:pt x="1102" y="186"/>
                      <a:pt x="1102" y="197"/>
                    </a:cubicBezTo>
                    <a:cubicBezTo>
                      <a:pt x="1287" y="1750"/>
                      <a:pt x="960" y="3308"/>
                      <a:pt x="491" y="4785"/>
                    </a:cubicBezTo>
                    <a:cubicBezTo>
                      <a:pt x="1" y="6333"/>
                      <a:pt x="39" y="7902"/>
                      <a:pt x="44" y="9504"/>
                    </a:cubicBezTo>
                    <a:cubicBezTo>
                      <a:pt x="219" y="9548"/>
                      <a:pt x="388" y="9602"/>
                      <a:pt x="546" y="9678"/>
                    </a:cubicBezTo>
                    <a:cubicBezTo>
                      <a:pt x="540" y="8779"/>
                      <a:pt x="622" y="7270"/>
                      <a:pt x="1156" y="6120"/>
                    </a:cubicBezTo>
                    <a:cubicBezTo>
                      <a:pt x="1712" y="4927"/>
                      <a:pt x="1668" y="3352"/>
                      <a:pt x="1641" y="2306"/>
                    </a:cubicBezTo>
                    <a:cubicBezTo>
                      <a:pt x="1625" y="2006"/>
                      <a:pt x="1625" y="1701"/>
                      <a:pt x="1646" y="1401"/>
                    </a:cubicBezTo>
                    <a:cubicBezTo>
                      <a:pt x="1663" y="1314"/>
                      <a:pt x="1668" y="1216"/>
                      <a:pt x="1679" y="1113"/>
                    </a:cubicBezTo>
                    <a:cubicBezTo>
                      <a:pt x="1712" y="780"/>
                      <a:pt x="1750" y="393"/>
                      <a:pt x="181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85" name="Google Shape;9285;p62"/>
              <p:cNvSpPr/>
              <p:nvPr/>
            </p:nvSpPr>
            <p:spPr>
              <a:xfrm>
                <a:off x="4241001" y="3987611"/>
                <a:ext cx="31843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98"/>
                      <a:pt x="33" y="185"/>
                      <a:pt x="50" y="256"/>
                    </a:cubicBezTo>
                    <a:cubicBezTo>
                      <a:pt x="126" y="605"/>
                      <a:pt x="93" y="1074"/>
                      <a:pt x="17" y="1548"/>
                    </a:cubicBezTo>
                    <a:cubicBezTo>
                      <a:pt x="345" y="1663"/>
                      <a:pt x="690" y="1719"/>
                      <a:pt x="1037" y="1719"/>
                    </a:cubicBezTo>
                    <a:cubicBezTo>
                      <a:pt x="1082" y="1719"/>
                      <a:pt x="1127" y="1718"/>
                      <a:pt x="1172" y="1717"/>
                    </a:cubicBezTo>
                    <a:cubicBezTo>
                      <a:pt x="1156" y="1575"/>
                      <a:pt x="1156" y="1428"/>
                      <a:pt x="1167" y="1286"/>
                    </a:cubicBezTo>
                    <a:cubicBezTo>
                      <a:pt x="1167" y="1025"/>
                      <a:pt x="1156" y="670"/>
                      <a:pt x="1259" y="409"/>
                    </a:cubicBezTo>
                    <a:cubicBezTo>
                      <a:pt x="818" y="338"/>
                      <a:pt x="398" y="196"/>
                      <a:pt x="1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86" name="Google Shape;9286;p62"/>
              <p:cNvSpPr/>
              <p:nvPr/>
            </p:nvSpPr>
            <p:spPr>
              <a:xfrm>
                <a:off x="4253940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1" y="1"/>
                    </a:moveTo>
                    <a:cubicBezTo>
                      <a:pt x="55" y="546"/>
                      <a:pt x="104" y="1107"/>
                      <a:pt x="137" y="1581"/>
                    </a:cubicBezTo>
                    <a:cubicBezTo>
                      <a:pt x="884" y="1597"/>
                      <a:pt x="1439" y="2039"/>
                      <a:pt x="2110" y="2376"/>
                    </a:cubicBezTo>
                    <a:cubicBezTo>
                      <a:pt x="2061" y="1951"/>
                      <a:pt x="2017" y="1521"/>
                      <a:pt x="1990" y="1096"/>
                    </a:cubicBezTo>
                    <a:cubicBezTo>
                      <a:pt x="1270" y="774"/>
                      <a:pt x="796" y="28"/>
                      <a:pt x="1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87" name="Google Shape;9287;p62"/>
              <p:cNvSpPr/>
              <p:nvPr/>
            </p:nvSpPr>
            <p:spPr>
              <a:xfrm>
                <a:off x="4176834" y="3538544"/>
                <a:ext cx="28381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4327" extrusionOk="0">
                    <a:moveTo>
                      <a:pt x="567" y="0"/>
                    </a:moveTo>
                    <a:cubicBezTo>
                      <a:pt x="507" y="894"/>
                      <a:pt x="393" y="1264"/>
                      <a:pt x="251" y="1499"/>
                    </a:cubicBezTo>
                    <a:cubicBezTo>
                      <a:pt x="131" y="1695"/>
                      <a:pt x="0" y="3133"/>
                      <a:pt x="22" y="4098"/>
                    </a:cubicBezTo>
                    <a:cubicBezTo>
                      <a:pt x="229" y="4196"/>
                      <a:pt x="447" y="4272"/>
                      <a:pt x="665" y="4327"/>
                    </a:cubicBezTo>
                    <a:cubicBezTo>
                      <a:pt x="665" y="2932"/>
                      <a:pt x="611" y="1499"/>
                      <a:pt x="1112" y="174"/>
                    </a:cubicBezTo>
                    <a:cubicBezTo>
                      <a:pt x="1117" y="164"/>
                      <a:pt x="1117" y="158"/>
                      <a:pt x="1123" y="153"/>
                    </a:cubicBezTo>
                    <a:cubicBezTo>
                      <a:pt x="932" y="114"/>
                      <a:pt x="747" y="65"/>
                      <a:pt x="567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88" name="Google Shape;9288;p62"/>
              <p:cNvSpPr/>
              <p:nvPr/>
            </p:nvSpPr>
            <p:spPr>
              <a:xfrm>
                <a:off x="4239358" y="3530684"/>
                <a:ext cx="70106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3674" extrusionOk="0">
                    <a:moveTo>
                      <a:pt x="349" y="0"/>
                    </a:moveTo>
                    <a:cubicBezTo>
                      <a:pt x="158" y="769"/>
                      <a:pt x="0" y="1543"/>
                      <a:pt x="0" y="2327"/>
                    </a:cubicBezTo>
                    <a:cubicBezTo>
                      <a:pt x="273" y="2327"/>
                      <a:pt x="327" y="2670"/>
                      <a:pt x="354" y="2834"/>
                    </a:cubicBezTo>
                    <a:cubicBezTo>
                      <a:pt x="371" y="2932"/>
                      <a:pt x="387" y="3041"/>
                      <a:pt x="403" y="3155"/>
                    </a:cubicBezTo>
                    <a:cubicBezTo>
                      <a:pt x="599" y="3026"/>
                      <a:pt x="793" y="2974"/>
                      <a:pt x="984" y="2974"/>
                    </a:cubicBezTo>
                    <a:cubicBezTo>
                      <a:pt x="1526" y="2974"/>
                      <a:pt x="2049" y="3395"/>
                      <a:pt x="2561" y="3673"/>
                    </a:cubicBezTo>
                    <a:cubicBezTo>
                      <a:pt x="2583" y="3330"/>
                      <a:pt x="2654" y="2986"/>
                      <a:pt x="2774" y="2660"/>
                    </a:cubicBezTo>
                    <a:cubicBezTo>
                      <a:pt x="1793" y="2033"/>
                      <a:pt x="850" y="1058"/>
                      <a:pt x="349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89" name="Google Shape;9289;p62"/>
              <p:cNvSpPr/>
              <p:nvPr/>
            </p:nvSpPr>
            <p:spPr>
              <a:xfrm>
                <a:off x="4267436" y="3412661"/>
                <a:ext cx="71370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410" extrusionOk="0">
                    <a:moveTo>
                      <a:pt x="1603" y="1"/>
                    </a:moveTo>
                    <a:cubicBezTo>
                      <a:pt x="1091" y="382"/>
                      <a:pt x="557" y="725"/>
                      <a:pt x="1" y="1025"/>
                    </a:cubicBezTo>
                    <a:cubicBezTo>
                      <a:pt x="938" y="1434"/>
                      <a:pt x="1864" y="2060"/>
                      <a:pt x="2823" y="2409"/>
                    </a:cubicBezTo>
                    <a:lnTo>
                      <a:pt x="2823" y="1412"/>
                    </a:lnTo>
                    <a:cubicBezTo>
                      <a:pt x="2344" y="1069"/>
                      <a:pt x="1924" y="469"/>
                      <a:pt x="1603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90" name="Google Shape;9290;p62"/>
              <p:cNvSpPr/>
              <p:nvPr/>
            </p:nvSpPr>
            <p:spPr>
              <a:xfrm>
                <a:off x="4249669" y="4031383"/>
                <a:ext cx="45895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9679" extrusionOk="0">
                    <a:moveTo>
                      <a:pt x="1815" y="1"/>
                    </a:moveTo>
                    <a:cubicBezTo>
                      <a:pt x="1581" y="83"/>
                      <a:pt x="1341" y="132"/>
                      <a:pt x="1091" y="159"/>
                    </a:cubicBezTo>
                    <a:lnTo>
                      <a:pt x="1091" y="164"/>
                    </a:lnTo>
                    <a:cubicBezTo>
                      <a:pt x="1096" y="175"/>
                      <a:pt x="1102" y="186"/>
                      <a:pt x="1102" y="197"/>
                    </a:cubicBezTo>
                    <a:cubicBezTo>
                      <a:pt x="1287" y="1750"/>
                      <a:pt x="960" y="3308"/>
                      <a:pt x="491" y="4785"/>
                    </a:cubicBezTo>
                    <a:cubicBezTo>
                      <a:pt x="1" y="6333"/>
                      <a:pt x="39" y="7902"/>
                      <a:pt x="44" y="9504"/>
                    </a:cubicBezTo>
                    <a:cubicBezTo>
                      <a:pt x="219" y="9548"/>
                      <a:pt x="388" y="9602"/>
                      <a:pt x="546" y="9678"/>
                    </a:cubicBezTo>
                    <a:cubicBezTo>
                      <a:pt x="540" y="8779"/>
                      <a:pt x="622" y="7270"/>
                      <a:pt x="1156" y="6120"/>
                    </a:cubicBezTo>
                    <a:cubicBezTo>
                      <a:pt x="1712" y="4927"/>
                      <a:pt x="1668" y="3352"/>
                      <a:pt x="1641" y="2306"/>
                    </a:cubicBezTo>
                    <a:cubicBezTo>
                      <a:pt x="1625" y="2006"/>
                      <a:pt x="1625" y="1701"/>
                      <a:pt x="1646" y="1401"/>
                    </a:cubicBezTo>
                    <a:cubicBezTo>
                      <a:pt x="1663" y="1314"/>
                      <a:pt x="1668" y="1216"/>
                      <a:pt x="1679" y="1113"/>
                    </a:cubicBezTo>
                    <a:cubicBezTo>
                      <a:pt x="1712" y="780"/>
                      <a:pt x="1750" y="393"/>
                      <a:pt x="1815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91" name="Google Shape;9291;p62"/>
              <p:cNvSpPr/>
              <p:nvPr/>
            </p:nvSpPr>
            <p:spPr>
              <a:xfrm>
                <a:off x="4414244" y="4273342"/>
                <a:ext cx="104830" cy="113676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498" extrusionOk="0">
                    <a:moveTo>
                      <a:pt x="1423" y="1"/>
                    </a:moveTo>
                    <a:cubicBezTo>
                      <a:pt x="1216" y="12"/>
                      <a:pt x="1014" y="39"/>
                      <a:pt x="812" y="83"/>
                    </a:cubicBezTo>
                    <a:cubicBezTo>
                      <a:pt x="795" y="110"/>
                      <a:pt x="765" y="125"/>
                      <a:pt x="732" y="125"/>
                    </a:cubicBezTo>
                    <a:cubicBezTo>
                      <a:pt x="714" y="125"/>
                      <a:pt x="694" y="120"/>
                      <a:pt x="676" y="110"/>
                    </a:cubicBezTo>
                    <a:cubicBezTo>
                      <a:pt x="485" y="159"/>
                      <a:pt x="300" y="230"/>
                      <a:pt x="126" y="317"/>
                    </a:cubicBezTo>
                    <a:cubicBezTo>
                      <a:pt x="120" y="638"/>
                      <a:pt x="98" y="851"/>
                      <a:pt x="104" y="878"/>
                    </a:cubicBezTo>
                    <a:cubicBezTo>
                      <a:pt x="0" y="2164"/>
                      <a:pt x="485" y="2453"/>
                      <a:pt x="872" y="2676"/>
                    </a:cubicBezTo>
                    <a:cubicBezTo>
                      <a:pt x="954" y="2725"/>
                      <a:pt x="1030" y="2774"/>
                      <a:pt x="1107" y="2829"/>
                    </a:cubicBezTo>
                    <a:cubicBezTo>
                      <a:pt x="1483" y="3118"/>
                      <a:pt x="2196" y="3771"/>
                      <a:pt x="2698" y="4240"/>
                    </a:cubicBezTo>
                    <a:cubicBezTo>
                      <a:pt x="2889" y="4405"/>
                      <a:pt x="3128" y="4497"/>
                      <a:pt x="3380" y="4497"/>
                    </a:cubicBezTo>
                    <a:cubicBezTo>
                      <a:pt x="3394" y="4497"/>
                      <a:pt x="3408" y="4497"/>
                      <a:pt x="3422" y="4496"/>
                    </a:cubicBezTo>
                    <a:cubicBezTo>
                      <a:pt x="3733" y="4496"/>
                      <a:pt x="4005" y="4382"/>
                      <a:pt x="4142" y="4191"/>
                    </a:cubicBezTo>
                    <a:cubicBezTo>
                      <a:pt x="4147" y="4147"/>
                      <a:pt x="4125" y="3929"/>
                      <a:pt x="3635" y="3183"/>
                    </a:cubicBezTo>
                    <a:cubicBezTo>
                      <a:pt x="3286" y="2665"/>
                      <a:pt x="2828" y="2066"/>
                      <a:pt x="2425" y="1532"/>
                    </a:cubicBezTo>
                    <a:cubicBezTo>
                      <a:pt x="1842" y="769"/>
                      <a:pt x="1515" y="328"/>
                      <a:pt x="1444" y="115"/>
                    </a:cubicBezTo>
                    <a:cubicBezTo>
                      <a:pt x="1433" y="77"/>
                      <a:pt x="1428" y="39"/>
                      <a:pt x="142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92" name="Google Shape;9292;p62"/>
              <p:cNvSpPr/>
              <p:nvPr/>
            </p:nvSpPr>
            <p:spPr>
              <a:xfrm>
                <a:off x="4403630" y="4031661"/>
                <a:ext cx="52491" cy="238825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9450" extrusionOk="0">
                    <a:moveTo>
                      <a:pt x="1461" y="1"/>
                    </a:moveTo>
                    <a:cubicBezTo>
                      <a:pt x="1117" y="111"/>
                      <a:pt x="758" y="171"/>
                      <a:pt x="396" y="171"/>
                    </a:cubicBezTo>
                    <a:cubicBezTo>
                      <a:pt x="328" y="171"/>
                      <a:pt x="260" y="169"/>
                      <a:pt x="192" y="164"/>
                    </a:cubicBezTo>
                    <a:cubicBezTo>
                      <a:pt x="192" y="175"/>
                      <a:pt x="192" y="181"/>
                      <a:pt x="192" y="186"/>
                    </a:cubicBezTo>
                    <a:cubicBezTo>
                      <a:pt x="1" y="1772"/>
                      <a:pt x="360" y="3352"/>
                      <a:pt x="835" y="4850"/>
                    </a:cubicBezTo>
                    <a:cubicBezTo>
                      <a:pt x="1303" y="6349"/>
                      <a:pt x="1249" y="7902"/>
                      <a:pt x="1243" y="9449"/>
                    </a:cubicBezTo>
                    <a:cubicBezTo>
                      <a:pt x="1428" y="9411"/>
                      <a:pt x="1625" y="9389"/>
                      <a:pt x="1815" y="9379"/>
                    </a:cubicBezTo>
                    <a:cubicBezTo>
                      <a:pt x="1794" y="8981"/>
                      <a:pt x="1843" y="8321"/>
                      <a:pt x="1919" y="7401"/>
                    </a:cubicBezTo>
                    <a:cubicBezTo>
                      <a:pt x="1995" y="6436"/>
                      <a:pt x="2077" y="5346"/>
                      <a:pt x="2039" y="4676"/>
                    </a:cubicBezTo>
                    <a:cubicBezTo>
                      <a:pt x="2006" y="4049"/>
                      <a:pt x="1984" y="3477"/>
                      <a:pt x="1973" y="3020"/>
                    </a:cubicBezTo>
                    <a:cubicBezTo>
                      <a:pt x="1952" y="2464"/>
                      <a:pt x="1941" y="2022"/>
                      <a:pt x="1903" y="1821"/>
                    </a:cubicBezTo>
                    <a:cubicBezTo>
                      <a:pt x="1892" y="1745"/>
                      <a:pt x="1848" y="1586"/>
                      <a:pt x="1794" y="1396"/>
                    </a:cubicBezTo>
                    <a:cubicBezTo>
                      <a:pt x="1690" y="1014"/>
                      <a:pt x="1559" y="508"/>
                      <a:pt x="146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93" name="Google Shape;9293;p62"/>
              <p:cNvSpPr/>
              <p:nvPr/>
            </p:nvSpPr>
            <p:spPr>
              <a:xfrm>
                <a:off x="4408330" y="3987611"/>
                <a:ext cx="31818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720" extrusionOk="0">
                    <a:moveTo>
                      <a:pt x="1259" y="0"/>
                    </a:moveTo>
                    <a:cubicBezTo>
                      <a:pt x="861" y="196"/>
                      <a:pt x="436" y="338"/>
                      <a:pt x="0" y="409"/>
                    </a:cubicBezTo>
                    <a:cubicBezTo>
                      <a:pt x="104" y="670"/>
                      <a:pt x="93" y="1025"/>
                      <a:pt x="93" y="1286"/>
                    </a:cubicBezTo>
                    <a:cubicBezTo>
                      <a:pt x="104" y="1428"/>
                      <a:pt x="98" y="1575"/>
                      <a:pt x="87" y="1717"/>
                    </a:cubicBezTo>
                    <a:cubicBezTo>
                      <a:pt x="132" y="1718"/>
                      <a:pt x="177" y="1719"/>
                      <a:pt x="222" y="1719"/>
                    </a:cubicBezTo>
                    <a:cubicBezTo>
                      <a:pt x="569" y="1719"/>
                      <a:pt x="915" y="1663"/>
                      <a:pt x="1242" y="1548"/>
                    </a:cubicBezTo>
                    <a:cubicBezTo>
                      <a:pt x="1166" y="1074"/>
                      <a:pt x="1133" y="605"/>
                      <a:pt x="1210" y="256"/>
                    </a:cubicBezTo>
                    <a:cubicBezTo>
                      <a:pt x="1226" y="185"/>
                      <a:pt x="1242" y="98"/>
                      <a:pt x="125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94" name="Google Shape;9294;p62"/>
              <p:cNvSpPr/>
              <p:nvPr/>
            </p:nvSpPr>
            <p:spPr>
              <a:xfrm>
                <a:off x="4377194" y="3998882"/>
                <a:ext cx="28684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260" extrusionOk="0">
                    <a:moveTo>
                      <a:pt x="1036" y="1"/>
                    </a:moveTo>
                    <a:lnTo>
                      <a:pt x="878" y="23"/>
                    </a:lnTo>
                    <a:cubicBezTo>
                      <a:pt x="653" y="56"/>
                      <a:pt x="432" y="70"/>
                      <a:pt x="208" y="70"/>
                    </a:cubicBezTo>
                    <a:cubicBezTo>
                      <a:pt x="139" y="70"/>
                      <a:pt x="70" y="69"/>
                      <a:pt x="1" y="66"/>
                    </a:cubicBezTo>
                    <a:lnTo>
                      <a:pt x="1" y="66"/>
                    </a:lnTo>
                    <a:cubicBezTo>
                      <a:pt x="126" y="388"/>
                      <a:pt x="224" y="720"/>
                      <a:pt x="284" y="1064"/>
                    </a:cubicBezTo>
                    <a:cubicBezTo>
                      <a:pt x="546" y="1167"/>
                      <a:pt x="823" y="1232"/>
                      <a:pt x="1101" y="1260"/>
                    </a:cubicBezTo>
                    <a:cubicBezTo>
                      <a:pt x="1107" y="1216"/>
                      <a:pt x="1123" y="1156"/>
                      <a:pt x="1123" y="1129"/>
                    </a:cubicBezTo>
                    <a:cubicBezTo>
                      <a:pt x="1134" y="987"/>
                      <a:pt x="1134" y="851"/>
                      <a:pt x="1129" y="715"/>
                    </a:cubicBezTo>
                    <a:cubicBezTo>
                      <a:pt x="1123" y="497"/>
                      <a:pt x="1134" y="203"/>
                      <a:pt x="103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95" name="Google Shape;9295;p62"/>
              <p:cNvSpPr/>
              <p:nvPr/>
            </p:nvSpPr>
            <p:spPr>
              <a:xfrm>
                <a:off x="4342495" y="3735315"/>
                <a:ext cx="88706" cy="140212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5548" extrusionOk="0">
                    <a:moveTo>
                      <a:pt x="3341" y="1"/>
                    </a:moveTo>
                    <a:cubicBezTo>
                      <a:pt x="2720" y="71"/>
                      <a:pt x="2278" y="665"/>
                      <a:pt x="1831" y="1085"/>
                    </a:cubicBezTo>
                    <a:cubicBezTo>
                      <a:pt x="1597" y="1297"/>
                      <a:pt x="1330" y="1472"/>
                      <a:pt x="1036" y="1603"/>
                    </a:cubicBezTo>
                    <a:cubicBezTo>
                      <a:pt x="693" y="1766"/>
                      <a:pt x="333" y="1897"/>
                      <a:pt x="0" y="2071"/>
                    </a:cubicBezTo>
                    <a:lnTo>
                      <a:pt x="0" y="5548"/>
                    </a:lnTo>
                    <a:cubicBezTo>
                      <a:pt x="382" y="5106"/>
                      <a:pt x="801" y="4632"/>
                      <a:pt x="1112" y="4136"/>
                    </a:cubicBezTo>
                    <a:cubicBezTo>
                      <a:pt x="1406" y="3668"/>
                      <a:pt x="1652" y="3156"/>
                      <a:pt x="2000" y="2714"/>
                    </a:cubicBezTo>
                    <a:cubicBezTo>
                      <a:pt x="2382" y="2216"/>
                      <a:pt x="2908" y="1841"/>
                      <a:pt x="3463" y="1841"/>
                    </a:cubicBezTo>
                    <a:cubicBezTo>
                      <a:pt x="3478" y="1841"/>
                      <a:pt x="3494" y="1842"/>
                      <a:pt x="3510" y="1842"/>
                    </a:cubicBezTo>
                    <a:cubicBezTo>
                      <a:pt x="3471" y="1679"/>
                      <a:pt x="3455" y="1510"/>
                      <a:pt x="3466" y="1341"/>
                    </a:cubicBezTo>
                    <a:cubicBezTo>
                      <a:pt x="3504" y="1003"/>
                      <a:pt x="3422" y="480"/>
                      <a:pt x="334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96" name="Google Shape;9296;p62"/>
              <p:cNvSpPr/>
              <p:nvPr/>
            </p:nvSpPr>
            <p:spPr>
              <a:xfrm>
                <a:off x="4366454" y="3692352"/>
                <a:ext cx="59668" cy="78648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3112" extrusionOk="0">
                    <a:moveTo>
                      <a:pt x="2262" y="1"/>
                    </a:moveTo>
                    <a:cubicBezTo>
                      <a:pt x="1510" y="11"/>
                      <a:pt x="943" y="513"/>
                      <a:pt x="273" y="834"/>
                    </a:cubicBezTo>
                    <a:lnTo>
                      <a:pt x="240" y="1101"/>
                    </a:lnTo>
                    <a:cubicBezTo>
                      <a:pt x="170" y="1733"/>
                      <a:pt x="1" y="2463"/>
                      <a:pt x="77" y="3112"/>
                    </a:cubicBezTo>
                    <a:cubicBezTo>
                      <a:pt x="464" y="2910"/>
                      <a:pt x="774" y="2627"/>
                      <a:pt x="1080" y="2316"/>
                    </a:cubicBezTo>
                    <a:cubicBezTo>
                      <a:pt x="1455" y="1935"/>
                      <a:pt x="1853" y="1581"/>
                      <a:pt x="2360" y="1515"/>
                    </a:cubicBezTo>
                    <a:cubicBezTo>
                      <a:pt x="2360" y="1494"/>
                      <a:pt x="2349" y="1472"/>
                      <a:pt x="2349" y="1450"/>
                    </a:cubicBezTo>
                    <a:cubicBezTo>
                      <a:pt x="2316" y="1248"/>
                      <a:pt x="2284" y="1058"/>
                      <a:pt x="2262" y="900"/>
                    </a:cubicBezTo>
                    <a:cubicBezTo>
                      <a:pt x="2235" y="600"/>
                      <a:pt x="2235" y="300"/>
                      <a:pt x="226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97" name="Google Shape;9297;p62"/>
              <p:cNvSpPr/>
              <p:nvPr/>
            </p:nvSpPr>
            <p:spPr>
              <a:xfrm>
                <a:off x="4373884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2110" y="1"/>
                    </a:moveTo>
                    <a:cubicBezTo>
                      <a:pt x="1314" y="28"/>
                      <a:pt x="840" y="774"/>
                      <a:pt x="121" y="1096"/>
                    </a:cubicBezTo>
                    <a:cubicBezTo>
                      <a:pt x="88" y="1521"/>
                      <a:pt x="44" y="1951"/>
                      <a:pt x="1" y="2376"/>
                    </a:cubicBezTo>
                    <a:cubicBezTo>
                      <a:pt x="666" y="2039"/>
                      <a:pt x="1227" y="1597"/>
                      <a:pt x="1973" y="1581"/>
                    </a:cubicBezTo>
                    <a:cubicBezTo>
                      <a:pt x="2006" y="1107"/>
                      <a:pt x="2055" y="546"/>
                      <a:pt x="211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98" name="Google Shape;9298;p62"/>
              <p:cNvSpPr/>
              <p:nvPr/>
            </p:nvSpPr>
            <p:spPr>
              <a:xfrm>
                <a:off x="4377346" y="3610570"/>
                <a:ext cx="53578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343" extrusionOk="0">
                    <a:moveTo>
                      <a:pt x="1555" y="0"/>
                    </a:moveTo>
                    <a:cubicBezTo>
                      <a:pt x="1020" y="0"/>
                      <a:pt x="485" y="471"/>
                      <a:pt x="6" y="725"/>
                    </a:cubicBezTo>
                    <a:cubicBezTo>
                      <a:pt x="16" y="926"/>
                      <a:pt x="27" y="1128"/>
                      <a:pt x="27" y="1319"/>
                    </a:cubicBezTo>
                    <a:cubicBezTo>
                      <a:pt x="33" y="1662"/>
                      <a:pt x="22" y="2000"/>
                      <a:pt x="0" y="2343"/>
                    </a:cubicBezTo>
                    <a:cubicBezTo>
                      <a:pt x="382" y="2152"/>
                      <a:pt x="687" y="1847"/>
                      <a:pt x="1024" y="1596"/>
                    </a:cubicBezTo>
                    <a:cubicBezTo>
                      <a:pt x="1302" y="1384"/>
                      <a:pt x="1640" y="1269"/>
                      <a:pt x="1989" y="1269"/>
                    </a:cubicBezTo>
                    <a:cubicBezTo>
                      <a:pt x="2033" y="888"/>
                      <a:pt x="2076" y="518"/>
                      <a:pt x="2120" y="207"/>
                    </a:cubicBezTo>
                    <a:cubicBezTo>
                      <a:pt x="1933" y="59"/>
                      <a:pt x="1744" y="0"/>
                      <a:pt x="155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299" name="Google Shape;9299;p62"/>
              <p:cNvSpPr/>
              <p:nvPr/>
            </p:nvSpPr>
            <p:spPr>
              <a:xfrm>
                <a:off x="4421396" y="3442559"/>
                <a:ext cx="68337" cy="96137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804" extrusionOk="0">
                    <a:moveTo>
                      <a:pt x="23" y="0"/>
                    </a:moveTo>
                    <a:cubicBezTo>
                      <a:pt x="1" y="1046"/>
                      <a:pt x="273" y="2071"/>
                      <a:pt x="535" y="3101"/>
                    </a:cubicBezTo>
                    <a:cubicBezTo>
                      <a:pt x="900" y="3449"/>
                      <a:pt x="1189" y="3782"/>
                      <a:pt x="1734" y="3803"/>
                    </a:cubicBezTo>
                    <a:cubicBezTo>
                      <a:pt x="2071" y="3803"/>
                      <a:pt x="2398" y="3733"/>
                      <a:pt x="2703" y="3602"/>
                    </a:cubicBezTo>
                    <a:cubicBezTo>
                      <a:pt x="2687" y="3264"/>
                      <a:pt x="2671" y="2855"/>
                      <a:pt x="2665" y="2365"/>
                    </a:cubicBezTo>
                    <a:cubicBezTo>
                      <a:pt x="2649" y="452"/>
                      <a:pt x="829" y="169"/>
                      <a:pt x="469" y="136"/>
                    </a:cubicBezTo>
                    <a:cubicBezTo>
                      <a:pt x="311" y="109"/>
                      <a:pt x="164" y="65"/>
                      <a:pt x="2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00" name="Google Shape;9300;p62"/>
              <p:cNvSpPr/>
              <p:nvPr/>
            </p:nvSpPr>
            <p:spPr>
              <a:xfrm>
                <a:off x="4496177" y="3814216"/>
                <a:ext cx="49332" cy="469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859" extrusionOk="0">
                    <a:moveTo>
                      <a:pt x="616" y="1"/>
                    </a:moveTo>
                    <a:cubicBezTo>
                      <a:pt x="616" y="6"/>
                      <a:pt x="616" y="12"/>
                      <a:pt x="616" y="23"/>
                    </a:cubicBezTo>
                    <a:cubicBezTo>
                      <a:pt x="633" y="628"/>
                      <a:pt x="387" y="1314"/>
                      <a:pt x="1" y="1832"/>
                    </a:cubicBezTo>
                    <a:cubicBezTo>
                      <a:pt x="60" y="1854"/>
                      <a:pt x="126" y="1859"/>
                      <a:pt x="191" y="1859"/>
                    </a:cubicBezTo>
                    <a:cubicBezTo>
                      <a:pt x="213" y="1854"/>
                      <a:pt x="235" y="1854"/>
                      <a:pt x="257" y="1854"/>
                    </a:cubicBezTo>
                    <a:cubicBezTo>
                      <a:pt x="268" y="1854"/>
                      <a:pt x="284" y="1854"/>
                      <a:pt x="295" y="1859"/>
                    </a:cubicBezTo>
                    <a:cubicBezTo>
                      <a:pt x="916" y="1799"/>
                      <a:pt x="1728" y="1167"/>
                      <a:pt x="1951" y="796"/>
                    </a:cubicBezTo>
                    <a:cubicBezTo>
                      <a:pt x="1494" y="573"/>
                      <a:pt x="992" y="420"/>
                      <a:pt x="638" y="28"/>
                    </a:cubicBezTo>
                    <a:cubicBezTo>
                      <a:pt x="633" y="23"/>
                      <a:pt x="627" y="12"/>
                      <a:pt x="6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01" name="Google Shape;9301;p62"/>
              <p:cNvSpPr/>
              <p:nvPr/>
            </p:nvSpPr>
            <p:spPr>
              <a:xfrm>
                <a:off x="4484072" y="3647595"/>
                <a:ext cx="38288" cy="14284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5652" extrusionOk="0">
                    <a:moveTo>
                      <a:pt x="768" y="1"/>
                    </a:moveTo>
                    <a:lnTo>
                      <a:pt x="768" y="1"/>
                    </a:lnTo>
                    <a:cubicBezTo>
                      <a:pt x="523" y="110"/>
                      <a:pt x="262" y="186"/>
                      <a:pt x="0" y="235"/>
                    </a:cubicBezTo>
                    <a:cubicBezTo>
                      <a:pt x="27" y="2088"/>
                      <a:pt x="910" y="3804"/>
                      <a:pt x="1014" y="5651"/>
                    </a:cubicBezTo>
                    <a:cubicBezTo>
                      <a:pt x="1117" y="5520"/>
                      <a:pt x="1259" y="5428"/>
                      <a:pt x="1422" y="5379"/>
                    </a:cubicBezTo>
                    <a:cubicBezTo>
                      <a:pt x="1515" y="3859"/>
                      <a:pt x="1210" y="2464"/>
                      <a:pt x="992" y="1445"/>
                    </a:cubicBezTo>
                    <a:cubicBezTo>
                      <a:pt x="856" y="823"/>
                      <a:pt x="752" y="338"/>
                      <a:pt x="76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02" name="Google Shape;9302;p62"/>
              <p:cNvSpPr/>
              <p:nvPr/>
            </p:nvSpPr>
            <p:spPr>
              <a:xfrm>
                <a:off x="4466583" y="3654342"/>
                <a:ext cx="38288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5483" extrusionOk="0">
                    <a:moveTo>
                      <a:pt x="501" y="1"/>
                    </a:moveTo>
                    <a:cubicBezTo>
                      <a:pt x="332" y="22"/>
                      <a:pt x="169" y="33"/>
                      <a:pt x="0" y="44"/>
                    </a:cubicBezTo>
                    <a:cubicBezTo>
                      <a:pt x="11" y="148"/>
                      <a:pt x="16" y="262"/>
                      <a:pt x="27" y="388"/>
                    </a:cubicBezTo>
                    <a:cubicBezTo>
                      <a:pt x="82" y="1063"/>
                      <a:pt x="153" y="1908"/>
                      <a:pt x="294" y="2333"/>
                    </a:cubicBezTo>
                    <a:cubicBezTo>
                      <a:pt x="392" y="2627"/>
                      <a:pt x="529" y="3068"/>
                      <a:pt x="681" y="3532"/>
                    </a:cubicBezTo>
                    <a:cubicBezTo>
                      <a:pt x="894" y="4207"/>
                      <a:pt x="1188" y="5134"/>
                      <a:pt x="1248" y="5253"/>
                    </a:cubicBezTo>
                    <a:cubicBezTo>
                      <a:pt x="1259" y="5275"/>
                      <a:pt x="1270" y="5297"/>
                      <a:pt x="1275" y="5319"/>
                    </a:cubicBezTo>
                    <a:cubicBezTo>
                      <a:pt x="1330" y="5335"/>
                      <a:pt x="1379" y="5362"/>
                      <a:pt x="1428" y="5401"/>
                    </a:cubicBezTo>
                    <a:cubicBezTo>
                      <a:pt x="1455" y="5428"/>
                      <a:pt x="1488" y="5455"/>
                      <a:pt x="1515" y="5482"/>
                    </a:cubicBezTo>
                    <a:cubicBezTo>
                      <a:pt x="1444" y="3608"/>
                      <a:pt x="539" y="1875"/>
                      <a:pt x="50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03" name="Google Shape;9303;p62"/>
              <p:cNvSpPr/>
              <p:nvPr/>
            </p:nvSpPr>
            <p:spPr>
              <a:xfrm>
                <a:off x="4493018" y="3794125"/>
                <a:ext cx="13925" cy="5936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349" extrusionOk="0">
                    <a:moveTo>
                      <a:pt x="235" y="0"/>
                    </a:moveTo>
                    <a:cubicBezTo>
                      <a:pt x="213" y="137"/>
                      <a:pt x="185" y="273"/>
                      <a:pt x="153" y="409"/>
                    </a:cubicBezTo>
                    <a:cubicBezTo>
                      <a:pt x="87" y="681"/>
                      <a:pt x="0" y="1025"/>
                      <a:pt x="6" y="1292"/>
                    </a:cubicBezTo>
                    <a:cubicBezTo>
                      <a:pt x="11" y="1455"/>
                      <a:pt x="38" y="1853"/>
                      <a:pt x="66" y="2283"/>
                    </a:cubicBezTo>
                    <a:cubicBezTo>
                      <a:pt x="71" y="2305"/>
                      <a:pt x="71" y="2327"/>
                      <a:pt x="71" y="2349"/>
                    </a:cubicBezTo>
                    <a:cubicBezTo>
                      <a:pt x="207" y="2131"/>
                      <a:pt x="311" y="1897"/>
                      <a:pt x="398" y="1657"/>
                    </a:cubicBezTo>
                    <a:cubicBezTo>
                      <a:pt x="491" y="1384"/>
                      <a:pt x="545" y="1101"/>
                      <a:pt x="551" y="818"/>
                    </a:cubicBezTo>
                    <a:cubicBezTo>
                      <a:pt x="551" y="676"/>
                      <a:pt x="534" y="534"/>
                      <a:pt x="496" y="398"/>
                    </a:cubicBezTo>
                    <a:cubicBezTo>
                      <a:pt x="474" y="311"/>
                      <a:pt x="371" y="88"/>
                      <a:pt x="23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04" name="Google Shape;9304;p62"/>
              <p:cNvSpPr/>
              <p:nvPr/>
            </p:nvSpPr>
            <p:spPr>
              <a:xfrm>
                <a:off x="4509395" y="3788211"/>
                <a:ext cx="36114" cy="41194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630" extrusionOk="0">
                    <a:moveTo>
                      <a:pt x="491" y="0"/>
                    </a:moveTo>
                    <a:cubicBezTo>
                      <a:pt x="202" y="109"/>
                      <a:pt x="1" y="327"/>
                      <a:pt x="115" y="698"/>
                    </a:cubicBezTo>
                    <a:cubicBezTo>
                      <a:pt x="208" y="997"/>
                      <a:pt x="551" y="1193"/>
                      <a:pt x="802" y="1335"/>
                    </a:cubicBezTo>
                    <a:cubicBezTo>
                      <a:pt x="998" y="1444"/>
                      <a:pt x="1216" y="1537"/>
                      <a:pt x="1428" y="1629"/>
                    </a:cubicBezTo>
                    <a:cubicBezTo>
                      <a:pt x="1401" y="1526"/>
                      <a:pt x="1379" y="1422"/>
                      <a:pt x="1368" y="1319"/>
                    </a:cubicBezTo>
                    <a:cubicBezTo>
                      <a:pt x="1314" y="866"/>
                      <a:pt x="725" y="223"/>
                      <a:pt x="49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05" name="Google Shape;9305;p62"/>
              <p:cNvSpPr/>
              <p:nvPr/>
            </p:nvSpPr>
            <p:spPr>
              <a:xfrm>
                <a:off x="4475934" y="3538544"/>
                <a:ext cx="28406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4327" extrusionOk="0">
                    <a:moveTo>
                      <a:pt x="556" y="0"/>
                    </a:moveTo>
                    <a:cubicBezTo>
                      <a:pt x="377" y="65"/>
                      <a:pt x="191" y="114"/>
                      <a:pt x="1" y="153"/>
                    </a:cubicBezTo>
                    <a:cubicBezTo>
                      <a:pt x="1" y="158"/>
                      <a:pt x="6" y="164"/>
                      <a:pt x="11" y="174"/>
                    </a:cubicBezTo>
                    <a:cubicBezTo>
                      <a:pt x="513" y="1499"/>
                      <a:pt x="458" y="2932"/>
                      <a:pt x="458" y="4327"/>
                    </a:cubicBezTo>
                    <a:cubicBezTo>
                      <a:pt x="676" y="4272"/>
                      <a:pt x="894" y="4196"/>
                      <a:pt x="1096" y="4098"/>
                    </a:cubicBezTo>
                    <a:cubicBezTo>
                      <a:pt x="1123" y="3133"/>
                      <a:pt x="987" y="1695"/>
                      <a:pt x="872" y="1499"/>
                    </a:cubicBezTo>
                    <a:cubicBezTo>
                      <a:pt x="725" y="1264"/>
                      <a:pt x="616" y="894"/>
                      <a:pt x="55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06" name="Google Shape;9306;p62"/>
              <p:cNvSpPr/>
              <p:nvPr/>
            </p:nvSpPr>
            <p:spPr>
              <a:xfrm>
                <a:off x="4437090" y="3529850"/>
                <a:ext cx="47133" cy="120803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780" extrusionOk="0">
                    <a:moveTo>
                      <a:pt x="1" y="1"/>
                    </a:moveTo>
                    <a:cubicBezTo>
                      <a:pt x="203" y="807"/>
                      <a:pt x="371" y="1614"/>
                      <a:pt x="371" y="2436"/>
                    </a:cubicBezTo>
                    <a:cubicBezTo>
                      <a:pt x="524" y="2567"/>
                      <a:pt x="644" y="2894"/>
                      <a:pt x="829" y="3499"/>
                    </a:cubicBezTo>
                    <a:cubicBezTo>
                      <a:pt x="878" y="3662"/>
                      <a:pt x="933" y="3826"/>
                      <a:pt x="998" y="3989"/>
                    </a:cubicBezTo>
                    <a:cubicBezTo>
                      <a:pt x="1069" y="4104"/>
                      <a:pt x="1107" y="4322"/>
                      <a:pt x="1151" y="4780"/>
                    </a:cubicBezTo>
                    <a:cubicBezTo>
                      <a:pt x="1369" y="4769"/>
                      <a:pt x="1587" y="4747"/>
                      <a:pt x="1799" y="4709"/>
                    </a:cubicBezTo>
                    <a:cubicBezTo>
                      <a:pt x="1805" y="3319"/>
                      <a:pt x="1864" y="1892"/>
                      <a:pt x="1363" y="573"/>
                    </a:cubicBezTo>
                    <a:cubicBezTo>
                      <a:pt x="1358" y="557"/>
                      <a:pt x="1352" y="540"/>
                      <a:pt x="1358" y="524"/>
                    </a:cubicBezTo>
                    <a:lnTo>
                      <a:pt x="1358" y="524"/>
                    </a:lnTo>
                    <a:cubicBezTo>
                      <a:pt x="1276" y="529"/>
                      <a:pt x="1194" y="540"/>
                      <a:pt x="1113" y="540"/>
                    </a:cubicBezTo>
                    <a:cubicBezTo>
                      <a:pt x="1103" y="540"/>
                      <a:pt x="1093" y="541"/>
                      <a:pt x="1083" y="541"/>
                    </a:cubicBezTo>
                    <a:cubicBezTo>
                      <a:pt x="625" y="541"/>
                      <a:pt x="310" y="289"/>
                      <a:pt x="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07" name="Google Shape;9307;p62"/>
              <p:cNvSpPr/>
              <p:nvPr/>
            </p:nvSpPr>
            <p:spPr>
              <a:xfrm>
                <a:off x="4371685" y="3530684"/>
                <a:ext cx="70131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3674" extrusionOk="0">
                    <a:moveTo>
                      <a:pt x="2425" y="0"/>
                    </a:moveTo>
                    <a:cubicBezTo>
                      <a:pt x="1919" y="1058"/>
                      <a:pt x="981" y="2033"/>
                      <a:pt x="1" y="2660"/>
                    </a:cubicBezTo>
                    <a:cubicBezTo>
                      <a:pt x="115" y="2986"/>
                      <a:pt x="191" y="3330"/>
                      <a:pt x="213" y="3673"/>
                    </a:cubicBezTo>
                    <a:cubicBezTo>
                      <a:pt x="725" y="3395"/>
                      <a:pt x="1249" y="2974"/>
                      <a:pt x="1791" y="2974"/>
                    </a:cubicBezTo>
                    <a:cubicBezTo>
                      <a:pt x="1982" y="2974"/>
                      <a:pt x="2175" y="3026"/>
                      <a:pt x="2371" y="3155"/>
                    </a:cubicBezTo>
                    <a:cubicBezTo>
                      <a:pt x="2387" y="3041"/>
                      <a:pt x="2404" y="2932"/>
                      <a:pt x="2420" y="2834"/>
                    </a:cubicBezTo>
                    <a:cubicBezTo>
                      <a:pt x="2447" y="2670"/>
                      <a:pt x="2502" y="2327"/>
                      <a:pt x="2774" y="2327"/>
                    </a:cubicBezTo>
                    <a:cubicBezTo>
                      <a:pt x="2774" y="1543"/>
                      <a:pt x="2611" y="769"/>
                      <a:pt x="242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08" name="Google Shape;9308;p62"/>
              <p:cNvSpPr/>
              <p:nvPr/>
            </p:nvSpPr>
            <p:spPr>
              <a:xfrm>
                <a:off x="4342495" y="3261886"/>
                <a:ext cx="59795" cy="18054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7144" extrusionOk="0">
                    <a:moveTo>
                      <a:pt x="0" y="0"/>
                    </a:moveTo>
                    <a:lnTo>
                      <a:pt x="0" y="7144"/>
                    </a:lnTo>
                    <a:cubicBezTo>
                      <a:pt x="404" y="6806"/>
                      <a:pt x="785" y="6255"/>
                      <a:pt x="1068" y="5847"/>
                    </a:cubicBezTo>
                    <a:cubicBezTo>
                      <a:pt x="1041" y="5820"/>
                      <a:pt x="1009" y="5792"/>
                      <a:pt x="987" y="5765"/>
                    </a:cubicBezTo>
                    <a:cubicBezTo>
                      <a:pt x="840" y="5558"/>
                      <a:pt x="949" y="4964"/>
                      <a:pt x="987" y="4768"/>
                    </a:cubicBezTo>
                    <a:lnTo>
                      <a:pt x="1003" y="4675"/>
                    </a:lnTo>
                    <a:lnTo>
                      <a:pt x="1085" y="4626"/>
                    </a:lnTo>
                    <a:cubicBezTo>
                      <a:pt x="1510" y="4359"/>
                      <a:pt x="1526" y="3765"/>
                      <a:pt x="1526" y="3760"/>
                    </a:cubicBezTo>
                    <a:lnTo>
                      <a:pt x="1526" y="3553"/>
                    </a:lnTo>
                    <a:lnTo>
                      <a:pt x="1739" y="3553"/>
                    </a:lnTo>
                    <a:cubicBezTo>
                      <a:pt x="2071" y="3553"/>
                      <a:pt x="2251" y="3302"/>
                      <a:pt x="2360" y="2703"/>
                    </a:cubicBezTo>
                    <a:cubicBezTo>
                      <a:pt x="2365" y="2670"/>
                      <a:pt x="2365" y="2632"/>
                      <a:pt x="2360" y="2599"/>
                    </a:cubicBezTo>
                    <a:cubicBezTo>
                      <a:pt x="2349" y="2594"/>
                      <a:pt x="2333" y="2594"/>
                      <a:pt x="2316" y="2594"/>
                    </a:cubicBezTo>
                    <a:cubicBezTo>
                      <a:pt x="2295" y="2594"/>
                      <a:pt x="2273" y="2594"/>
                      <a:pt x="2245" y="2599"/>
                    </a:cubicBezTo>
                    <a:lnTo>
                      <a:pt x="1935" y="2681"/>
                    </a:lnTo>
                    <a:lnTo>
                      <a:pt x="1973" y="2359"/>
                    </a:lnTo>
                    <a:cubicBezTo>
                      <a:pt x="2087" y="1575"/>
                      <a:pt x="1968" y="981"/>
                      <a:pt x="1624" y="583"/>
                    </a:cubicBezTo>
                    <a:cubicBezTo>
                      <a:pt x="1183" y="76"/>
                      <a:pt x="393" y="0"/>
                      <a:pt x="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09" name="Google Shape;9309;p62"/>
              <p:cNvSpPr/>
              <p:nvPr/>
            </p:nvSpPr>
            <p:spPr>
              <a:xfrm>
                <a:off x="4342369" y="3412661"/>
                <a:ext cx="71344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410" extrusionOk="0">
                    <a:moveTo>
                      <a:pt x="1221" y="1"/>
                    </a:moveTo>
                    <a:cubicBezTo>
                      <a:pt x="899" y="469"/>
                      <a:pt x="480" y="1069"/>
                      <a:pt x="0" y="1412"/>
                    </a:cubicBezTo>
                    <a:lnTo>
                      <a:pt x="0" y="2409"/>
                    </a:lnTo>
                    <a:cubicBezTo>
                      <a:pt x="959" y="2060"/>
                      <a:pt x="1880" y="1434"/>
                      <a:pt x="2823" y="1025"/>
                    </a:cubicBezTo>
                    <a:cubicBezTo>
                      <a:pt x="2261" y="725"/>
                      <a:pt x="1727" y="382"/>
                      <a:pt x="122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10" name="Google Shape;9310;p62"/>
              <p:cNvSpPr/>
              <p:nvPr/>
            </p:nvSpPr>
            <p:spPr>
              <a:xfrm>
                <a:off x="4342369" y="3442129"/>
                <a:ext cx="88555" cy="151104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5979" extrusionOk="0">
                    <a:moveTo>
                      <a:pt x="2964" y="1"/>
                    </a:moveTo>
                    <a:lnTo>
                      <a:pt x="2964" y="1"/>
                    </a:lnTo>
                    <a:cubicBezTo>
                      <a:pt x="1967" y="420"/>
                      <a:pt x="1014" y="1080"/>
                      <a:pt x="0" y="1439"/>
                    </a:cubicBezTo>
                    <a:lnTo>
                      <a:pt x="0" y="5112"/>
                    </a:lnTo>
                    <a:cubicBezTo>
                      <a:pt x="311" y="5177"/>
                      <a:pt x="659" y="5341"/>
                      <a:pt x="883" y="5640"/>
                    </a:cubicBezTo>
                    <a:cubicBezTo>
                      <a:pt x="959" y="5744"/>
                      <a:pt x="1030" y="5858"/>
                      <a:pt x="1084" y="5978"/>
                    </a:cubicBezTo>
                    <a:cubicBezTo>
                      <a:pt x="2076" y="5341"/>
                      <a:pt x="3024" y="4327"/>
                      <a:pt x="3487" y="3254"/>
                    </a:cubicBezTo>
                    <a:cubicBezTo>
                      <a:pt x="3493" y="3248"/>
                      <a:pt x="3498" y="3237"/>
                      <a:pt x="3504" y="3232"/>
                    </a:cubicBezTo>
                    <a:cubicBezTo>
                      <a:pt x="3471" y="3205"/>
                      <a:pt x="3466" y="3161"/>
                      <a:pt x="3487" y="3123"/>
                    </a:cubicBezTo>
                    <a:cubicBezTo>
                      <a:pt x="3226" y="2093"/>
                      <a:pt x="2948" y="1058"/>
                      <a:pt x="29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11" name="Google Shape;9311;p62"/>
              <p:cNvSpPr/>
              <p:nvPr/>
            </p:nvSpPr>
            <p:spPr>
              <a:xfrm>
                <a:off x="4342369" y="3786720"/>
                <a:ext cx="107004" cy="209130"/>
              </a:xfrm>
              <a:custGeom>
                <a:avLst/>
                <a:gdLst/>
                <a:ahLst/>
                <a:cxnLst/>
                <a:rect l="l" t="t" r="r" b="b"/>
                <a:pathLst>
                  <a:path w="4234" h="8275" extrusionOk="0">
                    <a:moveTo>
                      <a:pt x="3469" y="0"/>
                    </a:moveTo>
                    <a:cubicBezTo>
                      <a:pt x="2790" y="0"/>
                      <a:pt x="2206" y="659"/>
                      <a:pt x="1831" y="1258"/>
                    </a:cubicBezTo>
                    <a:cubicBezTo>
                      <a:pt x="1291" y="2130"/>
                      <a:pt x="725" y="2996"/>
                      <a:pt x="38" y="3764"/>
                    </a:cubicBezTo>
                    <a:cubicBezTo>
                      <a:pt x="27" y="3775"/>
                      <a:pt x="11" y="3781"/>
                      <a:pt x="0" y="3786"/>
                    </a:cubicBezTo>
                    <a:lnTo>
                      <a:pt x="0" y="3813"/>
                    </a:lnTo>
                    <a:lnTo>
                      <a:pt x="60" y="4020"/>
                    </a:lnTo>
                    <a:cubicBezTo>
                      <a:pt x="164" y="4347"/>
                      <a:pt x="354" y="4876"/>
                      <a:pt x="496" y="5486"/>
                    </a:cubicBezTo>
                    <a:cubicBezTo>
                      <a:pt x="719" y="6472"/>
                      <a:pt x="1003" y="7704"/>
                      <a:pt x="1232" y="8140"/>
                    </a:cubicBezTo>
                    <a:cubicBezTo>
                      <a:pt x="1253" y="8178"/>
                      <a:pt x="1275" y="8222"/>
                      <a:pt x="1297" y="8265"/>
                    </a:cubicBezTo>
                    <a:cubicBezTo>
                      <a:pt x="1396" y="8271"/>
                      <a:pt x="1495" y="8274"/>
                      <a:pt x="1596" y="8274"/>
                    </a:cubicBezTo>
                    <a:cubicBezTo>
                      <a:pt x="1859" y="8274"/>
                      <a:pt x="2126" y="8253"/>
                      <a:pt x="2387" y="8205"/>
                    </a:cubicBezTo>
                    <a:cubicBezTo>
                      <a:pt x="2888" y="8129"/>
                      <a:pt x="3449" y="7987"/>
                      <a:pt x="3902" y="7709"/>
                    </a:cubicBezTo>
                    <a:cubicBezTo>
                      <a:pt x="4076" y="6380"/>
                      <a:pt x="4234" y="3579"/>
                      <a:pt x="4141" y="2462"/>
                    </a:cubicBezTo>
                    <a:cubicBezTo>
                      <a:pt x="4087" y="1770"/>
                      <a:pt x="3896" y="1127"/>
                      <a:pt x="3722" y="566"/>
                    </a:cubicBezTo>
                    <a:cubicBezTo>
                      <a:pt x="3662" y="364"/>
                      <a:pt x="3607" y="173"/>
                      <a:pt x="3564" y="5"/>
                    </a:cubicBezTo>
                    <a:cubicBezTo>
                      <a:pt x="3532" y="2"/>
                      <a:pt x="3500" y="0"/>
                      <a:pt x="346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12" name="Google Shape;9312;p62"/>
              <p:cNvSpPr/>
              <p:nvPr/>
            </p:nvSpPr>
            <p:spPr>
              <a:xfrm>
                <a:off x="4385610" y="4031383"/>
                <a:ext cx="45743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679" extrusionOk="0">
                    <a:moveTo>
                      <a:pt x="0" y="1"/>
                    </a:moveTo>
                    <a:cubicBezTo>
                      <a:pt x="60" y="393"/>
                      <a:pt x="104" y="780"/>
                      <a:pt x="136" y="1113"/>
                    </a:cubicBezTo>
                    <a:cubicBezTo>
                      <a:pt x="147" y="1216"/>
                      <a:pt x="153" y="1314"/>
                      <a:pt x="163" y="1401"/>
                    </a:cubicBezTo>
                    <a:cubicBezTo>
                      <a:pt x="185" y="1701"/>
                      <a:pt x="185" y="2006"/>
                      <a:pt x="169" y="2306"/>
                    </a:cubicBezTo>
                    <a:cubicBezTo>
                      <a:pt x="142" y="3352"/>
                      <a:pt x="98" y="4927"/>
                      <a:pt x="654" y="6120"/>
                    </a:cubicBezTo>
                    <a:cubicBezTo>
                      <a:pt x="1188" y="7270"/>
                      <a:pt x="1270" y="8779"/>
                      <a:pt x="1264" y="9678"/>
                    </a:cubicBezTo>
                    <a:cubicBezTo>
                      <a:pt x="1428" y="9602"/>
                      <a:pt x="1591" y="9548"/>
                      <a:pt x="1765" y="9504"/>
                    </a:cubicBezTo>
                    <a:cubicBezTo>
                      <a:pt x="1771" y="7902"/>
                      <a:pt x="1809" y="6333"/>
                      <a:pt x="1324" y="4785"/>
                    </a:cubicBezTo>
                    <a:cubicBezTo>
                      <a:pt x="856" y="3308"/>
                      <a:pt x="529" y="1750"/>
                      <a:pt x="714" y="197"/>
                    </a:cubicBezTo>
                    <a:cubicBezTo>
                      <a:pt x="714" y="186"/>
                      <a:pt x="719" y="175"/>
                      <a:pt x="725" y="164"/>
                    </a:cubicBezTo>
                    <a:lnTo>
                      <a:pt x="725" y="159"/>
                    </a:lnTo>
                    <a:cubicBezTo>
                      <a:pt x="474" y="132"/>
                      <a:pt x="234" y="83"/>
                      <a:pt x="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13" name="Google Shape;9313;p62"/>
              <p:cNvSpPr/>
              <p:nvPr/>
            </p:nvSpPr>
            <p:spPr>
              <a:xfrm>
                <a:off x="4408330" y="3987611"/>
                <a:ext cx="31818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720" extrusionOk="0">
                    <a:moveTo>
                      <a:pt x="1259" y="0"/>
                    </a:moveTo>
                    <a:cubicBezTo>
                      <a:pt x="861" y="196"/>
                      <a:pt x="436" y="338"/>
                      <a:pt x="0" y="409"/>
                    </a:cubicBezTo>
                    <a:cubicBezTo>
                      <a:pt x="104" y="670"/>
                      <a:pt x="93" y="1025"/>
                      <a:pt x="93" y="1286"/>
                    </a:cubicBezTo>
                    <a:cubicBezTo>
                      <a:pt x="104" y="1428"/>
                      <a:pt x="98" y="1575"/>
                      <a:pt x="87" y="1717"/>
                    </a:cubicBezTo>
                    <a:cubicBezTo>
                      <a:pt x="132" y="1718"/>
                      <a:pt x="177" y="1719"/>
                      <a:pt x="222" y="1719"/>
                    </a:cubicBezTo>
                    <a:cubicBezTo>
                      <a:pt x="569" y="1719"/>
                      <a:pt x="915" y="1663"/>
                      <a:pt x="1242" y="1548"/>
                    </a:cubicBezTo>
                    <a:cubicBezTo>
                      <a:pt x="1166" y="1074"/>
                      <a:pt x="1133" y="605"/>
                      <a:pt x="1210" y="256"/>
                    </a:cubicBezTo>
                    <a:cubicBezTo>
                      <a:pt x="1226" y="185"/>
                      <a:pt x="1242" y="98"/>
                      <a:pt x="1259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14" name="Google Shape;9314;p62"/>
              <p:cNvSpPr/>
              <p:nvPr/>
            </p:nvSpPr>
            <p:spPr>
              <a:xfrm>
                <a:off x="4373884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2110" y="1"/>
                    </a:moveTo>
                    <a:cubicBezTo>
                      <a:pt x="1314" y="28"/>
                      <a:pt x="840" y="774"/>
                      <a:pt x="121" y="1096"/>
                    </a:cubicBezTo>
                    <a:cubicBezTo>
                      <a:pt x="88" y="1521"/>
                      <a:pt x="44" y="1951"/>
                      <a:pt x="1" y="2376"/>
                    </a:cubicBezTo>
                    <a:cubicBezTo>
                      <a:pt x="666" y="2039"/>
                      <a:pt x="1227" y="1597"/>
                      <a:pt x="1973" y="1581"/>
                    </a:cubicBezTo>
                    <a:cubicBezTo>
                      <a:pt x="2006" y="1107"/>
                      <a:pt x="2055" y="546"/>
                      <a:pt x="2110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15" name="Google Shape;9315;p62"/>
              <p:cNvSpPr/>
              <p:nvPr/>
            </p:nvSpPr>
            <p:spPr>
              <a:xfrm>
                <a:off x="4475934" y="3538544"/>
                <a:ext cx="28406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4327" extrusionOk="0">
                    <a:moveTo>
                      <a:pt x="556" y="0"/>
                    </a:moveTo>
                    <a:cubicBezTo>
                      <a:pt x="377" y="65"/>
                      <a:pt x="191" y="114"/>
                      <a:pt x="1" y="153"/>
                    </a:cubicBezTo>
                    <a:cubicBezTo>
                      <a:pt x="1" y="158"/>
                      <a:pt x="6" y="164"/>
                      <a:pt x="11" y="174"/>
                    </a:cubicBezTo>
                    <a:cubicBezTo>
                      <a:pt x="513" y="1499"/>
                      <a:pt x="458" y="2932"/>
                      <a:pt x="458" y="4327"/>
                    </a:cubicBezTo>
                    <a:cubicBezTo>
                      <a:pt x="676" y="4272"/>
                      <a:pt x="894" y="4196"/>
                      <a:pt x="1096" y="4098"/>
                    </a:cubicBezTo>
                    <a:cubicBezTo>
                      <a:pt x="1123" y="3133"/>
                      <a:pt x="987" y="1695"/>
                      <a:pt x="872" y="1499"/>
                    </a:cubicBezTo>
                    <a:cubicBezTo>
                      <a:pt x="725" y="1264"/>
                      <a:pt x="616" y="894"/>
                      <a:pt x="556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16" name="Google Shape;9316;p62"/>
              <p:cNvSpPr/>
              <p:nvPr/>
            </p:nvSpPr>
            <p:spPr>
              <a:xfrm>
                <a:off x="4371685" y="3530684"/>
                <a:ext cx="70131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3674" extrusionOk="0">
                    <a:moveTo>
                      <a:pt x="2425" y="0"/>
                    </a:moveTo>
                    <a:cubicBezTo>
                      <a:pt x="1919" y="1058"/>
                      <a:pt x="981" y="2033"/>
                      <a:pt x="1" y="2660"/>
                    </a:cubicBezTo>
                    <a:cubicBezTo>
                      <a:pt x="115" y="2986"/>
                      <a:pt x="191" y="3330"/>
                      <a:pt x="213" y="3673"/>
                    </a:cubicBezTo>
                    <a:cubicBezTo>
                      <a:pt x="725" y="3395"/>
                      <a:pt x="1249" y="2974"/>
                      <a:pt x="1791" y="2974"/>
                    </a:cubicBezTo>
                    <a:cubicBezTo>
                      <a:pt x="1982" y="2974"/>
                      <a:pt x="2175" y="3026"/>
                      <a:pt x="2371" y="3155"/>
                    </a:cubicBezTo>
                    <a:cubicBezTo>
                      <a:pt x="2387" y="3041"/>
                      <a:pt x="2404" y="2932"/>
                      <a:pt x="2420" y="2834"/>
                    </a:cubicBezTo>
                    <a:cubicBezTo>
                      <a:pt x="2447" y="2670"/>
                      <a:pt x="2502" y="2327"/>
                      <a:pt x="2774" y="2327"/>
                    </a:cubicBezTo>
                    <a:cubicBezTo>
                      <a:pt x="2774" y="1543"/>
                      <a:pt x="2611" y="769"/>
                      <a:pt x="2425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17" name="Google Shape;9317;p62"/>
              <p:cNvSpPr/>
              <p:nvPr/>
            </p:nvSpPr>
            <p:spPr>
              <a:xfrm>
                <a:off x="4342369" y="3412661"/>
                <a:ext cx="71344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410" extrusionOk="0">
                    <a:moveTo>
                      <a:pt x="1221" y="1"/>
                    </a:moveTo>
                    <a:cubicBezTo>
                      <a:pt x="899" y="469"/>
                      <a:pt x="480" y="1069"/>
                      <a:pt x="0" y="1412"/>
                    </a:cubicBezTo>
                    <a:lnTo>
                      <a:pt x="0" y="2409"/>
                    </a:lnTo>
                    <a:cubicBezTo>
                      <a:pt x="959" y="2060"/>
                      <a:pt x="1880" y="1434"/>
                      <a:pt x="2823" y="1025"/>
                    </a:cubicBezTo>
                    <a:cubicBezTo>
                      <a:pt x="2261" y="725"/>
                      <a:pt x="1727" y="382"/>
                      <a:pt x="1221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18" name="Google Shape;9318;p62"/>
              <p:cNvSpPr/>
              <p:nvPr/>
            </p:nvSpPr>
            <p:spPr>
              <a:xfrm>
                <a:off x="4385610" y="4031383"/>
                <a:ext cx="45743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679" extrusionOk="0">
                    <a:moveTo>
                      <a:pt x="0" y="1"/>
                    </a:moveTo>
                    <a:cubicBezTo>
                      <a:pt x="60" y="393"/>
                      <a:pt x="104" y="780"/>
                      <a:pt x="136" y="1113"/>
                    </a:cubicBezTo>
                    <a:cubicBezTo>
                      <a:pt x="147" y="1216"/>
                      <a:pt x="153" y="1314"/>
                      <a:pt x="163" y="1401"/>
                    </a:cubicBezTo>
                    <a:cubicBezTo>
                      <a:pt x="185" y="1701"/>
                      <a:pt x="185" y="2006"/>
                      <a:pt x="169" y="2306"/>
                    </a:cubicBezTo>
                    <a:cubicBezTo>
                      <a:pt x="142" y="3352"/>
                      <a:pt x="98" y="4927"/>
                      <a:pt x="654" y="6120"/>
                    </a:cubicBezTo>
                    <a:cubicBezTo>
                      <a:pt x="1188" y="7270"/>
                      <a:pt x="1270" y="8779"/>
                      <a:pt x="1264" y="9678"/>
                    </a:cubicBezTo>
                    <a:cubicBezTo>
                      <a:pt x="1428" y="9602"/>
                      <a:pt x="1591" y="9548"/>
                      <a:pt x="1765" y="9504"/>
                    </a:cubicBezTo>
                    <a:cubicBezTo>
                      <a:pt x="1771" y="7902"/>
                      <a:pt x="1809" y="6333"/>
                      <a:pt x="1324" y="4785"/>
                    </a:cubicBezTo>
                    <a:cubicBezTo>
                      <a:pt x="856" y="3308"/>
                      <a:pt x="529" y="1750"/>
                      <a:pt x="714" y="197"/>
                    </a:cubicBezTo>
                    <a:cubicBezTo>
                      <a:pt x="714" y="186"/>
                      <a:pt x="719" y="175"/>
                      <a:pt x="725" y="164"/>
                    </a:cubicBezTo>
                    <a:lnTo>
                      <a:pt x="725" y="159"/>
                    </a:lnTo>
                    <a:cubicBezTo>
                      <a:pt x="474" y="132"/>
                      <a:pt x="234" y="83"/>
                      <a:pt x="0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9319" name="Google Shape;9319;p62"/>
          <p:cNvGrpSpPr/>
          <p:nvPr/>
        </p:nvGrpSpPr>
        <p:grpSpPr>
          <a:xfrm>
            <a:off x="2936333" y="3256553"/>
            <a:ext cx="447601" cy="1135923"/>
            <a:chOff x="2936333" y="3256553"/>
            <a:chExt cx="447601" cy="1135923"/>
          </a:xfrm>
        </p:grpSpPr>
        <p:sp>
          <p:nvSpPr>
            <p:cNvPr id="9320" name="Google Shape;9320;p62"/>
            <p:cNvSpPr/>
            <p:nvPr/>
          </p:nvSpPr>
          <p:spPr>
            <a:xfrm>
              <a:off x="2936333" y="3256553"/>
              <a:ext cx="447601" cy="1135923"/>
            </a:xfrm>
            <a:custGeom>
              <a:avLst/>
              <a:gdLst/>
              <a:ahLst/>
              <a:cxnLst/>
              <a:rect l="l" t="t" r="r" b="b"/>
              <a:pathLst>
                <a:path w="17711" h="44947" extrusionOk="0">
                  <a:moveTo>
                    <a:pt x="8707" y="1"/>
                  </a:moveTo>
                  <a:cubicBezTo>
                    <a:pt x="7995" y="1"/>
                    <a:pt x="6256" y="235"/>
                    <a:pt x="6589" y="2603"/>
                  </a:cubicBezTo>
                  <a:cubicBezTo>
                    <a:pt x="6589" y="2603"/>
                    <a:pt x="6530" y="2587"/>
                    <a:pt x="6458" y="2587"/>
                  </a:cubicBezTo>
                  <a:cubicBezTo>
                    <a:pt x="6328" y="2587"/>
                    <a:pt x="6155" y="2641"/>
                    <a:pt x="6207" y="2946"/>
                  </a:cubicBezTo>
                  <a:cubicBezTo>
                    <a:pt x="6295" y="3415"/>
                    <a:pt x="6458" y="3965"/>
                    <a:pt x="7041" y="3965"/>
                  </a:cubicBezTo>
                  <a:cubicBezTo>
                    <a:pt x="7041" y="3965"/>
                    <a:pt x="7052" y="4690"/>
                    <a:pt x="7586" y="5022"/>
                  </a:cubicBezTo>
                  <a:cubicBezTo>
                    <a:pt x="7586" y="5022"/>
                    <a:pt x="7711" y="5720"/>
                    <a:pt x="7619" y="5851"/>
                  </a:cubicBezTo>
                  <a:cubicBezTo>
                    <a:pt x="7526" y="5982"/>
                    <a:pt x="5744" y="7224"/>
                    <a:pt x="5167" y="7278"/>
                  </a:cubicBezTo>
                  <a:cubicBezTo>
                    <a:pt x="4589" y="7338"/>
                    <a:pt x="2796" y="7758"/>
                    <a:pt x="2774" y="9725"/>
                  </a:cubicBezTo>
                  <a:cubicBezTo>
                    <a:pt x="2747" y="11687"/>
                    <a:pt x="2622" y="12259"/>
                    <a:pt x="2442" y="12542"/>
                  </a:cubicBezTo>
                  <a:cubicBezTo>
                    <a:pt x="2262" y="12825"/>
                    <a:pt x="2148" y="14640"/>
                    <a:pt x="2191" y="15485"/>
                  </a:cubicBezTo>
                  <a:cubicBezTo>
                    <a:pt x="2240" y="16324"/>
                    <a:pt x="1385" y="18422"/>
                    <a:pt x="1543" y="20874"/>
                  </a:cubicBezTo>
                  <a:cubicBezTo>
                    <a:pt x="1543" y="20874"/>
                    <a:pt x="666" y="21691"/>
                    <a:pt x="595" y="22334"/>
                  </a:cubicBezTo>
                  <a:cubicBezTo>
                    <a:pt x="519" y="22971"/>
                    <a:pt x="1" y="23838"/>
                    <a:pt x="61" y="23958"/>
                  </a:cubicBezTo>
                  <a:cubicBezTo>
                    <a:pt x="88" y="24009"/>
                    <a:pt x="166" y="24037"/>
                    <a:pt x="259" y="24037"/>
                  </a:cubicBezTo>
                  <a:cubicBezTo>
                    <a:pt x="374" y="24037"/>
                    <a:pt x="512" y="23994"/>
                    <a:pt x="606" y="23898"/>
                  </a:cubicBezTo>
                  <a:cubicBezTo>
                    <a:pt x="769" y="23718"/>
                    <a:pt x="1031" y="23386"/>
                    <a:pt x="1031" y="23386"/>
                  </a:cubicBezTo>
                  <a:lnTo>
                    <a:pt x="1031" y="23386"/>
                  </a:lnTo>
                  <a:cubicBezTo>
                    <a:pt x="1031" y="23386"/>
                    <a:pt x="475" y="25511"/>
                    <a:pt x="758" y="25603"/>
                  </a:cubicBezTo>
                  <a:cubicBezTo>
                    <a:pt x="770" y="25607"/>
                    <a:pt x="781" y="25609"/>
                    <a:pt x="793" y="25609"/>
                  </a:cubicBezTo>
                  <a:cubicBezTo>
                    <a:pt x="1101" y="25609"/>
                    <a:pt x="1318" y="24295"/>
                    <a:pt x="1423" y="24143"/>
                  </a:cubicBezTo>
                  <a:cubicBezTo>
                    <a:pt x="1440" y="24117"/>
                    <a:pt x="1455" y="24106"/>
                    <a:pt x="1467" y="24106"/>
                  </a:cubicBezTo>
                  <a:cubicBezTo>
                    <a:pt x="1526" y="24106"/>
                    <a:pt x="1520" y="24383"/>
                    <a:pt x="1489" y="24546"/>
                  </a:cubicBezTo>
                  <a:cubicBezTo>
                    <a:pt x="1452" y="24741"/>
                    <a:pt x="1374" y="25771"/>
                    <a:pt x="1595" y="25771"/>
                  </a:cubicBezTo>
                  <a:cubicBezTo>
                    <a:pt x="1603" y="25771"/>
                    <a:pt x="1611" y="25769"/>
                    <a:pt x="1619" y="25767"/>
                  </a:cubicBezTo>
                  <a:cubicBezTo>
                    <a:pt x="1851" y="25701"/>
                    <a:pt x="1929" y="24271"/>
                    <a:pt x="2034" y="24271"/>
                  </a:cubicBezTo>
                  <a:cubicBezTo>
                    <a:pt x="2043" y="24271"/>
                    <a:pt x="2052" y="24280"/>
                    <a:pt x="2061" y="24301"/>
                  </a:cubicBezTo>
                  <a:cubicBezTo>
                    <a:pt x="2175" y="24573"/>
                    <a:pt x="2001" y="25592"/>
                    <a:pt x="2164" y="25625"/>
                  </a:cubicBezTo>
                  <a:cubicBezTo>
                    <a:pt x="2178" y="25628"/>
                    <a:pt x="2191" y="25629"/>
                    <a:pt x="2203" y="25629"/>
                  </a:cubicBezTo>
                  <a:cubicBezTo>
                    <a:pt x="2335" y="25629"/>
                    <a:pt x="2346" y="25475"/>
                    <a:pt x="2366" y="25380"/>
                  </a:cubicBezTo>
                  <a:cubicBezTo>
                    <a:pt x="2386" y="25279"/>
                    <a:pt x="2340" y="24133"/>
                    <a:pt x="2439" y="24133"/>
                  </a:cubicBezTo>
                  <a:cubicBezTo>
                    <a:pt x="2446" y="24133"/>
                    <a:pt x="2455" y="24140"/>
                    <a:pt x="2464" y="24154"/>
                  </a:cubicBezTo>
                  <a:cubicBezTo>
                    <a:pt x="2595" y="24350"/>
                    <a:pt x="2518" y="25353"/>
                    <a:pt x="2627" y="25385"/>
                  </a:cubicBezTo>
                  <a:cubicBezTo>
                    <a:pt x="2627" y="25385"/>
                    <a:pt x="2667" y="25404"/>
                    <a:pt x="2714" y="25404"/>
                  </a:cubicBezTo>
                  <a:cubicBezTo>
                    <a:pt x="2791" y="25404"/>
                    <a:pt x="2890" y="25356"/>
                    <a:pt x="2883" y="25107"/>
                  </a:cubicBezTo>
                  <a:cubicBezTo>
                    <a:pt x="2873" y="24704"/>
                    <a:pt x="3020" y="22966"/>
                    <a:pt x="3025" y="22563"/>
                  </a:cubicBezTo>
                  <a:cubicBezTo>
                    <a:pt x="3036" y="22007"/>
                    <a:pt x="2720" y="21228"/>
                    <a:pt x="2807" y="21097"/>
                  </a:cubicBezTo>
                  <a:cubicBezTo>
                    <a:pt x="2889" y="20966"/>
                    <a:pt x="3505" y="18950"/>
                    <a:pt x="3777" y="18133"/>
                  </a:cubicBezTo>
                  <a:cubicBezTo>
                    <a:pt x="4050" y="17315"/>
                    <a:pt x="4050" y="15185"/>
                    <a:pt x="4213" y="14912"/>
                  </a:cubicBezTo>
                  <a:cubicBezTo>
                    <a:pt x="4346" y="14693"/>
                    <a:pt x="4639" y="13388"/>
                    <a:pt x="4845" y="13388"/>
                  </a:cubicBezTo>
                  <a:cubicBezTo>
                    <a:pt x="4900" y="13388"/>
                    <a:pt x="4949" y="13481"/>
                    <a:pt x="4987" y="13714"/>
                  </a:cubicBezTo>
                  <a:cubicBezTo>
                    <a:pt x="5161" y="14814"/>
                    <a:pt x="5434" y="17517"/>
                    <a:pt x="5352" y="18111"/>
                  </a:cubicBezTo>
                  <a:cubicBezTo>
                    <a:pt x="5270" y="18705"/>
                    <a:pt x="5030" y="19724"/>
                    <a:pt x="5090" y="20301"/>
                  </a:cubicBezTo>
                  <a:cubicBezTo>
                    <a:pt x="5150" y="20884"/>
                    <a:pt x="4529" y="22067"/>
                    <a:pt x="4420" y="23418"/>
                  </a:cubicBezTo>
                  <a:cubicBezTo>
                    <a:pt x="4311" y="24770"/>
                    <a:pt x="4545" y="28311"/>
                    <a:pt x="4747" y="29227"/>
                  </a:cubicBezTo>
                  <a:cubicBezTo>
                    <a:pt x="4949" y="30137"/>
                    <a:pt x="4311" y="32060"/>
                    <a:pt x="4240" y="32447"/>
                  </a:cubicBezTo>
                  <a:cubicBezTo>
                    <a:pt x="4169" y="32840"/>
                    <a:pt x="4180" y="33929"/>
                    <a:pt x="4099" y="35330"/>
                  </a:cubicBezTo>
                  <a:cubicBezTo>
                    <a:pt x="4011" y="36730"/>
                    <a:pt x="4453" y="39760"/>
                    <a:pt x="4284" y="40283"/>
                  </a:cubicBezTo>
                  <a:cubicBezTo>
                    <a:pt x="4120" y="40806"/>
                    <a:pt x="1254" y="44032"/>
                    <a:pt x="1608" y="44538"/>
                  </a:cubicBezTo>
                  <a:cubicBezTo>
                    <a:pt x="1798" y="44809"/>
                    <a:pt x="2153" y="44946"/>
                    <a:pt x="2517" y="44946"/>
                  </a:cubicBezTo>
                  <a:cubicBezTo>
                    <a:pt x="2835" y="44946"/>
                    <a:pt x="3159" y="44842"/>
                    <a:pt x="3385" y="44631"/>
                  </a:cubicBezTo>
                  <a:cubicBezTo>
                    <a:pt x="3870" y="44184"/>
                    <a:pt x="4594" y="43520"/>
                    <a:pt x="4960" y="43236"/>
                  </a:cubicBezTo>
                  <a:cubicBezTo>
                    <a:pt x="5330" y="42947"/>
                    <a:pt x="6180" y="42795"/>
                    <a:pt x="6049" y="41089"/>
                  </a:cubicBezTo>
                  <a:cubicBezTo>
                    <a:pt x="6049" y="41089"/>
                    <a:pt x="5826" y="38550"/>
                    <a:pt x="6611" y="36872"/>
                  </a:cubicBezTo>
                  <a:cubicBezTo>
                    <a:pt x="7390" y="35188"/>
                    <a:pt x="7036" y="32840"/>
                    <a:pt x="7117" y="32082"/>
                  </a:cubicBezTo>
                  <a:cubicBezTo>
                    <a:pt x="7199" y="31325"/>
                    <a:pt x="7275" y="30093"/>
                    <a:pt x="7738" y="29216"/>
                  </a:cubicBezTo>
                  <a:cubicBezTo>
                    <a:pt x="8120" y="28491"/>
                    <a:pt x="8578" y="25936"/>
                    <a:pt x="8850" y="25058"/>
                  </a:cubicBezTo>
                  <a:cubicBezTo>
                    <a:pt x="9123" y="25936"/>
                    <a:pt x="9580" y="28491"/>
                    <a:pt x="9962" y="29216"/>
                  </a:cubicBezTo>
                  <a:cubicBezTo>
                    <a:pt x="10425" y="30093"/>
                    <a:pt x="10501" y="31325"/>
                    <a:pt x="10583" y="32082"/>
                  </a:cubicBezTo>
                  <a:cubicBezTo>
                    <a:pt x="10665" y="32840"/>
                    <a:pt x="10310" y="35188"/>
                    <a:pt x="11090" y="36872"/>
                  </a:cubicBezTo>
                  <a:cubicBezTo>
                    <a:pt x="11874" y="38556"/>
                    <a:pt x="11651" y="41089"/>
                    <a:pt x="11651" y="41089"/>
                  </a:cubicBezTo>
                  <a:cubicBezTo>
                    <a:pt x="11520" y="42789"/>
                    <a:pt x="12370" y="42947"/>
                    <a:pt x="12741" y="43236"/>
                  </a:cubicBezTo>
                  <a:cubicBezTo>
                    <a:pt x="13106" y="43520"/>
                    <a:pt x="13830" y="44184"/>
                    <a:pt x="14315" y="44631"/>
                  </a:cubicBezTo>
                  <a:cubicBezTo>
                    <a:pt x="14541" y="44842"/>
                    <a:pt x="14866" y="44946"/>
                    <a:pt x="15183" y="44946"/>
                  </a:cubicBezTo>
                  <a:cubicBezTo>
                    <a:pt x="15547" y="44946"/>
                    <a:pt x="15903" y="44809"/>
                    <a:pt x="16092" y="44538"/>
                  </a:cubicBezTo>
                  <a:cubicBezTo>
                    <a:pt x="16446" y="44026"/>
                    <a:pt x="13580" y="40806"/>
                    <a:pt x="13416" y="40283"/>
                  </a:cubicBezTo>
                  <a:cubicBezTo>
                    <a:pt x="13247" y="39760"/>
                    <a:pt x="13689" y="36730"/>
                    <a:pt x="13602" y="35330"/>
                  </a:cubicBezTo>
                  <a:cubicBezTo>
                    <a:pt x="13520" y="33929"/>
                    <a:pt x="13536" y="32840"/>
                    <a:pt x="13460" y="32447"/>
                  </a:cubicBezTo>
                  <a:cubicBezTo>
                    <a:pt x="13389" y="32060"/>
                    <a:pt x="12752" y="30137"/>
                    <a:pt x="12953" y="29227"/>
                  </a:cubicBezTo>
                  <a:cubicBezTo>
                    <a:pt x="13155" y="28311"/>
                    <a:pt x="13389" y="24770"/>
                    <a:pt x="13280" y="23418"/>
                  </a:cubicBezTo>
                  <a:cubicBezTo>
                    <a:pt x="13171" y="22067"/>
                    <a:pt x="12550" y="20884"/>
                    <a:pt x="12610" y="20301"/>
                  </a:cubicBezTo>
                  <a:cubicBezTo>
                    <a:pt x="12664" y="19724"/>
                    <a:pt x="12430" y="18705"/>
                    <a:pt x="12348" y="18111"/>
                  </a:cubicBezTo>
                  <a:cubicBezTo>
                    <a:pt x="12267" y="17517"/>
                    <a:pt x="12539" y="14814"/>
                    <a:pt x="12713" y="13714"/>
                  </a:cubicBezTo>
                  <a:cubicBezTo>
                    <a:pt x="12751" y="13482"/>
                    <a:pt x="12800" y="13389"/>
                    <a:pt x="12855" y="13389"/>
                  </a:cubicBezTo>
                  <a:cubicBezTo>
                    <a:pt x="13061" y="13389"/>
                    <a:pt x="13354" y="14697"/>
                    <a:pt x="13487" y="14912"/>
                  </a:cubicBezTo>
                  <a:cubicBezTo>
                    <a:pt x="13651" y="15185"/>
                    <a:pt x="13651" y="17315"/>
                    <a:pt x="13923" y="18133"/>
                  </a:cubicBezTo>
                  <a:cubicBezTo>
                    <a:pt x="14196" y="18950"/>
                    <a:pt x="14811" y="20966"/>
                    <a:pt x="14893" y="21097"/>
                  </a:cubicBezTo>
                  <a:cubicBezTo>
                    <a:pt x="14980" y="21228"/>
                    <a:pt x="14522" y="21893"/>
                    <a:pt x="14779" y="23342"/>
                  </a:cubicBezTo>
                  <a:cubicBezTo>
                    <a:pt x="14860" y="23925"/>
                    <a:pt x="14898" y="24513"/>
                    <a:pt x="14893" y="25102"/>
                  </a:cubicBezTo>
                  <a:cubicBezTo>
                    <a:pt x="14886" y="25359"/>
                    <a:pt x="14961" y="25406"/>
                    <a:pt x="15016" y="25406"/>
                  </a:cubicBezTo>
                  <a:cubicBezTo>
                    <a:pt x="15048" y="25406"/>
                    <a:pt x="15073" y="25391"/>
                    <a:pt x="15073" y="25391"/>
                  </a:cubicBezTo>
                  <a:cubicBezTo>
                    <a:pt x="15182" y="25353"/>
                    <a:pt x="15138" y="24230"/>
                    <a:pt x="15274" y="24029"/>
                  </a:cubicBezTo>
                  <a:cubicBezTo>
                    <a:pt x="15283" y="24015"/>
                    <a:pt x="15292" y="24008"/>
                    <a:pt x="15299" y="24008"/>
                  </a:cubicBezTo>
                  <a:cubicBezTo>
                    <a:pt x="15398" y="24008"/>
                    <a:pt x="15314" y="25278"/>
                    <a:pt x="15334" y="25374"/>
                  </a:cubicBezTo>
                  <a:cubicBezTo>
                    <a:pt x="15359" y="25474"/>
                    <a:pt x="15371" y="25629"/>
                    <a:pt x="15502" y="25629"/>
                  </a:cubicBezTo>
                  <a:cubicBezTo>
                    <a:pt x="15514" y="25629"/>
                    <a:pt x="15527" y="25628"/>
                    <a:pt x="15541" y="25625"/>
                  </a:cubicBezTo>
                  <a:cubicBezTo>
                    <a:pt x="15710" y="25587"/>
                    <a:pt x="15547" y="24383"/>
                    <a:pt x="15667" y="24110"/>
                  </a:cubicBezTo>
                  <a:cubicBezTo>
                    <a:pt x="15675" y="24092"/>
                    <a:pt x="15683" y="24083"/>
                    <a:pt x="15690" y="24083"/>
                  </a:cubicBezTo>
                  <a:cubicBezTo>
                    <a:pt x="15794" y="24083"/>
                    <a:pt x="15853" y="25701"/>
                    <a:pt x="16086" y="25767"/>
                  </a:cubicBezTo>
                  <a:cubicBezTo>
                    <a:pt x="16094" y="25769"/>
                    <a:pt x="16101" y="25770"/>
                    <a:pt x="16108" y="25770"/>
                  </a:cubicBezTo>
                  <a:cubicBezTo>
                    <a:pt x="16326" y="25770"/>
                    <a:pt x="16249" y="24741"/>
                    <a:pt x="16217" y="24546"/>
                  </a:cubicBezTo>
                  <a:cubicBezTo>
                    <a:pt x="16184" y="24377"/>
                    <a:pt x="16220" y="23997"/>
                    <a:pt x="16301" y="23997"/>
                  </a:cubicBezTo>
                  <a:cubicBezTo>
                    <a:pt x="16313" y="23997"/>
                    <a:pt x="16327" y="24007"/>
                    <a:pt x="16342" y="24029"/>
                  </a:cubicBezTo>
                  <a:cubicBezTo>
                    <a:pt x="16449" y="24178"/>
                    <a:pt x="16748" y="25600"/>
                    <a:pt x="16939" y="25600"/>
                  </a:cubicBezTo>
                  <a:cubicBezTo>
                    <a:pt x="16944" y="25600"/>
                    <a:pt x="16948" y="25599"/>
                    <a:pt x="16953" y="25598"/>
                  </a:cubicBezTo>
                  <a:cubicBezTo>
                    <a:pt x="17241" y="25494"/>
                    <a:pt x="16680" y="23386"/>
                    <a:pt x="16680" y="23386"/>
                  </a:cubicBezTo>
                  <a:lnTo>
                    <a:pt x="16680" y="23386"/>
                  </a:lnTo>
                  <a:cubicBezTo>
                    <a:pt x="16680" y="23386"/>
                    <a:pt x="16936" y="23718"/>
                    <a:pt x="17105" y="23892"/>
                  </a:cubicBezTo>
                  <a:cubicBezTo>
                    <a:pt x="17195" y="23991"/>
                    <a:pt x="17333" y="24036"/>
                    <a:pt x="17449" y="24036"/>
                  </a:cubicBezTo>
                  <a:cubicBezTo>
                    <a:pt x="17543" y="24036"/>
                    <a:pt x="17623" y="24006"/>
                    <a:pt x="17650" y="23952"/>
                  </a:cubicBezTo>
                  <a:cubicBezTo>
                    <a:pt x="17710" y="23832"/>
                    <a:pt x="17182" y="22971"/>
                    <a:pt x="17111" y="22334"/>
                  </a:cubicBezTo>
                  <a:cubicBezTo>
                    <a:pt x="17045" y="21691"/>
                    <a:pt x="16163" y="20874"/>
                    <a:pt x="16163" y="20874"/>
                  </a:cubicBezTo>
                  <a:cubicBezTo>
                    <a:pt x="16321" y="18422"/>
                    <a:pt x="15465" y="16324"/>
                    <a:pt x="15514" y="15485"/>
                  </a:cubicBezTo>
                  <a:cubicBezTo>
                    <a:pt x="15558" y="14640"/>
                    <a:pt x="15443" y="12825"/>
                    <a:pt x="15264" y="12542"/>
                  </a:cubicBezTo>
                  <a:cubicBezTo>
                    <a:pt x="15084" y="12259"/>
                    <a:pt x="14958" y="11692"/>
                    <a:pt x="14931" y="9725"/>
                  </a:cubicBezTo>
                  <a:cubicBezTo>
                    <a:pt x="14909" y="7758"/>
                    <a:pt x="13117" y="7338"/>
                    <a:pt x="12539" y="7278"/>
                  </a:cubicBezTo>
                  <a:cubicBezTo>
                    <a:pt x="11956" y="7224"/>
                    <a:pt x="10180" y="5976"/>
                    <a:pt x="10087" y="5851"/>
                  </a:cubicBezTo>
                  <a:cubicBezTo>
                    <a:pt x="9994" y="5725"/>
                    <a:pt x="10120" y="5022"/>
                    <a:pt x="10120" y="5022"/>
                  </a:cubicBezTo>
                  <a:cubicBezTo>
                    <a:pt x="10654" y="4690"/>
                    <a:pt x="10665" y="3965"/>
                    <a:pt x="10665" y="3965"/>
                  </a:cubicBezTo>
                  <a:cubicBezTo>
                    <a:pt x="11248" y="3965"/>
                    <a:pt x="11417" y="3420"/>
                    <a:pt x="11498" y="2946"/>
                  </a:cubicBezTo>
                  <a:cubicBezTo>
                    <a:pt x="11547" y="2641"/>
                    <a:pt x="11378" y="2585"/>
                    <a:pt x="11250" y="2585"/>
                  </a:cubicBezTo>
                  <a:cubicBezTo>
                    <a:pt x="11177" y="2585"/>
                    <a:pt x="11117" y="2603"/>
                    <a:pt x="11117" y="2603"/>
                  </a:cubicBezTo>
                  <a:cubicBezTo>
                    <a:pt x="11450" y="235"/>
                    <a:pt x="9711" y="1"/>
                    <a:pt x="9003" y="1"/>
                  </a:cubicBezTo>
                  <a:cubicBezTo>
                    <a:pt x="8947" y="1"/>
                    <a:pt x="8897" y="2"/>
                    <a:pt x="8856" y="4"/>
                  </a:cubicBezTo>
                  <a:cubicBezTo>
                    <a:pt x="8814" y="2"/>
                    <a:pt x="8764" y="1"/>
                    <a:pt x="870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grpSp>
          <p:nvGrpSpPr>
            <p:cNvPr id="9321" name="Google Shape;9321;p62"/>
            <p:cNvGrpSpPr/>
            <p:nvPr/>
          </p:nvGrpSpPr>
          <p:grpSpPr>
            <a:xfrm>
              <a:off x="2939796" y="3259611"/>
              <a:ext cx="443027" cy="1124980"/>
              <a:chOff x="2939796" y="3259611"/>
              <a:chExt cx="443027" cy="1124980"/>
            </a:xfrm>
          </p:grpSpPr>
          <p:sp>
            <p:nvSpPr>
              <p:cNvPr id="9322" name="Google Shape;9322;p62"/>
              <p:cNvSpPr/>
              <p:nvPr/>
            </p:nvSpPr>
            <p:spPr>
              <a:xfrm>
                <a:off x="3348503" y="3813938"/>
                <a:ext cx="20698" cy="20799"/>
              </a:xfrm>
              <a:custGeom>
                <a:avLst/>
                <a:gdLst/>
                <a:ahLst/>
                <a:cxnLst/>
                <a:rect l="l" t="t" r="r" b="b"/>
                <a:pathLst>
                  <a:path w="819" h="823" extrusionOk="0">
                    <a:moveTo>
                      <a:pt x="164" y="1"/>
                    </a:moveTo>
                    <a:lnTo>
                      <a:pt x="1" y="115"/>
                    </a:lnTo>
                    <a:cubicBezTo>
                      <a:pt x="1" y="115"/>
                      <a:pt x="519" y="823"/>
                      <a:pt x="674" y="823"/>
                    </a:cubicBezTo>
                    <a:cubicBezTo>
                      <a:pt x="681" y="823"/>
                      <a:pt x="687" y="821"/>
                      <a:pt x="693" y="818"/>
                    </a:cubicBezTo>
                    <a:cubicBezTo>
                      <a:pt x="818" y="748"/>
                      <a:pt x="164" y="1"/>
                      <a:pt x="16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23" name="Google Shape;9323;p62"/>
              <p:cNvSpPr/>
              <p:nvPr/>
            </p:nvSpPr>
            <p:spPr>
              <a:xfrm>
                <a:off x="3361240" y="3830643"/>
                <a:ext cx="21583" cy="28659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134" extrusionOk="0">
                    <a:moveTo>
                      <a:pt x="145" y="1"/>
                    </a:moveTo>
                    <a:cubicBezTo>
                      <a:pt x="113" y="1"/>
                      <a:pt x="84" y="13"/>
                      <a:pt x="63" y="37"/>
                    </a:cubicBezTo>
                    <a:cubicBezTo>
                      <a:pt x="1" y="90"/>
                      <a:pt x="342" y="1134"/>
                      <a:pt x="582" y="1134"/>
                    </a:cubicBezTo>
                    <a:cubicBezTo>
                      <a:pt x="593" y="1134"/>
                      <a:pt x="603" y="1132"/>
                      <a:pt x="614" y="1127"/>
                    </a:cubicBezTo>
                    <a:cubicBezTo>
                      <a:pt x="854" y="1024"/>
                      <a:pt x="178" y="5"/>
                      <a:pt x="178" y="5"/>
                    </a:cubicBezTo>
                    <a:cubicBezTo>
                      <a:pt x="167" y="2"/>
                      <a:pt x="156" y="1"/>
                      <a:pt x="14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24" name="Google Shape;9324;p62"/>
              <p:cNvSpPr/>
              <p:nvPr/>
            </p:nvSpPr>
            <p:spPr>
              <a:xfrm>
                <a:off x="3341805" y="3812472"/>
                <a:ext cx="16655" cy="30352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201" extrusionOk="0">
                    <a:moveTo>
                      <a:pt x="140" y="1"/>
                    </a:moveTo>
                    <a:cubicBezTo>
                      <a:pt x="115" y="1"/>
                      <a:pt x="90" y="9"/>
                      <a:pt x="70" y="26"/>
                    </a:cubicBezTo>
                    <a:cubicBezTo>
                      <a:pt x="0" y="64"/>
                      <a:pt x="139" y="1200"/>
                      <a:pt x="383" y="1200"/>
                    </a:cubicBezTo>
                    <a:cubicBezTo>
                      <a:pt x="389" y="1200"/>
                      <a:pt x="396" y="1199"/>
                      <a:pt x="402" y="1198"/>
                    </a:cubicBezTo>
                    <a:cubicBezTo>
                      <a:pt x="658" y="1143"/>
                      <a:pt x="184" y="10"/>
                      <a:pt x="184" y="10"/>
                    </a:cubicBezTo>
                    <a:cubicBezTo>
                      <a:pt x="170" y="4"/>
                      <a:pt x="155" y="1"/>
                      <a:pt x="140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25" name="Google Shape;9325;p62"/>
              <p:cNvSpPr/>
              <p:nvPr/>
            </p:nvSpPr>
            <p:spPr>
              <a:xfrm>
                <a:off x="3347997" y="3841839"/>
                <a:ext cx="16655" cy="30302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99" extrusionOk="0">
                    <a:moveTo>
                      <a:pt x="135" y="1"/>
                    </a:moveTo>
                    <a:cubicBezTo>
                      <a:pt x="112" y="1"/>
                      <a:pt x="89" y="9"/>
                      <a:pt x="70" y="25"/>
                    </a:cubicBezTo>
                    <a:cubicBezTo>
                      <a:pt x="1" y="67"/>
                      <a:pt x="144" y="1199"/>
                      <a:pt x="384" y="1199"/>
                    </a:cubicBezTo>
                    <a:cubicBezTo>
                      <a:pt x="390" y="1199"/>
                      <a:pt x="396" y="1198"/>
                      <a:pt x="402" y="1196"/>
                    </a:cubicBezTo>
                    <a:cubicBezTo>
                      <a:pt x="658" y="1142"/>
                      <a:pt x="184" y="14"/>
                      <a:pt x="184" y="14"/>
                    </a:cubicBezTo>
                    <a:cubicBezTo>
                      <a:pt x="168" y="5"/>
                      <a:pt x="151" y="1"/>
                      <a:pt x="13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26" name="Google Shape;9326;p62"/>
              <p:cNvSpPr/>
              <p:nvPr/>
            </p:nvSpPr>
            <p:spPr>
              <a:xfrm>
                <a:off x="3354619" y="3870043"/>
                <a:ext cx="16629" cy="30327"/>
              </a:xfrm>
              <a:custGeom>
                <a:avLst/>
                <a:gdLst/>
                <a:ahLst/>
                <a:cxnLst/>
                <a:rect l="l" t="t" r="r" b="b"/>
                <a:pathLst>
                  <a:path w="658" h="1200" extrusionOk="0">
                    <a:moveTo>
                      <a:pt x="139" y="0"/>
                    </a:moveTo>
                    <a:cubicBezTo>
                      <a:pt x="114" y="0"/>
                      <a:pt x="90" y="9"/>
                      <a:pt x="69" y="26"/>
                    </a:cubicBezTo>
                    <a:cubicBezTo>
                      <a:pt x="0" y="63"/>
                      <a:pt x="144" y="1200"/>
                      <a:pt x="383" y="1200"/>
                    </a:cubicBezTo>
                    <a:cubicBezTo>
                      <a:pt x="389" y="1200"/>
                      <a:pt x="396" y="1199"/>
                      <a:pt x="402" y="1198"/>
                    </a:cubicBezTo>
                    <a:cubicBezTo>
                      <a:pt x="658" y="1138"/>
                      <a:pt x="184" y="10"/>
                      <a:pt x="184" y="10"/>
                    </a:cubicBezTo>
                    <a:cubicBezTo>
                      <a:pt x="169" y="3"/>
                      <a:pt x="154" y="0"/>
                      <a:pt x="13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27" name="Google Shape;9327;p62"/>
              <p:cNvSpPr/>
              <p:nvPr/>
            </p:nvSpPr>
            <p:spPr>
              <a:xfrm>
                <a:off x="3331722" y="3818411"/>
                <a:ext cx="14330" cy="2946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166" extrusionOk="0">
                    <a:moveTo>
                      <a:pt x="175" y="1"/>
                    </a:moveTo>
                    <a:cubicBezTo>
                      <a:pt x="150" y="1"/>
                      <a:pt x="125" y="8"/>
                      <a:pt x="103" y="20"/>
                    </a:cubicBezTo>
                    <a:cubicBezTo>
                      <a:pt x="23" y="52"/>
                      <a:pt x="1" y="1165"/>
                      <a:pt x="270" y="1165"/>
                    </a:cubicBezTo>
                    <a:cubicBezTo>
                      <a:pt x="274" y="1165"/>
                      <a:pt x="279" y="1165"/>
                      <a:pt x="283" y="1164"/>
                    </a:cubicBezTo>
                    <a:cubicBezTo>
                      <a:pt x="567" y="1126"/>
                      <a:pt x="234" y="15"/>
                      <a:pt x="234" y="15"/>
                    </a:cubicBezTo>
                    <a:cubicBezTo>
                      <a:pt x="215" y="5"/>
                      <a:pt x="195" y="1"/>
                      <a:pt x="17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28" name="Google Shape;9328;p62"/>
              <p:cNvSpPr/>
              <p:nvPr/>
            </p:nvSpPr>
            <p:spPr>
              <a:xfrm>
                <a:off x="3333920" y="3846919"/>
                <a:ext cx="14481" cy="2946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166" extrusionOk="0">
                    <a:moveTo>
                      <a:pt x="178" y="1"/>
                    </a:moveTo>
                    <a:cubicBezTo>
                      <a:pt x="154" y="1"/>
                      <a:pt x="131" y="8"/>
                      <a:pt x="109" y="20"/>
                    </a:cubicBezTo>
                    <a:cubicBezTo>
                      <a:pt x="23" y="52"/>
                      <a:pt x="1" y="1165"/>
                      <a:pt x="270" y="1165"/>
                    </a:cubicBezTo>
                    <a:cubicBezTo>
                      <a:pt x="274" y="1165"/>
                      <a:pt x="279" y="1165"/>
                      <a:pt x="283" y="1164"/>
                    </a:cubicBezTo>
                    <a:cubicBezTo>
                      <a:pt x="572" y="1126"/>
                      <a:pt x="234" y="15"/>
                      <a:pt x="234" y="15"/>
                    </a:cubicBezTo>
                    <a:cubicBezTo>
                      <a:pt x="215" y="5"/>
                      <a:pt x="196" y="1"/>
                      <a:pt x="17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29" name="Google Shape;9329;p62"/>
              <p:cNvSpPr/>
              <p:nvPr/>
            </p:nvSpPr>
            <p:spPr>
              <a:xfrm>
                <a:off x="3336675" y="3874289"/>
                <a:ext cx="14481" cy="29493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167" extrusionOk="0">
                    <a:moveTo>
                      <a:pt x="173" y="0"/>
                    </a:moveTo>
                    <a:cubicBezTo>
                      <a:pt x="150" y="0"/>
                      <a:pt x="127" y="7"/>
                      <a:pt x="104" y="21"/>
                    </a:cubicBezTo>
                    <a:cubicBezTo>
                      <a:pt x="23" y="54"/>
                      <a:pt x="1" y="1167"/>
                      <a:pt x="270" y="1167"/>
                    </a:cubicBezTo>
                    <a:cubicBezTo>
                      <a:pt x="274" y="1167"/>
                      <a:pt x="279" y="1166"/>
                      <a:pt x="283" y="1166"/>
                    </a:cubicBezTo>
                    <a:cubicBezTo>
                      <a:pt x="572" y="1128"/>
                      <a:pt x="234" y="16"/>
                      <a:pt x="234" y="16"/>
                    </a:cubicBezTo>
                    <a:cubicBezTo>
                      <a:pt x="214" y="6"/>
                      <a:pt x="193" y="0"/>
                      <a:pt x="17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30" name="Google Shape;9330;p62"/>
              <p:cNvSpPr/>
              <p:nvPr/>
            </p:nvSpPr>
            <p:spPr>
              <a:xfrm>
                <a:off x="2953418" y="3814368"/>
                <a:ext cx="20673" cy="20926"/>
              </a:xfrm>
              <a:custGeom>
                <a:avLst/>
                <a:gdLst/>
                <a:ahLst/>
                <a:cxnLst/>
                <a:rect l="l" t="t" r="r" b="b"/>
                <a:pathLst>
                  <a:path w="818" h="828" extrusionOk="0">
                    <a:moveTo>
                      <a:pt x="654" y="0"/>
                    </a:moveTo>
                    <a:cubicBezTo>
                      <a:pt x="654" y="0"/>
                      <a:pt x="1" y="752"/>
                      <a:pt x="126" y="823"/>
                    </a:cubicBezTo>
                    <a:cubicBezTo>
                      <a:pt x="131" y="826"/>
                      <a:pt x="138" y="828"/>
                      <a:pt x="145" y="828"/>
                    </a:cubicBezTo>
                    <a:cubicBezTo>
                      <a:pt x="300" y="828"/>
                      <a:pt x="818" y="120"/>
                      <a:pt x="818" y="120"/>
                    </a:cubicBezTo>
                    <a:lnTo>
                      <a:pt x="654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31" name="Google Shape;9331;p62"/>
              <p:cNvSpPr/>
              <p:nvPr/>
            </p:nvSpPr>
            <p:spPr>
              <a:xfrm>
                <a:off x="2939796" y="3831123"/>
                <a:ext cx="21431" cy="2873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137" extrusionOk="0">
                    <a:moveTo>
                      <a:pt x="695" y="1"/>
                    </a:moveTo>
                    <a:cubicBezTo>
                      <a:pt x="688" y="1"/>
                      <a:pt x="682" y="1"/>
                      <a:pt x="676" y="2"/>
                    </a:cubicBezTo>
                    <a:cubicBezTo>
                      <a:pt x="676" y="2"/>
                      <a:pt x="0" y="1027"/>
                      <a:pt x="240" y="1130"/>
                    </a:cubicBezTo>
                    <a:cubicBezTo>
                      <a:pt x="250" y="1135"/>
                      <a:pt x="261" y="1137"/>
                      <a:pt x="272" y="1137"/>
                    </a:cubicBezTo>
                    <a:cubicBezTo>
                      <a:pt x="511" y="1137"/>
                      <a:pt x="847" y="87"/>
                      <a:pt x="785" y="40"/>
                    </a:cubicBezTo>
                    <a:cubicBezTo>
                      <a:pt x="762" y="13"/>
                      <a:pt x="728" y="1"/>
                      <a:pt x="69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32" name="Google Shape;9332;p62"/>
              <p:cNvSpPr/>
              <p:nvPr/>
            </p:nvSpPr>
            <p:spPr>
              <a:xfrm>
                <a:off x="2964310" y="3812927"/>
                <a:ext cx="16503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204" extrusionOk="0">
                    <a:moveTo>
                      <a:pt x="518" y="0"/>
                    </a:moveTo>
                    <a:cubicBezTo>
                      <a:pt x="501" y="0"/>
                      <a:pt x="485" y="5"/>
                      <a:pt x="469" y="14"/>
                    </a:cubicBezTo>
                    <a:cubicBezTo>
                      <a:pt x="469" y="14"/>
                      <a:pt x="0" y="1142"/>
                      <a:pt x="251" y="1202"/>
                    </a:cubicBezTo>
                    <a:cubicBezTo>
                      <a:pt x="256" y="1203"/>
                      <a:pt x="262" y="1203"/>
                      <a:pt x="268" y="1203"/>
                    </a:cubicBezTo>
                    <a:cubicBezTo>
                      <a:pt x="513" y="1203"/>
                      <a:pt x="652" y="62"/>
                      <a:pt x="583" y="25"/>
                    </a:cubicBezTo>
                    <a:cubicBezTo>
                      <a:pt x="564" y="9"/>
                      <a:pt x="541" y="0"/>
                      <a:pt x="51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33" name="Google Shape;9333;p62"/>
              <p:cNvSpPr/>
              <p:nvPr/>
            </p:nvSpPr>
            <p:spPr>
              <a:xfrm>
                <a:off x="2958093" y="3842344"/>
                <a:ext cx="16528" cy="30352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201" extrusionOk="0">
                    <a:moveTo>
                      <a:pt x="516" y="1"/>
                    </a:moveTo>
                    <a:cubicBezTo>
                      <a:pt x="500" y="1"/>
                      <a:pt x="485" y="4"/>
                      <a:pt x="469" y="10"/>
                    </a:cubicBezTo>
                    <a:cubicBezTo>
                      <a:pt x="469" y="10"/>
                      <a:pt x="1" y="1138"/>
                      <a:pt x="252" y="1198"/>
                    </a:cubicBezTo>
                    <a:cubicBezTo>
                      <a:pt x="257" y="1199"/>
                      <a:pt x="263" y="1200"/>
                      <a:pt x="269" y="1200"/>
                    </a:cubicBezTo>
                    <a:cubicBezTo>
                      <a:pt x="514" y="1200"/>
                      <a:pt x="653" y="64"/>
                      <a:pt x="584" y="21"/>
                    </a:cubicBezTo>
                    <a:cubicBezTo>
                      <a:pt x="564" y="8"/>
                      <a:pt x="540" y="1"/>
                      <a:pt x="516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34" name="Google Shape;9334;p62"/>
              <p:cNvSpPr/>
              <p:nvPr/>
            </p:nvSpPr>
            <p:spPr>
              <a:xfrm>
                <a:off x="2951497" y="3870473"/>
                <a:ext cx="16655" cy="3045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205" extrusionOk="0">
                    <a:moveTo>
                      <a:pt x="521" y="1"/>
                    </a:moveTo>
                    <a:cubicBezTo>
                      <a:pt x="505" y="1"/>
                      <a:pt x="488" y="5"/>
                      <a:pt x="474" y="14"/>
                    </a:cubicBezTo>
                    <a:cubicBezTo>
                      <a:pt x="474" y="14"/>
                      <a:pt x="0" y="1142"/>
                      <a:pt x="256" y="1202"/>
                    </a:cubicBezTo>
                    <a:cubicBezTo>
                      <a:pt x="262" y="1204"/>
                      <a:pt x="268" y="1204"/>
                      <a:pt x="273" y="1204"/>
                    </a:cubicBezTo>
                    <a:cubicBezTo>
                      <a:pt x="519" y="1204"/>
                      <a:pt x="658" y="63"/>
                      <a:pt x="589" y="25"/>
                    </a:cubicBezTo>
                    <a:cubicBezTo>
                      <a:pt x="570" y="9"/>
                      <a:pt x="545" y="1"/>
                      <a:pt x="52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35" name="Google Shape;9335;p62"/>
              <p:cNvSpPr/>
              <p:nvPr/>
            </p:nvSpPr>
            <p:spPr>
              <a:xfrm>
                <a:off x="2976567" y="3818841"/>
                <a:ext cx="14304" cy="29442"/>
              </a:xfrm>
              <a:custGeom>
                <a:avLst/>
                <a:gdLst/>
                <a:ahLst/>
                <a:cxnLst/>
                <a:rect l="l" t="t" r="r" b="b"/>
                <a:pathLst>
                  <a:path w="566" h="1165" extrusionOk="0">
                    <a:moveTo>
                      <a:pt x="387" y="0"/>
                    </a:moveTo>
                    <a:cubicBezTo>
                      <a:pt x="368" y="0"/>
                      <a:pt x="349" y="5"/>
                      <a:pt x="332" y="14"/>
                    </a:cubicBezTo>
                    <a:cubicBezTo>
                      <a:pt x="332" y="14"/>
                      <a:pt x="0" y="1126"/>
                      <a:pt x="283" y="1164"/>
                    </a:cubicBezTo>
                    <a:cubicBezTo>
                      <a:pt x="288" y="1164"/>
                      <a:pt x="293" y="1165"/>
                      <a:pt x="297" y="1165"/>
                    </a:cubicBezTo>
                    <a:cubicBezTo>
                      <a:pt x="566" y="1165"/>
                      <a:pt x="538" y="52"/>
                      <a:pt x="458" y="20"/>
                    </a:cubicBezTo>
                    <a:cubicBezTo>
                      <a:pt x="436" y="7"/>
                      <a:pt x="411" y="0"/>
                      <a:pt x="38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36" name="Google Shape;9336;p62"/>
              <p:cNvSpPr/>
              <p:nvPr/>
            </p:nvSpPr>
            <p:spPr>
              <a:xfrm>
                <a:off x="2974343" y="3847273"/>
                <a:ext cx="14481" cy="2951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168" extrusionOk="0">
                    <a:moveTo>
                      <a:pt x="399" y="1"/>
                    </a:moveTo>
                    <a:cubicBezTo>
                      <a:pt x="377" y="1"/>
                      <a:pt x="355" y="6"/>
                      <a:pt x="333" y="17"/>
                    </a:cubicBezTo>
                    <a:cubicBezTo>
                      <a:pt x="333" y="17"/>
                      <a:pt x="1" y="1129"/>
                      <a:pt x="284" y="1167"/>
                    </a:cubicBezTo>
                    <a:cubicBezTo>
                      <a:pt x="289" y="1167"/>
                      <a:pt x="294" y="1168"/>
                      <a:pt x="298" y="1168"/>
                    </a:cubicBezTo>
                    <a:cubicBezTo>
                      <a:pt x="572" y="1168"/>
                      <a:pt x="544" y="55"/>
                      <a:pt x="464" y="17"/>
                    </a:cubicBezTo>
                    <a:cubicBezTo>
                      <a:pt x="442" y="6"/>
                      <a:pt x="420" y="1"/>
                      <a:pt x="39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37" name="Google Shape;9337;p62"/>
              <p:cNvSpPr/>
              <p:nvPr/>
            </p:nvSpPr>
            <p:spPr>
              <a:xfrm>
                <a:off x="2971589" y="3874820"/>
                <a:ext cx="14481" cy="2951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168" extrusionOk="0">
                    <a:moveTo>
                      <a:pt x="401" y="0"/>
                    </a:moveTo>
                    <a:cubicBezTo>
                      <a:pt x="380" y="0"/>
                      <a:pt x="358" y="6"/>
                      <a:pt x="339" y="17"/>
                    </a:cubicBezTo>
                    <a:cubicBezTo>
                      <a:pt x="339" y="17"/>
                      <a:pt x="1" y="1128"/>
                      <a:pt x="290" y="1167"/>
                    </a:cubicBezTo>
                    <a:cubicBezTo>
                      <a:pt x="294" y="1167"/>
                      <a:pt x="299" y="1167"/>
                      <a:pt x="303" y="1167"/>
                    </a:cubicBezTo>
                    <a:cubicBezTo>
                      <a:pt x="572" y="1167"/>
                      <a:pt x="544" y="54"/>
                      <a:pt x="464" y="17"/>
                    </a:cubicBezTo>
                    <a:cubicBezTo>
                      <a:pt x="445" y="6"/>
                      <a:pt x="423" y="0"/>
                      <a:pt x="40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38" name="Google Shape;9338;p62"/>
              <p:cNvSpPr/>
              <p:nvPr/>
            </p:nvSpPr>
            <p:spPr>
              <a:xfrm>
                <a:off x="2989355" y="3824805"/>
                <a:ext cx="11853" cy="2691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065" extrusionOk="0">
                    <a:moveTo>
                      <a:pt x="278" y="1"/>
                    </a:moveTo>
                    <a:cubicBezTo>
                      <a:pt x="258" y="1"/>
                      <a:pt x="239" y="6"/>
                      <a:pt x="224" y="18"/>
                    </a:cubicBezTo>
                    <a:cubicBezTo>
                      <a:pt x="224" y="18"/>
                      <a:pt x="1" y="1048"/>
                      <a:pt x="235" y="1064"/>
                    </a:cubicBezTo>
                    <a:cubicBezTo>
                      <a:pt x="237" y="1064"/>
                      <a:pt x="239" y="1064"/>
                      <a:pt x="241" y="1064"/>
                    </a:cubicBezTo>
                    <a:cubicBezTo>
                      <a:pt x="468" y="1064"/>
                      <a:pt x="398" y="45"/>
                      <a:pt x="328" y="12"/>
                    </a:cubicBezTo>
                    <a:cubicBezTo>
                      <a:pt x="313" y="5"/>
                      <a:pt x="295" y="1"/>
                      <a:pt x="27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39" name="Google Shape;9339;p62"/>
              <p:cNvSpPr/>
              <p:nvPr/>
            </p:nvSpPr>
            <p:spPr>
              <a:xfrm>
                <a:off x="2988824" y="3850735"/>
                <a:ext cx="11828" cy="2686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63" extrusionOk="0">
                    <a:moveTo>
                      <a:pt x="284" y="1"/>
                    </a:moveTo>
                    <a:cubicBezTo>
                      <a:pt x="263" y="1"/>
                      <a:pt x="242" y="7"/>
                      <a:pt x="223" y="16"/>
                    </a:cubicBezTo>
                    <a:cubicBezTo>
                      <a:pt x="223" y="16"/>
                      <a:pt x="0" y="1046"/>
                      <a:pt x="234" y="1062"/>
                    </a:cubicBezTo>
                    <a:cubicBezTo>
                      <a:pt x="236" y="1063"/>
                      <a:pt x="238" y="1063"/>
                      <a:pt x="240" y="1063"/>
                    </a:cubicBezTo>
                    <a:cubicBezTo>
                      <a:pt x="468" y="1063"/>
                      <a:pt x="397" y="38"/>
                      <a:pt x="327" y="11"/>
                    </a:cubicBezTo>
                    <a:cubicBezTo>
                      <a:pt x="313" y="4"/>
                      <a:pt x="299" y="1"/>
                      <a:pt x="28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40" name="Google Shape;9340;p62"/>
              <p:cNvSpPr/>
              <p:nvPr/>
            </p:nvSpPr>
            <p:spPr>
              <a:xfrm>
                <a:off x="2987839" y="3875755"/>
                <a:ext cx="11853" cy="2691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065" extrusionOk="0">
                    <a:moveTo>
                      <a:pt x="278" y="1"/>
                    </a:moveTo>
                    <a:cubicBezTo>
                      <a:pt x="258" y="1"/>
                      <a:pt x="239" y="6"/>
                      <a:pt x="224" y="18"/>
                    </a:cubicBezTo>
                    <a:cubicBezTo>
                      <a:pt x="224" y="18"/>
                      <a:pt x="1" y="1048"/>
                      <a:pt x="235" y="1064"/>
                    </a:cubicBezTo>
                    <a:cubicBezTo>
                      <a:pt x="237" y="1064"/>
                      <a:pt x="239" y="1064"/>
                      <a:pt x="241" y="1064"/>
                    </a:cubicBezTo>
                    <a:cubicBezTo>
                      <a:pt x="468" y="1064"/>
                      <a:pt x="398" y="40"/>
                      <a:pt x="328" y="12"/>
                    </a:cubicBezTo>
                    <a:cubicBezTo>
                      <a:pt x="313" y="5"/>
                      <a:pt x="295" y="1"/>
                      <a:pt x="27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41" name="Google Shape;9341;p62"/>
              <p:cNvSpPr/>
              <p:nvPr/>
            </p:nvSpPr>
            <p:spPr>
              <a:xfrm>
                <a:off x="2960721" y="3801226"/>
                <a:ext cx="45870" cy="28583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131" extrusionOk="0">
                    <a:moveTo>
                      <a:pt x="902" y="0"/>
                    </a:moveTo>
                    <a:cubicBezTo>
                      <a:pt x="718" y="0"/>
                      <a:pt x="543" y="87"/>
                      <a:pt x="404" y="226"/>
                    </a:cubicBezTo>
                    <a:cubicBezTo>
                      <a:pt x="404" y="226"/>
                      <a:pt x="0" y="362"/>
                      <a:pt x="137" y="673"/>
                    </a:cubicBezTo>
                    <a:cubicBezTo>
                      <a:pt x="273" y="989"/>
                      <a:pt x="899" y="869"/>
                      <a:pt x="1101" y="1076"/>
                    </a:cubicBezTo>
                    <a:cubicBezTo>
                      <a:pt x="1138" y="1114"/>
                      <a:pt x="1186" y="1131"/>
                      <a:pt x="1240" y="1131"/>
                    </a:cubicBezTo>
                    <a:cubicBezTo>
                      <a:pt x="1481" y="1131"/>
                      <a:pt x="1814" y="779"/>
                      <a:pt x="1515" y="373"/>
                    </a:cubicBezTo>
                    <a:cubicBezTo>
                      <a:pt x="1325" y="109"/>
                      <a:pt x="1108" y="0"/>
                      <a:pt x="90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42" name="Google Shape;9342;p62"/>
              <p:cNvSpPr/>
              <p:nvPr/>
            </p:nvSpPr>
            <p:spPr>
              <a:xfrm>
                <a:off x="3231744" y="4292043"/>
                <a:ext cx="109354" cy="92270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3651" extrusionOk="0">
                    <a:moveTo>
                      <a:pt x="1399" y="1"/>
                    </a:moveTo>
                    <a:cubicBezTo>
                      <a:pt x="992" y="1"/>
                      <a:pt x="498" y="145"/>
                      <a:pt x="251" y="765"/>
                    </a:cubicBezTo>
                    <a:cubicBezTo>
                      <a:pt x="251" y="765"/>
                      <a:pt x="0" y="1108"/>
                      <a:pt x="300" y="1304"/>
                    </a:cubicBezTo>
                    <a:cubicBezTo>
                      <a:pt x="594" y="1495"/>
                      <a:pt x="850" y="1457"/>
                      <a:pt x="975" y="1805"/>
                    </a:cubicBezTo>
                    <a:cubicBezTo>
                      <a:pt x="1095" y="2149"/>
                      <a:pt x="1629" y="2683"/>
                      <a:pt x="2190" y="3091"/>
                    </a:cubicBezTo>
                    <a:cubicBezTo>
                      <a:pt x="2329" y="3191"/>
                      <a:pt x="2509" y="3651"/>
                      <a:pt x="2790" y="3651"/>
                    </a:cubicBezTo>
                    <a:cubicBezTo>
                      <a:pt x="2818" y="3651"/>
                      <a:pt x="2847" y="3646"/>
                      <a:pt x="2877" y="3636"/>
                    </a:cubicBezTo>
                    <a:cubicBezTo>
                      <a:pt x="3204" y="3522"/>
                      <a:pt x="2561" y="2803"/>
                      <a:pt x="2463" y="2775"/>
                    </a:cubicBezTo>
                    <a:cubicBezTo>
                      <a:pt x="2463" y="2775"/>
                      <a:pt x="1809" y="1996"/>
                      <a:pt x="1706" y="1838"/>
                    </a:cubicBezTo>
                    <a:lnTo>
                      <a:pt x="1706" y="1838"/>
                    </a:lnTo>
                    <a:cubicBezTo>
                      <a:pt x="1706" y="1838"/>
                      <a:pt x="2310" y="2269"/>
                      <a:pt x="2512" y="2672"/>
                    </a:cubicBezTo>
                    <a:cubicBezTo>
                      <a:pt x="2616" y="2873"/>
                      <a:pt x="3079" y="3266"/>
                      <a:pt x="3139" y="3413"/>
                    </a:cubicBezTo>
                    <a:cubicBezTo>
                      <a:pt x="3163" y="3472"/>
                      <a:pt x="3221" y="3501"/>
                      <a:pt x="3277" y="3501"/>
                    </a:cubicBezTo>
                    <a:cubicBezTo>
                      <a:pt x="3361" y="3501"/>
                      <a:pt x="3439" y="3435"/>
                      <a:pt x="3384" y="3304"/>
                    </a:cubicBezTo>
                    <a:cubicBezTo>
                      <a:pt x="3286" y="3081"/>
                      <a:pt x="2948" y="2672"/>
                      <a:pt x="2948" y="2672"/>
                    </a:cubicBezTo>
                    <a:lnTo>
                      <a:pt x="2948" y="2672"/>
                    </a:lnTo>
                    <a:lnTo>
                      <a:pt x="3531" y="3320"/>
                    </a:lnTo>
                    <a:cubicBezTo>
                      <a:pt x="3531" y="3320"/>
                      <a:pt x="3614" y="3401"/>
                      <a:pt x="3713" y="3401"/>
                    </a:cubicBezTo>
                    <a:cubicBezTo>
                      <a:pt x="3748" y="3401"/>
                      <a:pt x="3784" y="3391"/>
                      <a:pt x="3820" y="3364"/>
                    </a:cubicBezTo>
                    <a:cubicBezTo>
                      <a:pt x="3896" y="3306"/>
                      <a:pt x="3759" y="3093"/>
                      <a:pt x="3599" y="2903"/>
                    </a:cubicBezTo>
                    <a:lnTo>
                      <a:pt x="3599" y="2903"/>
                    </a:lnTo>
                    <a:lnTo>
                      <a:pt x="3831" y="3130"/>
                    </a:lnTo>
                    <a:cubicBezTo>
                      <a:pt x="3831" y="3130"/>
                      <a:pt x="3963" y="3284"/>
                      <a:pt x="4048" y="3284"/>
                    </a:cubicBezTo>
                    <a:cubicBezTo>
                      <a:pt x="4068" y="3284"/>
                      <a:pt x="4085" y="3275"/>
                      <a:pt x="4098" y="3255"/>
                    </a:cubicBezTo>
                    <a:cubicBezTo>
                      <a:pt x="4144" y="3181"/>
                      <a:pt x="4133" y="2991"/>
                      <a:pt x="3955" y="2756"/>
                    </a:cubicBezTo>
                    <a:lnTo>
                      <a:pt x="3955" y="2756"/>
                    </a:lnTo>
                    <a:cubicBezTo>
                      <a:pt x="4036" y="2825"/>
                      <a:pt x="4113" y="2878"/>
                      <a:pt x="4161" y="2878"/>
                    </a:cubicBezTo>
                    <a:cubicBezTo>
                      <a:pt x="4176" y="2878"/>
                      <a:pt x="4187" y="2873"/>
                      <a:pt x="4196" y="2863"/>
                    </a:cubicBezTo>
                    <a:cubicBezTo>
                      <a:pt x="4196" y="2863"/>
                      <a:pt x="4326" y="2835"/>
                      <a:pt x="3765" y="2121"/>
                    </a:cubicBezTo>
                    <a:cubicBezTo>
                      <a:pt x="3765" y="2121"/>
                      <a:pt x="3002" y="1206"/>
                      <a:pt x="2474" y="857"/>
                    </a:cubicBezTo>
                    <a:cubicBezTo>
                      <a:pt x="1945" y="514"/>
                      <a:pt x="1994" y="411"/>
                      <a:pt x="2043" y="111"/>
                    </a:cubicBezTo>
                    <a:cubicBezTo>
                      <a:pt x="2043" y="111"/>
                      <a:pt x="1754" y="1"/>
                      <a:pt x="13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43" name="Google Shape;9343;p62"/>
              <p:cNvSpPr/>
              <p:nvPr/>
            </p:nvSpPr>
            <p:spPr>
              <a:xfrm>
                <a:off x="3056706" y="3695536"/>
                <a:ext cx="200259" cy="117189"/>
              </a:xfrm>
              <a:custGeom>
                <a:avLst/>
                <a:gdLst/>
                <a:ahLst/>
                <a:cxnLst/>
                <a:rect l="l" t="t" r="r" b="b"/>
                <a:pathLst>
                  <a:path w="7924" h="4637" extrusionOk="0">
                    <a:moveTo>
                      <a:pt x="5970" y="1"/>
                    </a:moveTo>
                    <a:cubicBezTo>
                      <a:pt x="4955" y="1"/>
                      <a:pt x="4725" y="801"/>
                      <a:pt x="4725" y="801"/>
                    </a:cubicBezTo>
                    <a:cubicBezTo>
                      <a:pt x="4725" y="801"/>
                      <a:pt x="4332" y="1387"/>
                      <a:pt x="4594" y="1387"/>
                    </a:cubicBezTo>
                    <a:cubicBezTo>
                      <a:pt x="4630" y="1387"/>
                      <a:pt x="4678" y="1376"/>
                      <a:pt x="4741" y="1351"/>
                    </a:cubicBezTo>
                    <a:cubicBezTo>
                      <a:pt x="4823" y="1319"/>
                      <a:pt x="4902" y="1304"/>
                      <a:pt x="4977" y="1304"/>
                    </a:cubicBezTo>
                    <a:cubicBezTo>
                      <a:pt x="5381" y="1304"/>
                      <a:pt x="5675" y="1750"/>
                      <a:pt x="5716" y="2376"/>
                    </a:cubicBezTo>
                    <a:cubicBezTo>
                      <a:pt x="5760" y="3111"/>
                      <a:pt x="5291" y="2850"/>
                      <a:pt x="4741" y="3525"/>
                    </a:cubicBezTo>
                    <a:cubicBezTo>
                      <a:pt x="4475" y="3855"/>
                      <a:pt x="4307" y="3939"/>
                      <a:pt x="4204" y="3939"/>
                    </a:cubicBezTo>
                    <a:cubicBezTo>
                      <a:pt x="4166" y="3939"/>
                      <a:pt x="4136" y="3927"/>
                      <a:pt x="4114" y="3912"/>
                    </a:cubicBezTo>
                    <a:lnTo>
                      <a:pt x="4114" y="3841"/>
                    </a:lnTo>
                    <a:cubicBezTo>
                      <a:pt x="4109" y="3858"/>
                      <a:pt x="4098" y="3874"/>
                      <a:pt x="4087" y="3885"/>
                    </a:cubicBezTo>
                    <a:cubicBezTo>
                      <a:pt x="4076" y="3874"/>
                      <a:pt x="4065" y="3858"/>
                      <a:pt x="4060" y="3841"/>
                    </a:cubicBezTo>
                    <a:lnTo>
                      <a:pt x="4060" y="3912"/>
                    </a:lnTo>
                    <a:cubicBezTo>
                      <a:pt x="4038" y="3927"/>
                      <a:pt x="4008" y="3939"/>
                      <a:pt x="3970" y="3939"/>
                    </a:cubicBezTo>
                    <a:cubicBezTo>
                      <a:pt x="3867" y="3939"/>
                      <a:pt x="3698" y="3855"/>
                      <a:pt x="3428" y="3525"/>
                    </a:cubicBezTo>
                    <a:cubicBezTo>
                      <a:pt x="2877" y="2855"/>
                      <a:pt x="2409" y="3117"/>
                      <a:pt x="2452" y="2381"/>
                    </a:cubicBezTo>
                    <a:cubicBezTo>
                      <a:pt x="2494" y="1754"/>
                      <a:pt x="2789" y="1311"/>
                      <a:pt x="3195" y="1311"/>
                    </a:cubicBezTo>
                    <a:cubicBezTo>
                      <a:pt x="3269" y="1311"/>
                      <a:pt x="3347" y="1326"/>
                      <a:pt x="3428" y="1357"/>
                    </a:cubicBezTo>
                    <a:cubicBezTo>
                      <a:pt x="3491" y="1382"/>
                      <a:pt x="3539" y="1393"/>
                      <a:pt x="3574" y="1393"/>
                    </a:cubicBezTo>
                    <a:cubicBezTo>
                      <a:pt x="3836" y="1393"/>
                      <a:pt x="3444" y="806"/>
                      <a:pt x="3444" y="806"/>
                    </a:cubicBezTo>
                    <a:cubicBezTo>
                      <a:pt x="3444" y="806"/>
                      <a:pt x="3332" y="89"/>
                      <a:pt x="2574" y="89"/>
                    </a:cubicBezTo>
                    <a:cubicBezTo>
                      <a:pt x="2330" y="89"/>
                      <a:pt x="2019" y="163"/>
                      <a:pt x="1624" y="360"/>
                    </a:cubicBezTo>
                    <a:cubicBezTo>
                      <a:pt x="0" y="1161"/>
                      <a:pt x="507" y="2087"/>
                      <a:pt x="1292" y="2506"/>
                    </a:cubicBezTo>
                    <a:cubicBezTo>
                      <a:pt x="2076" y="2926"/>
                      <a:pt x="1777" y="2959"/>
                      <a:pt x="2033" y="3422"/>
                    </a:cubicBezTo>
                    <a:cubicBezTo>
                      <a:pt x="2143" y="3621"/>
                      <a:pt x="2238" y="3651"/>
                      <a:pt x="2342" y="3651"/>
                    </a:cubicBezTo>
                    <a:cubicBezTo>
                      <a:pt x="2386" y="3651"/>
                      <a:pt x="2431" y="3646"/>
                      <a:pt x="2479" y="3646"/>
                    </a:cubicBezTo>
                    <a:cubicBezTo>
                      <a:pt x="2582" y="3646"/>
                      <a:pt x="2700" y="3670"/>
                      <a:pt x="2850" y="3820"/>
                    </a:cubicBezTo>
                    <a:cubicBezTo>
                      <a:pt x="3221" y="4190"/>
                      <a:pt x="3559" y="4610"/>
                      <a:pt x="4060" y="4637"/>
                    </a:cubicBezTo>
                    <a:lnTo>
                      <a:pt x="4114" y="4637"/>
                    </a:lnTo>
                    <a:cubicBezTo>
                      <a:pt x="4621" y="4610"/>
                      <a:pt x="4953" y="4190"/>
                      <a:pt x="5324" y="3814"/>
                    </a:cubicBezTo>
                    <a:cubicBezTo>
                      <a:pt x="5474" y="3664"/>
                      <a:pt x="5592" y="3640"/>
                      <a:pt x="5695" y="3640"/>
                    </a:cubicBezTo>
                    <a:cubicBezTo>
                      <a:pt x="5743" y="3640"/>
                      <a:pt x="5789" y="3646"/>
                      <a:pt x="5832" y="3646"/>
                    </a:cubicBezTo>
                    <a:cubicBezTo>
                      <a:pt x="5936" y="3646"/>
                      <a:pt x="6031" y="3616"/>
                      <a:pt x="6141" y="3416"/>
                    </a:cubicBezTo>
                    <a:cubicBezTo>
                      <a:pt x="6397" y="2953"/>
                      <a:pt x="6354" y="2719"/>
                      <a:pt x="7139" y="2299"/>
                    </a:cubicBezTo>
                    <a:cubicBezTo>
                      <a:pt x="7923" y="1880"/>
                      <a:pt x="7678" y="436"/>
                      <a:pt x="6801" y="147"/>
                    </a:cubicBezTo>
                    <a:cubicBezTo>
                      <a:pt x="6478" y="43"/>
                      <a:pt x="6203" y="1"/>
                      <a:pt x="5970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44" name="Google Shape;9344;p62"/>
              <p:cNvSpPr/>
              <p:nvPr/>
            </p:nvSpPr>
            <p:spPr>
              <a:xfrm>
                <a:off x="3147864" y="3709992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6" y="0"/>
                    </a:moveTo>
                    <a:cubicBezTo>
                      <a:pt x="55" y="0"/>
                      <a:pt x="1" y="55"/>
                      <a:pt x="1" y="120"/>
                    </a:cubicBezTo>
                    <a:lnTo>
                      <a:pt x="1" y="529"/>
                    </a:lnTo>
                    <a:cubicBezTo>
                      <a:pt x="1" y="594"/>
                      <a:pt x="55" y="648"/>
                      <a:pt x="126" y="648"/>
                    </a:cubicBezTo>
                    <a:lnTo>
                      <a:pt x="889" y="648"/>
                    </a:lnTo>
                    <a:cubicBezTo>
                      <a:pt x="954" y="648"/>
                      <a:pt x="1009" y="594"/>
                      <a:pt x="1009" y="523"/>
                    </a:cubicBezTo>
                    <a:lnTo>
                      <a:pt x="1009" y="120"/>
                    </a:lnTo>
                    <a:cubicBezTo>
                      <a:pt x="1009" y="55"/>
                      <a:pt x="954" y="0"/>
                      <a:pt x="88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45" name="Google Shape;9345;p62"/>
              <p:cNvSpPr/>
              <p:nvPr/>
            </p:nvSpPr>
            <p:spPr>
              <a:xfrm>
                <a:off x="3147864" y="3704483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0"/>
                    </a:moveTo>
                    <a:cubicBezTo>
                      <a:pt x="50" y="0"/>
                      <a:pt x="1" y="49"/>
                      <a:pt x="1" y="109"/>
                    </a:cubicBezTo>
                    <a:cubicBezTo>
                      <a:pt x="1" y="169"/>
                      <a:pt x="50" y="218"/>
                      <a:pt x="110" y="218"/>
                    </a:cubicBezTo>
                    <a:lnTo>
                      <a:pt x="900" y="218"/>
                    </a:lnTo>
                    <a:cubicBezTo>
                      <a:pt x="960" y="218"/>
                      <a:pt x="1009" y="169"/>
                      <a:pt x="1009" y="109"/>
                    </a:cubicBezTo>
                    <a:cubicBezTo>
                      <a:pt x="1009" y="49"/>
                      <a:pt x="960" y="0"/>
                      <a:pt x="90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46" name="Google Shape;9346;p62"/>
              <p:cNvSpPr/>
              <p:nvPr/>
            </p:nvSpPr>
            <p:spPr>
              <a:xfrm>
                <a:off x="3147864" y="3688081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120" y="1"/>
                    </a:moveTo>
                    <a:cubicBezTo>
                      <a:pt x="55" y="1"/>
                      <a:pt x="1" y="55"/>
                      <a:pt x="1" y="121"/>
                    </a:cubicBezTo>
                    <a:lnTo>
                      <a:pt x="1" y="529"/>
                    </a:lnTo>
                    <a:cubicBezTo>
                      <a:pt x="1" y="595"/>
                      <a:pt x="55" y="649"/>
                      <a:pt x="126" y="649"/>
                    </a:cubicBezTo>
                    <a:lnTo>
                      <a:pt x="889" y="649"/>
                    </a:lnTo>
                    <a:cubicBezTo>
                      <a:pt x="954" y="649"/>
                      <a:pt x="1009" y="595"/>
                      <a:pt x="1009" y="524"/>
                    </a:cubicBezTo>
                    <a:lnTo>
                      <a:pt x="1009" y="121"/>
                    </a:lnTo>
                    <a:cubicBezTo>
                      <a:pt x="1009" y="55"/>
                      <a:pt x="954" y="1"/>
                      <a:pt x="8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47" name="Google Shape;9347;p62"/>
              <p:cNvSpPr/>
              <p:nvPr/>
            </p:nvSpPr>
            <p:spPr>
              <a:xfrm>
                <a:off x="3147864" y="3682572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1"/>
                    </a:moveTo>
                    <a:cubicBezTo>
                      <a:pt x="50" y="1"/>
                      <a:pt x="1" y="50"/>
                      <a:pt x="1" y="110"/>
                    </a:cubicBezTo>
                    <a:cubicBezTo>
                      <a:pt x="1" y="170"/>
                      <a:pt x="50" y="219"/>
                      <a:pt x="110" y="219"/>
                    </a:cubicBezTo>
                    <a:lnTo>
                      <a:pt x="900" y="219"/>
                    </a:lnTo>
                    <a:cubicBezTo>
                      <a:pt x="960" y="219"/>
                      <a:pt x="1009" y="170"/>
                      <a:pt x="1009" y="110"/>
                    </a:cubicBezTo>
                    <a:cubicBezTo>
                      <a:pt x="1009" y="50"/>
                      <a:pt x="960" y="1"/>
                      <a:pt x="9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48" name="Google Shape;9348;p62"/>
              <p:cNvSpPr/>
              <p:nvPr/>
            </p:nvSpPr>
            <p:spPr>
              <a:xfrm>
                <a:off x="3147864" y="3666195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0" y="0"/>
                    </a:moveTo>
                    <a:cubicBezTo>
                      <a:pt x="55" y="0"/>
                      <a:pt x="1" y="55"/>
                      <a:pt x="1" y="120"/>
                    </a:cubicBezTo>
                    <a:lnTo>
                      <a:pt x="1" y="523"/>
                    </a:lnTo>
                    <a:cubicBezTo>
                      <a:pt x="1" y="594"/>
                      <a:pt x="55" y="649"/>
                      <a:pt x="120" y="649"/>
                    </a:cubicBezTo>
                    <a:lnTo>
                      <a:pt x="883" y="649"/>
                    </a:lnTo>
                    <a:cubicBezTo>
                      <a:pt x="954" y="649"/>
                      <a:pt x="1009" y="594"/>
                      <a:pt x="1009" y="523"/>
                    </a:cubicBezTo>
                    <a:lnTo>
                      <a:pt x="1009" y="120"/>
                    </a:lnTo>
                    <a:cubicBezTo>
                      <a:pt x="1009" y="55"/>
                      <a:pt x="954" y="0"/>
                      <a:pt x="88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49" name="Google Shape;9349;p62"/>
              <p:cNvSpPr/>
              <p:nvPr/>
            </p:nvSpPr>
            <p:spPr>
              <a:xfrm>
                <a:off x="3147738" y="3660686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5" y="0"/>
                    </a:moveTo>
                    <a:cubicBezTo>
                      <a:pt x="49" y="0"/>
                      <a:pt x="0" y="49"/>
                      <a:pt x="6" y="109"/>
                    </a:cubicBezTo>
                    <a:cubicBezTo>
                      <a:pt x="6" y="169"/>
                      <a:pt x="55" y="218"/>
                      <a:pt x="115" y="218"/>
                    </a:cubicBezTo>
                    <a:lnTo>
                      <a:pt x="899" y="218"/>
                    </a:lnTo>
                    <a:cubicBezTo>
                      <a:pt x="959" y="218"/>
                      <a:pt x="1008" y="169"/>
                      <a:pt x="1008" y="109"/>
                    </a:cubicBezTo>
                    <a:cubicBezTo>
                      <a:pt x="1008" y="49"/>
                      <a:pt x="959" y="0"/>
                      <a:pt x="89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50" name="Google Shape;9350;p62"/>
              <p:cNvSpPr/>
              <p:nvPr/>
            </p:nvSpPr>
            <p:spPr>
              <a:xfrm>
                <a:off x="3147864" y="3644284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892" y="0"/>
                    </a:moveTo>
                    <a:cubicBezTo>
                      <a:pt x="889" y="0"/>
                      <a:pt x="886" y="1"/>
                      <a:pt x="883" y="1"/>
                    </a:cubicBezTo>
                    <a:lnTo>
                      <a:pt x="120" y="1"/>
                    </a:lnTo>
                    <a:cubicBezTo>
                      <a:pt x="50" y="1"/>
                      <a:pt x="1" y="55"/>
                      <a:pt x="1" y="121"/>
                    </a:cubicBezTo>
                    <a:lnTo>
                      <a:pt x="1" y="524"/>
                    </a:lnTo>
                    <a:cubicBezTo>
                      <a:pt x="1" y="595"/>
                      <a:pt x="55" y="649"/>
                      <a:pt x="120" y="649"/>
                    </a:cubicBezTo>
                    <a:lnTo>
                      <a:pt x="883" y="649"/>
                    </a:lnTo>
                    <a:cubicBezTo>
                      <a:pt x="954" y="644"/>
                      <a:pt x="1009" y="589"/>
                      <a:pt x="1009" y="524"/>
                    </a:cubicBezTo>
                    <a:lnTo>
                      <a:pt x="1003" y="121"/>
                    </a:lnTo>
                    <a:cubicBezTo>
                      <a:pt x="1003" y="53"/>
                      <a:pt x="954" y="0"/>
                      <a:pt x="892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51" name="Google Shape;9351;p62"/>
              <p:cNvSpPr/>
              <p:nvPr/>
            </p:nvSpPr>
            <p:spPr>
              <a:xfrm>
                <a:off x="3147738" y="3638774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09" y="1"/>
                    </a:moveTo>
                    <a:cubicBezTo>
                      <a:pt x="49" y="1"/>
                      <a:pt x="0" y="50"/>
                      <a:pt x="0" y="110"/>
                    </a:cubicBezTo>
                    <a:cubicBezTo>
                      <a:pt x="0" y="170"/>
                      <a:pt x="49" y="219"/>
                      <a:pt x="109" y="219"/>
                    </a:cubicBezTo>
                    <a:lnTo>
                      <a:pt x="899" y="219"/>
                    </a:lnTo>
                    <a:cubicBezTo>
                      <a:pt x="959" y="219"/>
                      <a:pt x="1008" y="170"/>
                      <a:pt x="1008" y="110"/>
                    </a:cubicBezTo>
                    <a:cubicBezTo>
                      <a:pt x="1008" y="50"/>
                      <a:pt x="959" y="1"/>
                      <a:pt x="8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52" name="Google Shape;9352;p62"/>
              <p:cNvSpPr/>
              <p:nvPr/>
            </p:nvSpPr>
            <p:spPr>
              <a:xfrm>
                <a:off x="3147738" y="3622272"/>
                <a:ext cx="25500" cy="1652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4" extrusionOk="0">
                    <a:moveTo>
                      <a:pt x="888" y="0"/>
                    </a:moveTo>
                    <a:lnTo>
                      <a:pt x="125" y="5"/>
                    </a:lnTo>
                    <a:cubicBezTo>
                      <a:pt x="55" y="5"/>
                      <a:pt x="0" y="60"/>
                      <a:pt x="0" y="125"/>
                    </a:cubicBezTo>
                    <a:lnTo>
                      <a:pt x="6" y="529"/>
                    </a:lnTo>
                    <a:cubicBezTo>
                      <a:pt x="6" y="599"/>
                      <a:pt x="60" y="654"/>
                      <a:pt x="125" y="654"/>
                    </a:cubicBezTo>
                    <a:lnTo>
                      <a:pt x="888" y="648"/>
                    </a:lnTo>
                    <a:cubicBezTo>
                      <a:pt x="954" y="648"/>
                      <a:pt x="1008" y="594"/>
                      <a:pt x="1008" y="529"/>
                    </a:cubicBezTo>
                    <a:lnTo>
                      <a:pt x="1008" y="125"/>
                    </a:lnTo>
                    <a:cubicBezTo>
                      <a:pt x="1008" y="55"/>
                      <a:pt x="954" y="0"/>
                      <a:pt x="88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53" name="Google Shape;9353;p62"/>
              <p:cNvSpPr/>
              <p:nvPr/>
            </p:nvSpPr>
            <p:spPr>
              <a:xfrm>
                <a:off x="3147738" y="3616888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09" y="1"/>
                    </a:moveTo>
                    <a:cubicBezTo>
                      <a:pt x="49" y="1"/>
                      <a:pt x="0" y="50"/>
                      <a:pt x="0" y="109"/>
                    </a:cubicBezTo>
                    <a:cubicBezTo>
                      <a:pt x="0" y="169"/>
                      <a:pt x="49" y="218"/>
                      <a:pt x="109" y="218"/>
                    </a:cubicBezTo>
                    <a:lnTo>
                      <a:pt x="899" y="218"/>
                    </a:lnTo>
                    <a:cubicBezTo>
                      <a:pt x="959" y="218"/>
                      <a:pt x="1008" y="169"/>
                      <a:pt x="1008" y="109"/>
                    </a:cubicBezTo>
                    <a:cubicBezTo>
                      <a:pt x="1008" y="44"/>
                      <a:pt x="959" y="1"/>
                      <a:pt x="8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54" name="Google Shape;9354;p62"/>
              <p:cNvSpPr/>
              <p:nvPr/>
            </p:nvSpPr>
            <p:spPr>
              <a:xfrm>
                <a:off x="3147738" y="3600360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0" y="529"/>
                    </a:lnTo>
                    <a:cubicBezTo>
                      <a:pt x="0" y="595"/>
                      <a:pt x="55" y="649"/>
                      <a:pt x="125" y="649"/>
                    </a:cubicBezTo>
                    <a:lnTo>
                      <a:pt x="888" y="649"/>
                    </a:lnTo>
                    <a:cubicBezTo>
                      <a:pt x="954" y="649"/>
                      <a:pt x="1008" y="595"/>
                      <a:pt x="1008" y="529"/>
                    </a:cubicBezTo>
                    <a:lnTo>
                      <a:pt x="1008" y="126"/>
                    </a:lnTo>
                    <a:cubicBezTo>
                      <a:pt x="1008" y="55"/>
                      <a:pt x="954" y="1"/>
                      <a:pt x="88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55" name="Google Shape;9355;p62"/>
              <p:cNvSpPr/>
              <p:nvPr/>
            </p:nvSpPr>
            <p:spPr>
              <a:xfrm>
                <a:off x="3147738" y="3595002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09" y="0"/>
                    </a:moveTo>
                    <a:cubicBezTo>
                      <a:pt x="49" y="0"/>
                      <a:pt x="0" y="49"/>
                      <a:pt x="0" y="109"/>
                    </a:cubicBezTo>
                    <a:cubicBezTo>
                      <a:pt x="0" y="169"/>
                      <a:pt x="49" y="218"/>
                      <a:pt x="109" y="218"/>
                    </a:cubicBezTo>
                    <a:lnTo>
                      <a:pt x="899" y="218"/>
                    </a:lnTo>
                    <a:cubicBezTo>
                      <a:pt x="959" y="218"/>
                      <a:pt x="1008" y="169"/>
                      <a:pt x="1008" y="109"/>
                    </a:cubicBezTo>
                    <a:cubicBezTo>
                      <a:pt x="1008" y="49"/>
                      <a:pt x="959" y="0"/>
                      <a:pt x="89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56" name="Google Shape;9356;p62"/>
              <p:cNvSpPr/>
              <p:nvPr/>
            </p:nvSpPr>
            <p:spPr>
              <a:xfrm>
                <a:off x="3147738" y="3578474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0" y="0"/>
                    </a:moveTo>
                    <a:cubicBezTo>
                      <a:pt x="55" y="0"/>
                      <a:pt x="0" y="55"/>
                      <a:pt x="0" y="126"/>
                    </a:cubicBezTo>
                    <a:lnTo>
                      <a:pt x="0" y="529"/>
                    </a:lnTo>
                    <a:cubicBezTo>
                      <a:pt x="0" y="594"/>
                      <a:pt x="55" y="649"/>
                      <a:pt x="125" y="649"/>
                    </a:cubicBezTo>
                    <a:lnTo>
                      <a:pt x="888" y="649"/>
                    </a:lnTo>
                    <a:cubicBezTo>
                      <a:pt x="954" y="649"/>
                      <a:pt x="1008" y="594"/>
                      <a:pt x="1008" y="529"/>
                    </a:cubicBezTo>
                    <a:lnTo>
                      <a:pt x="1008" y="126"/>
                    </a:lnTo>
                    <a:cubicBezTo>
                      <a:pt x="1008" y="55"/>
                      <a:pt x="954" y="0"/>
                      <a:pt x="88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57" name="Google Shape;9357;p62"/>
              <p:cNvSpPr/>
              <p:nvPr/>
            </p:nvSpPr>
            <p:spPr>
              <a:xfrm>
                <a:off x="3147738" y="3573091"/>
                <a:ext cx="25500" cy="5408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4" extrusionOk="0">
                    <a:moveTo>
                      <a:pt x="109" y="1"/>
                    </a:moveTo>
                    <a:cubicBezTo>
                      <a:pt x="49" y="1"/>
                      <a:pt x="0" y="44"/>
                      <a:pt x="0" y="110"/>
                    </a:cubicBezTo>
                    <a:cubicBezTo>
                      <a:pt x="0" y="170"/>
                      <a:pt x="49" y="213"/>
                      <a:pt x="109" y="213"/>
                    </a:cubicBezTo>
                    <a:lnTo>
                      <a:pt x="899" y="213"/>
                    </a:lnTo>
                    <a:cubicBezTo>
                      <a:pt x="902" y="213"/>
                      <a:pt x="905" y="214"/>
                      <a:pt x="907" y="214"/>
                    </a:cubicBezTo>
                    <a:cubicBezTo>
                      <a:pt x="963" y="214"/>
                      <a:pt x="1007" y="163"/>
                      <a:pt x="1008" y="107"/>
                    </a:cubicBezTo>
                    <a:lnTo>
                      <a:pt x="1008" y="107"/>
                    </a:lnTo>
                    <a:cubicBezTo>
                      <a:pt x="1008" y="108"/>
                      <a:pt x="1008" y="109"/>
                      <a:pt x="1008" y="110"/>
                    </a:cubicBezTo>
                    <a:lnTo>
                      <a:pt x="1008" y="104"/>
                    </a:lnTo>
                    <a:cubicBezTo>
                      <a:pt x="1008" y="105"/>
                      <a:pt x="1008" y="106"/>
                      <a:pt x="1008" y="107"/>
                    </a:cubicBezTo>
                    <a:lnTo>
                      <a:pt x="1008" y="107"/>
                    </a:lnTo>
                    <a:cubicBezTo>
                      <a:pt x="1007" y="43"/>
                      <a:pt x="958" y="1"/>
                      <a:pt x="8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58" name="Google Shape;9358;p62"/>
              <p:cNvSpPr/>
              <p:nvPr/>
            </p:nvSpPr>
            <p:spPr>
              <a:xfrm>
                <a:off x="3147738" y="3556563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0" y="529"/>
                    </a:lnTo>
                    <a:cubicBezTo>
                      <a:pt x="0" y="595"/>
                      <a:pt x="55" y="649"/>
                      <a:pt x="120" y="649"/>
                    </a:cubicBezTo>
                    <a:lnTo>
                      <a:pt x="888" y="649"/>
                    </a:lnTo>
                    <a:cubicBezTo>
                      <a:pt x="954" y="649"/>
                      <a:pt x="1008" y="595"/>
                      <a:pt x="1008" y="529"/>
                    </a:cubicBezTo>
                    <a:lnTo>
                      <a:pt x="1008" y="121"/>
                    </a:lnTo>
                    <a:cubicBezTo>
                      <a:pt x="1008" y="55"/>
                      <a:pt x="954" y="1"/>
                      <a:pt x="88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59" name="Google Shape;9359;p62"/>
              <p:cNvSpPr/>
              <p:nvPr/>
            </p:nvSpPr>
            <p:spPr>
              <a:xfrm>
                <a:off x="3147738" y="3551054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09" y="1"/>
                    </a:moveTo>
                    <a:cubicBezTo>
                      <a:pt x="49" y="1"/>
                      <a:pt x="0" y="50"/>
                      <a:pt x="0" y="110"/>
                    </a:cubicBezTo>
                    <a:cubicBezTo>
                      <a:pt x="0" y="170"/>
                      <a:pt x="49" y="219"/>
                      <a:pt x="109" y="219"/>
                    </a:cubicBezTo>
                    <a:lnTo>
                      <a:pt x="899" y="219"/>
                    </a:lnTo>
                    <a:cubicBezTo>
                      <a:pt x="959" y="219"/>
                      <a:pt x="1008" y="170"/>
                      <a:pt x="1008" y="110"/>
                    </a:cubicBezTo>
                    <a:cubicBezTo>
                      <a:pt x="1008" y="50"/>
                      <a:pt x="959" y="1"/>
                      <a:pt x="8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60" name="Google Shape;9360;p62"/>
              <p:cNvSpPr/>
              <p:nvPr/>
            </p:nvSpPr>
            <p:spPr>
              <a:xfrm>
                <a:off x="3147738" y="3534677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0" y="0"/>
                    </a:moveTo>
                    <a:cubicBezTo>
                      <a:pt x="55" y="0"/>
                      <a:pt x="0" y="55"/>
                      <a:pt x="0" y="126"/>
                    </a:cubicBezTo>
                    <a:lnTo>
                      <a:pt x="0" y="529"/>
                    </a:lnTo>
                    <a:cubicBezTo>
                      <a:pt x="0" y="594"/>
                      <a:pt x="55" y="649"/>
                      <a:pt x="120" y="649"/>
                    </a:cubicBezTo>
                    <a:lnTo>
                      <a:pt x="883" y="649"/>
                    </a:lnTo>
                    <a:cubicBezTo>
                      <a:pt x="954" y="649"/>
                      <a:pt x="1008" y="594"/>
                      <a:pt x="1008" y="529"/>
                    </a:cubicBezTo>
                    <a:lnTo>
                      <a:pt x="1008" y="120"/>
                    </a:lnTo>
                    <a:cubicBezTo>
                      <a:pt x="1008" y="55"/>
                      <a:pt x="954" y="0"/>
                      <a:pt x="88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61" name="Google Shape;9361;p62"/>
              <p:cNvSpPr/>
              <p:nvPr/>
            </p:nvSpPr>
            <p:spPr>
              <a:xfrm>
                <a:off x="3147586" y="3529168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1"/>
                    </a:moveTo>
                    <a:cubicBezTo>
                      <a:pt x="50" y="1"/>
                      <a:pt x="1" y="50"/>
                      <a:pt x="1" y="109"/>
                    </a:cubicBezTo>
                    <a:cubicBezTo>
                      <a:pt x="1" y="169"/>
                      <a:pt x="50" y="218"/>
                      <a:pt x="110" y="218"/>
                    </a:cubicBezTo>
                    <a:lnTo>
                      <a:pt x="900" y="218"/>
                    </a:lnTo>
                    <a:cubicBezTo>
                      <a:pt x="960" y="218"/>
                      <a:pt x="1009" y="169"/>
                      <a:pt x="1009" y="109"/>
                    </a:cubicBezTo>
                    <a:cubicBezTo>
                      <a:pt x="1009" y="50"/>
                      <a:pt x="960" y="1"/>
                      <a:pt x="9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62" name="Google Shape;9362;p62"/>
              <p:cNvSpPr/>
              <p:nvPr/>
            </p:nvSpPr>
            <p:spPr>
              <a:xfrm>
                <a:off x="3147586" y="3512791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6" y="0"/>
                    </a:moveTo>
                    <a:cubicBezTo>
                      <a:pt x="55" y="0"/>
                      <a:pt x="1" y="55"/>
                      <a:pt x="1" y="120"/>
                    </a:cubicBezTo>
                    <a:lnTo>
                      <a:pt x="6" y="529"/>
                    </a:lnTo>
                    <a:cubicBezTo>
                      <a:pt x="6" y="594"/>
                      <a:pt x="61" y="649"/>
                      <a:pt x="126" y="649"/>
                    </a:cubicBezTo>
                    <a:lnTo>
                      <a:pt x="889" y="649"/>
                    </a:lnTo>
                    <a:cubicBezTo>
                      <a:pt x="960" y="649"/>
                      <a:pt x="1009" y="594"/>
                      <a:pt x="1009" y="523"/>
                    </a:cubicBezTo>
                    <a:lnTo>
                      <a:pt x="1009" y="120"/>
                    </a:lnTo>
                    <a:cubicBezTo>
                      <a:pt x="1009" y="55"/>
                      <a:pt x="954" y="0"/>
                      <a:pt x="88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63" name="Google Shape;9363;p62"/>
              <p:cNvSpPr/>
              <p:nvPr/>
            </p:nvSpPr>
            <p:spPr>
              <a:xfrm>
                <a:off x="3147586" y="3507282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0"/>
                    </a:moveTo>
                    <a:cubicBezTo>
                      <a:pt x="50" y="0"/>
                      <a:pt x="1" y="49"/>
                      <a:pt x="1" y="109"/>
                    </a:cubicBezTo>
                    <a:cubicBezTo>
                      <a:pt x="1" y="169"/>
                      <a:pt x="50" y="218"/>
                      <a:pt x="110" y="218"/>
                    </a:cubicBezTo>
                    <a:lnTo>
                      <a:pt x="900" y="218"/>
                    </a:lnTo>
                    <a:cubicBezTo>
                      <a:pt x="960" y="218"/>
                      <a:pt x="1009" y="169"/>
                      <a:pt x="1009" y="109"/>
                    </a:cubicBezTo>
                    <a:cubicBezTo>
                      <a:pt x="1009" y="49"/>
                      <a:pt x="960" y="0"/>
                      <a:pt x="90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64" name="Google Shape;9364;p62"/>
              <p:cNvSpPr/>
              <p:nvPr/>
            </p:nvSpPr>
            <p:spPr>
              <a:xfrm>
                <a:off x="3147586" y="3490880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126" y="1"/>
                    </a:moveTo>
                    <a:cubicBezTo>
                      <a:pt x="55" y="1"/>
                      <a:pt x="1" y="55"/>
                      <a:pt x="1" y="121"/>
                    </a:cubicBezTo>
                    <a:lnTo>
                      <a:pt x="1" y="529"/>
                    </a:lnTo>
                    <a:cubicBezTo>
                      <a:pt x="1" y="595"/>
                      <a:pt x="55" y="649"/>
                      <a:pt x="126" y="649"/>
                    </a:cubicBezTo>
                    <a:lnTo>
                      <a:pt x="889" y="649"/>
                    </a:lnTo>
                    <a:cubicBezTo>
                      <a:pt x="954" y="649"/>
                      <a:pt x="1009" y="595"/>
                      <a:pt x="1009" y="524"/>
                    </a:cubicBezTo>
                    <a:lnTo>
                      <a:pt x="1009" y="121"/>
                    </a:lnTo>
                    <a:cubicBezTo>
                      <a:pt x="1009" y="55"/>
                      <a:pt x="954" y="1"/>
                      <a:pt x="8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65" name="Google Shape;9365;p62"/>
              <p:cNvSpPr/>
              <p:nvPr/>
            </p:nvSpPr>
            <p:spPr>
              <a:xfrm>
                <a:off x="3147586" y="3485370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1"/>
                    </a:moveTo>
                    <a:cubicBezTo>
                      <a:pt x="50" y="1"/>
                      <a:pt x="1" y="50"/>
                      <a:pt x="1" y="110"/>
                    </a:cubicBezTo>
                    <a:cubicBezTo>
                      <a:pt x="1" y="170"/>
                      <a:pt x="50" y="219"/>
                      <a:pt x="110" y="219"/>
                    </a:cubicBezTo>
                    <a:lnTo>
                      <a:pt x="900" y="219"/>
                    </a:lnTo>
                    <a:cubicBezTo>
                      <a:pt x="960" y="219"/>
                      <a:pt x="1009" y="170"/>
                      <a:pt x="1009" y="110"/>
                    </a:cubicBezTo>
                    <a:cubicBezTo>
                      <a:pt x="1009" y="50"/>
                      <a:pt x="960" y="1"/>
                      <a:pt x="9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66" name="Google Shape;9366;p62"/>
              <p:cNvSpPr/>
              <p:nvPr/>
            </p:nvSpPr>
            <p:spPr>
              <a:xfrm>
                <a:off x="3147586" y="3468994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121" y="0"/>
                    </a:moveTo>
                    <a:cubicBezTo>
                      <a:pt x="55" y="0"/>
                      <a:pt x="1" y="55"/>
                      <a:pt x="1" y="120"/>
                    </a:cubicBezTo>
                    <a:lnTo>
                      <a:pt x="1" y="523"/>
                    </a:lnTo>
                    <a:cubicBezTo>
                      <a:pt x="1" y="594"/>
                      <a:pt x="55" y="649"/>
                      <a:pt x="126" y="649"/>
                    </a:cubicBezTo>
                    <a:lnTo>
                      <a:pt x="889" y="649"/>
                    </a:lnTo>
                    <a:cubicBezTo>
                      <a:pt x="954" y="649"/>
                      <a:pt x="1009" y="594"/>
                      <a:pt x="1009" y="523"/>
                    </a:cubicBezTo>
                    <a:lnTo>
                      <a:pt x="1009" y="120"/>
                    </a:lnTo>
                    <a:cubicBezTo>
                      <a:pt x="1009" y="55"/>
                      <a:pt x="954" y="0"/>
                      <a:pt x="88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67" name="Google Shape;9367;p62"/>
              <p:cNvSpPr/>
              <p:nvPr/>
            </p:nvSpPr>
            <p:spPr>
              <a:xfrm>
                <a:off x="3147586" y="3463484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0"/>
                    </a:moveTo>
                    <a:cubicBezTo>
                      <a:pt x="50" y="0"/>
                      <a:pt x="1" y="49"/>
                      <a:pt x="1" y="109"/>
                    </a:cubicBezTo>
                    <a:cubicBezTo>
                      <a:pt x="1" y="169"/>
                      <a:pt x="50" y="218"/>
                      <a:pt x="110" y="218"/>
                    </a:cubicBezTo>
                    <a:lnTo>
                      <a:pt x="900" y="218"/>
                    </a:lnTo>
                    <a:cubicBezTo>
                      <a:pt x="960" y="218"/>
                      <a:pt x="1009" y="169"/>
                      <a:pt x="1009" y="109"/>
                    </a:cubicBezTo>
                    <a:cubicBezTo>
                      <a:pt x="1009" y="49"/>
                      <a:pt x="960" y="0"/>
                      <a:pt x="90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68" name="Google Shape;9368;p62"/>
              <p:cNvSpPr/>
              <p:nvPr/>
            </p:nvSpPr>
            <p:spPr>
              <a:xfrm>
                <a:off x="3147586" y="3447083"/>
                <a:ext cx="25500" cy="16427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0" extrusionOk="0">
                    <a:moveTo>
                      <a:pt x="893" y="1"/>
                    </a:moveTo>
                    <a:cubicBezTo>
                      <a:pt x="890" y="1"/>
                      <a:pt x="887" y="1"/>
                      <a:pt x="883" y="1"/>
                    </a:cubicBezTo>
                    <a:lnTo>
                      <a:pt x="121" y="1"/>
                    </a:lnTo>
                    <a:cubicBezTo>
                      <a:pt x="55" y="1"/>
                      <a:pt x="1" y="55"/>
                      <a:pt x="1" y="121"/>
                    </a:cubicBezTo>
                    <a:lnTo>
                      <a:pt x="1" y="524"/>
                    </a:lnTo>
                    <a:cubicBezTo>
                      <a:pt x="1" y="595"/>
                      <a:pt x="55" y="649"/>
                      <a:pt x="121" y="649"/>
                    </a:cubicBezTo>
                    <a:lnTo>
                      <a:pt x="889" y="649"/>
                    </a:lnTo>
                    <a:cubicBezTo>
                      <a:pt x="954" y="644"/>
                      <a:pt x="1009" y="595"/>
                      <a:pt x="1009" y="524"/>
                    </a:cubicBezTo>
                    <a:lnTo>
                      <a:pt x="1009" y="121"/>
                    </a:lnTo>
                    <a:cubicBezTo>
                      <a:pt x="1009" y="53"/>
                      <a:pt x="959" y="1"/>
                      <a:pt x="89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69" name="Google Shape;9369;p62"/>
              <p:cNvSpPr/>
              <p:nvPr/>
            </p:nvSpPr>
            <p:spPr>
              <a:xfrm>
                <a:off x="3147586" y="3441573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10" y="1"/>
                    </a:moveTo>
                    <a:cubicBezTo>
                      <a:pt x="50" y="1"/>
                      <a:pt x="1" y="50"/>
                      <a:pt x="1" y="110"/>
                    </a:cubicBezTo>
                    <a:cubicBezTo>
                      <a:pt x="1" y="170"/>
                      <a:pt x="50" y="219"/>
                      <a:pt x="110" y="219"/>
                    </a:cubicBezTo>
                    <a:lnTo>
                      <a:pt x="900" y="219"/>
                    </a:lnTo>
                    <a:cubicBezTo>
                      <a:pt x="960" y="219"/>
                      <a:pt x="1009" y="170"/>
                      <a:pt x="1009" y="110"/>
                    </a:cubicBezTo>
                    <a:cubicBezTo>
                      <a:pt x="1009" y="50"/>
                      <a:pt x="960" y="1"/>
                      <a:pt x="9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70" name="Google Shape;9370;p62"/>
              <p:cNvSpPr/>
              <p:nvPr/>
            </p:nvSpPr>
            <p:spPr>
              <a:xfrm>
                <a:off x="3147586" y="3425197"/>
                <a:ext cx="25500" cy="1640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49" extrusionOk="0">
                    <a:moveTo>
                      <a:pt x="893" y="0"/>
                    </a:moveTo>
                    <a:cubicBezTo>
                      <a:pt x="890" y="0"/>
                      <a:pt x="887" y="0"/>
                      <a:pt x="883" y="1"/>
                    </a:cubicBezTo>
                    <a:lnTo>
                      <a:pt x="121" y="1"/>
                    </a:lnTo>
                    <a:cubicBezTo>
                      <a:pt x="55" y="1"/>
                      <a:pt x="1" y="55"/>
                      <a:pt x="1" y="120"/>
                    </a:cubicBezTo>
                    <a:lnTo>
                      <a:pt x="1" y="524"/>
                    </a:lnTo>
                    <a:cubicBezTo>
                      <a:pt x="1" y="594"/>
                      <a:pt x="55" y="649"/>
                      <a:pt x="121" y="649"/>
                    </a:cubicBezTo>
                    <a:lnTo>
                      <a:pt x="883" y="649"/>
                    </a:lnTo>
                    <a:cubicBezTo>
                      <a:pt x="954" y="644"/>
                      <a:pt x="1009" y="594"/>
                      <a:pt x="1009" y="524"/>
                    </a:cubicBezTo>
                    <a:lnTo>
                      <a:pt x="1009" y="120"/>
                    </a:lnTo>
                    <a:cubicBezTo>
                      <a:pt x="1009" y="53"/>
                      <a:pt x="959" y="0"/>
                      <a:pt x="89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71" name="Google Shape;9371;p62"/>
              <p:cNvSpPr/>
              <p:nvPr/>
            </p:nvSpPr>
            <p:spPr>
              <a:xfrm>
                <a:off x="3147460" y="3419687"/>
                <a:ext cx="25500" cy="553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19" extrusionOk="0">
                    <a:moveTo>
                      <a:pt x="109" y="1"/>
                    </a:moveTo>
                    <a:cubicBezTo>
                      <a:pt x="49" y="1"/>
                      <a:pt x="0" y="50"/>
                      <a:pt x="0" y="110"/>
                    </a:cubicBezTo>
                    <a:cubicBezTo>
                      <a:pt x="0" y="169"/>
                      <a:pt x="49" y="219"/>
                      <a:pt x="115" y="219"/>
                    </a:cubicBezTo>
                    <a:lnTo>
                      <a:pt x="899" y="219"/>
                    </a:lnTo>
                    <a:cubicBezTo>
                      <a:pt x="959" y="219"/>
                      <a:pt x="1008" y="169"/>
                      <a:pt x="1008" y="110"/>
                    </a:cubicBezTo>
                    <a:cubicBezTo>
                      <a:pt x="1008" y="50"/>
                      <a:pt x="959" y="1"/>
                      <a:pt x="8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72" name="Google Shape;9372;p62"/>
              <p:cNvSpPr/>
              <p:nvPr/>
            </p:nvSpPr>
            <p:spPr>
              <a:xfrm>
                <a:off x="3147586" y="3403159"/>
                <a:ext cx="25500" cy="1655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655" extrusionOk="0">
                    <a:moveTo>
                      <a:pt x="883" y="1"/>
                    </a:moveTo>
                    <a:lnTo>
                      <a:pt x="121" y="6"/>
                    </a:lnTo>
                    <a:cubicBezTo>
                      <a:pt x="50" y="6"/>
                      <a:pt x="1" y="61"/>
                      <a:pt x="1" y="126"/>
                    </a:cubicBezTo>
                    <a:lnTo>
                      <a:pt x="1" y="529"/>
                    </a:lnTo>
                    <a:cubicBezTo>
                      <a:pt x="1" y="600"/>
                      <a:pt x="55" y="655"/>
                      <a:pt x="121" y="655"/>
                    </a:cubicBezTo>
                    <a:lnTo>
                      <a:pt x="883" y="649"/>
                    </a:lnTo>
                    <a:cubicBezTo>
                      <a:pt x="954" y="649"/>
                      <a:pt x="1009" y="595"/>
                      <a:pt x="1003" y="529"/>
                    </a:cubicBezTo>
                    <a:lnTo>
                      <a:pt x="1003" y="126"/>
                    </a:lnTo>
                    <a:cubicBezTo>
                      <a:pt x="1003" y="55"/>
                      <a:pt x="949" y="1"/>
                      <a:pt x="883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73" name="Google Shape;9373;p62"/>
              <p:cNvSpPr/>
              <p:nvPr/>
            </p:nvSpPr>
            <p:spPr>
              <a:xfrm>
                <a:off x="3173339" y="3692757"/>
                <a:ext cx="9401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5" extrusionOk="0">
                    <a:moveTo>
                      <a:pt x="1" y="1"/>
                    </a:moveTo>
                    <a:lnTo>
                      <a:pt x="1" y="284"/>
                    </a:lnTo>
                    <a:lnTo>
                      <a:pt x="246" y="284"/>
                    </a:lnTo>
                    <a:cubicBezTo>
                      <a:pt x="311" y="284"/>
                      <a:pt x="371" y="224"/>
                      <a:pt x="371" y="159"/>
                    </a:cubicBezTo>
                    <a:lnTo>
                      <a:pt x="371" y="121"/>
                    </a:lnTo>
                    <a:cubicBezTo>
                      <a:pt x="366" y="50"/>
                      <a:pt x="317" y="1"/>
                      <a:pt x="246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74" name="Google Shape;9374;p62"/>
              <p:cNvSpPr/>
              <p:nvPr/>
            </p:nvSpPr>
            <p:spPr>
              <a:xfrm>
                <a:off x="3138513" y="3692757"/>
                <a:ext cx="9654" cy="705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79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1"/>
                    </a:cubicBezTo>
                    <a:lnTo>
                      <a:pt x="0" y="159"/>
                    </a:lnTo>
                    <a:cubicBezTo>
                      <a:pt x="0" y="230"/>
                      <a:pt x="55" y="279"/>
                      <a:pt x="120" y="279"/>
                    </a:cubicBezTo>
                    <a:lnTo>
                      <a:pt x="381" y="279"/>
                    </a:ln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75" name="Google Shape;9375;p62"/>
              <p:cNvSpPr/>
              <p:nvPr/>
            </p:nvSpPr>
            <p:spPr>
              <a:xfrm>
                <a:off x="3173339" y="3670744"/>
                <a:ext cx="9250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84" extrusionOk="0">
                    <a:moveTo>
                      <a:pt x="1" y="0"/>
                    </a:moveTo>
                    <a:lnTo>
                      <a:pt x="1" y="283"/>
                    </a:lnTo>
                    <a:lnTo>
                      <a:pt x="246" y="283"/>
                    </a:lnTo>
                    <a:cubicBezTo>
                      <a:pt x="311" y="283"/>
                      <a:pt x="366" y="229"/>
                      <a:pt x="366" y="164"/>
                    </a:cubicBezTo>
                    <a:lnTo>
                      <a:pt x="366" y="125"/>
                    </a:lnTo>
                    <a:cubicBezTo>
                      <a:pt x="366" y="55"/>
                      <a:pt x="311" y="0"/>
                      <a:pt x="24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76" name="Google Shape;9376;p62"/>
              <p:cNvSpPr/>
              <p:nvPr/>
            </p:nvSpPr>
            <p:spPr>
              <a:xfrm>
                <a:off x="3138513" y="3670871"/>
                <a:ext cx="9528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84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0"/>
                    </a:cubicBezTo>
                    <a:lnTo>
                      <a:pt x="0" y="159"/>
                    </a:lnTo>
                    <a:cubicBezTo>
                      <a:pt x="0" y="229"/>
                      <a:pt x="55" y="284"/>
                      <a:pt x="120" y="284"/>
                    </a:cubicBezTo>
                    <a:lnTo>
                      <a:pt x="376" y="284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77" name="Google Shape;9377;p62"/>
              <p:cNvSpPr/>
              <p:nvPr/>
            </p:nvSpPr>
            <p:spPr>
              <a:xfrm>
                <a:off x="3173213" y="3648833"/>
                <a:ext cx="9376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251" y="284"/>
                    </a:lnTo>
                    <a:cubicBezTo>
                      <a:pt x="316" y="284"/>
                      <a:pt x="371" y="230"/>
                      <a:pt x="371" y="164"/>
                    </a:cubicBezTo>
                    <a:lnTo>
                      <a:pt x="371" y="126"/>
                    </a:lnTo>
                    <a:cubicBezTo>
                      <a:pt x="371" y="55"/>
                      <a:pt x="316" y="1"/>
                      <a:pt x="25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78" name="Google Shape;9378;p62"/>
              <p:cNvSpPr/>
              <p:nvPr/>
            </p:nvSpPr>
            <p:spPr>
              <a:xfrm>
                <a:off x="3138513" y="3648985"/>
                <a:ext cx="9528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84" extrusionOk="0">
                    <a:moveTo>
                      <a:pt x="120" y="0"/>
                    </a:moveTo>
                    <a:cubicBezTo>
                      <a:pt x="55" y="0"/>
                      <a:pt x="0" y="55"/>
                      <a:pt x="0" y="120"/>
                    </a:cubicBezTo>
                    <a:lnTo>
                      <a:pt x="0" y="158"/>
                    </a:lnTo>
                    <a:cubicBezTo>
                      <a:pt x="0" y="229"/>
                      <a:pt x="55" y="283"/>
                      <a:pt x="120" y="283"/>
                    </a:cubicBezTo>
                    <a:lnTo>
                      <a:pt x="376" y="283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79" name="Google Shape;9379;p62"/>
              <p:cNvSpPr/>
              <p:nvPr/>
            </p:nvSpPr>
            <p:spPr>
              <a:xfrm>
                <a:off x="3173213" y="3626947"/>
                <a:ext cx="9376" cy="7329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90" extrusionOk="0">
                    <a:moveTo>
                      <a:pt x="0" y="0"/>
                    </a:moveTo>
                    <a:lnTo>
                      <a:pt x="0" y="289"/>
                    </a:lnTo>
                    <a:lnTo>
                      <a:pt x="251" y="289"/>
                    </a:lnTo>
                    <a:cubicBezTo>
                      <a:pt x="316" y="284"/>
                      <a:pt x="371" y="229"/>
                      <a:pt x="371" y="164"/>
                    </a:cubicBezTo>
                    <a:lnTo>
                      <a:pt x="371" y="126"/>
                    </a:lnTo>
                    <a:cubicBezTo>
                      <a:pt x="371" y="55"/>
                      <a:pt x="316" y="0"/>
                      <a:pt x="25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80" name="Google Shape;9380;p62"/>
              <p:cNvSpPr/>
              <p:nvPr/>
            </p:nvSpPr>
            <p:spPr>
              <a:xfrm>
                <a:off x="3138362" y="3626947"/>
                <a:ext cx="9679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84" extrusionOk="0">
                    <a:moveTo>
                      <a:pt x="126" y="0"/>
                    </a:moveTo>
                    <a:cubicBezTo>
                      <a:pt x="55" y="0"/>
                      <a:pt x="1" y="55"/>
                      <a:pt x="1" y="126"/>
                    </a:cubicBezTo>
                    <a:lnTo>
                      <a:pt x="1" y="164"/>
                    </a:lnTo>
                    <a:cubicBezTo>
                      <a:pt x="1" y="229"/>
                      <a:pt x="55" y="284"/>
                      <a:pt x="126" y="284"/>
                    </a:cubicBezTo>
                    <a:lnTo>
                      <a:pt x="382" y="284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81" name="Google Shape;9381;p62"/>
              <p:cNvSpPr/>
              <p:nvPr/>
            </p:nvSpPr>
            <p:spPr>
              <a:xfrm>
                <a:off x="3173213" y="3605036"/>
                <a:ext cx="9376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245" y="284"/>
                    </a:lnTo>
                    <a:cubicBezTo>
                      <a:pt x="316" y="284"/>
                      <a:pt x="371" y="230"/>
                      <a:pt x="371" y="164"/>
                    </a:cubicBezTo>
                    <a:lnTo>
                      <a:pt x="371" y="121"/>
                    </a:lnTo>
                    <a:cubicBezTo>
                      <a:pt x="371" y="55"/>
                      <a:pt x="316" y="1"/>
                      <a:pt x="24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82" name="Google Shape;9382;p62"/>
              <p:cNvSpPr/>
              <p:nvPr/>
            </p:nvSpPr>
            <p:spPr>
              <a:xfrm>
                <a:off x="3138362" y="3605036"/>
                <a:ext cx="9679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85" extrusionOk="0">
                    <a:moveTo>
                      <a:pt x="126" y="1"/>
                    </a:moveTo>
                    <a:cubicBezTo>
                      <a:pt x="55" y="1"/>
                      <a:pt x="1" y="55"/>
                      <a:pt x="1" y="126"/>
                    </a:cubicBezTo>
                    <a:lnTo>
                      <a:pt x="1" y="164"/>
                    </a:lnTo>
                    <a:cubicBezTo>
                      <a:pt x="1" y="230"/>
                      <a:pt x="55" y="284"/>
                      <a:pt x="126" y="284"/>
                    </a:cubicBezTo>
                    <a:lnTo>
                      <a:pt x="382" y="284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83" name="Google Shape;9383;p62"/>
              <p:cNvSpPr/>
              <p:nvPr/>
            </p:nvSpPr>
            <p:spPr>
              <a:xfrm>
                <a:off x="3173213" y="3583150"/>
                <a:ext cx="9376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4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245" y="284"/>
                    </a:lnTo>
                    <a:cubicBezTo>
                      <a:pt x="316" y="284"/>
                      <a:pt x="371" y="229"/>
                      <a:pt x="371" y="164"/>
                    </a:cubicBezTo>
                    <a:lnTo>
                      <a:pt x="371" y="120"/>
                    </a:lnTo>
                    <a:cubicBezTo>
                      <a:pt x="371" y="55"/>
                      <a:pt x="316" y="1"/>
                      <a:pt x="24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84" name="Google Shape;9384;p62"/>
              <p:cNvSpPr/>
              <p:nvPr/>
            </p:nvSpPr>
            <p:spPr>
              <a:xfrm>
                <a:off x="3138362" y="3583150"/>
                <a:ext cx="9679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84" extrusionOk="0">
                    <a:moveTo>
                      <a:pt x="120" y="1"/>
                    </a:moveTo>
                    <a:cubicBezTo>
                      <a:pt x="55" y="1"/>
                      <a:pt x="1" y="55"/>
                      <a:pt x="1" y="120"/>
                    </a:cubicBezTo>
                    <a:lnTo>
                      <a:pt x="1" y="164"/>
                    </a:lnTo>
                    <a:cubicBezTo>
                      <a:pt x="1" y="229"/>
                      <a:pt x="55" y="284"/>
                      <a:pt x="120" y="284"/>
                    </a:cubicBezTo>
                    <a:lnTo>
                      <a:pt x="382" y="284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85" name="Google Shape;9385;p62"/>
              <p:cNvSpPr/>
              <p:nvPr/>
            </p:nvSpPr>
            <p:spPr>
              <a:xfrm>
                <a:off x="3173061" y="3561264"/>
                <a:ext cx="9401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4" extrusionOk="0">
                    <a:moveTo>
                      <a:pt x="1" y="0"/>
                    </a:moveTo>
                    <a:lnTo>
                      <a:pt x="1" y="283"/>
                    </a:lnTo>
                    <a:lnTo>
                      <a:pt x="251" y="283"/>
                    </a:lnTo>
                    <a:cubicBezTo>
                      <a:pt x="317" y="283"/>
                      <a:pt x="371" y="229"/>
                      <a:pt x="371" y="158"/>
                    </a:cubicBezTo>
                    <a:lnTo>
                      <a:pt x="371" y="120"/>
                    </a:lnTo>
                    <a:cubicBezTo>
                      <a:pt x="371" y="55"/>
                      <a:pt x="317" y="0"/>
                      <a:pt x="25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86" name="Google Shape;9386;p62"/>
              <p:cNvSpPr/>
              <p:nvPr/>
            </p:nvSpPr>
            <p:spPr>
              <a:xfrm>
                <a:off x="3138362" y="3561264"/>
                <a:ext cx="9679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84" extrusionOk="0">
                    <a:moveTo>
                      <a:pt x="120" y="0"/>
                    </a:moveTo>
                    <a:cubicBezTo>
                      <a:pt x="55" y="0"/>
                      <a:pt x="1" y="55"/>
                      <a:pt x="1" y="125"/>
                    </a:cubicBezTo>
                    <a:lnTo>
                      <a:pt x="1" y="164"/>
                    </a:lnTo>
                    <a:cubicBezTo>
                      <a:pt x="1" y="229"/>
                      <a:pt x="55" y="283"/>
                      <a:pt x="120" y="283"/>
                    </a:cubicBezTo>
                    <a:lnTo>
                      <a:pt x="382" y="283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87" name="Google Shape;9387;p62"/>
              <p:cNvSpPr/>
              <p:nvPr/>
            </p:nvSpPr>
            <p:spPr>
              <a:xfrm>
                <a:off x="3173061" y="3539352"/>
                <a:ext cx="9401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5" extrusionOk="0">
                    <a:moveTo>
                      <a:pt x="1" y="1"/>
                    </a:moveTo>
                    <a:lnTo>
                      <a:pt x="1" y="284"/>
                    </a:lnTo>
                    <a:lnTo>
                      <a:pt x="251" y="284"/>
                    </a:lnTo>
                    <a:cubicBezTo>
                      <a:pt x="317" y="284"/>
                      <a:pt x="371" y="230"/>
                      <a:pt x="371" y="159"/>
                    </a:cubicBezTo>
                    <a:lnTo>
                      <a:pt x="371" y="121"/>
                    </a:lnTo>
                    <a:cubicBezTo>
                      <a:pt x="371" y="55"/>
                      <a:pt x="317" y="1"/>
                      <a:pt x="25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88" name="Google Shape;9388;p62"/>
              <p:cNvSpPr/>
              <p:nvPr/>
            </p:nvSpPr>
            <p:spPr>
              <a:xfrm>
                <a:off x="3138362" y="3539352"/>
                <a:ext cx="9528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85" extrusionOk="0">
                    <a:moveTo>
                      <a:pt x="120" y="1"/>
                    </a:moveTo>
                    <a:cubicBezTo>
                      <a:pt x="55" y="1"/>
                      <a:pt x="1" y="55"/>
                      <a:pt x="1" y="121"/>
                    </a:cubicBezTo>
                    <a:lnTo>
                      <a:pt x="1" y="164"/>
                    </a:lnTo>
                    <a:cubicBezTo>
                      <a:pt x="1" y="230"/>
                      <a:pt x="55" y="284"/>
                      <a:pt x="120" y="284"/>
                    </a:cubicBezTo>
                    <a:lnTo>
                      <a:pt x="377" y="284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89" name="Google Shape;9389;p62"/>
              <p:cNvSpPr/>
              <p:nvPr/>
            </p:nvSpPr>
            <p:spPr>
              <a:xfrm>
                <a:off x="3173061" y="3517466"/>
                <a:ext cx="9401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4" extrusionOk="0">
                    <a:moveTo>
                      <a:pt x="1" y="0"/>
                    </a:moveTo>
                    <a:lnTo>
                      <a:pt x="1" y="284"/>
                    </a:lnTo>
                    <a:lnTo>
                      <a:pt x="251" y="284"/>
                    </a:lnTo>
                    <a:cubicBezTo>
                      <a:pt x="317" y="284"/>
                      <a:pt x="371" y="229"/>
                      <a:pt x="371" y="158"/>
                    </a:cubicBezTo>
                    <a:lnTo>
                      <a:pt x="371" y="126"/>
                    </a:lnTo>
                    <a:cubicBezTo>
                      <a:pt x="371" y="55"/>
                      <a:pt x="317" y="0"/>
                      <a:pt x="25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90" name="Google Shape;9390;p62"/>
              <p:cNvSpPr/>
              <p:nvPr/>
            </p:nvSpPr>
            <p:spPr>
              <a:xfrm>
                <a:off x="3138235" y="3517466"/>
                <a:ext cx="9654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4" extrusionOk="0">
                    <a:moveTo>
                      <a:pt x="125" y="0"/>
                    </a:moveTo>
                    <a:cubicBezTo>
                      <a:pt x="55" y="0"/>
                      <a:pt x="0" y="55"/>
                      <a:pt x="0" y="120"/>
                    </a:cubicBezTo>
                    <a:lnTo>
                      <a:pt x="0" y="164"/>
                    </a:lnTo>
                    <a:cubicBezTo>
                      <a:pt x="0" y="229"/>
                      <a:pt x="55" y="284"/>
                      <a:pt x="125" y="284"/>
                    </a:cubicBezTo>
                    <a:lnTo>
                      <a:pt x="382" y="284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91" name="Google Shape;9391;p62"/>
              <p:cNvSpPr/>
              <p:nvPr/>
            </p:nvSpPr>
            <p:spPr>
              <a:xfrm>
                <a:off x="3173061" y="3495555"/>
                <a:ext cx="9401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5" extrusionOk="0">
                    <a:moveTo>
                      <a:pt x="1" y="1"/>
                    </a:moveTo>
                    <a:lnTo>
                      <a:pt x="1" y="284"/>
                    </a:lnTo>
                    <a:lnTo>
                      <a:pt x="251" y="284"/>
                    </a:lnTo>
                    <a:cubicBezTo>
                      <a:pt x="317" y="284"/>
                      <a:pt x="371" y="230"/>
                      <a:pt x="371" y="159"/>
                    </a:cubicBezTo>
                    <a:lnTo>
                      <a:pt x="371" y="121"/>
                    </a:lnTo>
                    <a:cubicBezTo>
                      <a:pt x="371" y="55"/>
                      <a:pt x="317" y="1"/>
                      <a:pt x="25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92" name="Google Shape;9392;p62"/>
              <p:cNvSpPr/>
              <p:nvPr/>
            </p:nvSpPr>
            <p:spPr>
              <a:xfrm>
                <a:off x="3138235" y="3495555"/>
                <a:ext cx="9654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5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1"/>
                    </a:cubicBezTo>
                    <a:lnTo>
                      <a:pt x="0" y="159"/>
                    </a:lnTo>
                    <a:cubicBezTo>
                      <a:pt x="0" y="230"/>
                      <a:pt x="55" y="284"/>
                      <a:pt x="125" y="284"/>
                    </a:cubicBezTo>
                    <a:lnTo>
                      <a:pt x="382" y="284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93" name="Google Shape;9393;p62"/>
              <p:cNvSpPr/>
              <p:nvPr/>
            </p:nvSpPr>
            <p:spPr>
              <a:xfrm>
                <a:off x="3173061" y="3473543"/>
                <a:ext cx="9401" cy="7304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9" extrusionOk="0">
                    <a:moveTo>
                      <a:pt x="1" y="0"/>
                    </a:moveTo>
                    <a:lnTo>
                      <a:pt x="1" y="289"/>
                    </a:lnTo>
                    <a:lnTo>
                      <a:pt x="246" y="289"/>
                    </a:lnTo>
                    <a:cubicBezTo>
                      <a:pt x="317" y="289"/>
                      <a:pt x="371" y="234"/>
                      <a:pt x="371" y="164"/>
                    </a:cubicBezTo>
                    <a:lnTo>
                      <a:pt x="371" y="125"/>
                    </a:lnTo>
                    <a:cubicBezTo>
                      <a:pt x="371" y="55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94" name="Google Shape;9394;p62"/>
              <p:cNvSpPr/>
              <p:nvPr/>
            </p:nvSpPr>
            <p:spPr>
              <a:xfrm>
                <a:off x="3138235" y="3473669"/>
                <a:ext cx="9654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4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0"/>
                    </a:cubicBezTo>
                    <a:lnTo>
                      <a:pt x="0" y="159"/>
                    </a:lnTo>
                    <a:cubicBezTo>
                      <a:pt x="0" y="229"/>
                      <a:pt x="55" y="284"/>
                      <a:pt x="120" y="284"/>
                    </a:cubicBezTo>
                    <a:lnTo>
                      <a:pt x="382" y="284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95" name="Google Shape;9395;p62"/>
              <p:cNvSpPr/>
              <p:nvPr/>
            </p:nvSpPr>
            <p:spPr>
              <a:xfrm>
                <a:off x="3173061" y="3451758"/>
                <a:ext cx="9401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85" extrusionOk="0">
                    <a:moveTo>
                      <a:pt x="255" y="1"/>
                    </a:moveTo>
                    <a:cubicBezTo>
                      <a:pt x="252" y="1"/>
                      <a:pt x="249" y="1"/>
                      <a:pt x="246" y="1"/>
                    </a:cubicBezTo>
                    <a:lnTo>
                      <a:pt x="1" y="1"/>
                    </a:lnTo>
                    <a:lnTo>
                      <a:pt x="1" y="285"/>
                    </a:lnTo>
                    <a:lnTo>
                      <a:pt x="246" y="285"/>
                    </a:lnTo>
                    <a:cubicBezTo>
                      <a:pt x="317" y="279"/>
                      <a:pt x="366" y="225"/>
                      <a:pt x="371" y="159"/>
                    </a:cubicBezTo>
                    <a:lnTo>
                      <a:pt x="371" y="121"/>
                    </a:lnTo>
                    <a:cubicBezTo>
                      <a:pt x="366" y="54"/>
                      <a:pt x="316" y="1"/>
                      <a:pt x="25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96" name="Google Shape;9396;p62"/>
              <p:cNvSpPr/>
              <p:nvPr/>
            </p:nvSpPr>
            <p:spPr>
              <a:xfrm>
                <a:off x="3138235" y="3451758"/>
                <a:ext cx="9654" cy="707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0" extrusionOk="0">
                    <a:moveTo>
                      <a:pt x="112" y="1"/>
                    </a:moveTo>
                    <a:cubicBezTo>
                      <a:pt x="50" y="1"/>
                      <a:pt x="0" y="58"/>
                      <a:pt x="0" y="121"/>
                    </a:cubicBezTo>
                    <a:lnTo>
                      <a:pt x="0" y="159"/>
                    </a:lnTo>
                    <a:cubicBezTo>
                      <a:pt x="0" y="227"/>
                      <a:pt x="50" y="279"/>
                      <a:pt x="111" y="279"/>
                    </a:cubicBezTo>
                    <a:cubicBezTo>
                      <a:pt x="114" y="279"/>
                      <a:pt x="117" y="279"/>
                      <a:pt x="120" y="279"/>
                    </a:cubicBezTo>
                    <a:lnTo>
                      <a:pt x="382" y="279"/>
                    </a:lnTo>
                    <a:lnTo>
                      <a:pt x="382" y="1"/>
                    </a:lnTo>
                    <a:lnTo>
                      <a:pt x="120" y="1"/>
                    </a:lnTo>
                    <a:cubicBezTo>
                      <a:pt x="117" y="1"/>
                      <a:pt x="114" y="1"/>
                      <a:pt x="11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97" name="Google Shape;9397;p62"/>
              <p:cNvSpPr/>
              <p:nvPr/>
            </p:nvSpPr>
            <p:spPr>
              <a:xfrm>
                <a:off x="3172935" y="3429746"/>
                <a:ext cx="9376" cy="7177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4" extrusionOk="0">
                    <a:moveTo>
                      <a:pt x="0" y="0"/>
                    </a:moveTo>
                    <a:lnTo>
                      <a:pt x="0" y="284"/>
                    </a:lnTo>
                    <a:lnTo>
                      <a:pt x="251" y="284"/>
                    </a:lnTo>
                    <a:cubicBezTo>
                      <a:pt x="316" y="284"/>
                      <a:pt x="371" y="229"/>
                      <a:pt x="371" y="164"/>
                    </a:cubicBezTo>
                    <a:lnTo>
                      <a:pt x="371" y="120"/>
                    </a:lnTo>
                    <a:cubicBezTo>
                      <a:pt x="371" y="55"/>
                      <a:pt x="316" y="0"/>
                      <a:pt x="25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98" name="Google Shape;9398;p62"/>
              <p:cNvSpPr/>
              <p:nvPr/>
            </p:nvSpPr>
            <p:spPr>
              <a:xfrm>
                <a:off x="3138235" y="3429872"/>
                <a:ext cx="9528" cy="707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80" extrusionOk="0">
                    <a:moveTo>
                      <a:pt x="120" y="1"/>
                    </a:moveTo>
                    <a:cubicBezTo>
                      <a:pt x="55" y="1"/>
                      <a:pt x="0" y="55"/>
                      <a:pt x="0" y="121"/>
                    </a:cubicBezTo>
                    <a:lnTo>
                      <a:pt x="0" y="159"/>
                    </a:lnTo>
                    <a:cubicBezTo>
                      <a:pt x="0" y="226"/>
                      <a:pt x="50" y="279"/>
                      <a:pt x="111" y="279"/>
                    </a:cubicBezTo>
                    <a:cubicBezTo>
                      <a:pt x="114" y="279"/>
                      <a:pt x="117" y="279"/>
                      <a:pt x="120" y="279"/>
                    </a:cubicBezTo>
                    <a:lnTo>
                      <a:pt x="376" y="279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399" name="Google Shape;9399;p62"/>
              <p:cNvSpPr/>
              <p:nvPr/>
            </p:nvSpPr>
            <p:spPr>
              <a:xfrm>
                <a:off x="3172935" y="3407834"/>
                <a:ext cx="9376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5" extrusionOk="0">
                    <a:moveTo>
                      <a:pt x="0" y="1"/>
                    </a:moveTo>
                    <a:lnTo>
                      <a:pt x="0" y="284"/>
                    </a:lnTo>
                    <a:lnTo>
                      <a:pt x="251" y="284"/>
                    </a:lnTo>
                    <a:cubicBezTo>
                      <a:pt x="316" y="284"/>
                      <a:pt x="371" y="230"/>
                      <a:pt x="371" y="164"/>
                    </a:cubicBezTo>
                    <a:lnTo>
                      <a:pt x="371" y="121"/>
                    </a:lnTo>
                    <a:cubicBezTo>
                      <a:pt x="371" y="55"/>
                      <a:pt x="316" y="1"/>
                      <a:pt x="25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00" name="Google Shape;9400;p62"/>
              <p:cNvSpPr/>
              <p:nvPr/>
            </p:nvSpPr>
            <p:spPr>
              <a:xfrm>
                <a:off x="3138084" y="3407834"/>
                <a:ext cx="9679" cy="7203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85" extrusionOk="0">
                    <a:moveTo>
                      <a:pt x="126" y="1"/>
                    </a:moveTo>
                    <a:cubicBezTo>
                      <a:pt x="55" y="1"/>
                      <a:pt x="1" y="55"/>
                      <a:pt x="1" y="126"/>
                    </a:cubicBezTo>
                    <a:lnTo>
                      <a:pt x="1" y="164"/>
                    </a:lnTo>
                    <a:cubicBezTo>
                      <a:pt x="1" y="230"/>
                      <a:pt x="55" y="284"/>
                      <a:pt x="126" y="284"/>
                    </a:cubicBezTo>
                    <a:lnTo>
                      <a:pt x="382" y="284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01" name="Google Shape;9401;p62"/>
              <p:cNvSpPr/>
              <p:nvPr/>
            </p:nvSpPr>
            <p:spPr>
              <a:xfrm>
                <a:off x="3033380" y="3446173"/>
                <a:ext cx="127626" cy="73518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909" extrusionOk="0">
                    <a:moveTo>
                      <a:pt x="1565" y="1"/>
                    </a:moveTo>
                    <a:cubicBezTo>
                      <a:pt x="864" y="1"/>
                      <a:pt x="1" y="158"/>
                      <a:pt x="8" y="631"/>
                    </a:cubicBezTo>
                    <a:cubicBezTo>
                      <a:pt x="12" y="875"/>
                      <a:pt x="104" y="947"/>
                      <a:pt x="233" y="947"/>
                    </a:cubicBezTo>
                    <a:cubicBezTo>
                      <a:pt x="421" y="947"/>
                      <a:pt x="686" y="794"/>
                      <a:pt x="867" y="794"/>
                    </a:cubicBezTo>
                    <a:cubicBezTo>
                      <a:pt x="928" y="794"/>
                      <a:pt x="980" y="812"/>
                      <a:pt x="1016" y="860"/>
                    </a:cubicBezTo>
                    <a:cubicBezTo>
                      <a:pt x="1228" y="1143"/>
                      <a:pt x="1114" y="2091"/>
                      <a:pt x="744" y="2091"/>
                    </a:cubicBezTo>
                    <a:cubicBezTo>
                      <a:pt x="373" y="2091"/>
                      <a:pt x="1370" y="2909"/>
                      <a:pt x="1370" y="2909"/>
                    </a:cubicBezTo>
                    <a:cubicBezTo>
                      <a:pt x="1370" y="2909"/>
                      <a:pt x="2569" y="2887"/>
                      <a:pt x="3228" y="2227"/>
                    </a:cubicBezTo>
                    <a:cubicBezTo>
                      <a:pt x="3882" y="1568"/>
                      <a:pt x="4454" y="1699"/>
                      <a:pt x="4149" y="1165"/>
                    </a:cubicBezTo>
                    <a:cubicBezTo>
                      <a:pt x="3903" y="726"/>
                      <a:pt x="4591" y="559"/>
                      <a:pt x="4878" y="559"/>
                    </a:cubicBezTo>
                    <a:cubicBezTo>
                      <a:pt x="4940" y="559"/>
                      <a:pt x="4983" y="567"/>
                      <a:pt x="4994" y="582"/>
                    </a:cubicBezTo>
                    <a:cubicBezTo>
                      <a:pt x="4999" y="588"/>
                      <a:pt x="5003" y="591"/>
                      <a:pt x="5006" y="591"/>
                    </a:cubicBezTo>
                    <a:cubicBezTo>
                      <a:pt x="5050" y="591"/>
                      <a:pt x="4994" y="124"/>
                      <a:pt x="4994" y="124"/>
                    </a:cubicBezTo>
                    <a:lnTo>
                      <a:pt x="4454" y="189"/>
                    </a:lnTo>
                    <a:cubicBezTo>
                      <a:pt x="4454" y="189"/>
                      <a:pt x="4010" y="215"/>
                      <a:pt x="3524" y="215"/>
                    </a:cubicBezTo>
                    <a:cubicBezTo>
                      <a:pt x="3065" y="215"/>
                      <a:pt x="2569" y="192"/>
                      <a:pt x="2373" y="102"/>
                    </a:cubicBezTo>
                    <a:cubicBezTo>
                      <a:pt x="2237" y="42"/>
                      <a:pt x="1922" y="1"/>
                      <a:pt x="1565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02" name="Google Shape;9402;p62"/>
              <p:cNvSpPr/>
              <p:nvPr/>
            </p:nvSpPr>
            <p:spPr>
              <a:xfrm>
                <a:off x="3158150" y="3445996"/>
                <a:ext cx="127626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2911" extrusionOk="0">
                    <a:moveTo>
                      <a:pt x="3497" y="1"/>
                    </a:moveTo>
                    <a:cubicBezTo>
                      <a:pt x="3135" y="1"/>
                      <a:pt x="2815" y="43"/>
                      <a:pt x="2678" y="104"/>
                    </a:cubicBezTo>
                    <a:cubicBezTo>
                      <a:pt x="2482" y="194"/>
                      <a:pt x="1985" y="217"/>
                      <a:pt x="1526" y="217"/>
                    </a:cubicBezTo>
                    <a:cubicBezTo>
                      <a:pt x="1040" y="217"/>
                      <a:pt x="596" y="191"/>
                      <a:pt x="596" y="191"/>
                    </a:cubicBezTo>
                    <a:lnTo>
                      <a:pt x="57" y="137"/>
                    </a:lnTo>
                    <a:cubicBezTo>
                      <a:pt x="57" y="137"/>
                      <a:pt x="1" y="604"/>
                      <a:pt x="44" y="604"/>
                    </a:cubicBezTo>
                    <a:cubicBezTo>
                      <a:pt x="48" y="604"/>
                      <a:pt x="52" y="601"/>
                      <a:pt x="57" y="594"/>
                    </a:cubicBezTo>
                    <a:cubicBezTo>
                      <a:pt x="69" y="578"/>
                      <a:pt x="114" y="570"/>
                      <a:pt x="179" y="570"/>
                    </a:cubicBezTo>
                    <a:cubicBezTo>
                      <a:pt x="469" y="570"/>
                      <a:pt x="1146" y="741"/>
                      <a:pt x="901" y="1177"/>
                    </a:cubicBezTo>
                    <a:cubicBezTo>
                      <a:pt x="607" y="1711"/>
                      <a:pt x="1174" y="1575"/>
                      <a:pt x="1833" y="2234"/>
                    </a:cubicBezTo>
                    <a:cubicBezTo>
                      <a:pt x="2487" y="2894"/>
                      <a:pt x="3686" y="2910"/>
                      <a:pt x="3686" y="2910"/>
                    </a:cubicBezTo>
                    <a:cubicBezTo>
                      <a:pt x="3686" y="2910"/>
                      <a:pt x="4683" y="2087"/>
                      <a:pt x="4312" y="2087"/>
                    </a:cubicBezTo>
                    <a:cubicBezTo>
                      <a:pt x="3942" y="2087"/>
                      <a:pt x="3822" y="1145"/>
                      <a:pt x="4034" y="856"/>
                    </a:cubicBezTo>
                    <a:cubicBezTo>
                      <a:pt x="4070" y="808"/>
                      <a:pt x="4122" y="790"/>
                      <a:pt x="4184" y="790"/>
                    </a:cubicBezTo>
                    <a:cubicBezTo>
                      <a:pt x="4365" y="790"/>
                      <a:pt x="4629" y="943"/>
                      <a:pt x="4817" y="943"/>
                    </a:cubicBezTo>
                    <a:cubicBezTo>
                      <a:pt x="4946" y="943"/>
                      <a:pt x="5039" y="871"/>
                      <a:pt x="5043" y="627"/>
                    </a:cubicBezTo>
                    <a:cubicBezTo>
                      <a:pt x="5050" y="157"/>
                      <a:pt x="4195" y="1"/>
                      <a:pt x="349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03" name="Google Shape;9403;p62"/>
              <p:cNvSpPr/>
              <p:nvPr/>
            </p:nvSpPr>
            <p:spPr>
              <a:xfrm>
                <a:off x="3084253" y="3751439"/>
                <a:ext cx="30302" cy="54134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142" extrusionOk="0">
                    <a:moveTo>
                      <a:pt x="600" y="0"/>
                    </a:moveTo>
                    <a:cubicBezTo>
                      <a:pt x="267" y="0"/>
                      <a:pt x="0" y="480"/>
                      <a:pt x="0" y="1074"/>
                    </a:cubicBezTo>
                    <a:cubicBezTo>
                      <a:pt x="0" y="1662"/>
                      <a:pt x="273" y="2142"/>
                      <a:pt x="600" y="2142"/>
                    </a:cubicBezTo>
                    <a:cubicBezTo>
                      <a:pt x="932" y="2142"/>
                      <a:pt x="1199" y="1662"/>
                      <a:pt x="1199" y="1068"/>
                    </a:cubicBezTo>
                    <a:cubicBezTo>
                      <a:pt x="1199" y="480"/>
                      <a:pt x="926" y="0"/>
                      <a:pt x="60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04" name="Google Shape;9404;p62"/>
              <p:cNvSpPr/>
              <p:nvPr/>
            </p:nvSpPr>
            <p:spPr>
              <a:xfrm>
                <a:off x="3029842" y="3464066"/>
                <a:ext cx="34472" cy="33688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333" extrusionOk="0">
                    <a:moveTo>
                      <a:pt x="565" y="1"/>
                    </a:moveTo>
                    <a:cubicBezTo>
                      <a:pt x="477" y="1"/>
                      <a:pt x="392" y="23"/>
                      <a:pt x="317" y="70"/>
                    </a:cubicBezTo>
                    <a:cubicBezTo>
                      <a:pt x="50" y="233"/>
                      <a:pt x="1" y="631"/>
                      <a:pt x="202" y="964"/>
                    </a:cubicBezTo>
                    <a:cubicBezTo>
                      <a:pt x="346" y="1196"/>
                      <a:pt x="578" y="1333"/>
                      <a:pt x="796" y="1333"/>
                    </a:cubicBezTo>
                    <a:cubicBezTo>
                      <a:pt x="884" y="1333"/>
                      <a:pt x="970" y="1310"/>
                      <a:pt x="1047" y="1263"/>
                    </a:cubicBezTo>
                    <a:cubicBezTo>
                      <a:pt x="1314" y="1100"/>
                      <a:pt x="1363" y="702"/>
                      <a:pt x="1161" y="375"/>
                    </a:cubicBezTo>
                    <a:cubicBezTo>
                      <a:pt x="1018" y="138"/>
                      <a:pt x="782" y="1"/>
                      <a:pt x="565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05" name="Google Shape;9405;p62"/>
              <p:cNvSpPr/>
              <p:nvPr/>
            </p:nvSpPr>
            <p:spPr>
              <a:xfrm>
                <a:off x="2982228" y="3468969"/>
                <a:ext cx="76955" cy="195407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732" extrusionOk="0">
                    <a:moveTo>
                      <a:pt x="2010" y="0"/>
                    </a:moveTo>
                    <a:cubicBezTo>
                      <a:pt x="1986" y="0"/>
                      <a:pt x="1961" y="3"/>
                      <a:pt x="1934" y="7"/>
                    </a:cubicBezTo>
                    <a:cubicBezTo>
                      <a:pt x="1373" y="94"/>
                      <a:pt x="1542" y="830"/>
                      <a:pt x="1667" y="1276"/>
                    </a:cubicBezTo>
                    <a:cubicBezTo>
                      <a:pt x="1792" y="1723"/>
                      <a:pt x="1318" y="5581"/>
                      <a:pt x="1002" y="5968"/>
                    </a:cubicBezTo>
                    <a:cubicBezTo>
                      <a:pt x="690" y="6350"/>
                      <a:pt x="0" y="7412"/>
                      <a:pt x="1128" y="7412"/>
                    </a:cubicBezTo>
                    <a:cubicBezTo>
                      <a:pt x="1142" y="7412"/>
                      <a:pt x="1156" y="7412"/>
                      <a:pt x="1171" y="7412"/>
                    </a:cubicBezTo>
                    <a:cubicBezTo>
                      <a:pt x="1171" y="7412"/>
                      <a:pt x="1418" y="7731"/>
                      <a:pt x="1746" y="7731"/>
                    </a:cubicBezTo>
                    <a:cubicBezTo>
                      <a:pt x="1801" y="7731"/>
                      <a:pt x="1858" y="7722"/>
                      <a:pt x="1917" y="7701"/>
                    </a:cubicBezTo>
                    <a:cubicBezTo>
                      <a:pt x="2326" y="7559"/>
                      <a:pt x="1738" y="6562"/>
                      <a:pt x="1917" y="5859"/>
                    </a:cubicBezTo>
                    <a:cubicBezTo>
                      <a:pt x="2097" y="5156"/>
                      <a:pt x="2283" y="1925"/>
                      <a:pt x="2283" y="1925"/>
                    </a:cubicBezTo>
                    <a:cubicBezTo>
                      <a:pt x="2283" y="1925"/>
                      <a:pt x="3045" y="724"/>
                      <a:pt x="2564" y="724"/>
                    </a:cubicBezTo>
                    <a:cubicBezTo>
                      <a:pt x="2515" y="724"/>
                      <a:pt x="2453" y="736"/>
                      <a:pt x="2375" y="764"/>
                    </a:cubicBezTo>
                    <a:cubicBezTo>
                      <a:pt x="2375" y="764"/>
                      <a:pt x="2375" y="764"/>
                      <a:pt x="2375" y="764"/>
                    </a:cubicBezTo>
                    <a:cubicBezTo>
                      <a:pt x="2360" y="764"/>
                      <a:pt x="2476" y="0"/>
                      <a:pt x="2010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06" name="Google Shape;9406;p62"/>
              <p:cNvSpPr/>
              <p:nvPr/>
            </p:nvSpPr>
            <p:spPr>
              <a:xfrm>
                <a:off x="3205435" y="3751288"/>
                <a:ext cx="30327" cy="54285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148" extrusionOk="0">
                    <a:moveTo>
                      <a:pt x="600" y="1"/>
                    </a:moveTo>
                    <a:cubicBezTo>
                      <a:pt x="273" y="1"/>
                      <a:pt x="0" y="480"/>
                      <a:pt x="0" y="1074"/>
                    </a:cubicBezTo>
                    <a:cubicBezTo>
                      <a:pt x="0" y="1668"/>
                      <a:pt x="273" y="2148"/>
                      <a:pt x="600" y="2148"/>
                    </a:cubicBezTo>
                    <a:cubicBezTo>
                      <a:pt x="927" y="2148"/>
                      <a:pt x="1199" y="1663"/>
                      <a:pt x="1199" y="1074"/>
                    </a:cubicBezTo>
                    <a:cubicBezTo>
                      <a:pt x="1199" y="480"/>
                      <a:pt x="927" y="1"/>
                      <a:pt x="6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07" name="Google Shape;9407;p62"/>
              <p:cNvSpPr/>
              <p:nvPr/>
            </p:nvSpPr>
            <p:spPr>
              <a:xfrm>
                <a:off x="3254868" y="3463788"/>
                <a:ext cx="34598" cy="33688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333" extrusionOk="0">
                    <a:moveTo>
                      <a:pt x="801" y="1"/>
                    </a:moveTo>
                    <a:cubicBezTo>
                      <a:pt x="581" y="1"/>
                      <a:pt x="346" y="138"/>
                      <a:pt x="202" y="375"/>
                    </a:cubicBezTo>
                    <a:cubicBezTo>
                      <a:pt x="0" y="708"/>
                      <a:pt x="55" y="1105"/>
                      <a:pt x="322" y="1263"/>
                    </a:cubicBezTo>
                    <a:cubicBezTo>
                      <a:pt x="397" y="1310"/>
                      <a:pt x="482" y="1333"/>
                      <a:pt x="570" y="1333"/>
                    </a:cubicBezTo>
                    <a:cubicBezTo>
                      <a:pt x="788" y="1333"/>
                      <a:pt x="1023" y="1195"/>
                      <a:pt x="1167" y="958"/>
                    </a:cubicBezTo>
                    <a:cubicBezTo>
                      <a:pt x="1368" y="631"/>
                      <a:pt x="1314" y="228"/>
                      <a:pt x="1052" y="70"/>
                    </a:cubicBezTo>
                    <a:cubicBezTo>
                      <a:pt x="975" y="23"/>
                      <a:pt x="889" y="1"/>
                      <a:pt x="801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08" name="Google Shape;9408;p62"/>
              <p:cNvSpPr/>
              <p:nvPr/>
            </p:nvSpPr>
            <p:spPr>
              <a:xfrm>
                <a:off x="3286812" y="3644739"/>
                <a:ext cx="37479" cy="23706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938" extrusionOk="0">
                    <a:moveTo>
                      <a:pt x="923" y="0"/>
                    </a:moveTo>
                    <a:cubicBezTo>
                      <a:pt x="826" y="0"/>
                      <a:pt x="721" y="16"/>
                      <a:pt x="616" y="48"/>
                    </a:cubicBezTo>
                    <a:cubicBezTo>
                      <a:pt x="246" y="157"/>
                      <a:pt x="1" y="441"/>
                      <a:pt x="71" y="675"/>
                    </a:cubicBezTo>
                    <a:cubicBezTo>
                      <a:pt x="123" y="840"/>
                      <a:pt x="325" y="937"/>
                      <a:pt x="573" y="937"/>
                    </a:cubicBezTo>
                    <a:cubicBezTo>
                      <a:pt x="668" y="937"/>
                      <a:pt x="770" y="923"/>
                      <a:pt x="872" y="893"/>
                    </a:cubicBezTo>
                    <a:cubicBezTo>
                      <a:pt x="1243" y="778"/>
                      <a:pt x="1483" y="501"/>
                      <a:pt x="1417" y="266"/>
                    </a:cubicBezTo>
                    <a:cubicBezTo>
                      <a:pt x="1367" y="98"/>
                      <a:pt x="1168" y="0"/>
                      <a:pt x="923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09" name="Google Shape;9409;p62"/>
              <p:cNvSpPr/>
              <p:nvPr/>
            </p:nvSpPr>
            <p:spPr>
              <a:xfrm>
                <a:off x="3218375" y="4036892"/>
                <a:ext cx="40916" cy="4079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614" extrusionOk="0">
                    <a:moveTo>
                      <a:pt x="807" y="1"/>
                    </a:moveTo>
                    <a:cubicBezTo>
                      <a:pt x="360" y="1"/>
                      <a:pt x="0" y="361"/>
                      <a:pt x="0" y="807"/>
                    </a:cubicBezTo>
                    <a:cubicBezTo>
                      <a:pt x="0" y="1254"/>
                      <a:pt x="360" y="1614"/>
                      <a:pt x="807" y="1614"/>
                    </a:cubicBezTo>
                    <a:cubicBezTo>
                      <a:pt x="1254" y="1614"/>
                      <a:pt x="1619" y="1254"/>
                      <a:pt x="1619" y="807"/>
                    </a:cubicBezTo>
                    <a:cubicBezTo>
                      <a:pt x="1619" y="361"/>
                      <a:pt x="1254" y="1"/>
                      <a:pt x="80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10" name="Google Shape;9410;p62"/>
              <p:cNvSpPr/>
              <p:nvPr/>
            </p:nvSpPr>
            <p:spPr>
              <a:xfrm>
                <a:off x="3115768" y="3352361"/>
                <a:ext cx="87342" cy="60881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2409" extrusionOk="0">
                    <a:moveTo>
                      <a:pt x="3407" y="0"/>
                    </a:moveTo>
                    <a:lnTo>
                      <a:pt x="2927" y="436"/>
                    </a:lnTo>
                    <a:cubicBezTo>
                      <a:pt x="2927" y="436"/>
                      <a:pt x="2982" y="1308"/>
                      <a:pt x="2715" y="1520"/>
                    </a:cubicBezTo>
                    <a:cubicBezTo>
                      <a:pt x="2442" y="1733"/>
                      <a:pt x="1728" y="1733"/>
                      <a:pt x="1728" y="1733"/>
                    </a:cubicBezTo>
                    <a:cubicBezTo>
                      <a:pt x="1728" y="1733"/>
                      <a:pt x="1020" y="1733"/>
                      <a:pt x="747" y="1520"/>
                    </a:cubicBezTo>
                    <a:cubicBezTo>
                      <a:pt x="475" y="1308"/>
                      <a:pt x="530" y="441"/>
                      <a:pt x="530" y="441"/>
                    </a:cubicBezTo>
                    <a:lnTo>
                      <a:pt x="55" y="5"/>
                    </a:lnTo>
                    <a:lnTo>
                      <a:pt x="55" y="5"/>
                    </a:lnTo>
                    <a:cubicBezTo>
                      <a:pt x="1" y="539"/>
                      <a:pt x="83" y="1084"/>
                      <a:pt x="279" y="1586"/>
                    </a:cubicBezTo>
                    <a:cubicBezTo>
                      <a:pt x="579" y="2343"/>
                      <a:pt x="1527" y="2403"/>
                      <a:pt x="1701" y="2408"/>
                    </a:cubicBezTo>
                    <a:lnTo>
                      <a:pt x="1734" y="2408"/>
                    </a:lnTo>
                    <a:cubicBezTo>
                      <a:pt x="1908" y="2403"/>
                      <a:pt x="2883" y="2343"/>
                      <a:pt x="3183" y="1580"/>
                    </a:cubicBezTo>
                    <a:cubicBezTo>
                      <a:pt x="3379" y="1079"/>
                      <a:pt x="3456" y="539"/>
                      <a:pt x="340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11" name="Google Shape;9411;p62"/>
              <p:cNvSpPr/>
              <p:nvPr/>
            </p:nvSpPr>
            <p:spPr>
              <a:xfrm>
                <a:off x="3101312" y="3259611"/>
                <a:ext cx="116253" cy="121535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809" extrusionOk="0">
                    <a:moveTo>
                      <a:pt x="2124" y="0"/>
                    </a:moveTo>
                    <a:cubicBezTo>
                      <a:pt x="1842" y="0"/>
                      <a:pt x="1260" y="94"/>
                      <a:pt x="731" y="777"/>
                    </a:cubicBezTo>
                    <a:cubicBezTo>
                      <a:pt x="1" y="1725"/>
                      <a:pt x="508" y="2548"/>
                      <a:pt x="508" y="2548"/>
                    </a:cubicBezTo>
                    <a:lnTo>
                      <a:pt x="491" y="3174"/>
                    </a:lnTo>
                    <a:cubicBezTo>
                      <a:pt x="77" y="3725"/>
                      <a:pt x="938" y="4128"/>
                      <a:pt x="1210" y="4215"/>
                    </a:cubicBezTo>
                    <a:cubicBezTo>
                      <a:pt x="1488" y="4297"/>
                      <a:pt x="1445" y="4809"/>
                      <a:pt x="1445" y="4809"/>
                    </a:cubicBezTo>
                    <a:lnTo>
                      <a:pt x="3161" y="4809"/>
                    </a:lnTo>
                    <a:cubicBezTo>
                      <a:pt x="3161" y="4809"/>
                      <a:pt x="3118" y="4297"/>
                      <a:pt x="3396" y="4215"/>
                    </a:cubicBezTo>
                    <a:cubicBezTo>
                      <a:pt x="3673" y="4128"/>
                      <a:pt x="4529" y="3725"/>
                      <a:pt x="4115" y="3174"/>
                    </a:cubicBezTo>
                    <a:lnTo>
                      <a:pt x="4093" y="2548"/>
                    </a:lnTo>
                    <a:cubicBezTo>
                      <a:pt x="4093" y="2548"/>
                      <a:pt x="4600" y="1719"/>
                      <a:pt x="3870" y="777"/>
                    </a:cubicBezTo>
                    <a:cubicBezTo>
                      <a:pt x="3337" y="94"/>
                      <a:pt x="2750" y="0"/>
                      <a:pt x="2467" y="0"/>
                    </a:cubicBezTo>
                    <a:cubicBezTo>
                      <a:pt x="2359" y="0"/>
                      <a:pt x="2295" y="14"/>
                      <a:pt x="2295" y="14"/>
                    </a:cubicBezTo>
                    <a:cubicBezTo>
                      <a:pt x="2295" y="14"/>
                      <a:pt x="2231" y="0"/>
                      <a:pt x="212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12" name="Google Shape;9412;p62"/>
              <p:cNvSpPr/>
              <p:nvPr/>
            </p:nvSpPr>
            <p:spPr>
              <a:xfrm>
                <a:off x="3260024" y="3468691"/>
                <a:ext cx="77460" cy="195356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7730" extrusionOk="0">
                    <a:moveTo>
                      <a:pt x="1039" y="1"/>
                    </a:moveTo>
                    <a:cubicBezTo>
                      <a:pt x="573" y="1"/>
                      <a:pt x="683" y="764"/>
                      <a:pt x="674" y="764"/>
                    </a:cubicBezTo>
                    <a:cubicBezTo>
                      <a:pt x="674" y="764"/>
                      <a:pt x="674" y="764"/>
                      <a:pt x="674" y="764"/>
                    </a:cubicBezTo>
                    <a:cubicBezTo>
                      <a:pt x="596" y="736"/>
                      <a:pt x="533" y="724"/>
                      <a:pt x="483" y="724"/>
                    </a:cubicBezTo>
                    <a:cubicBezTo>
                      <a:pt x="1" y="724"/>
                      <a:pt x="772" y="1925"/>
                      <a:pt x="772" y="1925"/>
                    </a:cubicBezTo>
                    <a:cubicBezTo>
                      <a:pt x="772" y="1925"/>
                      <a:pt x="968" y="5151"/>
                      <a:pt x="1142" y="5859"/>
                    </a:cubicBezTo>
                    <a:cubicBezTo>
                      <a:pt x="1322" y="6562"/>
                      <a:pt x="734" y="7559"/>
                      <a:pt x="1142" y="7701"/>
                    </a:cubicBezTo>
                    <a:cubicBezTo>
                      <a:pt x="1199" y="7721"/>
                      <a:pt x="1255" y="7729"/>
                      <a:pt x="1309" y="7729"/>
                    </a:cubicBezTo>
                    <a:cubicBezTo>
                      <a:pt x="1640" y="7729"/>
                      <a:pt x="1894" y="7407"/>
                      <a:pt x="1894" y="7407"/>
                    </a:cubicBezTo>
                    <a:cubicBezTo>
                      <a:pt x="1909" y="7407"/>
                      <a:pt x="1923" y="7407"/>
                      <a:pt x="1938" y="7407"/>
                    </a:cubicBezTo>
                    <a:cubicBezTo>
                      <a:pt x="3065" y="7407"/>
                      <a:pt x="2370" y="6345"/>
                      <a:pt x="2058" y="5963"/>
                    </a:cubicBezTo>
                    <a:cubicBezTo>
                      <a:pt x="1742" y="5576"/>
                      <a:pt x="1257" y="1729"/>
                      <a:pt x="1382" y="1276"/>
                    </a:cubicBezTo>
                    <a:cubicBezTo>
                      <a:pt x="1507" y="824"/>
                      <a:pt x="1671" y="89"/>
                      <a:pt x="1115" y="7"/>
                    </a:cubicBezTo>
                    <a:cubicBezTo>
                      <a:pt x="1088" y="3"/>
                      <a:pt x="1062" y="1"/>
                      <a:pt x="103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13" name="Google Shape;9413;p62"/>
              <p:cNvSpPr/>
              <p:nvPr/>
            </p:nvSpPr>
            <p:spPr>
              <a:xfrm>
                <a:off x="3289138" y="3658234"/>
                <a:ext cx="65456" cy="151964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6013" extrusionOk="0">
                    <a:moveTo>
                      <a:pt x="944" y="1345"/>
                    </a:moveTo>
                    <a:cubicBezTo>
                      <a:pt x="944" y="1345"/>
                      <a:pt x="1396" y="2228"/>
                      <a:pt x="1565" y="3143"/>
                    </a:cubicBezTo>
                    <a:cubicBezTo>
                      <a:pt x="1734" y="4053"/>
                      <a:pt x="1489" y="5426"/>
                      <a:pt x="1489" y="5426"/>
                    </a:cubicBezTo>
                    <a:cubicBezTo>
                      <a:pt x="1489" y="5426"/>
                      <a:pt x="1227" y="4124"/>
                      <a:pt x="1113" y="3448"/>
                    </a:cubicBezTo>
                    <a:cubicBezTo>
                      <a:pt x="993" y="2778"/>
                      <a:pt x="944" y="1345"/>
                      <a:pt x="944" y="1345"/>
                    </a:cubicBezTo>
                    <a:close/>
                    <a:moveTo>
                      <a:pt x="1242" y="1"/>
                    </a:moveTo>
                    <a:cubicBezTo>
                      <a:pt x="1011" y="1"/>
                      <a:pt x="704" y="244"/>
                      <a:pt x="704" y="244"/>
                    </a:cubicBezTo>
                    <a:cubicBezTo>
                      <a:pt x="605" y="164"/>
                      <a:pt x="493" y="126"/>
                      <a:pt x="394" y="126"/>
                    </a:cubicBezTo>
                    <a:cubicBezTo>
                      <a:pt x="164" y="126"/>
                      <a:pt x="1" y="325"/>
                      <a:pt x="214" y="648"/>
                    </a:cubicBezTo>
                    <a:cubicBezTo>
                      <a:pt x="519" y="1116"/>
                      <a:pt x="573" y="3819"/>
                      <a:pt x="813" y="4304"/>
                    </a:cubicBezTo>
                    <a:cubicBezTo>
                      <a:pt x="1047" y="4789"/>
                      <a:pt x="1004" y="5917"/>
                      <a:pt x="1260" y="5999"/>
                    </a:cubicBezTo>
                    <a:cubicBezTo>
                      <a:pt x="1294" y="6008"/>
                      <a:pt x="1322" y="6013"/>
                      <a:pt x="1347" y="6013"/>
                    </a:cubicBezTo>
                    <a:cubicBezTo>
                      <a:pt x="1516" y="6013"/>
                      <a:pt x="1515" y="5815"/>
                      <a:pt x="1729" y="5791"/>
                    </a:cubicBezTo>
                    <a:cubicBezTo>
                      <a:pt x="1742" y="5790"/>
                      <a:pt x="1756" y="5789"/>
                      <a:pt x="1770" y="5789"/>
                    </a:cubicBezTo>
                    <a:cubicBezTo>
                      <a:pt x="1947" y="5789"/>
                      <a:pt x="2126" y="5908"/>
                      <a:pt x="2278" y="5908"/>
                    </a:cubicBezTo>
                    <a:cubicBezTo>
                      <a:pt x="2325" y="5908"/>
                      <a:pt x="2369" y="5897"/>
                      <a:pt x="2410" y="5868"/>
                    </a:cubicBezTo>
                    <a:cubicBezTo>
                      <a:pt x="2589" y="5737"/>
                      <a:pt x="2459" y="5301"/>
                      <a:pt x="2301" y="5001"/>
                    </a:cubicBezTo>
                    <a:cubicBezTo>
                      <a:pt x="2143" y="4707"/>
                      <a:pt x="2077" y="2304"/>
                      <a:pt x="1723" y="1754"/>
                    </a:cubicBezTo>
                    <a:cubicBezTo>
                      <a:pt x="1363" y="1203"/>
                      <a:pt x="1609" y="342"/>
                      <a:pt x="1423" y="86"/>
                    </a:cubicBezTo>
                    <a:cubicBezTo>
                      <a:pt x="1378" y="24"/>
                      <a:pt x="1314" y="1"/>
                      <a:pt x="1242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14" name="Google Shape;9414;p62"/>
              <p:cNvSpPr/>
              <p:nvPr/>
            </p:nvSpPr>
            <p:spPr>
              <a:xfrm>
                <a:off x="3321537" y="3824401"/>
                <a:ext cx="11853" cy="2689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064" extrusionOk="0">
                    <a:moveTo>
                      <a:pt x="184" y="0"/>
                    </a:moveTo>
                    <a:cubicBezTo>
                      <a:pt x="167" y="0"/>
                      <a:pt x="151" y="4"/>
                      <a:pt x="136" y="12"/>
                    </a:cubicBezTo>
                    <a:cubicBezTo>
                      <a:pt x="65" y="39"/>
                      <a:pt x="0" y="1064"/>
                      <a:pt x="230" y="1064"/>
                    </a:cubicBezTo>
                    <a:cubicBezTo>
                      <a:pt x="232" y="1064"/>
                      <a:pt x="233" y="1064"/>
                      <a:pt x="234" y="1064"/>
                    </a:cubicBezTo>
                    <a:cubicBezTo>
                      <a:pt x="468" y="1047"/>
                      <a:pt x="239" y="17"/>
                      <a:pt x="239" y="17"/>
                    </a:cubicBezTo>
                    <a:cubicBezTo>
                      <a:pt x="222" y="6"/>
                      <a:pt x="203" y="0"/>
                      <a:pt x="18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15" name="Google Shape;9415;p62"/>
              <p:cNvSpPr/>
              <p:nvPr/>
            </p:nvSpPr>
            <p:spPr>
              <a:xfrm>
                <a:off x="3322093" y="3850356"/>
                <a:ext cx="11853" cy="26839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062" extrusionOk="0">
                    <a:moveTo>
                      <a:pt x="184" y="0"/>
                    </a:moveTo>
                    <a:cubicBezTo>
                      <a:pt x="167" y="0"/>
                      <a:pt x="151" y="5"/>
                      <a:pt x="136" y="15"/>
                    </a:cubicBezTo>
                    <a:cubicBezTo>
                      <a:pt x="65" y="42"/>
                      <a:pt x="1" y="1061"/>
                      <a:pt x="228" y="1061"/>
                    </a:cubicBezTo>
                    <a:cubicBezTo>
                      <a:pt x="230" y="1061"/>
                      <a:pt x="232" y="1061"/>
                      <a:pt x="234" y="1061"/>
                    </a:cubicBezTo>
                    <a:cubicBezTo>
                      <a:pt x="468" y="1045"/>
                      <a:pt x="239" y="15"/>
                      <a:pt x="239" y="15"/>
                    </a:cubicBezTo>
                    <a:cubicBezTo>
                      <a:pt x="222" y="6"/>
                      <a:pt x="203" y="0"/>
                      <a:pt x="18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16" name="Google Shape;9416;p62"/>
              <p:cNvSpPr/>
              <p:nvPr/>
            </p:nvSpPr>
            <p:spPr>
              <a:xfrm>
                <a:off x="3323205" y="3875350"/>
                <a:ext cx="11828" cy="2689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64" extrusionOk="0">
                    <a:moveTo>
                      <a:pt x="183" y="0"/>
                    </a:moveTo>
                    <a:cubicBezTo>
                      <a:pt x="167" y="0"/>
                      <a:pt x="151" y="5"/>
                      <a:pt x="135" y="12"/>
                    </a:cubicBezTo>
                    <a:cubicBezTo>
                      <a:pt x="65" y="39"/>
                      <a:pt x="0" y="1064"/>
                      <a:pt x="228" y="1064"/>
                    </a:cubicBezTo>
                    <a:cubicBezTo>
                      <a:pt x="230" y="1064"/>
                      <a:pt x="232" y="1064"/>
                      <a:pt x="233" y="1064"/>
                    </a:cubicBezTo>
                    <a:cubicBezTo>
                      <a:pt x="468" y="1047"/>
                      <a:pt x="239" y="18"/>
                      <a:pt x="239" y="18"/>
                    </a:cubicBezTo>
                    <a:cubicBezTo>
                      <a:pt x="221" y="6"/>
                      <a:pt x="202" y="0"/>
                      <a:pt x="18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17" name="Google Shape;9417;p62"/>
              <p:cNvSpPr/>
              <p:nvPr/>
            </p:nvSpPr>
            <p:spPr>
              <a:xfrm>
                <a:off x="3313677" y="3819877"/>
                <a:ext cx="10994" cy="2605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31" extrusionOk="0">
                    <a:moveTo>
                      <a:pt x="257" y="0"/>
                    </a:moveTo>
                    <a:cubicBezTo>
                      <a:pt x="246" y="0"/>
                      <a:pt x="234" y="2"/>
                      <a:pt x="224" y="6"/>
                    </a:cubicBezTo>
                    <a:cubicBezTo>
                      <a:pt x="158" y="22"/>
                      <a:pt x="0" y="1014"/>
                      <a:pt x="218" y="1030"/>
                    </a:cubicBezTo>
                    <a:cubicBezTo>
                      <a:pt x="219" y="1030"/>
                      <a:pt x="220" y="1030"/>
                      <a:pt x="222" y="1030"/>
                    </a:cubicBezTo>
                    <a:cubicBezTo>
                      <a:pt x="435" y="1030"/>
                      <a:pt x="316" y="22"/>
                      <a:pt x="316" y="22"/>
                    </a:cubicBezTo>
                    <a:cubicBezTo>
                      <a:pt x="302" y="8"/>
                      <a:pt x="280" y="0"/>
                      <a:pt x="25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18" name="Google Shape;9418;p62"/>
              <p:cNvSpPr/>
              <p:nvPr/>
            </p:nvSpPr>
            <p:spPr>
              <a:xfrm>
                <a:off x="3311883" y="3844948"/>
                <a:ext cx="10994" cy="2603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30" extrusionOk="0">
                    <a:moveTo>
                      <a:pt x="256" y="0"/>
                    </a:moveTo>
                    <a:cubicBezTo>
                      <a:pt x="246" y="0"/>
                      <a:pt x="235" y="2"/>
                      <a:pt x="224" y="5"/>
                    </a:cubicBezTo>
                    <a:cubicBezTo>
                      <a:pt x="158" y="22"/>
                      <a:pt x="0" y="1014"/>
                      <a:pt x="218" y="1030"/>
                    </a:cubicBezTo>
                    <a:cubicBezTo>
                      <a:pt x="219" y="1030"/>
                      <a:pt x="221" y="1030"/>
                      <a:pt x="222" y="1030"/>
                    </a:cubicBezTo>
                    <a:cubicBezTo>
                      <a:pt x="435" y="1030"/>
                      <a:pt x="316" y="22"/>
                      <a:pt x="316" y="22"/>
                    </a:cubicBezTo>
                    <a:cubicBezTo>
                      <a:pt x="298" y="7"/>
                      <a:pt x="278" y="0"/>
                      <a:pt x="25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19" name="Google Shape;9419;p62"/>
              <p:cNvSpPr/>
              <p:nvPr/>
            </p:nvSpPr>
            <p:spPr>
              <a:xfrm>
                <a:off x="3310644" y="3869032"/>
                <a:ext cx="10994" cy="2605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31" extrusionOk="0">
                    <a:moveTo>
                      <a:pt x="255" y="1"/>
                    </a:moveTo>
                    <a:cubicBezTo>
                      <a:pt x="244" y="1"/>
                      <a:pt x="234" y="3"/>
                      <a:pt x="224" y="6"/>
                    </a:cubicBezTo>
                    <a:cubicBezTo>
                      <a:pt x="153" y="28"/>
                      <a:pt x="0" y="1020"/>
                      <a:pt x="218" y="1030"/>
                    </a:cubicBezTo>
                    <a:cubicBezTo>
                      <a:pt x="219" y="1031"/>
                      <a:pt x="221" y="1031"/>
                      <a:pt x="222" y="1031"/>
                    </a:cubicBezTo>
                    <a:cubicBezTo>
                      <a:pt x="435" y="1031"/>
                      <a:pt x="316" y="28"/>
                      <a:pt x="316" y="28"/>
                    </a:cubicBezTo>
                    <a:cubicBezTo>
                      <a:pt x="298" y="9"/>
                      <a:pt x="277" y="1"/>
                      <a:pt x="25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20" name="Google Shape;9420;p62"/>
              <p:cNvSpPr/>
              <p:nvPr/>
            </p:nvSpPr>
            <p:spPr>
              <a:xfrm>
                <a:off x="3111876" y="3715805"/>
                <a:ext cx="96111" cy="59618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2359" extrusionOk="0">
                    <a:moveTo>
                      <a:pt x="1877" y="2286"/>
                    </a:moveTo>
                    <a:cubicBezTo>
                      <a:pt x="1875" y="2310"/>
                      <a:pt x="1875" y="2334"/>
                      <a:pt x="1877" y="2358"/>
                    </a:cubicBezTo>
                    <a:lnTo>
                      <a:pt x="1877" y="2286"/>
                    </a:lnTo>
                    <a:close/>
                    <a:moveTo>
                      <a:pt x="2534" y="0"/>
                    </a:moveTo>
                    <a:cubicBezTo>
                      <a:pt x="2480" y="0"/>
                      <a:pt x="2440" y="18"/>
                      <a:pt x="2422" y="59"/>
                    </a:cubicBezTo>
                    <a:cubicBezTo>
                      <a:pt x="2313" y="309"/>
                      <a:pt x="1997" y="397"/>
                      <a:pt x="1899" y="413"/>
                    </a:cubicBezTo>
                    <a:cubicBezTo>
                      <a:pt x="1806" y="397"/>
                      <a:pt x="1490" y="315"/>
                      <a:pt x="1376" y="59"/>
                    </a:cubicBezTo>
                    <a:cubicBezTo>
                      <a:pt x="1358" y="19"/>
                      <a:pt x="1317" y="0"/>
                      <a:pt x="1264" y="0"/>
                    </a:cubicBezTo>
                    <a:cubicBezTo>
                      <a:pt x="914" y="0"/>
                      <a:pt x="0" y="791"/>
                      <a:pt x="1168" y="1307"/>
                    </a:cubicBezTo>
                    <a:cubicBezTo>
                      <a:pt x="1168" y="1307"/>
                      <a:pt x="1021" y="1688"/>
                      <a:pt x="1245" y="1857"/>
                    </a:cubicBezTo>
                    <a:cubicBezTo>
                      <a:pt x="1425" y="1988"/>
                      <a:pt x="1746" y="1873"/>
                      <a:pt x="1877" y="2097"/>
                    </a:cubicBezTo>
                    <a:lnTo>
                      <a:pt x="1877" y="2286"/>
                    </a:lnTo>
                    <a:lnTo>
                      <a:pt x="1877" y="2286"/>
                    </a:lnTo>
                    <a:cubicBezTo>
                      <a:pt x="1880" y="2242"/>
                      <a:pt x="1890" y="2199"/>
                      <a:pt x="1904" y="2157"/>
                    </a:cubicBezTo>
                    <a:cubicBezTo>
                      <a:pt x="1920" y="2222"/>
                      <a:pt x="1931" y="2287"/>
                      <a:pt x="1931" y="2358"/>
                    </a:cubicBezTo>
                    <a:lnTo>
                      <a:pt x="1931" y="2091"/>
                    </a:lnTo>
                    <a:cubicBezTo>
                      <a:pt x="2062" y="1873"/>
                      <a:pt x="2378" y="1988"/>
                      <a:pt x="2558" y="1852"/>
                    </a:cubicBezTo>
                    <a:cubicBezTo>
                      <a:pt x="2787" y="1688"/>
                      <a:pt x="2640" y="1301"/>
                      <a:pt x="2640" y="1301"/>
                    </a:cubicBezTo>
                    <a:cubicBezTo>
                      <a:pt x="3803" y="786"/>
                      <a:pt x="2886" y="0"/>
                      <a:pt x="253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21" name="Google Shape;9421;p62"/>
              <p:cNvSpPr/>
              <p:nvPr/>
            </p:nvSpPr>
            <p:spPr>
              <a:xfrm>
                <a:off x="3209757" y="3762332"/>
                <a:ext cx="63030" cy="294981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1672" extrusionOk="0">
                    <a:moveTo>
                      <a:pt x="771" y="0"/>
                    </a:moveTo>
                    <a:cubicBezTo>
                      <a:pt x="374" y="0"/>
                      <a:pt x="385" y="604"/>
                      <a:pt x="385" y="604"/>
                    </a:cubicBezTo>
                    <a:cubicBezTo>
                      <a:pt x="69" y="964"/>
                      <a:pt x="80" y="1563"/>
                      <a:pt x="461" y="1705"/>
                    </a:cubicBezTo>
                    <a:cubicBezTo>
                      <a:pt x="843" y="1847"/>
                      <a:pt x="309" y="9486"/>
                      <a:pt x="167" y="9879"/>
                    </a:cubicBezTo>
                    <a:cubicBezTo>
                      <a:pt x="36" y="10263"/>
                      <a:pt x="1" y="11672"/>
                      <a:pt x="356" y="11672"/>
                    </a:cubicBezTo>
                    <a:cubicBezTo>
                      <a:pt x="369" y="11672"/>
                      <a:pt x="382" y="11670"/>
                      <a:pt x="396" y="11666"/>
                    </a:cubicBezTo>
                    <a:cubicBezTo>
                      <a:pt x="794" y="11557"/>
                      <a:pt x="641" y="11088"/>
                      <a:pt x="1066" y="11050"/>
                    </a:cubicBezTo>
                    <a:cubicBezTo>
                      <a:pt x="1080" y="11049"/>
                      <a:pt x="1094" y="11048"/>
                      <a:pt x="1107" y="11048"/>
                    </a:cubicBezTo>
                    <a:cubicBezTo>
                      <a:pt x="1431" y="11048"/>
                      <a:pt x="1664" y="11391"/>
                      <a:pt x="1927" y="11391"/>
                    </a:cubicBezTo>
                    <a:cubicBezTo>
                      <a:pt x="1990" y="11391"/>
                      <a:pt x="2055" y="11372"/>
                      <a:pt x="2123" y="11323"/>
                    </a:cubicBezTo>
                    <a:cubicBezTo>
                      <a:pt x="2494" y="11067"/>
                      <a:pt x="1715" y="10255"/>
                      <a:pt x="1529" y="9301"/>
                    </a:cubicBezTo>
                    <a:cubicBezTo>
                      <a:pt x="1339" y="8347"/>
                      <a:pt x="1567" y="2043"/>
                      <a:pt x="1567" y="2043"/>
                    </a:cubicBezTo>
                    <a:cubicBezTo>
                      <a:pt x="1567" y="2043"/>
                      <a:pt x="2368" y="1106"/>
                      <a:pt x="1415" y="321"/>
                    </a:cubicBezTo>
                    <a:cubicBezTo>
                      <a:pt x="1127" y="86"/>
                      <a:pt x="920" y="0"/>
                      <a:pt x="771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22" name="Google Shape;9422;p62"/>
              <p:cNvSpPr/>
              <p:nvPr/>
            </p:nvSpPr>
            <p:spPr>
              <a:xfrm>
                <a:off x="3205157" y="4056782"/>
                <a:ext cx="85952" cy="265109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10490" extrusionOk="0">
                    <a:moveTo>
                      <a:pt x="1924" y="1737"/>
                    </a:moveTo>
                    <a:lnTo>
                      <a:pt x="1924" y="1737"/>
                    </a:lnTo>
                    <a:cubicBezTo>
                      <a:pt x="1924" y="1737"/>
                      <a:pt x="2311" y="3998"/>
                      <a:pt x="2245" y="4521"/>
                    </a:cubicBezTo>
                    <a:cubicBezTo>
                      <a:pt x="2180" y="5044"/>
                      <a:pt x="2060" y="7387"/>
                      <a:pt x="2098" y="7801"/>
                    </a:cubicBezTo>
                    <a:cubicBezTo>
                      <a:pt x="2100" y="7816"/>
                      <a:pt x="2100" y="7823"/>
                      <a:pt x="2100" y="7823"/>
                    </a:cubicBezTo>
                    <a:cubicBezTo>
                      <a:pt x="2090" y="7823"/>
                      <a:pt x="1477" y="2588"/>
                      <a:pt x="1924" y="1737"/>
                    </a:cubicBezTo>
                    <a:close/>
                    <a:moveTo>
                      <a:pt x="1839" y="0"/>
                    </a:moveTo>
                    <a:cubicBezTo>
                      <a:pt x="1139" y="0"/>
                      <a:pt x="1205" y="674"/>
                      <a:pt x="1205" y="674"/>
                    </a:cubicBezTo>
                    <a:cubicBezTo>
                      <a:pt x="1205" y="674"/>
                      <a:pt x="805" y="372"/>
                      <a:pt x="498" y="372"/>
                    </a:cubicBezTo>
                    <a:cubicBezTo>
                      <a:pt x="364" y="372"/>
                      <a:pt x="249" y="429"/>
                      <a:pt x="191" y="592"/>
                    </a:cubicBezTo>
                    <a:cubicBezTo>
                      <a:pt x="0" y="1132"/>
                      <a:pt x="709" y="2211"/>
                      <a:pt x="747" y="2636"/>
                    </a:cubicBezTo>
                    <a:cubicBezTo>
                      <a:pt x="780" y="3066"/>
                      <a:pt x="1352" y="8810"/>
                      <a:pt x="1352" y="8810"/>
                    </a:cubicBezTo>
                    <a:cubicBezTo>
                      <a:pt x="1352" y="8810"/>
                      <a:pt x="747" y="10243"/>
                      <a:pt x="1357" y="10455"/>
                    </a:cubicBezTo>
                    <a:cubicBezTo>
                      <a:pt x="1425" y="10479"/>
                      <a:pt x="1492" y="10489"/>
                      <a:pt x="1559" y="10489"/>
                    </a:cubicBezTo>
                    <a:cubicBezTo>
                      <a:pt x="2098" y="10489"/>
                      <a:pt x="2594" y="9812"/>
                      <a:pt x="2594" y="9812"/>
                    </a:cubicBezTo>
                    <a:cubicBezTo>
                      <a:pt x="2594" y="9812"/>
                      <a:pt x="3401" y="9175"/>
                      <a:pt x="2649" y="8466"/>
                    </a:cubicBezTo>
                    <a:cubicBezTo>
                      <a:pt x="1902" y="7752"/>
                      <a:pt x="2752" y="5818"/>
                      <a:pt x="2480" y="3753"/>
                    </a:cubicBezTo>
                    <a:cubicBezTo>
                      <a:pt x="2202" y="1693"/>
                      <a:pt x="2316" y="1132"/>
                      <a:pt x="2316" y="1132"/>
                    </a:cubicBezTo>
                    <a:cubicBezTo>
                      <a:pt x="2316" y="1132"/>
                      <a:pt x="2719" y="69"/>
                      <a:pt x="1929" y="4"/>
                    </a:cubicBezTo>
                    <a:cubicBezTo>
                      <a:pt x="1898" y="2"/>
                      <a:pt x="1868" y="0"/>
                      <a:pt x="1839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23" name="Google Shape;9423;p62"/>
              <p:cNvSpPr/>
              <p:nvPr/>
            </p:nvSpPr>
            <p:spPr>
              <a:xfrm>
                <a:off x="2980965" y="4292296"/>
                <a:ext cx="109228" cy="92295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652" extrusionOk="0">
                    <a:moveTo>
                      <a:pt x="2278" y="106"/>
                    </a:moveTo>
                    <a:lnTo>
                      <a:pt x="2278" y="106"/>
                    </a:lnTo>
                    <a:cubicBezTo>
                      <a:pt x="2278" y="106"/>
                      <a:pt x="2278" y="106"/>
                      <a:pt x="2278" y="106"/>
                    </a:cubicBezTo>
                    <a:lnTo>
                      <a:pt x="2278" y="106"/>
                    </a:lnTo>
                    <a:cubicBezTo>
                      <a:pt x="2278" y="106"/>
                      <a:pt x="2278" y="106"/>
                      <a:pt x="2278" y="106"/>
                    </a:cubicBezTo>
                    <a:close/>
                    <a:moveTo>
                      <a:pt x="2924" y="0"/>
                    </a:moveTo>
                    <a:cubicBezTo>
                      <a:pt x="2574" y="0"/>
                      <a:pt x="2289" y="106"/>
                      <a:pt x="2278" y="106"/>
                    </a:cubicBezTo>
                    <a:cubicBezTo>
                      <a:pt x="2278" y="106"/>
                      <a:pt x="2278" y="106"/>
                      <a:pt x="2278" y="106"/>
                    </a:cubicBezTo>
                    <a:lnTo>
                      <a:pt x="2278" y="106"/>
                    </a:lnTo>
                    <a:cubicBezTo>
                      <a:pt x="2327" y="406"/>
                      <a:pt x="2382" y="510"/>
                      <a:pt x="1848" y="858"/>
                    </a:cubicBezTo>
                    <a:cubicBezTo>
                      <a:pt x="1319" y="1207"/>
                      <a:pt x="556" y="2122"/>
                      <a:pt x="556" y="2122"/>
                    </a:cubicBezTo>
                    <a:cubicBezTo>
                      <a:pt x="0" y="2842"/>
                      <a:pt x="126" y="2863"/>
                      <a:pt x="126" y="2863"/>
                    </a:cubicBezTo>
                    <a:cubicBezTo>
                      <a:pt x="135" y="2874"/>
                      <a:pt x="147" y="2879"/>
                      <a:pt x="161" y="2879"/>
                    </a:cubicBezTo>
                    <a:cubicBezTo>
                      <a:pt x="213" y="2879"/>
                      <a:pt x="295" y="2821"/>
                      <a:pt x="380" y="2748"/>
                    </a:cubicBezTo>
                    <a:lnTo>
                      <a:pt x="380" y="2748"/>
                    </a:lnTo>
                    <a:cubicBezTo>
                      <a:pt x="195" y="2991"/>
                      <a:pt x="182" y="3186"/>
                      <a:pt x="229" y="3261"/>
                    </a:cubicBezTo>
                    <a:cubicBezTo>
                      <a:pt x="241" y="3280"/>
                      <a:pt x="257" y="3288"/>
                      <a:pt x="276" y="3288"/>
                    </a:cubicBezTo>
                    <a:cubicBezTo>
                      <a:pt x="359" y="3288"/>
                      <a:pt x="491" y="3130"/>
                      <a:pt x="491" y="3130"/>
                    </a:cubicBezTo>
                    <a:lnTo>
                      <a:pt x="751" y="2878"/>
                    </a:lnTo>
                    <a:lnTo>
                      <a:pt x="751" y="2878"/>
                    </a:lnTo>
                    <a:cubicBezTo>
                      <a:pt x="581" y="3077"/>
                      <a:pt x="427" y="3309"/>
                      <a:pt x="507" y="3370"/>
                    </a:cubicBezTo>
                    <a:cubicBezTo>
                      <a:pt x="542" y="3396"/>
                      <a:pt x="577" y="3406"/>
                      <a:pt x="611" y="3406"/>
                    </a:cubicBezTo>
                    <a:cubicBezTo>
                      <a:pt x="711" y="3406"/>
                      <a:pt x="796" y="3321"/>
                      <a:pt x="796" y="3321"/>
                    </a:cubicBezTo>
                    <a:lnTo>
                      <a:pt x="1374" y="2673"/>
                    </a:lnTo>
                    <a:lnTo>
                      <a:pt x="1374" y="2673"/>
                    </a:lnTo>
                    <a:cubicBezTo>
                      <a:pt x="1373" y="2673"/>
                      <a:pt x="1036" y="3087"/>
                      <a:pt x="943" y="3305"/>
                    </a:cubicBezTo>
                    <a:cubicBezTo>
                      <a:pt x="884" y="3436"/>
                      <a:pt x="963" y="3502"/>
                      <a:pt x="1048" y="3502"/>
                    </a:cubicBezTo>
                    <a:cubicBezTo>
                      <a:pt x="1105" y="3502"/>
                      <a:pt x="1164" y="3473"/>
                      <a:pt x="1188" y="3414"/>
                    </a:cubicBezTo>
                    <a:cubicBezTo>
                      <a:pt x="1248" y="3267"/>
                      <a:pt x="1706" y="2874"/>
                      <a:pt x="1809" y="2673"/>
                    </a:cubicBezTo>
                    <a:cubicBezTo>
                      <a:pt x="2017" y="2270"/>
                      <a:pt x="2616" y="1839"/>
                      <a:pt x="2616" y="1839"/>
                    </a:cubicBezTo>
                    <a:lnTo>
                      <a:pt x="2616" y="1839"/>
                    </a:lnTo>
                    <a:cubicBezTo>
                      <a:pt x="2518" y="1992"/>
                      <a:pt x="1859" y="2776"/>
                      <a:pt x="1859" y="2776"/>
                    </a:cubicBezTo>
                    <a:cubicBezTo>
                      <a:pt x="1766" y="2804"/>
                      <a:pt x="1123" y="3523"/>
                      <a:pt x="1450" y="3637"/>
                    </a:cubicBezTo>
                    <a:cubicBezTo>
                      <a:pt x="1480" y="3647"/>
                      <a:pt x="1509" y="3652"/>
                      <a:pt x="1536" y="3652"/>
                    </a:cubicBezTo>
                    <a:cubicBezTo>
                      <a:pt x="1817" y="3652"/>
                      <a:pt x="1992" y="3191"/>
                      <a:pt x="2131" y="3092"/>
                    </a:cubicBezTo>
                    <a:cubicBezTo>
                      <a:pt x="2692" y="2689"/>
                      <a:pt x="3226" y="2150"/>
                      <a:pt x="3346" y="1801"/>
                    </a:cubicBezTo>
                    <a:cubicBezTo>
                      <a:pt x="3471" y="1458"/>
                      <a:pt x="3728" y="1496"/>
                      <a:pt x="4022" y="1300"/>
                    </a:cubicBezTo>
                    <a:cubicBezTo>
                      <a:pt x="4321" y="1103"/>
                      <a:pt x="4071" y="760"/>
                      <a:pt x="4071" y="760"/>
                    </a:cubicBezTo>
                    <a:cubicBezTo>
                      <a:pt x="3822" y="143"/>
                      <a:pt x="3329" y="0"/>
                      <a:pt x="292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24" name="Google Shape;9424;p62"/>
              <p:cNvSpPr/>
              <p:nvPr/>
            </p:nvSpPr>
            <p:spPr>
              <a:xfrm>
                <a:off x="3061938" y="4037044"/>
                <a:ext cx="40916" cy="4091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619" extrusionOk="0">
                    <a:moveTo>
                      <a:pt x="812" y="0"/>
                    </a:moveTo>
                    <a:cubicBezTo>
                      <a:pt x="365" y="0"/>
                      <a:pt x="0" y="360"/>
                      <a:pt x="0" y="807"/>
                    </a:cubicBezTo>
                    <a:cubicBezTo>
                      <a:pt x="0" y="1254"/>
                      <a:pt x="365" y="1619"/>
                      <a:pt x="812" y="1619"/>
                    </a:cubicBezTo>
                    <a:cubicBezTo>
                      <a:pt x="1259" y="1619"/>
                      <a:pt x="1619" y="1254"/>
                      <a:pt x="1619" y="807"/>
                    </a:cubicBezTo>
                    <a:cubicBezTo>
                      <a:pt x="1619" y="360"/>
                      <a:pt x="1259" y="0"/>
                      <a:pt x="81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25" name="Google Shape;9425;p62"/>
              <p:cNvSpPr/>
              <p:nvPr/>
            </p:nvSpPr>
            <p:spPr>
              <a:xfrm>
                <a:off x="3048442" y="3763469"/>
                <a:ext cx="63030" cy="29397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1632" extrusionOk="0">
                    <a:moveTo>
                      <a:pt x="1718" y="1"/>
                    </a:moveTo>
                    <a:cubicBezTo>
                      <a:pt x="1566" y="1"/>
                      <a:pt x="1353" y="77"/>
                      <a:pt x="1052" y="287"/>
                    </a:cubicBezTo>
                    <a:cubicBezTo>
                      <a:pt x="126" y="935"/>
                      <a:pt x="905" y="2009"/>
                      <a:pt x="905" y="2009"/>
                    </a:cubicBezTo>
                    <a:cubicBezTo>
                      <a:pt x="905" y="2009"/>
                      <a:pt x="1145" y="8308"/>
                      <a:pt x="959" y="9267"/>
                    </a:cubicBezTo>
                    <a:cubicBezTo>
                      <a:pt x="774" y="10221"/>
                      <a:pt x="0" y="11032"/>
                      <a:pt x="365" y="11289"/>
                    </a:cubicBezTo>
                    <a:cubicBezTo>
                      <a:pt x="434" y="11336"/>
                      <a:pt x="498" y="11355"/>
                      <a:pt x="561" y="11355"/>
                    </a:cubicBezTo>
                    <a:cubicBezTo>
                      <a:pt x="829" y="11355"/>
                      <a:pt x="1062" y="11009"/>
                      <a:pt x="1387" y="11009"/>
                    </a:cubicBezTo>
                    <a:cubicBezTo>
                      <a:pt x="1401" y="11009"/>
                      <a:pt x="1414" y="11009"/>
                      <a:pt x="1428" y="11011"/>
                    </a:cubicBezTo>
                    <a:cubicBezTo>
                      <a:pt x="1853" y="11054"/>
                      <a:pt x="1700" y="11517"/>
                      <a:pt x="2098" y="11626"/>
                    </a:cubicBezTo>
                    <a:cubicBezTo>
                      <a:pt x="2112" y="11630"/>
                      <a:pt x="2126" y="11632"/>
                      <a:pt x="2138" y="11632"/>
                    </a:cubicBezTo>
                    <a:cubicBezTo>
                      <a:pt x="2493" y="11632"/>
                      <a:pt x="2453" y="10223"/>
                      <a:pt x="2322" y="9839"/>
                    </a:cubicBezTo>
                    <a:cubicBezTo>
                      <a:pt x="2180" y="9447"/>
                      <a:pt x="1624" y="1813"/>
                      <a:pt x="2011" y="1666"/>
                    </a:cubicBezTo>
                    <a:cubicBezTo>
                      <a:pt x="2393" y="1524"/>
                      <a:pt x="2403" y="925"/>
                      <a:pt x="2082" y="565"/>
                    </a:cubicBezTo>
                    <a:cubicBezTo>
                      <a:pt x="2082" y="565"/>
                      <a:pt x="2128" y="1"/>
                      <a:pt x="171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26" name="Google Shape;9426;p62"/>
              <p:cNvSpPr/>
              <p:nvPr/>
            </p:nvSpPr>
            <p:spPr>
              <a:xfrm>
                <a:off x="3030676" y="4057034"/>
                <a:ext cx="85396" cy="265083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0489" extrusionOk="0">
                    <a:moveTo>
                      <a:pt x="1455" y="1732"/>
                    </a:moveTo>
                    <a:lnTo>
                      <a:pt x="1455" y="1732"/>
                    </a:lnTo>
                    <a:cubicBezTo>
                      <a:pt x="1907" y="2584"/>
                      <a:pt x="1315" y="7824"/>
                      <a:pt x="1302" y="7824"/>
                    </a:cubicBezTo>
                    <a:cubicBezTo>
                      <a:pt x="1301" y="7824"/>
                      <a:pt x="1302" y="7817"/>
                      <a:pt x="1303" y="7802"/>
                    </a:cubicBezTo>
                    <a:cubicBezTo>
                      <a:pt x="1335" y="7388"/>
                      <a:pt x="1216" y="5040"/>
                      <a:pt x="1145" y="4517"/>
                    </a:cubicBezTo>
                    <a:cubicBezTo>
                      <a:pt x="1079" y="3994"/>
                      <a:pt x="1455" y="1732"/>
                      <a:pt x="1455" y="1732"/>
                    </a:cubicBezTo>
                    <a:close/>
                    <a:moveTo>
                      <a:pt x="1548" y="1"/>
                    </a:moveTo>
                    <a:cubicBezTo>
                      <a:pt x="1517" y="1"/>
                      <a:pt x="1484" y="2"/>
                      <a:pt x="1450" y="5"/>
                    </a:cubicBezTo>
                    <a:cubicBezTo>
                      <a:pt x="654" y="70"/>
                      <a:pt x="1063" y="1133"/>
                      <a:pt x="1063" y="1133"/>
                    </a:cubicBezTo>
                    <a:cubicBezTo>
                      <a:pt x="1063" y="1133"/>
                      <a:pt x="1183" y="1694"/>
                      <a:pt x="910" y="3754"/>
                    </a:cubicBezTo>
                    <a:cubicBezTo>
                      <a:pt x="638" y="5819"/>
                      <a:pt x="1499" y="7753"/>
                      <a:pt x="747" y="8467"/>
                    </a:cubicBezTo>
                    <a:cubicBezTo>
                      <a:pt x="0" y="9181"/>
                      <a:pt x="807" y="9813"/>
                      <a:pt x="807" y="9813"/>
                    </a:cubicBezTo>
                    <a:cubicBezTo>
                      <a:pt x="807" y="9813"/>
                      <a:pt x="1309" y="10489"/>
                      <a:pt x="1851" y="10489"/>
                    </a:cubicBezTo>
                    <a:cubicBezTo>
                      <a:pt x="1917" y="10489"/>
                      <a:pt x="1983" y="10479"/>
                      <a:pt x="2049" y="10456"/>
                    </a:cubicBezTo>
                    <a:cubicBezTo>
                      <a:pt x="2660" y="10244"/>
                      <a:pt x="2049" y="8805"/>
                      <a:pt x="2049" y="8805"/>
                    </a:cubicBezTo>
                    <a:cubicBezTo>
                      <a:pt x="2049" y="8805"/>
                      <a:pt x="2605" y="3062"/>
                      <a:pt x="2643" y="2631"/>
                    </a:cubicBezTo>
                    <a:cubicBezTo>
                      <a:pt x="2676" y="2206"/>
                      <a:pt x="3379" y="1122"/>
                      <a:pt x="3188" y="588"/>
                    </a:cubicBezTo>
                    <a:cubicBezTo>
                      <a:pt x="3130" y="426"/>
                      <a:pt x="3015" y="370"/>
                      <a:pt x="2882" y="370"/>
                    </a:cubicBezTo>
                    <a:cubicBezTo>
                      <a:pt x="2575" y="370"/>
                      <a:pt x="2175" y="670"/>
                      <a:pt x="2175" y="670"/>
                    </a:cubicBezTo>
                    <a:cubicBezTo>
                      <a:pt x="2175" y="670"/>
                      <a:pt x="2240" y="1"/>
                      <a:pt x="154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27" name="Google Shape;9427;p62"/>
              <p:cNvSpPr/>
              <p:nvPr/>
            </p:nvSpPr>
            <p:spPr>
              <a:xfrm>
                <a:off x="3063736" y="3445287"/>
                <a:ext cx="192919" cy="18371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8360" extrusionOk="0">
                    <a:moveTo>
                      <a:pt x="4387" y="246"/>
                    </a:moveTo>
                    <a:cubicBezTo>
                      <a:pt x="5542" y="284"/>
                      <a:pt x="6555" y="496"/>
                      <a:pt x="6555" y="703"/>
                    </a:cubicBezTo>
                    <a:cubicBezTo>
                      <a:pt x="6555" y="714"/>
                      <a:pt x="6555" y="731"/>
                      <a:pt x="6550" y="742"/>
                    </a:cubicBezTo>
                    <a:cubicBezTo>
                      <a:pt x="5765" y="475"/>
                      <a:pt x="4708" y="415"/>
                      <a:pt x="4381" y="398"/>
                    </a:cubicBezTo>
                    <a:lnTo>
                      <a:pt x="4359" y="398"/>
                    </a:lnTo>
                    <a:cubicBezTo>
                      <a:pt x="4033" y="415"/>
                      <a:pt x="3014" y="480"/>
                      <a:pt x="2223" y="747"/>
                    </a:cubicBezTo>
                    <a:cubicBezTo>
                      <a:pt x="2223" y="736"/>
                      <a:pt x="2218" y="720"/>
                      <a:pt x="2218" y="709"/>
                    </a:cubicBezTo>
                    <a:cubicBezTo>
                      <a:pt x="2218" y="507"/>
                      <a:pt x="3232" y="284"/>
                      <a:pt x="4387" y="246"/>
                    </a:cubicBezTo>
                    <a:close/>
                    <a:moveTo>
                      <a:pt x="6512" y="1118"/>
                    </a:moveTo>
                    <a:cubicBezTo>
                      <a:pt x="6899" y="1254"/>
                      <a:pt x="7166" y="1428"/>
                      <a:pt x="7166" y="1635"/>
                    </a:cubicBezTo>
                    <a:cubicBezTo>
                      <a:pt x="7166" y="1657"/>
                      <a:pt x="7166" y="1673"/>
                      <a:pt x="7160" y="1695"/>
                    </a:cubicBezTo>
                    <a:cubicBezTo>
                      <a:pt x="6877" y="1575"/>
                      <a:pt x="6583" y="1494"/>
                      <a:pt x="6278" y="1445"/>
                    </a:cubicBezTo>
                    <a:cubicBezTo>
                      <a:pt x="6158" y="1423"/>
                      <a:pt x="6038" y="1401"/>
                      <a:pt x="5918" y="1390"/>
                    </a:cubicBezTo>
                    <a:cubicBezTo>
                      <a:pt x="6125" y="1319"/>
                      <a:pt x="6327" y="1232"/>
                      <a:pt x="6512" y="1118"/>
                    </a:cubicBezTo>
                    <a:close/>
                    <a:moveTo>
                      <a:pt x="2267" y="1118"/>
                    </a:moveTo>
                    <a:cubicBezTo>
                      <a:pt x="2452" y="1232"/>
                      <a:pt x="2649" y="1325"/>
                      <a:pt x="2856" y="1390"/>
                    </a:cubicBezTo>
                    <a:cubicBezTo>
                      <a:pt x="2741" y="1406"/>
                      <a:pt x="2616" y="1428"/>
                      <a:pt x="2496" y="1450"/>
                    </a:cubicBezTo>
                    <a:cubicBezTo>
                      <a:pt x="2196" y="1499"/>
                      <a:pt x="1902" y="1581"/>
                      <a:pt x="1619" y="1701"/>
                    </a:cubicBezTo>
                    <a:cubicBezTo>
                      <a:pt x="1613" y="1679"/>
                      <a:pt x="1613" y="1663"/>
                      <a:pt x="1613" y="1641"/>
                    </a:cubicBezTo>
                    <a:cubicBezTo>
                      <a:pt x="1613" y="1434"/>
                      <a:pt x="1875" y="1254"/>
                      <a:pt x="2267" y="1118"/>
                    </a:cubicBezTo>
                    <a:close/>
                    <a:moveTo>
                      <a:pt x="7264" y="2158"/>
                    </a:moveTo>
                    <a:cubicBezTo>
                      <a:pt x="7422" y="2267"/>
                      <a:pt x="7525" y="2398"/>
                      <a:pt x="7531" y="2556"/>
                    </a:cubicBezTo>
                    <a:cubicBezTo>
                      <a:pt x="7525" y="2600"/>
                      <a:pt x="7520" y="2638"/>
                      <a:pt x="7504" y="2681"/>
                    </a:cubicBezTo>
                    <a:cubicBezTo>
                      <a:pt x="7258" y="2567"/>
                      <a:pt x="6997" y="2480"/>
                      <a:pt x="6730" y="2420"/>
                    </a:cubicBezTo>
                    <a:cubicBezTo>
                      <a:pt x="6926" y="2365"/>
                      <a:pt x="7106" y="2278"/>
                      <a:pt x="7264" y="2158"/>
                    </a:cubicBezTo>
                    <a:close/>
                    <a:moveTo>
                      <a:pt x="1515" y="2169"/>
                    </a:moveTo>
                    <a:cubicBezTo>
                      <a:pt x="1673" y="2284"/>
                      <a:pt x="1853" y="2371"/>
                      <a:pt x="2049" y="2425"/>
                    </a:cubicBezTo>
                    <a:cubicBezTo>
                      <a:pt x="1782" y="2485"/>
                      <a:pt x="1526" y="2572"/>
                      <a:pt x="1275" y="2687"/>
                    </a:cubicBezTo>
                    <a:cubicBezTo>
                      <a:pt x="1259" y="2649"/>
                      <a:pt x="1254" y="2605"/>
                      <a:pt x="1254" y="2567"/>
                    </a:cubicBezTo>
                    <a:cubicBezTo>
                      <a:pt x="1254" y="2404"/>
                      <a:pt x="1357" y="2273"/>
                      <a:pt x="1515" y="2169"/>
                    </a:cubicBezTo>
                    <a:close/>
                    <a:moveTo>
                      <a:pt x="7809" y="4016"/>
                    </a:moveTo>
                    <a:cubicBezTo>
                      <a:pt x="7907" y="4136"/>
                      <a:pt x="8021" y="4316"/>
                      <a:pt x="7961" y="4458"/>
                    </a:cubicBezTo>
                    <a:cubicBezTo>
                      <a:pt x="7904" y="4606"/>
                      <a:pt x="7583" y="4913"/>
                      <a:pt x="5954" y="4913"/>
                    </a:cubicBezTo>
                    <a:cubicBezTo>
                      <a:pt x="5726" y="4913"/>
                      <a:pt x="5471" y="4907"/>
                      <a:pt x="5188" y="4894"/>
                    </a:cubicBezTo>
                    <a:cubicBezTo>
                      <a:pt x="5079" y="4747"/>
                      <a:pt x="4986" y="4589"/>
                      <a:pt x="4904" y="4425"/>
                    </a:cubicBezTo>
                    <a:lnTo>
                      <a:pt x="4910" y="4425"/>
                    </a:lnTo>
                    <a:cubicBezTo>
                      <a:pt x="5008" y="4425"/>
                      <a:pt x="5139" y="4431"/>
                      <a:pt x="5297" y="4431"/>
                    </a:cubicBezTo>
                    <a:cubicBezTo>
                      <a:pt x="6016" y="4431"/>
                      <a:pt x="7215" y="4371"/>
                      <a:pt x="7809" y="4016"/>
                    </a:cubicBezTo>
                    <a:close/>
                    <a:moveTo>
                      <a:pt x="976" y="4022"/>
                    </a:moveTo>
                    <a:cubicBezTo>
                      <a:pt x="1570" y="4376"/>
                      <a:pt x="2768" y="4431"/>
                      <a:pt x="3488" y="4431"/>
                    </a:cubicBezTo>
                    <a:cubicBezTo>
                      <a:pt x="3646" y="4431"/>
                      <a:pt x="3776" y="4431"/>
                      <a:pt x="3875" y="4425"/>
                    </a:cubicBezTo>
                    <a:lnTo>
                      <a:pt x="3875" y="4425"/>
                    </a:lnTo>
                    <a:cubicBezTo>
                      <a:pt x="3798" y="4589"/>
                      <a:pt x="3706" y="4747"/>
                      <a:pt x="3597" y="4894"/>
                    </a:cubicBezTo>
                    <a:cubicBezTo>
                      <a:pt x="3302" y="4908"/>
                      <a:pt x="3039" y="4915"/>
                      <a:pt x="2803" y="4915"/>
                    </a:cubicBezTo>
                    <a:cubicBezTo>
                      <a:pt x="1202" y="4915"/>
                      <a:pt x="880" y="4611"/>
                      <a:pt x="823" y="4463"/>
                    </a:cubicBezTo>
                    <a:cubicBezTo>
                      <a:pt x="763" y="4327"/>
                      <a:pt x="878" y="4147"/>
                      <a:pt x="976" y="4022"/>
                    </a:cubicBezTo>
                    <a:close/>
                    <a:moveTo>
                      <a:pt x="8043" y="4899"/>
                    </a:moveTo>
                    <a:cubicBezTo>
                      <a:pt x="8108" y="4992"/>
                      <a:pt x="8163" y="5117"/>
                      <a:pt x="8125" y="5215"/>
                    </a:cubicBezTo>
                    <a:cubicBezTo>
                      <a:pt x="8077" y="5326"/>
                      <a:pt x="7802" y="5674"/>
                      <a:pt x="6021" y="5674"/>
                    </a:cubicBezTo>
                    <a:cubicBezTo>
                      <a:pt x="5956" y="5674"/>
                      <a:pt x="5889" y="5674"/>
                      <a:pt x="5820" y="5673"/>
                    </a:cubicBezTo>
                    <a:cubicBezTo>
                      <a:pt x="5689" y="5526"/>
                      <a:pt x="5569" y="5390"/>
                      <a:pt x="5471" y="5264"/>
                    </a:cubicBezTo>
                    <a:lnTo>
                      <a:pt x="5471" y="5264"/>
                    </a:lnTo>
                    <a:cubicBezTo>
                      <a:pt x="5635" y="5270"/>
                      <a:pt x="5798" y="5275"/>
                      <a:pt x="5951" y="5275"/>
                    </a:cubicBezTo>
                    <a:cubicBezTo>
                      <a:pt x="6986" y="5275"/>
                      <a:pt x="7678" y="5150"/>
                      <a:pt x="8043" y="4899"/>
                    </a:cubicBezTo>
                    <a:close/>
                    <a:moveTo>
                      <a:pt x="747" y="4910"/>
                    </a:moveTo>
                    <a:cubicBezTo>
                      <a:pt x="1104" y="5156"/>
                      <a:pt x="1775" y="5281"/>
                      <a:pt x="2775" y="5281"/>
                    </a:cubicBezTo>
                    <a:cubicBezTo>
                      <a:pt x="2796" y="5281"/>
                      <a:pt x="2818" y="5281"/>
                      <a:pt x="2839" y="5281"/>
                    </a:cubicBezTo>
                    <a:cubicBezTo>
                      <a:pt x="2992" y="5281"/>
                      <a:pt x="3150" y="5281"/>
                      <a:pt x="3319" y="5275"/>
                    </a:cubicBezTo>
                    <a:lnTo>
                      <a:pt x="3319" y="5275"/>
                    </a:lnTo>
                    <a:cubicBezTo>
                      <a:pt x="3215" y="5395"/>
                      <a:pt x="3101" y="5531"/>
                      <a:pt x="2970" y="5678"/>
                    </a:cubicBezTo>
                    <a:cubicBezTo>
                      <a:pt x="2887" y="5680"/>
                      <a:pt x="2808" y="5680"/>
                      <a:pt x="2731" y="5680"/>
                    </a:cubicBezTo>
                    <a:cubicBezTo>
                      <a:pt x="979" y="5680"/>
                      <a:pt x="707" y="5336"/>
                      <a:pt x="665" y="5226"/>
                    </a:cubicBezTo>
                    <a:cubicBezTo>
                      <a:pt x="627" y="5128"/>
                      <a:pt x="681" y="5008"/>
                      <a:pt x="747" y="4910"/>
                    </a:cubicBezTo>
                    <a:close/>
                    <a:moveTo>
                      <a:pt x="8168" y="5678"/>
                    </a:moveTo>
                    <a:cubicBezTo>
                      <a:pt x="8256" y="5836"/>
                      <a:pt x="8348" y="6065"/>
                      <a:pt x="8266" y="6223"/>
                    </a:cubicBezTo>
                    <a:cubicBezTo>
                      <a:pt x="8208" y="6331"/>
                      <a:pt x="7982" y="6543"/>
                      <a:pt x="7126" y="6543"/>
                    </a:cubicBezTo>
                    <a:cubicBezTo>
                      <a:pt x="6945" y="6543"/>
                      <a:pt x="6737" y="6534"/>
                      <a:pt x="6495" y="6512"/>
                    </a:cubicBezTo>
                    <a:cubicBezTo>
                      <a:pt x="6387" y="6349"/>
                      <a:pt x="6267" y="6191"/>
                      <a:pt x="6141" y="6038"/>
                    </a:cubicBezTo>
                    <a:cubicBezTo>
                      <a:pt x="7133" y="6027"/>
                      <a:pt x="7803" y="5907"/>
                      <a:pt x="8168" y="5678"/>
                    </a:cubicBezTo>
                    <a:close/>
                    <a:moveTo>
                      <a:pt x="627" y="5689"/>
                    </a:moveTo>
                    <a:cubicBezTo>
                      <a:pt x="992" y="5918"/>
                      <a:pt x="1662" y="6038"/>
                      <a:pt x="2654" y="6043"/>
                    </a:cubicBezTo>
                    <a:cubicBezTo>
                      <a:pt x="2529" y="6196"/>
                      <a:pt x="2409" y="6354"/>
                      <a:pt x="2300" y="6518"/>
                    </a:cubicBezTo>
                    <a:cubicBezTo>
                      <a:pt x="2050" y="6541"/>
                      <a:pt x="1834" y="6551"/>
                      <a:pt x="1649" y="6551"/>
                    </a:cubicBezTo>
                    <a:cubicBezTo>
                      <a:pt x="805" y="6551"/>
                      <a:pt x="582" y="6341"/>
                      <a:pt x="529" y="6234"/>
                    </a:cubicBezTo>
                    <a:cubicBezTo>
                      <a:pt x="442" y="6076"/>
                      <a:pt x="529" y="5847"/>
                      <a:pt x="627" y="5689"/>
                    </a:cubicBezTo>
                    <a:close/>
                    <a:moveTo>
                      <a:pt x="8245" y="6714"/>
                    </a:moveTo>
                    <a:cubicBezTo>
                      <a:pt x="8283" y="6834"/>
                      <a:pt x="8305" y="6970"/>
                      <a:pt x="8245" y="7052"/>
                    </a:cubicBezTo>
                    <a:cubicBezTo>
                      <a:pt x="8212" y="7093"/>
                      <a:pt x="8108" y="7179"/>
                      <a:pt x="7791" y="7179"/>
                    </a:cubicBezTo>
                    <a:cubicBezTo>
                      <a:pt x="7572" y="7179"/>
                      <a:pt x="7252" y="7138"/>
                      <a:pt x="6784" y="7013"/>
                    </a:cubicBezTo>
                    <a:cubicBezTo>
                      <a:pt x="6762" y="6975"/>
                      <a:pt x="6746" y="6937"/>
                      <a:pt x="6724" y="6899"/>
                    </a:cubicBezTo>
                    <a:lnTo>
                      <a:pt x="6724" y="6899"/>
                    </a:lnTo>
                    <a:cubicBezTo>
                      <a:pt x="6866" y="6904"/>
                      <a:pt x="7002" y="6910"/>
                      <a:pt x="7133" y="6910"/>
                    </a:cubicBezTo>
                    <a:cubicBezTo>
                      <a:pt x="7618" y="6910"/>
                      <a:pt x="7989" y="6844"/>
                      <a:pt x="8245" y="6714"/>
                    </a:cubicBezTo>
                    <a:close/>
                    <a:moveTo>
                      <a:pt x="545" y="6719"/>
                    </a:moveTo>
                    <a:cubicBezTo>
                      <a:pt x="801" y="6850"/>
                      <a:pt x="1172" y="6915"/>
                      <a:pt x="1657" y="6915"/>
                    </a:cubicBezTo>
                    <a:cubicBezTo>
                      <a:pt x="1788" y="6915"/>
                      <a:pt x="1924" y="6910"/>
                      <a:pt x="2065" y="6899"/>
                    </a:cubicBezTo>
                    <a:lnTo>
                      <a:pt x="2065" y="6899"/>
                    </a:lnTo>
                    <a:cubicBezTo>
                      <a:pt x="2049" y="6943"/>
                      <a:pt x="2027" y="6981"/>
                      <a:pt x="2006" y="7019"/>
                    </a:cubicBezTo>
                    <a:cubicBezTo>
                      <a:pt x="1532" y="7145"/>
                      <a:pt x="1209" y="7187"/>
                      <a:pt x="990" y="7187"/>
                    </a:cubicBezTo>
                    <a:cubicBezTo>
                      <a:pt x="680" y="7187"/>
                      <a:pt x="577" y="7104"/>
                      <a:pt x="545" y="7062"/>
                    </a:cubicBezTo>
                    <a:cubicBezTo>
                      <a:pt x="491" y="6992"/>
                      <a:pt x="507" y="6844"/>
                      <a:pt x="545" y="6719"/>
                    </a:cubicBezTo>
                    <a:close/>
                    <a:moveTo>
                      <a:pt x="6980" y="7438"/>
                    </a:moveTo>
                    <a:lnTo>
                      <a:pt x="6980" y="7438"/>
                    </a:lnTo>
                    <a:cubicBezTo>
                      <a:pt x="7253" y="7504"/>
                      <a:pt x="7525" y="7542"/>
                      <a:pt x="7798" y="7547"/>
                    </a:cubicBezTo>
                    <a:cubicBezTo>
                      <a:pt x="7945" y="7547"/>
                      <a:pt x="8092" y="7526"/>
                      <a:pt x="8228" y="7487"/>
                    </a:cubicBezTo>
                    <a:lnTo>
                      <a:pt x="8228" y="7487"/>
                    </a:lnTo>
                    <a:cubicBezTo>
                      <a:pt x="8256" y="7602"/>
                      <a:pt x="8277" y="7754"/>
                      <a:pt x="8217" y="7847"/>
                    </a:cubicBezTo>
                    <a:lnTo>
                      <a:pt x="8223" y="7847"/>
                    </a:lnTo>
                    <a:cubicBezTo>
                      <a:pt x="8154" y="7957"/>
                      <a:pt x="7978" y="7986"/>
                      <a:pt x="7816" y="7986"/>
                    </a:cubicBezTo>
                    <a:cubicBezTo>
                      <a:pt x="7786" y="7986"/>
                      <a:pt x="7756" y="7985"/>
                      <a:pt x="7727" y="7983"/>
                    </a:cubicBezTo>
                    <a:cubicBezTo>
                      <a:pt x="7237" y="7962"/>
                      <a:pt x="7160" y="7836"/>
                      <a:pt x="6980" y="7438"/>
                    </a:cubicBezTo>
                    <a:close/>
                    <a:moveTo>
                      <a:pt x="1809" y="7444"/>
                    </a:moveTo>
                    <a:cubicBezTo>
                      <a:pt x="1630" y="7847"/>
                      <a:pt x="1559" y="7967"/>
                      <a:pt x="1068" y="7994"/>
                    </a:cubicBezTo>
                    <a:cubicBezTo>
                      <a:pt x="1049" y="7995"/>
                      <a:pt x="1029" y="7995"/>
                      <a:pt x="1010" y="7995"/>
                    </a:cubicBezTo>
                    <a:cubicBezTo>
                      <a:pt x="837" y="7995"/>
                      <a:pt x="646" y="7970"/>
                      <a:pt x="572" y="7858"/>
                    </a:cubicBezTo>
                    <a:cubicBezTo>
                      <a:pt x="513" y="7760"/>
                      <a:pt x="534" y="7613"/>
                      <a:pt x="567" y="7493"/>
                    </a:cubicBezTo>
                    <a:lnTo>
                      <a:pt x="567" y="7493"/>
                    </a:lnTo>
                    <a:cubicBezTo>
                      <a:pt x="709" y="7531"/>
                      <a:pt x="850" y="7553"/>
                      <a:pt x="997" y="7553"/>
                    </a:cubicBezTo>
                    <a:cubicBezTo>
                      <a:pt x="1270" y="7542"/>
                      <a:pt x="1542" y="7509"/>
                      <a:pt x="1809" y="7444"/>
                    </a:cubicBezTo>
                    <a:close/>
                    <a:moveTo>
                      <a:pt x="4387" y="1"/>
                    </a:moveTo>
                    <a:cubicBezTo>
                      <a:pt x="3662" y="28"/>
                      <a:pt x="1967" y="142"/>
                      <a:pt x="1973" y="709"/>
                    </a:cubicBezTo>
                    <a:cubicBezTo>
                      <a:pt x="1973" y="753"/>
                      <a:pt x="1978" y="791"/>
                      <a:pt x="1995" y="834"/>
                    </a:cubicBezTo>
                    <a:cubicBezTo>
                      <a:pt x="1559" y="1014"/>
                      <a:pt x="1243" y="1276"/>
                      <a:pt x="1243" y="1641"/>
                    </a:cubicBezTo>
                    <a:cubicBezTo>
                      <a:pt x="1243" y="1722"/>
                      <a:pt x="1259" y="1804"/>
                      <a:pt x="1286" y="1875"/>
                    </a:cubicBezTo>
                    <a:cubicBezTo>
                      <a:pt x="1019" y="2066"/>
                      <a:pt x="883" y="2295"/>
                      <a:pt x="883" y="2567"/>
                    </a:cubicBezTo>
                    <a:cubicBezTo>
                      <a:pt x="883" y="2671"/>
                      <a:pt x="905" y="2774"/>
                      <a:pt x="954" y="2872"/>
                    </a:cubicBezTo>
                    <a:cubicBezTo>
                      <a:pt x="730" y="3030"/>
                      <a:pt x="594" y="3221"/>
                      <a:pt x="594" y="3455"/>
                    </a:cubicBezTo>
                    <a:cubicBezTo>
                      <a:pt x="594" y="3575"/>
                      <a:pt x="632" y="3684"/>
                      <a:pt x="698" y="3782"/>
                    </a:cubicBezTo>
                    <a:cubicBezTo>
                      <a:pt x="551" y="3957"/>
                      <a:pt x="344" y="4278"/>
                      <a:pt x="480" y="4605"/>
                    </a:cubicBezTo>
                    <a:cubicBezTo>
                      <a:pt x="480" y="4616"/>
                      <a:pt x="485" y="4621"/>
                      <a:pt x="491" y="4632"/>
                    </a:cubicBezTo>
                    <a:cubicBezTo>
                      <a:pt x="365" y="4796"/>
                      <a:pt x="207" y="5074"/>
                      <a:pt x="316" y="5357"/>
                    </a:cubicBezTo>
                    <a:cubicBezTo>
                      <a:pt x="327" y="5384"/>
                      <a:pt x="338" y="5406"/>
                      <a:pt x="349" y="5428"/>
                    </a:cubicBezTo>
                    <a:cubicBezTo>
                      <a:pt x="218" y="5624"/>
                      <a:pt x="0" y="6043"/>
                      <a:pt x="196" y="6409"/>
                    </a:cubicBezTo>
                    <a:cubicBezTo>
                      <a:pt x="207" y="6430"/>
                      <a:pt x="224" y="6458"/>
                      <a:pt x="246" y="6479"/>
                    </a:cubicBezTo>
                    <a:cubicBezTo>
                      <a:pt x="158" y="6665"/>
                      <a:pt x="49" y="7013"/>
                      <a:pt x="246" y="7280"/>
                    </a:cubicBezTo>
                    <a:cubicBezTo>
                      <a:pt x="180" y="7460"/>
                      <a:pt x="93" y="7793"/>
                      <a:pt x="256" y="8054"/>
                    </a:cubicBezTo>
                    <a:cubicBezTo>
                      <a:pt x="387" y="8256"/>
                      <a:pt x="632" y="8359"/>
                      <a:pt x="987" y="8359"/>
                    </a:cubicBezTo>
                    <a:lnTo>
                      <a:pt x="1079" y="8359"/>
                    </a:lnTo>
                    <a:cubicBezTo>
                      <a:pt x="1815" y="8327"/>
                      <a:pt x="1951" y="8016"/>
                      <a:pt x="2158" y="7542"/>
                    </a:cubicBezTo>
                    <a:cubicBezTo>
                      <a:pt x="2256" y="7308"/>
                      <a:pt x="2371" y="7079"/>
                      <a:pt x="2507" y="6861"/>
                    </a:cubicBezTo>
                    <a:lnTo>
                      <a:pt x="2550" y="6855"/>
                    </a:lnTo>
                    <a:lnTo>
                      <a:pt x="2545" y="6801"/>
                    </a:lnTo>
                    <a:cubicBezTo>
                      <a:pt x="2719" y="6523"/>
                      <a:pt x="2921" y="6261"/>
                      <a:pt x="3144" y="6022"/>
                    </a:cubicBezTo>
                    <a:cubicBezTo>
                      <a:pt x="4501" y="4540"/>
                      <a:pt x="4370" y="4033"/>
                      <a:pt x="4251" y="3886"/>
                    </a:cubicBezTo>
                    <a:lnTo>
                      <a:pt x="4251" y="3886"/>
                    </a:lnTo>
                    <a:lnTo>
                      <a:pt x="4027" y="4066"/>
                    </a:lnTo>
                    <a:lnTo>
                      <a:pt x="4027" y="4055"/>
                    </a:lnTo>
                    <a:cubicBezTo>
                      <a:pt x="3894" y="4061"/>
                      <a:pt x="3715" y="4066"/>
                      <a:pt x="3510" y="4066"/>
                    </a:cubicBezTo>
                    <a:cubicBezTo>
                      <a:pt x="2681" y="4066"/>
                      <a:pt x="1422" y="3988"/>
                      <a:pt x="1047" y="3630"/>
                    </a:cubicBezTo>
                    <a:cubicBezTo>
                      <a:pt x="992" y="3586"/>
                      <a:pt x="965" y="3521"/>
                      <a:pt x="959" y="3455"/>
                    </a:cubicBezTo>
                    <a:cubicBezTo>
                      <a:pt x="959" y="3341"/>
                      <a:pt x="1041" y="3237"/>
                      <a:pt x="1183" y="3145"/>
                    </a:cubicBezTo>
                    <a:cubicBezTo>
                      <a:pt x="1597" y="3461"/>
                      <a:pt x="2382" y="3532"/>
                      <a:pt x="3024" y="3532"/>
                    </a:cubicBezTo>
                    <a:cubicBezTo>
                      <a:pt x="3351" y="3532"/>
                      <a:pt x="3678" y="3515"/>
                      <a:pt x="4005" y="3477"/>
                    </a:cubicBezTo>
                    <a:lnTo>
                      <a:pt x="3967" y="3117"/>
                    </a:lnTo>
                    <a:cubicBezTo>
                      <a:pt x="3759" y="3140"/>
                      <a:pt x="3411" y="3165"/>
                      <a:pt x="3033" y="3165"/>
                    </a:cubicBezTo>
                    <a:cubicBezTo>
                      <a:pt x="2511" y="3165"/>
                      <a:pt x="1932" y="3118"/>
                      <a:pt x="1575" y="2954"/>
                    </a:cubicBezTo>
                    <a:cubicBezTo>
                      <a:pt x="2011" y="2785"/>
                      <a:pt x="2621" y="2660"/>
                      <a:pt x="3210" y="2583"/>
                    </a:cubicBezTo>
                    <a:cubicBezTo>
                      <a:pt x="3319" y="2589"/>
                      <a:pt x="3422" y="2589"/>
                      <a:pt x="3515" y="2589"/>
                    </a:cubicBezTo>
                    <a:cubicBezTo>
                      <a:pt x="3782" y="2589"/>
                      <a:pt x="3984" y="2578"/>
                      <a:pt x="4043" y="2572"/>
                    </a:cubicBezTo>
                    <a:lnTo>
                      <a:pt x="4022" y="2207"/>
                    </a:lnTo>
                    <a:lnTo>
                      <a:pt x="3978" y="2207"/>
                    </a:lnTo>
                    <a:lnTo>
                      <a:pt x="3973" y="2142"/>
                    </a:lnTo>
                    <a:cubicBezTo>
                      <a:pt x="3831" y="2147"/>
                      <a:pt x="3542" y="2169"/>
                      <a:pt x="3188" y="2207"/>
                    </a:cubicBezTo>
                    <a:cubicBezTo>
                      <a:pt x="2725" y="2191"/>
                      <a:pt x="2207" y="2126"/>
                      <a:pt x="1891" y="1968"/>
                    </a:cubicBezTo>
                    <a:cubicBezTo>
                      <a:pt x="2109" y="1897"/>
                      <a:pt x="2327" y="1837"/>
                      <a:pt x="2556" y="1799"/>
                    </a:cubicBezTo>
                    <a:cubicBezTo>
                      <a:pt x="3024" y="1717"/>
                      <a:pt x="3504" y="1673"/>
                      <a:pt x="3984" y="1663"/>
                    </a:cubicBezTo>
                    <a:lnTo>
                      <a:pt x="3984" y="1297"/>
                    </a:lnTo>
                    <a:cubicBezTo>
                      <a:pt x="3967" y="1297"/>
                      <a:pt x="3793" y="1297"/>
                      <a:pt x="3531" y="1319"/>
                    </a:cubicBezTo>
                    <a:cubicBezTo>
                      <a:pt x="3204" y="1243"/>
                      <a:pt x="2888" y="1139"/>
                      <a:pt x="2583" y="1009"/>
                    </a:cubicBezTo>
                    <a:cubicBezTo>
                      <a:pt x="3171" y="836"/>
                      <a:pt x="3779" y="750"/>
                      <a:pt x="4387" y="750"/>
                    </a:cubicBezTo>
                    <a:cubicBezTo>
                      <a:pt x="4990" y="750"/>
                      <a:pt x="5593" y="835"/>
                      <a:pt x="6179" y="1003"/>
                    </a:cubicBezTo>
                    <a:cubicBezTo>
                      <a:pt x="5874" y="1139"/>
                      <a:pt x="5553" y="1243"/>
                      <a:pt x="5231" y="1314"/>
                    </a:cubicBezTo>
                    <a:cubicBezTo>
                      <a:pt x="4970" y="1303"/>
                      <a:pt x="4795" y="1303"/>
                      <a:pt x="4779" y="1297"/>
                    </a:cubicBezTo>
                    <a:lnTo>
                      <a:pt x="4779" y="1663"/>
                    </a:lnTo>
                    <a:cubicBezTo>
                      <a:pt x="5259" y="1668"/>
                      <a:pt x="5738" y="1712"/>
                      <a:pt x="6207" y="1793"/>
                    </a:cubicBezTo>
                    <a:cubicBezTo>
                      <a:pt x="6436" y="1831"/>
                      <a:pt x="6654" y="1891"/>
                      <a:pt x="6871" y="1962"/>
                    </a:cubicBezTo>
                    <a:cubicBezTo>
                      <a:pt x="6550" y="2120"/>
                      <a:pt x="6038" y="2186"/>
                      <a:pt x="5575" y="2207"/>
                    </a:cubicBezTo>
                    <a:cubicBezTo>
                      <a:pt x="5220" y="2164"/>
                      <a:pt x="4932" y="2142"/>
                      <a:pt x="4790" y="2137"/>
                    </a:cubicBezTo>
                    <a:lnTo>
                      <a:pt x="4790" y="2207"/>
                    </a:lnTo>
                    <a:lnTo>
                      <a:pt x="4746" y="2207"/>
                    </a:lnTo>
                    <a:lnTo>
                      <a:pt x="4719" y="2567"/>
                    </a:lnTo>
                    <a:cubicBezTo>
                      <a:pt x="4779" y="2572"/>
                      <a:pt x="4981" y="2583"/>
                      <a:pt x="5248" y="2583"/>
                    </a:cubicBezTo>
                    <a:cubicBezTo>
                      <a:pt x="5346" y="2583"/>
                      <a:pt x="5449" y="2583"/>
                      <a:pt x="5558" y="2578"/>
                    </a:cubicBezTo>
                    <a:cubicBezTo>
                      <a:pt x="6147" y="2654"/>
                      <a:pt x="6757" y="2780"/>
                      <a:pt x="7198" y="2943"/>
                    </a:cubicBezTo>
                    <a:cubicBezTo>
                      <a:pt x="6840" y="3111"/>
                      <a:pt x="6255" y="3159"/>
                      <a:pt x="5732" y="3159"/>
                    </a:cubicBezTo>
                    <a:cubicBezTo>
                      <a:pt x="5357" y="3159"/>
                      <a:pt x="5013" y="3135"/>
                      <a:pt x="4806" y="3112"/>
                    </a:cubicBezTo>
                    <a:lnTo>
                      <a:pt x="4763" y="3477"/>
                    </a:lnTo>
                    <a:cubicBezTo>
                      <a:pt x="5090" y="3510"/>
                      <a:pt x="5422" y="3526"/>
                      <a:pt x="5749" y="3526"/>
                    </a:cubicBezTo>
                    <a:cubicBezTo>
                      <a:pt x="6387" y="3526"/>
                      <a:pt x="7171" y="3450"/>
                      <a:pt x="7591" y="3134"/>
                    </a:cubicBezTo>
                    <a:cubicBezTo>
                      <a:pt x="7727" y="3226"/>
                      <a:pt x="7814" y="3330"/>
                      <a:pt x="7814" y="3444"/>
                    </a:cubicBezTo>
                    <a:cubicBezTo>
                      <a:pt x="7809" y="3510"/>
                      <a:pt x="7781" y="3575"/>
                      <a:pt x="7727" y="3619"/>
                    </a:cubicBezTo>
                    <a:cubicBezTo>
                      <a:pt x="7348" y="3980"/>
                      <a:pt x="6071" y="4060"/>
                      <a:pt x="5241" y="4060"/>
                    </a:cubicBezTo>
                    <a:cubicBezTo>
                      <a:pt x="5045" y="4060"/>
                      <a:pt x="4875" y="4055"/>
                      <a:pt x="4746" y="4049"/>
                    </a:cubicBezTo>
                    <a:lnTo>
                      <a:pt x="4746" y="4066"/>
                    </a:lnTo>
                    <a:lnTo>
                      <a:pt x="4523" y="3886"/>
                    </a:lnTo>
                    <a:lnTo>
                      <a:pt x="4523" y="3886"/>
                    </a:lnTo>
                    <a:cubicBezTo>
                      <a:pt x="4403" y="4033"/>
                      <a:pt x="4278" y="4540"/>
                      <a:pt x="5635" y="6022"/>
                    </a:cubicBezTo>
                    <a:cubicBezTo>
                      <a:pt x="5858" y="6261"/>
                      <a:pt x="6060" y="6518"/>
                      <a:pt x="6239" y="6790"/>
                    </a:cubicBezTo>
                    <a:lnTo>
                      <a:pt x="6234" y="6850"/>
                    </a:lnTo>
                    <a:lnTo>
                      <a:pt x="6278" y="6855"/>
                    </a:lnTo>
                    <a:cubicBezTo>
                      <a:pt x="6408" y="7073"/>
                      <a:pt x="6523" y="7302"/>
                      <a:pt x="6626" y="7537"/>
                    </a:cubicBezTo>
                    <a:cubicBezTo>
                      <a:pt x="6833" y="8005"/>
                      <a:pt x="6975" y="8316"/>
                      <a:pt x="7705" y="8348"/>
                    </a:cubicBezTo>
                    <a:lnTo>
                      <a:pt x="7798" y="8348"/>
                    </a:lnTo>
                    <a:cubicBezTo>
                      <a:pt x="8152" y="8348"/>
                      <a:pt x="8397" y="8245"/>
                      <a:pt x="8528" y="8038"/>
                    </a:cubicBezTo>
                    <a:cubicBezTo>
                      <a:pt x="8691" y="7776"/>
                      <a:pt x="8604" y="7444"/>
                      <a:pt x="8533" y="7264"/>
                    </a:cubicBezTo>
                    <a:cubicBezTo>
                      <a:pt x="8735" y="7008"/>
                      <a:pt x="8621" y="6654"/>
                      <a:pt x="8539" y="6474"/>
                    </a:cubicBezTo>
                    <a:cubicBezTo>
                      <a:pt x="8555" y="6447"/>
                      <a:pt x="8572" y="6425"/>
                      <a:pt x="8588" y="6398"/>
                    </a:cubicBezTo>
                    <a:cubicBezTo>
                      <a:pt x="8779" y="6033"/>
                      <a:pt x="8561" y="5613"/>
                      <a:pt x="8430" y="5417"/>
                    </a:cubicBezTo>
                    <a:cubicBezTo>
                      <a:pt x="8441" y="5395"/>
                      <a:pt x="8452" y="5373"/>
                      <a:pt x="8463" y="5351"/>
                    </a:cubicBezTo>
                    <a:cubicBezTo>
                      <a:pt x="8572" y="5063"/>
                      <a:pt x="8414" y="4785"/>
                      <a:pt x="8283" y="4627"/>
                    </a:cubicBezTo>
                    <a:cubicBezTo>
                      <a:pt x="8288" y="4616"/>
                      <a:pt x="8294" y="4605"/>
                      <a:pt x="8299" y="4594"/>
                    </a:cubicBezTo>
                    <a:cubicBezTo>
                      <a:pt x="8435" y="4267"/>
                      <a:pt x="8223" y="3946"/>
                      <a:pt x="8076" y="3771"/>
                    </a:cubicBezTo>
                    <a:cubicBezTo>
                      <a:pt x="8141" y="3679"/>
                      <a:pt x="8179" y="3564"/>
                      <a:pt x="8179" y="3450"/>
                    </a:cubicBezTo>
                    <a:cubicBezTo>
                      <a:pt x="8179" y="3215"/>
                      <a:pt x="8043" y="3019"/>
                      <a:pt x="7820" y="2861"/>
                    </a:cubicBezTo>
                    <a:cubicBezTo>
                      <a:pt x="7869" y="2769"/>
                      <a:pt x="7890" y="2665"/>
                      <a:pt x="7890" y="2556"/>
                    </a:cubicBezTo>
                    <a:cubicBezTo>
                      <a:pt x="7890" y="2284"/>
                      <a:pt x="7754" y="2055"/>
                      <a:pt x="7482" y="1870"/>
                    </a:cubicBezTo>
                    <a:cubicBezTo>
                      <a:pt x="7509" y="1793"/>
                      <a:pt x="7525" y="1717"/>
                      <a:pt x="7525" y="1635"/>
                    </a:cubicBezTo>
                    <a:cubicBezTo>
                      <a:pt x="7525" y="1270"/>
                      <a:pt x="7209" y="1009"/>
                      <a:pt x="6773" y="823"/>
                    </a:cubicBezTo>
                    <a:cubicBezTo>
                      <a:pt x="6784" y="785"/>
                      <a:pt x="6795" y="747"/>
                      <a:pt x="6795" y="703"/>
                    </a:cubicBezTo>
                    <a:cubicBezTo>
                      <a:pt x="6795" y="137"/>
                      <a:pt x="5111" y="22"/>
                      <a:pt x="438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28" name="Google Shape;9428;p62"/>
              <p:cNvSpPr/>
              <p:nvPr/>
            </p:nvSpPr>
            <p:spPr>
              <a:xfrm>
                <a:off x="3147586" y="3469828"/>
                <a:ext cx="24135" cy="107004"/>
              </a:xfrm>
              <a:custGeom>
                <a:avLst/>
                <a:gdLst/>
                <a:ahLst/>
                <a:cxnLst/>
                <a:rect l="l" t="t" r="r" b="b"/>
                <a:pathLst>
                  <a:path w="955" h="4234" extrusionOk="0">
                    <a:moveTo>
                      <a:pt x="475" y="0"/>
                    </a:moveTo>
                    <a:cubicBezTo>
                      <a:pt x="475" y="0"/>
                      <a:pt x="208" y="33"/>
                      <a:pt x="137" y="76"/>
                    </a:cubicBezTo>
                    <a:cubicBezTo>
                      <a:pt x="61" y="114"/>
                      <a:pt x="1" y="1101"/>
                      <a:pt x="126" y="1210"/>
                    </a:cubicBezTo>
                    <a:cubicBezTo>
                      <a:pt x="251" y="1313"/>
                      <a:pt x="44" y="1477"/>
                      <a:pt x="55" y="1738"/>
                    </a:cubicBezTo>
                    <a:cubicBezTo>
                      <a:pt x="61" y="2005"/>
                      <a:pt x="126" y="2872"/>
                      <a:pt x="191" y="3013"/>
                    </a:cubicBezTo>
                    <a:cubicBezTo>
                      <a:pt x="251" y="3150"/>
                      <a:pt x="240" y="4234"/>
                      <a:pt x="475" y="4234"/>
                    </a:cubicBezTo>
                    <a:cubicBezTo>
                      <a:pt x="709" y="4234"/>
                      <a:pt x="698" y="3150"/>
                      <a:pt x="764" y="3013"/>
                    </a:cubicBezTo>
                    <a:cubicBezTo>
                      <a:pt x="823" y="2872"/>
                      <a:pt x="889" y="2005"/>
                      <a:pt x="900" y="1738"/>
                    </a:cubicBezTo>
                    <a:cubicBezTo>
                      <a:pt x="911" y="1471"/>
                      <a:pt x="698" y="1313"/>
                      <a:pt x="829" y="1210"/>
                    </a:cubicBezTo>
                    <a:cubicBezTo>
                      <a:pt x="954" y="1101"/>
                      <a:pt x="889" y="120"/>
                      <a:pt x="818" y="71"/>
                    </a:cubicBezTo>
                    <a:cubicBezTo>
                      <a:pt x="742" y="27"/>
                      <a:pt x="475" y="0"/>
                      <a:pt x="47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29" name="Google Shape;9429;p62"/>
              <p:cNvSpPr/>
              <p:nvPr/>
            </p:nvSpPr>
            <p:spPr>
              <a:xfrm>
                <a:off x="3316002" y="3800796"/>
                <a:ext cx="45895" cy="2860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132" extrusionOk="0">
                    <a:moveTo>
                      <a:pt x="915" y="0"/>
                    </a:moveTo>
                    <a:cubicBezTo>
                      <a:pt x="708" y="0"/>
                      <a:pt x="488" y="108"/>
                      <a:pt x="295" y="374"/>
                    </a:cubicBezTo>
                    <a:cubicBezTo>
                      <a:pt x="1" y="784"/>
                      <a:pt x="334" y="1132"/>
                      <a:pt x="575" y="1132"/>
                    </a:cubicBezTo>
                    <a:cubicBezTo>
                      <a:pt x="629" y="1132"/>
                      <a:pt x="678" y="1115"/>
                      <a:pt x="715" y="1077"/>
                    </a:cubicBezTo>
                    <a:cubicBezTo>
                      <a:pt x="916" y="870"/>
                      <a:pt x="1537" y="984"/>
                      <a:pt x="1679" y="674"/>
                    </a:cubicBezTo>
                    <a:cubicBezTo>
                      <a:pt x="1815" y="358"/>
                      <a:pt x="1412" y="221"/>
                      <a:pt x="1412" y="221"/>
                    </a:cubicBezTo>
                    <a:cubicBezTo>
                      <a:pt x="1274" y="85"/>
                      <a:pt x="1099" y="0"/>
                      <a:pt x="91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30" name="Google Shape;9430;p62"/>
              <p:cNvSpPr/>
              <p:nvPr/>
            </p:nvSpPr>
            <p:spPr>
              <a:xfrm>
                <a:off x="2997897" y="3645093"/>
                <a:ext cx="37479" cy="23706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938" extrusionOk="0">
                    <a:moveTo>
                      <a:pt x="568" y="1"/>
                    </a:moveTo>
                    <a:cubicBezTo>
                      <a:pt x="320" y="1"/>
                      <a:pt x="117" y="99"/>
                      <a:pt x="66" y="269"/>
                    </a:cubicBezTo>
                    <a:cubicBezTo>
                      <a:pt x="1" y="503"/>
                      <a:pt x="240" y="781"/>
                      <a:pt x="611" y="890"/>
                    </a:cubicBezTo>
                    <a:cubicBezTo>
                      <a:pt x="716" y="922"/>
                      <a:pt x="820" y="938"/>
                      <a:pt x="917" y="938"/>
                    </a:cubicBezTo>
                    <a:cubicBezTo>
                      <a:pt x="1162" y="938"/>
                      <a:pt x="1361" y="840"/>
                      <a:pt x="1412" y="672"/>
                    </a:cubicBezTo>
                    <a:cubicBezTo>
                      <a:pt x="1483" y="437"/>
                      <a:pt x="1238" y="160"/>
                      <a:pt x="867" y="45"/>
                    </a:cubicBezTo>
                    <a:cubicBezTo>
                      <a:pt x="765" y="15"/>
                      <a:pt x="663" y="1"/>
                      <a:pt x="56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31" name="Google Shape;9431;p62"/>
              <p:cNvSpPr/>
              <p:nvPr/>
            </p:nvSpPr>
            <p:spPr>
              <a:xfrm>
                <a:off x="2968025" y="3658714"/>
                <a:ext cx="65153" cy="151913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6011" extrusionOk="0">
                    <a:moveTo>
                      <a:pt x="1635" y="1332"/>
                    </a:moveTo>
                    <a:cubicBezTo>
                      <a:pt x="1635" y="1332"/>
                      <a:pt x="1586" y="2770"/>
                      <a:pt x="1471" y="3446"/>
                    </a:cubicBezTo>
                    <a:lnTo>
                      <a:pt x="1471" y="3440"/>
                    </a:lnTo>
                    <a:cubicBezTo>
                      <a:pt x="1357" y="4116"/>
                      <a:pt x="1095" y="5418"/>
                      <a:pt x="1095" y="5418"/>
                    </a:cubicBezTo>
                    <a:cubicBezTo>
                      <a:pt x="1095" y="5418"/>
                      <a:pt x="850" y="4045"/>
                      <a:pt x="1014" y="3135"/>
                    </a:cubicBezTo>
                    <a:cubicBezTo>
                      <a:pt x="1177" y="2225"/>
                      <a:pt x="1635" y="1332"/>
                      <a:pt x="1635" y="1332"/>
                    </a:cubicBezTo>
                    <a:close/>
                    <a:moveTo>
                      <a:pt x="1333" y="0"/>
                    </a:moveTo>
                    <a:cubicBezTo>
                      <a:pt x="1262" y="0"/>
                      <a:pt x="1199" y="23"/>
                      <a:pt x="1155" y="84"/>
                    </a:cubicBezTo>
                    <a:cubicBezTo>
                      <a:pt x="965" y="345"/>
                      <a:pt x="1215" y="1201"/>
                      <a:pt x="861" y="1751"/>
                    </a:cubicBezTo>
                    <a:cubicBezTo>
                      <a:pt x="502" y="2307"/>
                      <a:pt x="442" y="4704"/>
                      <a:pt x="284" y="5004"/>
                    </a:cubicBezTo>
                    <a:cubicBezTo>
                      <a:pt x="131" y="5304"/>
                      <a:pt x="0" y="5734"/>
                      <a:pt x="180" y="5871"/>
                    </a:cubicBezTo>
                    <a:cubicBezTo>
                      <a:pt x="220" y="5899"/>
                      <a:pt x="263" y="5911"/>
                      <a:pt x="309" y="5911"/>
                    </a:cubicBezTo>
                    <a:cubicBezTo>
                      <a:pt x="461" y="5911"/>
                      <a:pt x="642" y="5792"/>
                      <a:pt x="820" y="5792"/>
                    </a:cubicBezTo>
                    <a:cubicBezTo>
                      <a:pt x="834" y="5792"/>
                      <a:pt x="847" y="5793"/>
                      <a:pt x="861" y="5794"/>
                    </a:cubicBezTo>
                    <a:cubicBezTo>
                      <a:pt x="1075" y="5813"/>
                      <a:pt x="1073" y="6010"/>
                      <a:pt x="1242" y="6010"/>
                    </a:cubicBezTo>
                    <a:cubicBezTo>
                      <a:pt x="1267" y="6010"/>
                      <a:pt x="1296" y="6006"/>
                      <a:pt x="1330" y="5996"/>
                    </a:cubicBezTo>
                    <a:cubicBezTo>
                      <a:pt x="1591" y="5920"/>
                      <a:pt x="1531" y="4786"/>
                      <a:pt x="1777" y="4301"/>
                    </a:cubicBezTo>
                    <a:cubicBezTo>
                      <a:pt x="2016" y="3816"/>
                      <a:pt x="2060" y="1114"/>
                      <a:pt x="2365" y="645"/>
                    </a:cubicBezTo>
                    <a:cubicBezTo>
                      <a:pt x="2577" y="319"/>
                      <a:pt x="2413" y="123"/>
                      <a:pt x="2183" y="123"/>
                    </a:cubicBezTo>
                    <a:cubicBezTo>
                      <a:pt x="2082" y="123"/>
                      <a:pt x="1969" y="160"/>
                      <a:pt x="1869" y="242"/>
                    </a:cubicBezTo>
                    <a:cubicBezTo>
                      <a:pt x="1869" y="242"/>
                      <a:pt x="1561" y="0"/>
                      <a:pt x="133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32" name="Google Shape;9432;p62"/>
              <p:cNvSpPr/>
              <p:nvPr/>
            </p:nvSpPr>
            <p:spPr>
              <a:xfrm>
                <a:off x="2997948" y="3820282"/>
                <a:ext cx="10994" cy="2593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26" extrusionOk="0">
                    <a:moveTo>
                      <a:pt x="177" y="1"/>
                    </a:moveTo>
                    <a:cubicBezTo>
                      <a:pt x="154" y="1"/>
                      <a:pt x="131" y="8"/>
                      <a:pt x="113" y="22"/>
                    </a:cubicBezTo>
                    <a:cubicBezTo>
                      <a:pt x="113" y="22"/>
                      <a:pt x="0" y="1025"/>
                      <a:pt x="211" y="1025"/>
                    </a:cubicBezTo>
                    <a:cubicBezTo>
                      <a:pt x="213" y="1025"/>
                      <a:pt x="215" y="1025"/>
                      <a:pt x="217" y="1025"/>
                    </a:cubicBezTo>
                    <a:cubicBezTo>
                      <a:pt x="435" y="1014"/>
                      <a:pt x="277" y="22"/>
                      <a:pt x="211" y="6"/>
                    </a:cubicBezTo>
                    <a:cubicBezTo>
                      <a:pt x="200" y="2"/>
                      <a:pt x="189" y="1"/>
                      <a:pt x="1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33" name="Google Shape;9433;p62"/>
              <p:cNvSpPr/>
              <p:nvPr/>
            </p:nvSpPr>
            <p:spPr>
              <a:xfrm>
                <a:off x="2999869" y="3845352"/>
                <a:ext cx="10994" cy="2590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25" extrusionOk="0">
                    <a:moveTo>
                      <a:pt x="173" y="0"/>
                    </a:moveTo>
                    <a:cubicBezTo>
                      <a:pt x="152" y="0"/>
                      <a:pt x="132" y="8"/>
                      <a:pt x="113" y="22"/>
                    </a:cubicBezTo>
                    <a:cubicBezTo>
                      <a:pt x="113" y="22"/>
                      <a:pt x="1" y="1025"/>
                      <a:pt x="212" y="1025"/>
                    </a:cubicBezTo>
                    <a:cubicBezTo>
                      <a:pt x="213" y="1025"/>
                      <a:pt x="215" y="1025"/>
                      <a:pt x="217" y="1025"/>
                    </a:cubicBezTo>
                    <a:cubicBezTo>
                      <a:pt x="435" y="1014"/>
                      <a:pt x="277" y="22"/>
                      <a:pt x="206" y="6"/>
                    </a:cubicBezTo>
                    <a:cubicBezTo>
                      <a:pt x="195" y="2"/>
                      <a:pt x="184" y="0"/>
                      <a:pt x="17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34" name="Google Shape;9434;p62"/>
              <p:cNvSpPr/>
              <p:nvPr/>
            </p:nvSpPr>
            <p:spPr>
              <a:xfrm>
                <a:off x="3001258" y="3869437"/>
                <a:ext cx="10842" cy="2593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026" extrusionOk="0">
                    <a:moveTo>
                      <a:pt x="172" y="1"/>
                    </a:moveTo>
                    <a:cubicBezTo>
                      <a:pt x="149" y="1"/>
                      <a:pt x="126" y="8"/>
                      <a:pt x="107" y="23"/>
                    </a:cubicBezTo>
                    <a:cubicBezTo>
                      <a:pt x="107" y="23"/>
                      <a:pt x="0" y="1026"/>
                      <a:pt x="206" y="1026"/>
                    </a:cubicBezTo>
                    <a:cubicBezTo>
                      <a:pt x="208" y="1026"/>
                      <a:pt x="209" y="1025"/>
                      <a:pt x="211" y="1025"/>
                    </a:cubicBezTo>
                    <a:cubicBezTo>
                      <a:pt x="429" y="1014"/>
                      <a:pt x="271" y="23"/>
                      <a:pt x="205" y="6"/>
                    </a:cubicBezTo>
                    <a:cubicBezTo>
                      <a:pt x="195" y="3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35" name="Google Shape;9435;p62"/>
              <p:cNvSpPr/>
              <p:nvPr/>
            </p:nvSpPr>
            <p:spPr>
              <a:xfrm>
                <a:off x="3124740" y="3316398"/>
                <a:ext cx="31818" cy="3123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236" extrusionOk="0">
                    <a:moveTo>
                      <a:pt x="805" y="0"/>
                    </a:moveTo>
                    <a:cubicBezTo>
                      <a:pt x="602" y="0"/>
                      <a:pt x="240" y="105"/>
                      <a:pt x="120" y="241"/>
                    </a:cubicBezTo>
                    <a:cubicBezTo>
                      <a:pt x="0" y="382"/>
                      <a:pt x="0" y="873"/>
                      <a:pt x="87" y="987"/>
                    </a:cubicBezTo>
                    <a:cubicBezTo>
                      <a:pt x="162" y="1085"/>
                      <a:pt x="321" y="1235"/>
                      <a:pt x="505" y="1235"/>
                    </a:cubicBezTo>
                    <a:cubicBezTo>
                      <a:pt x="536" y="1235"/>
                      <a:pt x="567" y="1231"/>
                      <a:pt x="600" y="1221"/>
                    </a:cubicBezTo>
                    <a:cubicBezTo>
                      <a:pt x="817" y="1156"/>
                      <a:pt x="1052" y="687"/>
                      <a:pt x="1155" y="573"/>
                    </a:cubicBezTo>
                    <a:cubicBezTo>
                      <a:pt x="1259" y="459"/>
                      <a:pt x="1128" y="17"/>
                      <a:pt x="834" y="1"/>
                    </a:cubicBezTo>
                    <a:cubicBezTo>
                      <a:pt x="825" y="0"/>
                      <a:pt x="815" y="0"/>
                      <a:pt x="80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36" name="Google Shape;9436;p62"/>
              <p:cNvSpPr/>
              <p:nvPr/>
            </p:nvSpPr>
            <p:spPr>
              <a:xfrm>
                <a:off x="3163710" y="3316398"/>
                <a:ext cx="31970" cy="3108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1230" extrusionOk="0">
                    <a:moveTo>
                      <a:pt x="454" y="0"/>
                    </a:moveTo>
                    <a:cubicBezTo>
                      <a:pt x="444" y="0"/>
                      <a:pt x="434" y="0"/>
                      <a:pt x="425" y="1"/>
                    </a:cubicBezTo>
                    <a:cubicBezTo>
                      <a:pt x="131" y="17"/>
                      <a:pt x="0" y="459"/>
                      <a:pt x="104" y="573"/>
                    </a:cubicBezTo>
                    <a:cubicBezTo>
                      <a:pt x="207" y="687"/>
                      <a:pt x="442" y="1156"/>
                      <a:pt x="665" y="1216"/>
                    </a:cubicBezTo>
                    <a:cubicBezTo>
                      <a:pt x="697" y="1225"/>
                      <a:pt x="729" y="1230"/>
                      <a:pt x="760" y="1230"/>
                    </a:cubicBezTo>
                    <a:cubicBezTo>
                      <a:pt x="944" y="1230"/>
                      <a:pt x="1103" y="1080"/>
                      <a:pt x="1177" y="982"/>
                    </a:cubicBezTo>
                    <a:cubicBezTo>
                      <a:pt x="1264" y="867"/>
                      <a:pt x="1264" y="382"/>
                      <a:pt x="1139" y="241"/>
                    </a:cubicBezTo>
                    <a:cubicBezTo>
                      <a:pt x="1020" y="105"/>
                      <a:pt x="657" y="0"/>
                      <a:pt x="45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37" name="Google Shape;9437;p62"/>
              <p:cNvSpPr/>
              <p:nvPr/>
            </p:nvSpPr>
            <p:spPr>
              <a:xfrm>
                <a:off x="3148825" y="3340786"/>
                <a:ext cx="23984" cy="19333"/>
              </a:xfrm>
              <a:custGeom>
                <a:avLst/>
                <a:gdLst/>
                <a:ahLst/>
                <a:cxnLst/>
                <a:rect l="l" t="t" r="r" b="b"/>
                <a:pathLst>
                  <a:path w="949" h="765" extrusionOk="0">
                    <a:moveTo>
                      <a:pt x="475" y="0"/>
                    </a:moveTo>
                    <a:cubicBezTo>
                      <a:pt x="355" y="0"/>
                      <a:pt x="1" y="649"/>
                      <a:pt x="208" y="736"/>
                    </a:cubicBezTo>
                    <a:cubicBezTo>
                      <a:pt x="248" y="753"/>
                      <a:pt x="283" y="760"/>
                      <a:pt x="313" y="760"/>
                    </a:cubicBezTo>
                    <a:cubicBezTo>
                      <a:pt x="436" y="760"/>
                      <a:pt x="475" y="643"/>
                      <a:pt x="475" y="643"/>
                    </a:cubicBezTo>
                    <a:cubicBezTo>
                      <a:pt x="475" y="643"/>
                      <a:pt x="514" y="765"/>
                      <a:pt x="639" y="765"/>
                    </a:cubicBezTo>
                    <a:cubicBezTo>
                      <a:pt x="668" y="765"/>
                      <a:pt x="702" y="758"/>
                      <a:pt x="742" y="741"/>
                    </a:cubicBezTo>
                    <a:cubicBezTo>
                      <a:pt x="949" y="654"/>
                      <a:pt x="595" y="0"/>
                      <a:pt x="47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9438" name="Google Shape;9438;p62"/>
          <p:cNvGrpSpPr/>
          <p:nvPr/>
        </p:nvGrpSpPr>
        <p:grpSpPr>
          <a:xfrm>
            <a:off x="4707616" y="3256553"/>
            <a:ext cx="447702" cy="1135923"/>
            <a:chOff x="4707616" y="3256553"/>
            <a:chExt cx="447702" cy="1135923"/>
          </a:xfrm>
        </p:grpSpPr>
        <p:sp>
          <p:nvSpPr>
            <p:cNvPr id="9439" name="Google Shape;9439;p62"/>
            <p:cNvSpPr/>
            <p:nvPr/>
          </p:nvSpPr>
          <p:spPr>
            <a:xfrm>
              <a:off x="4707616" y="3256553"/>
              <a:ext cx="447702" cy="1135923"/>
            </a:xfrm>
            <a:custGeom>
              <a:avLst/>
              <a:gdLst/>
              <a:ahLst/>
              <a:cxnLst/>
              <a:rect l="l" t="t" r="r" b="b"/>
              <a:pathLst>
                <a:path w="17715" h="44947" extrusionOk="0">
                  <a:moveTo>
                    <a:pt x="8707" y="1"/>
                  </a:moveTo>
                  <a:cubicBezTo>
                    <a:pt x="7995" y="1"/>
                    <a:pt x="6260" y="235"/>
                    <a:pt x="6588" y="2603"/>
                  </a:cubicBezTo>
                  <a:cubicBezTo>
                    <a:pt x="6588" y="2603"/>
                    <a:pt x="6530" y="2587"/>
                    <a:pt x="6458" y="2587"/>
                  </a:cubicBezTo>
                  <a:cubicBezTo>
                    <a:pt x="6328" y="2587"/>
                    <a:pt x="6156" y="2641"/>
                    <a:pt x="6212" y="2946"/>
                  </a:cubicBezTo>
                  <a:cubicBezTo>
                    <a:pt x="6294" y="3415"/>
                    <a:pt x="6457" y="3965"/>
                    <a:pt x="7040" y="3965"/>
                  </a:cubicBezTo>
                  <a:cubicBezTo>
                    <a:pt x="7040" y="3965"/>
                    <a:pt x="7051" y="4690"/>
                    <a:pt x="7585" y="5022"/>
                  </a:cubicBezTo>
                  <a:cubicBezTo>
                    <a:pt x="7585" y="5022"/>
                    <a:pt x="7716" y="5720"/>
                    <a:pt x="7618" y="5851"/>
                  </a:cubicBezTo>
                  <a:cubicBezTo>
                    <a:pt x="7525" y="5982"/>
                    <a:pt x="5749" y="7224"/>
                    <a:pt x="5166" y="7278"/>
                  </a:cubicBezTo>
                  <a:cubicBezTo>
                    <a:pt x="4588" y="7338"/>
                    <a:pt x="2796" y="7758"/>
                    <a:pt x="2774" y="9725"/>
                  </a:cubicBezTo>
                  <a:cubicBezTo>
                    <a:pt x="2752" y="11687"/>
                    <a:pt x="2621" y="12259"/>
                    <a:pt x="2441" y="12542"/>
                  </a:cubicBezTo>
                  <a:cubicBezTo>
                    <a:pt x="2267" y="12825"/>
                    <a:pt x="2147" y="14640"/>
                    <a:pt x="2191" y="15485"/>
                  </a:cubicBezTo>
                  <a:cubicBezTo>
                    <a:pt x="2240" y="16324"/>
                    <a:pt x="1390" y="18422"/>
                    <a:pt x="1542" y="20874"/>
                  </a:cubicBezTo>
                  <a:cubicBezTo>
                    <a:pt x="1542" y="20874"/>
                    <a:pt x="665" y="21691"/>
                    <a:pt x="594" y="22334"/>
                  </a:cubicBezTo>
                  <a:cubicBezTo>
                    <a:pt x="523" y="22971"/>
                    <a:pt x="0" y="23838"/>
                    <a:pt x="60" y="23958"/>
                  </a:cubicBezTo>
                  <a:cubicBezTo>
                    <a:pt x="87" y="24009"/>
                    <a:pt x="166" y="24037"/>
                    <a:pt x="260" y="24037"/>
                  </a:cubicBezTo>
                  <a:cubicBezTo>
                    <a:pt x="376" y="24037"/>
                    <a:pt x="515" y="23994"/>
                    <a:pt x="605" y="23898"/>
                  </a:cubicBezTo>
                  <a:cubicBezTo>
                    <a:pt x="769" y="23718"/>
                    <a:pt x="1030" y="23386"/>
                    <a:pt x="1030" y="23386"/>
                  </a:cubicBezTo>
                  <a:lnTo>
                    <a:pt x="1030" y="23386"/>
                  </a:lnTo>
                  <a:cubicBezTo>
                    <a:pt x="1030" y="23386"/>
                    <a:pt x="474" y="25511"/>
                    <a:pt x="758" y="25603"/>
                  </a:cubicBezTo>
                  <a:cubicBezTo>
                    <a:pt x="769" y="25607"/>
                    <a:pt x="781" y="25609"/>
                    <a:pt x="792" y="25609"/>
                  </a:cubicBezTo>
                  <a:cubicBezTo>
                    <a:pt x="1101" y="25609"/>
                    <a:pt x="1317" y="24295"/>
                    <a:pt x="1422" y="24143"/>
                  </a:cubicBezTo>
                  <a:cubicBezTo>
                    <a:pt x="1441" y="24117"/>
                    <a:pt x="1456" y="24106"/>
                    <a:pt x="1468" y="24106"/>
                  </a:cubicBezTo>
                  <a:cubicBezTo>
                    <a:pt x="1530" y="24106"/>
                    <a:pt x="1525" y="24383"/>
                    <a:pt x="1493" y="24546"/>
                  </a:cubicBezTo>
                  <a:cubicBezTo>
                    <a:pt x="1451" y="24741"/>
                    <a:pt x="1378" y="25771"/>
                    <a:pt x="1600" y="25771"/>
                  </a:cubicBezTo>
                  <a:cubicBezTo>
                    <a:pt x="1608" y="25771"/>
                    <a:pt x="1616" y="25769"/>
                    <a:pt x="1624" y="25767"/>
                  </a:cubicBezTo>
                  <a:cubicBezTo>
                    <a:pt x="1851" y="25701"/>
                    <a:pt x="1928" y="24271"/>
                    <a:pt x="2034" y="24271"/>
                  </a:cubicBezTo>
                  <a:cubicBezTo>
                    <a:pt x="2042" y="24271"/>
                    <a:pt x="2051" y="24280"/>
                    <a:pt x="2060" y="24301"/>
                  </a:cubicBezTo>
                  <a:cubicBezTo>
                    <a:pt x="2180" y="24573"/>
                    <a:pt x="2000" y="25592"/>
                    <a:pt x="2169" y="25625"/>
                  </a:cubicBezTo>
                  <a:cubicBezTo>
                    <a:pt x="2183" y="25628"/>
                    <a:pt x="2195" y="25629"/>
                    <a:pt x="2207" y="25629"/>
                  </a:cubicBezTo>
                  <a:cubicBezTo>
                    <a:pt x="2334" y="25629"/>
                    <a:pt x="2346" y="25475"/>
                    <a:pt x="2371" y="25380"/>
                  </a:cubicBezTo>
                  <a:cubicBezTo>
                    <a:pt x="2396" y="25279"/>
                    <a:pt x="2346" y="24133"/>
                    <a:pt x="2444" y="24133"/>
                  </a:cubicBezTo>
                  <a:cubicBezTo>
                    <a:pt x="2451" y="24133"/>
                    <a:pt x="2459" y="24140"/>
                    <a:pt x="2469" y="24154"/>
                  </a:cubicBezTo>
                  <a:cubicBezTo>
                    <a:pt x="2599" y="24350"/>
                    <a:pt x="2523" y="25353"/>
                    <a:pt x="2632" y="25385"/>
                  </a:cubicBezTo>
                  <a:cubicBezTo>
                    <a:pt x="2632" y="25385"/>
                    <a:pt x="2671" y="25404"/>
                    <a:pt x="2719" y="25404"/>
                  </a:cubicBezTo>
                  <a:cubicBezTo>
                    <a:pt x="2796" y="25404"/>
                    <a:pt x="2895" y="25356"/>
                    <a:pt x="2888" y="25107"/>
                  </a:cubicBezTo>
                  <a:cubicBezTo>
                    <a:pt x="2877" y="24704"/>
                    <a:pt x="3024" y="22966"/>
                    <a:pt x="3030" y="22563"/>
                  </a:cubicBezTo>
                  <a:cubicBezTo>
                    <a:pt x="3041" y="22007"/>
                    <a:pt x="2725" y="21228"/>
                    <a:pt x="2812" y="21097"/>
                  </a:cubicBezTo>
                  <a:cubicBezTo>
                    <a:pt x="2894" y="20966"/>
                    <a:pt x="3509" y="18950"/>
                    <a:pt x="3782" y="18133"/>
                  </a:cubicBezTo>
                  <a:cubicBezTo>
                    <a:pt x="4054" y="17315"/>
                    <a:pt x="4054" y="15185"/>
                    <a:pt x="4218" y="14912"/>
                  </a:cubicBezTo>
                  <a:cubicBezTo>
                    <a:pt x="4351" y="14693"/>
                    <a:pt x="4644" y="13388"/>
                    <a:pt x="4850" y="13388"/>
                  </a:cubicBezTo>
                  <a:cubicBezTo>
                    <a:pt x="4905" y="13388"/>
                    <a:pt x="4954" y="13481"/>
                    <a:pt x="4992" y="13714"/>
                  </a:cubicBezTo>
                  <a:cubicBezTo>
                    <a:pt x="5166" y="14814"/>
                    <a:pt x="5438" y="17517"/>
                    <a:pt x="5357" y="18111"/>
                  </a:cubicBezTo>
                  <a:cubicBezTo>
                    <a:pt x="5275" y="18705"/>
                    <a:pt x="5035" y="19724"/>
                    <a:pt x="5095" y="20301"/>
                  </a:cubicBezTo>
                  <a:cubicBezTo>
                    <a:pt x="5155" y="20884"/>
                    <a:pt x="4534" y="22067"/>
                    <a:pt x="4425" y="23418"/>
                  </a:cubicBezTo>
                  <a:cubicBezTo>
                    <a:pt x="4316" y="24770"/>
                    <a:pt x="4550" y="28311"/>
                    <a:pt x="4752" y="29227"/>
                  </a:cubicBezTo>
                  <a:cubicBezTo>
                    <a:pt x="4953" y="30137"/>
                    <a:pt x="4316" y="32060"/>
                    <a:pt x="4245" y="32447"/>
                  </a:cubicBezTo>
                  <a:cubicBezTo>
                    <a:pt x="4174" y="32840"/>
                    <a:pt x="4185" y="33929"/>
                    <a:pt x="4103" y="35330"/>
                  </a:cubicBezTo>
                  <a:cubicBezTo>
                    <a:pt x="4016" y="36730"/>
                    <a:pt x="4458" y="39760"/>
                    <a:pt x="4289" y="40283"/>
                  </a:cubicBezTo>
                  <a:cubicBezTo>
                    <a:pt x="4125" y="40806"/>
                    <a:pt x="1259" y="44032"/>
                    <a:pt x="1613" y="44538"/>
                  </a:cubicBezTo>
                  <a:cubicBezTo>
                    <a:pt x="1802" y="44809"/>
                    <a:pt x="2158" y="44946"/>
                    <a:pt x="2522" y="44946"/>
                  </a:cubicBezTo>
                  <a:cubicBezTo>
                    <a:pt x="2839" y="44946"/>
                    <a:pt x="3164" y="44842"/>
                    <a:pt x="3390" y="44631"/>
                  </a:cubicBezTo>
                  <a:cubicBezTo>
                    <a:pt x="3874" y="44184"/>
                    <a:pt x="4599" y="43520"/>
                    <a:pt x="4964" y="43236"/>
                  </a:cubicBezTo>
                  <a:cubicBezTo>
                    <a:pt x="5335" y="42947"/>
                    <a:pt x="6185" y="42795"/>
                    <a:pt x="6054" y="41089"/>
                  </a:cubicBezTo>
                  <a:cubicBezTo>
                    <a:pt x="6054" y="41089"/>
                    <a:pt x="5831" y="38550"/>
                    <a:pt x="6615" y="36872"/>
                  </a:cubicBezTo>
                  <a:cubicBezTo>
                    <a:pt x="7395" y="35188"/>
                    <a:pt x="7040" y="32840"/>
                    <a:pt x="7122" y="32082"/>
                  </a:cubicBezTo>
                  <a:cubicBezTo>
                    <a:pt x="7204" y="31325"/>
                    <a:pt x="7280" y="30093"/>
                    <a:pt x="7738" y="29216"/>
                  </a:cubicBezTo>
                  <a:cubicBezTo>
                    <a:pt x="8119" y="28491"/>
                    <a:pt x="8582" y="25936"/>
                    <a:pt x="8855" y="25058"/>
                  </a:cubicBezTo>
                  <a:cubicBezTo>
                    <a:pt x="9127" y="25936"/>
                    <a:pt x="9585" y="28491"/>
                    <a:pt x="9966" y="29216"/>
                  </a:cubicBezTo>
                  <a:cubicBezTo>
                    <a:pt x="10430" y="30093"/>
                    <a:pt x="10500" y="31325"/>
                    <a:pt x="10588" y="32082"/>
                  </a:cubicBezTo>
                  <a:cubicBezTo>
                    <a:pt x="10669" y="32840"/>
                    <a:pt x="10315" y="35188"/>
                    <a:pt x="11094" y="36872"/>
                  </a:cubicBezTo>
                  <a:cubicBezTo>
                    <a:pt x="11879" y="38556"/>
                    <a:pt x="11650" y="41089"/>
                    <a:pt x="11650" y="41089"/>
                  </a:cubicBezTo>
                  <a:cubicBezTo>
                    <a:pt x="11519" y="42789"/>
                    <a:pt x="12375" y="42947"/>
                    <a:pt x="12740" y="43236"/>
                  </a:cubicBezTo>
                  <a:cubicBezTo>
                    <a:pt x="13111" y="43520"/>
                    <a:pt x="13830" y="44184"/>
                    <a:pt x="14320" y="44631"/>
                  </a:cubicBezTo>
                  <a:cubicBezTo>
                    <a:pt x="14546" y="44842"/>
                    <a:pt x="14870" y="44946"/>
                    <a:pt x="15188" y="44946"/>
                  </a:cubicBezTo>
                  <a:cubicBezTo>
                    <a:pt x="15552" y="44946"/>
                    <a:pt x="15907" y="44809"/>
                    <a:pt x="16097" y="44538"/>
                  </a:cubicBezTo>
                  <a:cubicBezTo>
                    <a:pt x="16451" y="44026"/>
                    <a:pt x="13585" y="40806"/>
                    <a:pt x="13416" y="40283"/>
                  </a:cubicBezTo>
                  <a:cubicBezTo>
                    <a:pt x="13252" y="39760"/>
                    <a:pt x="13688" y="36730"/>
                    <a:pt x="13606" y="35330"/>
                  </a:cubicBezTo>
                  <a:cubicBezTo>
                    <a:pt x="13525" y="33929"/>
                    <a:pt x="13541" y="32840"/>
                    <a:pt x="13465" y="32447"/>
                  </a:cubicBezTo>
                  <a:cubicBezTo>
                    <a:pt x="13394" y="32060"/>
                    <a:pt x="12756" y="30137"/>
                    <a:pt x="12958" y="29227"/>
                  </a:cubicBezTo>
                  <a:cubicBezTo>
                    <a:pt x="13160" y="28311"/>
                    <a:pt x="13394" y="24770"/>
                    <a:pt x="13285" y="23418"/>
                  </a:cubicBezTo>
                  <a:cubicBezTo>
                    <a:pt x="13176" y="22067"/>
                    <a:pt x="12555" y="20884"/>
                    <a:pt x="12615" y="20301"/>
                  </a:cubicBezTo>
                  <a:cubicBezTo>
                    <a:pt x="12669" y="19724"/>
                    <a:pt x="12435" y="18705"/>
                    <a:pt x="12353" y="18111"/>
                  </a:cubicBezTo>
                  <a:cubicBezTo>
                    <a:pt x="12266" y="17517"/>
                    <a:pt x="12544" y="14814"/>
                    <a:pt x="12718" y="13714"/>
                  </a:cubicBezTo>
                  <a:cubicBezTo>
                    <a:pt x="12756" y="13482"/>
                    <a:pt x="12805" y="13389"/>
                    <a:pt x="12860" y="13389"/>
                  </a:cubicBezTo>
                  <a:cubicBezTo>
                    <a:pt x="13066" y="13389"/>
                    <a:pt x="13359" y="14697"/>
                    <a:pt x="13492" y="14912"/>
                  </a:cubicBezTo>
                  <a:cubicBezTo>
                    <a:pt x="13655" y="15185"/>
                    <a:pt x="13655" y="17315"/>
                    <a:pt x="13928" y="18133"/>
                  </a:cubicBezTo>
                  <a:cubicBezTo>
                    <a:pt x="14200" y="18950"/>
                    <a:pt x="14811" y="20966"/>
                    <a:pt x="14898" y="21097"/>
                  </a:cubicBezTo>
                  <a:cubicBezTo>
                    <a:pt x="14985" y="21228"/>
                    <a:pt x="14527" y="21893"/>
                    <a:pt x="14783" y="23342"/>
                  </a:cubicBezTo>
                  <a:cubicBezTo>
                    <a:pt x="14865" y="23925"/>
                    <a:pt x="14903" y="24513"/>
                    <a:pt x="14898" y="25102"/>
                  </a:cubicBezTo>
                  <a:cubicBezTo>
                    <a:pt x="14891" y="25359"/>
                    <a:pt x="14966" y="25406"/>
                    <a:pt x="15021" y="25406"/>
                  </a:cubicBezTo>
                  <a:cubicBezTo>
                    <a:pt x="15053" y="25406"/>
                    <a:pt x="15078" y="25391"/>
                    <a:pt x="15078" y="25391"/>
                  </a:cubicBezTo>
                  <a:cubicBezTo>
                    <a:pt x="15187" y="25353"/>
                    <a:pt x="15143" y="24230"/>
                    <a:pt x="15279" y="24029"/>
                  </a:cubicBezTo>
                  <a:cubicBezTo>
                    <a:pt x="15288" y="24015"/>
                    <a:pt x="15296" y="24008"/>
                    <a:pt x="15303" y="24008"/>
                  </a:cubicBezTo>
                  <a:cubicBezTo>
                    <a:pt x="15403" y="24008"/>
                    <a:pt x="15319" y="25278"/>
                    <a:pt x="15339" y="25374"/>
                  </a:cubicBezTo>
                  <a:cubicBezTo>
                    <a:pt x="15364" y="25474"/>
                    <a:pt x="15375" y="25629"/>
                    <a:pt x="15507" y="25629"/>
                  </a:cubicBezTo>
                  <a:cubicBezTo>
                    <a:pt x="15519" y="25629"/>
                    <a:pt x="15532" y="25628"/>
                    <a:pt x="15546" y="25625"/>
                  </a:cubicBezTo>
                  <a:cubicBezTo>
                    <a:pt x="15715" y="25587"/>
                    <a:pt x="15552" y="24383"/>
                    <a:pt x="15672" y="24110"/>
                  </a:cubicBezTo>
                  <a:cubicBezTo>
                    <a:pt x="15680" y="24092"/>
                    <a:pt x="15688" y="24083"/>
                    <a:pt x="15695" y="24083"/>
                  </a:cubicBezTo>
                  <a:cubicBezTo>
                    <a:pt x="15799" y="24083"/>
                    <a:pt x="15858" y="25701"/>
                    <a:pt x="16091" y="25767"/>
                  </a:cubicBezTo>
                  <a:cubicBezTo>
                    <a:pt x="16099" y="25769"/>
                    <a:pt x="16106" y="25770"/>
                    <a:pt x="16113" y="25770"/>
                  </a:cubicBezTo>
                  <a:cubicBezTo>
                    <a:pt x="16331" y="25770"/>
                    <a:pt x="16254" y="24741"/>
                    <a:pt x="16222" y="24546"/>
                  </a:cubicBezTo>
                  <a:cubicBezTo>
                    <a:pt x="16189" y="24377"/>
                    <a:pt x="16225" y="23997"/>
                    <a:pt x="16305" y="23997"/>
                  </a:cubicBezTo>
                  <a:cubicBezTo>
                    <a:pt x="16318" y="23997"/>
                    <a:pt x="16332" y="24007"/>
                    <a:pt x="16347" y="24029"/>
                  </a:cubicBezTo>
                  <a:cubicBezTo>
                    <a:pt x="16448" y="24178"/>
                    <a:pt x="16752" y="25600"/>
                    <a:pt x="16944" y="25600"/>
                  </a:cubicBezTo>
                  <a:cubicBezTo>
                    <a:pt x="16949" y="25600"/>
                    <a:pt x="16953" y="25599"/>
                    <a:pt x="16957" y="25598"/>
                  </a:cubicBezTo>
                  <a:cubicBezTo>
                    <a:pt x="17246" y="25494"/>
                    <a:pt x="16685" y="23386"/>
                    <a:pt x="16685" y="23386"/>
                  </a:cubicBezTo>
                  <a:lnTo>
                    <a:pt x="16685" y="23386"/>
                  </a:lnTo>
                  <a:cubicBezTo>
                    <a:pt x="16685" y="23386"/>
                    <a:pt x="16941" y="23718"/>
                    <a:pt x="17110" y="23892"/>
                  </a:cubicBezTo>
                  <a:cubicBezTo>
                    <a:pt x="17200" y="23991"/>
                    <a:pt x="17338" y="24036"/>
                    <a:pt x="17454" y="24036"/>
                  </a:cubicBezTo>
                  <a:cubicBezTo>
                    <a:pt x="17548" y="24036"/>
                    <a:pt x="17628" y="24006"/>
                    <a:pt x="17655" y="23952"/>
                  </a:cubicBezTo>
                  <a:cubicBezTo>
                    <a:pt x="17715" y="23832"/>
                    <a:pt x="17186" y="22971"/>
                    <a:pt x="17116" y="22334"/>
                  </a:cubicBezTo>
                  <a:cubicBezTo>
                    <a:pt x="17045" y="21691"/>
                    <a:pt x="16167" y="20874"/>
                    <a:pt x="16167" y="20874"/>
                  </a:cubicBezTo>
                  <a:cubicBezTo>
                    <a:pt x="16320" y="18422"/>
                    <a:pt x="15464" y="16324"/>
                    <a:pt x="15514" y="15485"/>
                  </a:cubicBezTo>
                  <a:cubicBezTo>
                    <a:pt x="15563" y="14640"/>
                    <a:pt x="15448" y="12825"/>
                    <a:pt x="15268" y="12542"/>
                  </a:cubicBezTo>
                  <a:cubicBezTo>
                    <a:pt x="15083" y="12259"/>
                    <a:pt x="14958" y="11692"/>
                    <a:pt x="14930" y="9725"/>
                  </a:cubicBezTo>
                  <a:cubicBezTo>
                    <a:pt x="14909" y="7758"/>
                    <a:pt x="13121" y="7338"/>
                    <a:pt x="12538" y="7278"/>
                  </a:cubicBezTo>
                  <a:cubicBezTo>
                    <a:pt x="11961" y="7224"/>
                    <a:pt x="10179" y="5976"/>
                    <a:pt x="10086" y="5851"/>
                  </a:cubicBezTo>
                  <a:cubicBezTo>
                    <a:pt x="9994" y="5725"/>
                    <a:pt x="10124" y="5022"/>
                    <a:pt x="10124" y="5022"/>
                  </a:cubicBezTo>
                  <a:cubicBezTo>
                    <a:pt x="10658" y="4690"/>
                    <a:pt x="10669" y="3965"/>
                    <a:pt x="10669" y="3965"/>
                  </a:cubicBezTo>
                  <a:cubicBezTo>
                    <a:pt x="11247" y="3965"/>
                    <a:pt x="11416" y="3420"/>
                    <a:pt x="11498" y="2946"/>
                  </a:cubicBezTo>
                  <a:cubicBezTo>
                    <a:pt x="11546" y="2641"/>
                    <a:pt x="11378" y="2585"/>
                    <a:pt x="11249" y="2585"/>
                  </a:cubicBezTo>
                  <a:cubicBezTo>
                    <a:pt x="11176" y="2585"/>
                    <a:pt x="11116" y="2603"/>
                    <a:pt x="11116" y="2603"/>
                  </a:cubicBezTo>
                  <a:cubicBezTo>
                    <a:pt x="11449" y="235"/>
                    <a:pt x="9710" y="1"/>
                    <a:pt x="9002" y="1"/>
                  </a:cubicBezTo>
                  <a:cubicBezTo>
                    <a:pt x="8946" y="1"/>
                    <a:pt x="8896" y="2"/>
                    <a:pt x="8855" y="4"/>
                  </a:cubicBezTo>
                  <a:cubicBezTo>
                    <a:pt x="8813" y="2"/>
                    <a:pt x="8763" y="1"/>
                    <a:pt x="8707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grpSp>
          <p:nvGrpSpPr>
            <p:cNvPr id="9440" name="Google Shape;9440;p62"/>
            <p:cNvGrpSpPr/>
            <p:nvPr/>
          </p:nvGrpSpPr>
          <p:grpSpPr>
            <a:xfrm>
              <a:off x="4724641" y="3320695"/>
              <a:ext cx="412877" cy="1031270"/>
              <a:chOff x="4724641" y="3320695"/>
              <a:chExt cx="412877" cy="1031270"/>
            </a:xfrm>
          </p:grpSpPr>
          <p:sp>
            <p:nvSpPr>
              <p:cNvPr id="9441" name="Google Shape;9441;p62"/>
              <p:cNvSpPr/>
              <p:nvPr/>
            </p:nvSpPr>
            <p:spPr>
              <a:xfrm>
                <a:off x="4923763" y="3572333"/>
                <a:ext cx="18474" cy="14167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606" extrusionOk="0">
                    <a:moveTo>
                      <a:pt x="403" y="1"/>
                    </a:moveTo>
                    <a:cubicBezTo>
                      <a:pt x="278" y="1"/>
                      <a:pt x="145" y="88"/>
                      <a:pt x="148" y="249"/>
                    </a:cubicBezTo>
                    <a:cubicBezTo>
                      <a:pt x="153" y="821"/>
                      <a:pt x="191" y="1388"/>
                      <a:pt x="229" y="1960"/>
                    </a:cubicBezTo>
                    <a:cubicBezTo>
                      <a:pt x="153" y="1949"/>
                      <a:pt x="77" y="1943"/>
                      <a:pt x="1" y="1932"/>
                    </a:cubicBezTo>
                    <a:lnTo>
                      <a:pt x="1" y="2554"/>
                    </a:lnTo>
                    <a:cubicBezTo>
                      <a:pt x="88" y="2515"/>
                      <a:pt x="175" y="2483"/>
                      <a:pt x="262" y="2445"/>
                    </a:cubicBezTo>
                    <a:cubicBezTo>
                      <a:pt x="268" y="2559"/>
                      <a:pt x="273" y="2679"/>
                      <a:pt x="279" y="2793"/>
                    </a:cubicBezTo>
                    <a:cubicBezTo>
                      <a:pt x="317" y="3567"/>
                      <a:pt x="366" y="4395"/>
                      <a:pt x="159" y="5147"/>
                    </a:cubicBezTo>
                    <a:lnTo>
                      <a:pt x="355" y="5147"/>
                    </a:lnTo>
                    <a:lnTo>
                      <a:pt x="355" y="5605"/>
                    </a:lnTo>
                    <a:cubicBezTo>
                      <a:pt x="393" y="5507"/>
                      <a:pt x="437" y="5409"/>
                      <a:pt x="469" y="5311"/>
                    </a:cubicBezTo>
                    <a:cubicBezTo>
                      <a:pt x="731" y="4559"/>
                      <a:pt x="682" y="3676"/>
                      <a:pt x="682" y="2891"/>
                    </a:cubicBezTo>
                    <a:cubicBezTo>
                      <a:pt x="682" y="2668"/>
                      <a:pt x="676" y="2450"/>
                      <a:pt x="671" y="2232"/>
                    </a:cubicBezTo>
                    <a:cubicBezTo>
                      <a:pt x="720" y="2167"/>
                      <a:pt x="720" y="2080"/>
                      <a:pt x="665" y="2020"/>
                    </a:cubicBezTo>
                    <a:cubicBezTo>
                      <a:pt x="644" y="1415"/>
                      <a:pt x="611" y="810"/>
                      <a:pt x="611" y="205"/>
                    </a:cubicBezTo>
                    <a:cubicBezTo>
                      <a:pt x="611" y="66"/>
                      <a:pt x="510" y="1"/>
                      <a:pt x="40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42" name="Google Shape;9442;p62"/>
              <p:cNvSpPr/>
              <p:nvPr/>
            </p:nvSpPr>
            <p:spPr>
              <a:xfrm>
                <a:off x="4931193" y="3678983"/>
                <a:ext cx="72734" cy="148375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5871" extrusionOk="0">
                    <a:moveTo>
                      <a:pt x="6" y="1"/>
                    </a:moveTo>
                    <a:cubicBezTo>
                      <a:pt x="28" y="377"/>
                      <a:pt x="1" y="742"/>
                      <a:pt x="115" y="1085"/>
                    </a:cubicBezTo>
                    <a:cubicBezTo>
                      <a:pt x="301" y="1619"/>
                      <a:pt x="595" y="2099"/>
                      <a:pt x="884" y="2584"/>
                    </a:cubicBezTo>
                    <a:cubicBezTo>
                      <a:pt x="867" y="2791"/>
                      <a:pt x="884" y="2992"/>
                      <a:pt x="878" y="3200"/>
                    </a:cubicBezTo>
                    <a:cubicBezTo>
                      <a:pt x="878" y="3418"/>
                      <a:pt x="845" y="3635"/>
                      <a:pt x="851" y="3853"/>
                    </a:cubicBezTo>
                    <a:cubicBezTo>
                      <a:pt x="851" y="3872"/>
                      <a:pt x="866" y="3884"/>
                      <a:pt x="880" y="3884"/>
                    </a:cubicBezTo>
                    <a:cubicBezTo>
                      <a:pt x="891" y="3884"/>
                      <a:pt x="901" y="3878"/>
                      <a:pt x="905" y="3864"/>
                    </a:cubicBezTo>
                    <a:cubicBezTo>
                      <a:pt x="1031" y="3614"/>
                      <a:pt x="1085" y="3276"/>
                      <a:pt x="1102" y="2954"/>
                    </a:cubicBezTo>
                    <a:cubicBezTo>
                      <a:pt x="1151" y="3036"/>
                      <a:pt x="1194" y="3118"/>
                      <a:pt x="1238" y="3200"/>
                    </a:cubicBezTo>
                    <a:cubicBezTo>
                      <a:pt x="1439" y="3554"/>
                      <a:pt x="1608" y="3919"/>
                      <a:pt x="1745" y="4300"/>
                    </a:cubicBezTo>
                    <a:cubicBezTo>
                      <a:pt x="1892" y="4753"/>
                      <a:pt x="1864" y="5205"/>
                      <a:pt x="1913" y="5668"/>
                    </a:cubicBezTo>
                    <a:cubicBezTo>
                      <a:pt x="1916" y="5709"/>
                      <a:pt x="1945" y="5727"/>
                      <a:pt x="1975" y="5727"/>
                    </a:cubicBezTo>
                    <a:cubicBezTo>
                      <a:pt x="2010" y="5727"/>
                      <a:pt x="2047" y="5703"/>
                      <a:pt x="2050" y="5662"/>
                    </a:cubicBezTo>
                    <a:cubicBezTo>
                      <a:pt x="2061" y="5592"/>
                      <a:pt x="2077" y="5499"/>
                      <a:pt x="2088" y="5417"/>
                    </a:cubicBezTo>
                    <a:cubicBezTo>
                      <a:pt x="2197" y="5608"/>
                      <a:pt x="2360" y="5766"/>
                      <a:pt x="2562" y="5864"/>
                    </a:cubicBezTo>
                    <a:cubicBezTo>
                      <a:pt x="2571" y="5868"/>
                      <a:pt x="2580" y="5870"/>
                      <a:pt x="2589" y="5870"/>
                    </a:cubicBezTo>
                    <a:cubicBezTo>
                      <a:pt x="2644" y="5870"/>
                      <a:pt x="2674" y="5787"/>
                      <a:pt x="2622" y="5744"/>
                    </a:cubicBezTo>
                    <a:cubicBezTo>
                      <a:pt x="2437" y="5597"/>
                      <a:pt x="2344" y="5412"/>
                      <a:pt x="2257" y="5216"/>
                    </a:cubicBezTo>
                    <a:lnTo>
                      <a:pt x="2257" y="5216"/>
                    </a:lnTo>
                    <a:cubicBezTo>
                      <a:pt x="2378" y="5256"/>
                      <a:pt x="2505" y="5279"/>
                      <a:pt x="2634" y="5279"/>
                    </a:cubicBezTo>
                    <a:cubicBezTo>
                      <a:pt x="2679" y="5279"/>
                      <a:pt x="2724" y="5276"/>
                      <a:pt x="2769" y="5270"/>
                    </a:cubicBezTo>
                    <a:cubicBezTo>
                      <a:pt x="2878" y="5259"/>
                      <a:pt x="2862" y="5096"/>
                      <a:pt x="2764" y="5085"/>
                    </a:cubicBezTo>
                    <a:cubicBezTo>
                      <a:pt x="2535" y="5052"/>
                      <a:pt x="2322" y="4998"/>
                      <a:pt x="2159" y="4829"/>
                    </a:cubicBezTo>
                    <a:cubicBezTo>
                      <a:pt x="2148" y="4818"/>
                      <a:pt x="2137" y="4807"/>
                      <a:pt x="2126" y="4802"/>
                    </a:cubicBezTo>
                    <a:cubicBezTo>
                      <a:pt x="2126" y="4693"/>
                      <a:pt x="2110" y="4578"/>
                      <a:pt x="2082" y="4475"/>
                    </a:cubicBezTo>
                    <a:cubicBezTo>
                      <a:pt x="1995" y="4093"/>
                      <a:pt x="1864" y="3728"/>
                      <a:pt x="1696" y="3385"/>
                    </a:cubicBezTo>
                    <a:cubicBezTo>
                      <a:pt x="1336" y="2671"/>
                      <a:pt x="845" y="2012"/>
                      <a:pt x="546" y="1271"/>
                    </a:cubicBezTo>
                    <a:cubicBezTo>
                      <a:pt x="388" y="867"/>
                      <a:pt x="301" y="437"/>
                      <a:pt x="28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43" name="Google Shape;9443;p62"/>
              <p:cNvSpPr/>
              <p:nvPr/>
            </p:nvSpPr>
            <p:spPr>
              <a:xfrm>
                <a:off x="4861946" y="3572333"/>
                <a:ext cx="76449" cy="25507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0093" extrusionOk="0">
                    <a:moveTo>
                      <a:pt x="2701" y="1"/>
                    </a:moveTo>
                    <a:cubicBezTo>
                      <a:pt x="2577" y="1"/>
                      <a:pt x="2444" y="88"/>
                      <a:pt x="2447" y="249"/>
                    </a:cubicBezTo>
                    <a:cubicBezTo>
                      <a:pt x="2452" y="821"/>
                      <a:pt x="2490" y="1388"/>
                      <a:pt x="2528" y="1960"/>
                    </a:cubicBezTo>
                    <a:cubicBezTo>
                      <a:pt x="2316" y="1949"/>
                      <a:pt x="2109" y="1900"/>
                      <a:pt x="1918" y="1813"/>
                    </a:cubicBezTo>
                    <a:cubicBezTo>
                      <a:pt x="1689" y="1704"/>
                      <a:pt x="1482" y="1556"/>
                      <a:pt x="1259" y="1442"/>
                    </a:cubicBezTo>
                    <a:cubicBezTo>
                      <a:pt x="1243" y="1435"/>
                      <a:pt x="1228" y="1431"/>
                      <a:pt x="1213" y="1431"/>
                    </a:cubicBezTo>
                    <a:cubicBezTo>
                      <a:pt x="1118" y="1431"/>
                      <a:pt x="1045" y="1567"/>
                      <a:pt x="1139" y="1633"/>
                    </a:cubicBezTo>
                    <a:cubicBezTo>
                      <a:pt x="1330" y="1769"/>
                      <a:pt x="1553" y="1965"/>
                      <a:pt x="1793" y="2118"/>
                    </a:cubicBezTo>
                    <a:cubicBezTo>
                      <a:pt x="1406" y="2145"/>
                      <a:pt x="1019" y="2199"/>
                      <a:pt x="703" y="2357"/>
                    </a:cubicBezTo>
                    <a:cubicBezTo>
                      <a:pt x="630" y="2394"/>
                      <a:pt x="637" y="2516"/>
                      <a:pt x="724" y="2516"/>
                    </a:cubicBezTo>
                    <a:cubicBezTo>
                      <a:pt x="728" y="2516"/>
                      <a:pt x="732" y="2516"/>
                      <a:pt x="736" y="2515"/>
                    </a:cubicBezTo>
                    <a:cubicBezTo>
                      <a:pt x="868" y="2499"/>
                      <a:pt x="1006" y="2493"/>
                      <a:pt x="1145" y="2493"/>
                    </a:cubicBezTo>
                    <a:cubicBezTo>
                      <a:pt x="1319" y="2493"/>
                      <a:pt x="1497" y="2502"/>
                      <a:pt x="1673" y="2505"/>
                    </a:cubicBezTo>
                    <a:cubicBezTo>
                      <a:pt x="1449" y="2706"/>
                      <a:pt x="1275" y="2951"/>
                      <a:pt x="1155" y="3224"/>
                    </a:cubicBezTo>
                    <a:cubicBezTo>
                      <a:pt x="1130" y="3300"/>
                      <a:pt x="1189" y="3392"/>
                      <a:pt x="1261" y="3392"/>
                    </a:cubicBezTo>
                    <a:cubicBezTo>
                      <a:pt x="1281" y="3392"/>
                      <a:pt x="1303" y="3384"/>
                      <a:pt x="1324" y="3366"/>
                    </a:cubicBezTo>
                    <a:cubicBezTo>
                      <a:pt x="1558" y="3158"/>
                      <a:pt x="1749" y="2913"/>
                      <a:pt x="2005" y="2723"/>
                    </a:cubicBezTo>
                    <a:cubicBezTo>
                      <a:pt x="2174" y="2608"/>
                      <a:pt x="2359" y="2515"/>
                      <a:pt x="2556" y="2445"/>
                    </a:cubicBezTo>
                    <a:cubicBezTo>
                      <a:pt x="2561" y="2559"/>
                      <a:pt x="2567" y="2679"/>
                      <a:pt x="2572" y="2793"/>
                    </a:cubicBezTo>
                    <a:cubicBezTo>
                      <a:pt x="2616" y="3687"/>
                      <a:pt x="2681" y="4651"/>
                      <a:pt x="2338" y="5496"/>
                    </a:cubicBezTo>
                    <a:cubicBezTo>
                      <a:pt x="2038" y="6232"/>
                      <a:pt x="1548" y="6891"/>
                      <a:pt x="1188" y="7605"/>
                    </a:cubicBezTo>
                    <a:cubicBezTo>
                      <a:pt x="1014" y="7954"/>
                      <a:pt x="883" y="8319"/>
                      <a:pt x="796" y="8695"/>
                    </a:cubicBezTo>
                    <a:cubicBezTo>
                      <a:pt x="774" y="8804"/>
                      <a:pt x="757" y="8913"/>
                      <a:pt x="752" y="9022"/>
                    </a:cubicBezTo>
                    <a:cubicBezTo>
                      <a:pt x="741" y="9032"/>
                      <a:pt x="730" y="9038"/>
                      <a:pt x="725" y="9049"/>
                    </a:cubicBezTo>
                    <a:cubicBezTo>
                      <a:pt x="561" y="9218"/>
                      <a:pt x="349" y="9272"/>
                      <a:pt x="120" y="9305"/>
                    </a:cubicBezTo>
                    <a:cubicBezTo>
                      <a:pt x="16" y="9321"/>
                      <a:pt x="0" y="9479"/>
                      <a:pt x="114" y="9490"/>
                    </a:cubicBezTo>
                    <a:cubicBezTo>
                      <a:pt x="163" y="9496"/>
                      <a:pt x="212" y="9499"/>
                      <a:pt x="261" y="9499"/>
                    </a:cubicBezTo>
                    <a:cubicBezTo>
                      <a:pt x="386" y="9499"/>
                      <a:pt x="509" y="9479"/>
                      <a:pt x="627" y="9436"/>
                    </a:cubicBezTo>
                    <a:lnTo>
                      <a:pt x="627" y="9436"/>
                    </a:lnTo>
                    <a:cubicBezTo>
                      <a:pt x="539" y="9632"/>
                      <a:pt x="447" y="9823"/>
                      <a:pt x="262" y="9970"/>
                    </a:cubicBezTo>
                    <a:cubicBezTo>
                      <a:pt x="210" y="10007"/>
                      <a:pt x="235" y="10092"/>
                      <a:pt x="291" y="10092"/>
                    </a:cubicBezTo>
                    <a:cubicBezTo>
                      <a:pt x="300" y="10092"/>
                      <a:pt x="310" y="10090"/>
                      <a:pt x="322" y="10084"/>
                    </a:cubicBezTo>
                    <a:cubicBezTo>
                      <a:pt x="518" y="9986"/>
                      <a:pt x="687" y="9833"/>
                      <a:pt x="796" y="9637"/>
                    </a:cubicBezTo>
                    <a:cubicBezTo>
                      <a:pt x="806" y="9724"/>
                      <a:pt x="817" y="9806"/>
                      <a:pt x="828" y="9888"/>
                    </a:cubicBezTo>
                    <a:cubicBezTo>
                      <a:pt x="834" y="9930"/>
                      <a:pt x="870" y="9952"/>
                      <a:pt x="904" y="9952"/>
                    </a:cubicBezTo>
                    <a:cubicBezTo>
                      <a:pt x="937" y="9952"/>
                      <a:pt x="967" y="9933"/>
                      <a:pt x="970" y="9893"/>
                    </a:cubicBezTo>
                    <a:cubicBezTo>
                      <a:pt x="1019" y="9425"/>
                      <a:pt x="992" y="8978"/>
                      <a:pt x="1139" y="8526"/>
                    </a:cubicBezTo>
                    <a:cubicBezTo>
                      <a:pt x="1275" y="8144"/>
                      <a:pt x="1444" y="7774"/>
                      <a:pt x="1640" y="7425"/>
                    </a:cubicBezTo>
                    <a:cubicBezTo>
                      <a:pt x="1689" y="7343"/>
                      <a:pt x="1733" y="7262"/>
                      <a:pt x="1776" y="7180"/>
                    </a:cubicBezTo>
                    <a:cubicBezTo>
                      <a:pt x="1798" y="7496"/>
                      <a:pt x="1853" y="7834"/>
                      <a:pt x="1973" y="8090"/>
                    </a:cubicBezTo>
                    <a:cubicBezTo>
                      <a:pt x="1979" y="8103"/>
                      <a:pt x="1991" y="8110"/>
                      <a:pt x="2002" y="8110"/>
                    </a:cubicBezTo>
                    <a:cubicBezTo>
                      <a:pt x="2018" y="8110"/>
                      <a:pt x="2033" y="8098"/>
                      <a:pt x="2033" y="8079"/>
                    </a:cubicBezTo>
                    <a:cubicBezTo>
                      <a:pt x="2038" y="7861"/>
                      <a:pt x="2005" y="7638"/>
                      <a:pt x="2005" y="7420"/>
                    </a:cubicBezTo>
                    <a:cubicBezTo>
                      <a:pt x="2005" y="7212"/>
                      <a:pt x="2016" y="7011"/>
                      <a:pt x="2000" y="6804"/>
                    </a:cubicBezTo>
                    <a:cubicBezTo>
                      <a:pt x="2289" y="6324"/>
                      <a:pt x="2583" y="5845"/>
                      <a:pt x="2763" y="5305"/>
                    </a:cubicBezTo>
                    <a:cubicBezTo>
                      <a:pt x="3024" y="4559"/>
                      <a:pt x="2981" y="3671"/>
                      <a:pt x="2981" y="2891"/>
                    </a:cubicBezTo>
                    <a:cubicBezTo>
                      <a:pt x="2981" y="2668"/>
                      <a:pt x="2975" y="2450"/>
                      <a:pt x="2970" y="2232"/>
                    </a:cubicBezTo>
                    <a:cubicBezTo>
                      <a:pt x="3019" y="2167"/>
                      <a:pt x="3019" y="2080"/>
                      <a:pt x="2964" y="2020"/>
                    </a:cubicBezTo>
                    <a:cubicBezTo>
                      <a:pt x="2942" y="1415"/>
                      <a:pt x="2910" y="810"/>
                      <a:pt x="2910" y="205"/>
                    </a:cubicBezTo>
                    <a:cubicBezTo>
                      <a:pt x="2910" y="66"/>
                      <a:pt x="2809" y="1"/>
                      <a:pt x="2701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44" name="Google Shape;9444;p62"/>
              <p:cNvSpPr/>
              <p:nvPr/>
            </p:nvSpPr>
            <p:spPr>
              <a:xfrm>
                <a:off x="4724641" y="3320695"/>
                <a:ext cx="217697" cy="547933"/>
              </a:xfrm>
              <a:custGeom>
                <a:avLst/>
                <a:gdLst/>
                <a:ahLst/>
                <a:cxnLst/>
                <a:rect l="l" t="t" r="r" b="b"/>
                <a:pathLst>
                  <a:path w="8614" h="21681" extrusionOk="0">
                    <a:moveTo>
                      <a:pt x="7854" y="1"/>
                    </a:moveTo>
                    <a:cubicBezTo>
                      <a:pt x="7845" y="1"/>
                      <a:pt x="7836" y="7"/>
                      <a:pt x="7836" y="16"/>
                    </a:cubicBezTo>
                    <a:cubicBezTo>
                      <a:pt x="7874" y="648"/>
                      <a:pt x="7357" y="1035"/>
                      <a:pt x="7166" y="1558"/>
                    </a:cubicBezTo>
                    <a:cubicBezTo>
                      <a:pt x="7149" y="1515"/>
                      <a:pt x="7133" y="1476"/>
                      <a:pt x="7117" y="1433"/>
                    </a:cubicBezTo>
                    <a:cubicBezTo>
                      <a:pt x="7030" y="1220"/>
                      <a:pt x="6915" y="1019"/>
                      <a:pt x="6812" y="812"/>
                    </a:cubicBezTo>
                    <a:cubicBezTo>
                      <a:pt x="6686" y="572"/>
                      <a:pt x="6665" y="299"/>
                      <a:pt x="6659" y="32"/>
                    </a:cubicBezTo>
                    <a:cubicBezTo>
                      <a:pt x="6656" y="27"/>
                      <a:pt x="6651" y="24"/>
                      <a:pt x="6646" y="24"/>
                    </a:cubicBezTo>
                    <a:cubicBezTo>
                      <a:pt x="6641" y="24"/>
                      <a:pt x="6637" y="27"/>
                      <a:pt x="6637" y="32"/>
                    </a:cubicBezTo>
                    <a:cubicBezTo>
                      <a:pt x="6583" y="425"/>
                      <a:pt x="6594" y="724"/>
                      <a:pt x="6763" y="1084"/>
                    </a:cubicBezTo>
                    <a:cubicBezTo>
                      <a:pt x="6991" y="1553"/>
                      <a:pt x="7122" y="2065"/>
                      <a:pt x="7144" y="2588"/>
                    </a:cubicBezTo>
                    <a:cubicBezTo>
                      <a:pt x="7188" y="3460"/>
                      <a:pt x="6991" y="4457"/>
                      <a:pt x="7182" y="5334"/>
                    </a:cubicBezTo>
                    <a:cubicBezTo>
                      <a:pt x="7030" y="5276"/>
                      <a:pt x="6872" y="5251"/>
                      <a:pt x="6712" y="5251"/>
                    </a:cubicBezTo>
                    <a:cubicBezTo>
                      <a:pt x="6337" y="5251"/>
                      <a:pt x="5952" y="5385"/>
                      <a:pt x="5624" y="5530"/>
                    </a:cubicBezTo>
                    <a:cubicBezTo>
                      <a:pt x="5564" y="5552"/>
                      <a:pt x="5509" y="5580"/>
                      <a:pt x="5455" y="5607"/>
                    </a:cubicBezTo>
                    <a:cubicBezTo>
                      <a:pt x="5396" y="5612"/>
                      <a:pt x="5337" y="5614"/>
                      <a:pt x="5278" y="5614"/>
                    </a:cubicBezTo>
                    <a:cubicBezTo>
                      <a:pt x="5147" y="5614"/>
                      <a:pt x="5016" y="5602"/>
                      <a:pt x="4888" y="5580"/>
                    </a:cubicBezTo>
                    <a:cubicBezTo>
                      <a:pt x="4756" y="5556"/>
                      <a:pt x="4624" y="5543"/>
                      <a:pt x="4491" y="5543"/>
                    </a:cubicBezTo>
                    <a:cubicBezTo>
                      <a:pt x="4411" y="5543"/>
                      <a:pt x="4331" y="5547"/>
                      <a:pt x="4251" y="5558"/>
                    </a:cubicBezTo>
                    <a:cubicBezTo>
                      <a:pt x="3853" y="5612"/>
                      <a:pt x="3466" y="5754"/>
                      <a:pt x="3128" y="5977"/>
                    </a:cubicBezTo>
                    <a:cubicBezTo>
                      <a:pt x="3101" y="5991"/>
                      <a:pt x="3119" y="6026"/>
                      <a:pt x="3144" y="6026"/>
                    </a:cubicBezTo>
                    <a:cubicBezTo>
                      <a:pt x="3149" y="6026"/>
                      <a:pt x="3155" y="6025"/>
                      <a:pt x="3161" y="6021"/>
                    </a:cubicBezTo>
                    <a:cubicBezTo>
                      <a:pt x="3478" y="5789"/>
                      <a:pt x="3874" y="5705"/>
                      <a:pt x="4273" y="5705"/>
                    </a:cubicBezTo>
                    <a:cubicBezTo>
                      <a:pt x="4333" y="5705"/>
                      <a:pt x="4393" y="5707"/>
                      <a:pt x="4452" y="5710"/>
                    </a:cubicBezTo>
                    <a:cubicBezTo>
                      <a:pt x="4158" y="6168"/>
                      <a:pt x="3760" y="6560"/>
                      <a:pt x="3302" y="6855"/>
                    </a:cubicBezTo>
                    <a:cubicBezTo>
                      <a:pt x="3068" y="7007"/>
                      <a:pt x="2736" y="7122"/>
                      <a:pt x="2649" y="7410"/>
                    </a:cubicBezTo>
                    <a:cubicBezTo>
                      <a:pt x="2638" y="7448"/>
                      <a:pt x="2671" y="7472"/>
                      <a:pt x="2702" y="7472"/>
                    </a:cubicBezTo>
                    <a:cubicBezTo>
                      <a:pt x="2720" y="7472"/>
                      <a:pt x="2739" y="7464"/>
                      <a:pt x="2747" y="7443"/>
                    </a:cubicBezTo>
                    <a:cubicBezTo>
                      <a:pt x="2818" y="7236"/>
                      <a:pt x="3074" y="7143"/>
                      <a:pt x="3259" y="7056"/>
                    </a:cubicBezTo>
                    <a:cubicBezTo>
                      <a:pt x="3450" y="6953"/>
                      <a:pt x="3629" y="6838"/>
                      <a:pt x="3793" y="6702"/>
                    </a:cubicBezTo>
                    <a:cubicBezTo>
                      <a:pt x="4136" y="6451"/>
                      <a:pt x="4485" y="6141"/>
                      <a:pt x="4627" y="5732"/>
                    </a:cubicBezTo>
                    <a:cubicBezTo>
                      <a:pt x="4627" y="5727"/>
                      <a:pt x="4627" y="5727"/>
                      <a:pt x="4627" y="5727"/>
                    </a:cubicBezTo>
                    <a:cubicBezTo>
                      <a:pt x="4659" y="5732"/>
                      <a:pt x="4697" y="5738"/>
                      <a:pt x="4736" y="5743"/>
                    </a:cubicBezTo>
                    <a:cubicBezTo>
                      <a:pt x="4872" y="5765"/>
                      <a:pt x="5003" y="5787"/>
                      <a:pt x="5122" y="5797"/>
                    </a:cubicBezTo>
                    <a:cubicBezTo>
                      <a:pt x="4430" y="6244"/>
                      <a:pt x="3913" y="6925"/>
                      <a:pt x="3580" y="7688"/>
                    </a:cubicBezTo>
                    <a:cubicBezTo>
                      <a:pt x="3411" y="7759"/>
                      <a:pt x="3253" y="7852"/>
                      <a:pt x="3112" y="7972"/>
                    </a:cubicBezTo>
                    <a:cubicBezTo>
                      <a:pt x="2981" y="8086"/>
                      <a:pt x="2828" y="8255"/>
                      <a:pt x="2807" y="8435"/>
                    </a:cubicBezTo>
                    <a:cubicBezTo>
                      <a:pt x="2804" y="8459"/>
                      <a:pt x="2821" y="8473"/>
                      <a:pt x="2838" y="8473"/>
                    </a:cubicBezTo>
                    <a:cubicBezTo>
                      <a:pt x="2851" y="8473"/>
                      <a:pt x="2864" y="8465"/>
                      <a:pt x="2867" y="8446"/>
                    </a:cubicBezTo>
                    <a:cubicBezTo>
                      <a:pt x="2883" y="8271"/>
                      <a:pt x="3079" y="8119"/>
                      <a:pt x="3210" y="8021"/>
                    </a:cubicBezTo>
                    <a:cubicBezTo>
                      <a:pt x="3302" y="7955"/>
                      <a:pt x="3406" y="7895"/>
                      <a:pt x="3510" y="7852"/>
                    </a:cubicBezTo>
                    <a:lnTo>
                      <a:pt x="3510" y="7852"/>
                    </a:lnTo>
                    <a:cubicBezTo>
                      <a:pt x="3324" y="8342"/>
                      <a:pt x="3221" y="8860"/>
                      <a:pt x="3199" y="9388"/>
                    </a:cubicBezTo>
                    <a:lnTo>
                      <a:pt x="3199" y="9481"/>
                    </a:lnTo>
                    <a:cubicBezTo>
                      <a:pt x="3008" y="9650"/>
                      <a:pt x="2823" y="9835"/>
                      <a:pt x="2649" y="10020"/>
                    </a:cubicBezTo>
                    <a:cubicBezTo>
                      <a:pt x="2436" y="10244"/>
                      <a:pt x="2371" y="10500"/>
                      <a:pt x="2289" y="10789"/>
                    </a:cubicBezTo>
                    <a:cubicBezTo>
                      <a:pt x="2289" y="10799"/>
                      <a:pt x="2298" y="10805"/>
                      <a:pt x="2306" y="10805"/>
                    </a:cubicBezTo>
                    <a:cubicBezTo>
                      <a:pt x="2310" y="10805"/>
                      <a:pt x="2314" y="10803"/>
                      <a:pt x="2316" y="10800"/>
                    </a:cubicBezTo>
                    <a:cubicBezTo>
                      <a:pt x="2425" y="10549"/>
                      <a:pt x="2578" y="10315"/>
                      <a:pt x="2758" y="10113"/>
                    </a:cubicBezTo>
                    <a:cubicBezTo>
                      <a:pt x="2894" y="9971"/>
                      <a:pt x="3063" y="9852"/>
                      <a:pt x="3199" y="9710"/>
                    </a:cubicBezTo>
                    <a:cubicBezTo>
                      <a:pt x="3204" y="9939"/>
                      <a:pt x="3221" y="10168"/>
                      <a:pt x="3226" y="10391"/>
                    </a:cubicBezTo>
                    <a:cubicBezTo>
                      <a:pt x="2992" y="10647"/>
                      <a:pt x="2730" y="10887"/>
                      <a:pt x="2545" y="11192"/>
                    </a:cubicBezTo>
                    <a:cubicBezTo>
                      <a:pt x="2349" y="11513"/>
                      <a:pt x="2316" y="11862"/>
                      <a:pt x="2305" y="12233"/>
                    </a:cubicBezTo>
                    <a:cubicBezTo>
                      <a:pt x="2305" y="12261"/>
                      <a:pt x="2330" y="12276"/>
                      <a:pt x="2354" y="12276"/>
                    </a:cubicBezTo>
                    <a:cubicBezTo>
                      <a:pt x="2377" y="12276"/>
                      <a:pt x="2401" y="12262"/>
                      <a:pt x="2403" y="12233"/>
                    </a:cubicBezTo>
                    <a:cubicBezTo>
                      <a:pt x="2447" y="11851"/>
                      <a:pt x="2534" y="11519"/>
                      <a:pt x="2747" y="11203"/>
                    </a:cubicBezTo>
                    <a:cubicBezTo>
                      <a:pt x="2768" y="11323"/>
                      <a:pt x="2774" y="11443"/>
                      <a:pt x="2763" y="11568"/>
                    </a:cubicBezTo>
                    <a:cubicBezTo>
                      <a:pt x="2760" y="11599"/>
                      <a:pt x="2785" y="11616"/>
                      <a:pt x="2810" y="11616"/>
                    </a:cubicBezTo>
                    <a:cubicBezTo>
                      <a:pt x="2829" y="11616"/>
                      <a:pt x="2849" y="11606"/>
                      <a:pt x="2856" y="11584"/>
                    </a:cubicBezTo>
                    <a:cubicBezTo>
                      <a:pt x="2883" y="11410"/>
                      <a:pt x="2883" y="11230"/>
                      <a:pt x="2856" y="11056"/>
                    </a:cubicBezTo>
                    <a:cubicBezTo>
                      <a:pt x="2970" y="10920"/>
                      <a:pt x="3106" y="10800"/>
                      <a:pt x="3226" y="10669"/>
                    </a:cubicBezTo>
                    <a:lnTo>
                      <a:pt x="3226" y="10669"/>
                    </a:lnTo>
                    <a:cubicBezTo>
                      <a:pt x="3221" y="10860"/>
                      <a:pt x="3199" y="11056"/>
                      <a:pt x="3155" y="11246"/>
                    </a:cubicBezTo>
                    <a:cubicBezTo>
                      <a:pt x="3003" y="11938"/>
                      <a:pt x="2605" y="12630"/>
                      <a:pt x="2398" y="13344"/>
                    </a:cubicBezTo>
                    <a:cubicBezTo>
                      <a:pt x="2011" y="13535"/>
                      <a:pt x="1690" y="14036"/>
                      <a:pt x="1581" y="14445"/>
                    </a:cubicBezTo>
                    <a:cubicBezTo>
                      <a:pt x="1574" y="14470"/>
                      <a:pt x="1597" y="14486"/>
                      <a:pt x="1618" y="14486"/>
                    </a:cubicBezTo>
                    <a:cubicBezTo>
                      <a:pt x="1634" y="14486"/>
                      <a:pt x="1649" y="14477"/>
                      <a:pt x="1651" y="14456"/>
                    </a:cubicBezTo>
                    <a:cubicBezTo>
                      <a:pt x="1690" y="14058"/>
                      <a:pt x="2049" y="13780"/>
                      <a:pt x="2343" y="13535"/>
                    </a:cubicBezTo>
                    <a:lnTo>
                      <a:pt x="2343" y="13535"/>
                    </a:lnTo>
                    <a:cubicBezTo>
                      <a:pt x="2300" y="13715"/>
                      <a:pt x="2273" y="13900"/>
                      <a:pt x="2262" y="14085"/>
                    </a:cubicBezTo>
                    <a:cubicBezTo>
                      <a:pt x="2218" y="14091"/>
                      <a:pt x="2180" y="14124"/>
                      <a:pt x="2169" y="14167"/>
                    </a:cubicBezTo>
                    <a:cubicBezTo>
                      <a:pt x="2082" y="14461"/>
                      <a:pt x="1935" y="14734"/>
                      <a:pt x="1842" y="15028"/>
                    </a:cubicBezTo>
                    <a:cubicBezTo>
                      <a:pt x="1766" y="15306"/>
                      <a:pt x="1728" y="15600"/>
                      <a:pt x="1739" y="15889"/>
                    </a:cubicBezTo>
                    <a:cubicBezTo>
                      <a:pt x="1750" y="16646"/>
                      <a:pt x="1777" y="17360"/>
                      <a:pt x="1564" y="18101"/>
                    </a:cubicBezTo>
                    <a:cubicBezTo>
                      <a:pt x="1368" y="18782"/>
                      <a:pt x="992" y="19327"/>
                      <a:pt x="556" y="19878"/>
                    </a:cubicBezTo>
                    <a:cubicBezTo>
                      <a:pt x="267" y="20243"/>
                      <a:pt x="0" y="20640"/>
                      <a:pt x="17" y="21125"/>
                    </a:cubicBezTo>
                    <a:cubicBezTo>
                      <a:pt x="17" y="21138"/>
                      <a:pt x="26" y="21143"/>
                      <a:pt x="35" y="21143"/>
                    </a:cubicBezTo>
                    <a:cubicBezTo>
                      <a:pt x="46" y="21143"/>
                      <a:pt x="58" y="21135"/>
                      <a:pt x="55" y="21120"/>
                    </a:cubicBezTo>
                    <a:cubicBezTo>
                      <a:pt x="55" y="20488"/>
                      <a:pt x="534" y="20019"/>
                      <a:pt x="910" y="19562"/>
                    </a:cubicBezTo>
                    <a:lnTo>
                      <a:pt x="910" y="19562"/>
                    </a:lnTo>
                    <a:cubicBezTo>
                      <a:pt x="845" y="19839"/>
                      <a:pt x="818" y="20139"/>
                      <a:pt x="731" y="20423"/>
                    </a:cubicBezTo>
                    <a:cubicBezTo>
                      <a:pt x="600" y="20842"/>
                      <a:pt x="594" y="21224"/>
                      <a:pt x="567" y="21654"/>
                    </a:cubicBezTo>
                    <a:cubicBezTo>
                      <a:pt x="564" y="21670"/>
                      <a:pt x="578" y="21681"/>
                      <a:pt x="591" y="21681"/>
                    </a:cubicBezTo>
                    <a:cubicBezTo>
                      <a:pt x="600" y="21681"/>
                      <a:pt x="608" y="21676"/>
                      <a:pt x="611" y="21665"/>
                    </a:cubicBezTo>
                    <a:cubicBezTo>
                      <a:pt x="682" y="21251"/>
                      <a:pt x="731" y="20864"/>
                      <a:pt x="872" y="20466"/>
                    </a:cubicBezTo>
                    <a:cubicBezTo>
                      <a:pt x="1003" y="20128"/>
                      <a:pt x="1074" y="19774"/>
                      <a:pt x="1090" y="19414"/>
                    </a:cubicBezTo>
                    <a:cubicBezTo>
                      <a:pt x="1090" y="19393"/>
                      <a:pt x="1085" y="19371"/>
                      <a:pt x="1068" y="19360"/>
                    </a:cubicBezTo>
                    <a:cubicBezTo>
                      <a:pt x="1183" y="19191"/>
                      <a:pt x="1292" y="19017"/>
                      <a:pt x="1379" y="18831"/>
                    </a:cubicBezTo>
                    <a:lnTo>
                      <a:pt x="1379" y="18831"/>
                    </a:lnTo>
                    <a:cubicBezTo>
                      <a:pt x="1417" y="19213"/>
                      <a:pt x="1401" y="19600"/>
                      <a:pt x="1335" y="19981"/>
                    </a:cubicBezTo>
                    <a:cubicBezTo>
                      <a:pt x="1275" y="20335"/>
                      <a:pt x="1210" y="20706"/>
                      <a:pt x="1314" y="21060"/>
                    </a:cubicBezTo>
                    <a:cubicBezTo>
                      <a:pt x="1316" y="21064"/>
                      <a:pt x="1319" y="21066"/>
                      <a:pt x="1323" y="21066"/>
                    </a:cubicBezTo>
                    <a:cubicBezTo>
                      <a:pt x="1329" y="21066"/>
                      <a:pt x="1335" y="21061"/>
                      <a:pt x="1335" y="21055"/>
                    </a:cubicBezTo>
                    <a:cubicBezTo>
                      <a:pt x="1341" y="20613"/>
                      <a:pt x="1395" y="20172"/>
                      <a:pt x="1499" y="19741"/>
                    </a:cubicBezTo>
                    <a:cubicBezTo>
                      <a:pt x="1521" y="19649"/>
                      <a:pt x="1537" y="19551"/>
                      <a:pt x="1553" y="19453"/>
                    </a:cubicBezTo>
                    <a:cubicBezTo>
                      <a:pt x="1673" y="19622"/>
                      <a:pt x="1766" y="19801"/>
                      <a:pt x="1842" y="19992"/>
                    </a:cubicBezTo>
                    <a:cubicBezTo>
                      <a:pt x="1946" y="20297"/>
                      <a:pt x="1946" y="20640"/>
                      <a:pt x="1973" y="20962"/>
                    </a:cubicBezTo>
                    <a:cubicBezTo>
                      <a:pt x="1973" y="20965"/>
                      <a:pt x="1977" y="20966"/>
                      <a:pt x="1981" y="20966"/>
                    </a:cubicBezTo>
                    <a:cubicBezTo>
                      <a:pt x="1985" y="20966"/>
                      <a:pt x="1989" y="20965"/>
                      <a:pt x="1989" y="20962"/>
                    </a:cubicBezTo>
                    <a:cubicBezTo>
                      <a:pt x="2060" y="20297"/>
                      <a:pt x="1913" y="19790"/>
                      <a:pt x="1575" y="19235"/>
                    </a:cubicBezTo>
                    <a:cubicBezTo>
                      <a:pt x="1586" y="19055"/>
                      <a:pt x="1564" y="18875"/>
                      <a:pt x="1521" y="18701"/>
                    </a:cubicBezTo>
                    <a:cubicBezTo>
                      <a:pt x="1515" y="18673"/>
                      <a:pt x="1493" y="18657"/>
                      <a:pt x="1466" y="18652"/>
                    </a:cubicBezTo>
                    <a:cubicBezTo>
                      <a:pt x="1548" y="18483"/>
                      <a:pt x="1613" y="18303"/>
                      <a:pt x="1673" y="18129"/>
                    </a:cubicBezTo>
                    <a:cubicBezTo>
                      <a:pt x="1717" y="17976"/>
                      <a:pt x="1755" y="17823"/>
                      <a:pt x="1782" y="17676"/>
                    </a:cubicBezTo>
                    <a:cubicBezTo>
                      <a:pt x="1804" y="17802"/>
                      <a:pt x="1831" y="17927"/>
                      <a:pt x="1848" y="18058"/>
                    </a:cubicBezTo>
                    <a:cubicBezTo>
                      <a:pt x="1880" y="18319"/>
                      <a:pt x="1869" y="18592"/>
                      <a:pt x="1946" y="18848"/>
                    </a:cubicBezTo>
                    <a:cubicBezTo>
                      <a:pt x="1946" y="18853"/>
                      <a:pt x="1950" y="18856"/>
                      <a:pt x="1955" y="18856"/>
                    </a:cubicBezTo>
                    <a:cubicBezTo>
                      <a:pt x="1959" y="18856"/>
                      <a:pt x="1965" y="18853"/>
                      <a:pt x="1967" y="18848"/>
                    </a:cubicBezTo>
                    <a:cubicBezTo>
                      <a:pt x="2087" y="18363"/>
                      <a:pt x="1978" y="17785"/>
                      <a:pt x="1869" y="17306"/>
                    </a:cubicBezTo>
                    <a:cubicBezTo>
                      <a:pt x="1864" y="17295"/>
                      <a:pt x="1859" y="17284"/>
                      <a:pt x="1848" y="17278"/>
                    </a:cubicBezTo>
                    <a:cubicBezTo>
                      <a:pt x="1886" y="16941"/>
                      <a:pt x="1902" y="16603"/>
                      <a:pt x="1891" y="16270"/>
                    </a:cubicBezTo>
                    <a:cubicBezTo>
                      <a:pt x="1880" y="15867"/>
                      <a:pt x="1880" y="15475"/>
                      <a:pt x="2017" y="15088"/>
                    </a:cubicBezTo>
                    <a:cubicBezTo>
                      <a:pt x="2093" y="14870"/>
                      <a:pt x="2196" y="14663"/>
                      <a:pt x="2289" y="14450"/>
                    </a:cubicBezTo>
                    <a:cubicBezTo>
                      <a:pt x="2300" y="14554"/>
                      <a:pt x="2316" y="14658"/>
                      <a:pt x="2349" y="14756"/>
                    </a:cubicBezTo>
                    <a:cubicBezTo>
                      <a:pt x="2351" y="14769"/>
                      <a:pt x="2361" y="14775"/>
                      <a:pt x="2372" y="14775"/>
                    </a:cubicBezTo>
                    <a:cubicBezTo>
                      <a:pt x="2387" y="14775"/>
                      <a:pt x="2403" y="14764"/>
                      <a:pt x="2403" y="14745"/>
                    </a:cubicBezTo>
                    <a:cubicBezTo>
                      <a:pt x="2382" y="14200"/>
                      <a:pt x="2507" y="13693"/>
                      <a:pt x="2676" y="13203"/>
                    </a:cubicBezTo>
                    <a:cubicBezTo>
                      <a:pt x="2703" y="13410"/>
                      <a:pt x="2752" y="13617"/>
                      <a:pt x="2796" y="13829"/>
                    </a:cubicBezTo>
                    <a:cubicBezTo>
                      <a:pt x="2867" y="14178"/>
                      <a:pt x="2856" y="14538"/>
                      <a:pt x="2768" y="14881"/>
                    </a:cubicBezTo>
                    <a:cubicBezTo>
                      <a:pt x="2627" y="15480"/>
                      <a:pt x="2414" y="16047"/>
                      <a:pt x="2420" y="16668"/>
                    </a:cubicBezTo>
                    <a:cubicBezTo>
                      <a:pt x="2420" y="16685"/>
                      <a:pt x="2432" y="16693"/>
                      <a:pt x="2445" y="16693"/>
                    </a:cubicBezTo>
                    <a:cubicBezTo>
                      <a:pt x="2458" y="16693"/>
                      <a:pt x="2472" y="16685"/>
                      <a:pt x="2474" y="16668"/>
                    </a:cubicBezTo>
                    <a:cubicBezTo>
                      <a:pt x="2512" y="16009"/>
                      <a:pt x="2807" y="15426"/>
                      <a:pt x="2970" y="14799"/>
                    </a:cubicBezTo>
                    <a:cubicBezTo>
                      <a:pt x="3139" y="14129"/>
                      <a:pt x="2856" y="13524"/>
                      <a:pt x="2867" y="12859"/>
                    </a:cubicBezTo>
                    <a:cubicBezTo>
                      <a:pt x="2867" y="12832"/>
                      <a:pt x="2856" y="12805"/>
                      <a:pt x="2828" y="12783"/>
                    </a:cubicBezTo>
                    <a:cubicBezTo>
                      <a:pt x="2992" y="12374"/>
                      <a:pt x="3166" y="11960"/>
                      <a:pt x="3302" y="11530"/>
                    </a:cubicBezTo>
                    <a:cubicBezTo>
                      <a:pt x="3608" y="10549"/>
                      <a:pt x="3313" y="9546"/>
                      <a:pt x="3537" y="8549"/>
                    </a:cubicBezTo>
                    <a:cubicBezTo>
                      <a:pt x="3755" y="7552"/>
                      <a:pt x="4338" y="6653"/>
                      <a:pt x="5215" y="6108"/>
                    </a:cubicBezTo>
                    <a:cubicBezTo>
                      <a:pt x="5628" y="5856"/>
                      <a:pt x="6171" y="5629"/>
                      <a:pt x="6669" y="5629"/>
                    </a:cubicBezTo>
                    <a:cubicBezTo>
                      <a:pt x="6730" y="5629"/>
                      <a:pt x="6791" y="5632"/>
                      <a:pt x="6850" y="5639"/>
                    </a:cubicBezTo>
                    <a:cubicBezTo>
                      <a:pt x="7498" y="5710"/>
                      <a:pt x="7874" y="6386"/>
                      <a:pt x="8288" y="6806"/>
                    </a:cubicBezTo>
                    <a:cubicBezTo>
                      <a:pt x="8318" y="6836"/>
                      <a:pt x="8355" y="6849"/>
                      <a:pt x="8392" y="6849"/>
                    </a:cubicBezTo>
                    <a:cubicBezTo>
                      <a:pt x="8502" y="6849"/>
                      <a:pt x="8614" y="6733"/>
                      <a:pt x="8561" y="6615"/>
                    </a:cubicBezTo>
                    <a:cubicBezTo>
                      <a:pt x="8343" y="6141"/>
                      <a:pt x="7891" y="5716"/>
                      <a:pt x="7427" y="5454"/>
                    </a:cubicBezTo>
                    <a:cubicBezTo>
                      <a:pt x="7389" y="5035"/>
                      <a:pt x="7340" y="4620"/>
                      <a:pt x="7340" y="4195"/>
                    </a:cubicBezTo>
                    <a:cubicBezTo>
                      <a:pt x="7340" y="3700"/>
                      <a:pt x="7362" y="3204"/>
                      <a:pt x="7346" y="2702"/>
                    </a:cubicBezTo>
                    <a:cubicBezTo>
                      <a:pt x="7335" y="2425"/>
                      <a:pt x="7307" y="2147"/>
                      <a:pt x="7253" y="1874"/>
                    </a:cubicBezTo>
                    <a:cubicBezTo>
                      <a:pt x="7406" y="1220"/>
                      <a:pt x="8087" y="724"/>
                      <a:pt x="7869" y="11"/>
                    </a:cubicBezTo>
                    <a:cubicBezTo>
                      <a:pt x="7866" y="4"/>
                      <a:pt x="7860" y="1"/>
                      <a:pt x="785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45" name="Google Shape;9445;p62"/>
              <p:cNvSpPr/>
              <p:nvPr/>
            </p:nvSpPr>
            <p:spPr>
              <a:xfrm>
                <a:off x="4802227" y="3815202"/>
                <a:ext cx="106498" cy="536763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1239" extrusionOk="0">
                    <a:moveTo>
                      <a:pt x="3219" y="1"/>
                    </a:moveTo>
                    <a:cubicBezTo>
                      <a:pt x="3164" y="1"/>
                      <a:pt x="3110" y="42"/>
                      <a:pt x="3110" y="109"/>
                    </a:cubicBezTo>
                    <a:cubicBezTo>
                      <a:pt x="3110" y="300"/>
                      <a:pt x="3126" y="490"/>
                      <a:pt x="3153" y="681"/>
                    </a:cubicBezTo>
                    <a:cubicBezTo>
                      <a:pt x="3142" y="681"/>
                      <a:pt x="3131" y="687"/>
                      <a:pt x="3120" y="692"/>
                    </a:cubicBezTo>
                    <a:cubicBezTo>
                      <a:pt x="3028" y="779"/>
                      <a:pt x="2930" y="856"/>
                      <a:pt x="2826" y="926"/>
                    </a:cubicBezTo>
                    <a:cubicBezTo>
                      <a:pt x="2821" y="924"/>
                      <a:pt x="2815" y="922"/>
                      <a:pt x="2811" y="922"/>
                    </a:cubicBezTo>
                    <a:cubicBezTo>
                      <a:pt x="2806" y="922"/>
                      <a:pt x="2802" y="924"/>
                      <a:pt x="2799" y="926"/>
                    </a:cubicBezTo>
                    <a:cubicBezTo>
                      <a:pt x="2396" y="1014"/>
                      <a:pt x="1954" y="986"/>
                      <a:pt x="1638" y="1281"/>
                    </a:cubicBezTo>
                    <a:cubicBezTo>
                      <a:pt x="1612" y="1307"/>
                      <a:pt x="1643" y="1348"/>
                      <a:pt x="1673" y="1348"/>
                    </a:cubicBezTo>
                    <a:cubicBezTo>
                      <a:pt x="1680" y="1348"/>
                      <a:pt x="1687" y="1346"/>
                      <a:pt x="1693" y="1340"/>
                    </a:cubicBezTo>
                    <a:cubicBezTo>
                      <a:pt x="1933" y="1155"/>
                      <a:pt x="2216" y="1155"/>
                      <a:pt x="2494" y="1128"/>
                    </a:cubicBezTo>
                    <a:lnTo>
                      <a:pt x="2494" y="1128"/>
                    </a:lnTo>
                    <a:cubicBezTo>
                      <a:pt x="2161" y="1324"/>
                      <a:pt x="1824" y="1509"/>
                      <a:pt x="1567" y="1825"/>
                    </a:cubicBezTo>
                    <a:cubicBezTo>
                      <a:pt x="1547" y="1850"/>
                      <a:pt x="1572" y="1883"/>
                      <a:pt x="1600" y="1883"/>
                    </a:cubicBezTo>
                    <a:cubicBezTo>
                      <a:pt x="1609" y="1883"/>
                      <a:pt x="1619" y="1879"/>
                      <a:pt x="1627" y="1869"/>
                    </a:cubicBezTo>
                    <a:cubicBezTo>
                      <a:pt x="1938" y="1504"/>
                      <a:pt x="2379" y="1324"/>
                      <a:pt x="2777" y="1084"/>
                    </a:cubicBezTo>
                    <a:lnTo>
                      <a:pt x="2832" y="1073"/>
                    </a:lnTo>
                    <a:cubicBezTo>
                      <a:pt x="2853" y="1068"/>
                      <a:pt x="2870" y="1046"/>
                      <a:pt x="2875" y="1024"/>
                    </a:cubicBezTo>
                    <a:cubicBezTo>
                      <a:pt x="2957" y="970"/>
                      <a:pt x="3033" y="915"/>
                      <a:pt x="3110" y="856"/>
                    </a:cubicBezTo>
                    <a:lnTo>
                      <a:pt x="3110" y="856"/>
                    </a:lnTo>
                    <a:cubicBezTo>
                      <a:pt x="3006" y="1090"/>
                      <a:pt x="2913" y="1324"/>
                      <a:pt x="2744" y="1537"/>
                    </a:cubicBezTo>
                    <a:cubicBezTo>
                      <a:pt x="2521" y="1809"/>
                      <a:pt x="2200" y="2016"/>
                      <a:pt x="1954" y="2272"/>
                    </a:cubicBezTo>
                    <a:cubicBezTo>
                      <a:pt x="1524" y="2725"/>
                      <a:pt x="1121" y="3351"/>
                      <a:pt x="1148" y="3994"/>
                    </a:cubicBezTo>
                    <a:cubicBezTo>
                      <a:pt x="1148" y="4030"/>
                      <a:pt x="1173" y="4048"/>
                      <a:pt x="1200" y="4048"/>
                    </a:cubicBezTo>
                    <a:cubicBezTo>
                      <a:pt x="1225" y="4048"/>
                      <a:pt x="1252" y="4032"/>
                      <a:pt x="1257" y="4000"/>
                    </a:cubicBezTo>
                    <a:cubicBezTo>
                      <a:pt x="1355" y="3531"/>
                      <a:pt x="1551" y="3090"/>
                      <a:pt x="1840" y="2703"/>
                    </a:cubicBezTo>
                    <a:lnTo>
                      <a:pt x="1840" y="2703"/>
                    </a:lnTo>
                    <a:cubicBezTo>
                      <a:pt x="1807" y="3111"/>
                      <a:pt x="1873" y="3531"/>
                      <a:pt x="1785" y="3934"/>
                    </a:cubicBezTo>
                    <a:cubicBezTo>
                      <a:pt x="1785" y="3941"/>
                      <a:pt x="1792" y="3946"/>
                      <a:pt x="1798" y="3946"/>
                    </a:cubicBezTo>
                    <a:cubicBezTo>
                      <a:pt x="1801" y="3946"/>
                      <a:pt x="1805" y="3944"/>
                      <a:pt x="1807" y="3940"/>
                    </a:cubicBezTo>
                    <a:cubicBezTo>
                      <a:pt x="1998" y="3526"/>
                      <a:pt x="2020" y="2986"/>
                      <a:pt x="1976" y="2523"/>
                    </a:cubicBezTo>
                    <a:cubicBezTo>
                      <a:pt x="2129" y="2349"/>
                      <a:pt x="2298" y="2180"/>
                      <a:pt x="2472" y="2027"/>
                    </a:cubicBezTo>
                    <a:lnTo>
                      <a:pt x="2505" y="2000"/>
                    </a:lnTo>
                    <a:lnTo>
                      <a:pt x="2505" y="2000"/>
                    </a:lnTo>
                    <a:cubicBezTo>
                      <a:pt x="2494" y="2332"/>
                      <a:pt x="2516" y="2670"/>
                      <a:pt x="2570" y="3002"/>
                    </a:cubicBezTo>
                    <a:cubicBezTo>
                      <a:pt x="2573" y="3024"/>
                      <a:pt x="2589" y="3035"/>
                      <a:pt x="2606" y="3035"/>
                    </a:cubicBezTo>
                    <a:cubicBezTo>
                      <a:pt x="2623" y="3035"/>
                      <a:pt x="2641" y="3024"/>
                      <a:pt x="2646" y="3002"/>
                    </a:cubicBezTo>
                    <a:cubicBezTo>
                      <a:pt x="2695" y="2632"/>
                      <a:pt x="2701" y="2250"/>
                      <a:pt x="2663" y="1874"/>
                    </a:cubicBezTo>
                    <a:cubicBezTo>
                      <a:pt x="2657" y="1869"/>
                      <a:pt x="2657" y="1864"/>
                      <a:pt x="2657" y="1858"/>
                    </a:cubicBezTo>
                    <a:cubicBezTo>
                      <a:pt x="2859" y="1667"/>
                      <a:pt x="3028" y="1444"/>
                      <a:pt x="3164" y="1204"/>
                    </a:cubicBezTo>
                    <a:cubicBezTo>
                      <a:pt x="3219" y="1629"/>
                      <a:pt x="3246" y="2060"/>
                      <a:pt x="3246" y="2490"/>
                    </a:cubicBezTo>
                    <a:cubicBezTo>
                      <a:pt x="3240" y="2501"/>
                      <a:pt x="3229" y="2507"/>
                      <a:pt x="3229" y="2517"/>
                    </a:cubicBezTo>
                    <a:cubicBezTo>
                      <a:pt x="2832" y="3302"/>
                      <a:pt x="2374" y="4038"/>
                      <a:pt x="2096" y="4882"/>
                    </a:cubicBezTo>
                    <a:cubicBezTo>
                      <a:pt x="2047" y="5019"/>
                      <a:pt x="2020" y="5160"/>
                      <a:pt x="2009" y="5302"/>
                    </a:cubicBezTo>
                    <a:cubicBezTo>
                      <a:pt x="1638" y="5542"/>
                      <a:pt x="1388" y="5809"/>
                      <a:pt x="1333" y="6272"/>
                    </a:cubicBezTo>
                    <a:cubicBezTo>
                      <a:pt x="1330" y="6281"/>
                      <a:pt x="1338" y="6287"/>
                      <a:pt x="1346" y="6287"/>
                    </a:cubicBezTo>
                    <a:cubicBezTo>
                      <a:pt x="1352" y="6287"/>
                      <a:pt x="1358" y="6284"/>
                      <a:pt x="1360" y="6277"/>
                    </a:cubicBezTo>
                    <a:cubicBezTo>
                      <a:pt x="1388" y="6054"/>
                      <a:pt x="1480" y="5847"/>
                      <a:pt x="1633" y="5683"/>
                    </a:cubicBezTo>
                    <a:cubicBezTo>
                      <a:pt x="1742" y="5574"/>
                      <a:pt x="1867" y="5482"/>
                      <a:pt x="1998" y="5411"/>
                    </a:cubicBezTo>
                    <a:lnTo>
                      <a:pt x="1998" y="5411"/>
                    </a:lnTo>
                    <a:cubicBezTo>
                      <a:pt x="1993" y="5591"/>
                      <a:pt x="1993" y="5771"/>
                      <a:pt x="1998" y="5950"/>
                    </a:cubicBezTo>
                    <a:cubicBezTo>
                      <a:pt x="2020" y="6457"/>
                      <a:pt x="1949" y="6964"/>
                      <a:pt x="1785" y="7449"/>
                    </a:cubicBezTo>
                    <a:cubicBezTo>
                      <a:pt x="1573" y="8092"/>
                      <a:pt x="1333" y="8691"/>
                      <a:pt x="1382" y="9378"/>
                    </a:cubicBezTo>
                    <a:cubicBezTo>
                      <a:pt x="1398" y="9598"/>
                      <a:pt x="1414" y="10318"/>
                      <a:pt x="1760" y="10318"/>
                    </a:cubicBezTo>
                    <a:cubicBezTo>
                      <a:pt x="1773" y="10318"/>
                      <a:pt x="1787" y="10317"/>
                      <a:pt x="1802" y="10315"/>
                    </a:cubicBezTo>
                    <a:cubicBezTo>
                      <a:pt x="1840" y="10310"/>
                      <a:pt x="1851" y="10255"/>
                      <a:pt x="1813" y="10239"/>
                    </a:cubicBezTo>
                    <a:cubicBezTo>
                      <a:pt x="1486" y="10081"/>
                      <a:pt x="1535" y="9247"/>
                      <a:pt x="1551" y="8942"/>
                    </a:cubicBezTo>
                    <a:cubicBezTo>
                      <a:pt x="1551" y="8893"/>
                      <a:pt x="1557" y="8844"/>
                      <a:pt x="1562" y="8800"/>
                    </a:cubicBezTo>
                    <a:cubicBezTo>
                      <a:pt x="1606" y="8893"/>
                      <a:pt x="1660" y="8985"/>
                      <a:pt x="1720" y="9073"/>
                    </a:cubicBezTo>
                    <a:cubicBezTo>
                      <a:pt x="1829" y="9231"/>
                      <a:pt x="1922" y="9400"/>
                      <a:pt x="1993" y="9579"/>
                    </a:cubicBezTo>
                    <a:cubicBezTo>
                      <a:pt x="1997" y="9588"/>
                      <a:pt x="2005" y="9593"/>
                      <a:pt x="2013" y="9593"/>
                    </a:cubicBezTo>
                    <a:cubicBezTo>
                      <a:pt x="2024" y="9593"/>
                      <a:pt x="2034" y="9584"/>
                      <a:pt x="2031" y="9568"/>
                    </a:cubicBezTo>
                    <a:cubicBezTo>
                      <a:pt x="2020" y="9247"/>
                      <a:pt x="1802" y="8871"/>
                      <a:pt x="1589" y="8642"/>
                    </a:cubicBezTo>
                    <a:cubicBezTo>
                      <a:pt x="1693" y="8059"/>
                      <a:pt x="1971" y="7509"/>
                      <a:pt x="2096" y="6937"/>
                    </a:cubicBezTo>
                    <a:cubicBezTo>
                      <a:pt x="2172" y="6610"/>
                      <a:pt x="2167" y="6277"/>
                      <a:pt x="2145" y="5939"/>
                    </a:cubicBezTo>
                    <a:cubicBezTo>
                      <a:pt x="2134" y="5732"/>
                      <a:pt x="2140" y="5520"/>
                      <a:pt x="2167" y="5307"/>
                    </a:cubicBezTo>
                    <a:cubicBezTo>
                      <a:pt x="2167" y="5302"/>
                      <a:pt x="2167" y="5296"/>
                      <a:pt x="2167" y="5286"/>
                    </a:cubicBezTo>
                    <a:cubicBezTo>
                      <a:pt x="2200" y="5040"/>
                      <a:pt x="2265" y="4801"/>
                      <a:pt x="2358" y="4577"/>
                    </a:cubicBezTo>
                    <a:cubicBezTo>
                      <a:pt x="2494" y="4228"/>
                      <a:pt x="2652" y="3885"/>
                      <a:pt x="2837" y="3558"/>
                    </a:cubicBezTo>
                    <a:cubicBezTo>
                      <a:pt x="2973" y="3318"/>
                      <a:pt x="3126" y="3084"/>
                      <a:pt x="3246" y="2834"/>
                    </a:cubicBezTo>
                    <a:lnTo>
                      <a:pt x="3246" y="3585"/>
                    </a:lnTo>
                    <a:cubicBezTo>
                      <a:pt x="3246" y="4436"/>
                      <a:pt x="3159" y="5280"/>
                      <a:pt x="2984" y="6114"/>
                    </a:cubicBezTo>
                    <a:cubicBezTo>
                      <a:pt x="2821" y="6904"/>
                      <a:pt x="2499" y="7650"/>
                      <a:pt x="2358" y="8441"/>
                    </a:cubicBezTo>
                    <a:cubicBezTo>
                      <a:pt x="2298" y="8773"/>
                      <a:pt x="2276" y="9111"/>
                      <a:pt x="2287" y="9449"/>
                    </a:cubicBezTo>
                    <a:cubicBezTo>
                      <a:pt x="2276" y="10037"/>
                      <a:pt x="2379" y="10631"/>
                      <a:pt x="2450" y="11219"/>
                    </a:cubicBezTo>
                    <a:cubicBezTo>
                      <a:pt x="2161" y="11525"/>
                      <a:pt x="1965" y="11890"/>
                      <a:pt x="1971" y="12320"/>
                    </a:cubicBezTo>
                    <a:cubicBezTo>
                      <a:pt x="1971" y="12337"/>
                      <a:pt x="1983" y="12345"/>
                      <a:pt x="1995" y="12345"/>
                    </a:cubicBezTo>
                    <a:cubicBezTo>
                      <a:pt x="2007" y="12345"/>
                      <a:pt x="2020" y="12337"/>
                      <a:pt x="2020" y="12320"/>
                    </a:cubicBezTo>
                    <a:cubicBezTo>
                      <a:pt x="2047" y="11950"/>
                      <a:pt x="2227" y="11655"/>
                      <a:pt x="2472" y="11399"/>
                    </a:cubicBezTo>
                    <a:cubicBezTo>
                      <a:pt x="2483" y="11514"/>
                      <a:pt x="2494" y="11634"/>
                      <a:pt x="2505" y="11748"/>
                    </a:cubicBezTo>
                    <a:cubicBezTo>
                      <a:pt x="2521" y="12162"/>
                      <a:pt x="2488" y="12576"/>
                      <a:pt x="2407" y="12980"/>
                    </a:cubicBezTo>
                    <a:cubicBezTo>
                      <a:pt x="2401" y="12978"/>
                      <a:pt x="2396" y="12978"/>
                      <a:pt x="2391" y="12978"/>
                    </a:cubicBezTo>
                    <a:cubicBezTo>
                      <a:pt x="2375" y="12978"/>
                      <a:pt x="2360" y="12985"/>
                      <a:pt x="2352" y="13001"/>
                    </a:cubicBezTo>
                    <a:cubicBezTo>
                      <a:pt x="2134" y="13426"/>
                      <a:pt x="1742" y="13699"/>
                      <a:pt x="1480" y="14091"/>
                    </a:cubicBezTo>
                    <a:cubicBezTo>
                      <a:pt x="1262" y="14413"/>
                      <a:pt x="1153" y="14783"/>
                      <a:pt x="1083" y="15159"/>
                    </a:cubicBezTo>
                    <a:cubicBezTo>
                      <a:pt x="1079" y="15169"/>
                      <a:pt x="1087" y="15174"/>
                      <a:pt x="1095" y="15174"/>
                    </a:cubicBezTo>
                    <a:cubicBezTo>
                      <a:pt x="1101" y="15174"/>
                      <a:pt x="1107" y="15171"/>
                      <a:pt x="1110" y="15165"/>
                    </a:cubicBezTo>
                    <a:cubicBezTo>
                      <a:pt x="1235" y="14690"/>
                      <a:pt x="1415" y="14244"/>
                      <a:pt x="1736" y="13868"/>
                    </a:cubicBezTo>
                    <a:cubicBezTo>
                      <a:pt x="1954" y="13612"/>
                      <a:pt x="2200" y="13410"/>
                      <a:pt x="2379" y="13121"/>
                    </a:cubicBezTo>
                    <a:lnTo>
                      <a:pt x="2379" y="13121"/>
                    </a:lnTo>
                    <a:cubicBezTo>
                      <a:pt x="2309" y="13443"/>
                      <a:pt x="2232" y="13764"/>
                      <a:pt x="2156" y="14086"/>
                    </a:cubicBezTo>
                    <a:cubicBezTo>
                      <a:pt x="2052" y="14511"/>
                      <a:pt x="1982" y="14947"/>
                      <a:pt x="1922" y="15377"/>
                    </a:cubicBezTo>
                    <a:cubicBezTo>
                      <a:pt x="1905" y="15377"/>
                      <a:pt x="1884" y="15388"/>
                      <a:pt x="1873" y="15404"/>
                    </a:cubicBezTo>
                    <a:cubicBezTo>
                      <a:pt x="1666" y="15655"/>
                      <a:pt x="1480" y="15917"/>
                      <a:pt x="1311" y="16194"/>
                    </a:cubicBezTo>
                    <a:cubicBezTo>
                      <a:pt x="1164" y="16461"/>
                      <a:pt x="1159" y="16783"/>
                      <a:pt x="1132" y="17077"/>
                    </a:cubicBezTo>
                    <a:cubicBezTo>
                      <a:pt x="1129" y="17104"/>
                      <a:pt x="1149" y="17120"/>
                      <a:pt x="1169" y="17120"/>
                    </a:cubicBezTo>
                    <a:cubicBezTo>
                      <a:pt x="1185" y="17120"/>
                      <a:pt x="1200" y="17110"/>
                      <a:pt x="1202" y="17088"/>
                    </a:cubicBezTo>
                    <a:cubicBezTo>
                      <a:pt x="1251" y="16805"/>
                      <a:pt x="1333" y="16521"/>
                      <a:pt x="1453" y="16260"/>
                    </a:cubicBezTo>
                    <a:cubicBezTo>
                      <a:pt x="1562" y="16036"/>
                      <a:pt x="1747" y="15873"/>
                      <a:pt x="1884" y="15671"/>
                    </a:cubicBezTo>
                    <a:lnTo>
                      <a:pt x="1884" y="15671"/>
                    </a:lnTo>
                    <a:cubicBezTo>
                      <a:pt x="1851" y="15911"/>
                      <a:pt x="1813" y="16156"/>
                      <a:pt x="1780" y="16401"/>
                    </a:cubicBezTo>
                    <a:cubicBezTo>
                      <a:pt x="1726" y="16777"/>
                      <a:pt x="1606" y="17197"/>
                      <a:pt x="1589" y="17600"/>
                    </a:cubicBezTo>
                    <a:cubicBezTo>
                      <a:pt x="1208" y="17775"/>
                      <a:pt x="1044" y="18161"/>
                      <a:pt x="903" y="18537"/>
                    </a:cubicBezTo>
                    <a:cubicBezTo>
                      <a:pt x="647" y="19159"/>
                      <a:pt x="358" y="19758"/>
                      <a:pt x="25" y="20341"/>
                    </a:cubicBezTo>
                    <a:cubicBezTo>
                      <a:pt x="21" y="20349"/>
                      <a:pt x="29" y="20354"/>
                      <a:pt x="36" y="20354"/>
                    </a:cubicBezTo>
                    <a:cubicBezTo>
                      <a:pt x="38" y="20354"/>
                      <a:pt x="40" y="20353"/>
                      <a:pt x="42" y="20352"/>
                    </a:cubicBezTo>
                    <a:cubicBezTo>
                      <a:pt x="374" y="19938"/>
                      <a:pt x="614" y="19464"/>
                      <a:pt x="826" y="18984"/>
                    </a:cubicBezTo>
                    <a:cubicBezTo>
                      <a:pt x="854" y="18913"/>
                      <a:pt x="881" y="18848"/>
                      <a:pt x="908" y="18777"/>
                    </a:cubicBezTo>
                    <a:lnTo>
                      <a:pt x="908" y="18777"/>
                    </a:lnTo>
                    <a:cubicBezTo>
                      <a:pt x="903" y="19044"/>
                      <a:pt x="897" y="19306"/>
                      <a:pt x="826" y="19562"/>
                    </a:cubicBezTo>
                    <a:cubicBezTo>
                      <a:pt x="817" y="19589"/>
                      <a:pt x="837" y="19605"/>
                      <a:pt x="859" y="19605"/>
                    </a:cubicBezTo>
                    <a:cubicBezTo>
                      <a:pt x="876" y="19605"/>
                      <a:pt x="895" y="19595"/>
                      <a:pt x="903" y="19573"/>
                    </a:cubicBezTo>
                    <a:cubicBezTo>
                      <a:pt x="995" y="19251"/>
                      <a:pt x="979" y="18919"/>
                      <a:pt x="990" y="18586"/>
                    </a:cubicBezTo>
                    <a:cubicBezTo>
                      <a:pt x="990" y="18581"/>
                      <a:pt x="990" y="18570"/>
                      <a:pt x="990" y="18565"/>
                    </a:cubicBezTo>
                    <a:cubicBezTo>
                      <a:pt x="1115" y="18227"/>
                      <a:pt x="1268" y="17878"/>
                      <a:pt x="1584" y="17698"/>
                    </a:cubicBezTo>
                    <a:cubicBezTo>
                      <a:pt x="1584" y="17867"/>
                      <a:pt x="1611" y="18042"/>
                      <a:pt x="1671" y="18200"/>
                    </a:cubicBezTo>
                    <a:cubicBezTo>
                      <a:pt x="1671" y="18202"/>
                      <a:pt x="1672" y="18204"/>
                      <a:pt x="1674" y="18204"/>
                    </a:cubicBezTo>
                    <a:cubicBezTo>
                      <a:pt x="1675" y="18204"/>
                      <a:pt x="1676" y="18202"/>
                      <a:pt x="1676" y="18200"/>
                    </a:cubicBezTo>
                    <a:cubicBezTo>
                      <a:pt x="1671" y="18042"/>
                      <a:pt x="1676" y="17884"/>
                      <a:pt x="1682" y="17731"/>
                    </a:cubicBezTo>
                    <a:cubicBezTo>
                      <a:pt x="1834" y="18031"/>
                      <a:pt x="1911" y="18358"/>
                      <a:pt x="1911" y="18690"/>
                    </a:cubicBezTo>
                    <a:cubicBezTo>
                      <a:pt x="1905" y="18695"/>
                      <a:pt x="1900" y="18701"/>
                      <a:pt x="1894" y="18712"/>
                    </a:cubicBezTo>
                    <a:cubicBezTo>
                      <a:pt x="1709" y="19066"/>
                      <a:pt x="1377" y="19289"/>
                      <a:pt x="1164" y="19622"/>
                    </a:cubicBezTo>
                    <a:cubicBezTo>
                      <a:pt x="1148" y="19646"/>
                      <a:pt x="1168" y="19677"/>
                      <a:pt x="1191" y="19677"/>
                    </a:cubicBezTo>
                    <a:cubicBezTo>
                      <a:pt x="1199" y="19677"/>
                      <a:pt x="1206" y="19674"/>
                      <a:pt x="1213" y="19665"/>
                    </a:cubicBezTo>
                    <a:cubicBezTo>
                      <a:pt x="1399" y="19404"/>
                      <a:pt x="1682" y="19229"/>
                      <a:pt x="1884" y="18990"/>
                    </a:cubicBezTo>
                    <a:lnTo>
                      <a:pt x="1884" y="18990"/>
                    </a:lnTo>
                    <a:cubicBezTo>
                      <a:pt x="1834" y="19289"/>
                      <a:pt x="1726" y="19584"/>
                      <a:pt x="1573" y="19851"/>
                    </a:cubicBezTo>
                    <a:cubicBezTo>
                      <a:pt x="1241" y="20439"/>
                      <a:pt x="549" y="20837"/>
                      <a:pt x="9" y="21218"/>
                    </a:cubicBezTo>
                    <a:cubicBezTo>
                      <a:pt x="1" y="21227"/>
                      <a:pt x="5" y="21238"/>
                      <a:pt x="13" y="21238"/>
                    </a:cubicBezTo>
                    <a:cubicBezTo>
                      <a:pt x="15" y="21238"/>
                      <a:pt x="17" y="21237"/>
                      <a:pt x="20" y="21235"/>
                    </a:cubicBezTo>
                    <a:cubicBezTo>
                      <a:pt x="668" y="20782"/>
                      <a:pt x="1366" y="20374"/>
                      <a:pt x="1780" y="19687"/>
                    </a:cubicBezTo>
                    <a:cubicBezTo>
                      <a:pt x="2189" y="19022"/>
                      <a:pt x="2178" y="18183"/>
                      <a:pt x="1758" y="17524"/>
                    </a:cubicBezTo>
                    <a:cubicBezTo>
                      <a:pt x="1747" y="17508"/>
                      <a:pt x="1726" y="17491"/>
                      <a:pt x="1704" y="17491"/>
                    </a:cubicBezTo>
                    <a:cubicBezTo>
                      <a:pt x="1747" y="17039"/>
                      <a:pt x="1834" y="16603"/>
                      <a:pt x="1900" y="16140"/>
                    </a:cubicBezTo>
                    <a:cubicBezTo>
                      <a:pt x="2003" y="15366"/>
                      <a:pt x="2151" y="14603"/>
                      <a:pt x="2336" y="13846"/>
                    </a:cubicBezTo>
                    <a:cubicBezTo>
                      <a:pt x="2510" y="13181"/>
                      <a:pt x="2646" y="12533"/>
                      <a:pt x="2646" y="11846"/>
                    </a:cubicBezTo>
                    <a:cubicBezTo>
                      <a:pt x="2701" y="11944"/>
                      <a:pt x="2761" y="12037"/>
                      <a:pt x="2815" y="12135"/>
                    </a:cubicBezTo>
                    <a:cubicBezTo>
                      <a:pt x="2984" y="12435"/>
                      <a:pt x="3061" y="12778"/>
                      <a:pt x="3028" y="13121"/>
                    </a:cubicBezTo>
                    <a:cubicBezTo>
                      <a:pt x="3028" y="13131"/>
                      <a:pt x="3035" y="13136"/>
                      <a:pt x="3042" y="13136"/>
                    </a:cubicBezTo>
                    <a:cubicBezTo>
                      <a:pt x="3048" y="13136"/>
                      <a:pt x="3053" y="13133"/>
                      <a:pt x="3055" y="13127"/>
                    </a:cubicBezTo>
                    <a:cubicBezTo>
                      <a:pt x="3099" y="12876"/>
                      <a:pt x="3088" y="12620"/>
                      <a:pt x="3028" y="12375"/>
                    </a:cubicBezTo>
                    <a:cubicBezTo>
                      <a:pt x="2952" y="12091"/>
                      <a:pt x="2761" y="11841"/>
                      <a:pt x="2646" y="11574"/>
                    </a:cubicBezTo>
                    <a:cubicBezTo>
                      <a:pt x="2619" y="10844"/>
                      <a:pt x="2527" y="10113"/>
                      <a:pt x="2461" y="9389"/>
                    </a:cubicBezTo>
                    <a:cubicBezTo>
                      <a:pt x="2461" y="9378"/>
                      <a:pt x="2461" y="9372"/>
                      <a:pt x="2456" y="9361"/>
                    </a:cubicBezTo>
                    <a:cubicBezTo>
                      <a:pt x="2461" y="8980"/>
                      <a:pt x="2510" y="8599"/>
                      <a:pt x="2592" y="8228"/>
                    </a:cubicBezTo>
                    <a:cubicBezTo>
                      <a:pt x="2772" y="7438"/>
                      <a:pt x="3088" y="6691"/>
                      <a:pt x="3246" y="5890"/>
                    </a:cubicBezTo>
                    <a:cubicBezTo>
                      <a:pt x="3387" y="5187"/>
                      <a:pt x="3475" y="4474"/>
                      <a:pt x="3507" y="3760"/>
                    </a:cubicBezTo>
                    <a:cubicBezTo>
                      <a:pt x="3556" y="3809"/>
                      <a:pt x="3605" y="3852"/>
                      <a:pt x="3649" y="3896"/>
                    </a:cubicBezTo>
                    <a:cubicBezTo>
                      <a:pt x="3709" y="3951"/>
                      <a:pt x="3763" y="4005"/>
                      <a:pt x="3823" y="4065"/>
                    </a:cubicBezTo>
                    <a:cubicBezTo>
                      <a:pt x="3660" y="4299"/>
                      <a:pt x="3714" y="4561"/>
                      <a:pt x="3725" y="4844"/>
                    </a:cubicBezTo>
                    <a:cubicBezTo>
                      <a:pt x="3725" y="4854"/>
                      <a:pt x="3734" y="4860"/>
                      <a:pt x="3743" y="4860"/>
                    </a:cubicBezTo>
                    <a:cubicBezTo>
                      <a:pt x="3753" y="4860"/>
                      <a:pt x="3763" y="4853"/>
                      <a:pt x="3763" y="4839"/>
                    </a:cubicBezTo>
                    <a:cubicBezTo>
                      <a:pt x="3769" y="4588"/>
                      <a:pt x="3736" y="4337"/>
                      <a:pt x="3883" y="4130"/>
                    </a:cubicBezTo>
                    <a:cubicBezTo>
                      <a:pt x="4041" y="4299"/>
                      <a:pt x="4167" y="4485"/>
                      <a:pt x="4172" y="4735"/>
                    </a:cubicBezTo>
                    <a:cubicBezTo>
                      <a:pt x="4172" y="4738"/>
                      <a:pt x="4175" y="4739"/>
                      <a:pt x="4178" y="4739"/>
                    </a:cubicBezTo>
                    <a:cubicBezTo>
                      <a:pt x="4182" y="4739"/>
                      <a:pt x="4186" y="4738"/>
                      <a:pt x="4188" y="4735"/>
                    </a:cubicBezTo>
                    <a:cubicBezTo>
                      <a:pt x="4199" y="4468"/>
                      <a:pt x="4079" y="4245"/>
                      <a:pt x="3932" y="4027"/>
                    </a:cubicBezTo>
                    <a:cubicBezTo>
                      <a:pt x="3834" y="3891"/>
                      <a:pt x="3725" y="3760"/>
                      <a:pt x="3622" y="3624"/>
                    </a:cubicBezTo>
                    <a:cubicBezTo>
                      <a:pt x="3584" y="3569"/>
                      <a:pt x="3551" y="3515"/>
                      <a:pt x="3518" y="3455"/>
                    </a:cubicBezTo>
                    <a:cubicBezTo>
                      <a:pt x="3524" y="3133"/>
                      <a:pt x="3529" y="2812"/>
                      <a:pt x="3529" y="2490"/>
                    </a:cubicBezTo>
                    <a:cubicBezTo>
                      <a:pt x="3709" y="2817"/>
                      <a:pt x="4074" y="3084"/>
                      <a:pt x="4172" y="3444"/>
                    </a:cubicBezTo>
                    <a:cubicBezTo>
                      <a:pt x="4174" y="3453"/>
                      <a:pt x="4179" y="3456"/>
                      <a:pt x="4185" y="3456"/>
                    </a:cubicBezTo>
                    <a:cubicBezTo>
                      <a:pt x="4198" y="3456"/>
                      <a:pt x="4214" y="3440"/>
                      <a:pt x="4210" y="3422"/>
                    </a:cubicBezTo>
                    <a:cubicBezTo>
                      <a:pt x="4156" y="3215"/>
                      <a:pt x="4063" y="3019"/>
                      <a:pt x="3932" y="2844"/>
                    </a:cubicBezTo>
                    <a:cubicBezTo>
                      <a:pt x="3780" y="2616"/>
                      <a:pt x="3654" y="2370"/>
                      <a:pt x="3551" y="2109"/>
                    </a:cubicBezTo>
                    <a:cubicBezTo>
                      <a:pt x="3545" y="2092"/>
                      <a:pt x="3535" y="2082"/>
                      <a:pt x="3518" y="2071"/>
                    </a:cubicBezTo>
                    <a:cubicBezTo>
                      <a:pt x="3518" y="1755"/>
                      <a:pt x="3562" y="1400"/>
                      <a:pt x="3458" y="1095"/>
                    </a:cubicBezTo>
                    <a:cubicBezTo>
                      <a:pt x="3458" y="736"/>
                      <a:pt x="3436" y="376"/>
                      <a:pt x="3317" y="65"/>
                    </a:cubicBezTo>
                    <a:cubicBezTo>
                      <a:pt x="3296" y="21"/>
                      <a:pt x="3258" y="1"/>
                      <a:pt x="321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46" name="Google Shape;9446;p62"/>
              <p:cNvSpPr/>
              <p:nvPr/>
            </p:nvSpPr>
            <p:spPr>
              <a:xfrm>
                <a:off x="4927478" y="3678983"/>
                <a:ext cx="72886" cy="148375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5871" extrusionOk="0">
                    <a:moveTo>
                      <a:pt x="6" y="1"/>
                    </a:moveTo>
                    <a:cubicBezTo>
                      <a:pt x="33" y="377"/>
                      <a:pt x="1" y="742"/>
                      <a:pt x="121" y="1085"/>
                    </a:cubicBezTo>
                    <a:cubicBezTo>
                      <a:pt x="300" y="1619"/>
                      <a:pt x="595" y="2099"/>
                      <a:pt x="883" y="2584"/>
                    </a:cubicBezTo>
                    <a:cubicBezTo>
                      <a:pt x="867" y="2791"/>
                      <a:pt x="883" y="2992"/>
                      <a:pt x="878" y="3200"/>
                    </a:cubicBezTo>
                    <a:cubicBezTo>
                      <a:pt x="878" y="3418"/>
                      <a:pt x="845" y="3635"/>
                      <a:pt x="851" y="3853"/>
                    </a:cubicBezTo>
                    <a:cubicBezTo>
                      <a:pt x="851" y="3872"/>
                      <a:pt x="866" y="3884"/>
                      <a:pt x="881" y="3884"/>
                    </a:cubicBezTo>
                    <a:cubicBezTo>
                      <a:pt x="892" y="3884"/>
                      <a:pt x="904" y="3878"/>
                      <a:pt x="911" y="3864"/>
                    </a:cubicBezTo>
                    <a:cubicBezTo>
                      <a:pt x="1031" y="3614"/>
                      <a:pt x="1085" y="3276"/>
                      <a:pt x="1107" y="2954"/>
                    </a:cubicBezTo>
                    <a:cubicBezTo>
                      <a:pt x="1150" y="3036"/>
                      <a:pt x="1194" y="3118"/>
                      <a:pt x="1243" y="3200"/>
                    </a:cubicBezTo>
                    <a:cubicBezTo>
                      <a:pt x="1439" y="3554"/>
                      <a:pt x="1608" y="3919"/>
                      <a:pt x="1744" y="4300"/>
                    </a:cubicBezTo>
                    <a:cubicBezTo>
                      <a:pt x="1892" y="4753"/>
                      <a:pt x="1864" y="5205"/>
                      <a:pt x="1913" y="5668"/>
                    </a:cubicBezTo>
                    <a:cubicBezTo>
                      <a:pt x="1918" y="5709"/>
                      <a:pt x="1947" y="5727"/>
                      <a:pt x="1978" y="5727"/>
                    </a:cubicBezTo>
                    <a:cubicBezTo>
                      <a:pt x="2012" y="5727"/>
                      <a:pt x="2049" y="5703"/>
                      <a:pt x="2055" y="5662"/>
                    </a:cubicBezTo>
                    <a:cubicBezTo>
                      <a:pt x="2060" y="5592"/>
                      <a:pt x="2077" y="5499"/>
                      <a:pt x="2088" y="5417"/>
                    </a:cubicBezTo>
                    <a:cubicBezTo>
                      <a:pt x="2197" y="5608"/>
                      <a:pt x="2360" y="5766"/>
                      <a:pt x="2562" y="5864"/>
                    </a:cubicBezTo>
                    <a:cubicBezTo>
                      <a:pt x="2571" y="5868"/>
                      <a:pt x="2580" y="5870"/>
                      <a:pt x="2588" y="5870"/>
                    </a:cubicBezTo>
                    <a:cubicBezTo>
                      <a:pt x="2642" y="5870"/>
                      <a:pt x="2669" y="5787"/>
                      <a:pt x="2622" y="5744"/>
                    </a:cubicBezTo>
                    <a:cubicBezTo>
                      <a:pt x="2431" y="5597"/>
                      <a:pt x="2338" y="5412"/>
                      <a:pt x="2251" y="5216"/>
                    </a:cubicBezTo>
                    <a:lnTo>
                      <a:pt x="2251" y="5216"/>
                    </a:lnTo>
                    <a:cubicBezTo>
                      <a:pt x="2376" y="5256"/>
                      <a:pt x="2505" y="5279"/>
                      <a:pt x="2634" y="5279"/>
                    </a:cubicBezTo>
                    <a:cubicBezTo>
                      <a:pt x="2679" y="5279"/>
                      <a:pt x="2724" y="5276"/>
                      <a:pt x="2769" y="5270"/>
                    </a:cubicBezTo>
                    <a:cubicBezTo>
                      <a:pt x="2883" y="5259"/>
                      <a:pt x="2867" y="5096"/>
                      <a:pt x="2763" y="5085"/>
                    </a:cubicBezTo>
                    <a:cubicBezTo>
                      <a:pt x="2535" y="5052"/>
                      <a:pt x="2322" y="4998"/>
                      <a:pt x="2159" y="4829"/>
                    </a:cubicBezTo>
                    <a:cubicBezTo>
                      <a:pt x="2148" y="4818"/>
                      <a:pt x="2142" y="4807"/>
                      <a:pt x="2131" y="4802"/>
                    </a:cubicBezTo>
                    <a:cubicBezTo>
                      <a:pt x="2126" y="4693"/>
                      <a:pt x="2110" y="4578"/>
                      <a:pt x="2088" y="4475"/>
                    </a:cubicBezTo>
                    <a:cubicBezTo>
                      <a:pt x="2001" y="4093"/>
                      <a:pt x="1870" y="3728"/>
                      <a:pt x="1695" y="3385"/>
                    </a:cubicBezTo>
                    <a:cubicBezTo>
                      <a:pt x="1336" y="2671"/>
                      <a:pt x="845" y="2012"/>
                      <a:pt x="546" y="1271"/>
                    </a:cubicBezTo>
                    <a:cubicBezTo>
                      <a:pt x="388" y="867"/>
                      <a:pt x="300" y="437"/>
                      <a:pt x="29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47" name="Google Shape;9447;p62"/>
              <p:cNvSpPr/>
              <p:nvPr/>
            </p:nvSpPr>
            <p:spPr>
              <a:xfrm>
                <a:off x="4920098" y="3320695"/>
                <a:ext cx="217419" cy="547933"/>
              </a:xfrm>
              <a:custGeom>
                <a:avLst/>
                <a:gdLst/>
                <a:ahLst/>
                <a:cxnLst/>
                <a:rect l="l" t="t" r="r" b="b"/>
                <a:pathLst>
                  <a:path w="8603" h="21681" extrusionOk="0">
                    <a:moveTo>
                      <a:pt x="760" y="1"/>
                    </a:moveTo>
                    <a:cubicBezTo>
                      <a:pt x="753" y="1"/>
                      <a:pt x="747" y="4"/>
                      <a:pt x="745" y="11"/>
                    </a:cubicBezTo>
                    <a:cubicBezTo>
                      <a:pt x="522" y="724"/>
                      <a:pt x="1208" y="1220"/>
                      <a:pt x="1361" y="1874"/>
                    </a:cubicBezTo>
                    <a:cubicBezTo>
                      <a:pt x="1306" y="2147"/>
                      <a:pt x="1274" y="2425"/>
                      <a:pt x="1268" y="2702"/>
                    </a:cubicBezTo>
                    <a:cubicBezTo>
                      <a:pt x="1246" y="3204"/>
                      <a:pt x="1274" y="3700"/>
                      <a:pt x="1274" y="4195"/>
                    </a:cubicBezTo>
                    <a:cubicBezTo>
                      <a:pt x="1274" y="4620"/>
                      <a:pt x="1219" y="5035"/>
                      <a:pt x="1186" y="5454"/>
                    </a:cubicBezTo>
                    <a:cubicBezTo>
                      <a:pt x="723" y="5716"/>
                      <a:pt x="266" y="6141"/>
                      <a:pt x="53" y="6615"/>
                    </a:cubicBezTo>
                    <a:cubicBezTo>
                      <a:pt x="0" y="6732"/>
                      <a:pt x="110" y="6846"/>
                      <a:pt x="217" y="6846"/>
                    </a:cubicBezTo>
                    <a:cubicBezTo>
                      <a:pt x="254" y="6846"/>
                      <a:pt x="290" y="6832"/>
                      <a:pt x="320" y="6800"/>
                    </a:cubicBezTo>
                    <a:cubicBezTo>
                      <a:pt x="734" y="6375"/>
                      <a:pt x="1105" y="5705"/>
                      <a:pt x="1759" y="5629"/>
                    </a:cubicBezTo>
                    <a:cubicBezTo>
                      <a:pt x="1818" y="5621"/>
                      <a:pt x="1878" y="5618"/>
                      <a:pt x="1939" y="5618"/>
                    </a:cubicBezTo>
                    <a:cubicBezTo>
                      <a:pt x="2438" y="5618"/>
                      <a:pt x="2980" y="5845"/>
                      <a:pt x="3393" y="6097"/>
                    </a:cubicBezTo>
                    <a:cubicBezTo>
                      <a:pt x="4271" y="6642"/>
                      <a:pt x="4854" y="7541"/>
                      <a:pt x="5072" y="8538"/>
                    </a:cubicBezTo>
                    <a:cubicBezTo>
                      <a:pt x="5295" y="9535"/>
                      <a:pt x="5001" y="10544"/>
                      <a:pt x="5306" y="11524"/>
                    </a:cubicBezTo>
                    <a:cubicBezTo>
                      <a:pt x="5442" y="11955"/>
                      <a:pt x="5616" y="12363"/>
                      <a:pt x="5780" y="12778"/>
                    </a:cubicBezTo>
                    <a:cubicBezTo>
                      <a:pt x="5753" y="12794"/>
                      <a:pt x="5742" y="12821"/>
                      <a:pt x="5742" y="12854"/>
                    </a:cubicBezTo>
                    <a:cubicBezTo>
                      <a:pt x="5753" y="13519"/>
                      <a:pt x="5469" y="14124"/>
                      <a:pt x="5638" y="14788"/>
                    </a:cubicBezTo>
                    <a:cubicBezTo>
                      <a:pt x="5802" y="15420"/>
                      <a:pt x="6096" y="15998"/>
                      <a:pt x="6134" y="16663"/>
                    </a:cubicBezTo>
                    <a:cubicBezTo>
                      <a:pt x="6137" y="16676"/>
                      <a:pt x="6150" y="16683"/>
                      <a:pt x="6163" y="16683"/>
                    </a:cubicBezTo>
                    <a:cubicBezTo>
                      <a:pt x="6176" y="16683"/>
                      <a:pt x="6189" y="16676"/>
                      <a:pt x="6189" y="16663"/>
                    </a:cubicBezTo>
                    <a:cubicBezTo>
                      <a:pt x="6194" y="16036"/>
                      <a:pt x="5981" y="15469"/>
                      <a:pt x="5840" y="14870"/>
                    </a:cubicBezTo>
                    <a:cubicBezTo>
                      <a:pt x="5747" y="14527"/>
                      <a:pt x="5742" y="14167"/>
                      <a:pt x="5813" y="13824"/>
                    </a:cubicBezTo>
                    <a:cubicBezTo>
                      <a:pt x="5856" y="13611"/>
                      <a:pt x="5905" y="13404"/>
                      <a:pt x="5932" y="13192"/>
                    </a:cubicBezTo>
                    <a:cubicBezTo>
                      <a:pt x="6101" y="13682"/>
                      <a:pt x="6227" y="14189"/>
                      <a:pt x="6205" y="14734"/>
                    </a:cubicBezTo>
                    <a:cubicBezTo>
                      <a:pt x="6205" y="14753"/>
                      <a:pt x="6222" y="14767"/>
                      <a:pt x="6237" y="14767"/>
                    </a:cubicBezTo>
                    <a:cubicBezTo>
                      <a:pt x="6248" y="14767"/>
                      <a:pt x="6257" y="14760"/>
                      <a:pt x="6259" y="14745"/>
                    </a:cubicBezTo>
                    <a:cubicBezTo>
                      <a:pt x="6287" y="14647"/>
                      <a:pt x="6308" y="14543"/>
                      <a:pt x="6319" y="14440"/>
                    </a:cubicBezTo>
                    <a:cubicBezTo>
                      <a:pt x="6412" y="14652"/>
                      <a:pt x="6515" y="14859"/>
                      <a:pt x="6592" y="15083"/>
                    </a:cubicBezTo>
                    <a:cubicBezTo>
                      <a:pt x="6728" y="15464"/>
                      <a:pt x="6728" y="15856"/>
                      <a:pt x="6717" y="16260"/>
                    </a:cubicBezTo>
                    <a:cubicBezTo>
                      <a:pt x="6706" y="16597"/>
                      <a:pt x="6723" y="16935"/>
                      <a:pt x="6761" y="17268"/>
                    </a:cubicBezTo>
                    <a:cubicBezTo>
                      <a:pt x="6750" y="17273"/>
                      <a:pt x="6744" y="17284"/>
                      <a:pt x="6739" y="17295"/>
                    </a:cubicBezTo>
                    <a:cubicBezTo>
                      <a:pt x="6630" y="17774"/>
                      <a:pt x="6521" y="18352"/>
                      <a:pt x="6641" y="18837"/>
                    </a:cubicBezTo>
                    <a:cubicBezTo>
                      <a:pt x="6641" y="18843"/>
                      <a:pt x="6647" y="18847"/>
                      <a:pt x="6653" y="18847"/>
                    </a:cubicBezTo>
                    <a:cubicBezTo>
                      <a:pt x="6658" y="18847"/>
                      <a:pt x="6663" y="18844"/>
                      <a:pt x="6663" y="18837"/>
                    </a:cubicBezTo>
                    <a:cubicBezTo>
                      <a:pt x="6739" y="18581"/>
                      <a:pt x="6728" y="18308"/>
                      <a:pt x="6755" y="18047"/>
                    </a:cubicBezTo>
                    <a:cubicBezTo>
                      <a:pt x="6777" y="17921"/>
                      <a:pt x="6804" y="17791"/>
                      <a:pt x="6826" y="17665"/>
                    </a:cubicBezTo>
                    <a:cubicBezTo>
                      <a:pt x="6853" y="17818"/>
                      <a:pt x="6891" y="17965"/>
                      <a:pt x="6935" y="18118"/>
                    </a:cubicBezTo>
                    <a:cubicBezTo>
                      <a:pt x="6990" y="18297"/>
                      <a:pt x="7055" y="18477"/>
                      <a:pt x="7137" y="18652"/>
                    </a:cubicBezTo>
                    <a:cubicBezTo>
                      <a:pt x="7109" y="18657"/>
                      <a:pt x="7088" y="18673"/>
                      <a:pt x="7082" y="18701"/>
                    </a:cubicBezTo>
                    <a:cubicBezTo>
                      <a:pt x="7033" y="18875"/>
                      <a:pt x="7017" y="19055"/>
                      <a:pt x="7028" y="19235"/>
                    </a:cubicBezTo>
                    <a:cubicBezTo>
                      <a:pt x="6690" y="19790"/>
                      <a:pt x="6537" y="20297"/>
                      <a:pt x="6608" y="20962"/>
                    </a:cubicBezTo>
                    <a:cubicBezTo>
                      <a:pt x="6608" y="20967"/>
                      <a:pt x="6614" y="20970"/>
                      <a:pt x="6619" y="20970"/>
                    </a:cubicBezTo>
                    <a:cubicBezTo>
                      <a:pt x="6624" y="20970"/>
                      <a:pt x="6630" y="20967"/>
                      <a:pt x="6630" y="20962"/>
                    </a:cubicBezTo>
                    <a:cubicBezTo>
                      <a:pt x="6657" y="20640"/>
                      <a:pt x="6663" y="20297"/>
                      <a:pt x="6766" y="19992"/>
                    </a:cubicBezTo>
                    <a:cubicBezTo>
                      <a:pt x="6837" y="19801"/>
                      <a:pt x="6935" y="19622"/>
                      <a:pt x="7055" y="19453"/>
                    </a:cubicBezTo>
                    <a:cubicBezTo>
                      <a:pt x="7066" y="19551"/>
                      <a:pt x="7082" y="19649"/>
                      <a:pt x="7104" y="19741"/>
                    </a:cubicBezTo>
                    <a:cubicBezTo>
                      <a:pt x="7213" y="20172"/>
                      <a:pt x="7267" y="20613"/>
                      <a:pt x="7267" y="21055"/>
                    </a:cubicBezTo>
                    <a:cubicBezTo>
                      <a:pt x="7267" y="21061"/>
                      <a:pt x="7276" y="21066"/>
                      <a:pt x="7282" y="21066"/>
                    </a:cubicBezTo>
                    <a:cubicBezTo>
                      <a:pt x="7286" y="21066"/>
                      <a:pt x="7289" y="21064"/>
                      <a:pt x="7289" y="21060"/>
                    </a:cubicBezTo>
                    <a:cubicBezTo>
                      <a:pt x="7393" y="20706"/>
                      <a:pt x="7333" y="20335"/>
                      <a:pt x="7267" y="19981"/>
                    </a:cubicBezTo>
                    <a:cubicBezTo>
                      <a:pt x="7202" y="19600"/>
                      <a:pt x="7191" y="19213"/>
                      <a:pt x="7224" y="18831"/>
                    </a:cubicBezTo>
                    <a:lnTo>
                      <a:pt x="7224" y="18831"/>
                    </a:lnTo>
                    <a:cubicBezTo>
                      <a:pt x="7316" y="19017"/>
                      <a:pt x="7420" y="19191"/>
                      <a:pt x="7540" y="19360"/>
                    </a:cubicBezTo>
                    <a:cubicBezTo>
                      <a:pt x="7524" y="19371"/>
                      <a:pt x="7513" y="19393"/>
                      <a:pt x="7513" y="19414"/>
                    </a:cubicBezTo>
                    <a:cubicBezTo>
                      <a:pt x="7529" y="19774"/>
                      <a:pt x="7600" y="20128"/>
                      <a:pt x="7731" y="20466"/>
                    </a:cubicBezTo>
                    <a:cubicBezTo>
                      <a:pt x="7872" y="20864"/>
                      <a:pt x="7921" y="21251"/>
                      <a:pt x="7998" y="21665"/>
                    </a:cubicBezTo>
                    <a:cubicBezTo>
                      <a:pt x="7998" y="21676"/>
                      <a:pt x="8004" y="21681"/>
                      <a:pt x="8011" y="21681"/>
                    </a:cubicBezTo>
                    <a:cubicBezTo>
                      <a:pt x="8022" y="21681"/>
                      <a:pt x="8036" y="21670"/>
                      <a:pt x="8036" y="21654"/>
                    </a:cubicBezTo>
                    <a:cubicBezTo>
                      <a:pt x="8009" y="21224"/>
                      <a:pt x="8009" y="20842"/>
                      <a:pt x="7872" y="20423"/>
                    </a:cubicBezTo>
                    <a:cubicBezTo>
                      <a:pt x="7785" y="20139"/>
                      <a:pt x="7763" y="19839"/>
                      <a:pt x="7692" y="19562"/>
                    </a:cubicBezTo>
                    <a:lnTo>
                      <a:pt x="7692" y="19562"/>
                    </a:lnTo>
                    <a:cubicBezTo>
                      <a:pt x="8068" y="20019"/>
                      <a:pt x="8548" y="20488"/>
                      <a:pt x="8548" y="21120"/>
                    </a:cubicBezTo>
                    <a:cubicBezTo>
                      <a:pt x="8548" y="21135"/>
                      <a:pt x="8561" y="21143"/>
                      <a:pt x="8573" y="21143"/>
                    </a:cubicBezTo>
                    <a:cubicBezTo>
                      <a:pt x="8583" y="21143"/>
                      <a:pt x="8592" y="21138"/>
                      <a:pt x="8592" y="21125"/>
                    </a:cubicBezTo>
                    <a:cubicBezTo>
                      <a:pt x="8602" y="20640"/>
                      <a:pt x="8341" y="20243"/>
                      <a:pt x="8052" y="19878"/>
                    </a:cubicBezTo>
                    <a:cubicBezTo>
                      <a:pt x="7616" y="19327"/>
                      <a:pt x="7235" y="18782"/>
                      <a:pt x="7039" y="18101"/>
                    </a:cubicBezTo>
                    <a:cubicBezTo>
                      <a:pt x="6832" y="17360"/>
                      <a:pt x="6853" y="16646"/>
                      <a:pt x="6864" y="15889"/>
                    </a:cubicBezTo>
                    <a:cubicBezTo>
                      <a:pt x="6875" y="15600"/>
                      <a:pt x="6842" y="15306"/>
                      <a:pt x="6761" y="15028"/>
                    </a:cubicBezTo>
                    <a:cubicBezTo>
                      <a:pt x="6668" y="14734"/>
                      <a:pt x="6526" y="14461"/>
                      <a:pt x="6434" y="14167"/>
                    </a:cubicBezTo>
                    <a:cubicBezTo>
                      <a:pt x="6423" y="14124"/>
                      <a:pt x="6385" y="14091"/>
                      <a:pt x="6341" y="14085"/>
                    </a:cubicBezTo>
                    <a:cubicBezTo>
                      <a:pt x="6330" y="13900"/>
                      <a:pt x="6303" y="13715"/>
                      <a:pt x="6259" y="13535"/>
                    </a:cubicBezTo>
                    <a:lnTo>
                      <a:pt x="6259" y="13535"/>
                    </a:lnTo>
                    <a:cubicBezTo>
                      <a:pt x="6554" y="13780"/>
                      <a:pt x="6913" y="14058"/>
                      <a:pt x="6951" y="14456"/>
                    </a:cubicBezTo>
                    <a:cubicBezTo>
                      <a:pt x="6954" y="14477"/>
                      <a:pt x="6970" y="14486"/>
                      <a:pt x="6987" y="14486"/>
                    </a:cubicBezTo>
                    <a:cubicBezTo>
                      <a:pt x="7009" y="14486"/>
                      <a:pt x="7032" y="14470"/>
                      <a:pt x="7022" y="14445"/>
                    </a:cubicBezTo>
                    <a:cubicBezTo>
                      <a:pt x="6913" y="14036"/>
                      <a:pt x="6597" y="13535"/>
                      <a:pt x="6205" y="13344"/>
                    </a:cubicBezTo>
                    <a:cubicBezTo>
                      <a:pt x="5998" y="12630"/>
                      <a:pt x="5606" y="11938"/>
                      <a:pt x="5447" y="11246"/>
                    </a:cubicBezTo>
                    <a:cubicBezTo>
                      <a:pt x="5409" y="11056"/>
                      <a:pt x="5382" y="10860"/>
                      <a:pt x="5382" y="10669"/>
                    </a:cubicBezTo>
                    <a:lnTo>
                      <a:pt x="5382" y="10669"/>
                    </a:lnTo>
                    <a:cubicBezTo>
                      <a:pt x="5497" y="10800"/>
                      <a:pt x="5633" y="10920"/>
                      <a:pt x="5753" y="11056"/>
                    </a:cubicBezTo>
                    <a:cubicBezTo>
                      <a:pt x="5720" y="11230"/>
                      <a:pt x="5725" y="11410"/>
                      <a:pt x="5753" y="11584"/>
                    </a:cubicBezTo>
                    <a:cubicBezTo>
                      <a:pt x="5760" y="11610"/>
                      <a:pt x="5780" y="11622"/>
                      <a:pt x="5800" y="11622"/>
                    </a:cubicBezTo>
                    <a:cubicBezTo>
                      <a:pt x="5826" y="11622"/>
                      <a:pt x="5851" y="11602"/>
                      <a:pt x="5845" y="11568"/>
                    </a:cubicBezTo>
                    <a:cubicBezTo>
                      <a:pt x="5834" y="11443"/>
                      <a:pt x="5840" y="11323"/>
                      <a:pt x="5862" y="11203"/>
                    </a:cubicBezTo>
                    <a:cubicBezTo>
                      <a:pt x="6074" y="11519"/>
                      <a:pt x="6161" y="11851"/>
                      <a:pt x="6205" y="12233"/>
                    </a:cubicBezTo>
                    <a:cubicBezTo>
                      <a:pt x="6208" y="12262"/>
                      <a:pt x="6231" y="12276"/>
                      <a:pt x="6254" y="12276"/>
                    </a:cubicBezTo>
                    <a:cubicBezTo>
                      <a:pt x="6279" y="12276"/>
                      <a:pt x="6303" y="12261"/>
                      <a:pt x="6303" y="12233"/>
                    </a:cubicBezTo>
                    <a:cubicBezTo>
                      <a:pt x="6292" y="11862"/>
                      <a:pt x="6259" y="11513"/>
                      <a:pt x="6063" y="11192"/>
                    </a:cubicBezTo>
                    <a:cubicBezTo>
                      <a:pt x="5878" y="10887"/>
                      <a:pt x="5622" y="10647"/>
                      <a:pt x="5382" y="10391"/>
                    </a:cubicBezTo>
                    <a:cubicBezTo>
                      <a:pt x="5388" y="10168"/>
                      <a:pt x="5404" y="9939"/>
                      <a:pt x="5409" y="9710"/>
                    </a:cubicBezTo>
                    <a:cubicBezTo>
                      <a:pt x="5546" y="9852"/>
                      <a:pt x="5714" y="9971"/>
                      <a:pt x="5851" y="10113"/>
                    </a:cubicBezTo>
                    <a:cubicBezTo>
                      <a:pt x="6031" y="10315"/>
                      <a:pt x="6183" y="10549"/>
                      <a:pt x="6292" y="10800"/>
                    </a:cubicBezTo>
                    <a:cubicBezTo>
                      <a:pt x="6294" y="10803"/>
                      <a:pt x="6299" y="10805"/>
                      <a:pt x="6304" y="10805"/>
                    </a:cubicBezTo>
                    <a:cubicBezTo>
                      <a:pt x="6313" y="10805"/>
                      <a:pt x="6323" y="10799"/>
                      <a:pt x="6319" y="10789"/>
                    </a:cubicBezTo>
                    <a:cubicBezTo>
                      <a:pt x="6238" y="10500"/>
                      <a:pt x="6172" y="10244"/>
                      <a:pt x="5960" y="10020"/>
                    </a:cubicBezTo>
                    <a:cubicBezTo>
                      <a:pt x="5785" y="9835"/>
                      <a:pt x="5600" y="9650"/>
                      <a:pt x="5409" y="9481"/>
                    </a:cubicBezTo>
                    <a:lnTo>
                      <a:pt x="5409" y="9388"/>
                    </a:lnTo>
                    <a:cubicBezTo>
                      <a:pt x="5388" y="8860"/>
                      <a:pt x="5284" y="8342"/>
                      <a:pt x="5099" y="7852"/>
                    </a:cubicBezTo>
                    <a:lnTo>
                      <a:pt x="5099" y="7852"/>
                    </a:lnTo>
                    <a:cubicBezTo>
                      <a:pt x="5202" y="7895"/>
                      <a:pt x="5306" y="7955"/>
                      <a:pt x="5398" y="8021"/>
                    </a:cubicBezTo>
                    <a:cubicBezTo>
                      <a:pt x="5535" y="8119"/>
                      <a:pt x="5725" y="8271"/>
                      <a:pt x="5747" y="8446"/>
                    </a:cubicBezTo>
                    <a:cubicBezTo>
                      <a:pt x="5747" y="8465"/>
                      <a:pt x="5760" y="8473"/>
                      <a:pt x="5773" y="8473"/>
                    </a:cubicBezTo>
                    <a:cubicBezTo>
                      <a:pt x="5791" y="8473"/>
                      <a:pt x="5810" y="8459"/>
                      <a:pt x="5807" y="8435"/>
                    </a:cubicBezTo>
                    <a:cubicBezTo>
                      <a:pt x="5785" y="8255"/>
                      <a:pt x="5633" y="8086"/>
                      <a:pt x="5502" y="7972"/>
                    </a:cubicBezTo>
                    <a:cubicBezTo>
                      <a:pt x="5360" y="7852"/>
                      <a:pt x="5202" y="7759"/>
                      <a:pt x="5028" y="7688"/>
                    </a:cubicBezTo>
                    <a:cubicBezTo>
                      <a:pt x="4701" y="6925"/>
                      <a:pt x="4183" y="6244"/>
                      <a:pt x="3486" y="5797"/>
                    </a:cubicBezTo>
                    <a:cubicBezTo>
                      <a:pt x="3611" y="5787"/>
                      <a:pt x="3742" y="5765"/>
                      <a:pt x="3878" y="5743"/>
                    </a:cubicBezTo>
                    <a:cubicBezTo>
                      <a:pt x="3911" y="5738"/>
                      <a:pt x="3949" y="5732"/>
                      <a:pt x="3987" y="5727"/>
                    </a:cubicBezTo>
                    <a:lnTo>
                      <a:pt x="3987" y="5732"/>
                    </a:lnTo>
                    <a:cubicBezTo>
                      <a:pt x="4129" y="6141"/>
                      <a:pt x="4478" y="6451"/>
                      <a:pt x="4815" y="6702"/>
                    </a:cubicBezTo>
                    <a:cubicBezTo>
                      <a:pt x="4984" y="6838"/>
                      <a:pt x="5164" y="6953"/>
                      <a:pt x="5355" y="7056"/>
                    </a:cubicBezTo>
                    <a:cubicBezTo>
                      <a:pt x="5535" y="7143"/>
                      <a:pt x="5791" y="7236"/>
                      <a:pt x="5867" y="7443"/>
                    </a:cubicBezTo>
                    <a:cubicBezTo>
                      <a:pt x="5873" y="7464"/>
                      <a:pt x="5891" y="7472"/>
                      <a:pt x="5910" y="7472"/>
                    </a:cubicBezTo>
                    <a:cubicBezTo>
                      <a:pt x="5941" y="7472"/>
                      <a:pt x="5975" y="7448"/>
                      <a:pt x="5965" y="7410"/>
                    </a:cubicBezTo>
                    <a:cubicBezTo>
                      <a:pt x="5878" y="7122"/>
                      <a:pt x="5546" y="7007"/>
                      <a:pt x="5311" y="6855"/>
                    </a:cubicBezTo>
                    <a:cubicBezTo>
                      <a:pt x="4848" y="6560"/>
                      <a:pt x="4456" y="6168"/>
                      <a:pt x="4162" y="5710"/>
                    </a:cubicBezTo>
                    <a:cubicBezTo>
                      <a:pt x="4221" y="5707"/>
                      <a:pt x="4280" y="5705"/>
                      <a:pt x="4339" y="5705"/>
                    </a:cubicBezTo>
                    <a:cubicBezTo>
                      <a:pt x="4734" y="5705"/>
                      <a:pt x="5131" y="5789"/>
                      <a:pt x="5453" y="6021"/>
                    </a:cubicBezTo>
                    <a:cubicBezTo>
                      <a:pt x="5459" y="6025"/>
                      <a:pt x="5464" y="6026"/>
                      <a:pt x="5469" y="6026"/>
                    </a:cubicBezTo>
                    <a:cubicBezTo>
                      <a:pt x="5494" y="6026"/>
                      <a:pt x="5508" y="5991"/>
                      <a:pt x="5486" y="5977"/>
                    </a:cubicBezTo>
                    <a:cubicBezTo>
                      <a:pt x="5148" y="5754"/>
                      <a:pt x="4761" y="5612"/>
                      <a:pt x="4358" y="5558"/>
                    </a:cubicBezTo>
                    <a:cubicBezTo>
                      <a:pt x="4277" y="5547"/>
                      <a:pt x="4197" y="5543"/>
                      <a:pt x="4117" y="5543"/>
                    </a:cubicBezTo>
                    <a:cubicBezTo>
                      <a:pt x="3986" y="5543"/>
                      <a:pt x="3855" y="5556"/>
                      <a:pt x="3726" y="5580"/>
                    </a:cubicBezTo>
                    <a:cubicBezTo>
                      <a:pt x="3598" y="5602"/>
                      <a:pt x="3465" y="5614"/>
                      <a:pt x="3333" y="5614"/>
                    </a:cubicBezTo>
                    <a:cubicBezTo>
                      <a:pt x="3275" y="5614"/>
                      <a:pt x="3216" y="5612"/>
                      <a:pt x="3159" y="5607"/>
                    </a:cubicBezTo>
                    <a:cubicBezTo>
                      <a:pt x="3104" y="5580"/>
                      <a:pt x="3044" y="5552"/>
                      <a:pt x="2990" y="5530"/>
                    </a:cubicBezTo>
                    <a:cubicBezTo>
                      <a:pt x="2658" y="5385"/>
                      <a:pt x="2272" y="5251"/>
                      <a:pt x="1897" y="5251"/>
                    </a:cubicBezTo>
                    <a:cubicBezTo>
                      <a:pt x="1736" y="5251"/>
                      <a:pt x="1578" y="5276"/>
                      <a:pt x="1426" y="5334"/>
                    </a:cubicBezTo>
                    <a:cubicBezTo>
                      <a:pt x="1617" y="4457"/>
                      <a:pt x="1426" y="3460"/>
                      <a:pt x="1470" y="2588"/>
                    </a:cubicBezTo>
                    <a:cubicBezTo>
                      <a:pt x="1486" y="2065"/>
                      <a:pt x="1617" y="1553"/>
                      <a:pt x="1851" y="1084"/>
                    </a:cubicBezTo>
                    <a:cubicBezTo>
                      <a:pt x="2020" y="724"/>
                      <a:pt x="2026" y="425"/>
                      <a:pt x="1976" y="32"/>
                    </a:cubicBezTo>
                    <a:cubicBezTo>
                      <a:pt x="1974" y="27"/>
                      <a:pt x="1970" y="24"/>
                      <a:pt x="1966" y="24"/>
                    </a:cubicBezTo>
                    <a:cubicBezTo>
                      <a:pt x="1962" y="24"/>
                      <a:pt x="1957" y="27"/>
                      <a:pt x="1955" y="32"/>
                    </a:cubicBezTo>
                    <a:cubicBezTo>
                      <a:pt x="1944" y="299"/>
                      <a:pt x="1922" y="572"/>
                      <a:pt x="1802" y="812"/>
                    </a:cubicBezTo>
                    <a:cubicBezTo>
                      <a:pt x="1699" y="1019"/>
                      <a:pt x="1584" y="1220"/>
                      <a:pt x="1497" y="1433"/>
                    </a:cubicBezTo>
                    <a:cubicBezTo>
                      <a:pt x="1475" y="1476"/>
                      <a:pt x="1464" y="1515"/>
                      <a:pt x="1448" y="1558"/>
                    </a:cubicBezTo>
                    <a:cubicBezTo>
                      <a:pt x="1257" y="1035"/>
                      <a:pt x="740" y="648"/>
                      <a:pt x="778" y="16"/>
                    </a:cubicBezTo>
                    <a:cubicBezTo>
                      <a:pt x="778" y="7"/>
                      <a:pt x="769" y="1"/>
                      <a:pt x="76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48" name="Google Shape;9448;p62"/>
              <p:cNvSpPr/>
              <p:nvPr/>
            </p:nvSpPr>
            <p:spPr>
              <a:xfrm>
                <a:off x="4953610" y="3815202"/>
                <a:ext cx="106625" cy="536712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1237" extrusionOk="0">
                    <a:moveTo>
                      <a:pt x="996" y="1"/>
                    </a:moveTo>
                    <a:cubicBezTo>
                      <a:pt x="957" y="1"/>
                      <a:pt x="919" y="21"/>
                      <a:pt x="901" y="65"/>
                    </a:cubicBezTo>
                    <a:cubicBezTo>
                      <a:pt x="781" y="376"/>
                      <a:pt x="759" y="736"/>
                      <a:pt x="759" y="1095"/>
                    </a:cubicBezTo>
                    <a:cubicBezTo>
                      <a:pt x="656" y="1400"/>
                      <a:pt x="694" y="1755"/>
                      <a:pt x="700" y="2071"/>
                    </a:cubicBezTo>
                    <a:cubicBezTo>
                      <a:pt x="683" y="2082"/>
                      <a:pt x="667" y="2092"/>
                      <a:pt x="661" y="2109"/>
                    </a:cubicBezTo>
                    <a:cubicBezTo>
                      <a:pt x="563" y="2370"/>
                      <a:pt x="433" y="2616"/>
                      <a:pt x="280" y="2844"/>
                    </a:cubicBezTo>
                    <a:cubicBezTo>
                      <a:pt x="155" y="3019"/>
                      <a:pt x="62" y="3215"/>
                      <a:pt x="8" y="3422"/>
                    </a:cubicBezTo>
                    <a:cubicBezTo>
                      <a:pt x="0" y="3440"/>
                      <a:pt x="18" y="3456"/>
                      <a:pt x="33" y="3456"/>
                    </a:cubicBezTo>
                    <a:cubicBezTo>
                      <a:pt x="41" y="3456"/>
                      <a:pt x="48" y="3453"/>
                      <a:pt x="51" y="3444"/>
                    </a:cubicBezTo>
                    <a:cubicBezTo>
                      <a:pt x="149" y="3084"/>
                      <a:pt x="514" y="2817"/>
                      <a:pt x="694" y="2490"/>
                    </a:cubicBezTo>
                    <a:cubicBezTo>
                      <a:pt x="694" y="2812"/>
                      <a:pt x="700" y="3133"/>
                      <a:pt x="705" y="3455"/>
                    </a:cubicBezTo>
                    <a:cubicBezTo>
                      <a:pt x="672" y="3515"/>
                      <a:pt x="640" y="3569"/>
                      <a:pt x="601" y="3624"/>
                    </a:cubicBezTo>
                    <a:cubicBezTo>
                      <a:pt x="498" y="3760"/>
                      <a:pt x="389" y="3891"/>
                      <a:pt x="291" y="4027"/>
                    </a:cubicBezTo>
                    <a:cubicBezTo>
                      <a:pt x="144" y="4245"/>
                      <a:pt x="24" y="4468"/>
                      <a:pt x="40" y="4735"/>
                    </a:cubicBezTo>
                    <a:cubicBezTo>
                      <a:pt x="40" y="4738"/>
                      <a:pt x="43" y="4739"/>
                      <a:pt x="46" y="4739"/>
                    </a:cubicBezTo>
                    <a:cubicBezTo>
                      <a:pt x="48" y="4739"/>
                      <a:pt x="51" y="4738"/>
                      <a:pt x="51" y="4735"/>
                    </a:cubicBezTo>
                    <a:cubicBezTo>
                      <a:pt x="62" y="4485"/>
                      <a:pt x="182" y="4299"/>
                      <a:pt x="340" y="4130"/>
                    </a:cubicBezTo>
                    <a:cubicBezTo>
                      <a:pt x="487" y="4337"/>
                      <a:pt x="454" y="4588"/>
                      <a:pt x="460" y="4839"/>
                    </a:cubicBezTo>
                    <a:cubicBezTo>
                      <a:pt x="460" y="4853"/>
                      <a:pt x="470" y="4860"/>
                      <a:pt x="480" y="4860"/>
                    </a:cubicBezTo>
                    <a:cubicBezTo>
                      <a:pt x="489" y="4860"/>
                      <a:pt x="498" y="4854"/>
                      <a:pt x="498" y="4844"/>
                    </a:cubicBezTo>
                    <a:cubicBezTo>
                      <a:pt x="509" y="4561"/>
                      <a:pt x="563" y="4299"/>
                      <a:pt x="400" y="4065"/>
                    </a:cubicBezTo>
                    <a:cubicBezTo>
                      <a:pt x="460" y="4005"/>
                      <a:pt x="514" y="3951"/>
                      <a:pt x="574" y="3896"/>
                    </a:cubicBezTo>
                    <a:cubicBezTo>
                      <a:pt x="618" y="3852"/>
                      <a:pt x="667" y="3809"/>
                      <a:pt x="716" y="3760"/>
                    </a:cubicBezTo>
                    <a:cubicBezTo>
                      <a:pt x="749" y="4474"/>
                      <a:pt x="836" y="5187"/>
                      <a:pt x="977" y="5890"/>
                    </a:cubicBezTo>
                    <a:cubicBezTo>
                      <a:pt x="1135" y="6691"/>
                      <a:pt x="1451" y="7438"/>
                      <a:pt x="1631" y="8228"/>
                    </a:cubicBezTo>
                    <a:cubicBezTo>
                      <a:pt x="1718" y="8599"/>
                      <a:pt x="1762" y="8980"/>
                      <a:pt x="1768" y="9361"/>
                    </a:cubicBezTo>
                    <a:cubicBezTo>
                      <a:pt x="1762" y="9372"/>
                      <a:pt x="1762" y="9378"/>
                      <a:pt x="1762" y="9389"/>
                    </a:cubicBezTo>
                    <a:cubicBezTo>
                      <a:pt x="1697" y="10113"/>
                      <a:pt x="1604" y="10844"/>
                      <a:pt x="1582" y="11574"/>
                    </a:cubicBezTo>
                    <a:cubicBezTo>
                      <a:pt x="1462" y="11841"/>
                      <a:pt x="1272" y="12091"/>
                      <a:pt x="1195" y="12375"/>
                    </a:cubicBezTo>
                    <a:cubicBezTo>
                      <a:pt x="1135" y="12620"/>
                      <a:pt x="1125" y="12876"/>
                      <a:pt x="1174" y="13127"/>
                    </a:cubicBezTo>
                    <a:cubicBezTo>
                      <a:pt x="1174" y="13133"/>
                      <a:pt x="1177" y="13136"/>
                      <a:pt x="1182" y="13136"/>
                    </a:cubicBezTo>
                    <a:cubicBezTo>
                      <a:pt x="1188" y="13136"/>
                      <a:pt x="1195" y="13131"/>
                      <a:pt x="1195" y="13121"/>
                    </a:cubicBezTo>
                    <a:cubicBezTo>
                      <a:pt x="1174" y="12772"/>
                      <a:pt x="1228" y="12440"/>
                      <a:pt x="1408" y="12135"/>
                    </a:cubicBezTo>
                    <a:cubicBezTo>
                      <a:pt x="1468" y="12037"/>
                      <a:pt x="1522" y="11944"/>
                      <a:pt x="1577" y="11846"/>
                    </a:cubicBezTo>
                    <a:cubicBezTo>
                      <a:pt x="1582" y="12533"/>
                      <a:pt x="1713" y="13181"/>
                      <a:pt x="1887" y="13846"/>
                    </a:cubicBezTo>
                    <a:cubicBezTo>
                      <a:pt x="2073" y="14603"/>
                      <a:pt x="2220" y="15366"/>
                      <a:pt x="2323" y="16140"/>
                    </a:cubicBezTo>
                    <a:cubicBezTo>
                      <a:pt x="2394" y="16603"/>
                      <a:pt x="2481" y="17039"/>
                      <a:pt x="2525" y="17491"/>
                    </a:cubicBezTo>
                    <a:cubicBezTo>
                      <a:pt x="2498" y="17491"/>
                      <a:pt x="2481" y="17508"/>
                      <a:pt x="2465" y="17524"/>
                    </a:cubicBezTo>
                    <a:cubicBezTo>
                      <a:pt x="2045" y="18183"/>
                      <a:pt x="2040" y="19022"/>
                      <a:pt x="2443" y="19687"/>
                    </a:cubicBezTo>
                    <a:cubicBezTo>
                      <a:pt x="2863" y="20374"/>
                      <a:pt x="3555" y="20782"/>
                      <a:pt x="4203" y="21235"/>
                    </a:cubicBezTo>
                    <a:cubicBezTo>
                      <a:pt x="4205" y="21236"/>
                      <a:pt x="4207" y="21236"/>
                      <a:pt x="4209" y="21236"/>
                    </a:cubicBezTo>
                    <a:cubicBezTo>
                      <a:pt x="4216" y="21236"/>
                      <a:pt x="4219" y="21227"/>
                      <a:pt x="4214" y="21218"/>
                    </a:cubicBezTo>
                    <a:cubicBezTo>
                      <a:pt x="3675" y="20837"/>
                      <a:pt x="2988" y="20439"/>
                      <a:pt x="2650" y="19851"/>
                    </a:cubicBezTo>
                    <a:cubicBezTo>
                      <a:pt x="2498" y="19584"/>
                      <a:pt x="2389" y="19289"/>
                      <a:pt x="2340" y="18990"/>
                    </a:cubicBezTo>
                    <a:lnTo>
                      <a:pt x="2340" y="18990"/>
                    </a:lnTo>
                    <a:cubicBezTo>
                      <a:pt x="2541" y="19229"/>
                      <a:pt x="2830" y="19404"/>
                      <a:pt x="3015" y="19665"/>
                    </a:cubicBezTo>
                    <a:cubicBezTo>
                      <a:pt x="3021" y="19674"/>
                      <a:pt x="3028" y="19677"/>
                      <a:pt x="3034" y="19677"/>
                    </a:cubicBezTo>
                    <a:cubicBezTo>
                      <a:pt x="3055" y="19677"/>
                      <a:pt x="3075" y="19646"/>
                      <a:pt x="3059" y="19622"/>
                    </a:cubicBezTo>
                    <a:cubicBezTo>
                      <a:pt x="2846" y="19289"/>
                      <a:pt x="2514" y="19066"/>
                      <a:pt x="2329" y="18712"/>
                    </a:cubicBezTo>
                    <a:cubicBezTo>
                      <a:pt x="2329" y="18701"/>
                      <a:pt x="2323" y="18695"/>
                      <a:pt x="2312" y="18690"/>
                    </a:cubicBezTo>
                    <a:cubicBezTo>
                      <a:pt x="2312" y="18358"/>
                      <a:pt x="2394" y="18031"/>
                      <a:pt x="2541" y="17731"/>
                    </a:cubicBezTo>
                    <a:cubicBezTo>
                      <a:pt x="2552" y="17889"/>
                      <a:pt x="2552" y="18047"/>
                      <a:pt x="2547" y="18200"/>
                    </a:cubicBezTo>
                    <a:cubicBezTo>
                      <a:pt x="2547" y="18200"/>
                      <a:pt x="2552" y="18202"/>
                      <a:pt x="2555" y="18202"/>
                    </a:cubicBezTo>
                    <a:cubicBezTo>
                      <a:pt x="2556" y="18202"/>
                      <a:pt x="2558" y="18201"/>
                      <a:pt x="2558" y="18200"/>
                    </a:cubicBezTo>
                    <a:cubicBezTo>
                      <a:pt x="2612" y="18042"/>
                      <a:pt x="2639" y="17867"/>
                      <a:pt x="2639" y="17698"/>
                    </a:cubicBezTo>
                    <a:cubicBezTo>
                      <a:pt x="2961" y="17878"/>
                      <a:pt x="3108" y="18227"/>
                      <a:pt x="3239" y="18565"/>
                    </a:cubicBezTo>
                    <a:cubicBezTo>
                      <a:pt x="3233" y="18570"/>
                      <a:pt x="3233" y="18581"/>
                      <a:pt x="3233" y="18586"/>
                    </a:cubicBezTo>
                    <a:cubicBezTo>
                      <a:pt x="3250" y="18919"/>
                      <a:pt x="3228" y="19251"/>
                      <a:pt x="3326" y="19573"/>
                    </a:cubicBezTo>
                    <a:cubicBezTo>
                      <a:pt x="3331" y="19595"/>
                      <a:pt x="3349" y="19605"/>
                      <a:pt x="3366" y="19605"/>
                    </a:cubicBezTo>
                    <a:cubicBezTo>
                      <a:pt x="3387" y="19605"/>
                      <a:pt x="3408" y="19589"/>
                      <a:pt x="3402" y="19562"/>
                    </a:cubicBezTo>
                    <a:cubicBezTo>
                      <a:pt x="3326" y="19306"/>
                      <a:pt x="3320" y="19044"/>
                      <a:pt x="3315" y="18777"/>
                    </a:cubicBezTo>
                    <a:lnTo>
                      <a:pt x="3315" y="18777"/>
                    </a:lnTo>
                    <a:cubicBezTo>
                      <a:pt x="3342" y="18848"/>
                      <a:pt x="3370" y="18913"/>
                      <a:pt x="3397" y="18984"/>
                    </a:cubicBezTo>
                    <a:cubicBezTo>
                      <a:pt x="3615" y="19464"/>
                      <a:pt x="3854" y="19938"/>
                      <a:pt x="4181" y="20352"/>
                    </a:cubicBezTo>
                    <a:cubicBezTo>
                      <a:pt x="4184" y="20353"/>
                      <a:pt x="4187" y="20354"/>
                      <a:pt x="4190" y="20354"/>
                    </a:cubicBezTo>
                    <a:cubicBezTo>
                      <a:pt x="4197" y="20354"/>
                      <a:pt x="4202" y="20349"/>
                      <a:pt x="4198" y="20341"/>
                    </a:cubicBezTo>
                    <a:cubicBezTo>
                      <a:pt x="3871" y="19758"/>
                      <a:pt x="3577" y="19159"/>
                      <a:pt x="3326" y="18537"/>
                    </a:cubicBezTo>
                    <a:cubicBezTo>
                      <a:pt x="3179" y="18161"/>
                      <a:pt x="3021" y="17775"/>
                      <a:pt x="2639" y="17600"/>
                    </a:cubicBezTo>
                    <a:cubicBezTo>
                      <a:pt x="2618" y="17197"/>
                      <a:pt x="2498" y="16777"/>
                      <a:pt x="2443" y="16401"/>
                    </a:cubicBezTo>
                    <a:cubicBezTo>
                      <a:pt x="2411" y="16156"/>
                      <a:pt x="2378" y="15911"/>
                      <a:pt x="2340" y="15671"/>
                    </a:cubicBezTo>
                    <a:lnTo>
                      <a:pt x="2340" y="15671"/>
                    </a:lnTo>
                    <a:cubicBezTo>
                      <a:pt x="2476" y="15873"/>
                      <a:pt x="2667" y="16036"/>
                      <a:pt x="2770" y="16260"/>
                    </a:cubicBezTo>
                    <a:cubicBezTo>
                      <a:pt x="2890" y="16521"/>
                      <a:pt x="2977" y="16805"/>
                      <a:pt x="3021" y="17088"/>
                    </a:cubicBezTo>
                    <a:cubicBezTo>
                      <a:pt x="3026" y="17110"/>
                      <a:pt x="3041" y="17120"/>
                      <a:pt x="3057" y="17120"/>
                    </a:cubicBezTo>
                    <a:cubicBezTo>
                      <a:pt x="3076" y="17120"/>
                      <a:pt x="3095" y="17104"/>
                      <a:pt x="3092" y="17077"/>
                    </a:cubicBezTo>
                    <a:cubicBezTo>
                      <a:pt x="3064" y="16783"/>
                      <a:pt x="3059" y="16461"/>
                      <a:pt x="2912" y="16194"/>
                    </a:cubicBezTo>
                    <a:cubicBezTo>
                      <a:pt x="2743" y="15917"/>
                      <a:pt x="2558" y="15655"/>
                      <a:pt x="2351" y="15404"/>
                    </a:cubicBezTo>
                    <a:cubicBezTo>
                      <a:pt x="2340" y="15388"/>
                      <a:pt x="2323" y="15377"/>
                      <a:pt x="2302" y="15377"/>
                    </a:cubicBezTo>
                    <a:cubicBezTo>
                      <a:pt x="2242" y="14947"/>
                      <a:pt x="2171" y="14511"/>
                      <a:pt x="2067" y="14086"/>
                    </a:cubicBezTo>
                    <a:cubicBezTo>
                      <a:pt x="1991" y="13764"/>
                      <a:pt x="1915" y="13443"/>
                      <a:pt x="1849" y="13121"/>
                    </a:cubicBezTo>
                    <a:lnTo>
                      <a:pt x="1849" y="13121"/>
                    </a:lnTo>
                    <a:cubicBezTo>
                      <a:pt x="2024" y="13410"/>
                      <a:pt x="2269" y="13612"/>
                      <a:pt x="2492" y="13868"/>
                    </a:cubicBezTo>
                    <a:cubicBezTo>
                      <a:pt x="2814" y="14244"/>
                      <a:pt x="2988" y="14690"/>
                      <a:pt x="3113" y="15165"/>
                    </a:cubicBezTo>
                    <a:cubicBezTo>
                      <a:pt x="3116" y="15171"/>
                      <a:pt x="3122" y="15174"/>
                      <a:pt x="3128" y="15174"/>
                    </a:cubicBezTo>
                    <a:cubicBezTo>
                      <a:pt x="3137" y="15174"/>
                      <a:pt x="3146" y="15169"/>
                      <a:pt x="3146" y="15159"/>
                    </a:cubicBezTo>
                    <a:cubicBezTo>
                      <a:pt x="3070" y="14783"/>
                      <a:pt x="2961" y="14413"/>
                      <a:pt x="2748" y="14091"/>
                    </a:cubicBezTo>
                    <a:cubicBezTo>
                      <a:pt x="2487" y="13699"/>
                      <a:pt x="2089" y="13426"/>
                      <a:pt x="1871" y="13001"/>
                    </a:cubicBezTo>
                    <a:cubicBezTo>
                      <a:pt x="1863" y="12985"/>
                      <a:pt x="1848" y="12978"/>
                      <a:pt x="1832" y="12978"/>
                    </a:cubicBezTo>
                    <a:cubicBezTo>
                      <a:pt x="1827" y="12978"/>
                      <a:pt x="1822" y="12978"/>
                      <a:pt x="1817" y="12980"/>
                    </a:cubicBezTo>
                    <a:cubicBezTo>
                      <a:pt x="1735" y="12576"/>
                      <a:pt x="1702" y="12162"/>
                      <a:pt x="1724" y="11748"/>
                    </a:cubicBezTo>
                    <a:cubicBezTo>
                      <a:pt x="1729" y="11634"/>
                      <a:pt x="1740" y="11514"/>
                      <a:pt x="1751" y="11399"/>
                    </a:cubicBezTo>
                    <a:cubicBezTo>
                      <a:pt x="2002" y="11655"/>
                      <a:pt x="2176" y="11950"/>
                      <a:pt x="2203" y="12320"/>
                    </a:cubicBezTo>
                    <a:cubicBezTo>
                      <a:pt x="2203" y="12334"/>
                      <a:pt x="2216" y="12341"/>
                      <a:pt x="2228" y="12341"/>
                    </a:cubicBezTo>
                    <a:cubicBezTo>
                      <a:pt x="2240" y="12341"/>
                      <a:pt x="2252" y="12334"/>
                      <a:pt x="2252" y="12320"/>
                    </a:cubicBezTo>
                    <a:cubicBezTo>
                      <a:pt x="2258" y="11890"/>
                      <a:pt x="2062" y="11525"/>
                      <a:pt x="1773" y="11219"/>
                    </a:cubicBezTo>
                    <a:cubicBezTo>
                      <a:pt x="1844" y="10631"/>
                      <a:pt x="1947" y="10037"/>
                      <a:pt x="1942" y="9449"/>
                    </a:cubicBezTo>
                    <a:cubicBezTo>
                      <a:pt x="1953" y="9111"/>
                      <a:pt x="1926" y="8773"/>
                      <a:pt x="1866" y="8441"/>
                    </a:cubicBezTo>
                    <a:cubicBezTo>
                      <a:pt x="1724" y="7650"/>
                      <a:pt x="1402" y="6904"/>
                      <a:pt x="1239" y="6114"/>
                    </a:cubicBezTo>
                    <a:cubicBezTo>
                      <a:pt x="1065" y="5280"/>
                      <a:pt x="977" y="4436"/>
                      <a:pt x="977" y="3585"/>
                    </a:cubicBezTo>
                    <a:lnTo>
                      <a:pt x="977" y="2834"/>
                    </a:lnTo>
                    <a:cubicBezTo>
                      <a:pt x="1097" y="3084"/>
                      <a:pt x="1255" y="3318"/>
                      <a:pt x="1392" y="3558"/>
                    </a:cubicBezTo>
                    <a:cubicBezTo>
                      <a:pt x="1571" y="3885"/>
                      <a:pt x="1729" y="4228"/>
                      <a:pt x="1866" y="4577"/>
                    </a:cubicBezTo>
                    <a:cubicBezTo>
                      <a:pt x="1964" y="4801"/>
                      <a:pt x="2029" y="5040"/>
                      <a:pt x="2056" y="5286"/>
                    </a:cubicBezTo>
                    <a:cubicBezTo>
                      <a:pt x="2056" y="5296"/>
                      <a:pt x="2056" y="5302"/>
                      <a:pt x="2056" y="5307"/>
                    </a:cubicBezTo>
                    <a:cubicBezTo>
                      <a:pt x="2084" y="5520"/>
                      <a:pt x="2089" y="5732"/>
                      <a:pt x="2078" y="5939"/>
                    </a:cubicBezTo>
                    <a:cubicBezTo>
                      <a:pt x="2056" y="6277"/>
                      <a:pt x="2051" y="6610"/>
                      <a:pt x="2127" y="6937"/>
                    </a:cubicBezTo>
                    <a:cubicBezTo>
                      <a:pt x="2258" y="7509"/>
                      <a:pt x="2530" y="8059"/>
                      <a:pt x="2634" y="8642"/>
                    </a:cubicBezTo>
                    <a:cubicBezTo>
                      <a:pt x="2416" y="8871"/>
                      <a:pt x="2203" y="9247"/>
                      <a:pt x="2187" y="9568"/>
                    </a:cubicBezTo>
                    <a:cubicBezTo>
                      <a:pt x="2187" y="9584"/>
                      <a:pt x="2198" y="9593"/>
                      <a:pt x="2209" y="9593"/>
                    </a:cubicBezTo>
                    <a:cubicBezTo>
                      <a:pt x="2216" y="9593"/>
                      <a:pt x="2223" y="9588"/>
                      <a:pt x="2225" y="9579"/>
                    </a:cubicBezTo>
                    <a:cubicBezTo>
                      <a:pt x="2302" y="9400"/>
                      <a:pt x="2394" y="9231"/>
                      <a:pt x="2498" y="9073"/>
                    </a:cubicBezTo>
                    <a:cubicBezTo>
                      <a:pt x="2563" y="8985"/>
                      <a:pt x="2612" y="8893"/>
                      <a:pt x="2661" y="8800"/>
                    </a:cubicBezTo>
                    <a:cubicBezTo>
                      <a:pt x="2667" y="8844"/>
                      <a:pt x="2672" y="8893"/>
                      <a:pt x="2672" y="8942"/>
                    </a:cubicBezTo>
                    <a:cubicBezTo>
                      <a:pt x="2688" y="9247"/>
                      <a:pt x="2737" y="10081"/>
                      <a:pt x="2405" y="10239"/>
                    </a:cubicBezTo>
                    <a:cubicBezTo>
                      <a:pt x="2372" y="10255"/>
                      <a:pt x="2378" y="10310"/>
                      <a:pt x="2421" y="10315"/>
                    </a:cubicBezTo>
                    <a:cubicBezTo>
                      <a:pt x="2436" y="10317"/>
                      <a:pt x="2449" y="10318"/>
                      <a:pt x="2463" y="10318"/>
                    </a:cubicBezTo>
                    <a:cubicBezTo>
                      <a:pt x="2804" y="10318"/>
                      <a:pt x="2825" y="9598"/>
                      <a:pt x="2841" y="9378"/>
                    </a:cubicBezTo>
                    <a:cubicBezTo>
                      <a:pt x="2890" y="8691"/>
                      <a:pt x="2650" y="8092"/>
                      <a:pt x="2438" y="7449"/>
                    </a:cubicBezTo>
                    <a:cubicBezTo>
                      <a:pt x="2274" y="6964"/>
                      <a:pt x="2198" y="6457"/>
                      <a:pt x="2220" y="5950"/>
                    </a:cubicBezTo>
                    <a:cubicBezTo>
                      <a:pt x="2225" y="5771"/>
                      <a:pt x="2231" y="5585"/>
                      <a:pt x="2220" y="5411"/>
                    </a:cubicBezTo>
                    <a:lnTo>
                      <a:pt x="2220" y="5411"/>
                    </a:lnTo>
                    <a:cubicBezTo>
                      <a:pt x="2356" y="5482"/>
                      <a:pt x="2481" y="5574"/>
                      <a:pt x="2590" y="5683"/>
                    </a:cubicBezTo>
                    <a:cubicBezTo>
                      <a:pt x="2737" y="5847"/>
                      <a:pt x="2836" y="6054"/>
                      <a:pt x="2863" y="6277"/>
                    </a:cubicBezTo>
                    <a:cubicBezTo>
                      <a:pt x="2863" y="6284"/>
                      <a:pt x="2868" y="6287"/>
                      <a:pt x="2873" y="6287"/>
                    </a:cubicBezTo>
                    <a:cubicBezTo>
                      <a:pt x="2881" y="6287"/>
                      <a:pt x="2890" y="6281"/>
                      <a:pt x="2890" y="6272"/>
                    </a:cubicBezTo>
                    <a:cubicBezTo>
                      <a:pt x="2830" y="5809"/>
                      <a:pt x="2585" y="5542"/>
                      <a:pt x="2214" y="5302"/>
                    </a:cubicBezTo>
                    <a:cubicBezTo>
                      <a:pt x="2198" y="5160"/>
                      <a:pt x="2165" y="5019"/>
                      <a:pt x="2122" y="4882"/>
                    </a:cubicBezTo>
                    <a:cubicBezTo>
                      <a:pt x="1838" y="4038"/>
                      <a:pt x="1386" y="3302"/>
                      <a:pt x="988" y="2517"/>
                    </a:cubicBezTo>
                    <a:cubicBezTo>
                      <a:pt x="983" y="2507"/>
                      <a:pt x="977" y="2501"/>
                      <a:pt x="967" y="2490"/>
                    </a:cubicBezTo>
                    <a:cubicBezTo>
                      <a:pt x="972" y="2060"/>
                      <a:pt x="999" y="1629"/>
                      <a:pt x="1048" y="1204"/>
                    </a:cubicBezTo>
                    <a:cubicBezTo>
                      <a:pt x="1184" y="1444"/>
                      <a:pt x="1359" y="1667"/>
                      <a:pt x="1560" y="1858"/>
                    </a:cubicBezTo>
                    <a:cubicBezTo>
                      <a:pt x="1555" y="1864"/>
                      <a:pt x="1555" y="1869"/>
                      <a:pt x="1555" y="1874"/>
                    </a:cubicBezTo>
                    <a:cubicBezTo>
                      <a:pt x="1517" y="2250"/>
                      <a:pt x="1522" y="2632"/>
                      <a:pt x="1571" y="3002"/>
                    </a:cubicBezTo>
                    <a:cubicBezTo>
                      <a:pt x="1574" y="3024"/>
                      <a:pt x="1592" y="3035"/>
                      <a:pt x="1610" y="3035"/>
                    </a:cubicBezTo>
                    <a:cubicBezTo>
                      <a:pt x="1627" y="3035"/>
                      <a:pt x="1645" y="3024"/>
                      <a:pt x="1648" y="3002"/>
                    </a:cubicBezTo>
                    <a:cubicBezTo>
                      <a:pt x="1697" y="2670"/>
                      <a:pt x="1718" y="2332"/>
                      <a:pt x="1708" y="2000"/>
                    </a:cubicBezTo>
                    <a:lnTo>
                      <a:pt x="1708" y="2000"/>
                    </a:lnTo>
                    <a:cubicBezTo>
                      <a:pt x="1718" y="2005"/>
                      <a:pt x="1729" y="2016"/>
                      <a:pt x="1740" y="2027"/>
                    </a:cubicBezTo>
                    <a:cubicBezTo>
                      <a:pt x="1920" y="2180"/>
                      <a:pt x="2084" y="2349"/>
                      <a:pt x="2236" y="2523"/>
                    </a:cubicBezTo>
                    <a:cubicBezTo>
                      <a:pt x="2198" y="2986"/>
                      <a:pt x="2220" y="3526"/>
                      <a:pt x="2411" y="3940"/>
                    </a:cubicBezTo>
                    <a:cubicBezTo>
                      <a:pt x="2413" y="3944"/>
                      <a:pt x="2415" y="3946"/>
                      <a:pt x="2418" y="3946"/>
                    </a:cubicBezTo>
                    <a:cubicBezTo>
                      <a:pt x="2423" y="3946"/>
                      <a:pt x="2427" y="3941"/>
                      <a:pt x="2427" y="3934"/>
                    </a:cubicBezTo>
                    <a:cubicBezTo>
                      <a:pt x="2345" y="3531"/>
                      <a:pt x="2411" y="3111"/>
                      <a:pt x="2378" y="2703"/>
                    </a:cubicBezTo>
                    <a:lnTo>
                      <a:pt x="2378" y="2703"/>
                    </a:lnTo>
                    <a:cubicBezTo>
                      <a:pt x="2667" y="3090"/>
                      <a:pt x="2863" y="3531"/>
                      <a:pt x="2955" y="4000"/>
                    </a:cubicBezTo>
                    <a:cubicBezTo>
                      <a:pt x="2963" y="4032"/>
                      <a:pt x="2991" y="4048"/>
                      <a:pt x="3017" y="4048"/>
                    </a:cubicBezTo>
                    <a:cubicBezTo>
                      <a:pt x="3044" y="4048"/>
                      <a:pt x="3070" y="4030"/>
                      <a:pt x="3070" y="3994"/>
                    </a:cubicBezTo>
                    <a:cubicBezTo>
                      <a:pt x="3097" y="3351"/>
                      <a:pt x="2694" y="2725"/>
                      <a:pt x="2263" y="2272"/>
                    </a:cubicBezTo>
                    <a:cubicBezTo>
                      <a:pt x="2018" y="2016"/>
                      <a:pt x="1697" y="1809"/>
                      <a:pt x="1473" y="1537"/>
                    </a:cubicBezTo>
                    <a:cubicBezTo>
                      <a:pt x="1304" y="1324"/>
                      <a:pt x="1212" y="1090"/>
                      <a:pt x="1103" y="856"/>
                    </a:cubicBezTo>
                    <a:lnTo>
                      <a:pt x="1103" y="856"/>
                    </a:lnTo>
                    <a:cubicBezTo>
                      <a:pt x="1179" y="915"/>
                      <a:pt x="1261" y="970"/>
                      <a:pt x="1343" y="1024"/>
                    </a:cubicBezTo>
                    <a:cubicBezTo>
                      <a:pt x="1348" y="1046"/>
                      <a:pt x="1364" y="1068"/>
                      <a:pt x="1386" y="1073"/>
                    </a:cubicBezTo>
                    <a:lnTo>
                      <a:pt x="1435" y="1084"/>
                    </a:lnTo>
                    <a:cubicBezTo>
                      <a:pt x="1838" y="1324"/>
                      <a:pt x="2280" y="1504"/>
                      <a:pt x="2590" y="1869"/>
                    </a:cubicBezTo>
                    <a:cubicBezTo>
                      <a:pt x="2599" y="1879"/>
                      <a:pt x="2609" y="1883"/>
                      <a:pt x="2618" y="1883"/>
                    </a:cubicBezTo>
                    <a:cubicBezTo>
                      <a:pt x="2645" y="1883"/>
                      <a:pt x="2669" y="1850"/>
                      <a:pt x="2645" y="1825"/>
                    </a:cubicBezTo>
                    <a:cubicBezTo>
                      <a:pt x="2394" y="1509"/>
                      <a:pt x="2056" y="1324"/>
                      <a:pt x="1718" y="1128"/>
                    </a:cubicBezTo>
                    <a:lnTo>
                      <a:pt x="1718" y="1128"/>
                    </a:lnTo>
                    <a:cubicBezTo>
                      <a:pt x="2002" y="1155"/>
                      <a:pt x="2285" y="1155"/>
                      <a:pt x="2519" y="1340"/>
                    </a:cubicBezTo>
                    <a:cubicBezTo>
                      <a:pt x="2527" y="1346"/>
                      <a:pt x="2535" y="1348"/>
                      <a:pt x="2542" y="1348"/>
                    </a:cubicBezTo>
                    <a:cubicBezTo>
                      <a:pt x="2575" y="1348"/>
                      <a:pt x="2606" y="1307"/>
                      <a:pt x="2579" y="1281"/>
                    </a:cubicBezTo>
                    <a:cubicBezTo>
                      <a:pt x="2263" y="986"/>
                      <a:pt x="1817" y="1014"/>
                      <a:pt x="1419" y="926"/>
                    </a:cubicBezTo>
                    <a:cubicBezTo>
                      <a:pt x="1413" y="924"/>
                      <a:pt x="1408" y="922"/>
                      <a:pt x="1403" y="922"/>
                    </a:cubicBezTo>
                    <a:cubicBezTo>
                      <a:pt x="1398" y="922"/>
                      <a:pt x="1394" y="924"/>
                      <a:pt x="1392" y="926"/>
                    </a:cubicBezTo>
                    <a:cubicBezTo>
                      <a:pt x="1283" y="856"/>
                      <a:pt x="1184" y="779"/>
                      <a:pt x="1092" y="692"/>
                    </a:cubicBezTo>
                    <a:cubicBezTo>
                      <a:pt x="1086" y="687"/>
                      <a:pt x="1076" y="681"/>
                      <a:pt x="1065" y="681"/>
                    </a:cubicBezTo>
                    <a:cubicBezTo>
                      <a:pt x="1092" y="490"/>
                      <a:pt x="1103" y="300"/>
                      <a:pt x="1103" y="109"/>
                    </a:cubicBezTo>
                    <a:cubicBezTo>
                      <a:pt x="1106" y="42"/>
                      <a:pt x="1051" y="1"/>
                      <a:pt x="99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49" name="Google Shape;9449;p62"/>
              <p:cNvSpPr/>
              <p:nvPr/>
            </p:nvSpPr>
            <p:spPr>
              <a:xfrm>
                <a:off x="4906830" y="3546656"/>
                <a:ext cx="45870" cy="41902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658" extrusionOk="0">
                    <a:moveTo>
                      <a:pt x="1008" y="1"/>
                    </a:moveTo>
                    <a:cubicBezTo>
                      <a:pt x="1008" y="1"/>
                      <a:pt x="246" y="693"/>
                      <a:pt x="0" y="1014"/>
                    </a:cubicBezTo>
                    <a:lnTo>
                      <a:pt x="175" y="1199"/>
                    </a:lnTo>
                    <a:cubicBezTo>
                      <a:pt x="175" y="1199"/>
                      <a:pt x="474" y="960"/>
                      <a:pt x="616" y="921"/>
                    </a:cubicBezTo>
                    <a:cubicBezTo>
                      <a:pt x="622" y="920"/>
                      <a:pt x="627" y="919"/>
                      <a:pt x="631" y="919"/>
                    </a:cubicBezTo>
                    <a:cubicBezTo>
                      <a:pt x="731" y="919"/>
                      <a:pt x="494" y="1378"/>
                      <a:pt x="442" y="1477"/>
                    </a:cubicBezTo>
                    <a:cubicBezTo>
                      <a:pt x="382" y="1581"/>
                      <a:pt x="485" y="1613"/>
                      <a:pt x="518" y="1624"/>
                    </a:cubicBezTo>
                    <a:cubicBezTo>
                      <a:pt x="551" y="1637"/>
                      <a:pt x="585" y="1658"/>
                      <a:pt x="624" y="1658"/>
                    </a:cubicBezTo>
                    <a:cubicBezTo>
                      <a:pt x="680" y="1658"/>
                      <a:pt x="745" y="1613"/>
                      <a:pt x="823" y="1434"/>
                    </a:cubicBezTo>
                    <a:cubicBezTo>
                      <a:pt x="923" y="1196"/>
                      <a:pt x="974" y="1099"/>
                      <a:pt x="1048" y="1099"/>
                    </a:cubicBezTo>
                    <a:cubicBezTo>
                      <a:pt x="1068" y="1099"/>
                      <a:pt x="1088" y="1105"/>
                      <a:pt x="1112" y="1118"/>
                    </a:cubicBezTo>
                    <a:cubicBezTo>
                      <a:pt x="1254" y="1194"/>
                      <a:pt x="1330" y="1592"/>
                      <a:pt x="1330" y="1592"/>
                    </a:cubicBezTo>
                    <a:lnTo>
                      <a:pt x="1608" y="1472"/>
                    </a:lnTo>
                    <a:cubicBezTo>
                      <a:pt x="1608" y="1472"/>
                      <a:pt x="1308" y="867"/>
                      <a:pt x="1559" y="475"/>
                    </a:cubicBezTo>
                    <a:cubicBezTo>
                      <a:pt x="1815" y="82"/>
                      <a:pt x="1008" y="1"/>
                      <a:pt x="100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50" name="Google Shape;9450;p62"/>
              <p:cNvSpPr/>
              <p:nvPr/>
            </p:nvSpPr>
            <p:spPr>
              <a:xfrm>
                <a:off x="4938193" y="3484991"/>
                <a:ext cx="70662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377" extrusionOk="0">
                    <a:moveTo>
                      <a:pt x="1463" y="0"/>
                    </a:moveTo>
                    <a:cubicBezTo>
                      <a:pt x="906" y="0"/>
                      <a:pt x="154" y="379"/>
                      <a:pt x="29" y="893"/>
                    </a:cubicBezTo>
                    <a:cubicBezTo>
                      <a:pt x="1" y="996"/>
                      <a:pt x="98" y="1067"/>
                      <a:pt x="189" y="1067"/>
                    </a:cubicBezTo>
                    <a:cubicBezTo>
                      <a:pt x="203" y="1067"/>
                      <a:pt x="217" y="1066"/>
                      <a:pt x="231" y="1062"/>
                    </a:cubicBezTo>
                    <a:cubicBezTo>
                      <a:pt x="421" y="1013"/>
                      <a:pt x="552" y="871"/>
                      <a:pt x="705" y="751"/>
                    </a:cubicBezTo>
                    <a:cubicBezTo>
                      <a:pt x="890" y="610"/>
                      <a:pt x="1097" y="506"/>
                      <a:pt x="1315" y="430"/>
                    </a:cubicBezTo>
                    <a:cubicBezTo>
                      <a:pt x="1438" y="393"/>
                      <a:pt x="1548" y="368"/>
                      <a:pt x="1654" y="368"/>
                    </a:cubicBezTo>
                    <a:cubicBezTo>
                      <a:pt x="1735" y="368"/>
                      <a:pt x="1814" y="383"/>
                      <a:pt x="1893" y="419"/>
                    </a:cubicBezTo>
                    <a:cubicBezTo>
                      <a:pt x="1800" y="544"/>
                      <a:pt x="1756" y="697"/>
                      <a:pt x="1773" y="849"/>
                    </a:cubicBezTo>
                    <a:cubicBezTo>
                      <a:pt x="1773" y="881"/>
                      <a:pt x="1798" y="897"/>
                      <a:pt x="1823" y="897"/>
                    </a:cubicBezTo>
                    <a:cubicBezTo>
                      <a:pt x="1846" y="897"/>
                      <a:pt x="1868" y="883"/>
                      <a:pt x="1871" y="855"/>
                    </a:cubicBezTo>
                    <a:cubicBezTo>
                      <a:pt x="1882" y="730"/>
                      <a:pt x="1931" y="604"/>
                      <a:pt x="2018" y="512"/>
                    </a:cubicBezTo>
                    <a:lnTo>
                      <a:pt x="2029" y="495"/>
                    </a:lnTo>
                    <a:cubicBezTo>
                      <a:pt x="2045" y="512"/>
                      <a:pt x="2056" y="522"/>
                      <a:pt x="2072" y="539"/>
                    </a:cubicBezTo>
                    <a:cubicBezTo>
                      <a:pt x="2105" y="566"/>
                      <a:pt x="2132" y="593"/>
                      <a:pt x="2160" y="631"/>
                    </a:cubicBezTo>
                    <a:cubicBezTo>
                      <a:pt x="1963" y="795"/>
                      <a:pt x="1942" y="1029"/>
                      <a:pt x="1936" y="1274"/>
                    </a:cubicBezTo>
                    <a:cubicBezTo>
                      <a:pt x="1936" y="1302"/>
                      <a:pt x="1955" y="1314"/>
                      <a:pt x="1976" y="1314"/>
                    </a:cubicBezTo>
                    <a:cubicBezTo>
                      <a:pt x="2001" y="1314"/>
                      <a:pt x="2029" y="1296"/>
                      <a:pt x="2029" y="1264"/>
                    </a:cubicBezTo>
                    <a:cubicBezTo>
                      <a:pt x="2023" y="1165"/>
                      <a:pt x="2034" y="1067"/>
                      <a:pt x="2051" y="964"/>
                    </a:cubicBezTo>
                    <a:cubicBezTo>
                      <a:pt x="2072" y="866"/>
                      <a:pt x="2127" y="768"/>
                      <a:pt x="2203" y="691"/>
                    </a:cubicBezTo>
                    <a:cubicBezTo>
                      <a:pt x="2296" y="882"/>
                      <a:pt x="2328" y="1095"/>
                      <a:pt x="2301" y="1307"/>
                    </a:cubicBezTo>
                    <a:cubicBezTo>
                      <a:pt x="2295" y="1351"/>
                      <a:pt x="2330" y="1376"/>
                      <a:pt x="2364" y="1376"/>
                    </a:cubicBezTo>
                    <a:cubicBezTo>
                      <a:pt x="2391" y="1376"/>
                      <a:pt x="2417" y="1362"/>
                      <a:pt x="2427" y="1329"/>
                    </a:cubicBezTo>
                    <a:cubicBezTo>
                      <a:pt x="2481" y="1138"/>
                      <a:pt x="2487" y="937"/>
                      <a:pt x="2437" y="740"/>
                    </a:cubicBezTo>
                    <a:lnTo>
                      <a:pt x="2437" y="740"/>
                    </a:lnTo>
                    <a:cubicBezTo>
                      <a:pt x="2481" y="757"/>
                      <a:pt x="2519" y="773"/>
                      <a:pt x="2557" y="789"/>
                    </a:cubicBezTo>
                    <a:cubicBezTo>
                      <a:pt x="2634" y="822"/>
                      <a:pt x="2704" y="871"/>
                      <a:pt x="2754" y="937"/>
                    </a:cubicBezTo>
                    <a:cubicBezTo>
                      <a:pt x="2758" y="939"/>
                      <a:pt x="2763" y="940"/>
                      <a:pt x="2768" y="940"/>
                    </a:cubicBezTo>
                    <a:cubicBezTo>
                      <a:pt x="2784" y="940"/>
                      <a:pt x="2796" y="926"/>
                      <a:pt x="2792" y="909"/>
                    </a:cubicBezTo>
                    <a:cubicBezTo>
                      <a:pt x="2737" y="762"/>
                      <a:pt x="2574" y="593"/>
                      <a:pt x="2405" y="582"/>
                    </a:cubicBezTo>
                    <a:lnTo>
                      <a:pt x="2378" y="582"/>
                    </a:lnTo>
                    <a:cubicBezTo>
                      <a:pt x="2318" y="452"/>
                      <a:pt x="2236" y="332"/>
                      <a:pt x="2127" y="239"/>
                    </a:cubicBezTo>
                    <a:cubicBezTo>
                      <a:pt x="2196" y="218"/>
                      <a:pt x="2268" y="207"/>
                      <a:pt x="2340" y="207"/>
                    </a:cubicBezTo>
                    <a:cubicBezTo>
                      <a:pt x="2432" y="207"/>
                      <a:pt x="2523" y="224"/>
                      <a:pt x="2612" y="261"/>
                    </a:cubicBezTo>
                    <a:cubicBezTo>
                      <a:pt x="2616" y="262"/>
                      <a:pt x="2619" y="262"/>
                      <a:pt x="2623" y="262"/>
                    </a:cubicBezTo>
                    <a:cubicBezTo>
                      <a:pt x="2654" y="262"/>
                      <a:pt x="2669" y="221"/>
                      <a:pt x="2639" y="201"/>
                    </a:cubicBezTo>
                    <a:cubicBezTo>
                      <a:pt x="2509" y="127"/>
                      <a:pt x="2362" y="88"/>
                      <a:pt x="2213" y="88"/>
                    </a:cubicBezTo>
                    <a:cubicBezTo>
                      <a:pt x="2144" y="88"/>
                      <a:pt x="2075" y="96"/>
                      <a:pt x="2007" y="114"/>
                    </a:cubicBezTo>
                    <a:cubicBezTo>
                      <a:pt x="1991" y="119"/>
                      <a:pt x="1980" y="125"/>
                      <a:pt x="1969" y="136"/>
                    </a:cubicBezTo>
                    <a:cubicBezTo>
                      <a:pt x="1876" y="87"/>
                      <a:pt x="1778" y="48"/>
                      <a:pt x="1675" y="21"/>
                    </a:cubicBezTo>
                    <a:cubicBezTo>
                      <a:pt x="1609" y="7"/>
                      <a:pt x="1538" y="0"/>
                      <a:pt x="1463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9451" name="Google Shape;9451;p62"/>
              <p:cNvSpPr/>
              <p:nvPr/>
            </p:nvSpPr>
            <p:spPr>
              <a:xfrm>
                <a:off x="4903671" y="3485219"/>
                <a:ext cx="80164" cy="8473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353" extrusionOk="0">
                    <a:moveTo>
                      <a:pt x="1276" y="0"/>
                    </a:moveTo>
                    <a:cubicBezTo>
                      <a:pt x="1226" y="0"/>
                      <a:pt x="1184" y="5"/>
                      <a:pt x="1155" y="12"/>
                    </a:cubicBezTo>
                    <a:cubicBezTo>
                      <a:pt x="1155" y="12"/>
                      <a:pt x="0" y="230"/>
                      <a:pt x="136" y="1238"/>
                    </a:cubicBezTo>
                    <a:cubicBezTo>
                      <a:pt x="278" y="2241"/>
                      <a:pt x="578" y="2497"/>
                      <a:pt x="1052" y="2715"/>
                    </a:cubicBezTo>
                    <a:cubicBezTo>
                      <a:pt x="1390" y="2872"/>
                      <a:pt x="1972" y="3352"/>
                      <a:pt x="2398" y="3352"/>
                    </a:cubicBezTo>
                    <a:cubicBezTo>
                      <a:pt x="2563" y="3352"/>
                      <a:pt x="2705" y="3281"/>
                      <a:pt x="2801" y="3091"/>
                    </a:cubicBezTo>
                    <a:cubicBezTo>
                      <a:pt x="3150" y="2410"/>
                      <a:pt x="3171" y="1838"/>
                      <a:pt x="2725" y="1304"/>
                    </a:cubicBezTo>
                    <a:cubicBezTo>
                      <a:pt x="2272" y="775"/>
                      <a:pt x="1820" y="661"/>
                      <a:pt x="1880" y="350"/>
                    </a:cubicBezTo>
                    <a:cubicBezTo>
                      <a:pt x="1929" y="93"/>
                      <a:pt x="1514" y="0"/>
                      <a:pt x="127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9452" name="Google Shape;9452;p62"/>
          <p:cNvSpPr/>
          <p:nvPr/>
        </p:nvSpPr>
        <p:spPr>
          <a:xfrm>
            <a:off x="5890180" y="1558993"/>
            <a:ext cx="451013" cy="1136125"/>
          </a:xfrm>
          <a:custGeom>
            <a:avLst/>
            <a:gdLst/>
            <a:ahLst/>
            <a:cxnLst/>
            <a:rect l="l" t="t" r="r" b="b"/>
            <a:pathLst>
              <a:path w="17846" h="44955" extrusionOk="0">
                <a:moveTo>
                  <a:pt x="8915" y="1"/>
                </a:moveTo>
                <a:cubicBezTo>
                  <a:pt x="6365" y="17"/>
                  <a:pt x="6904" y="2693"/>
                  <a:pt x="6904" y="2693"/>
                </a:cubicBezTo>
                <a:cubicBezTo>
                  <a:pt x="6474" y="2916"/>
                  <a:pt x="6812" y="3559"/>
                  <a:pt x="6844" y="3897"/>
                </a:cubicBezTo>
                <a:cubicBezTo>
                  <a:pt x="6871" y="4240"/>
                  <a:pt x="7084" y="4256"/>
                  <a:pt x="7084" y="4256"/>
                </a:cubicBezTo>
                <a:cubicBezTo>
                  <a:pt x="7198" y="4769"/>
                  <a:pt x="7678" y="5575"/>
                  <a:pt x="7678" y="5575"/>
                </a:cubicBezTo>
                <a:cubicBezTo>
                  <a:pt x="7874" y="7831"/>
                  <a:pt x="5422" y="7766"/>
                  <a:pt x="4234" y="8474"/>
                </a:cubicBezTo>
                <a:cubicBezTo>
                  <a:pt x="3041" y="9182"/>
                  <a:pt x="3362" y="11215"/>
                  <a:pt x="3362" y="12888"/>
                </a:cubicBezTo>
                <a:cubicBezTo>
                  <a:pt x="3362" y="14566"/>
                  <a:pt x="2817" y="16081"/>
                  <a:pt x="2332" y="18173"/>
                </a:cubicBezTo>
                <a:cubicBezTo>
                  <a:pt x="1935" y="19901"/>
                  <a:pt x="1755" y="21137"/>
                  <a:pt x="1700" y="21524"/>
                </a:cubicBezTo>
                <a:cubicBezTo>
                  <a:pt x="1542" y="21552"/>
                  <a:pt x="1177" y="21677"/>
                  <a:pt x="774" y="22260"/>
                </a:cubicBezTo>
                <a:cubicBezTo>
                  <a:pt x="540" y="22603"/>
                  <a:pt x="469" y="22936"/>
                  <a:pt x="300" y="23110"/>
                </a:cubicBezTo>
                <a:cubicBezTo>
                  <a:pt x="205" y="23205"/>
                  <a:pt x="280" y="23371"/>
                  <a:pt x="441" y="23371"/>
                </a:cubicBezTo>
                <a:cubicBezTo>
                  <a:pt x="568" y="23371"/>
                  <a:pt x="749" y="23268"/>
                  <a:pt x="943" y="22946"/>
                </a:cubicBezTo>
                <a:lnTo>
                  <a:pt x="943" y="22946"/>
                </a:lnTo>
                <a:lnTo>
                  <a:pt x="147" y="24805"/>
                </a:lnTo>
                <a:cubicBezTo>
                  <a:pt x="147" y="24805"/>
                  <a:pt x="0" y="25077"/>
                  <a:pt x="235" y="25104"/>
                </a:cubicBezTo>
                <a:cubicBezTo>
                  <a:pt x="241" y="25105"/>
                  <a:pt x="247" y="25106"/>
                  <a:pt x="253" y="25106"/>
                </a:cubicBezTo>
                <a:cubicBezTo>
                  <a:pt x="599" y="25106"/>
                  <a:pt x="886" y="23786"/>
                  <a:pt x="1041" y="23786"/>
                </a:cubicBezTo>
                <a:cubicBezTo>
                  <a:pt x="1155" y="23786"/>
                  <a:pt x="404" y="25306"/>
                  <a:pt x="779" y="25431"/>
                </a:cubicBezTo>
                <a:cubicBezTo>
                  <a:pt x="793" y="25435"/>
                  <a:pt x="805" y="25437"/>
                  <a:pt x="818" y="25437"/>
                </a:cubicBezTo>
                <a:cubicBezTo>
                  <a:pt x="1182" y="25437"/>
                  <a:pt x="1437" y="23862"/>
                  <a:pt x="1519" y="23862"/>
                </a:cubicBezTo>
                <a:cubicBezTo>
                  <a:pt x="1519" y="23862"/>
                  <a:pt x="1520" y="23862"/>
                  <a:pt x="1521" y="23862"/>
                </a:cubicBezTo>
                <a:cubicBezTo>
                  <a:pt x="1613" y="23889"/>
                  <a:pt x="1085" y="25268"/>
                  <a:pt x="1384" y="25371"/>
                </a:cubicBezTo>
                <a:cubicBezTo>
                  <a:pt x="1399" y="25377"/>
                  <a:pt x="1414" y="25379"/>
                  <a:pt x="1428" y="25379"/>
                </a:cubicBezTo>
                <a:cubicBezTo>
                  <a:pt x="1774" y="25379"/>
                  <a:pt x="1780" y="23840"/>
                  <a:pt x="2005" y="23840"/>
                </a:cubicBezTo>
                <a:cubicBezTo>
                  <a:pt x="2007" y="23840"/>
                  <a:pt x="2009" y="23840"/>
                  <a:pt x="2011" y="23840"/>
                </a:cubicBezTo>
                <a:cubicBezTo>
                  <a:pt x="2060" y="23846"/>
                  <a:pt x="1695" y="25012"/>
                  <a:pt x="1956" y="25012"/>
                </a:cubicBezTo>
                <a:cubicBezTo>
                  <a:pt x="2213" y="25012"/>
                  <a:pt x="2218" y="24238"/>
                  <a:pt x="2463" y="23846"/>
                </a:cubicBezTo>
                <a:cubicBezTo>
                  <a:pt x="2698" y="23486"/>
                  <a:pt x="2997" y="22434"/>
                  <a:pt x="2845" y="21906"/>
                </a:cubicBezTo>
                <a:cubicBezTo>
                  <a:pt x="3281" y="20467"/>
                  <a:pt x="4354" y="17568"/>
                  <a:pt x="4616" y="16304"/>
                </a:cubicBezTo>
                <a:cubicBezTo>
                  <a:pt x="4904" y="14887"/>
                  <a:pt x="5389" y="12119"/>
                  <a:pt x="5389" y="12119"/>
                </a:cubicBezTo>
                <a:cubicBezTo>
                  <a:pt x="5842" y="13018"/>
                  <a:pt x="6098" y="17111"/>
                  <a:pt x="5711" y="18206"/>
                </a:cubicBezTo>
                <a:cubicBezTo>
                  <a:pt x="5324" y="19307"/>
                  <a:pt x="4419" y="21944"/>
                  <a:pt x="4806" y="24396"/>
                </a:cubicBezTo>
                <a:cubicBezTo>
                  <a:pt x="5193" y="26843"/>
                  <a:pt x="5515" y="30161"/>
                  <a:pt x="5389" y="33033"/>
                </a:cubicBezTo>
                <a:cubicBezTo>
                  <a:pt x="5259" y="35899"/>
                  <a:pt x="5744" y="39026"/>
                  <a:pt x="6130" y="41184"/>
                </a:cubicBezTo>
                <a:cubicBezTo>
                  <a:pt x="6517" y="43342"/>
                  <a:pt x="6065" y="43892"/>
                  <a:pt x="5776" y="44279"/>
                </a:cubicBezTo>
                <a:cubicBezTo>
                  <a:pt x="5487" y="44666"/>
                  <a:pt x="6065" y="44955"/>
                  <a:pt x="6065" y="44955"/>
                </a:cubicBezTo>
                <a:lnTo>
                  <a:pt x="7547" y="44955"/>
                </a:lnTo>
                <a:cubicBezTo>
                  <a:pt x="8092" y="44955"/>
                  <a:pt x="7934" y="44568"/>
                  <a:pt x="7743" y="43440"/>
                </a:cubicBezTo>
                <a:cubicBezTo>
                  <a:pt x="7547" y="42312"/>
                  <a:pt x="7356" y="41408"/>
                  <a:pt x="7580" y="39925"/>
                </a:cubicBezTo>
                <a:cubicBezTo>
                  <a:pt x="7874" y="38062"/>
                  <a:pt x="7972" y="36171"/>
                  <a:pt x="7869" y="34286"/>
                </a:cubicBezTo>
                <a:cubicBezTo>
                  <a:pt x="7743" y="32030"/>
                  <a:pt x="7771" y="31583"/>
                  <a:pt x="8190" y="29905"/>
                </a:cubicBezTo>
                <a:cubicBezTo>
                  <a:pt x="8566" y="28412"/>
                  <a:pt x="8860" y="24396"/>
                  <a:pt x="8920" y="23535"/>
                </a:cubicBezTo>
                <a:cubicBezTo>
                  <a:pt x="8980" y="24396"/>
                  <a:pt x="9280" y="28412"/>
                  <a:pt x="9650" y="29905"/>
                </a:cubicBezTo>
                <a:cubicBezTo>
                  <a:pt x="10070" y="31583"/>
                  <a:pt x="10103" y="32030"/>
                  <a:pt x="9972" y="34286"/>
                </a:cubicBezTo>
                <a:cubicBezTo>
                  <a:pt x="9874" y="36171"/>
                  <a:pt x="9966" y="38062"/>
                  <a:pt x="10266" y="39925"/>
                </a:cubicBezTo>
                <a:cubicBezTo>
                  <a:pt x="10490" y="41408"/>
                  <a:pt x="10293" y="42312"/>
                  <a:pt x="10103" y="43440"/>
                </a:cubicBezTo>
                <a:cubicBezTo>
                  <a:pt x="9907" y="44568"/>
                  <a:pt x="9749" y="44955"/>
                  <a:pt x="10293" y="44955"/>
                </a:cubicBezTo>
                <a:lnTo>
                  <a:pt x="11776" y="44955"/>
                </a:lnTo>
                <a:cubicBezTo>
                  <a:pt x="11776" y="44955"/>
                  <a:pt x="12359" y="44666"/>
                  <a:pt x="12070" y="44279"/>
                </a:cubicBezTo>
                <a:cubicBezTo>
                  <a:pt x="11776" y="43892"/>
                  <a:pt x="11329" y="43342"/>
                  <a:pt x="11716" y="41184"/>
                </a:cubicBezTo>
                <a:cubicBezTo>
                  <a:pt x="12102" y="39026"/>
                  <a:pt x="12582" y="35899"/>
                  <a:pt x="12457" y="33033"/>
                </a:cubicBezTo>
                <a:cubicBezTo>
                  <a:pt x="12326" y="30166"/>
                  <a:pt x="12653" y="26848"/>
                  <a:pt x="13034" y="24396"/>
                </a:cubicBezTo>
                <a:cubicBezTo>
                  <a:pt x="13421" y="21944"/>
                  <a:pt x="12522" y="19301"/>
                  <a:pt x="12135" y="18206"/>
                </a:cubicBezTo>
                <a:cubicBezTo>
                  <a:pt x="11748" y="17111"/>
                  <a:pt x="12004" y="13018"/>
                  <a:pt x="12457" y="12119"/>
                </a:cubicBezTo>
                <a:cubicBezTo>
                  <a:pt x="12457" y="12119"/>
                  <a:pt x="12936" y="14887"/>
                  <a:pt x="13230" y="16304"/>
                </a:cubicBezTo>
                <a:cubicBezTo>
                  <a:pt x="13487" y="17568"/>
                  <a:pt x="14560" y="20462"/>
                  <a:pt x="15001" y="21900"/>
                </a:cubicBezTo>
                <a:cubicBezTo>
                  <a:pt x="14843" y="22434"/>
                  <a:pt x="15148" y="23480"/>
                  <a:pt x="15377" y="23846"/>
                </a:cubicBezTo>
                <a:cubicBezTo>
                  <a:pt x="15623" y="24238"/>
                  <a:pt x="15628" y="25006"/>
                  <a:pt x="15890" y="25006"/>
                </a:cubicBezTo>
                <a:cubicBezTo>
                  <a:pt x="16146" y="25006"/>
                  <a:pt x="15781" y="23846"/>
                  <a:pt x="15835" y="23840"/>
                </a:cubicBezTo>
                <a:cubicBezTo>
                  <a:pt x="15837" y="23840"/>
                  <a:pt x="15839" y="23840"/>
                  <a:pt x="15841" y="23840"/>
                </a:cubicBezTo>
                <a:cubicBezTo>
                  <a:pt x="16060" y="23840"/>
                  <a:pt x="16072" y="25379"/>
                  <a:pt x="16418" y="25379"/>
                </a:cubicBezTo>
                <a:cubicBezTo>
                  <a:pt x="16432" y="25379"/>
                  <a:pt x="16447" y="25377"/>
                  <a:pt x="16462" y="25371"/>
                </a:cubicBezTo>
                <a:cubicBezTo>
                  <a:pt x="16756" y="25268"/>
                  <a:pt x="16227" y="23889"/>
                  <a:pt x="16320" y="23862"/>
                </a:cubicBezTo>
                <a:cubicBezTo>
                  <a:pt x="16321" y="23862"/>
                  <a:pt x="16321" y="23862"/>
                  <a:pt x="16322" y="23862"/>
                </a:cubicBezTo>
                <a:cubicBezTo>
                  <a:pt x="16413" y="23862"/>
                  <a:pt x="16659" y="25432"/>
                  <a:pt x="17021" y="25432"/>
                </a:cubicBezTo>
                <a:cubicBezTo>
                  <a:pt x="17034" y="25432"/>
                  <a:pt x="17047" y="25430"/>
                  <a:pt x="17061" y="25426"/>
                </a:cubicBezTo>
                <a:cubicBezTo>
                  <a:pt x="17437" y="25306"/>
                  <a:pt x="16685" y="23786"/>
                  <a:pt x="16805" y="23786"/>
                </a:cubicBezTo>
                <a:cubicBezTo>
                  <a:pt x="16955" y="23786"/>
                  <a:pt x="17247" y="25106"/>
                  <a:pt x="17588" y="25106"/>
                </a:cubicBezTo>
                <a:cubicBezTo>
                  <a:pt x="17594" y="25106"/>
                  <a:pt x="17600" y="25105"/>
                  <a:pt x="17606" y="25104"/>
                </a:cubicBezTo>
                <a:cubicBezTo>
                  <a:pt x="17846" y="25077"/>
                  <a:pt x="17699" y="24805"/>
                  <a:pt x="17699" y="24805"/>
                </a:cubicBezTo>
                <a:lnTo>
                  <a:pt x="16908" y="22946"/>
                </a:lnTo>
                <a:lnTo>
                  <a:pt x="16908" y="22946"/>
                </a:lnTo>
                <a:cubicBezTo>
                  <a:pt x="17100" y="23268"/>
                  <a:pt x="17281" y="23371"/>
                  <a:pt x="17408" y="23371"/>
                </a:cubicBezTo>
                <a:cubicBezTo>
                  <a:pt x="17570" y="23371"/>
                  <a:pt x="17646" y="23205"/>
                  <a:pt x="17551" y="23110"/>
                </a:cubicBezTo>
                <a:cubicBezTo>
                  <a:pt x="17383" y="22936"/>
                  <a:pt x="17306" y="22598"/>
                  <a:pt x="17072" y="22260"/>
                </a:cubicBezTo>
                <a:cubicBezTo>
                  <a:pt x="16669" y="21677"/>
                  <a:pt x="16309" y="21552"/>
                  <a:pt x="16146" y="21524"/>
                </a:cubicBezTo>
                <a:cubicBezTo>
                  <a:pt x="16097" y="21137"/>
                  <a:pt x="15917" y="19901"/>
                  <a:pt x="15519" y="18173"/>
                </a:cubicBezTo>
                <a:cubicBezTo>
                  <a:pt x="15034" y="16081"/>
                  <a:pt x="14489" y="14566"/>
                  <a:pt x="14489" y="12888"/>
                </a:cubicBezTo>
                <a:cubicBezTo>
                  <a:pt x="14489" y="11215"/>
                  <a:pt x="14811" y="9182"/>
                  <a:pt x="13617" y="8474"/>
                </a:cubicBezTo>
                <a:cubicBezTo>
                  <a:pt x="12424" y="7766"/>
                  <a:pt x="9977" y="7831"/>
                  <a:pt x="10168" y="5575"/>
                </a:cubicBezTo>
                <a:cubicBezTo>
                  <a:pt x="10168" y="5575"/>
                  <a:pt x="10653" y="4769"/>
                  <a:pt x="10767" y="4256"/>
                </a:cubicBezTo>
                <a:cubicBezTo>
                  <a:pt x="10767" y="4256"/>
                  <a:pt x="10975" y="4240"/>
                  <a:pt x="11007" y="3897"/>
                </a:cubicBezTo>
                <a:cubicBezTo>
                  <a:pt x="11040" y="3559"/>
                  <a:pt x="11378" y="2916"/>
                  <a:pt x="10942" y="2693"/>
                </a:cubicBezTo>
                <a:cubicBezTo>
                  <a:pt x="10942" y="2693"/>
                  <a:pt x="11487" y="17"/>
                  <a:pt x="8937" y="1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CFBE909-D393-4EDF-8521-739F36507F1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172" y="289964"/>
            <a:ext cx="3103960" cy="542925"/>
          </a:xfrm>
        </p:spPr>
        <p:txBody>
          <a:bodyPr>
            <a:noAutofit/>
          </a:bodyPr>
          <a:lstStyle/>
          <a:p>
            <a:pPr algn="r" rtl="1"/>
            <a:r>
              <a:rPr lang="fa-IR" sz="2700" dirty="0">
                <a:solidFill>
                  <a:srgbClr val="297D53"/>
                </a:solidFill>
                <a:cs typeface="B Nazanin" panose="00000400000000000000" pitchFamily="2" charset="-78"/>
              </a:rPr>
              <a:t>منابع</a:t>
            </a:r>
            <a:endParaRPr lang="en-US" sz="2700" dirty="0">
              <a:solidFill>
                <a:srgbClr val="297D53"/>
              </a:solidFill>
              <a:cs typeface="B Nazanin" panose="00000400000000000000" pitchFamily="2" charset="-78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B6BE704-4772-4B80-8EAE-E8C2F00B07FB}"/>
              </a:ext>
            </a:extLst>
          </p:cNvPr>
          <p:cNvSpPr>
            <a:spLocks noEditPoints="1"/>
          </p:cNvSpPr>
          <p:nvPr/>
        </p:nvSpPr>
        <p:spPr bwMode="auto">
          <a:xfrm>
            <a:off x="7740254" y="2145506"/>
            <a:ext cx="889397" cy="771525"/>
          </a:xfrm>
          <a:custGeom>
            <a:avLst/>
            <a:gdLst>
              <a:gd name="T0" fmla="*/ 372 w 871"/>
              <a:gd name="T1" fmla="*/ 219 h 755"/>
              <a:gd name="T2" fmla="*/ 525 w 871"/>
              <a:gd name="T3" fmla="*/ 58 h 755"/>
              <a:gd name="T4" fmla="*/ 856 w 871"/>
              <a:gd name="T5" fmla="*/ 214 h 755"/>
              <a:gd name="T6" fmla="*/ 822 w 871"/>
              <a:gd name="T7" fmla="*/ 427 h 755"/>
              <a:gd name="T8" fmla="*/ 631 w 871"/>
              <a:gd name="T9" fmla="*/ 639 h 755"/>
              <a:gd name="T10" fmla="*/ 445 w 871"/>
              <a:gd name="T11" fmla="*/ 750 h 755"/>
              <a:gd name="T12" fmla="*/ 429 w 871"/>
              <a:gd name="T13" fmla="*/ 752 h 755"/>
              <a:gd name="T14" fmla="*/ 367 w 871"/>
              <a:gd name="T15" fmla="*/ 688 h 755"/>
              <a:gd name="T16" fmla="*/ 416 w 871"/>
              <a:gd name="T17" fmla="*/ 597 h 755"/>
              <a:gd name="T18" fmla="*/ 556 w 871"/>
              <a:gd name="T19" fmla="*/ 535 h 755"/>
              <a:gd name="T20" fmla="*/ 726 w 871"/>
              <a:gd name="T21" fmla="*/ 330 h 755"/>
              <a:gd name="T22" fmla="*/ 703 w 871"/>
              <a:gd name="T23" fmla="*/ 153 h 755"/>
              <a:gd name="T24" fmla="*/ 473 w 871"/>
              <a:gd name="T25" fmla="*/ 298 h 755"/>
              <a:gd name="T26" fmla="*/ 319 w 871"/>
              <a:gd name="T27" fmla="*/ 435 h 755"/>
              <a:gd name="T28" fmla="*/ 308 w 871"/>
              <a:gd name="T29" fmla="*/ 528 h 755"/>
              <a:gd name="T30" fmla="*/ 403 w 871"/>
              <a:gd name="T31" fmla="*/ 410 h 755"/>
              <a:gd name="T32" fmla="*/ 534 w 871"/>
              <a:gd name="T33" fmla="*/ 340 h 755"/>
              <a:gd name="T34" fmla="*/ 390 w 871"/>
              <a:gd name="T35" fmla="*/ 468 h 755"/>
              <a:gd name="T36" fmla="*/ 325 w 871"/>
              <a:gd name="T37" fmla="*/ 629 h 755"/>
              <a:gd name="T38" fmla="*/ 351 w 871"/>
              <a:gd name="T39" fmla="*/ 710 h 755"/>
              <a:gd name="T40" fmla="*/ 258 w 871"/>
              <a:gd name="T41" fmla="*/ 654 h 755"/>
              <a:gd name="T42" fmla="*/ 94 w 871"/>
              <a:gd name="T43" fmla="*/ 502 h 755"/>
              <a:gd name="T44" fmla="*/ 10 w 871"/>
              <a:gd name="T45" fmla="*/ 239 h 755"/>
              <a:gd name="T46" fmla="*/ 124 w 871"/>
              <a:gd name="T47" fmla="*/ 67 h 755"/>
              <a:gd name="T48" fmla="*/ 394 w 871"/>
              <a:gd name="T49" fmla="*/ 88 h 755"/>
              <a:gd name="T50" fmla="*/ 401 w 871"/>
              <a:gd name="T51" fmla="*/ 116 h 755"/>
              <a:gd name="T52" fmla="*/ 372 w 871"/>
              <a:gd name="T53" fmla="*/ 219 h 755"/>
              <a:gd name="T54" fmla="*/ 176 w 871"/>
              <a:gd name="T55" fmla="*/ 230 h 755"/>
              <a:gd name="T56" fmla="*/ 277 w 871"/>
              <a:gd name="T57" fmla="*/ 555 h 755"/>
              <a:gd name="T58" fmla="*/ 207 w 871"/>
              <a:gd name="T59" fmla="*/ 381 h 755"/>
              <a:gd name="T60" fmla="*/ 236 w 871"/>
              <a:gd name="T61" fmla="*/ 426 h 755"/>
              <a:gd name="T62" fmla="*/ 273 w 871"/>
              <a:gd name="T63" fmla="*/ 464 h 755"/>
              <a:gd name="T64" fmla="*/ 297 w 871"/>
              <a:gd name="T65" fmla="*/ 399 h 755"/>
              <a:gd name="T66" fmla="*/ 261 w 871"/>
              <a:gd name="T67" fmla="*/ 289 h 755"/>
              <a:gd name="T68" fmla="*/ 176 w 871"/>
              <a:gd name="T69" fmla="*/ 23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71" h="755">
                <a:moveTo>
                  <a:pt x="372" y="219"/>
                </a:moveTo>
                <a:cubicBezTo>
                  <a:pt x="403" y="146"/>
                  <a:pt x="455" y="93"/>
                  <a:pt x="525" y="58"/>
                </a:cubicBezTo>
                <a:cubicBezTo>
                  <a:pt x="641" y="0"/>
                  <a:pt x="823" y="56"/>
                  <a:pt x="856" y="214"/>
                </a:cubicBezTo>
                <a:cubicBezTo>
                  <a:pt x="871" y="289"/>
                  <a:pt x="856" y="360"/>
                  <a:pt x="822" y="427"/>
                </a:cubicBezTo>
                <a:cubicBezTo>
                  <a:pt x="777" y="514"/>
                  <a:pt x="709" y="581"/>
                  <a:pt x="631" y="639"/>
                </a:cubicBezTo>
                <a:cubicBezTo>
                  <a:pt x="572" y="683"/>
                  <a:pt x="507" y="714"/>
                  <a:pt x="445" y="750"/>
                </a:cubicBezTo>
                <a:cubicBezTo>
                  <a:pt x="440" y="753"/>
                  <a:pt x="434" y="755"/>
                  <a:pt x="429" y="752"/>
                </a:cubicBezTo>
                <a:cubicBezTo>
                  <a:pt x="404" y="735"/>
                  <a:pt x="377" y="720"/>
                  <a:pt x="367" y="688"/>
                </a:cubicBezTo>
                <a:cubicBezTo>
                  <a:pt x="354" y="649"/>
                  <a:pt x="371" y="617"/>
                  <a:pt x="416" y="597"/>
                </a:cubicBezTo>
                <a:cubicBezTo>
                  <a:pt x="462" y="575"/>
                  <a:pt x="510" y="556"/>
                  <a:pt x="556" y="535"/>
                </a:cubicBezTo>
                <a:cubicBezTo>
                  <a:pt x="646" y="494"/>
                  <a:pt x="699" y="422"/>
                  <a:pt x="726" y="330"/>
                </a:cubicBezTo>
                <a:cubicBezTo>
                  <a:pt x="742" y="276"/>
                  <a:pt x="731" y="197"/>
                  <a:pt x="703" y="153"/>
                </a:cubicBezTo>
                <a:cubicBezTo>
                  <a:pt x="646" y="232"/>
                  <a:pt x="554" y="256"/>
                  <a:pt x="473" y="298"/>
                </a:cubicBezTo>
                <a:cubicBezTo>
                  <a:pt x="410" y="330"/>
                  <a:pt x="355" y="372"/>
                  <a:pt x="319" y="435"/>
                </a:cubicBezTo>
                <a:cubicBezTo>
                  <a:pt x="303" y="463"/>
                  <a:pt x="300" y="493"/>
                  <a:pt x="308" y="528"/>
                </a:cubicBezTo>
                <a:cubicBezTo>
                  <a:pt x="331" y="480"/>
                  <a:pt x="362" y="441"/>
                  <a:pt x="403" y="410"/>
                </a:cubicBezTo>
                <a:cubicBezTo>
                  <a:pt x="443" y="380"/>
                  <a:pt x="486" y="355"/>
                  <a:pt x="534" y="340"/>
                </a:cubicBezTo>
                <a:cubicBezTo>
                  <a:pt x="486" y="383"/>
                  <a:pt x="433" y="420"/>
                  <a:pt x="390" y="468"/>
                </a:cubicBezTo>
                <a:cubicBezTo>
                  <a:pt x="349" y="514"/>
                  <a:pt x="322" y="565"/>
                  <a:pt x="325" y="629"/>
                </a:cubicBezTo>
                <a:cubicBezTo>
                  <a:pt x="326" y="656"/>
                  <a:pt x="337" y="681"/>
                  <a:pt x="351" y="710"/>
                </a:cubicBezTo>
                <a:cubicBezTo>
                  <a:pt x="316" y="692"/>
                  <a:pt x="287" y="674"/>
                  <a:pt x="258" y="654"/>
                </a:cubicBezTo>
                <a:cubicBezTo>
                  <a:pt x="196" y="611"/>
                  <a:pt x="140" y="562"/>
                  <a:pt x="94" y="502"/>
                </a:cubicBezTo>
                <a:cubicBezTo>
                  <a:pt x="35" y="424"/>
                  <a:pt x="0" y="338"/>
                  <a:pt x="10" y="239"/>
                </a:cubicBezTo>
                <a:cubicBezTo>
                  <a:pt x="18" y="162"/>
                  <a:pt x="54" y="103"/>
                  <a:pt x="124" y="67"/>
                </a:cubicBezTo>
                <a:cubicBezTo>
                  <a:pt x="218" y="19"/>
                  <a:pt x="308" y="26"/>
                  <a:pt x="394" y="88"/>
                </a:cubicBezTo>
                <a:cubicBezTo>
                  <a:pt x="406" y="96"/>
                  <a:pt x="409" y="103"/>
                  <a:pt x="401" y="116"/>
                </a:cubicBezTo>
                <a:cubicBezTo>
                  <a:pt x="384" y="148"/>
                  <a:pt x="374" y="182"/>
                  <a:pt x="372" y="219"/>
                </a:cubicBezTo>
                <a:close/>
                <a:moveTo>
                  <a:pt x="176" y="230"/>
                </a:moveTo>
                <a:cubicBezTo>
                  <a:pt x="121" y="331"/>
                  <a:pt x="180" y="520"/>
                  <a:pt x="277" y="555"/>
                </a:cubicBezTo>
                <a:cubicBezTo>
                  <a:pt x="249" y="498"/>
                  <a:pt x="207" y="448"/>
                  <a:pt x="207" y="381"/>
                </a:cubicBezTo>
                <a:cubicBezTo>
                  <a:pt x="218" y="395"/>
                  <a:pt x="226" y="411"/>
                  <a:pt x="236" y="426"/>
                </a:cubicBezTo>
                <a:cubicBezTo>
                  <a:pt x="246" y="441"/>
                  <a:pt x="255" y="457"/>
                  <a:pt x="273" y="464"/>
                </a:cubicBezTo>
                <a:cubicBezTo>
                  <a:pt x="281" y="442"/>
                  <a:pt x="288" y="420"/>
                  <a:pt x="297" y="399"/>
                </a:cubicBezTo>
                <a:cubicBezTo>
                  <a:pt x="318" y="348"/>
                  <a:pt x="309" y="317"/>
                  <a:pt x="261" y="289"/>
                </a:cubicBezTo>
                <a:cubicBezTo>
                  <a:pt x="231" y="272"/>
                  <a:pt x="200" y="256"/>
                  <a:pt x="176" y="23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2CB95CD-FA33-4264-B168-B5C478C2DB12}"/>
              </a:ext>
            </a:extLst>
          </p:cNvPr>
          <p:cNvSpPr>
            <a:spLocks noEditPoints="1"/>
          </p:cNvSpPr>
          <p:nvPr/>
        </p:nvSpPr>
        <p:spPr bwMode="auto">
          <a:xfrm>
            <a:off x="4572000" y="2118122"/>
            <a:ext cx="798910" cy="800100"/>
          </a:xfrm>
          <a:custGeom>
            <a:avLst/>
            <a:gdLst>
              <a:gd name="T0" fmla="*/ 496 w 782"/>
              <a:gd name="T1" fmla="*/ 0 h 783"/>
              <a:gd name="T2" fmla="*/ 560 w 782"/>
              <a:gd name="T3" fmla="*/ 204 h 783"/>
              <a:gd name="T4" fmla="*/ 719 w 782"/>
              <a:gd name="T5" fmla="*/ 221 h 783"/>
              <a:gd name="T6" fmla="*/ 782 w 782"/>
              <a:gd name="T7" fmla="*/ 498 h 783"/>
              <a:gd name="T8" fmla="*/ 579 w 782"/>
              <a:gd name="T9" fmla="*/ 561 h 783"/>
              <a:gd name="T10" fmla="*/ 561 w 782"/>
              <a:gd name="T11" fmla="*/ 717 h 783"/>
              <a:gd name="T12" fmla="*/ 284 w 782"/>
              <a:gd name="T13" fmla="*/ 781 h 783"/>
              <a:gd name="T14" fmla="*/ 221 w 782"/>
              <a:gd name="T15" fmla="*/ 582 h 783"/>
              <a:gd name="T16" fmla="*/ 60 w 782"/>
              <a:gd name="T17" fmla="*/ 561 h 783"/>
              <a:gd name="T18" fmla="*/ 0 w 782"/>
              <a:gd name="T19" fmla="*/ 281 h 783"/>
              <a:gd name="T20" fmla="*/ 199 w 782"/>
              <a:gd name="T21" fmla="*/ 221 h 783"/>
              <a:gd name="T22" fmla="*/ 221 w 782"/>
              <a:gd name="T23" fmla="*/ 62 h 783"/>
              <a:gd name="T24" fmla="*/ 390 w 782"/>
              <a:gd name="T25" fmla="*/ 0 h 783"/>
              <a:gd name="T26" fmla="*/ 620 w 782"/>
              <a:gd name="T27" fmla="*/ 392 h 783"/>
              <a:gd name="T28" fmla="*/ 447 w 782"/>
              <a:gd name="T29" fmla="*/ 423 h 783"/>
              <a:gd name="T30" fmla="*/ 695 w 782"/>
              <a:gd name="T31" fmla="*/ 398 h 783"/>
              <a:gd name="T32" fmla="*/ 574 w 782"/>
              <a:gd name="T33" fmla="*/ 315 h 783"/>
              <a:gd name="T34" fmla="*/ 442 w 782"/>
              <a:gd name="T35" fmla="*/ 372 h 783"/>
              <a:gd name="T36" fmla="*/ 531 w 782"/>
              <a:gd name="T37" fmla="*/ 382 h 783"/>
              <a:gd name="T38" fmla="*/ 375 w 782"/>
              <a:gd name="T39" fmla="*/ 343 h 783"/>
              <a:gd name="T40" fmla="*/ 393 w 782"/>
              <a:gd name="T41" fmla="*/ 168 h 783"/>
              <a:gd name="T42" fmla="*/ 425 w 782"/>
              <a:gd name="T43" fmla="*/ 332 h 783"/>
              <a:gd name="T44" fmla="*/ 398 w 782"/>
              <a:gd name="T45" fmla="*/ 86 h 783"/>
              <a:gd name="T46" fmla="*/ 321 w 782"/>
              <a:gd name="T47" fmla="*/ 189 h 783"/>
              <a:gd name="T48" fmla="*/ 393 w 782"/>
              <a:gd name="T49" fmla="*/ 606 h 783"/>
              <a:gd name="T50" fmla="*/ 376 w 782"/>
              <a:gd name="T51" fmla="*/ 455 h 783"/>
              <a:gd name="T52" fmla="*/ 313 w 782"/>
              <a:gd name="T53" fmla="*/ 554 h 783"/>
              <a:gd name="T54" fmla="*/ 401 w 782"/>
              <a:gd name="T55" fmla="*/ 691 h 783"/>
              <a:gd name="T56" fmla="*/ 425 w 782"/>
              <a:gd name="T57" fmla="*/ 449 h 783"/>
              <a:gd name="T58" fmla="*/ 405 w 782"/>
              <a:gd name="T59" fmla="*/ 459 h 783"/>
              <a:gd name="T60" fmla="*/ 168 w 782"/>
              <a:gd name="T61" fmla="*/ 392 h 783"/>
              <a:gd name="T62" fmla="*/ 325 w 782"/>
              <a:gd name="T63" fmla="*/ 376 h 783"/>
              <a:gd name="T64" fmla="*/ 236 w 782"/>
              <a:gd name="T65" fmla="*/ 311 h 783"/>
              <a:gd name="T66" fmla="*/ 86 w 782"/>
              <a:gd name="T67" fmla="*/ 398 h 783"/>
              <a:gd name="T68" fmla="*/ 331 w 782"/>
              <a:gd name="T69" fmla="*/ 428 h 783"/>
              <a:gd name="T70" fmla="*/ 322 w 782"/>
              <a:gd name="T71" fmla="*/ 405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82" h="783">
                <a:moveTo>
                  <a:pt x="390" y="0"/>
                </a:moveTo>
                <a:cubicBezTo>
                  <a:pt x="425" y="0"/>
                  <a:pt x="461" y="0"/>
                  <a:pt x="496" y="0"/>
                </a:cubicBezTo>
                <a:cubicBezTo>
                  <a:pt x="540" y="0"/>
                  <a:pt x="559" y="18"/>
                  <a:pt x="560" y="62"/>
                </a:cubicBezTo>
                <a:cubicBezTo>
                  <a:pt x="561" y="110"/>
                  <a:pt x="561" y="157"/>
                  <a:pt x="560" y="204"/>
                </a:cubicBezTo>
                <a:cubicBezTo>
                  <a:pt x="560" y="219"/>
                  <a:pt x="565" y="222"/>
                  <a:pt x="578" y="221"/>
                </a:cubicBezTo>
                <a:cubicBezTo>
                  <a:pt x="625" y="221"/>
                  <a:pt x="672" y="221"/>
                  <a:pt x="719" y="221"/>
                </a:cubicBezTo>
                <a:cubicBezTo>
                  <a:pt x="760" y="221"/>
                  <a:pt x="782" y="242"/>
                  <a:pt x="782" y="282"/>
                </a:cubicBezTo>
                <a:cubicBezTo>
                  <a:pt x="782" y="354"/>
                  <a:pt x="782" y="426"/>
                  <a:pt x="782" y="498"/>
                </a:cubicBezTo>
                <a:cubicBezTo>
                  <a:pt x="782" y="540"/>
                  <a:pt x="758" y="561"/>
                  <a:pt x="717" y="561"/>
                </a:cubicBezTo>
                <a:cubicBezTo>
                  <a:pt x="671" y="560"/>
                  <a:pt x="625" y="561"/>
                  <a:pt x="579" y="561"/>
                </a:cubicBezTo>
                <a:cubicBezTo>
                  <a:pt x="565" y="560"/>
                  <a:pt x="559" y="563"/>
                  <a:pt x="560" y="579"/>
                </a:cubicBezTo>
                <a:cubicBezTo>
                  <a:pt x="561" y="625"/>
                  <a:pt x="560" y="671"/>
                  <a:pt x="561" y="717"/>
                </a:cubicBezTo>
                <a:cubicBezTo>
                  <a:pt x="562" y="759"/>
                  <a:pt x="534" y="783"/>
                  <a:pt x="496" y="782"/>
                </a:cubicBezTo>
                <a:cubicBezTo>
                  <a:pt x="425" y="780"/>
                  <a:pt x="354" y="781"/>
                  <a:pt x="284" y="781"/>
                </a:cubicBezTo>
                <a:cubicBezTo>
                  <a:pt x="243" y="781"/>
                  <a:pt x="221" y="759"/>
                  <a:pt x="221" y="718"/>
                </a:cubicBezTo>
                <a:cubicBezTo>
                  <a:pt x="221" y="673"/>
                  <a:pt x="221" y="628"/>
                  <a:pt x="221" y="582"/>
                </a:cubicBezTo>
                <a:cubicBezTo>
                  <a:pt x="222" y="566"/>
                  <a:pt x="218" y="560"/>
                  <a:pt x="200" y="560"/>
                </a:cubicBezTo>
                <a:cubicBezTo>
                  <a:pt x="153" y="561"/>
                  <a:pt x="107" y="561"/>
                  <a:pt x="60" y="561"/>
                </a:cubicBezTo>
                <a:cubicBezTo>
                  <a:pt x="25" y="560"/>
                  <a:pt x="0" y="538"/>
                  <a:pt x="0" y="503"/>
                </a:cubicBezTo>
                <a:cubicBezTo>
                  <a:pt x="0" y="429"/>
                  <a:pt x="0" y="355"/>
                  <a:pt x="0" y="281"/>
                </a:cubicBezTo>
                <a:cubicBezTo>
                  <a:pt x="1" y="241"/>
                  <a:pt x="22" y="221"/>
                  <a:pt x="61" y="221"/>
                </a:cubicBezTo>
                <a:cubicBezTo>
                  <a:pt x="107" y="221"/>
                  <a:pt x="153" y="220"/>
                  <a:pt x="199" y="221"/>
                </a:cubicBezTo>
                <a:cubicBezTo>
                  <a:pt x="216" y="222"/>
                  <a:pt x="222" y="217"/>
                  <a:pt x="221" y="200"/>
                </a:cubicBezTo>
                <a:cubicBezTo>
                  <a:pt x="220" y="154"/>
                  <a:pt x="221" y="108"/>
                  <a:pt x="221" y="62"/>
                </a:cubicBezTo>
                <a:cubicBezTo>
                  <a:pt x="221" y="22"/>
                  <a:pt x="242" y="0"/>
                  <a:pt x="282" y="0"/>
                </a:cubicBezTo>
                <a:cubicBezTo>
                  <a:pt x="318" y="0"/>
                  <a:pt x="354" y="0"/>
                  <a:pt x="390" y="0"/>
                </a:cubicBezTo>
                <a:cubicBezTo>
                  <a:pt x="390" y="0"/>
                  <a:pt x="390" y="0"/>
                  <a:pt x="390" y="0"/>
                </a:cubicBezTo>
                <a:close/>
                <a:moveTo>
                  <a:pt x="620" y="392"/>
                </a:moveTo>
                <a:cubicBezTo>
                  <a:pt x="565" y="396"/>
                  <a:pt x="510" y="401"/>
                  <a:pt x="456" y="404"/>
                </a:cubicBezTo>
                <a:cubicBezTo>
                  <a:pt x="439" y="405"/>
                  <a:pt x="438" y="410"/>
                  <a:pt x="447" y="423"/>
                </a:cubicBezTo>
                <a:cubicBezTo>
                  <a:pt x="468" y="452"/>
                  <a:pt x="495" y="468"/>
                  <a:pt x="531" y="469"/>
                </a:cubicBezTo>
                <a:cubicBezTo>
                  <a:pt x="596" y="470"/>
                  <a:pt x="647" y="438"/>
                  <a:pt x="695" y="398"/>
                </a:cubicBezTo>
                <a:cubicBezTo>
                  <a:pt x="704" y="390"/>
                  <a:pt x="697" y="385"/>
                  <a:pt x="692" y="380"/>
                </a:cubicBezTo>
                <a:cubicBezTo>
                  <a:pt x="657" y="350"/>
                  <a:pt x="619" y="327"/>
                  <a:pt x="574" y="315"/>
                </a:cubicBezTo>
                <a:cubicBezTo>
                  <a:pt x="524" y="301"/>
                  <a:pt x="477" y="317"/>
                  <a:pt x="448" y="355"/>
                </a:cubicBezTo>
                <a:cubicBezTo>
                  <a:pt x="444" y="361"/>
                  <a:pt x="440" y="366"/>
                  <a:pt x="442" y="372"/>
                </a:cubicBezTo>
                <a:cubicBezTo>
                  <a:pt x="444" y="379"/>
                  <a:pt x="452" y="376"/>
                  <a:pt x="457" y="376"/>
                </a:cubicBezTo>
                <a:cubicBezTo>
                  <a:pt x="482" y="379"/>
                  <a:pt x="506" y="380"/>
                  <a:pt x="531" y="382"/>
                </a:cubicBezTo>
                <a:cubicBezTo>
                  <a:pt x="561" y="385"/>
                  <a:pt x="591" y="384"/>
                  <a:pt x="620" y="392"/>
                </a:cubicBezTo>
                <a:close/>
                <a:moveTo>
                  <a:pt x="375" y="343"/>
                </a:moveTo>
                <a:cubicBezTo>
                  <a:pt x="380" y="280"/>
                  <a:pt x="385" y="219"/>
                  <a:pt x="389" y="158"/>
                </a:cubicBezTo>
                <a:cubicBezTo>
                  <a:pt x="393" y="162"/>
                  <a:pt x="393" y="165"/>
                  <a:pt x="393" y="168"/>
                </a:cubicBezTo>
                <a:cubicBezTo>
                  <a:pt x="397" y="220"/>
                  <a:pt x="401" y="271"/>
                  <a:pt x="405" y="323"/>
                </a:cubicBezTo>
                <a:cubicBezTo>
                  <a:pt x="406" y="343"/>
                  <a:pt x="409" y="344"/>
                  <a:pt x="425" y="332"/>
                </a:cubicBezTo>
                <a:cubicBezTo>
                  <a:pt x="455" y="311"/>
                  <a:pt x="471" y="281"/>
                  <a:pt x="470" y="244"/>
                </a:cubicBezTo>
                <a:cubicBezTo>
                  <a:pt x="469" y="181"/>
                  <a:pt x="437" y="132"/>
                  <a:pt x="398" y="86"/>
                </a:cubicBezTo>
                <a:cubicBezTo>
                  <a:pt x="389" y="76"/>
                  <a:pt x="384" y="85"/>
                  <a:pt x="379" y="91"/>
                </a:cubicBezTo>
                <a:cubicBezTo>
                  <a:pt x="354" y="120"/>
                  <a:pt x="334" y="153"/>
                  <a:pt x="321" y="189"/>
                </a:cubicBezTo>
                <a:cubicBezTo>
                  <a:pt x="297" y="254"/>
                  <a:pt x="317" y="313"/>
                  <a:pt x="375" y="343"/>
                </a:cubicBezTo>
                <a:close/>
                <a:moveTo>
                  <a:pt x="393" y="606"/>
                </a:moveTo>
                <a:cubicBezTo>
                  <a:pt x="386" y="596"/>
                  <a:pt x="387" y="590"/>
                  <a:pt x="387" y="584"/>
                </a:cubicBezTo>
                <a:cubicBezTo>
                  <a:pt x="383" y="541"/>
                  <a:pt x="379" y="498"/>
                  <a:pt x="376" y="455"/>
                </a:cubicBezTo>
                <a:cubicBezTo>
                  <a:pt x="375" y="438"/>
                  <a:pt x="370" y="438"/>
                  <a:pt x="358" y="446"/>
                </a:cubicBezTo>
                <a:cubicBezTo>
                  <a:pt x="321" y="473"/>
                  <a:pt x="307" y="510"/>
                  <a:pt x="313" y="554"/>
                </a:cubicBezTo>
                <a:cubicBezTo>
                  <a:pt x="319" y="608"/>
                  <a:pt x="348" y="651"/>
                  <a:pt x="381" y="691"/>
                </a:cubicBezTo>
                <a:cubicBezTo>
                  <a:pt x="388" y="700"/>
                  <a:pt x="394" y="700"/>
                  <a:pt x="401" y="691"/>
                </a:cubicBezTo>
                <a:cubicBezTo>
                  <a:pt x="427" y="661"/>
                  <a:pt x="447" y="629"/>
                  <a:pt x="461" y="592"/>
                </a:cubicBezTo>
                <a:cubicBezTo>
                  <a:pt x="482" y="534"/>
                  <a:pt x="468" y="479"/>
                  <a:pt x="425" y="449"/>
                </a:cubicBezTo>
                <a:cubicBezTo>
                  <a:pt x="420" y="445"/>
                  <a:pt x="415" y="438"/>
                  <a:pt x="408" y="442"/>
                </a:cubicBezTo>
                <a:cubicBezTo>
                  <a:pt x="403" y="446"/>
                  <a:pt x="405" y="453"/>
                  <a:pt x="405" y="459"/>
                </a:cubicBezTo>
                <a:cubicBezTo>
                  <a:pt x="401" y="506"/>
                  <a:pt x="397" y="554"/>
                  <a:pt x="393" y="606"/>
                </a:cubicBezTo>
                <a:close/>
                <a:moveTo>
                  <a:pt x="168" y="392"/>
                </a:moveTo>
                <a:cubicBezTo>
                  <a:pt x="175" y="387"/>
                  <a:pt x="179" y="387"/>
                  <a:pt x="184" y="386"/>
                </a:cubicBezTo>
                <a:cubicBezTo>
                  <a:pt x="231" y="383"/>
                  <a:pt x="278" y="380"/>
                  <a:pt x="325" y="376"/>
                </a:cubicBezTo>
                <a:cubicBezTo>
                  <a:pt x="343" y="375"/>
                  <a:pt x="345" y="372"/>
                  <a:pt x="335" y="357"/>
                </a:cubicBezTo>
                <a:cubicBezTo>
                  <a:pt x="310" y="324"/>
                  <a:pt x="277" y="309"/>
                  <a:pt x="236" y="311"/>
                </a:cubicBezTo>
                <a:cubicBezTo>
                  <a:pt x="176" y="315"/>
                  <a:pt x="129" y="348"/>
                  <a:pt x="85" y="384"/>
                </a:cubicBezTo>
                <a:cubicBezTo>
                  <a:pt x="77" y="391"/>
                  <a:pt x="81" y="393"/>
                  <a:pt x="86" y="398"/>
                </a:cubicBezTo>
                <a:cubicBezTo>
                  <a:pt x="122" y="429"/>
                  <a:pt x="161" y="454"/>
                  <a:pt x="207" y="465"/>
                </a:cubicBezTo>
                <a:cubicBezTo>
                  <a:pt x="255" y="476"/>
                  <a:pt x="299" y="469"/>
                  <a:pt x="331" y="428"/>
                </a:cubicBezTo>
                <a:cubicBezTo>
                  <a:pt x="335" y="422"/>
                  <a:pt x="343" y="416"/>
                  <a:pt x="340" y="409"/>
                </a:cubicBezTo>
                <a:cubicBezTo>
                  <a:pt x="337" y="402"/>
                  <a:pt x="328" y="405"/>
                  <a:pt x="322" y="405"/>
                </a:cubicBezTo>
                <a:cubicBezTo>
                  <a:pt x="271" y="400"/>
                  <a:pt x="221" y="396"/>
                  <a:pt x="168" y="392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8B1AF26-CAFB-455F-8F76-B8875C6A66D7}"/>
              </a:ext>
            </a:extLst>
          </p:cNvPr>
          <p:cNvSpPr>
            <a:spLocks noEditPoints="1"/>
          </p:cNvSpPr>
          <p:nvPr/>
        </p:nvSpPr>
        <p:spPr bwMode="auto">
          <a:xfrm>
            <a:off x="6326982" y="3786188"/>
            <a:ext cx="456010" cy="826294"/>
          </a:xfrm>
          <a:custGeom>
            <a:avLst/>
            <a:gdLst>
              <a:gd name="T0" fmla="*/ 5 w 446"/>
              <a:gd name="T1" fmla="*/ 557 h 808"/>
              <a:gd name="T2" fmla="*/ 4 w 446"/>
              <a:gd name="T3" fmla="*/ 405 h 808"/>
              <a:gd name="T4" fmla="*/ 78 w 446"/>
              <a:gd name="T5" fmla="*/ 234 h 808"/>
              <a:gd name="T6" fmla="*/ 99 w 446"/>
              <a:gd name="T7" fmla="*/ 213 h 808"/>
              <a:gd name="T8" fmla="*/ 117 w 446"/>
              <a:gd name="T9" fmla="*/ 168 h 808"/>
              <a:gd name="T10" fmla="*/ 116 w 446"/>
              <a:gd name="T11" fmla="*/ 83 h 808"/>
              <a:gd name="T12" fmla="*/ 104 w 446"/>
              <a:gd name="T13" fmla="*/ 65 h 808"/>
              <a:gd name="T14" fmla="*/ 84 w 446"/>
              <a:gd name="T15" fmla="*/ 28 h 808"/>
              <a:gd name="T16" fmla="*/ 119 w 446"/>
              <a:gd name="T17" fmla="*/ 0 h 808"/>
              <a:gd name="T18" fmla="*/ 329 w 446"/>
              <a:gd name="T19" fmla="*/ 0 h 808"/>
              <a:gd name="T20" fmla="*/ 366 w 446"/>
              <a:gd name="T21" fmla="*/ 26 h 808"/>
              <a:gd name="T22" fmla="*/ 345 w 446"/>
              <a:gd name="T23" fmla="*/ 66 h 808"/>
              <a:gd name="T24" fmla="*/ 334 w 446"/>
              <a:gd name="T25" fmla="*/ 82 h 808"/>
              <a:gd name="T26" fmla="*/ 334 w 446"/>
              <a:gd name="T27" fmla="*/ 176 h 808"/>
              <a:gd name="T28" fmla="*/ 356 w 446"/>
              <a:gd name="T29" fmla="*/ 217 h 808"/>
              <a:gd name="T30" fmla="*/ 436 w 446"/>
              <a:gd name="T31" fmla="*/ 322 h 808"/>
              <a:gd name="T32" fmla="*/ 446 w 446"/>
              <a:gd name="T33" fmla="*/ 373 h 808"/>
              <a:gd name="T34" fmla="*/ 446 w 446"/>
              <a:gd name="T35" fmla="*/ 745 h 808"/>
              <a:gd name="T36" fmla="*/ 382 w 446"/>
              <a:gd name="T37" fmla="*/ 808 h 808"/>
              <a:gd name="T38" fmla="*/ 70 w 446"/>
              <a:gd name="T39" fmla="*/ 808 h 808"/>
              <a:gd name="T40" fmla="*/ 5 w 446"/>
              <a:gd name="T41" fmla="*/ 743 h 808"/>
              <a:gd name="T42" fmla="*/ 5 w 446"/>
              <a:gd name="T43" fmla="*/ 557 h 808"/>
              <a:gd name="T44" fmla="*/ 5 w 446"/>
              <a:gd name="T45" fmla="*/ 557 h 808"/>
              <a:gd name="T46" fmla="*/ 117 w 446"/>
              <a:gd name="T47" fmla="*/ 715 h 808"/>
              <a:gd name="T48" fmla="*/ 261 w 446"/>
              <a:gd name="T49" fmla="*/ 540 h 808"/>
              <a:gd name="T50" fmla="*/ 138 w 446"/>
              <a:gd name="T51" fmla="*/ 751 h 808"/>
              <a:gd name="T52" fmla="*/ 271 w 446"/>
              <a:gd name="T53" fmla="*/ 688 h 808"/>
              <a:gd name="T54" fmla="*/ 359 w 446"/>
              <a:gd name="T55" fmla="*/ 584 h 808"/>
              <a:gd name="T56" fmla="*/ 399 w 446"/>
              <a:gd name="T57" fmla="*/ 441 h 808"/>
              <a:gd name="T58" fmla="*/ 388 w 446"/>
              <a:gd name="T59" fmla="*/ 434 h 808"/>
              <a:gd name="T60" fmla="*/ 289 w 446"/>
              <a:gd name="T61" fmla="*/ 464 h 808"/>
              <a:gd name="T62" fmla="*/ 126 w 446"/>
              <a:gd name="T63" fmla="*/ 620 h 808"/>
              <a:gd name="T64" fmla="*/ 117 w 446"/>
              <a:gd name="T65" fmla="*/ 715 h 808"/>
              <a:gd name="T66" fmla="*/ 83 w 446"/>
              <a:gd name="T67" fmla="*/ 342 h 808"/>
              <a:gd name="T68" fmla="*/ 79 w 446"/>
              <a:gd name="T69" fmla="*/ 442 h 808"/>
              <a:gd name="T70" fmla="*/ 72 w 446"/>
              <a:gd name="T71" fmla="*/ 470 h 808"/>
              <a:gd name="T72" fmla="*/ 96 w 446"/>
              <a:gd name="T73" fmla="*/ 575 h 808"/>
              <a:gd name="T74" fmla="*/ 114 w 446"/>
              <a:gd name="T75" fmla="*/ 575 h 808"/>
              <a:gd name="T76" fmla="*/ 141 w 446"/>
              <a:gd name="T77" fmla="*/ 536 h 808"/>
              <a:gd name="T78" fmla="*/ 156 w 446"/>
              <a:gd name="T79" fmla="*/ 458 h 808"/>
              <a:gd name="T80" fmla="*/ 83 w 446"/>
              <a:gd name="T81" fmla="*/ 342 h 808"/>
              <a:gd name="T82" fmla="*/ 235 w 446"/>
              <a:gd name="T83" fmla="*/ 300 h 808"/>
              <a:gd name="T84" fmla="*/ 210 w 446"/>
              <a:gd name="T85" fmla="*/ 272 h 808"/>
              <a:gd name="T86" fmla="*/ 181 w 446"/>
              <a:gd name="T87" fmla="*/ 300 h 808"/>
              <a:gd name="T88" fmla="*/ 208 w 446"/>
              <a:gd name="T89" fmla="*/ 327 h 808"/>
              <a:gd name="T90" fmla="*/ 235 w 446"/>
              <a:gd name="T91" fmla="*/ 300 h 808"/>
              <a:gd name="T92" fmla="*/ 261 w 446"/>
              <a:gd name="T93" fmla="*/ 332 h 808"/>
              <a:gd name="T94" fmla="*/ 242 w 446"/>
              <a:gd name="T95" fmla="*/ 352 h 808"/>
              <a:gd name="T96" fmla="*/ 263 w 446"/>
              <a:gd name="T97" fmla="*/ 373 h 808"/>
              <a:gd name="T98" fmla="*/ 283 w 446"/>
              <a:gd name="T99" fmla="*/ 351 h 808"/>
              <a:gd name="T100" fmla="*/ 261 w 446"/>
              <a:gd name="T101" fmla="*/ 332 h 808"/>
              <a:gd name="T102" fmla="*/ 240 w 446"/>
              <a:gd name="T103" fmla="*/ 416 h 808"/>
              <a:gd name="T104" fmla="*/ 228 w 446"/>
              <a:gd name="T105" fmla="*/ 403 h 808"/>
              <a:gd name="T106" fmla="*/ 214 w 446"/>
              <a:gd name="T107" fmla="*/ 416 h 808"/>
              <a:gd name="T108" fmla="*/ 225 w 446"/>
              <a:gd name="T109" fmla="*/ 429 h 808"/>
              <a:gd name="T110" fmla="*/ 240 w 446"/>
              <a:gd name="T111" fmla="*/ 416 h 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6" h="807">
                <a:moveTo>
                  <a:pt x="5" y="557"/>
                </a:moveTo>
                <a:cubicBezTo>
                  <a:pt x="5" y="506"/>
                  <a:pt x="8" y="455"/>
                  <a:pt x="4" y="405"/>
                </a:cubicBezTo>
                <a:cubicBezTo>
                  <a:pt x="0" y="334"/>
                  <a:pt x="28" y="280"/>
                  <a:pt x="78" y="234"/>
                </a:cubicBezTo>
                <a:cubicBezTo>
                  <a:pt x="85" y="227"/>
                  <a:pt x="93" y="221"/>
                  <a:pt x="99" y="213"/>
                </a:cubicBezTo>
                <a:cubicBezTo>
                  <a:pt x="111" y="201"/>
                  <a:pt x="118" y="187"/>
                  <a:pt x="117" y="168"/>
                </a:cubicBezTo>
                <a:cubicBezTo>
                  <a:pt x="116" y="140"/>
                  <a:pt x="116" y="111"/>
                  <a:pt x="116" y="83"/>
                </a:cubicBezTo>
                <a:cubicBezTo>
                  <a:pt x="116" y="74"/>
                  <a:pt x="114" y="68"/>
                  <a:pt x="104" y="65"/>
                </a:cubicBezTo>
                <a:cubicBezTo>
                  <a:pt x="88" y="59"/>
                  <a:pt x="81" y="45"/>
                  <a:pt x="84" y="28"/>
                </a:cubicBezTo>
                <a:cubicBezTo>
                  <a:pt x="86" y="11"/>
                  <a:pt x="101" y="0"/>
                  <a:pt x="119" y="0"/>
                </a:cubicBezTo>
                <a:cubicBezTo>
                  <a:pt x="189" y="0"/>
                  <a:pt x="259" y="0"/>
                  <a:pt x="329" y="0"/>
                </a:cubicBezTo>
                <a:cubicBezTo>
                  <a:pt x="349" y="0"/>
                  <a:pt x="362" y="8"/>
                  <a:pt x="366" y="26"/>
                </a:cubicBezTo>
                <a:cubicBezTo>
                  <a:pt x="371" y="44"/>
                  <a:pt x="363" y="59"/>
                  <a:pt x="345" y="66"/>
                </a:cubicBezTo>
                <a:cubicBezTo>
                  <a:pt x="337" y="69"/>
                  <a:pt x="334" y="73"/>
                  <a:pt x="334" y="82"/>
                </a:cubicBezTo>
                <a:cubicBezTo>
                  <a:pt x="335" y="113"/>
                  <a:pt x="334" y="144"/>
                  <a:pt x="334" y="176"/>
                </a:cubicBezTo>
                <a:cubicBezTo>
                  <a:pt x="334" y="193"/>
                  <a:pt x="344" y="205"/>
                  <a:pt x="356" y="217"/>
                </a:cubicBezTo>
                <a:cubicBezTo>
                  <a:pt x="387" y="248"/>
                  <a:pt x="419" y="280"/>
                  <a:pt x="436" y="322"/>
                </a:cubicBezTo>
                <a:cubicBezTo>
                  <a:pt x="443" y="339"/>
                  <a:pt x="446" y="355"/>
                  <a:pt x="446" y="373"/>
                </a:cubicBezTo>
                <a:cubicBezTo>
                  <a:pt x="446" y="497"/>
                  <a:pt x="446" y="621"/>
                  <a:pt x="446" y="745"/>
                </a:cubicBezTo>
                <a:cubicBezTo>
                  <a:pt x="446" y="786"/>
                  <a:pt x="423" y="808"/>
                  <a:pt x="382" y="808"/>
                </a:cubicBezTo>
                <a:cubicBezTo>
                  <a:pt x="278" y="808"/>
                  <a:pt x="174" y="808"/>
                  <a:pt x="70" y="808"/>
                </a:cubicBezTo>
                <a:cubicBezTo>
                  <a:pt x="28" y="808"/>
                  <a:pt x="5" y="786"/>
                  <a:pt x="5" y="743"/>
                </a:cubicBezTo>
                <a:cubicBezTo>
                  <a:pt x="5" y="681"/>
                  <a:pt x="5" y="619"/>
                  <a:pt x="5" y="557"/>
                </a:cubicBezTo>
                <a:cubicBezTo>
                  <a:pt x="5" y="557"/>
                  <a:pt x="5" y="557"/>
                  <a:pt x="5" y="557"/>
                </a:cubicBezTo>
                <a:close/>
                <a:moveTo>
                  <a:pt x="117" y="715"/>
                </a:moveTo>
                <a:cubicBezTo>
                  <a:pt x="150" y="626"/>
                  <a:pt x="229" y="531"/>
                  <a:pt x="261" y="540"/>
                </a:cubicBezTo>
                <a:cubicBezTo>
                  <a:pt x="202" y="600"/>
                  <a:pt x="154" y="666"/>
                  <a:pt x="138" y="751"/>
                </a:cubicBezTo>
                <a:cubicBezTo>
                  <a:pt x="179" y="722"/>
                  <a:pt x="227" y="709"/>
                  <a:pt x="271" y="688"/>
                </a:cubicBezTo>
                <a:cubicBezTo>
                  <a:pt x="316" y="666"/>
                  <a:pt x="348" y="634"/>
                  <a:pt x="359" y="584"/>
                </a:cubicBezTo>
                <a:cubicBezTo>
                  <a:pt x="370" y="536"/>
                  <a:pt x="375" y="486"/>
                  <a:pt x="399" y="441"/>
                </a:cubicBezTo>
                <a:cubicBezTo>
                  <a:pt x="405" y="429"/>
                  <a:pt x="394" y="432"/>
                  <a:pt x="388" y="434"/>
                </a:cubicBezTo>
                <a:cubicBezTo>
                  <a:pt x="355" y="443"/>
                  <a:pt x="322" y="451"/>
                  <a:pt x="289" y="464"/>
                </a:cubicBezTo>
                <a:cubicBezTo>
                  <a:pt x="214" y="495"/>
                  <a:pt x="154" y="540"/>
                  <a:pt x="126" y="620"/>
                </a:cubicBezTo>
                <a:cubicBezTo>
                  <a:pt x="116" y="650"/>
                  <a:pt x="111" y="680"/>
                  <a:pt x="117" y="715"/>
                </a:cubicBezTo>
                <a:close/>
                <a:moveTo>
                  <a:pt x="83" y="342"/>
                </a:moveTo>
                <a:cubicBezTo>
                  <a:pt x="96" y="380"/>
                  <a:pt x="90" y="411"/>
                  <a:pt x="79" y="442"/>
                </a:cubicBezTo>
                <a:cubicBezTo>
                  <a:pt x="75" y="451"/>
                  <a:pt x="73" y="460"/>
                  <a:pt x="72" y="470"/>
                </a:cubicBezTo>
                <a:cubicBezTo>
                  <a:pt x="66" y="508"/>
                  <a:pt x="69" y="544"/>
                  <a:pt x="96" y="575"/>
                </a:cubicBezTo>
                <a:cubicBezTo>
                  <a:pt x="102" y="583"/>
                  <a:pt x="107" y="587"/>
                  <a:pt x="114" y="575"/>
                </a:cubicBezTo>
                <a:cubicBezTo>
                  <a:pt x="122" y="561"/>
                  <a:pt x="132" y="549"/>
                  <a:pt x="141" y="536"/>
                </a:cubicBezTo>
                <a:cubicBezTo>
                  <a:pt x="157" y="512"/>
                  <a:pt x="161" y="486"/>
                  <a:pt x="156" y="458"/>
                </a:cubicBezTo>
                <a:cubicBezTo>
                  <a:pt x="147" y="412"/>
                  <a:pt x="121" y="377"/>
                  <a:pt x="83" y="342"/>
                </a:cubicBezTo>
                <a:close/>
                <a:moveTo>
                  <a:pt x="235" y="300"/>
                </a:moveTo>
                <a:cubicBezTo>
                  <a:pt x="235" y="286"/>
                  <a:pt x="224" y="273"/>
                  <a:pt x="210" y="272"/>
                </a:cubicBezTo>
                <a:cubicBezTo>
                  <a:pt x="193" y="271"/>
                  <a:pt x="181" y="283"/>
                  <a:pt x="181" y="300"/>
                </a:cubicBezTo>
                <a:cubicBezTo>
                  <a:pt x="180" y="315"/>
                  <a:pt x="193" y="327"/>
                  <a:pt x="208" y="327"/>
                </a:cubicBezTo>
                <a:cubicBezTo>
                  <a:pt x="222" y="327"/>
                  <a:pt x="234" y="315"/>
                  <a:pt x="235" y="300"/>
                </a:cubicBezTo>
                <a:close/>
                <a:moveTo>
                  <a:pt x="261" y="332"/>
                </a:moveTo>
                <a:cubicBezTo>
                  <a:pt x="250" y="333"/>
                  <a:pt x="242" y="339"/>
                  <a:pt x="242" y="352"/>
                </a:cubicBezTo>
                <a:cubicBezTo>
                  <a:pt x="242" y="365"/>
                  <a:pt x="250" y="373"/>
                  <a:pt x="263" y="373"/>
                </a:cubicBezTo>
                <a:cubicBezTo>
                  <a:pt x="275" y="372"/>
                  <a:pt x="284" y="365"/>
                  <a:pt x="283" y="351"/>
                </a:cubicBezTo>
                <a:cubicBezTo>
                  <a:pt x="282" y="338"/>
                  <a:pt x="274" y="332"/>
                  <a:pt x="261" y="332"/>
                </a:cubicBezTo>
                <a:close/>
                <a:moveTo>
                  <a:pt x="240" y="416"/>
                </a:moveTo>
                <a:cubicBezTo>
                  <a:pt x="239" y="409"/>
                  <a:pt x="236" y="404"/>
                  <a:pt x="228" y="403"/>
                </a:cubicBezTo>
                <a:cubicBezTo>
                  <a:pt x="220" y="403"/>
                  <a:pt x="214" y="407"/>
                  <a:pt x="214" y="416"/>
                </a:cubicBezTo>
                <a:cubicBezTo>
                  <a:pt x="214" y="423"/>
                  <a:pt x="217" y="429"/>
                  <a:pt x="225" y="429"/>
                </a:cubicBezTo>
                <a:cubicBezTo>
                  <a:pt x="234" y="430"/>
                  <a:pt x="239" y="425"/>
                  <a:pt x="240" y="416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721A32F-24DD-42AB-81E5-74C24B644C3C}"/>
              </a:ext>
            </a:extLst>
          </p:cNvPr>
          <p:cNvSpPr>
            <a:spLocks noEditPoints="1"/>
          </p:cNvSpPr>
          <p:nvPr/>
        </p:nvSpPr>
        <p:spPr bwMode="auto">
          <a:xfrm>
            <a:off x="6112669" y="832247"/>
            <a:ext cx="888206" cy="534591"/>
          </a:xfrm>
          <a:custGeom>
            <a:avLst/>
            <a:gdLst>
              <a:gd name="T0" fmla="*/ 125 w 869"/>
              <a:gd name="T1" fmla="*/ 0 h 524"/>
              <a:gd name="T2" fmla="*/ 77 w 869"/>
              <a:gd name="T3" fmla="*/ 30 h 524"/>
              <a:gd name="T4" fmla="*/ 83 w 869"/>
              <a:gd name="T5" fmla="*/ 80 h 524"/>
              <a:gd name="T6" fmla="*/ 189 w 869"/>
              <a:gd name="T7" fmla="*/ 114 h 524"/>
              <a:gd name="T8" fmla="*/ 709 w 869"/>
              <a:gd name="T9" fmla="*/ 108 h 524"/>
              <a:gd name="T10" fmla="*/ 784 w 869"/>
              <a:gd name="T11" fmla="*/ 82 h 524"/>
              <a:gd name="T12" fmla="*/ 788 w 869"/>
              <a:gd name="T13" fmla="*/ 27 h 524"/>
              <a:gd name="T14" fmla="*/ 759 w 869"/>
              <a:gd name="T15" fmla="*/ 7 h 524"/>
              <a:gd name="T16" fmla="*/ 863 w 869"/>
              <a:gd name="T17" fmla="*/ 44 h 524"/>
              <a:gd name="T18" fmla="*/ 869 w 869"/>
              <a:gd name="T19" fmla="*/ 71 h 524"/>
              <a:gd name="T20" fmla="*/ 592 w 869"/>
              <a:gd name="T21" fmla="*/ 457 h 524"/>
              <a:gd name="T22" fmla="*/ 94 w 869"/>
              <a:gd name="T23" fmla="*/ 324 h 524"/>
              <a:gd name="T24" fmla="*/ 0 w 869"/>
              <a:gd name="T25" fmla="*/ 66 h 524"/>
              <a:gd name="T26" fmla="*/ 17 w 869"/>
              <a:gd name="T27" fmla="*/ 34 h 524"/>
              <a:gd name="T28" fmla="*/ 125 w 869"/>
              <a:gd name="T29" fmla="*/ 0 h 524"/>
              <a:gd name="T30" fmla="*/ 412 w 869"/>
              <a:gd name="T31" fmla="*/ 211 h 524"/>
              <a:gd name="T32" fmla="*/ 714 w 869"/>
              <a:gd name="T33" fmla="*/ 208 h 524"/>
              <a:gd name="T34" fmla="*/ 731 w 869"/>
              <a:gd name="T35" fmla="*/ 208 h 524"/>
              <a:gd name="T36" fmla="*/ 728 w 869"/>
              <a:gd name="T37" fmla="*/ 225 h 524"/>
              <a:gd name="T38" fmla="*/ 629 w 869"/>
              <a:gd name="T39" fmla="*/ 356 h 524"/>
              <a:gd name="T40" fmla="*/ 552 w 869"/>
              <a:gd name="T41" fmla="*/ 417 h 524"/>
              <a:gd name="T42" fmla="*/ 791 w 869"/>
              <a:gd name="T43" fmla="*/ 160 h 524"/>
              <a:gd name="T44" fmla="*/ 412 w 869"/>
              <a:gd name="T45" fmla="*/ 211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69" h="524">
                <a:moveTo>
                  <a:pt x="125" y="0"/>
                </a:moveTo>
                <a:cubicBezTo>
                  <a:pt x="107" y="10"/>
                  <a:pt x="91" y="18"/>
                  <a:pt x="77" y="30"/>
                </a:cubicBezTo>
                <a:cubicBezTo>
                  <a:pt x="56" y="49"/>
                  <a:pt x="58" y="66"/>
                  <a:pt x="83" y="80"/>
                </a:cubicBezTo>
                <a:cubicBezTo>
                  <a:pt x="116" y="99"/>
                  <a:pt x="152" y="108"/>
                  <a:pt x="189" y="114"/>
                </a:cubicBezTo>
                <a:cubicBezTo>
                  <a:pt x="362" y="142"/>
                  <a:pt x="536" y="143"/>
                  <a:pt x="709" y="108"/>
                </a:cubicBezTo>
                <a:cubicBezTo>
                  <a:pt x="735" y="103"/>
                  <a:pt x="760" y="95"/>
                  <a:pt x="784" y="82"/>
                </a:cubicBezTo>
                <a:cubicBezTo>
                  <a:pt x="813" y="66"/>
                  <a:pt x="814" y="48"/>
                  <a:pt x="788" y="27"/>
                </a:cubicBezTo>
                <a:cubicBezTo>
                  <a:pt x="779" y="20"/>
                  <a:pt x="769" y="14"/>
                  <a:pt x="759" y="7"/>
                </a:cubicBezTo>
                <a:cubicBezTo>
                  <a:pt x="785" y="0"/>
                  <a:pt x="850" y="24"/>
                  <a:pt x="863" y="44"/>
                </a:cubicBezTo>
                <a:cubicBezTo>
                  <a:pt x="869" y="53"/>
                  <a:pt x="869" y="62"/>
                  <a:pt x="869" y="71"/>
                </a:cubicBezTo>
                <a:cubicBezTo>
                  <a:pt x="862" y="244"/>
                  <a:pt x="754" y="395"/>
                  <a:pt x="592" y="457"/>
                </a:cubicBezTo>
                <a:cubicBezTo>
                  <a:pt x="416" y="524"/>
                  <a:pt x="213" y="470"/>
                  <a:pt x="94" y="324"/>
                </a:cubicBezTo>
                <a:cubicBezTo>
                  <a:pt x="33" y="249"/>
                  <a:pt x="3" y="162"/>
                  <a:pt x="0" y="66"/>
                </a:cubicBezTo>
                <a:cubicBezTo>
                  <a:pt x="0" y="52"/>
                  <a:pt x="5" y="42"/>
                  <a:pt x="17" y="34"/>
                </a:cubicBezTo>
                <a:cubicBezTo>
                  <a:pt x="40" y="18"/>
                  <a:pt x="87" y="2"/>
                  <a:pt x="125" y="0"/>
                </a:cubicBezTo>
                <a:close/>
                <a:moveTo>
                  <a:pt x="412" y="211"/>
                </a:moveTo>
                <a:cubicBezTo>
                  <a:pt x="513" y="223"/>
                  <a:pt x="614" y="223"/>
                  <a:pt x="714" y="208"/>
                </a:cubicBezTo>
                <a:cubicBezTo>
                  <a:pt x="720" y="207"/>
                  <a:pt x="727" y="203"/>
                  <a:pt x="731" y="208"/>
                </a:cubicBezTo>
                <a:cubicBezTo>
                  <a:pt x="736" y="214"/>
                  <a:pt x="730" y="220"/>
                  <a:pt x="728" y="225"/>
                </a:cubicBezTo>
                <a:cubicBezTo>
                  <a:pt x="704" y="276"/>
                  <a:pt x="669" y="318"/>
                  <a:pt x="629" y="356"/>
                </a:cubicBezTo>
                <a:cubicBezTo>
                  <a:pt x="606" y="378"/>
                  <a:pt x="580" y="397"/>
                  <a:pt x="552" y="417"/>
                </a:cubicBezTo>
                <a:cubicBezTo>
                  <a:pt x="682" y="386"/>
                  <a:pt x="775" y="245"/>
                  <a:pt x="791" y="160"/>
                </a:cubicBezTo>
                <a:cubicBezTo>
                  <a:pt x="667" y="198"/>
                  <a:pt x="540" y="204"/>
                  <a:pt x="412" y="21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5FE069E-97AD-4F8B-838D-5A3EEB7E517B}"/>
              </a:ext>
            </a:extLst>
          </p:cNvPr>
          <p:cNvSpPr/>
          <p:nvPr/>
        </p:nvSpPr>
        <p:spPr bwMode="auto">
          <a:xfrm>
            <a:off x="7739063" y="572691"/>
            <a:ext cx="879872" cy="465535"/>
          </a:xfrm>
          <a:custGeom>
            <a:avLst/>
            <a:gdLst>
              <a:gd name="T0" fmla="*/ 239 w 861"/>
              <a:gd name="T1" fmla="*/ 19 h 456"/>
              <a:gd name="T2" fmla="*/ 423 w 861"/>
              <a:gd name="T3" fmla="*/ 113 h 456"/>
              <a:gd name="T4" fmla="*/ 447 w 861"/>
              <a:gd name="T5" fmla="*/ 112 h 456"/>
              <a:gd name="T6" fmla="*/ 582 w 861"/>
              <a:gd name="T7" fmla="*/ 27 h 456"/>
              <a:gd name="T8" fmla="*/ 846 w 861"/>
              <a:gd name="T9" fmla="*/ 150 h 456"/>
              <a:gd name="T10" fmla="*/ 832 w 861"/>
              <a:gd name="T11" fmla="*/ 218 h 456"/>
              <a:gd name="T12" fmla="*/ 731 w 861"/>
              <a:gd name="T13" fmla="*/ 266 h 456"/>
              <a:gd name="T14" fmla="*/ 549 w 861"/>
              <a:gd name="T15" fmla="*/ 331 h 456"/>
              <a:gd name="T16" fmla="*/ 444 w 861"/>
              <a:gd name="T17" fmla="*/ 440 h 456"/>
              <a:gd name="T18" fmla="*/ 429 w 861"/>
              <a:gd name="T19" fmla="*/ 442 h 456"/>
              <a:gd name="T20" fmla="*/ 205 w 861"/>
              <a:gd name="T21" fmla="*/ 283 h 456"/>
              <a:gd name="T22" fmla="*/ 62 w 861"/>
              <a:gd name="T23" fmla="*/ 234 h 456"/>
              <a:gd name="T24" fmla="*/ 36 w 861"/>
              <a:gd name="T25" fmla="*/ 132 h 456"/>
              <a:gd name="T26" fmla="*/ 239 w 861"/>
              <a:gd name="T27" fmla="*/ 19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61" h="456">
                <a:moveTo>
                  <a:pt x="239" y="19"/>
                </a:moveTo>
                <a:cubicBezTo>
                  <a:pt x="313" y="26"/>
                  <a:pt x="377" y="52"/>
                  <a:pt x="423" y="113"/>
                </a:cubicBezTo>
                <a:cubicBezTo>
                  <a:pt x="432" y="125"/>
                  <a:pt x="438" y="125"/>
                  <a:pt x="447" y="112"/>
                </a:cubicBezTo>
                <a:cubicBezTo>
                  <a:pt x="481" y="67"/>
                  <a:pt x="528" y="39"/>
                  <a:pt x="582" y="27"/>
                </a:cubicBezTo>
                <a:cubicBezTo>
                  <a:pt x="696" y="0"/>
                  <a:pt x="808" y="70"/>
                  <a:pt x="846" y="150"/>
                </a:cubicBezTo>
                <a:cubicBezTo>
                  <a:pt x="861" y="183"/>
                  <a:pt x="859" y="194"/>
                  <a:pt x="832" y="218"/>
                </a:cubicBezTo>
                <a:cubicBezTo>
                  <a:pt x="803" y="244"/>
                  <a:pt x="768" y="256"/>
                  <a:pt x="731" y="266"/>
                </a:cubicBezTo>
                <a:cubicBezTo>
                  <a:pt x="669" y="283"/>
                  <a:pt x="605" y="296"/>
                  <a:pt x="549" y="331"/>
                </a:cubicBezTo>
                <a:cubicBezTo>
                  <a:pt x="506" y="359"/>
                  <a:pt x="469" y="394"/>
                  <a:pt x="444" y="440"/>
                </a:cubicBezTo>
                <a:cubicBezTo>
                  <a:pt x="439" y="447"/>
                  <a:pt x="437" y="456"/>
                  <a:pt x="429" y="442"/>
                </a:cubicBezTo>
                <a:cubicBezTo>
                  <a:pt x="379" y="354"/>
                  <a:pt x="299" y="308"/>
                  <a:pt x="205" y="283"/>
                </a:cubicBezTo>
                <a:cubicBezTo>
                  <a:pt x="156" y="270"/>
                  <a:pt x="105" y="263"/>
                  <a:pt x="62" y="234"/>
                </a:cubicBezTo>
                <a:cubicBezTo>
                  <a:pt x="0" y="192"/>
                  <a:pt x="5" y="181"/>
                  <a:pt x="36" y="132"/>
                </a:cubicBezTo>
                <a:cubicBezTo>
                  <a:pt x="82" y="59"/>
                  <a:pt x="153" y="25"/>
                  <a:pt x="239" y="19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858F03C-F943-4CA8-AB86-0F6A87C33774}"/>
              </a:ext>
            </a:extLst>
          </p:cNvPr>
          <p:cNvSpPr>
            <a:spLocks noEditPoints="1"/>
          </p:cNvSpPr>
          <p:nvPr/>
        </p:nvSpPr>
        <p:spPr bwMode="auto">
          <a:xfrm>
            <a:off x="6191250" y="2406254"/>
            <a:ext cx="989410" cy="511969"/>
          </a:xfrm>
          <a:custGeom>
            <a:avLst/>
            <a:gdLst>
              <a:gd name="T0" fmla="*/ 206 w 968"/>
              <a:gd name="T1" fmla="*/ 247 h 502"/>
              <a:gd name="T2" fmla="*/ 306 w 968"/>
              <a:gd name="T3" fmla="*/ 247 h 502"/>
              <a:gd name="T4" fmla="*/ 319 w 968"/>
              <a:gd name="T5" fmla="*/ 244 h 502"/>
              <a:gd name="T6" fmla="*/ 312 w 968"/>
              <a:gd name="T7" fmla="*/ 234 h 502"/>
              <a:gd name="T8" fmla="*/ 306 w 968"/>
              <a:gd name="T9" fmla="*/ 59 h 502"/>
              <a:gd name="T10" fmla="*/ 465 w 968"/>
              <a:gd name="T11" fmla="*/ 32 h 502"/>
              <a:gd name="T12" fmla="*/ 666 w 968"/>
              <a:gd name="T13" fmla="*/ 141 h 502"/>
              <a:gd name="T14" fmla="*/ 894 w 968"/>
              <a:gd name="T15" fmla="*/ 265 h 502"/>
              <a:gd name="T16" fmla="*/ 932 w 968"/>
              <a:gd name="T17" fmla="*/ 433 h 502"/>
              <a:gd name="T18" fmla="*/ 849 w 968"/>
              <a:gd name="T19" fmla="*/ 496 h 502"/>
              <a:gd name="T20" fmla="*/ 768 w 968"/>
              <a:gd name="T21" fmla="*/ 484 h 502"/>
              <a:gd name="T22" fmla="*/ 719 w 968"/>
              <a:gd name="T23" fmla="*/ 458 h 502"/>
              <a:gd name="T24" fmla="*/ 699 w 968"/>
              <a:gd name="T25" fmla="*/ 462 h 502"/>
              <a:gd name="T26" fmla="*/ 616 w 968"/>
              <a:gd name="T27" fmla="*/ 499 h 502"/>
              <a:gd name="T28" fmla="*/ 116 w 968"/>
              <a:gd name="T29" fmla="*/ 499 h 502"/>
              <a:gd name="T30" fmla="*/ 1 w 968"/>
              <a:gd name="T31" fmla="*/ 383 h 502"/>
              <a:gd name="T32" fmla="*/ 56 w 968"/>
              <a:gd name="T33" fmla="*/ 264 h 502"/>
              <a:gd name="T34" fmla="*/ 110 w 968"/>
              <a:gd name="T35" fmla="*/ 247 h 502"/>
              <a:gd name="T36" fmla="*/ 206 w 968"/>
              <a:gd name="T37" fmla="*/ 247 h 502"/>
              <a:gd name="T38" fmla="*/ 206 w 968"/>
              <a:gd name="T39" fmla="*/ 247 h 502"/>
              <a:gd name="T40" fmla="*/ 377 w 968"/>
              <a:gd name="T41" fmla="*/ 279 h 502"/>
              <a:gd name="T42" fmla="*/ 377 w 968"/>
              <a:gd name="T43" fmla="*/ 280 h 502"/>
              <a:gd name="T44" fmla="*/ 137 w 968"/>
              <a:gd name="T45" fmla="*/ 280 h 502"/>
              <a:gd name="T46" fmla="*/ 49 w 968"/>
              <a:gd name="T47" fmla="*/ 361 h 502"/>
              <a:gd name="T48" fmla="*/ 61 w 968"/>
              <a:gd name="T49" fmla="*/ 378 h 502"/>
              <a:gd name="T50" fmla="*/ 73 w 968"/>
              <a:gd name="T51" fmla="*/ 363 h 502"/>
              <a:gd name="T52" fmla="*/ 143 w 968"/>
              <a:gd name="T53" fmla="*/ 304 h 502"/>
              <a:gd name="T54" fmla="*/ 359 w 968"/>
              <a:gd name="T55" fmla="*/ 302 h 502"/>
              <a:gd name="T56" fmla="*/ 378 w 968"/>
              <a:gd name="T57" fmla="*/ 323 h 502"/>
              <a:gd name="T58" fmla="*/ 378 w 968"/>
              <a:gd name="T59" fmla="*/ 449 h 502"/>
              <a:gd name="T60" fmla="*/ 395 w 968"/>
              <a:gd name="T61" fmla="*/ 468 h 502"/>
              <a:gd name="T62" fmla="*/ 615 w 968"/>
              <a:gd name="T63" fmla="*/ 467 h 502"/>
              <a:gd name="T64" fmla="*/ 697 w 968"/>
              <a:gd name="T65" fmla="*/ 398 h 502"/>
              <a:gd name="T66" fmla="*/ 603 w 968"/>
              <a:gd name="T67" fmla="*/ 278 h 502"/>
              <a:gd name="T68" fmla="*/ 377 w 968"/>
              <a:gd name="T69" fmla="*/ 279 h 502"/>
              <a:gd name="T70" fmla="*/ 305 w 968"/>
              <a:gd name="T71" fmla="*/ 144 h 502"/>
              <a:gd name="T72" fmla="*/ 411 w 968"/>
              <a:gd name="T73" fmla="*/ 246 h 502"/>
              <a:gd name="T74" fmla="*/ 576 w 968"/>
              <a:gd name="T75" fmla="*/ 247 h 502"/>
              <a:gd name="T76" fmla="*/ 617 w 968"/>
              <a:gd name="T77" fmla="*/ 223 h 502"/>
              <a:gd name="T78" fmla="*/ 667 w 968"/>
              <a:gd name="T79" fmla="*/ 206 h 502"/>
              <a:gd name="T80" fmla="*/ 675 w 968"/>
              <a:gd name="T81" fmla="*/ 210 h 502"/>
              <a:gd name="T82" fmla="*/ 853 w 968"/>
              <a:gd name="T83" fmla="*/ 309 h 502"/>
              <a:gd name="T84" fmla="*/ 876 w 968"/>
              <a:gd name="T85" fmla="*/ 383 h 502"/>
              <a:gd name="T86" fmla="*/ 880 w 968"/>
              <a:gd name="T87" fmla="*/ 406 h 502"/>
              <a:gd name="T88" fmla="*/ 899 w 968"/>
              <a:gd name="T89" fmla="*/ 392 h 502"/>
              <a:gd name="T90" fmla="*/ 857 w 968"/>
              <a:gd name="T91" fmla="*/ 283 h 502"/>
              <a:gd name="T92" fmla="*/ 446 w 968"/>
              <a:gd name="T93" fmla="*/ 58 h 502"/>
              <a:gd name="T94" fmla="*/ 305 w 968"/>
              <a:gd name="T95" fmla="*/ 144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67" h="502">
                <a:moveTo>
                  <a:pt x="206" y="247"/>
                </a:moveTo>
                <a:cubicBezTo>
                  <a:pt x="239" y="247"/>
                  <a:pt x="273" y="247"/>
                  <a:pt x="306" y="247"/>
                </a:cubicBezTo>
                <a:cubicBezTo>
                  <a:pt x="310" y="247"/>
                  <a:pt x="316" y="249"/>
                  <a:pt x="319" y="244"/>
                </a:cubicBezTo>
                <a:cubicBezTo>
                  <a:pt x="321" y="239"/>
                  <a:pt x="315" y="237"/>
                  <a:pt x="312" y="234"/>
                </a:cubicBezTo>
                <a:cubicBezTo>
                  <a:pt x="262" y="185"/>
                  <a:pt x="260" y="120"/>
                  <a:pt x="306" y="59"/>
                </a:cubicBezTo>
                <a:cubicBezTo>
                  <a:pt x="342" y="10"/>
                  <a:pt x="407" y="0"/>
                  <a:pt x="465" y="32"/>
                </a:cubicBezTo>
                <a:cubicBezTo>
                  <a:pt x="532" y="69"/>
                  <a:pt x="599" y="105"/>
                  <a:pt x="666" y="141"/>
                </a:cubicBezTo>
                <a:cubicBezTo>
                  <a:pt x="742" y="183"/>
                  <a:pt x="819" y="223"/>
                  <a:pt x="894" y="265"/>
                </a:cubicBezTo>
                <a:cubicBezTo>
                  <a:pt x="954" y="298"/>
                  <a:pt x="968" y="375"/>
                  <a:pt x="932" y="433"/>
                </a:cubicBezTo>
                <a:cubicBezTo>
                  <a:pt x="911" y="466"/>
                  <a:pt x="887" y="488"/>
                  <a:pt x="849" y="496"/>
                </a:cubicBezTo>
                <a:cubicBezTo>
                  <a:pt x="820" y="502"/>
                  <a:pt x="793" y="497"/>
                  <a:pt x="768" y="484"/>
                </a:cubicBezTo>
                <a:cubicBezTo>
                  <a:pt x="751" y="475"/>
                  <a:pt x="735" y="466"/>
                  <a:pt x="719" y="458"/>
                </a:cubicBezTo>
                <a:cubicBezTo>
                  <a:pt x="710" y="453"/>
                  <a:pt x="705" y="455"/>
                  <a:pt x="699" y="462"/>
                </a:cubicBezTo>
                <a:cubicBezTo>
                  <a:pt x="677" y="486"/>
                  <a:pt x="649" y="499"/>
                  <a:pt x="616" y="499"/>
                </a:cubicBezTo>
                <a:cubicBezTo>
                  <a:pt x="449" y="499"/>
                  <a:pt x="283" y="500"/>
                  <a:pt x="116" y="499"/>
                </a:cubicBezTo>
                <a:cubicBezTo>
                  <a:pt x="50" y="498"/>
                  <a:pt x="4" y="449"/>
                  <a:pt x="1" y="383"/>
                </a:cubicBezTo>
                <a:cubicBezTo>
                  <a:pt x="0" y="334"/>
                  <a:pt x="11" y="292"/>
                  <a:pt x="56" y="264"/>
                </a:cubicBezTo>
                <a:cubicBezTo>
                  <a:pt x="72" y="254"/>
                  <a:pt x="90" y="247"/>
                  <a:pt x="110" y="247"/>
                </a:cubicBezTo>
                <a:cubicBezTo>
                  <a:pt x="142" y="247"/>
                  <a:pt x="174" y="247"/>
                  <a:pt x="206" y="247"/>
                </a:cubicBezTo>
                <a:cubicBezTo>
                  <a:pt x="206" y="247"/>
                  <a:pt x="206" y="247"/>
                  <a:pt x="206" y="247"/>
                </a:cubicBezTo>
                <a:close/>
                <a:moveTo>
                  <a:pt x="377" y="279"/>
                </a:moveTo>
                <a:cubicBezTo>
                  <a:pt x="377" y="279"/>
                  <a:pt x="377" y="280"/>
                  <a:pt x="377" y="280"/>
                </a:cubicBezTo>
                <a:cubicBezTo>
                  <a:pt x="297" y="280"/>
                  <a:pt x="217" y="280"/>
                  <a:pt x="137" y="280"/>
                </a:cubicBezTo>
                <a:cubicBezTo>
                  <a:pt x="85" y="281"/>
                  <a:pt x="48" y="315"/>
                  <a:pt x="49" y="361"/>
                </a:cubicBezTo>
                <a:cubicBezTo>
                  <a:pt x="49" y="370"/>
                  <a:pt x="51" y="378"/>
                  <a:pt x="61" y="378"/>
                </a:cubicBezTo>
                <a:cubicBezTo>
                  <a:pt x="69" y="379"/>
                  <a:pt x="73" y="372"/>
                  <a:pt x="73" y="363"/>
                </a:cubicBezTo>
                <a:cubicBezTo>
                  <a:pt x="73" y="321"/>
                  <a:pt x="105" y="304"/>
                  <a:pt x="143" y="304"/>
                </a:cubicBezTo>
                <a:cubicBezTo>
                  <a:pt x="215" y="304"/>
                  <a:pt x="287" y="304"/>
                  <a:pt x="359" y="302"/>
                </a:cubicBezTo>
                <a:cubicBezTo>
                  <a:pt x="375" y="302"/>
                  <a:pt x="379" y="307"/>
                  <a:pt x="378" y="323"/>
                </a:cubicBezTo>
                <a:cubicBezTo>
                  <a:pt x="377" y="365"/>
                  <a:pt x="378" y="407"/>
                  <a:pt x="378" y="449"/>
                </a:cubicBezTo>
                <a:cubicBezTo>
                  <a:pt x="377" y="461"/>
                  <a:pt x="380" y="468"/>
                  <a:pt x="395" y="468"/>
                </a:cubicBezTo>
                <a:cubicBezTo>
                  <a:pt x="468" y="467"/>
                  <a:pt x="541" y="468"/>
                  <a:pt x="615" y="467"/>
                </a:cubicBezTo>
                <a:cubicBezTo>
                  <a:pt x="658" y="467"/>
                  <a:pt x="689" y="441"/>
                  <a:pt x="697" y="398"/>
                </a:cubicBezTo>
                <a:cubicBezTo>
                  <a:pt x="711" y="330"/>
                  <a:pt x="672" y="275"/>
                  <a:pt x="603" y="278"/>
                </a:cubicBezTo>
                <a:cubicBezTo>
                  <a:pt x="528" y="281"/>
                  <a:pt x="452" y="279"/>
                  <a:pt x="377" y="279"/>
                </a:cubicBezTo>
                <a:close/>
                <a:moveTo>
                  <a:pt x="305" y="144"/>
                </a:moveTo>
                <a:cubicBezTo>
                  <a:pt x="299" y="202"/>
                  <a:pt x="365" y="243"/>
                  <a:pt x="411" y="246"/>
                </a:cubicBezTo>
                <a:cubicBezTo>
                  <a:pt x="466" y="250"/>
                  <a:pt x="521" y="246"/>
                  <a:pt x="576" y="247"/>
                </a:cubicBezTo>
                <a:cubicBezTo>
                  <a:pt x="597" y="248"/>
                  <a:pt x="608" y="242"/>
                  <a:pt x="617" y="223"/>
                </a:cubicBezTo>
                <a:cubicBezTo>
                  <a:pt x="633" y="188"/>
                  <a:pt x="634" y="188"/>
                  <a:pt x="667" y="206"/>
                </a:cubicBezTo>
                <a:cubicBezTo>
                  <a:pt x="670" y="207"/>
                  <a:pt x="673" y="209"/>
                  <a:pt x="675" y="210"/>
                </a:cubicBezTo>
                <a:cubicBezTo>
                  <a:pt x="735" y="243"/>
                  <a:pt x="794" y="275"/>
                  <a:pt x="853" y="309"/>
                </a:cubicBezTo>
                <a:cubicBezTo>
                  <a:pt x="882" y="327"/>
                  <a:pt x="889" y="353"/>
                  <a:pt x="876" y="383"/>
                </a:cubicBezTo>
                <a:cubicBezTo>
                  <a:pt x="873" y="392"/>
                  <a:pt x="866" y="401"/>
                  <a:pt x="880" y="406"/>
                </a:cubicBezTo>
                <a:cubicBezTo>
                  <a:pt x="892" y="411"/>
                  <a:pt x="895" y="400"/>
                  <a:pt x="899" y="392"/>
                </a:cubicBezTo>
                <a:cubicBezTo>
                  <a:pt x="918" y="351"/>
                  <a:pt x="902" y="308"/>
                  <a:pt x="857" y="283"/>
                </a:cubicBezTo>
                <a:cubicBezTo>
                  <a:pt x="720" y="208"/>
                  <a:pt x="582" y="134"/>
                  <a:pt x="446" y="58"/>
                </a:cubicBezTo>
                <a:cubicBezTo>
                  <a:pt x="369" y="15"/>
                  <a:pt x="308" y="82"/>
                  <a:pt x="305" y="14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C6B07AD-6EAA-48D3-9706-3F86E6811757}"/>
              </a:ext>
            </a:extLst>
          </p:cNvPr>
          <p:cNvSpPr/>
          <p:nvPr/>
        </p:nvSpPr>
        <p:spPr bwMode="auto">
          <a:xfrm>
            <a:off x="7741444" y="819150"/>
            <a:ext cx="885825" cy="506016"/>
          </a:xfrm>
          <a:custGeom>
            <a:avLst/>
            <a:gdLst>
              <a:gd name="T0" fmla="*/ 7 w 866"/>
              <a:gd name="T1" fmla="*/ 0 h 495"/>
              <a:gd name="T2" fmla="*/ 205 w 866"/>
              <a:gd name="T3" fmla="*/ 87 h 495"/>
              <a:gd name="T4" fmla="*/ 400 w 866"/>
              <a:gd name="T5" fmla="*/ 234 h 495"/>
              <a:gd name="T6" fmla="*/ 417 w 866"/>
              <a:gd name="T7" fmla="*/ 279 h 495"/>
              <a:gd name="T8" fmla="*/ 132 w 866"/>
              <a:gd name="T9" fmla="*/ 121 h 495"/>
              <a:gd name="T10" fmla="*/ 251 w 866"/>
              <a:gd name="T11" fmla="*/ 181 h 495"/>
              <a:gd name="T12" fmla="*/ 359 w 866"/>
              <a:gd name="T13" fmla="*/ 262 h 495"/>
              <a:gd name="T14" fmla="*/ 432 w 866"/>
              <a:gd name="T15" fmla="*/ 381 h 495"/>
              <a:gd name="T16" fmla="*/ 445 w 866"/>
              <a:gd name="T17" fmla="*/ 348 h 495"/>
              <a:gd name="T18" fmla="*/ 589 w 866"/>
              <a:gd name="T19" fmla="*/ 197 h 495"/>
              <a:gd name="T20" fmla="*/ 733 w 866"/>
              <a:gd name="T21" fmla="*/ 122 h 495"/>
              <a:gd name="T22" fmla="*/ 578 w 866"/>
              <a:gd name="T23" fmla="*/ 175 h 495"/>
              <a:gd name="T24" fmla="*/ 449 w 866"/>
              <a:gd name="T25" fmla="*/ 275 h 495"/>
              <a:gd name="T26" fmla="*/ 586 w 866"/>
              <a:gd name="T27" fmla="*/ 113 h 495"/>
              <a:gd name="T28" fmla="*/ 722 w 866"/>
              <a:gd name="T29" fmla="*/ 73 h 495"/>
              <a:gd name="T30" fmla="*/ 842 w 866"/>
              <a:gd name="T31" fmla="*/ 19 h 495"/>
              <a:gd name="T32" fmla="*/ 857 w 866"/>
              <a:gd name="T33" fmla="*/ 4 h 495"/>
              <a:gd name="T34" fmla="*/ 861 w 866"/>
              <a:gd name="T35" fmla="*/ 28 h 495"/>
              <a:gd name="T36" fmla="*/ 679 w 866"/>
              <a:gd name="T37" fmla="*/ 312 h 495"/>
              <a:gd name="T38" fmla="*/ 568 w 866"/>
              <a:gd name="T39" fmla="*/ 370 h 495"/>
              <a:gd name="T40" fmla="*/ 433 w 866"/>
              <a:gd name="T41" fmla="*/ 495 h 495"/>
              <a:gd name="T42" fmla="*/ 227 w 866"/>
              <a:gd name="T43" fmla="*/ 334 h 495"/>
              <a:gd name="T44" fmla="*/ 22 w 866"/>
              <a:gd name="T45" fmla="*/ 128 h 495"/>
              <a:gd name="T46" fmla="*/ 7 w 866"/>
              <a:gd name="T47" fmla="*/ 0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5" h="495">
                <a:moveTo>
                  <a:pt x="7" y="0"/>
                </a:moveTo>
                <a:cubicBezTo>
                  <a:pt x="59" y="64"/>
                  <a:pt x="134" y="71"/>
                  <a:pt x="205" y="87"/>
                </a:cubicBezTo>
                <a:cubicBezTo>
                  <a:pt x="293" y="107"/>
                  <a:pt x="357" y="156"/>
                  <a:pt x="400" y="234"/>
                </a:cubicBezTo>
                <a:cubicBezTo>
                  <a:pt x="407" y="247"/>
                  <a:pt x="416" y="259"/>
                  <a:pt x="417" y="279"/>
                </a:cubicBezTo>
                <a:cubicBezTo>
                  <a:pt x="341" y="188"/>
                  <a:pt x="242" y="145"/>
                  <a:pt x="132" y="121"/>
                </a:cubicBezTo>
                <a:cubicBezTo>
                  <a:pt x="172" y="141"/>
                  <a:pt x="212" y="159"/>
                  <a:pt x="251" y="181"/>
                </a:cubicBezTo>
                <a:cubicBezTo>
                  <a:pt x="290" y="204"/>
                  <a:pt x="327" y="230"/>
                  <a:pt x="359" y="262"/>
                </a:cubicBezTo>
                <a:cubicBezTo>
                  <a:pt x="392" y="294"/>
                  <a:pt x="417" y="331"/>
                  <a:pt x="432" y="381"/>
                </a:cubicBezTo>
                <a:cubicBezTo>
                  <a:pt x="437" y="367"/>
                  <a:pt x="441" y="357"/>
                  <a:pt x="445" y="348"/>
                </a:cubicBezTo>
                <a:cubicBezTo>
                  <a:pt x="475" y="281"/>
                  <a:pt x="529" y="237"/>
                  <a:pt x="589" y="197"/>
                </a:cubicBezTo>
                <a:cubicBezTo>
                  <a:pt x="634" y="167"/>
                  <a:pt x="684" y="145"/>
                  <a:pt x="733" y="122"/>
                </a:cubicBezTo>
                <a:cubicBezTo>
                  <a:pt x="713" y="119"/>
                  <a:pt x="640" y="143"/>
                  <a:pt x="578" y="175"/>
                </a:cubicBezTo>
                <a:cubicBezTo>
                  <a:pt x="529" y="200"/>
                  <a:pt x="486" y="234"/>
                  <a:pt x="449" y="275"/>
                </a:cubicBezTo>
                <a:cubicBezTo>
                  <a:pt x="473" y="203"/>
                  <a:pt x="519" y="149"/>
                  <a:pt x="586" y="113"/>
                </a:cubicBezTo>
                <a:cubicBezTo>
                  <a:pt x="629" y="90"/>
                  <a:pt x="676" y="85"/>
                  <a:pt x="722" y="73"/>
                </a:cubicBezTo>
                <a:cubicBezTo>
                  <a:pt x="765" y="62"/>
                  <a:pt x="807" y="50"/>
                  <a:pt x="842" y="19"/>
                </a:cubicBezTo>
                <a:cubicBezTo>
                  <a:pt x="847" y="13"/>
                  <a:pt x="849" y="0"/>
                  <a:pt x="857" y="4"/>
                </a:cubicBezTo>
                <a:cubicBezTo>
                  <a:pt x="866" y="8"/>
                  <a:pt x="861" y="20"/>
                  <a:pt x="861" y="28"/>
                </a:cubicBezTo>
                <a:cubicBezTo>
                  <a:pt x="857" y="159"/>
                  <a:pt x="790" y="250"/>
                  <a:pt x="679" y="312"/>
                </a:cubicBezTo>
                <a:cubicBezTo>
                  <a:pt x="643" y="333"/>
                  <a:pt x="604" y="349"/>
                  <a:pt x="568" y="370"/>
                </a:cubicBezTo>
                <a:cubicBezTo>
                  <a:pt x="515" y="402"/>
                  <a:pt x="461" y="433"/>
                  <a:pt x="433" y="495"/>
                </a:cubicBezTo>
                <a:cubicBezTo>
                  <a:pt x="387" y="410"/>
                  <a:pt x="306" y="371"/>
                  <a:pt x="227" y="334"/>
                </a:cubicBezTo>
                <a:cubicBezTo>
                  <a:pt x="133" y="289"/>
                  <a:pt x="60" y="227"/>
                  <a:pt x="22" y="128"/>
                </a:cubicBezTo>
                <a:cubicBezTo>
                  <a:pt x="6" y="88"/>
                  <a:pt x="0" y="46"/>
                  <a:pt x="7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99816353-8E0A-4A4C-B6DD-91A2E000E1DF}"/>
              </a:ext>
            </a:extLst>
          </p:cNvPr>
          <p:cNvSpPr/>
          <p:nvPr/>
        </p:nvSpPr>
        <p:spPr bwMode="auto">
          <a:xfrm>
            <a:off x="7927181" y="3679032"/>
            <a:ext cx="514350" cy="831056"/>
          </a:xfrm>
          <a:custGeom>
            <a:avLst/>
            <a:gdLst>
              <a:gd name="T0" fmla="*/ 379 w 504"/>
              <a:gd name="T1" fmla="*/ 65 h 813"/>
              <a:gd name="T2" fmla="*/ 263 w 504"/>
              <a:gd name="T3" fmla="*/ 142 h 813"/>
              <a:gd name="T4" fmla="*/ 282 w 504"/>
              <a:gd name="T5" fmla="*/ 82 h 813"/>
              <a:gd name="T6" fmla="*/ 447 w 504"/>
              <a:gd name="T7" fmla="*/ 5 h 813"/>
              <a:gd name="T8" fmla="*/ 491 w 504"/>
              <a:gd name="T9" fmla="*/ 1 h 813"/>
              <a:gd name="T10" fmla="*/ 500 w 504"/>
              <a:gd name="T11" fmla="*/ 13 h 813"/>
              <a:gd name="T12" fmla="*/ 482 w 504"/>
              <a:gd name="T13" fmla="*/ 74 h 813"/>
              <a:gd name="T14" fmla="*/ 381 w 504"/>
              <a:gd name="T15" fmla="*/ 170 h 813"/>
              <a:gd name="T16" fmla="*/ 288 w 504"/>
              <a:gd name="T17" fmla="*/ 199 h 813"/>
              <a:gd name="T18" fmla="*/ 267 w 504"/>
              <a:gd name="T19" fmla="*/ 230 h 813"/>
              <a:gd name="T20" fmla="*/ 267 w 504"/>
              <a:gd name="T21" fmla="*/ 533 h 813"/>
              <a:gd name="T22" fmla="*/ 280 w 504"/>
              <a:gd name="T23" fmla="*/ 543 h 813"/>
              <a:gd name="T24" fmla="*/ 286 w 504"/>
              <a:gd name="T25" fmla="*/ 543 h 813"/>
              <a:gd name="T26" fmla="*/ 351 w 504"/>
              <a:gd name="T27" fmla="*/ 580 h 813"/>
              <a:gd name="T28" fmla="*/ 436 w 504"/>
              <a:gd name="T29" fmla="*/ 778 h 813"/>
              <a:gd name="T30" fmla="*/ 412 w 504"/>
              <a:gd name="T31" fmla="*/ 813 h 813"/>
              <a:gd name="T32" fmla="*/ 88 w 504"/>
              <a:gd name="T33" fmla="*/ 813 h 813"/>
              <a:gd name="T34" fmla="*/ 66 w 504"/>
              <a:gd name="T35" fmla="*/ 781 h 813"/>
              <a:gd name="T36" fmla="*/ 112 w 504"/>
              <a:gd name="T37" fmla="*/ 671 h 813"/>
              <a:gd name="T38" fmla="*/ 156 w 504"/>
              <a:gd name="T39" fmla="*/ 565 h 813"/>
              <a:gd name="T40" fmla="*/ 190 w 504"/>
              <a:gd name="T41" fmla="*/ 542 h 813"/>
              <a:gd name="T42" fmla="*/ 235 w 504"/>
              <a:gd name="T43" fmla="*/ 498 h 813"/>
              <a:gd name="T44" fmla="*/ 236 w 504"/>
              <a:gd name="T45" fmla="*/ 236 h 813"/>
              <a:gd name="T46" fmla="*/ 210 w 504"/>
              <a:gd name="T47" fmla="*/ 197 h 813"/>
              <a:gd name="T48" fmla="*/ 124 w 504"/>
              <a:gd name="T49" fmla="*/ 171 h 813"/>
              <a:gd name="T50" fmla="*/ 19 w 504"/>
              <a:gd name="T51" fmla="*/ 65 h 813"/>
              <a:gd name="T52" fmla="*/ 3 w 504"/>
              <a:gd name="T53" fmla="*/ 13 h 813"/>
              <a:gd name="T54" fmla="*/ 10 w 504"/>
              <a:gd name="T55" fmla="*/ 1 h 813"/>
              <a:gd name="T56" fmla="*/ 216 w 504"/>
              <a:gd name="T57" fmla="*/ 78 h 813"/>
              <a:gd name="T58" fmla="*/ 243 w 504"/>
              <a:gd name="T59" fmla="*/ 141 h 813"/>
              <a:gd name="T60" fmla="*/ 124 w 504"/>
              <a:gd name="T61" fmla="*/ 68 h 813"/>
              <a:gd name="T62" fmla="*/ 162 w 504"/>
              <a:gd name="T63" fmla="*/ 93 h 813"/>
              <a:gd name="T64" fmla="*/ 242 w 504"/>
              <a:gd name="T65" fmla="*/ 174 h 813"/>
              <a:gd name="T66" fmla="*/ 259 w 504"/>
              <a:gd name="T67" fmla="*/ 177 h 813"/>
              <a:gd name="T68" fmla="*/ 372 w 504"/>
              <a:gd name="T69" fmla="*/ 73 h 813"/>
              <a:gd name="T70" fmla="*/ 379 w 504"/>
              <a:gd name="T71" fmla="*/ 65 h 813"/>
              <a:gd name="T72" fmla="*/ 397 w 504"/>
              <a:gd name="T73" fmla="*/ 57 h 813"/>
              <a:gd name="T74" fmla="*/ 379 w 504"/>
              <a:gd name="T75" fmla="*/ 65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03" h="813">
                <a:moveTo>
                  <a:pt x="379" y="65"/>
                </a:moveTo>
                <a:cubicBezTo>
                  <a:pt x="332" y="77"/>
                  <a:pt x="295" y="105"/>
                  <a:pt x="263" y="142"/>
                </a:cubicBezTo>
                <a:cubicBezTo>
                  <a:pt x="260" y="125"/>
                  <a:pt x="272" y="93"/>
                  <a:pt x="282" y="82"/>
                </a:cubicBezTo>
                <a:cubicBezTo>
                  <a:pt x="327" y="34"/>
                  <a:pt x="385" y="15"/>
                  <a:pt x="447" y="5"/>
                </a:cubicBezTo>
                <a:cubicBezTo>
                  <a:pt x="462" y="3"/>
                  <a:pt x="476" y="2"/>
                  <a:pt x="491" y="1"/>
                </a:cubicBezTo>
                <a:cubicBezTo>
                  <a:pt x="500" y="0"/>
                  <a:pt x="504" y="2"/>
                  <a:pt x="500" y="13"/>
                </a:cubicBezTo>
                <a:cubicBezTo>
                  <a:pt x="493" y="33"/>
                  <a:pt x="488" y="54"/>
                  <a:pt x="482" y="74"/>
                </a:cubicBezTo>
                <a:cubicBezTo>
                  <a:pt x="467" y="125"/>
                  <a:pt x="431" y="155"/>
                  <a:pt x="381" y="170"/>
                </a:cubicBezTo>
                <a:cubicBezTo>
                  <a:pt x="350" y="180"/>
                  <a:pt x="318" y="185"/>
                  <a:pt x="288" y="199"/>
                </a:cubicBezTo>
                <a:cubicBezTo>
                  <a:pt x="275" y="205"/>
                  <a:pt x="267" y="214"/>
                  <a:pt x="267" y="230"/>
                </a:cubicBezTo>
                <a:cubicBezTo>
                  <a:pt x="268" y="331"/>
                  <a:pt x="268" y="432"/>
                  <a:pt x="267" y="533"/>
                </a:cubicBezTo>
                <a:cubicBezTo>
                  <a:pt x="267" y="544"/>
                  <a:pt x="270" y="547"/>
                  <a:pt x="280" y="543"/>
                </a:cubicBezTo>
                <a:cubicBezTo>
                  <a:pt x="282" y="543"/>
                  <a:pt x="284" y="543"/>
                  <a:pt x="286" y="543"/>
                </a:cubicBezTo>
                <a:cubicBezTo>
                  <a:pt x="331" y="539"/>
                  <a:pt x="333" y="539"/>
                  <a:pt x="351" y="580"/>
                </a:cubicBezTo>
                <a:cubicBezTo>
                  <a:pt x="380" y="646"/>
                  <a:pt x="408" y="712"/>
                  <a:pt x="436" y="778"/>
                </a:cubicBezTo>
                <a:cubicBezTo>
                  <a:pt x="447" y="804"/>
                  <a:pt x="441" y="813"/>
                  <a:pt x="412" y="813"/>
                </a:cubicBezTo>
                <a:cubicBezTo>
                  <a:pt x="304" y="813"/>
                  <a:pt x="196" y="813"/>
                  <a:pt x="88" y="813"/>
                </a:cubicBezTo>
                <a:cubicBezTo>
                  <a:pt x="62" y="813"/>
                  <a:pt x="56" y="806"/>
                  <a:pt x="66" y="781"/>
                </a:cubicBezTo>
                <a:cubicBezTo>
                  <a:pt x="81" y="744"/>
                  <a:pt x="97" y="708"/>
                  <a:pt x="112" y="671"/>
                </a:cubicBezTo>
                <a:cubicBezTo>
                  <a:pt x="127" y="636"/>
                  <a:pt x="143" y="601"/>
                  <a:pt x="156" y="565"/>
                </a:cubicBezTo>
                <a:cubicBezTo>
                  <a:pt x="163" y="548"/>
                  <a:pt x="172" y="542"/>
                  <a:pt x="190" y="542"/>
                </a:cubicBezTo>
                <a:cubicBezTo>
                  <a:pt x="235" y="544"/>
                  <a:pt x="235" y="543"/>
                  <a:pt x="235" y="498"/>
                </a:cubicBezTo>
                <a:cubicBezTo>
                  <a:pt x="235" y="410"/>
                  <a:pt x="235" y="323"/>
                  <a:pt x="236" y="236"/>
                </a:cubicBezTo>
                <a:cubicBezTo>
                  <a:pt x="236" y="215"/>
                  <a:pt x="228" y="204"/>
                  <a:pt x="210" y="197"/>
                </a:cubicBezTo>
                <a:cubicBezTo>
                  <a:pt x="182" y="185"/>
                  <a:pt x="152" y="180"/>
                  <a:pt x="124" y="171"/>
                </a:cubicBezTo>
                <a:cubicBezTo>
                  <a:pt x="69" y="154"/>
                  <a:pt x="32" y="122"/>
                  <a:pt x="19" y="65"/>
                </a:cubicBezTo>
                <a:cubicBezTo>
                  <a:pt x="15" y="47"/>
                  <a:pt x="9" y="30"/>
                  <a:pt x="3" y="13"/>
                </a:cubicBezTo>
                <a:cubicBezTo>
                  <a:pt x="0" y="5"/>
                  <a:pt x="0" y="0"/>
                  <a:pt x="10" y="1"/>
                </a:cubicBezTo>
                <a:cubicBezTo>
                  <a:pt x="87" y="6"/>
                  <a:pt x="160" y="20"/>
                  <a:pt x="216" y="78"/>
                </a:cubicBezTo>
                <a:cubicBezTo>
                  <a:pt x="232" y="95"/>
                  <a:pt x="240" y="117"/>
                  <a:pt x="243" y="141"/>
                </a:cubicBezTo>
                <a:cubicBezTo>
                  <a:pt x="209" y="107"/>
                  <a:pt x="172" y="79"/>
                  <a:pt x="124" y="68"/>
                </a:cubicBezTo>
                <a:cubicBezTo>
                  <a:pt x="137" y="76"/>
                  <a:pt x="150" y="85"/>
                  <a:pt x="162" y="93"/>
                </a:cubicBezTo>
                <a:cubicBezTo>
                  <a:pt x="193" y="116"/>
                  <a:pt x="221" y="141"/>
                  <a:pt x="242" y="174"/>
                </a:cubicBezTo>
                <a:cubicBezTo>
                  <a:pt x="246" y="181"/>
                  <a:pt x="250" y="192"/>
                  <a:pt x="259" y="177"/>
                </a:cubicBezTo>
                <a:cubicBezTo>
                  <a:pt x="288" y="132"/>
                  <a:pt x="327" y="100"/>
                  <a:pt x="372" y="73"/>
                </a:cubicBezTo>
                <a:cubicBezTo>
                  <a:pt x="375" y="71"/>
                  <a:pt x="380" y="70"/>
                  <a:pt x="379" y="65"/>
                </a:cubicBezTo>
                <a:cubicBezTo>
                  <a:pt x="385" y="65"/>
                  <a:pt x="390" y="66"/>
                  <a:pt x="397" y="57"/>
                </a:cubicBezTo>
                <a:cubicBezTo>
                  <a:pt x="389" y="61"/>
                  <a:pt x="383" y="59"/>
                  <a:pt x="379" y="65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C2795EF1-7839-43CA-9D42-22B75B24374F}"/>
              </a:ext>
            </a:extLst>
          </p:cNvPr>
          <p:cNvSpPr/>
          <p:nvPr/>
        </p:nvSpPr>
        <p:spPr bwMode="auto">
          <a:xfrm>
            <a:off x="4570810" y="497682"/>
            <a:ext cx="575072" cy="579835"/>
          </a:xfrm>
          <a:custGeom>
            <a:avLst/>
            <a:gdLst>
              <a:gd name="T0" fmla="*/ 0 w 562"/>
              <a:gd name="T1" fmla="*/ 392 h 567"/>
              <a:gd name="T2" fmla="*/ 0 w 562"/>
              <a:gd name="T3" fmla="*/ 282 h 567"/>
              <a:gd name="T4" fmla="*/ 60 w 562"/>
              <a:gd name="T5" fmla="*/ 222 h 567"/>
              <a:gd name="T6" fmla="*/ 200 w 562"/>
              <a:gd name="T7" fmla="*/ 222 h 567"/>
              <a:gd name="T8" fmla="*/ 222 w 562"/>
              <a:gd name="T9" fmla="*/ 200 h 567"/>
              <a:gd name="T10" fmla="*/ 222 w 562"/>
              <a:gd name="T11" fmla="*/ 60 h 567"/>
              <a:gd name="T12" fmla="*/ 282 w 562"/>
              <a:gd name="T13" fmla="*/ 1 h 567"/>
              <a:gd name="T14" fmla="*/ 502 w 562"/>
              <a:gd name="T15" fmla="*/ 0 h 567"/>
              <a:gd name="T16" fmla="*/ 562 w 562"/>
              <a:gd name="T17" fmla="*/ 58 h 567"/>
              <a:gd name="T18" fmla="*/ 502 w 562"/>
              <a:gd name="T19" fmla="*/ 182 h 567"/>
              <a:gd name="T20" fmla="*/ 324 w 562"/>
              <a:gd name="T21" fmla="*/ 277 h 567"/>
              <a:gd name="T22" fmla="*/ 149 w 562"/>
              <a:gd name="T23" fmla="*/ 398 h 567"/>
              <a:gd name="T24" fmla="*/ 97 w 562"/>
              <a:gd name="T25" fmla="*/ 550 h 567"/>
              <a:gd name="T26" fmla="*/ 92 w 562"/>
              <a:gd name="T27" fmla="*/ 562 h 567"/>
              <a:gd name="T28" fmla="*/ 18 w 562"/>
              <a:gd name="T29" fmla="*/ 547 h 567"/>
              <a:gd name="T30" fmla="*/ 0 w 562"/>
              <a:gd name="T31" fmla="*/ 502 h 567"/>
              <a:gd name="T32" fmla="*/ 0 w 562"/>
              <a:gd name="T33" fmla="*/ 392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2" h="567">
                <a:moveTo>
                  <a:pt x="0" y="392"/>
                </a:moveTo>
                <a:cubicBezTo>
                  <a:pt x="0" y="355"/>
                  <a:pt x="0" y="318"/>
                  <a:pt x="0" y="282"/>
                </a:cubicBezTo>
                <a:cubicBezTo>
                  <a:pt x="1" y="245"/>
                  <a:pt x="23" y="222"/>
                  <a:pt x="60" y="222"/>
                </a:cubicBezTo>
                <a:cubicBezTo>
                  <a:pt x="107" y="222"/>
                  <a:pt x="153" y="221"/>
                  <a:pt x="200" y="222"/>
                </a:cubicBezTo>
                <a:cubicBezTo>
                  <a:pt x="218" y="223"/>
                  <a:pt x="222" y="217"/>
                  <a:pt x="222" y="200"/>
                </a:cubicBezTo>
                <a:cubicBezTo>
                  <a:pt x="221" y="153"/>
                  <a:pt x="221" y="106"/>
                  <a:pt x="222" y="60"/>
                </a:cubicBezTo>
                <a:cubicBezTo>
                  <a:pt x="222" y="22"/>
                  <a:pt x="244" y="1"/>
                  <a:pt x="282" y="1"/>
                </a:cubicBezTo>
                <a:cubicBezTo>
                  <a:pt x="355" y="0"/>
                  <a:pt x="429" y="1"/>
                  <a:pt x="502" y="0"/>
                </a:cubicBezTo>
                <a:cubicBezTo>
                  <a:pt x="533" y="0"/>
                  <a:pt x="562" y="26"/>
                  <a:pt x="562" y="58"/>
                </a:cubicBezTo>
                <a:cubicBezTo>
                  <a:pt x="562" y="110"/>
                  <a:pt x="541" y="150"/>
                  <a:pt x="502" y="182"/>
                </a:cubicBezTo>
                <a:cubicBezTo>
                  <a:pt x="449" y="226"/>
                  <a:pt x="385" y="247"/>
                  <a:pt x="324" y="277"/>
                </a:cubicBezTo>
                <a:cubicBezTo>
                  <a:pt x="260" y="308"/>
                  <a:pt x="195" y="339"/>
                  <a:pt x="149" y="398"/>
                </a:cubicBezTo>
                <a:cubicBezTo>
                  <a:pt x="115" y="443"/>
                  <a:pt x="96" y="493"/>
                  <a:pt x="97" y="550"/>
                </a:cubicBezTo>
                <a:cubicBezTo>
                  <a:pt x="97" y="555"/>
                  <a:pt x="100" y="562"/>
                  <a:pt x="92" y="562"/>
                </a:cubicBezTo>
                <a:cubicBezTo>
                  <a:pt x="66" y="562"/>
                  <a:pt x="39" y="567"/>
                  <a:pt x="18" y="547"/>
                </a:cubicBezTo>
                <a:cubicBezTo>
                  <a:pt x="5" y="535"/>
                  <a:pt x="0" y="519"/>
                  <a:pt x="0" y="502"/>
                </a:cubicBezTo>
                <a:cubicBezTo>
                  <a:pt x="1" y="465"/>
                  <a:pt x="0" y="428"/>
                  <a:pt x="0" y="392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A564812C-8100-4B05-9829-45DBA5838BB1}"/>
              </a:ext>
            </a:extLst>
          </p:cNvPr>
          <p:cNvSpPr/>
          <p:nvPr/>
        </p:nvSpPr>
        <p:spPr bwMode="auto">
          <a:xfrm>
            <a:off x="4699397" y="644129"/>
            <a:ext cx="528638" cy="683419"/>
          </a:xfrm>
          <a:custGeom>
            <a:avLst/>
            <a:gdLst>
              <a:gd name="T0" fmla="*/ 275 w 518"/>
              <a:gd name="T1" fmla="*/ 217 h 669"/>
              <a:gd name="T2" fmla="*/ 10 w 518"/>
              <a:gd name="T3" fmla="*/ 429 h 669"/>
              <a:gd name="T4" fmla="*/ 33 w 518"/>
              <a:gd name="T5" fmla="*/ 314 h 669"/>
              <a:gd name="T6" fmla="*/ 203 w 518"/>
              <a:gd name="T7" fmla="*/ 170 h 669"/>
              <a:gd name="T8" fmla="*/ 360 w 518"/>
              <a:gd name="T9" fmla="*/ 100 h 669"/>
              <a:gd name="T10" fmla="*/ 457 w 518"/>
              <a:gd name="T11" fmla="*/ 10 h 669"/>
              <a:gd name="T12" fmla="*/ 462 w 518"/>
              <a:gd name="T13" fmla="*/ 0 h 669"/>
              <a:gd name="T14" fmla="*/ 491 w 518"/>
              <a:gd name="T15" fmla="*/ 85 h 669"/>
              <a:gd name="T16" fmla="*/ 283 w 518"/>
              <a:gd name="T17" fmla="*/ 431 h 669"/>
              <a:gd name="T18" fmla="*/ 128 w 518"/>
              <a:gd name="T19" fmla="*/ 484 h 669"/>
              <a:gd name="T20" fmla="*/ 70 w 518"/>
              <a:gd name="T21" fmla="*/ 542 h 669"/>
              <a:gd name="T22" fmla="*/ 113 w 518"/>
              <a:gd name="T23" fmla="*/ 637 h 669"/>
              <a:gd name="T24" fmla="*/ 130 w 518"/>
              <a:gd name="T25" fmla="*/ 651 h 669"/>
              <a:gd name="T26" fmla="*/ 116 w 518"/>
              <a:gd name="T27" fmla="*/ 667 h 669"/>
              <a:gd name="T28" fmla="*/ 90 w 518"/>
              <a:gd name="T29" fmla="*/ 659 h 669"/>
              <a:gd name="T30" fmla="*/ 71 w 518"/>
              <a:gd name="T31" fmla="*/ 386 h 669"/>
              <a:gd name="T32" fmla="*/ 194 w 518"/>
              <a:gd name="T33" fmla="*/ 277 h 669"/>
              <a:gd name="T34" fmla="*/ 264 w 518"/>
              <a:gd name="T35" fmla="*/ 231 h 669"/>
              <a:gd name="T36" fmla="*/ 275 w 518"/>
              <a:gd name="T37" fmla="*/ 217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18" h="669">
                <a:moveTo>
                  <a:pt x="275" y="217"/>
                </a:moveTo>
                <a:cubicBezTo>
                  <a:pt x="161" y="258"/>
                  <a:pt x="64" y="314"/>
                  <a:pt x="10" y="429"/>
                </a:cubicBezTo>
                <a:cubicBezTo>
                  <a:pt x="4" y="387"/>
                  <a:pt x="13" y="349"/>
                  <a:pt x="33" y="314"/>
                </a:cubicBezTo>
                <a:cubicBezTo>
                  <a:pt x="72" y="246"/>
                  <a:pt x="132" y="202"/>
                  <a:pt x="203" y="170"/>
                </a:cubicBezTo>
                <a:cubicBezTo>
                  <a:pt x="255" y="147"/>
                  <a:pt x="309" y="128"/>
                  <a:pt x="360" y="100"/>
                </a:cubicBezTo>
                <a:cubicBezTo>
                  <a:pt x="400" y="78"/>
                  <a:pt x="436" y="52"/>
                  <a:pt x="457" y="10"/>
                </a:cubicBezTo>
                <a:cubicBezTo>
                  <a:pt x="459" y="8"/>
                  <a:pt x="460" y="5"/>
                  <a:pt x="462" y="0"/>
                </a:cubicBezTo>
                <a:cubicBezTo>
                  <a:pt x="479" y="29"/>
                  <a:pt x="486" y="57"/>
                  <a:pt x="491" y="85"/>
                </a:cubicBezTo>
                <a:cubicBezTo>
                  <a:pt x="518" y="236"/>
                  <a:pt x="429" y="382"/>
                  <a:pt x="283" y="431"/>
                </a:cubicBezTo>
                <a:cubicBezTo>
                  <a:pt x="231" y="448"/>
                  <a:pt x="180" y="466"/>
                  <a:pt x="128" y="484"/>
                </a:cubicBezTo>
                <a:cubicBezTo>
                  <a:pt x="100" y="494"/>
                  <a:pt x="74" y="508"/>
                  <a:pt x="70" y="542"/>
                </a:cubicBezTo>
                <a:cubicBezTo>
                  <a:pt x="66" y="581"/>
                  <a:pt x="79" y="614"/>
                  <a:pt x="113" y="637"/>
                </a:cubicBezTo>
                <a:cubicBezTo>
                  <a:pt x="119" y="641"/>
                  <a:pt x="130" y="641"/>
                  <a:pt x="130" y="651"/>
                </a:cubicBezTo>
                <a:cubicBezTo>
                  <a:pt x="129" y="659"/>
                  <a:pt x="123" y="665"/>
                  <a:pt x="116" y="667"/>
                </a:cubicBezTo>
                <a:cubicBezTo>
                  <a:pt x="106" y="669"/>
                  <a:pt x="97" y="668"/>
                  <a:pt x="90" y="659"/>
                </a:cubicBezTo>
                <a:cubicBezTo>
                  <a:pt x="22" y="576"/>
                  <a:pt x="0" y="487"/>
                  <a:pt x="71" y="386"/>
                </a:cubicBezTo>
                <a:cubicBezTo>
                  <a:pt x="104" y="340"/>
                  <a:pt x="149" y="308"/>
                  <a:pt x="194" y="277"/>
                </a:cubicBezTo>
                <a:cubicBezTo>
                  <a:pt x="217" y="261"/>
                  <a:pt x="241" y="246"/>
                  <a:pt x="264" y="231"/>
                </a:cubicBezTo>
                <a:cubicBezTo>
                  <a:pt x="268" y="228"/>
                  <a:pt x="274" y="227"/>
                  <a:pt x="275" y="217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FC412331-E39B-47D8-A39F-0B941D059EBC}"/>
              </a:ext>
            </a:extLst>
          </p:cNvPr>
          <p:cNvSpPr/>
          <p:nvPr/>
        </p:nvSpPr>
        <p:spPr bwMode="auto">
          <a:xfrm>
            <a:off x="7880747" y="3950494"/>
            <a:ext cx="629841" cy="663179"/>
          </a:xfrm>
          <a:custGeom>
            <a:avLst/>
            <a:gdLst>
              <a:gd name="T0" fmla="*/ 296 w 616"/>
              <a:gd name="T1" fmla="*/ 648 h 649"/>
              <a:gd name="T2" fmla="*/ 116 w 616"/>
              <a:gd name="T3" fmla="*/ 648 h 649"/>
              <a:gd name="T4" fmla="*/ 7 w 616"/>
              <a:gd name="T5" fmla="*/ 566 h 649"/>
              <a:gd name="T6" fmla="*/ 13 w 616"/>
              <a:gd name="T7" fmla="*/ 485 h 649"/>
              <a:gd name="T8" fmla="*/ 162 w 616"/>
              <a:gd name="T9" fmla="*/ 159 h 649"/>
              <a:gd name="T10" fmla="*/ 168 w 616"/>
              <a:gd name="T11" fmla="*/ 134 h 649"/>
              <a:gd name="T12" fmla="*/ 168 w 616"/>
              <a:gd name="T13" fmla="*/ 20 h 649"/>
              <a:gd name="T14" fmla="*/ 185 w 616"/>
              <a:gd name="T15" fmla="*/ 4 h 649"/>
              <a:gd name="T16" fmla="*/ 229 w 616"/>
              <a:gd name="T17" fmla="*/ 46 h 649"/>
              <a:gd name="T18" fmla="*/ 229 w 616"/>
              <a:gd name="T19" fmla="*/ 68 h 649"/>
              <a:gd name="T20" fmla="*/ 187 w 616"/>
              <a:gd name="T21" fmla="*/ 261 h 649"/>
              <a:gd name="T22" fmla="*/ 94 w 616"/>
              <a:gd name="T23" fmla="*/ 462 h 649"/>
              <a:gd name="T24" fmla="*/ 69 w 616"/>
              <a:gd name="T25" fmla="*/ 522 h 649"/>
              <a:gd name="T26" fmla="*/ 116 w 616"/>
              <a:gd name="T27" fmla="*/ 584 h 649"/>
              <a:gd name="T28" fmla="*/ 150 w 616"/>
              <a:gd name="T29" fmla="*/ 584 h 649"/>
              <a:gd name="T30" fmla="*/ 460 w 616"/>
              <a:gd name="T31" fmla="*/ 584 h 649"/>
              <a:gd name="T32" fmla="*/ 488 w 616"/>
              <a:gd name="T33" fmla="*/ 582 h 649"/>
              <a:gd name="T34" fmla="*/ 519 w 616"/>
              <a:gd name="T35" fmla="*/ 504 h 649"/>
              <a:gd name="T36" fmla="*/ 389 w 616"/>
              <a:gd name="T37" fmla="*/ 224 h 649"/>
              <a:gd name="T38" fmla="*/ 364 w 616"/>
              <a:gd name="T39" fmla="*/ 96 h 649"/>
              <a:gd name="T40" fmla="*/ 364 w 616"/>
              <a:gd name="T41" fmla="*/ 16 h 649"/>
              <a:gd name="T42" fmla="*/ 375 w 616"/>
              <a:gd name="T43" fmla="*/ 4 h 649"/>
              <a:gd name="T44" fmla="*/ 425 w 616"/>
              <a:gd name="T45" fmla="*/ 50 h 649"/>
              <a:gd name="T46" fmla="*/ 424 w 616"/>
              <a:gd name="T47" fmla="*/ 111 h 649"/>
              <a:gd name="T48" fmla="*/ 452 w 616"/>
              <a:gd name="T49" fmla="*/ 205 h 649"/>
              <a:gd name="T50" fmla="*/ 578 w 616"/>
              <a:gd name="T51" fmla="*/ 482 h 649"/>
              <a:gd name="T52" fmla="*/ 470 w 616"/>
              <a:gd name="T53" fmla="*/ 648 h 649"/>
              <a:gd name="T54" fmla="*/ 382 w 616"/>
              <a:gd name="T55" fmla="*/ 648 h 649"/>
              <a:gd name="T56" fmla="*/ 296 w 616"/>
              <a:gd name="T57" fmla="*/ 648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16" h="649">
                <a:moveTo>
                  <a:pt x="296" y="648"/>
                </a:moveTo>
                <a:cubicBezTo>
                  <a:pt x="236" y="648"/>
                  <a:pt x="176" y="649"/>
                  <a:pt x="116" y="648"/>
                </a:cubicBezTo>
                <a:cubicBezTo>
                  <a:pt x="63" y="647"/>
                  <a:pt x="19" y="615"/>
                  <a:pt x="7" y="566"/>
                </a:cubicBezTo>
                <a:cubicBezTo>
                  <a:pt x="0" y="539"/>
                  <a:pt x="2" y="511"/>
                  <a:pt x="13" y="485"/>
                </a:cubicBezTo>
                <a:cubicBezTo>
                  <a:pt x="63" y="377"/>
                  <a:pt x="112" y="268"/>
                  <a:pt x="162" y="159"/>
                </a:cubicBezTo>
                <a:cubicBezTo>
                  <a:pt x="166" y="151"/>
                  <a:pt x="168" y="143"/>
                  <a:pt x="168" y="134"/>
                </a:cubicBezTo>
                <a:cubicBezTo>
                  <a:pt x="168" y="96"/>
                  <a:pt x="169" y="58"/>
                  <a:pt x="168" y="20"/>
                </a:cubicBezTo>
                <a:cubicBezTo>
                  <a:pt x="168" y="7"/>
                  <a:pt x="172" y="4"/>
                  <a:pt x="185" y="4"/>
                </a:cubicBezTo>
                <a:cubicBezTo>
                  <a:pt x="229" y="4"/>
                  <a:pt x="229" y="3"/>
                  <a:pt x="229" y="46"/>
                </a:cubicBezTo>
                <a:cubicBezTo>
                  <a:pt x="229" y="53"/>
                  <a:pt x="228" y="61"/>
                  <a:pt x="229" y="68"/>
                </a:cubicBezTo>
                <a:cubicBezTo>
                  <a:pt x="236" y="137"/>
                  <a:pt x="220" y="200"/>
                  <a:pt x="187" y="261"/>
                </a:cubicBezTo>
                <a:cubicBezTo>
                  <a:pt x="153" y="326"/>
                  <a:pt x="124" y="394"/>
                  <a:pt x="94" y="462"/>
                </a:cubicBezTo>
                <a:cubicBezTo>
                  <a:pt x="86" y="482"/>
                  <a:pt x="74" y="500"/>
                  <a:pt x="69" y="522"/>
                </a:cubicBezTo>
                <a:cubicBezTo>
                  <a:pt x="62" y="555"/>
                  <a:pt x="81" y="581"/>
                  <a:pt x="116" y="584"/>
                </a:cubicBezTo>
                <a:cubicBezTo>
                  <a:pt x="127" y="585"/>
                  <a:pt x="139" y="584"/>
                  <a:pt x="150" y="584"/>
                </a:cubicBezTo>
                <a:cubicBezTo>
                  <a:pt x="253" y="584"/>
                  <a:pt x="356" y="584"/>
                  <a:pt x="460" y="584"/>
                </a:cubicBezTo>
                <a:cubicBezTo>
                  <a:pt x="469" y="584"/>
                  <a:pt x="479" y="585"/>
                  <a:pt x="488" y="582"/>
                </a:cubicBezTo>
                <a:cubicBezTo>
                  <a:pt x="522" y="574"/>
                  <a:pt x="535" y="540"/>
                  <a:pt x="519" y="504"/>
                </a:cubicBezTo>
                <a:cubicBezTo>
                  <a:pt x="476" y="411"/>
                  <a:pt x="434" y="316"/>
                  <a:pt x="389" y="224"/>
                </a:cubicBezTo>
                <a:cubicBezTo>
                  <a:pt x="368" y="182"/>
                  <a:pt x="362" y="141"/>
                  <a:pt x="364" y="96"/>
                </a:cubicBezTo>
                <a:cubicBezTo>
                  <a:pt x="366" y="70"/>
                  <a:pt x="365" y="43"/>
                  <a:pt x="364" y="16"/>
                </a:cubicBezTo>
                <a:cubicBezTo>
                  <a:pt x="363" y="6"/>
                  <a:pt x="366" y="4"/>
                  <a:pt x="375" y="4"/>
                </a:cubicBezTo>
                <a:cubicBezTo>
                  <a:pt x="425" y="0"/>
                  <a:pt x="425" y="0"/>
                  <a:pt x="425" y="50"/>
                </a:cubicBezTo>
                <a:cubicBezTo>
                  <a:pt x="425" y="70"/>
                  <a:pt x="426" y="91"/>
                  <a:pt x="424" y="111"/>
                </a:cubicBezTo>
                <a:cubicBezTo>
                  <a:pt x="420" y="147"/>
                  <a:pt x="439" y="175"/>
                  <a:pt x="452" y="205"/>
                </a:cubicBezTo>
                <a:cubicBezTo>
                  <a:pt x="494" y="298"/>
                  <a:pt x="537" y="390"/>
                  <a:pt x="578" y="482"/>
                </a:cubicBezTo>
                <a:cubicBezTo>
                  <a:pt x="616" y="567"/>
                  <a:pt x="563" y="647"/>
                  <a:pt x="470" y="648"/>
                </a:cubicBezTo>
                <a:cubicBezTo>
                  <a:pt x="441" y="648"/>
                  <a:pt x="412" y="648"/>
                  <a:pt x="382" y="648"/>
                </a:cubicBezTo>
                <a:cubicBezTo>
                  <a:pt x="354" y="648"/>
                  <a:pt x="325" y="648"/>
                  <a:pt x="296" y="64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46C3F9B7-09BA-4F6E-8A54-1DDF26900041}"/>
              </a:ext>
            </a:extLst>
          </p:cNvPr>
          <p:cNvSpPr/>
          <p:nvPr/>
        </p:nvSpPr>
        <p:spPr bwMode="auto">
          <a:xfrm>
            <a:off x="4804172" y="723901"/>
            <a:ext cx="567929" cy="575072"/>
          </a:xfrm>
          <a:custGeom>
            <a:avLst/>
            <a:gdLst>
              <a:gd name="T0" fmla="*/ 555 w 556"/>
              <a:gd name="T1" fmla="*/ 170 h 563"/>
              <a:gd name="T2" fmla="*/ 555 w 556"/>
              <a:gd name="T3" fmla="*/ 280 h 563"/>
              <a:gd name="T4" fmla="*/ 494 w 556"/>
              <a:gd name="T5" fmla="*/ 341 h 563"/>
              <a:gd name="T6" fmla="*/ 350 w 556"/>
              <a:gd name="T7" fmla="*/ 341 h 563"/>
              <a:gd name="T8" fmla="*/ 333 w 556"/>
              <a:gd name="T9" fmla="*/ 359 h 563"/>
              <a:gd name="T10" fmla="*/ 332 w 556"/>
              <a:gd name="T11" fmla="*/ 511 h 563"/>
              <a:gd name="T12" fmla="*/ 282 w 556"/>
              <a:gd name="T13" fmla="*/ 562 h 563"/>
              <a:gd name="T14" fmla="*/ 88 w 556"/>
              <a:gd name="T15" fmla="*/ 562 h 563"/>
              <a:gd name="T16" fmla="*/ 7 w 556"/>
              <a:gd name="T17" fmla="*/ 495 h 563"/>
              <a:gd name="T18" fmla="*/ 43 w 556"/>
              <a:gd name="T19" fmla="*/ 435 h 563"/>
              <a:gd name="T20" fmla="*/ 136 w 556"/>
              <a:gd name="T21" fmla="*/ 405 h 563"/>
              <a:gd name="T22" fmla="*/ 311 w 556"/>
              <a:gd name="T23" fmla="*/ 316 h 563"/>
              <a:gd name="T24" fmla="*/ 424 w 556"/>
              <a:gd name="T25" fmla="*/ 68 h 563"/>
              <a:gd name="T26" fmla="*/ 422 w 556"/>
              <a:gd name="T27" fmla="*/ 14 h 563"/>
              <a:gd name="T28" fmla="*/ 435 w 556"/>
              <a:gd name="T29" fmla="*/ 1 h 563"/>
              <a:gd name="T30" fmla="*/ 499 w 556"/>
              <a:gd name="T31" fmla="*/ 1 h 563"/>
              <a:gd name="T32" fmla="*/ 555 w 556"/>
              <a:gd name="T33" fmla="*/ 58 h 563"/>
              <a:gd name="T34" fmla="*/ 555 w 556"/>
              <a:gd name="T35" fmla="*/ 170 h 563"/>
              <a:gd name="T36" fmla="*/ 555 w 556"/>
              <a:gd name="T37" fmla="*/ 170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56" h="563">
                <a:moveTo>
                  <a:pt x="555" y="170"/>
                </a:moveTo>
                <a:cubicBezTo>
                  <a:pt x="555" y="207"/>
                  <a:pt x="556" y="244"/>
                  <a:pt x="555" y="280"/>
                </a:cubicBezTo>
                <a:cubicBezTo>
                  <a:pt x="555" y="319"/>
                  <a:pt x="533" y="341"/>
                  <a:pt x="494" y="341"/>
                </a:cubicBezTo>
                <a:cubicBezTo>
                  <a:pt x="446" y="342"/>
                  <a:pt x="398" y="342"/>
                  <a:pt x="350" y="341"/>
                </a:cubicBezTo>
                <a:cubicBezTo>
                  <a:pt x="336" y="341"/>
                  <a:pt x="333" y="345"/>
                  <a:pt x="333" y="359"/>
                </a:cubicBezTo>
                <a:cubicBezTo>
                  <a:pt x="334" y="410"/>
                  <a:pt x="333" y="460"/>
                  <a:pt x="332" y="511"/>
                </a:cubicBezTo>
                <a:cubicBezTo>
                  <a:pt x="332" y="540"/>
                  <a:pt x="311" y="561"/>
                  <a:pt x="282" y="562"/>
                </a:cubicBezTo>
                <a:cubicBezTo>
                  <a:pt x="217" y="563"/>
                  <a:pt x="153" y="563"/>
                  <a:pt x="88" y="562"/>
                </a:cubicBezTo>
                <a:cubicBezTo>
                  <a:pt x="53" y="561"/>
                  <a:pt x="15" y="528"/>
                  <a:pt x="7" y="495"/>
                </a:cubicBezTo>
                <a:cubicBezTo>
                  <a:pt x="0" y="468"/>
                  <a:pt x="13" y="446"/>
                  <a:pt x="43" y="435"/>
                </a:cubicBezTo>
                <a:cubicBezTo>
                  <a:pt x="74" y="425"/>
                  <a:pt x="106" y="417"/>
                  <a:pt x="136" y="405"/>
                </a:cubicBezTo>
                <a:cubicBezTo>
                  <a:pt x="198" y="382"/>
                  <a:pt x="260" y="360"/>
                  <a:pt x="311" y="316"/>
                </a:cubicBezTo>
                <a:cubicBezTo>
                  <a:pt x="388" y="251"/>
                  <a:pt x="421" y="166"/>
                  <a:pt x="424" y="68"/>
                </a:cubicBezTo>
                <a:cubicBezTo>
                  <a:pt x="425" y="50"/>
                  <a:pt x="425" y="32"/>
                  <a:pt x="422" y="14"/>
                </a:cubicBezTo>
                <a:cubicBezTo>
                  <a:pt x="420" y="2"/>
                  <a:pt x="426" y="1"/>
                  <a:pt x="435" y="1"/>
                </a:cubicBezTo>
                <a:cubicBezTo>
                  <a:pt x="456" y="1"/>
                  <a:pt x="478" y="0"/>
                  <a:pt x="499" y="1"/>
                </a:cubicBezTo>
                <a:cubicBezTo>
                  <a:pt x="532" y="2"/>
                  <a:pt x="555" y="25"/>
                  <a:pt x="555" y="58"/>
                </a:cubicBezTo>
                <a:cubicBezTo>
                  <a:pt x="555" y="96"/>
                  <a:pt x="555" y="133"/>
                  <a:pt x="555" y="170"/>
                </a:cubicBezTo>
                <a:cubicBezTo>
                  <a:pt x="555" y="170"/>
                  <a:pt x="555" y="170"/>
                  <a:pt x="555" y="17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E2E538CD-A473-4B84-8355-05923ADDD2ED}"/>
              </a:ext>
            </a:extLst>
          </p:cNvPr>
          <p:cNvSpPr>
            <a:spLocks noEditPoints="1"/>
          </p:cNvSpPr>
          <p:nvPr/>
        </p:nvSpPr>
        <p:spPr bwMode="auto">
          <a:xfrm>
            <a:off x="4875610" y="3737373"/>
            <a:ext cx="254794" cy="751285"/>
          </a:xfrm>
          <a:custGeom>
            <a:avLst/>
            <a:gdLst>
              <a:gd name="T0" fmla="*/ 248 w 249"/>
              <a:gd name="T1" fmla="*/ 361 h 735"/>
              <a:gd name="T2" fmla="*/ 248 w 249"/>
              <a:gd name="T3" fmla="*/ 590 h 735"/>
              <a:gd name="T4" fmla="*/ 181 w 249"/>
              <a:gd name="T5" fmla="*/ 697 h 735"/>
              <a:gd name="T6" fmla="*/ 2 w 249"/>
              <a:gd name="T7" fmla="*/ 589 h 735"/>
              <a:gd name="T8" fmla="*/ 2 w 249"/>
              <a:gd name="T9" fmla="*/ 133 h 735"/>
              <a:gd name="T10" fmla="*/ 83 w 249"/>
              <a:gd name="T11" fmla="*/ 17 h 735"/>
              <a:gd name="T12" fmla="*/ 225 w 249"/>
              <a:gd name="T13" fmla="*/ 58 h 735"/>
              <a:gd name="T14" fmla="*/ 248 w 249"/>
              <a:gd name="T15" fmla="*/ 131 h 735"/>
              <a:gd name="T16" fmla="*/ 248 w 249"/>
              <a:gd name="T17" fmla="*/ 361 h 735"/>
              <a:gd name="T18" fmla="*/ 248 w 249"/>
              <a:gd name="T19" fmla="*/ 361 h 735"/>
              <a:gd name="T20" fmla="*/ 33 w 249"/>
              <a:gd name="T21" fmla="*/ 358 h 735"/>
              <a:gd name="T22" fmla="*/ 33 w 249"/>
              <a:gd name="T23" fmla="*/ 358 h 735"/>
              <a:gd name="T24" fmla="*/ 33 w 249"/>
              <a:gd name="T25" fmla="*/ 440 h 735"/>
              <a:gd name="T26" fmla="*/ 34 w 249"/>
              <a:gd name="T27" fmla="*/ 596 h 735"/>
              <a:gd name="T28" fmla="*/ 111 w 249"/>
              <a:gd name="T29" fmla="*/ 676 h 735"/>
              <a:gd name="T30" fmla="*/ 126 w 249"/>
              <a:gd name="T31" fmla="*/ 666 h 735"/>
              <a:gd name="T32" fmla="*/ 113 w 249"/>
              <a:gd name="T33" fmla="*/ 654 h 735"/>
              <a:gd name="T34" fmla="*/ 55 w 249"/>
              <a:gd name="T35" fmla="*/ 580 h 735"/>
              <a:gd name="T36" fmla="*/ 55 w 249"/>
              <a:gd name="T37" fmla="*/ 376 h 735"/>
              <a:gd name="T38" fmla="*/ 72 w 249"/>
              <a:gd name="T39" fmla="*/ 359 h 735"/>
              <a:gd name="T40" fmla="*/ 201 w 249"/>
              <a:gd name="T41" fmla="*/ 359 h 735"/>
              <a:gd name="T42" fmla="*/ 218 w 249"/>
              <a:gd name="T43" fmla="*/ 343 h 735"/>
              <a:gd name="T44" fmla="*/ 218 w 249"/>
              <a:gd name="T45" fmla="*/ 131 h 735"/>
              <a:gd name="T46" fmla="*/ 128 w 249"/>
              <a:gd name="T47" fmla="*/ 40 h 735"/>
              <a:gd name="T48" fmla="*/ 33 w 249"/>
              <a:gd name="T49" fmla="*/ 130 h 735"/>
              <a:gd name="T50" fmla="*/ 33 w 249"/>
              <a:gd name="T51" fmla="*/ 358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9" h="735">
                <a:moveTo>
                  <a:pt x="248" y="361"/>
                </a:moveTo>
                <a:cubicBezTo>
                  <a:pt x="248" y="437"/>
                  <a:pt x="249" y="514"/>
                  <a:pt x="248" y="590"/>
                </a:cubicBezTo>
                <a:cubicBezTo>
                  <a:pt x="248" y="639"/>
                  <a:pt x="226" y="676"/>
                  <a:pt x="181" y="697"/>
                </a:cubicBezTo>
                <a:cubicBezTo>
                  <a:pt x="99" y="735"/>
                  <a:pt x="3" y="687"/>
                  <a:pt x="2" y="589"/>
                </a:cubicBezTo>
                <a:cubicBezTo>
                  <a:pt x="0" y="437"/>
                  <a:pt x="1" y="285"/>
                  <a:pt x="2" y="133"/>
                </a:cubicBezTo>
                <a:cubicBezTo>
                  <a:pt x="2" y="80"/>
                  <a:pt x="34" y="34"/>
                  <a:pt x="83" y="17"/>
                </a:cubicBezTo>
                <a:cubicBezTo>
                  <a:pt x="134" y="0"/>
                  <a:pt x="194" y="17"/>
                  <a:pt x="225" y="58"/>
                </a:cubicBezTo>
                <a:cubicBezTo>
                  <a:pt x="241" y="80"/>
                  <a:pt x="248" y="104"/>
                  <a:pt x="248" y="131"/>
                </a:cubicBezTo>
                <a:cubicBezTo>
                  <a:pt x="248" y="207"/>
                  <a:pt x="248" y="284"/>
                  <a:pt x="248" y="361"/>
                </a:cubicBezTo>
                <a:cubicBezTo>
                  <a:pt x="248" y="361"/>
                  <a:pt x="248" y="361"/>
                  <a:pt x="248" y="361"/>
                </a:cubicBezTo>
                <a:close/>
                <a:moveTo>
                  <a:pt x="33" y="358"/>
                </a:moveTo>
                <a:cubicBezTo>
                  <a:pt x="33" y="358"/>
                  <a:pt x="33" y="358"/>
                  <a:pt x="33" y="358"/>
                </a:cubicBezTo>
                <a:cubicBezTo>
                  <a:pt x="33" y="385"/>
                  <a:pt x="32" y="413"/>
                  <a:pt x="33" y="440"/>
                </a:cubicBezTo>
                <a:cubicBezTo>
                  <a:pt x="33" y="492"/>
                  <a:pt x="32" y="544"/>
                  <a:pt x="34" y="596"/>
                </a:cubicBezTo>
                <a:cubicBezTo>
                  <a:pt x="35" y="642"/>
                  <a:pt x="72" y="678"/>
                  <a:pt x="111" y="676"/>
                </a:cubicBezTo>
                <a:cubicBezTo>
                  <a:pt x="118" y="676"/>
                  <a:pt x="125" y="675"/>
                  <a:pt x="126" y="666"/>
                </a:cubicBezTo>
                <a:cubicBezTo>
                  <a:pt x="126" y="658"/>
                  <a:pt x="121" y="655"/>
                  <a:pt x="113" y="654"/>
                </a:cubicBezTo>
                <a:cubicBezTo>
                  <a:pt x="71" y="643"/>
                  <a:pt x="55" y="624"/>
                  <a:pt x="55" y="580"/>
                </a:cubicBezTo>
                <a:cubicBezTo>
                  <a:pt x="55" y="512"/>
                  <a:pt x="55" y="444"/>
                  <a:pt x="55" y="376"/>
                </a:cubicBezTo>
                <a:cubicBezTo>
                  <a:pt x="55" y="363"/>
                  <a:pt x="58" y="359"/>
                  <a:pt x="72" y="359"/>
                </a:cubicBezTo>
                <a:cubicBezTo>
                  <a:pt x="115" y="360"/>
                  <a:pt x="158" y="358"/>
                  <a:pt x="201" y="359"/>
                </a:cubicBezTo>
                <a:cubicBezTo>
                  <a:pt x="215" y="360"/>
                  <a:pt x="218" y="356"/>
                  <a:pt x="218" y="343"/>
                </a:cubicBezTo>
                <a:cubicBezTo>
                  <a:pt x="218" y="272"/>
                  <a:pt x="218" y="202"/>
                  <a:pt x="218" y="131"/>
                </a:cubicBezTo>
                <a:cubicBezTo>
                  <a:pt x="217" y="81"/>
                  <a:pt x="176" y="41"/>
                  <a:pt x="128" y="40"/>
                </a:cubicBezTo>
                <a:cubicBezTo>
                  <a:pt x="74" y="40"/>
                  <a:pt x="34" y="77"/>
                  <a:pt x="33" y="130"/>
                </a:cubicBezTo>
                <a:cubicBezTo>
                  <a:pt x="32" y="206"/>
                  <a:pt x="33" y="282"/>
                  <a:pt x="33" y="35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69" name="Freeform 18">
            <a:extLst>
              <a:ext uri="{FF2B5EF4-FFF2-40B4-BE49-F238E27FC236}">
                <a16:creationId xmlns:a16="http://schemas.microsoft.com/office/drawing/2014/main" id="{A616C072-9718-4CD3-8ADA-F77FADB4D5F4}"/>
              </a:ext>
            </a:extLst>
          </p:cNvPr>
          <p:cNvSpPr/>
          <p:nvPr/>
        </p:nvSpPr>
        <p:spPr bwMode="auto">
          <a:xfrm>
            <a:off x="5163742" y="3687366"/>
            <a:ext cx="230981" cy="629841"/>
          </a:xfrm>
          <a:custGeom>
            <a:avLst/>
            <a:gdLst>
              <a:gd name="T0" fmla="*/ 178 w 226"/>
              <a:gd name="T1" fmla="*/ 0 h 616"/>
              <a:gd name="T2" fmla="*/ 210 w 226"/>
              <a:gd name="T3" fmla="*/ 110 h 616"/>
              <a:gd name="T4" fmla="*/ 199 w 226"/>
              <a:gd name="T5" fmla="*/ 367 h 616"/>
              <a:gd name="T6" fmla="*/ 39 w 226"/>
              <a:gd name="T7" fmla="*/ 591 h 616"/>
              <a:gd name="T8" fmla="*/ 13 w 226"/>
              <a:gd name="T9" fmla="*/ 610 h 616"/>
              <a:gd name="T10" fmla="*/ 1 w 226"/>
              <a:gd name="T11" fmla="*/ 603 h 616"/>
              <a:gd name="T12" fmla="*/ 1 w 226"/>
              <a:gd name="T13" fmla="*/ 591 h 616"/>
              <a:gd name="T14" fmla="*/ 0 w 226"/>
              <a:gd name="T15" fmla="*/ 149 h 616"/>
              <a:gd name="T16" fmla="*/ 15 w 226"/>
              <a:gd name="T17" fmla="*/ 129 h 616"/>
              <a:gd name="T18" fmla="*/ 151 w 226"/>
              <a:gd name="T19" fmla="*/ 40 h 616"/>
              <a:gd name="T20" fmla="*/ 178 w 226"/>
              <a:gd name="T21" fmla="*/ 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6" h="616">
                <a:moveTo>
                  <a:pt x="178" y="0"/>
                </a:moveTo>
                <a:cubicBezTo>
                  <a:pt x="193" y="38"/>
                  <a:pt x="203" y="74"/>
                  <a:pt x="210" y="110"/>
                </a:cubicBezTo>
                <a:cubicBezTo>
                  <a:pt x="226" y="196"/>
                  <a:pt x="222" y="282"/>
                  <a:pt x="199" y="367"/>
                </a:cubicBezTo>
                <a:cubicBezTo>
                  <a:pt x="173" y="461"/>
                  <a:pt x="118" y="535"/>
                  <a:pt x="39" y="591"/>
                </a:cubicBezTo>
                <a:cubicBezTo>
                  <a:pt x="30" y="597"/>
                  <a:pt x="22" y="603"/>
                  <a:pt x="13" y="610"/>
                </a:cubicBezTo>
                <a:cubicBezTo>
                  <a:pt x="4" y="616"/>
                  <a:pt x="1" y="612"/>
                  <a:pt x="1" y="603"/>
                </a:cubicBezTo>
                <a:cubicBezTo>
                  <a:pt x="1" y="599"/>
                  <a:pt x="1" y="595"/>
                  <a:pt x="1" y="591"/>
                </a:cubicBezTo>
                <a:cubicBezTo>
                  <a:pt x="1" y="444"/>
                  <a:pt x="1" y="296"/>
                  <a:pt x="0" y="149"/>
                </a:cubicBezTo>
                <a:cubicBezTo>
                  <a:pt x="0" y="138"/>
                  <a:pt x="5" y="133"/>
                  <a:pt x="15" y="129"/>
                </a:cubicBezTo>
                <a:cubicBezTo>
                  <a:pt x="67" y="110"/>
                  <a:pt x="115" y="83"/>
                  <a:pt x="151" y="40"/>
                </a:cubicBezTo>
                <a:cubicBezTo>
                  <a:pt x="160" y="28"/>
                  <a:pt x="167" y="16"/>
                  <a:pt x="178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0" name="Freeform 19">
            <a:extLst>
              <a:ext uri="{FF2B5EF4-FFF2-40B4-BE49-F238E27FC236}">
                <a16:creationId xmlns:a16="http://schemas.microsoft.com/office/drawing/2014/main" id="{472382F3-4306-4D09-8A78-FE350C80F54D}"/>
              </a:ext>
            </a:extLst>
          </p:cNvPr>
          <p:cNvSpPr/>
          <p:nvPr/>
        </p:nvSpPr>
        <p:spPr bwMode="auto">
          <a:xfrm>
            <a:off x="4606529" y="3940969"/>
            <a:ext cx="275035" cy="710804"/>
          </a:xfrm>
          <a:custGeom>
            <a:avLst/>
            <a:gdLst>
              <a:gd name="T0" fmla="*/ 269 w 269"/>
              <a:gd name="T1" fmla="*/ 664 h 696"/>
              <a:gd name="T2" fmla="*/ 193 w 269"/>
              <a:gd name="T3" fmla="*/ 671 h 696"/>
              <a:gd name="T4" fmla="*/ 78 w 269"/>
              <a:gd name="T5" fmla="*/ 520 h 696"/>
              <a:gd name="T6" fmla="*/ 183 w 269"/>
              <a:gd name="T7" fmla="*/ 36 h 696"/>
              <a:gd name="T8" fmla="*/ 217 w 269"/>
              <a:gd name="T9" fmla="*/ 6 h 696"/>
              <a:gd name="T10" fmla="*/ 227 w 269"/>
              <a:gd name="T11" fmla="*/ 2 h 696"/>
              <a:gd name="T12" fmla="*/ 231 w 269"/>
              <a:gd name="T13" fmla="*/ 12 h 696"/>
              <a:gd name="T14" fmla="*/ 230 w 269"/>
              <a:gd name="T15" fmla="*/ 60 h 696"/>
              <a:gd name="T16" fmla="*/ 230 w 269"/>
              <a:gd name="T17" fmla="*/ 396 h 696"/>
              <a:gd name="T18" fmla="*/ 245 w 269"/>
              <a:gd name="T19" fmla="*/ 476 h 696"/>
              <a:gd name="T20" fmla="*/ 237 w 269"/>
              <a:gd name="T21" fmla="*/ 492 h 696"/>
              <a:gd name="T22" fmla="*/ 167 w 269"/>
              <a:gd name="T23" fmla="*/ 521 h 696"/>
              <a:gd name="T24" fmla="*/ 154 w 269"/>
              <a:gd name="T25" fmla="*/ 597 h 696"/>
              <a:gd name="T26" fmla="*/ 269 w 269"/>
              <a:gd name="T27" fmla="*/ 664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9" h="696">
                <a:moveTo>
                  <a:pt x="269" y="664"/>
                </a:moveTo>
                <a:cubicBezTo>
                  <a:pt x="233" y="695"/>
                  <a:pt x="228" y="696"/>
                  <a:pt x="193" y="671"/>
                </a:cubicBezTo>
                <a:cubicBezTo>
                  <a:pt x="140" y="632"/>
                  <a:pt x="106" y="578"/>
                  <a:pt x="78" y="520"/>
                </a:cubicBezTo>
                <a:cubicBezTo>
                  <a:pt x="0" y="363"/>
                  <a:pt x="54" y="159"/>
                  <a:pt x="183" y="36"/>
                </a:cubicBezTo>
                <a:cubicBezTo>
                  <a:pt x="194" y="26"/>
                  <a:pt x="206" y="16"/>
                  <a:pt x="217" y="6"/>
                </a:cubicBezTo>
                <a:cubicBezTo>
                  <a:pt x="220" y="3"/>
                  <a:pt x="223" y="0"/>
                  <a:pt x="227" y="2"/>
                </a:cubicBezTo>
                <a:cubicBezTo>
                  <a:pt x="232" y="3"/>
                  <a:pt x="231" y="8"/>
                  <a:pt x="231" y="12"/>
                </a:cubicBezTo>
                <a:cubicBezTo>
                  <a:pt x="230" y="28"/>
                  <a:pt x="230" y="44"/>
                  <a:pt x="230" y="60"/>
                </a:cubicBezTo>
                <a:cubicBezTo>
                  <a:pt x="230" y="172"/>
                  <a:pt x="230" y="284"/>
                  <a:pt x="230" y="396"/>
                </a:cubicBezTo>
                <a:cubicBezTo>
                  <a:pt x="230" y="423"/>
                  <a:pt x="231" y="451"/>
                  <a:pt x="245" y="476"/>
                </a:cubicBezTo>
                <a:cubicBezTo>
                  <a:pt x="250" y="486"/>
                  <a:pt x="247" y="489"/>
                  <a:pt x="237" y="492"/>
                </a:cubicBezTo>
                <a:cubicBezTo>
                  <a:pt x="213" y="499"/>
                  <a:pt x="189" y="507"/>
                  <a:pt x="167" y="521"/>
                </a:cubicBezTo>
                <a:cubicBezTo>
                  <a:pt x="134" y="541"/>
                  <a:pt x="130" y="568"/>
                  <a:pt x="154" y="597"/>
                </a:cubicBezTo>
                <a:cubicBezTo>
                  <a:pt x="184" y="633"/>
                  <a:pt x="221" y="656"/>
                  <a:pt x="269" y="66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1" name="Freeform 20">
            <a:extLst>
              <a:ext uri="{FF2B5EF4-FFF2-40B4-BE49-F238E27FC236}">
                <a16:creationId xmlns:a16="http://schemas.microsoft.com/office/drawing/2014/main" id="{DACFEEBC-941A-42EE-AB0F-A6F1F615CC2F}"/>
              </a:ext>
            </a:extLst>
          </p:cNvPr>
          <p:cNvSpPr>
            <a:spLocks noEditPoints="1"/>
          </p:cNvSpPr>
          <p:nvPr/>
        </p:nvSpPr>
        <p:spPr bwMode="auto">
          <a:xfrm>
            <a:off x="6612732" y="565547"/>
            <a:ext cx="389335" cy="361950"/>
          </a:xfrm>
          <a:custGeom>
            <a:avLst/>
            <a:gdLst>
              <a:gd name="T0" fmla="*/ 163 w 381"/>
              <a:gd name="T1" fmla="*/ 126 h 354"/>
              <a:gd name="T2" fmla="*/ 106 w 381"/>
              <a:gd name="T3" fmla="*/ 161 h 354"/>
              <a:gd name="T4" fmla="*/ 44 w 381"/>
              <a:gd name="T5" fmla="*/ 228 h 354"/>
              <a:gd name="T6" fmla="*/ 3 w 381"/>
              <a:gd name="T7" fmla="*/ 306 h 354"/>
              <a:gd name="T8" fmla="*/ 103 w 381"/>
              <a:gd name="T9" fmla="*/ 90 h 354"/>
              <a:gd name="T10" fmla="*/ 286 w 381"/>
              <a:gd name="T11" fmla="*/ 14 h 354"/>
              <a:gd name="T12" fmla="*/ 354 w 381"/>
              <a:gd name="T13" fmla="*/ 3 h 354"/>
              <a:gd name="T14" fmla="*/ 381 w 381"/>
              <a:gd name="T15" fmla="*/ 0 h 354"/>
              <a:gd name="T16" fmla="*/ 309 w 381"/>
              <a:gd name="T17" fmla="*/ 168 h 354"/>
              <a:gd name="T18" fmla="*/ 170 w 381"/>
              <a:gd name="T19" fmla="*/ 296 h 354"/>
              <a:gd name="T20" fmla="*/ 44 w 381"/>
              <a:gd name="T21" fmla="*/ 340 h 354"/>
              <a:gd name="T22" fmla="*/ 21 w 381"/>
              <a:gd name="T23" fmla="*/ 354 h 354"/>
              <a:gd name="T24" fmla="*/ 32 w 381"/>
              <a:gd name="T25" fmla="*/ 309 h 354"/>
              <a:gd name="T26" fmla="*/ 111 w 381"/>
              <a:gd name="T27" fmla="*/ 190 h 354"/>
              <a:gd name="T28" fmla="*/ 168 w 381"/>
              <a:gd name="T29" fmla="*/ 131 h 354"/>
              <a:gd name="T30" fmla="*/ 184 w 381"/>
              <a:gd name="T31" fmla="*/ 113 h 354"/>
              <a:gd name="T32" fmla="*/ 163 w 381"/>
              <a:gd name="T33" fmla="*/ 126 h 354"/>
              <a:gd name="T34" fmla="*/ 199 w 381"/>
              <a:gd name="T35" fmla="*/ 107 h 354"/>
              <a:gd name="T36" fmla="*/ 193 w 381"/>
              <a:gd name="T37" fmla="*/ 105 h 354"/>
              <a:gd name="T38" fmla="*/ 189 w 381"/>
              <a:gd name="T39" fmla="*/ 109 h 354"/>
              <a:gd name="T40" fmla="*/ 192 w 381"/>
              <a:gd name="T41" fmla="*/ 112 h 354"/>
              <a:gd name="T42" fmla="*/ 199 w 381"/>
              <a:gd name="T43" fmla="*/ 107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81" h="354">
                <a:moveTo>
                  <a:pt x="163" y="126"/>
                </a:moveTo>
                <a:cubicBezTo>
                  <a:pt x="140" y="132"/>
                  <a:pt x="123" y="146"/>
                  <a:pt x="106" y="161"/>
                </a:cubicBezTo>
                <a:cubicBezTo>
                  <a:pt x="83" y="181"/>
                  <a:pt x="62" y="203"/>
                  <a:pt x="44" y="228"/>
                </a:cubicBezTo>
                <a:cubicBezTo>
                  <a:pt x="27" y="252"/>
                  <a:pt x="16" y="279"/>
                  <a:pt x="3" y="306"/>
                </a:cubicBezTo>
                <a:cubicBezTo>
                  <a:pt x="0" y="217"/>
                  <a:pt x="33" y="145"/>
                  <a:pt x="103" y="90"/>
                </a:cubicBezTo>
                <a:cubicBezTo>
                  <a:pt x="157" y="48"/>
                  <a:pt x="219" y="25"/>
                  <a:pt x="286" y="14"/>
                </a:cubicBezTo>
                <a:cubicBezTo>
                  <a:pt x="308" y="10"/>
                  <a:pt x="331" y="6"/>
                  <a:pt x="354" y="3"/>
                </a:cubicBezTo>
                <a:cubicBezTo>
                  <a:pt x="361" y="2"/>
                  <a:pt x="368" y="1"/>
                  <a:pt x="381" y="0"/>
                </a:cubicBezTo>
                <a:cubicBezTo>
                  <a:pt x="338" y="52"/>
                  <a:pt x="325" y="111"/>
                  <a:pt x="309" y="168"/>
                </a:cubicBezTo>
                <a:cubicBezTo>
                  <a:pt x="288" y="239"/>
                  <a:pt x="237" y="275"/>
                  <a:pt x="170" y="296"/>
                </a:cubicBezTo>
                <a:cubicBezTo>
                  <a:pt x="128" y="309"/>
                  <a:pt x="84" y="319"/>
                  <a:pt x="44" y="340"/>
                </a:cubicBezTo>
                <a:cubicBezTo>
                  <a:pt x="37" y="344"/>
                  <a:pt x="30" y="349"/>
                  <a:pt x="21" y="354"/>
                </a:cubicBezTo>
                <a:cubicBezTo>
                  <a:pt x="17" y="337"/>
                  <a:pt x="25" y="322"/>
                  <a:pt x="32" y="309"/>
                </a:cubicBezTo>
                <a:cubicBezTo>
                  <a:pt x="52" y="265"/>
                  <a:pt x="78" y="226"/>
                  <a:pt x="111" y="190"/>
                </a:cubicBezTo>
                <a:cubicBezTo>
                  <a:pt x="129" y="170"/>
                  <a:pt x="149" y="151"/>
                  <a:pt x="168" y="131"/>
                </a:cubicBezTo>
                <a:cubicBezTo>
                  <a:pt x="175" y="128"/>
                  <a:pt x="181" y="124"/>
                  <a:pt x="184" y="113"/>
                </a:cubicBezTo>
                <a:cubicBezTo>
                  <a:pt x="174" y="117"/>
                  <a:pt x="166" y="117"/>
                  <a:pt x="163" y="126"/>
                </a:cubicBezTo>
                <a:close/>
                <a:moveTo>
                  <a:pt x="199" y="107"/>
                </a:moveTo>
                <a:cubicBezTo>
                  <a:pt x="196" y="106"/>
                  <a:pt x="195" y="105"/>
                  <a:pt x="193" y="105"/>
                </a:cubicBezTo>
                <a:cubicBezTo>
                  <a:pt x="190" y="104"/>
                  <a:pt x="189" y="107"/>
                  <a:pt x="189" y="109"/>
                </a:cubicBezTo>
                <a:cubicBezTo>
                  <a:pt x="188" y="110"/>
                  <a:pt x="191" y="112"/>
                  <a:pt x="192" y="112"/>
                </a:cubicBezTo>
                <a:cubicBezTo>
                  <a:pt x="194" y="111"/>
                  <a:pt x="196" y="109"/>
                  <a:pt x="199" y="107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2" name="Freeform 21">
            <a:extLst>
              <a:ext uri="{FF2B5EF4-FFF2-40B4-BE49-F238E27FC236}">
                <a16:creationId xmlns:a16="http://schemas.microsoft.com/office/drawing/2014/main" id="{99E8695E-2024-49E0-8157-4825B21EBF1F}"/>
              </a:ext>
            </a:extLst>
          </p:cNvPr>
          <p:cNvSpPr/>
          <p:nvPr/>
        </p:nvSpPr>
        <p:spPr bwMode="auto">
          <a:xfrm>
            <a:off x="5951935" y="2372916"/>
            <a:ext cx="375047" cy="235744"/>
          </a:xfrm>
          <a:custGeom>
            <a:avLst/>
            <a:gdLst>
              <a:gd name="T0" fmla="*/ 367 w 367"/>
              <a:gd name="T1" fmla="*/ 193 h 230"/>
              <a:gd name="T2" fmla="*/ 183 w 367"/>
              <a:gd name="T3" fmla="*/ 71 h 230"/>
              <a:gd name="T4" fmla="*/ 360 w 367"/>
              <a:gd name="T5" fmla="*/ 230 h 230"/>
              <a:gd name="T6" fmla="*/ 175 w 367"/>
              <a:gd name="T7" fmla="*/ 206 h 230"/>
              <a:gd name="T8" fmla="*/ 85 w 367"/>
              <a:gd name="T9" fmla="*/ 132 h 230"/>
              <a:gd name="T10" fmla="*/ 7 w 367"/>
              <a:gd name="T11" fmla="*/ 23 h 230"/>
              <a:gd name="T12" fmla="*/ 9 w 367"/>
              <a:gd name="T13" fmla="*/ 12 h 230"/>
              <a:gd name="T14" fmla="*/ 254 w 367"/>
              <a:gd name="T15" fmla="*/ 39 h 230"/>
              <a:gd name="T16" fmla="*/ 367 w 367"/>
              <a:gd name="T17" fmla="*/ 193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7" h="230">
                <a:moveTo>
                  <a:pt x="367" y="193"/>
                </a:moveTo>
                <a:cubicBezTo>
                  <a:pt x="320" y="126"/>
                  <a:pt x="261" y="85"/>
                  <a:pt x="183" y="71"/>
                </a:cubicBezTo>
                <a:cubicBezTo>
                  <a:pt x="254" y="111"/>
                  <a:pt x="321" y="155"/>
                  <a:pt x="360" y="230"/>
                </a:cubicBezTo>
                <a:cubicBezTo>
                  <a:pt x="299" y="211"/>
                  <a:pt x="235" y="223"/>
                  <a:pt x="175" y="206"/>
                </a:cubicBezTo>
                <a:cubicBezTo>
                  <a:pt x="134" y="195"/>
                  <a:pt x="105" y="168"/>
                  <a:pt x="85" y="132"/>
                </a:cubicBezTo>
                <a:cubicBezTo>
                  <a:pt x="63" y="93"/>
                  <a:pt x="42" y="53"/>
                  <a:pt x="7" y="23"/>
                </a:cubicBezTo>
                <a:cubicBezTo>
                  <a:pt x="0" y="17"/>
                  <a:pt x="0" y="13"/>
                  <a:pt x="9" y="12"/>
                </a:cubicBezTo>
                <a:cubicBezTo>
                  <a:pt x="93" y="5"/>
                  <a:pt x="175" y="0"/>
                  <a:pt x="254" y="39"/>
                </a:cubicBezTo>
                <a:cubicBezTo>
                  <a:pt x="312" y="69"/>
                  <a:pt x="361" y="133"/>
                  <a:pt x="367" y="193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3" name="Freeform 22">
            <a:extLst>
              <a:ext uri="{FF2B5EF4-FFF2-40B4-BE49-F238E27FC236}">
                <a16:creationId xmlns:a16="http://schemas.microsoft.com/office/drawing/2014/main" id="{33275D5C-17D1-4C5A-A732-CED407C9F2DD}"/>
              </a:ext>
            </a:extLst>
          </p:cNvPr>
          <p:cNvSpPr/>
          <p:nvPr/>
        </p:nvSpPr>
        <p:spPr bwMode="auto">
          <a:xfrm>
            <a:off x="6199585" y="621506"/>
            <a:ext cx="247650" cy="314325"/>
          </a:xfrm>
          <a:custGeom>
            <a:avLst/>
            <a:gdLst>
              <a:gd name="T0" fmla="*/ 74 w 242"/>
              <a:gd name="T1" fmla="*/ 1 h 308"/>
              <a:gd name="T2" fmla="*/ 149 w 242"/>
              <a:gd name="T3" fmla="*/ 97 h 308"/>
              <a:gd name="T4" fmla="*/ 153 w 242"/>
              <a:gd name="T5" fmla="*/ 126 h 308"/>
              <a:gd name="T6" fmla="*/ 235 w 242"/>
              <a:gd name="T7" fmla="*/ 288 h 308"/>
              <a:gd name="T8" fmla="*/ 239 w 242"/>
              <a:gd name="T9" fmla="*/ 302 h 308"/>
              <a:gd name="T10" fmla="*/ 223 w 242"/>
              <a:gd name="T11" fmla="*/ 304 h 308"/>
              <a:gd name="T12" fmla="*/ 146 w 242"/>
              <a:gd name="T13" fmla="*/ 297 h 308"/>
              <a:gd name="T14" fmla="*/ 128 w 242"/>
              <a:gd name="T15" fmla="*/ 283 h 308"/>
              <a:gd name="T16" fmla="*/ 69 w 242"/>
              <a:gd name="T17" fmla="*/ 166 h 308"/>
              <a:gd name="T18" fmla="*/ 46 w 242"/>
              <a:gd name="T19" fmla="*/ 146 h 308"/>
              <a:gd name="T20" fmla="*/ 0 w 242"/>
              <a:gd name="T21" fmla="*/ 77 h 308"/>
              <a:gd name="T22" fmla="*/ 49 w 242"/>
              <a:gd name="T23" fmla="*/ 5 h 308"/>
              <a:gd name="T24" fmla="*/ 74 w 242"/>
              <a:gd name="T25" fmla="*/ 1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1" h="308">
                <a:moveTo>
                  <a:pt x="74" y="1"/>
                </a:moveTo>
                <a:cubicBezTo>
                  <a:pt x="126" y="0"/>
                  <a:pt x="160" y="43"/>
                  <a:pt x="149" y="97"/>
                </a:cubicBezTo>
                <a:cubicBezTo>
                  <a:pt x="146" y="108"/>
                  <a:pt x="148" y="117"/>
                  <a:pt x="153" y="126"/>
                </a:cubicBezTo>
                <a:cubicBezTo>
                  <a:pt x="180" y="180"/>
                  <a:pt x="207" y="234"/>
                  <a:pt x="235" y="288"/>
                </a:cubicBezTo>
                <a:cubicBezTo>
                  <a:pt x="237" y="292"/>
                  <a:pt x="242" y="297"/>
                  <a:pt x="239" y="302"/>
                </a:cubicBezTo>
                <a:cubicBezTo>
                  <a:pt x="236" y="308"/>
                  <a:pt x="228" y="305"/>
                  <a:pt x="223" y="304"/>
                </a:cubicBezTo>
                <a:cubicBezTo>
                  <a:pt x="197" y="302"/>
                  <a:pt x="171" y="299"/>
                  <a:pt x="146" y="297"/>
                </a:cubicBezTo>
                <a:cubicBezTo>
                  <a:pt x="136" y="296"/>
                  <a:pt x="132" y="291"/>
                  <a:pt x="128" y="283"/>
                </a:cubicBezTo>
                <a:cubicBezTo>
                  <a:pt x="109" y="244"/>
                  <a:pt x="88" y="206"/>
                  <a:pt x="69" y="166"/>
                </a:cubicBezTo>
                <a:cubicBezTo>
                  <a:pt x="64" y="155"/>
                  <a:pt x="56" y="150"/>
                  <a:pt x="46" y="146"/>
                </a:cubicBezTo>
                <a:cubicBezTo>
                  <a:pt x="17" y="133"/>
                  <a:pt x="0" y="110"/>
                  <a:pt x="0" y="77"/>
                </a:cubicBezTo>
                <a:cubicBezTo>
                  <a:pt x="0" y="42"/>
                  <a:pt x="17" y="19"/>
                  <a:pt x="49" y="5"/>
                </a:cubicBezTo>
                <a:cubicBezTo>
                  <a:pt x="58" y="1"/>
                  <a:pt x="66" y="2"/>
                  <a:pt x="74" y="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4" name="Freeform 23">
            <a:extLst>
              <a:ext uri="{FF2B5EF4-FFF2-40B4-BE49-F238E27FC236}">
                <a16:creationId xmlns:a16="http://schemas.microsoft.com/office/drawing/2014/main" id="{99E3FFC3-76A0-475D-8039-BBA7DE76AD28}"/>
              </a:ext>
            </a:extLst>
          </p:cNvPr>
          <p:cNvSpPr/>
          <p:nvPr/>
        </p:nvSpPr>
        <p:spPr bwMode="auto">
          <a:xfrm>
            <a:off x="6424613" y="3654029"/>
            <a:ext cx="273844" cy="102394"/>
          </a:xfrm>
          <a:custGeom>
            <a:avLst/>
            <a:gdLst>
              <a:gd name="T0" fmla="*/ 130 w 268"/>
              <a:gd name="T1" fmla="*/ 1 h 100"/>
              <a:gd name="T2" fmla="*/ 222 w 268"/>
              <a:gd name="T3" fmla="*/ 1 h 100"/>
              <a:gd name="T4" fmla="*/ 250 w 268"/>
              <a:gd name="T5" fmla="*/ 45 h 100"/>
              <a:gd name="T6" fmla="*/ 243 w 268"/>
              <a:gd name="T7" fmla="*/ 59 h 100"/>
              <a:gd name="T8" fmla="*/ 184 w 268"/>
              <a:gd name="T9" fmla="*/ 98 h 100"/>
              <a:gd name="T10" fmla="*/ 52 w 268"/>
              <a:gd name="T11" fmla="*/ 98 h 100"/>
              <a:gd name="T12" fmla="*/ 28 w 268"/>
              <a:gd name="T13" fmla="*/ 82 h 100"/>
              <a:gd name="T14" fmla="*/ 10 w 268"/>
              <a:gd name="T15" fmla="*/ 40 h 100"/>
              <a:gd name="T16" fmla="*/ 37 w 268"/>
              <a:gd name="T17" fmla="*/ 1 h 100"/>
              <a:gd name="T18" fmla="*/ 130 w 268"/>
              <a:gd name="T19" fmla="*/ 1 h 100"/>
              <a:gd name="T20" fmla="*/ 130 w 268"/>
              <a:gd name="T21" fmla="*/ 1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8" h="100">
                <a:moveTo>
                  <a:pt x="130" y="1"/>
                </a:moveTo>
                <a:cubicBezTo>
                  <a:pt x="161" y="1"/>
                  <a:pt x="192" y="1"/>
                  <a:pt x="222" y="1"/>
                </a:cubicBezTo>
                <a:cubicBezTo>
                  <a:pt x="247" y="0"/>
                  <a:pt x="268" y="19"/>
                  <a:pt x="250" y="45"/>
                </a:cubicBezTo>
                <a:cubicBezTo>
                  <a:pt x="247" y="49"/>
                  <a:pt x="244" y="54"/>
                  <a:pt x="243" y="59"/>
                </a:cubicBezTo>
                <a:cubicBezTo>
                  <a:pt x="238" y="94"/>
                  <a:pt x="215" y="100"/>
                  <a:pt x="184" y="98"/>
                </a:cubicBezTo>
                <a:cubicBezTo>
                  <a:pt x="140" y="95"/>
                  <a:pt x="96" y="97"/>
                  <a:pt x="52" y="98"/>
                </a:cubicBezTo>
                <a:cubicBezTo>
                  <a:pt x="39" y="98"/>
                  <a:pt x="32" y="94"/>
                  <a:pt x="28" y="82"/>
                </a:cubicBezTo>
                <a:cubicBezTo>
                  <a:pt x="22" y="68"/>
                  <a:pt x="16" y="54"/>
                  <a:pt x="10" y="40"/>
                </a:cubicBezTo>
                <a:cubicBezTo>
                  <a:pt x="0" y="16"/>
                  <a:pt x="10" y="1"/>
                  <a:pt x="37" y="1"/>
                </a:cubicBezTo>
                <a:cubicBezTo>
                  <a:pt x="68" y="1"/>
                  <a:pt x="99" y="1"/>
                  <a:pt x="130" y="1"/>
                </a:cubicBezTo>
                <a:cubicBezTo>
                  <a:pt x="130" y="1"/>
                  <a:pt x="130" y="1"/>
                  <a:pt x="130" y="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5" name="Freeform 24">
            <a:extLst>
              <a:ext uri="{FF2B5EF4-FFF2-40B4-BE49-F238E27FC236}">
                <a16:creationId xmlns:a16="http://schemas.microsoft.com/office/drawing/2014/main" id="{A601647C-3036-416B-AD4C-E2881C7A1B7A}"/>
              </a:ext>
            </a:extLst>
          </p:cNvPr>
          <p:cNvSpPr/>
          <p:nvPr/>
        </p:nvSpPr>
        <p:spPr bwMode="auto">
          <a:xfrm>
            <a:off x="6404372" y="689373"/>
            <a:ext cx="190500" cy="240506"/>
          </a:xfrm>
          <a:custGeom>
            <a:avLst/>
            <a:gdLst>
              <a:gd name="T0" fmla="*/ 0 w 186"/>
              <a:gd name="T1" fmla="*/ 0 h 236"/>
              <a:gd name="T2" fmla="*/ 146 w 186"/>
              <a:gd name="T3" fmla="*/ 65 h 236"/>
              <a:gd name="T4" fmla="*/ 186 w 186"/>
              <a:gd name="T5" fmla="*/ 155 h 236"/>
              <a:gd name="T6" fmla="*/ 186 w 186"/>
              <a:gd name="T7" fmla="*/ 209 h 236"/>
              <a:gd name="T8" fmla="*/ 159 w 186"/>
              <a:gd name="T9" fmla="*/ 226 h 236"/>
              <a:gd name="T10" fmla="*/ 78 w 186"/>
              <a:gd name="T11" fmla="*/ 147 h 236"/>
              <a:gd name="T12" fmla="*/ 53 w 186"/>
              <a:gd name="T13" fmla="*/ 76 h 236"/>
              <a:gd name="T14" fmla="*/ 0 w 186"/>
              <a:gd name="T15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6" h="236">
                <a:moveTo>
                  <a:pt x="0" y="0"/>
                </a:moveTo>
                <a:cubicBezTo>
                  <a:pt x="55" y="9"/>
                  <a:pt x="107" y="23"/>
                  <a:pt x="146" y="65"/>
                </a:cubicBezTo>
                <a:cubicBezTo>
                  <a:pt x="170" y="90"/>
                  <a:pt x="186" y="119"/>
                  <a:pt x="186" y="155"/>
                </a:cubicBezTo>
                <a:cubicBezTo>
                  <a:pt x="186" y="173"/>
                  <a:pt x="186" y="191"/>
                  <a:pt x="186" y="209"/>
                </a:cubicBezTo>
                <a:cubicBezTo>
                  <a:pt x="185" y="236"/>
                  <a:pt x="185" y="236"/>
                  <a:pt x="159" y="226"/>
                </a:cubicBezTo>
                <a:cubicBezTo>
                  <a:pt x="121" y="211"/>
                  <a:pt x="96" y="183"/>
                  <a:pt x="78" y="147"/>
                </a:cubicBezTo>
                <a:cubicBezTo>
                  <a:pt x="67" y="125"/>
                  <a:pt x="59" y="101"/>
                  <a:pt x="53" y="76"/>
                </a:cubicBezTo>
                <a:cubicBezTo>
                  <a:pt x="45" y="44"/>
                  <a:pt x="30" y="18"/>
                  <a:pt x="0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6" name="Freeform 25">
            <a:extLst>
              <a:ext uri="{FF2B5EF4-FFF2-40B4-BE49-F238E27FC236}">
                <a16:creationId xmlns:a16="http://schemas.microsoft.com/office/drawing/2014/main" id="{7DB02411-AEB8-4D3D-8166-768B24E53ABA}"/>
              </a:ext>
            </a:extLst>
          </p:cNvPr>
          <p:cNvSpPr/>
          <p:nvPr/>
        </p:nvSpPr>
        <p:spPr bwMode="auto">
          <a:xfrm>
            <a:off x="6328173" y="2370535"/>
            <a:ext cx="136922" cy="232172"/>
          </a:xfrm>
          <a:custGeom>
            <a:avLst/>
            <a:gdLst>
              <a:gd name="T0" fmla="*/ 134 w 134"/>
              <a:gd name="T1" fmla="*/ 0 h 228"/>
              <a:gd name="T2" fmla="*/ 101 w 134"/>
              <a:gd name="T3" fmla="*/ 92 h 228"/>
              <a:gd name="T4" fmla="*/ 56 w 134"/>
              <a:gd name="T5" fmla="*/ 211 h 228"/>
              <a:gd name="T6" fmla="*/ 42 w 134"/>
              <a:gd name="T7" fmla="*/ 222 h 228"/>
              <a:gd name="T8" fmla="*/ 24 w 134"/>
              <a:gd name="T9" fmla="*/ 214 h 228"/>
              <a:gd name="T10" fmla="*/ 9 w 134"/>
              <a:gd name="T11" fmla="*/ 159 h 228"/>
              <a:gd name="T12" fmla="*/ 78 w 134"/>
              <a:gd name="T13" fmla="*/ 27 h 228"/>
              <a:gd name="T14" fmla="*/ 134 w 134"/>
              <a:gd name="T1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" h="228">
                <a:moveTo>
                  <a:pt x="134" y="0"/>
                </a:moveTo>
                <a:cubicBezTo>
                  <a:pt x="105" y="28"/>
                  <a:pt x="101" y="59"/>
                  <a:pt x="101" y="92"/>
                </a:cubicBezTo>
                <a:cubicBezTo>
                  <a:pt x="101" y="137"/>
                  <a:pt x="92" y="179"/>
                  <a:pt x="56" y="211"/>
                </a:cubicBezTo>
                <a:cubicBezTo>
                  <a:pt x="52" y="215"/>
                  <a:pt x="47" y="218"/>
                  <a:pt x="42" y="222"/>
                </a:cubicBezTo>
                <a:cubicBezTo>
                  <a:pt x="33" y="228"/>
                  <a:pt x="27" y="227"/>
                  <a:pt x="24" y="214"/>
                </a:cubicBezTo>
                <a:cubicBezTo>
                  <a:pt x="20" y="195"/>
                  <a:pt x="12" y="177"/>
                  <a:pt x="9" y="159"/>
                </a:cubicBezTo>
                <a:cubicBezTo>
                  <a:pt x="0" y="99"/>
                  <a:pt x="33" y="59"/>
                  <a:pt x="78" y="27"/>
                </a:cubicBezTo>
                <a:cubicBezTo>
                  <a:pt x="94" y="17"/>
                  <a:pt x="110" y="6"/>
                  <a:pt x="134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77" name="Freeform 26">
            <a:extLst>
              <a:ext uri="{FF2B5EF4-FFF2-40B4-BE49-F238E27FC236}">
                <a16:creationId xmlns:a16="http://schemas.microsoft.com/office/drawing/2014/main" id="{B0AA2CD3-1A8B-41C1-A95B-4D1DC9E8ECD4}"/>
              </a:ext>
            </a:extLst>
          </p:cNvPr>
          <p:cNvSpPr/>
          <p:nvPr/>
        </p:nvSpPr>
        <p:spPr bwMode="auto">
          <a:xfrm>
            <a:off x="8314135" y="3737372"/>
            <a:ext cx="19050" cy="9525"/>
          </a:xfrm>
          <a:custGeom>
            <a:avLst/>
            <a:gdLst>
              <a:gd name="T0" fmla="*/ 0 w 18"/>
              <a:gd name="T1" fmla="*/ 8 h 9"/>
              <a:gd name="T2" fmla="*/ 18 w 18"/>
              <a:gd name="T3" fmla="*/ 0 h 9"/>
              <a:gd name="T4" fmla="*/ 0 w 18"/>
              <a:gd name="T5" fmla="*/ 8 h 9"/>
              <a:gd name="T6" fmla="*/ 0 w 18"/>
              <a:gd name="T7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9">
                <a:moveTo>
                  <a:pt x="0" y="8"/>
                </a:moveTo>
                <a:cubicBezTo>
                  <a:pt x="4" y="2"/>
                  <a:pt x="10" y="4"/>
                  <a:pt x="18" y="0"/>
                </a:cubicBezTo>
                <a:cubicBezTo>
                  <a:pt x="11" y="9"/>
                  <a:pt x="6" y="8"/>
                  <a:pt x="0" y="8"/>
                </a:cubicBezTo>
                <a:cubicBezTo>
                  <a:pt x="0" y="8"/>
                  <a:pt x="0" y="8"/>
                  <a:pt x="0" y="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2" name="Freeform 30">
            <a:extLst>
              <a:ext uri="{FF2B5EF4-FFF2-40B4-BE49-F238E27FC236}">
                <a16:creationId xmlns:a16="http://schemas.microsoft.com/office/drawing/2014/main" id="{3CE30E9A-1E1E-47F4-A653-AD3044821F3C}"/>
              </a:ext>
            </a:extLst>
          </p:cNvPr>
          <p:cNvSpPr>
            <a:spLocks noEditPoints="1"/>
          </p:cNvSpPr>
          <p:nvPr/>
        </p:nvSpPr>
        <p:spPr bwMode="auto">
          <a:xfrm>
            <a:off x="1928813" y="3851672"/>
            <a:ext cx="1058466" cy="882254"/>
          </a:xfrm>
          <a:custGeom>
            <a:avLst/>
            <a:gdLst>
              <a:gd name="T0" fmla="*/ 750 w 998"/>
              <a:gd name="T1" fmla="*/ 805 h 833"/>
              <a:gd name="T2" fmla="*/ 749 w 998"/>
              <a:gd name="T3" fmla="*/ 829 h 833"/>
              <a:gd name="T4" fmla="*/ 485 w 998"/>
              <a:gd name="T5" fmla="*/ 832 h 833"/>
              <a:gd name="T6" fmla="*/ 285 w 998"/>
              <a:gd name="T7" fmla="*/ 832 h 833"/>
              <a:gd name="T8" fmla="*/ 129 w 998"/>
              <a:gd name="T9" fmla="*/ 832 h 833"/>
              <a:gd name="T10" fmla="*/ 21 w 998"/>
              <a:gd name="T11" fmla="*/ 809 h 833"/>
              <a:gd name="T12" fmla="*/ 4 w 998"/>
              <a:gd name="T13" fmla="*/ 757 h 833"/>
              <a:gd name="T14" fmla="*/ 3 w 998"/>
              <a:gd name="T15" fmla="*/ 361 h 833"/>
              <a:gd name="T16" fmla="*/ 4 w 998"/>
              <a:gd name="T17" fmla="*/ 318 h 833"/>
              <a:gd name="T18" fmla="*/ 9 w 998"/>
              <a:gd name="T19" fmla="*/ 217 h 833"/>
              <a:gd name="T20" fmla="*/ 227 w 998"/>
              <a:gd name="T21" fmla="*/ 176 h 833"/>
              <a:gd name="T22" fmla="*/ 285 w 998"/>
              <a:gd name="T23" fmla="*/ 123 h 833"/>
              <a:gd name="T24" fmla="*/ 317 w 998"/>
              <a:gd name="T25" fmla="*/ 82 h 833"/>
              <a:gd name="T26" fmla="*/ 421 w 998"/>
              <a:gd name="T27" fmla="*/ 0 h 833"/>
              <a:gd name="T28" fmla="*/ 680 w 998"/>
              <a:gd name="T29" fmla="*/ 31 h 833"/>
              <a:gd name="T30" fmla="*/ 685 w 998"/>
              <a:gd name="T31" fmla="*/ 37 h 833"/>
              <a:gd name="T32" fmla="*/ 706 w 998"/>
              <a:gd name="T33" fmla="*/ 97 h 833"/>
              <a:gd name="T34" fmla="*/ 779 w 998"/>
              <a:gd name="T35" fmla="*/ 159 h 833"/>
              <a:gd name="T36" fmla="*/ 903 w 998"/>
              <a:gd name="T37" fmla="*/ 176 h 833"/>
              <a:gd name="T38" fmla="*/ 990 w 998"/>
              <a:gd name="T39" fmla="*/ 213 h 833"/>
              <a:gd name="T40" fmla="*/ 997 w 998"/>
              <a:gd name="T41" fmla="*/ 734 h 833"/>
              <a:gd name="T42" fmla="*/ 918 w 998"/>
              <a:gd name="T43" fmla="*/ 831 h 833"/>
              <a:gd name="T44" fmla="*/ 805 w 998"/>
              <a:gd name="T45" fmla="*/ 812 h 833"/>
              <a:gd name="T46" fmla="*/ 555 w 998"/>
              <a:gd name="T47" fmla="*/ 562 h 833"/>
              <a:gd name="T48" fmla="*/ 338 w 998"/>
              <a:gd name="T49" fmla="*/ 455 h 833"/>
              <a:gd name="T50" fmla="*/ 577 w 998"/>
              <a:gd name="T51" fmla="*/ 520 h 833"/>
              <a:gd name="T52" fmla="*/ 589 w 998"/>
              <a:gd name="T53" fmla="*/ 524 h 833"/>
              <a:gd name="T54" fmla="*/ 644 w 998"/>
              <a:gd name="T55" fmla="*/ 551 h 833"/>
              <a:gd name="T56" fmla="*/ 669 w 998"/>
              <a:gd name="T57" fmla="*/ 568 h 833"/>
              <a:gd name="T58" fmla="*/ 722 w 998"/>
              <a:gd name="T59" fmla="*/ 615 h 833"/>
              <a:gd name="T60" fmla="*/ 513 w 998"/>
              <a:gd name="T61" fmla="*/ 411 h 833"/>
              <a:gd name="T62" fmla="*/ 464 w 998"/>
              <a:gd name="T63" fmla="*/ 401 h 833"/>
              <a:gd name="T64" fmla="*/ 219 w 998"/>
              <a:gd name="T65" fmla="*/ 333 h 833"/>
              <a:gd name="T66" fmla="*/ 243 w 998"/>
              <a:gd name="T67" fmla="*/ 495 h 833"/>
              <a:gd name="T68" fmla="*/ 393 w 998"/>
              <a:gd name="T69" fmla="*/ 686 h 833"/>
              <a:gd name="T70" fmla="*/ 395 w 998"/>
              <a:gd name="T71" fmla="*/ 686 h 833"/>
              <a:gd name="T72" fmla="*/ 477 w 998"/>
              <a:gd name="T73" fmla="*/ 705 h 833"/>
              <a:gd name="T74" fmla="*/ 509 w 998"/>
              <a:gd name="T75" fmla="*/ 709 h 833"/>
              <a:gd name="T76" fmla="*/ 557 w 998"/>
              <a:gd name="T77" fmla="*/ 714 h 833"/>
              <a:gd name="T78" fmla="*/ 637 w 998"/>
              <a:gd name="T79" fmla="*/ 721 h 833"/>
              <a:gd name="T80" fmla="*/ 676 w 998"/>
              <a:gd name="T81" fmla="*/ 729 h 833"/>
              <a:gd name="T82" fmla="*/ 730 w 998"/>
              <a:gd name="T83" fmla="*/ 763 h 833"/>
              <a:gd name="T84" fmla="*/ 508 w 998"/>
              <a:gd name="T85" fmla="*/ 176 h 833"/>
              <a:gd name="T86" fmla="*/ 637 w 998"/>
              <a:gd name="T87" fmla="*/ 176 h 833"/>
              <a:gd name="T88" fmla="*/ 635 w 998"/>
              <a:gd name="T89" fmla="*/ 105 h 833"/>
              <a:gd name="T90" fmla="*/ 419 w 998"/>
              <a:gd name="T91" fmla="*/ 81 h 833"/>
              <a:gd name="T92" fmla="*/ 368 w 998"/>
              <a:gd name="T93" fmla="*/ 162 h 833"/>
              <a:gd name="T94" fmla="*/ 508 w 998"/>
              <a:gd name="T95" fmla="*/ 176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98" h="833">
                <a:moveTo>
                  <a:pt x="748" y="797"/>
                </a:moveTo>
                <a:cubicBezTo>
                  <a:pt x="749" y="800"/>
                  <a:pt x="749" y="802"/>
                  <a:pt x="750" y="805"/>
                </a:cubicBezTo>
                <a:cubicBezTo>
                  <a:pt x="750" y="812"/>
                  <a:pt x="750" y="818"/>
                  <a:pt x="750" y="825"/>
                </a:cubicBezTo>
                <a:cubicBezTo>
                  <a:pt x="750" y="826"/>
                  <a:pt x="749" y="828"/>
                  <a:pt x="749" y="829"/>
                </a:cubicBezTo>
                <a:cubicBezTo>
                  <a:pt x="724" y="833"/>
                  <a:pt x="698" y="827"/>
                  <a:pt x="673" y="832"/>
                </a:cubicBezTo>
                <a:cubicBezTo>
                  <a:pt x="610" y="831"/>
                  <a:pt x="548" y="830"/>
                  <a:pt x="485" y="832"/>
                </a:cubicBezTo>
                <a:cubicBezTo>
                  <a:pt x="474" y="829"/>
                  <a:pt x="464" y="829"/>
                  <a:pt x="453" y="832"/>
                </a:cubicBezTo>
                <a:cubicBezTo>
                  <a:pt x="397" y="831"/>
                  <a:pt x="341" y="831"/>
                  <a:pt x="285" y="832"/>
                </a:cubicBezTo>
                <a:cubicBezTo>
                  <a:pt x="244" y="829"/>
                  <a:pt x="202" y="828"/>
                  <a:pt x="161" y="832"/>
                </a:cubicBezTo>
                <a:cubicBezTo>
                  <a:pt x="150" y="831"/>
                  <a:pt x="140" y="831"/>
                  <a:pt x="129" y="832"/>
                </a:cubicBezTo>
                <a:cubicBezTo>
                  <a:pt x="122" y="828"/>
                  <a:pt x="114" y="830"/>
                  <a:pt x="106" y="830"/>
                </a:cubicBezTo>
                <a:cubicBezTo>
                  <a:pt x="76" y="830"/>
                  <a:pt x="46" y="832"/>
                  <a:pt x="21" y="809"/>
                </a:cubicBezTo>
                <a:cubicBezTo>
                  <a:pt x="21" y="809"/>
                  <a:pt x="21" y="809"/>
                  <a:pt x="21" y="809"/>
                </a:cubicBezTo>
                <a:cubicBezTo>
                  <a:pt x="14" y="792"/>
                  <a:pt x="4" y="777"/>
                  <a:pt x="4" y="757"/>
                </a:cubicBezTo>
                <a:cubicBezTo>
                  <a:pt x="5" y="665"/>
                  <a:pt x="4" y="573"/>
                  <a:pt x="4" y="481"/>
                </a:cubicBezTo>
                <a:cubicBezTo>
                  <a:pt x="4" y="441"/>
                  <a:pt x="4" y="401"/>
                  <a:pt x="3" y="361"/>
                </a:cubicBezTo>
                <a:cubicBezTo>
                  <a:pt x="5" y="354"/>
                  <a:pt x="5" y="348"/>
                  <a:pt x="3" y="341"/>
                </a:cubicBezTo>
                <a:cubicBezTo>
                  <a:pt x="3" y="333"/>
                  <a:pt x="4" y="325"/>
                  <a:pt x="4" y="318"/>
                </a:cubicBezTo>
                <a:cubicBezTo>
                  <a:pt x="6" y="284"/>
                  <a:pt x="0" y="250"/>
                  <a:pt x="9" y="217"/>
                </a:cubicBezTo>
                <a:cubicBezTo>
                  <a:pt x="9" y="217"/>
                  <a:pt x="9" y="217"/>
                  <a:pt x="9" y="217"/>
                </a:cubicBezTo>
                <a:cubicBezTo>
                  <a:pt x="27" y="188"/>
                  <a:pt x="53" y="175"/>
                  <a:pt x="87" y="176"/>
                </a:cubicBezTo>
                <a:cubicBezTo>
                  <a:pt x="134" y="178"/>
                  <a:pt x="180" y="177"/>
                  <a:pt x="227" y="176"/>
                </a:cubicBezTo>
                <a:cubicBezTo>
                  <a:pt x="233" y="176"/>
                  <a:pt x="242" y="180"/>
                  <a:pt x="241" y="167"/>
                </a:cubicBezTo>
                <a:cubicBezTo>
                  <a:pt x="240" y="132"/>
                  <a:pt x="250" y="122"/>
                  <a:pt x="285" y="123"/>
                </a:cubicBezTo>
                <a:cubicBezTo>
                  <a:pt x="301" y="123"/>
                  <a:pt x="309" y="118"/>
                  <a:pt x="311" y="103"/>
                </a:cubicBezTo>
                <a:cubicBezTo>
                  <a:pt x="312" y="96"/>
                  <a:pt x="315" y="89"/>
                  <a:pt x="317" y="82"/>
                </a:cubicBezTo>
                <a:cubicBezTo>
                  <a:pt x="330" y="37"/>
                  <a:pt x="354" y="4"/>
                  <a:pt x="405" y="0"/>
                </a:cubicBezTo>
                <a:cubicBezTo>
                  <a:pt x="410" y="0"/>
                  <a:pt x="416" y="0"/>
                  <a:pt x="421" y="0"/>
                </a:cubicBezTo>
                <a:cubicBezTo>
                  <a:pt x="478" y="1"/>
                  <a:pt x="534" y="2"/>
                  <a:pt x="591" y="1"/>
                </a:cubicBezTo>
                <a:cubicBezTo>
                  <a:pt x="625" y="0"/>
                  <a:pt x="655" y="7"/>
                  <a:pt x="680" y="31"/>
                </a:cubicBezTo>
                <a:cubicBezTo>
                  <a:pt x="680" y="32"/>
                  <a:pt x="681" y="33"/>
                  <a:pt x="682" y="33"/>
                </a:cubicBezTo>
                <a:cubicBezTo>
                  <a:pt x="683" y="34"/>
                  <a:pt x="684" y="36"/>
                  <a:pt x="685" y="37"/>
                </a:cubicBezTo>
                <a:cubicBezTo>
                  <a:pt x="685" y="37"/>
                  <a:pt x="685" y="37"/>
                  <a:pt x="685" y="37"/>
                </a:cubicBezTo>
                <a:cubicBezTo>
                  <a:pt x="692" y="57"/>
                  <a:pt x="702" y="76"/>
                  <a:pt x="706" y="97"/>
                </a:cubicBezTo>
                <a:cubicBezTo>
                  <a:pt x="711" y="117"/>
                  <a:pt x="720" y="124"/>
                  <a:pt x="740" y="123"/>
                </a:cubicBezTo>
                <a:cubicBezTo>
                  <a:pt x="766" y="121"/>
                  <a:pt x="780" y="134"/>
                  <a:pt x="779" y="159"/>
                </a:cubicBezTo>
                <a:cubicBezTo>
                  <a:pt x="778" y="175"/>
                  <a:pt x="784" y="177"/>
                  <a:pt x="797" y="177"/>
                </a:cubicBezTo>
                <a:cubicBezTo>
                  <a:pt x="832" y="176"/>
                  <a:pt x="868" y="177"/>
                  <a:pt x="903" y="176"/>
                </a:cubicBezTo>
                <a:cubicBezTo>
                  <a:pt x="933" y="175"/>
                  <a:pt x="961" y="180"/>
                  <a:pt x="984" y="202"/>
                </a:cubicBezTo>
                <a:cubicBezTo>
                  <a:pt x="986" y="205"/>
                  <a:pt x="988" y="209"/>
                  <a:pt x="990" y="213"/>
                </a:cubicBezTo>
                <a:cubicBezTo>
                  <a:pt x="997" y="229"/>
                  <a:pt x="997" y="246"/>
                  <a:pt x="997" y="264"/>
                </a:cubicBezTo>
                <a:cubicBezTo>
                  <a:pt x="997" y="421"/>
                  <a:pt x="997" y="578"/>
                  <a:pt x="997" y="734"/>
                </a:cubicBezTo>
                <a:cubicBezTo>
                  <a:pt x="997" y="757"/>
                  <a:pt x="998" y="780"/>
                  <a:pt x="987" y="800"/>
                </a:cubicBezTo>
                <a:cubicBezTo>
                  <a:pt x="970" y="825"/>
                  <a:pt x="946" y="832"/>
                  <a:pt x="918" y="831"/>
                </a:cubicBezTo>
                <a:cubicBezTo>
                  <a:pt x="888" y="830"/>
                  <a:pt x="858" y="830"/>
                  <a:pt x="828" y="832"/>
                </a:cubicBezTo>
                <a:cubicBezTo>
                  <a:pt x="813" y="832"/>
                  <a:pt x="807" y="826"/>
                  <a:pt x="805" y="812"/>
                </a:cubicBezTo>
                <a:cubicBezTo>
                  <a:pt x="791" y="740"/>
                  <a:pt x="759" y="678"/>
                  <a:pt x="706" y="627"/>
                </a:cubicBezTo>
                <a:cubicBezTo>
                  <a:pt x="664" y="587"/>
                  <a:pt x="610" y="572"/>
                  <a:pt x="555" y="562"/>
                </a:cubicBezTo>
                <a:cubicBezTo>
                  <a:pt x="482" y="548"/>
                  <a:pt x="410" y="529"/>
                  <a:pt x="352" y="478"/>
                </a:cubicBezTo>
                <a:cubicBezTo>
                  <a:pt x="346" y="472"/>
                  <a:pt x="345" y="470"/>
                  <a:pt x="338" y="455"/>
                </a:cubicBezTo>
                <a:cubicBezTo>
                  <a:pt x="409" y="494"/>
                  <a:pt x="485" y="494"/>
                  <a:pt x="557" y="513"/>
                </a:cubicBezTo>
                <a:cubicBezTo>
                  <a:pt x="563" y="517"/>
                  <a:pt x="570" y="520"/>
                  <a:pt x="577" y="520"/>
                </a:cubicBezTo>
                <a:cubicBezTo>
                  <a:pt x="579" y="520"/>
                  <a:pt x="580" y="521"/>
                  <a:pt x="582" y="521"/>
                </a:cubicBezTo>
                <a:cubicBezTo>
                  <a:pt x="583" y="524"/>
                  <a:pt x="586" y="524"/>
                  <a:pt x="589" y="524"/>
                </a:cubicBezTo>
                <a:cubicBezTo>
                  <a:pt x="594" y="528"/>
                  <a:pt x="599" y="531"/>
                  <a:pt x="606" y="531"/>
                </a:cubicBezTo>
                <a:cubicBezTo>
                  <a:pt x="617" y="540"/>
                  <a:pt x="630" y="546"/>
                  <a:pt x="644" y="551"/>
                </a:cubicBezTo>
                <a:cubicBezTo>
                  <a:pt x="647" y="553"/>
                  <a:pt x="651" y="555"/>
                  <a:pt x="654" y="557"/>
                </a:cubicBezTo>
                <a:cubicBezTo>
                  <a:pt x="657" y="563"/>
                  <a:pt x="662" y="567"/>
                  <a:pt x="669" y="568"/>
                </a:cubicBezTo>
                <a:cubicBezTo>
                  <a:pt x="669" y="568"/>
                  <a:pt x="670" y="569"/>
                  <a:pt x="670" y="569"/>
                </a:cubicBezTo>
                <a:cubicBezTo>
                  <a:pt x="687" y="584"/>
                  <a:pt x="705" y="600"/>
                  <a:pt x="722" y="615"/>
                </a:cubicBezTo>
                <a:cubicBezTo>
                  <a:pt x="719" y="593"/>
                  <a:pt x="712" y="573"/>
                  <a:pt x="703" y="554"/>
                </a:cubicBezTo>
                <a:cubicBezTo>
                  <a:pt x="665" y="473"/>
                  <a:pt x="602" y="424"/>
                  <a:pt x="513" y="411"/>
                </a:cubicBezTo>
                <a:cubicBezTo>
                  <a:pt x="510" y="411"/>
                  <a:pt x="508" y="410"/>
                  <a:pt x="505" y="410"/>
                </a:cubicBezTo>
                <a:cubicBezTo>
                  <a:pt x="492" y="404"/>
                  <a:pt x="478" y="403"/>
                  <a:pt x="464" y="401"/>
                </a:cubicBezTo>
                <a:cubicBezTo>
                  <a:pt x="383" y="388"/>
                  <a:pt x="300" y="377"/>
                  <a:pt x="231" y="327"/>
                </a:cubicBezTo>
                <a:cubicBezTo>
                  <a:pt x="222" y="321"/>
                  <a:pt x="219" y="322"/>
                  <a:pt x="219" y="333"/>
                </a:cubicBezTo>
                <a:cubicBezTo>
                  <a:pt x="220" y="351"/>
                  <a:pt x="220" y="369"/>
                  <a:pt x="222" y="387"/>
                </a:cubicBezTo>
                <a:cubicBezTo>
                  <a:pt x="226" y="424"/>
                  <a:pt x="227" y="461"/>
                  <a:pt x="243" y="495"/>
                </a:cubicBezTo>
                <a:cubicBezTo>
                  <a:pt x="261" y="569"/>
                  <a:pt x="300" y="628"/>
                  <a:pt x="364" y="670"/>
                </a:cubicBezTo>
                <a:cubicBezTo>
                  <a:pt x="372" y="678"/>
                  <a:pt x="382" y="683"/>
                  <a:pt x="393" y="686"/>
                </a:cubicBezTo>
                <a:cubicBezTo>
                  <a:pt x="394" y="686"/>
                  <a:pt x="394" y="686"/>
                  <a:pt x="394" y="686"/>
                </a:cubicBezTo>
                <a:cubicBezTo>
                  <a:pt x="394" y="686"/>
                  <a:pt x="395" y="686"/>
                  <a:pt x="395" y="686"/>
                </a:cubicBezTo>
                <a:cubicBezTo>
                  <a:pt x="416" y="701"/>
                  <a:pt x="441" y="702"/>
                  <a:pt x="465" y="705"/>
                </a:cubicBezTo>
                <a:cubicBezTo>
                  <a:pt x="469" y="705"/>
                  <a:pt x="473" y="705"/>
                  <a:pt x="477" y="705"/>
                </a:cubicBezTo>
                <a:cubicBezTo>
                  <a:pt x="482" y="710"/>
                  <a:pt x="487" y="709"/>
                  <a:pt x="493" y="708"/>
                </a:cubicBezTo>
                <a:cubicBezTo>
                  <a:pt x="498" y="710"/>
                  <a:pt x="504" y="710"/>
                  <a:pt x="509" y="709"/>
                </a:cubicBezTo>
                <a:cubicBezTo>
                  <a:pt x="514" y="710"/>
                  <a:pt x="520" y="711"/>
                  <a:pt x="525" y="712"/>
                </a:cubicBezTo>
                <a:cubicBezTo>
                  <a:pt x="536" y="712"/>
                  <a:pt x="546" y="713"/>
                  <a:pt x="557" y="714"/>
                </a:cubicBezTo>
                <a:cubicBezTo>
                  <a:pt x="581" y="719"/>
                  <a:pt x="605" y="721"/>
                  <a:pt x="629" y="721"/>
                </a:cubicBezTo>
                <a:cubicBezTo>
                  <a:pt x="632" y="721"/>
                  <a:pt x="634" y="721"/>
                  <a:pt x="637" y="721"/>
                </a:cubicBezTo>
                <a:cubicBezTo>
                  <a:pt x="648" y="724"/>
                  <a:pt x="658" y="726"/>
                  <a:pt x="669" y="728"/>
                </a:cubicBezTo>
                <a:cubicBezTo>
                  <a:pt x="672" y="728"/>
                  <a:pt x="674" y="728"/>
                  <a:pt x="676" y="729"/>
                </a:cubicBezTo>
                <a:cubicBezTo>
                  <a:pt x="691" y="737"/>
                  <a:pt x="706" y="745"/>
                  <a:pt x="721" y="753"/>
                </a:cubicBezTo>
                <a:cubicBezTo>
                  <a:pt x="723" y="757"/>
                  <a:pt x="726" y="761"/>
                  <a:pt x="730" y="763"/>
                </a:cubicBezTo>
                <a:cubicBezTo>
                  <a:pt x="736" y="774"/>
                  <a:pt x="742" y="786"/>
                  <a:pt x="748" y="797"/>
                </a:cubicBezTo>
                <a:close/>
                <a:moveTo>
                  <a:pt x="508" y="176"/>
                </a:moveTo>
                <a:cubicBezTo>
                  <a:pt x="508" y="176"/>
                  <a:pt x="508" y="176"/>
                  <a:pt x="508" y="176"/>
                </a:cubicBezTo>
                <a:cubicBezTo>
                  <a:pt x="551" y="176"/>
                  <a:pt x="594" y="176"/>
                  <a:pt x="637" y="176"/>
                </a:cubicBezTo>
                <a:cubicBezTo>
                  <a:pt x="651" y="177"/>
                  <a:pt x="655" y="172"/>
                  <a:pt x="651" y="159"/>
                </a:cubicBezTo>
                <a:cubicBezTo>
                  <a:pt x="645" y="141"/>
                  <a:pt x="641" y="123"/>
                  <a:pt x="635" y="105"/>
                </a:cubicBezTo>
                <a:cubicBezTo>
                  <a:pt x="630" y="89"/>
                  <a:pt x="621" y="81"/>
                  <a:pt x="603" y="80"/>
                </a:cubicBezTo>
                <a:cubicBezTo>
                  <a:pt x="541" y="76"/>
                  <a:pt x="480" y="78"/>
                  <a:pt x="419" y="81"/>
                </a:cubicBezTo>
                <a:cubicBezTo>
                  <a:pt x="401" y="81"/>
                  <a:pt x="392" y="87"/>
                  <a:pt x="386" y="105"/>
                </a:cubicBezTo>
                <a:cubicBezTo>
                  <a:pt x="380" y="123"/>
                  <a:pt x="374" y="142"/>
                  <a:pt x="368" y="162"/>
                </a:cubicBezTo>
                <a:cubicBezTo>
                  <a:pt x="365" y="174"/>
                  <a:pt x="368" y="176"/>
                  <a:pt x="380" y="176"/>
                </a:cubicBezTo>
                <a:cubicBezTo>
                  <a:pt x="423" y="176"/>
                  <a:pt x="465" y="176"/>
                  <a:pt x="508" y="176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3" name="Freeform 31">
            <a:extLst>
              <a:ext uri="{FF2B5EF4-FFF2-40B4-BE49-F238E27FC236}">
                <a16:creationId xmlns:a16="http://schemas.microsoft.com/office/drawing/2014/main" id="{2E74B530-F98B-4253-BA74-60235A9FF3FE}"/>
              </a:ext>
            </a:extLst>
          </p:cNvPr>
          <p:cNvSpPr>
            <a:spLocks noEditPoints="1"/>
          </p:cNvSpPr>
          <p:nvPr/>
        </p:nvSpPr>
        <p:spPr bwMode="auto">
          <a:xfrm>
            <a:off x="3386139" y="1125141"/>
            <a:ext cx="1022747" cy="663179"/>
          </a:xfrm>
          <a:custGeom>
            <a:avLst/>
            <a:gdLst>
              <a:gd name="T0" fmla="*/ 398 w 965"/>
              <a:gd name="T1" fmla="*/ 0 h 626"/>
              <a:gd name="T2" fmla="*/ 697 w 965"/>
              <a:gd name="T3" fmla="*/ 0 h 626"/>
              <a:gd name="T4" fmla="*/ 783 w 965"/>
              <a:gd name="T5" fmla="*/ 75 h 626"/>
              <a:gd name="T6" fmla="*/ 800 w 965"/>
              <a:gd name="T7" fmla="*/ 90 h 626"/>
              <a:gd name="T8" fmla="*/ 849 w 965"/>
              <a:gd name="T9" fmla="*/ 95 h 626"/>
              <a:gd name="T10" fmla="*/ 939 w 965"/>
              <a:gd name="T11" fmla="*/ 277 h 626"/>
              <a:gd name="T12" fmla="*/ 835 w 965"/>
              <a:gd name="T13" fmla="*/ 398 h 626"/>
              <a:gd name="T14" fmla="*/ 707 w 965"/>
              <a:gd name="T15" fmla="*/ 442 h 626"/>
              <a:gd name="T16" fmla="*/ 661 w 965"/>
              <a:gd name="T17" fmla="*/ 467 h 626"/>
              <a:gd name="T18" fmla="*/ 624 w 965"/>
              <a:gd name="T19" fmla="*/ 561 h 626"/>
              <a:gd name="T20" fmla="*/ 564 w 965"/>
              <a:gd name="T21" fmla="*/ 625 h 626"/>
              <a:gd name="T22" fmla="*/ 244 w 965"/>
              <a:gd name="T23" fmla="*/ 625 h 626"/>
              <a:gd name="T24" fmla="*/ 187 w 965"/>
              <a:gd name="T25" fmla="*/ 563 h 626"/>
              <a:gd name="T26" fmla="*/ 152 w 965"/>
              <a:gd name="T27" fmla="*/ 477 h 626"/>
              <a:gd name="T28" fmla="*/ 32 w 965"/>
              <a:gd name="T29" fmla="*/ 306 h 626"/>
              <a:gd name="T30" fmla="*/ 6 w 965"/>
              <a:gd name="T31" fmla="*/ 75 h 626"/>
              <a:gd name="T32" fmla="*/ 92 w 965"/>
              <a:gd name="T33" fmla="*/ 0 h 626"/>
              <a:gd name="T34" fmla="*/ 398 w 965"/>
              <a:gd name="T35" fmla="*/ 0 h 626"/>
              <a:gd name="T36" fmla="*/ 398 w 965"/>
              <a:gd name="T37" fmla="*/ 0 h 626"/>
              <a:gd name="T38" fmla="*/ 289 w 965"/>
              <a:gd name="T39" fmla="*/ 252 h 626"/>
              <a:gd name="T40" fmla="*/ 369 w 965"/>
              <a:gd name="T41" fmla="*/ 257 h 626"/>
              <a:gd name="T42" fmla="*/ 543 w 965"/>
              <a:gd name="T43" fmla="*/ 298 h 626"/>
              <a:gd name="T44" fmla="*/ 553 w 965"/>
              <a:gd name="T45" fmla="*/ 301 h 626"/>
              <a:gd name="T46" fmla="*/ 555 w 965"/>
              <a:gd name="T47" fmla="*/ 290 h 626"/>
              <a:gd name="T48" fmla="*/ 518 w 965"/>
              <a:gd name="T49" fmla="*/ 236 h 626"/>
              <a:gd name="T50" fmla="*/ 395 w 965"/>
              <a:gd name="T51" fmla="*/ 193 h 626"/>
              <a:gd name="T52" fmla="*/ 213 w 965"/>
              <a:gd name="T53" fmla="*/ 177 h 626"/>
              <a:gd name="T54" fmla="*/ 195 w 965"/>
              <a:gd name="T55" fmla="*/ 194 h 626"/>
              <a:gd name="T56" fmla="*/ 238 w 965"/>
              <a:gd name="T57" fmla="*/ 309 h 626"/>
              <a:gd name="T58" fmla="*/ 293 w 965"/>
              <a:gd name="T59" fmla="*/ 365 h 626"/>
              <a:gd name="T60" fmla="*/ 432 w 965"/>
              <a:gd name="T61" fmla="*/ 389 h 626"/>
              <a:gd name="T62" fmla="*/ 604 w 965"/>
              <a:gd name="T63" fmla="*/ 387 h 626"/>
              <a:gd name="T64" fmla="*/ 475 w 965"/>
              <a:gd name="T65" fmla="*/ 296 h 626"/>
              <a:gd name="T66" fmla="*/ 364 w 965"/>
              <a:gd name="T67" fmla="*/ 285 h 626"/>
              <a:gd name="T68" fmla="*/ 289 w 965"/>
              <a:gd name="T69" fmla="*/ 252 h 626"/>
              <a:gd name="T70" fmla="*/ 183 w 965"/>
              <a:gd name="T71" fmla="*/ 392 h 626"/>
              <a:gd name="T72" fmla="*/ 143 w 965"/>
              <a:gd name="T73" fmla="*/ 325 h 626"/>
              <a:gd name="T74" fmla="*/ 113 w 965"/>
              <a:gd name="T75" fmla="*/ 145 h 626"/>
              <a:gd name="T76" fmla="*/ 138 w 965"/>
              <a:gd name="T77" fmla="*/ 119 h 626"/>
              <a:gd name="T78" fmla="*/ 616 w 965"/>
              <a:gd name="T79" fmla="*/ 120 h 626"/>
              <a:gd name="T80" fmla="*/ 708 w 965"/>
              <a:gd name="T81" fmla="*/ 120 h 626"/>
              <a:gd name="T82" fmla="*/ 724 w 965"/>
              <a:gd name="T83" fmla="*/ 113 h 626"/>
              <a:gd name="T84" fmla="*/ 691 w 965"/>
              <a:gd name="T85" fmla="*/ 60 h 626"/>
              <a:gd name="T86" fmla="*/ 99 w 965"/>
              <a:gd name="T87" fmla="*/ 61 h 626"/>
              <a:gd name="T88" fmla="*/ 65 w 965"/>
              <a:gd name="T89" fmla="*/ 93 h 626"/>
              <a:gd name="T90" fmla="*/ 67 w 965"/>
              <a:gd name="T91" fmla="*/ 135 h 626"/>
              <a:gd name="T92" fmla="*/ 111 w 965"/>
              <a:gd name="T93" fmla="*/ 326 h 626"/>
              <a:gd name="T94" fmla="*/ 183 w 965"/>
              <a:gd name="T95" fmla="*/ 392 h 626"/>
              <a:gd name="T96" fmla="*/ 866 w 965"/>
              <a:gd name="T97" fmla="*/ 244 h 626"/>
              <a:gd name="T98" fmla="*/ 825 w 965"/>
              <a:gd name="T99" fmla="*/ 189 h 626"/>
              <a:gd name="T100" fmla="*/ 776 w 965"/>
              <a:gd name="T101" fmla="*/ 230 h 626"/>
              <a:gd name="T102" fmla="*/ 747 w 965"/>
              <a:gd name="T103" fmla="*/ 346 h 626"/>
              <a:gd name="T104" fmla="*/ 745 w 965"/>
              <a:gd name="T105" fmla="*/ 355 h 626"/>
              <a:gd name="T106" fmla="*/ 756 w 965"/>
              <a:gd name="T107" fmla="*/ 355 h 626"/>
              <a:gd name="T108" fmla="*/ 832 w 965"/>
              <a:gd name="T109" fmla="*/ 313 h 626"/>
              <a:gd name="T110" fmla="*/ 866 w 965"/>
              <a:gd name="T111" fmla="*/ 244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4" h="626">
                <a:moveTo>
                  <a:pt x="398" y="0"/>
                </a:moveTo>
                <a:cubicBezTo>
                  <a:pt x="498" y="0"/>
                  <a:pt x="597" y="0"/>
                  <a:pt x="697" y="0"/>
                </a:cubicBezTo>
                <a:cubicBezTo>
                  <a:pt x="744" y="0"/>
                  <a:pt x="777" y="30"/>
                  <a:pt x="783" y="75"/>
                </a:cubicBezTo>
                <a:cubicBezTo>
                  <a:pt x="785" y="86"/>
                  <a:pt x="789" y="90"/>
                  <a:pt x="800" y="90"/>
                </a:cubicBezTo>
                <a:cubicBezTo>
                  <a:pt x="816" y="90"/>
                  <a:pt x="833" y="90"/>
                  <a:pt x="849" y="95"/>
                </a:cubicBezTo>
                <a:cubicBezTo>
                  <a:pt x="932" y="122"/>
                  <a:pt x="965" y="191"/>
                  <a:pt x="939" y="277"/>
                </a:cubicBezTo>
                <a:cubicBezTo>
                  <a:pt x="922" y="333"/>
                  <a:pt x="884" y="371"/>
                  <a:pt x="835" y="398"/>
                </a:cubicBezTo>
                <a:cubicBezTo>
                  <a:pt x="795" y="421"/>
                  <a:pt x="752" y="434"/>
                  <a:pt x="707" y="442"/>
                </a:cubicBezTo>
                <a:cubicBezTo>
                  <a:pt x="688" y="445"/>
                  <a:pt x="674" y="453"/>
                  <a:pt x="661" y="467"/>
                </a:cubicBezTo>
                <a:cubicBezTo>
                  <a:pt x="637" y="494"/>
                  <a:pt x="619" y="520"/>
                  <a:pt x="624" y="561"/>
                </a:cubicBezTo>
                <a:cubicBezTo>
                  <a:pt x="630" y="608"/>
                  <a:pt x="612" y="625"/>
                  <a:pt x="564" y="625"/>
                </a:cubicBezTo>
                <a:cubicBezTo>
                  <a:pt x="457" y="625"/>
                  <a:pt x="350" y="624"/>
                  <a:pt x="244" y="625"/>
                </a:cubicBezTo>
                <a:cubicBezTo>
                  <a:pt x="198" y="626"/>
                  <a:pt x="182" y="601"/>
                  <a:pt x="187" y="563"/>
                </a:cubicBezTo>
                <a:cubicBezTo>
                  <a:pt x="191" y="526"/>
                  <a:pt x="179" y="500"/>
                  <a:pt x="152" y="477"/>
                </a:cubicBezTo>
                <a:cubicBezTo>
                  <a:pt x="98" y="431"/>
                  <a:pt x="54" y="376"/>
                  <a:pt x="32" y="306"/>
                </a:cubicBezTo>
                <a:cubicBezTo>
                  <a:pt x="9" y="231"/>
                  <a:pt x="0" y="154"/>
                  <a:pt x="6" y="75"/>
                </a:cubicBezTo>
                <a:cubicBezTo>
                  <a:pt x="9" y="31"/>
                  <a:pt x="46" y="0"/>
                  <a:pt x="92" y="0"/>
                </a:cubicBezTo>
                <a:cubicBezTo>
                  <a:pt x="194" y="0"/>
                  <a:pt x="296" y="0"/>
                  <a:pt x="398" y="0"/>
                </a:cubicBezTo>
                <a:cubicBezTo>
                  <a:pt x="398" y="0"/>
                  <a:pt x="398" y="0"/>
                  <a:pt x="398" y="0"/>
                </a:cubicBezTo>
                <a:close/>
                <a:moveTo>
                  <a:pt x="289" y="252"/>
                </a:moveTo>
                <a:cubicBezTo>
                  <a:pt x="316" y="257"/>
                  <a:pt x="342" y="258"/>
                  <a:pt x="369" y="257"/>
                </a:cubicBezTo>
                <a:cubicBezTo>
                  <a:pt x="431" y="253"/>
                  <a:pt x="490" y="263"/>
                  <a:pt x="543" y="298"/>
                </a:cubicBezTo>
                <a:cubicBezTo>
                  <a:pt x="546" y="300"/>
                  <a:pt x="550" y="304"/>
                  <a:pt x="553" y="301"/>
                </a:cubicBezTo>
                <a:cubicBezTo>
                  <a:pt x="557" y="298"/>
                  <a:pt x="556" y="293"/>
                  <a:pt x="555" y="290"/>
                </a:cubicBezTo>
                <a:cubicBezTo>
                  <a:pt x="548" y="268"/>
                  <a:pt x="534" y="251"/>
                  <a:pt x="518" y="236"/>
                </a:cubicBezTo>
                <a:cubicBezTo>
                  <a:pt x="483" y="204"/>
                  <a:pt x="441" y="193"/>
                  <a:pt x="395" y="193"/>
                </a:cubicBezTo>
                <a:cubicBezTo>
                  <a:pt x="334" y="194"/>
                  <a:pt x="272" y="198"/>
                  <a:pt x="213" y="177"/>
                </a:cubicBezTo>
                <a:cubicBezTo>
                  <a:pt x="199" y="172"/>
                  <a:pt x="193" y="180"/>
                  <a:pt x="195" y="194"/>
                </a:cubicBezTo>
                <a:cubicBezTo>
                  <a:pt x="202" y="234"/>
                  <a:pt x="216" y="273"/>
                  <a:pt x="238" y="309"/>
                </a:cubicBezTo>
                <a:cubicBezTo>
                  <a:pt x="252" y="332"/>
                  <a:pt x="269" y="351"/>
                  <a:pt x="293" y="365"/>
                </a:cubicBezTo>
                <a:cubicBezTo>
                  <a:pt x="336" y="391"/>
                  <a:pt x="384" y="392"/>
                  <a:pt x="432" y="389"/>
                </a:cubicBezTo>
                <a:cubicBezTo>
                  <a:pt x="488" y="385"/>
                  <a:pt x="543" y="365"/>
                  <a:pt x="604" y="387"/>
                </a:cubicBezTo>
                <a:cubicBezTo>
                  <a:pt x="571" y="336"/>
                  <a:pt x="530" y="305"/>
                  <a:pt x="475" y="296"/>
                </a:cubicBezTo>
                <a:cubicBezTo>
                  <a:pt x="438" y="290"/>
                  <a:pt x="400" y="292"/>
                  <a:pt x="364" y="285"/>
                </a:cubicBezTo>
                <a:cubicBezTo>
                  <a:pt x="337" y="279"/>
                  <a:pt x="311" y="271"/>
                  <a:pt x="289" y="252"/>
                </a:cubicBezTo>
                <a:close/>
                <a:moveTo>
                  <a:pt x="183" y="392"/>
                </a:moveTo>
                <a:cubicBezTo>
                  <a:pt x="169" y="370"/>
                  <a:pt x="154" y="349"/>
                  <a:pt x="143" y="325"/>
                </a:cubicBezTo>
                <a:cubicBezTo>
                  <a:pt x="118" y="268"/>
                  <a:pt x="114" y="207"/>
                  <a:pt x="113" y="145"/>
                </a:cubicBezTo>
                <a:cubicBezTo>
                  <a:pt x="113" y="126"/>
                  <a:pt x="117" y="119"/>
                  <a:pt x="138" y="119"/>
                </a:cubicBezTo>
                <a:cubicBezTo>
                  <a:pt x="297" y="120"/>
                  <a:pt x="456" y="120"/>
                  <a:pt x="616" y="120"/>
                </a:cubicBezTo>
                <a:cubicBezTo>
                  <a:pt x="646" y="120"/>
                  <a:pt x="677" y="120"/>
                  <a:pt x="708" y="120"/>
                </a:cubicBezTo>
                <a:cubicBezTo>
                  <a:pt x="714" y="120"/>
                  <a:pt x="721" y="121"/>
                  <a:pt x="724" y="113"/>
                </a:cubicBezTo>
                <a:cubicBezTo>
                  <a:pt x="734" y="87"/>
                  <a:pt x="717" y="60"/>
                  <a:pt x="691" y="60"/>
                </a:cubicBezTo>
                <a:cubicBezTo>
                  <a:pt x="494" y="60"/>
                  <a:pt x="296" y="60"/>
                  <a:pt x="99" y="61"/>
                </a:cubicBezTo>
                <a:cubicBezTo>
                  <a:pt x="76" y="61"/>
                  <a:pt x="66" y="70"/>
                  <a:pt x="65" y="93"/>
                </a:cubicBezTo>
                <a:cubicBezTo>
                  <a:pt x="64" y="107"/>
                  <a:pt x="65" y="121"/>
                  <a:pt x="67" y="135"/>
                </a:cubicBezTo>
                <a:cubicBezTo>
                  <a:pt x="72" y="201"/>
                  <a:pt x="80" y="266"/>
                  <a:pt x="111" y="326"/>
                </a:cubicBezTo>
                <a:cubicBezTo>
                  <a:pt x="127" y="357"/>
                  <a:pt x="149" y="381"/>
                  <a:pt x="183" y="392"/>
                </a:cubicBezTo>
                <a:close/>
                <a:moveTo>
                  <a:pt x="866" y="244"/>
                </a:moveTo>
                <a:cubicBezTo>
                  <a:pt x="866" y="213"/>
                  <a:pt x="849" y="191"/>
                  <a:pt x="825" y="189"/>
                </a:cubicBezTo>
                <a:cubicBezTo>
                  <a:pt x="804" y="188"/>
                  <a:pt x="780" y="207"/>
                  <a:pt x="776" y="230"/>
                </a:cubicBezTo>
                <a:cubicBezTo>
                  <a:pt x="771" y="270"/>
                  <a:pt x="760" y="308"/>
                  <a:pt x="747" y="346"/>
                </a:cubicBezTo>
                <a:cubicBezTo>
                  <a:pt x="745" y="349"/>
                  <a:pt x="743" y="352"/>
                  <a:pt x="745" y="355"/>
                </a:cubicBezTo>
                <a:cubicBezTo>
                  <a:pt x="748" y="359"/>
                  <a:pt x="753" y="357"/>
                  <a:pt x="756" y="355"/>
                </a:cubicBezTo>
                <a:cubicBezTo>
                  <a:pt x="784" y="345"/>
                  <a:pt x="811" y="334"/>
                  <a:pt x="832" y="313"/>
                </a:cubicBezTo>
                <a:cubicBezTo>
                  <a:pt x="853" y="293"/>
                  <a:pt x="863" y="268"/>
                  <a:pt x="866" y="24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4" name="Freeform 32">
            <a:extLst>
              <a:ext uri="{FF2B5EF4-FFF2-40B4-BE49-F238E27FC236}">
                <a16:creationId xmlns:a16="http://schemas.microsoft.com/office/drawing/2014/main" id="{67929BA9-5008-4889-A8A6-8A91AA98DD58}"/>
              </a:ext>
            </a:extLst>
          </p:cNvPr>
          <p:cNvSpPr/>
          <p:nvPr/>
        </p:nvSpPr>
        <p:spPr bwMode="auto">
          <a:xfrm>
            <a:off x="1870472" y="1202531"/>
            <a:ext cx="976313" cy="634604"/>
          </a:xfrm>
          <a:custGeom>
            <a:avLst/>
            <a:gdLst>
              <a:gd name="T0" fmla="*/ 467 w 921"/>
              <a:gd name="T1" fmla="*/ 188 h 598"/>
              <a:gd name="T2" fmla="*/ 725 w 921"/>
              <a:gd name="T3" fmla="*/ 156 h 598"/>
              <a:gd name="T4" fmla="*/ 817 w 921"/>
              <a:gd name="T5" fmla="*/ 113 h 598"/>
              <a:gd name="T6" fmla="*/ 816 w 921"/>
              <a:gd name="T7" fmla="*/ 39 h 598"/>
              <a:gd name="T8" fmla="*/ 799 w 921"/>
              <a:gd name="T9" fmla="*/ 15 h 598"/>
              <a:gd name="T10" fmla="*/ 830 w 921"/>
              <a:gd name="T11" fmla="*/ 17 h 598"/>
              <a:gd name="T12" fmla="*/ 864 w 921"/>
              <a:gd name="T13" fmla="*/ 33 h 598"/>
              <a:gd name="T14" fmla="*/ 916 w 921"/>
              <a:gd name="T15" fmla="*/ 132 h 598"/>
              <a:gd name="T16" fmla="*/ 745 w 921"/>
              <a:gd name="T17" fmla="*/ 512 h 598"/>
              <a:gd name="T18" fmla="*/ 575 w 921"/>
              <a:gd name="T19" fmla="*/ 587 h 598"/>
              <a:gd name="T20" fmla="*/ 313 w 921"/>
              <a:gd name="T21" fmla="*/ 578 h 598"/>
              <a:gd name="T22" fmla="*/ 180 w 921"/>
              <a:gd name="T23" fmla="*/ 503 h 598"/>
              <a:gd name="T24" fmla="*/ 22 w 921"/>
              <a:gd name="T25" fmla="*/ 231 h 598"/>
              <a:gd name="T26" fmla="*/ 3 w 921"/>
              <a:gd name="T27" fmla="*/ 123 h 598"/>
              <a:gd name="T28" fmla="*/ 39 w 921"/>
              <a:gd name="T29" fmla="*/ 44 h 598"/>
              <a:gd name="T30" fmla="*/ 101 w 921"/>
              <a:gd name="T31" fmla="*/ 12 h 598"/>
              <a:gd name="T32" fmla="*/ 122 w 921"/>
              <a:gd name="T33" fmla="*/ 20 h 598"/>
              <a:gd name="T34" fmla="*/ 114 w 921"/>
              <a:gd name="T35" fmla="*/ 35 h 598"/>
              <a:gd name="T36" fmla="*/ 121 w 921"/>
              <a:gd name="T37" fmla="*/ 122 h 598"/>
              <a:gd name="T38" fmla="*/ 262 w 921"/>
              <a:gd name="T39" fmla="*/ 171 h 598"/>
              <a:gd name="T40" fmla="*/ 467 w 921"/>
              <a:gd name="T41" fmla="*/ 18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1" h="598">
                <a:moveTo>
                  <a:pt x="467" y="188"/>
                </a:moveTo>
                <a:cubicBezTo>
                  <a:pt x="554" y="187"/>
                  <a:pt x="641" y="180"/>
                  <a:pt x="725" y="156"/>
                </a:cubicBezTo>
                <a:cubicBezTo>
                  <a:pt x="758" y="146"/>
                  <a:pt x="790" y="135"/>
                  <a:pt x="817" y="113"/>
                </a:cubicBezTo>
                <a:cubicBezTo>
                  <a:pt x="845" y="90"/>
                  <a:pt x="844" y="62"/>
                  <a:pt x="816" y="39"/>
                </a:cubicBezTo>
                <a:cubicBezTo>
                  <a:pt x="809" y="33"/>
                  <a:pt x="790" y="30"/>
                  <a:pt x="799" y="15"/>
                </a:cubicBezTo>
                <a:cubicBezTo>
                  <a:pt x="807" y="0"/>
                  <a:pt x="820" y="13"/>
                  <a:pt x="830" y="17"/>
                </a:cubicBezTo>
                <a:cubicBezTo>
                  <a:pt x="842" y="22"/>
                  <a:pt x="853" y="27"/>
                  <a:pt x="864" y="33"/>
                </a:cubicBezTo>
                <a:cubicBezTo>
                  <a:pt x="901" y="55"/>
                  <a:pt x="921" y="85"/>
                  <a:pt x="916" y="132"/>
                </a:cubicBezTo>
                <a:cubicBezTo>
                  <a:pt x="901" y="278"/>
                  <a:pt x="855" y="409"/>
                  <a:pt x="745" y="512"/>
                </a:cubicBezTo>
                <a:cubicBezTo>
                  <a:pt x="697" y="557"/>
                  <a:pt x="640" y="578"/>
                  <a:pt x="575" y="587"/>
                </a:cubicBezTo>
                <a:cubicBezTo>
                  <a:pt x="487" y="598"/>
                  <a:pt x="401" y="594"/>
                  <a:pt x="313" y="578"/>
                </a:cubicBezTo>
                <a:cubicBezTo>
                  <a:pt x="259" y="568"/>
                  <a:pt x="219" y="537"/>
                  <a:pt x="180" y="503"/>
                </a:cubicBezTo>
                <a:cubicBezTo>
                  <a:pt x="99" y="429"/>
                  <a:pt x="51" y="335"/>
                  <a:pt x="22" y="231"/>
                </a:cubicBezTo>
                <a:cubicBezTo>
                  <a:pt x="12" y="196"/>
                  <a:pt x="6" y="160"/>
                  <a:pt x="3" y="123"/>
                </a:cubicBezTo>
                <a:cubicBezTo>
                  <a:pt x="0" y="88"/>
                  <a:pt x="12" y="64"/>
                  <a:pt x="39" y="44"/>
                </a:cubicBezTo>
                <a:cubicBezTo>
                  <a:pt x="58" y="30"/>
                  <a:pt x="79" y="20"/>
                  <a:pt x="101" y="12"/>
                </a:cubicBezTo>
                <a:cubicBezTo>
                  <a:pt x="111" y="8"/>
                  <a:pt x="117" y="11"/>
                  <a:pt x="122" y="20"/>
                </a:cubicBezTo>
                <a:cubicBezTo>
                  <a:pt x="128" y="29"/>
                  <a:pt x="118" y="32"/>
                  <a:pt x="114" y="35"/>
                </a:cubicBezTo>
                <a:cubicBezTo>
                  <a:pt x="71" y="67"/>
                  <a:pt x="87" y="101"/>
                  <a:pt x="121" y="122"/>
                </a:cubicBezTo>
                <a:cubicBezTo>
                  <a:pt x="164" y="149"/>
                  <a:pt x="213" y="161"/>
                  <a:pt x="262" y="171"/>
                </a:cubicBezTo>
                <a:cubicBezTo>
                  <a:pt x="330" y="184"/>
                  <a:pt x="398" y="189"/>
                  <a:pt x="467" y="18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5" name="Freeform 33">
            <a:extLst>
              <a:ext uri="{FF2B5EF4-FFF2-40B4-BE49-F238E27FC236}">
                <a16:creationId xmlns:a16="http://schemas.microsoft.com/office/drawing/2014/main" id="{7B23CED3-B8E8-405C-8A97-D6FA79B44F19}"/>
              </a:ext>
            </a:extLst>
          </p:cNvPr>
          <p:cNvSpPr>
            <a:spLocks noEditPoints="1"/>
          </p:cNvSpPr>
          <p:nvPr/>
        </p:nvSpPr>
        <p:spPr bwMode="auto">
          <a:xfrm>
            <a:off x="3561160" y="2316956"/>
            <a:ext cx="590550" cy="900113"/>
          </a:xfrm>
          <a:custGeom>
            <a:avLst/>
            <a:gdLst>
              <a:gd name="T0" fmla="*/ 278 w 557"/>
              <a:gd name="T1" fmla="*/ 848 h 849"/>
              <a:gd name="T2" fmla="*/ 90 w 557"/>
              <a:gd name="T3" fmla="*/ 848 h 849"/>
              <a:gd name="T4" fmla="*/ 0 w 557"/>
              <a:gd name="T5" fmla="*/ 760 h 849"/>
              <a:gd name="T6" fmla="*/ 0 w 557"/>
              <a:gd name="T7" fmla="*/ 422 h 849"/>
              <a:gd name="T8" fmla="*/ 45 w 557"/>
              <a:gd name="T9" fmla="*/ 312 h 849"/>
              <a:gd name="T10" fmla="*/ 143 w 557"/>
              <a:gd name="T11" fmla="*/ 207 h 849"/>
              <a:gd name="T12" fmla="*/ 152 w 557"/>
              <a:gd name="T13" fmla="*/ 186 h 849"/>
              <a:gd name="T14" fmla="*/ 152 w 557"/>
              <a:gd name="T15" fmla="*/ 146 h 849"/>
              <a:gd name="T16" fmla="*/ 132 w 557"/>
              <a:gd name="T17" fmla="*/ 105 h 849"/>
              <a:gd name="T18" fmla="*/ 108 w 557"/>
              <a:gd name="T19" fmla="*/ 25 h 849"/>
              <a:gd name="T20" fmla="*/ 146 w 557"/>
              <a:gd name="T21" fmla="*/ 0 h 849"/>
              <a:gd name="T22" fmla="*/ 412 w 557"/>
              <a:gd name="T23" fmla="*/ 1 h 849"/>
              <a:gd name="T24" fmla="*/ 450 w 557"/>
              <a:gd name="T25" fmla="*/ 42 h 849"/>
              <a:gd name="T26" fmla="*/ 411 w 557"/>
              <a:gd name="T27" fmla="*/ 112 h 849"/>
              <a:gd name="T28" fmla="*/ 405 w 557"/>
              <a:gd name="T29" fmla="*/ 121 h 849"/>
              <a:gd name="T30" fmla="*/ 404 w 557"/>
              <a:gd name="T31" fmla="*/ 131 h 849"/>
              <a:gd name="T32" fmla="*/ 462 w 557"/>
              <a:gd name="T33" fmla="*/ 259 h 849"/>
              <a:gd name="T34" fmla="*/ 537 w 557"/>
              <a:gd name="T35" fmla="*/ 347 h 849"/>
              <a:gd name="T36" fmla="*/ 557 w 557"/>
              <a:gd name="T37" fmla="*/ 427 h 849"/>
              <a:gd name="T38" fmla="*/ 556 w 557"/>
              <a:gd name="T39" fmla="*/ 765 h 849"/>
              <a:gd name="T40" fmla="*/ 474 w 557"/>
              <a:gd name="T41" fmla="*/ 848 h 849"/>
              <a:gd name="T42" fmla="*/ 278 w 557"/>
              <a:gd name="T43" fmla="*/ 848 h 849"/>
              <a:gd name="T44" fmla="*/ 460 w 557"/>
              <a:gd name="T45" fmla="*/ 545 h 849"/>
              <a:gd name="T46" fmla="*/ 461 w 557"/>
              <a:gd name="T47" fmla="*/ 545 h 849"/>
              <a:gd name="T48" fmla="*/ 461 w 557"/>
              <a:gd name="T49" fmla="*/ 505 h 849"/>
              <a:gd name="T50" fmla="*/ 425 w 557"/>
              <a:gd name="T51" fmla="*/ 470 h 849"/>
              <a:gd name="T52" fmla="*/ 375 w 557"/>
              <a:gd name="T53" fmla="*/ 470 h 849"/>
              <a:gd name="T54" fmla="*/ 360 w 557"/>
              <a:gd name="T55" fmla="*/ 455 h 849"/>
              <a:gd name="T56" fmla="*/ 360 w 557"/>
              <a:gd name="T57" fmla="*/ 401 h 849"/>
              <a:gd name="T58" fmla="*/ 325 w 557"/>
              <a:gd name="T59" fmla="*/ 369 h 849"/>
              <a:gd name="T60" fmla="*/ 239 w 557"/>
              <a:gd name="T61" fmla="*/ 369 h 849"/>
              <a:gd name="T62" fmla="*/ 209 w 557"/>
              <a:gd name="T63" fmla="*/ 396 h 849"/>
              <a:gd name="T64" fmla="*/ 208 w 557"/>
              <a:gd name="T65" fmla="*/ 450 h 849"/>
              <a:gd name="T66" fmla="*/ 189 w 557"/>
              <a:gd name="T67" fmla="*/ 470 h 849"/>
              <a:gd name="T68" fmla="*/ 143 w 557"/>
              <a:gd name="T69" fmla="*/ 470 h 849"/>
              <a:gd name="T70" fmla="*/ 106 w 557"/>
              <a:gd name="T71" fmla="*/ 504 h 849"/>
              <a:gd name="T72" fmla="*/ 106 w 557"/>
              <a:gd name="T73" fmla="*/ 588 h 849"/>
              <a:gd name="T74" fmla="*/ 138 w 557"/>
              <a:gd name="T75" fmla="*/ 621 h 849"/>
              <a:gd name="T76" fmla="*/ 192 w 557"/>
              <a:gd name="T77" fmla="*/ 622 h 849"/>
              <a:gd name="T78" fmla="*/ 208 w 557"/>
              <a:gd name="T79" fmla="*/ 639 h 849"/>
              <a:gd name="T80" fmla="*/ 208 w 557"/>
              <a:gd name="T81" fmla="*/ 693 h 849"/>
              <a:gd name="T82" fmla="*/ 235 w 557"/>
              <a:gd name="T83" fmla="*/ 722 h 849"/>
              <a:gd name="T84" fmla="*/ 333 w 557"/>
              <a:gd name="T85" fmla="*/ 722 h 849"/>
              <a:gd name="T86" fmla="*/ 359 w 557"/>
              <a:gd name="T87" fmla="*/ 693 h 849"/>
              <a:gd name="T88" fmla="*/ 360 w 557"/>
              <a:gd name="T89" fmla="*/ 637 h 849"/>
              <a:gd name="T90" fmla="*/ 375 w 557"/>
              <a:gd name="T91" fmla="*/ 622 h 849"/>
              <a:gd name="T92" fmla="*/ 429 w 557"/>
              <a:gd name="T93" fmla="*/ 622 h 849"/>
              <a:gd name="T94" fmla="*/ 460 w 557"/>
              <a:gd name="T95" fmla="*/ 592 h 849"/>
              <a:gd name="T96" fmla="*/ 460 w 557"/>
              <a:gd name="T97" fmla="*/ 545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57" h="849">
                <a:moveTo>
                  <a:pt x="278" y="848"/>
                </a:moveTo>
                <a:cubicBezTo>
                  <a:pt x="215" y="848"/>
                  <a:pt x="152" y="848"/>
                  <a:pt x="90" y="848"/>
                </a:cubicBezTo>
                <a:cubicBezTo>
                  <a:pt x="33" y="848"/>
                  <a:pt x="0" y="816"/>
                  <a:pt x="0" y="760"/>
                </a:cubicBezTo>
                <a:cubicBezTo>
                  <a:pt x="0" y="647"/>
                  <a:pt x="1" y="534"/>
                  <a:pt x="0" y="422"/>
                </a:cubicBezTo>
                <a:cubicBezTo>
                  <a:pt x="0" y="378"/>
                  <a:pt x="16" y="343"/>
                  <a:pt x="45" y="312"/>
                </a:cubicBezTo>
                <a:cubicBezTo>
                  <a:pt x="77" y="277"/>
                  <a:pt x="110" y="242"/>
                  <a:pt x="143" y="207"/>
                </a:cubicBezTo>
                <a:cubicBezTo>
                  <a:pt x="149" y="201"/>
                  <a:pt x="152" y="194"/>
                  <a:pt x="152" y="186"/>
                </a:cubicBezTo>
                <a:cubicBezTo>
                  <a:pt x="152" y="173"/>
                  <a:pt x="152" y="159"/>
                  <a:pt x="152" y="146"/>
                </a:cubicBezTo>
                <a:cubicBezTo>
                  <a:pt x="151" y="129"/>
                  <a:pt x="156" y="114"/>
                  <a:pt x="132" y="105"/>
                </a:cubicBezTo>
                <a:cubicBezTo>
                  <a:pt x="113" y="99"/>
                  <a:pt x="99" y="43"/>
                  <a:pt x="108" y="25"/>
                </a:cubicBezTo>
                <a:cubicBezTo>
                  <a:pt x="115" y="9"/>
                  <a:pt x="129" y="0"/>
                  <a:pt x="146" y="0"/>
                </a:cubicBezTo>
                <a:cubicBezTo>
                  <a:pt x="235" y="0"/>
                  <a:pt x="324" y="0"/>
                  <a:pt x="412" y="1"/>
                </a:cubicBezTo>
                <a:cubicBezTo>
                  <a:pt x="436" y="1"/>
                  <a:pt x="453" y="19"/>
                  <a:pt x="450" y="42"/>
                </a:cubicBezTo>
                <a:cubicBezTo>
                  <a:pt x="447" y="71"/>
                  <a:pt x="445" y="101"/>
                  <a:pt x="411" y="112"/>
                </a:cubicBezTo>
                <a:cubicBezTo>
                  <a:pt x="407" y="114"/>
                  <a:pt x="405" y="117"/>
                  <a:pt x="405" y="121"/>
                </a:cubicBezTo>
                <a:cubicBezTo>
                  <a:pt x="405" y="124"/>
                  <a:pt x="405" y="128"/>
                  <a:pt x="404" y="131"/>
                </a:cubicBezTo>
                <a:cubicBezTo>
                  <a:pt x="391" y="188"/>
                  <a:pt x="426" y="223"/>
                  <a:pt x="462" y="259"/>
                </a:cubicBezTo>
                <a:cubicBezTo>
                  <a:pt x="489" y="286"/>
                  <a:pt x="517" y="313"/>
                  <a:pt x="537" y="347"/>
                </a:cubicBezTo>
                <a:cubicBezTo>
                  <a:pt x="552" y="372"/>
                  <a:pt x="557" y="399"/>
                  <a:pt x="557" y="427"/>
                </a:cubicBezTo>
                <a:cubicBezTo>
                  <a:pt x="557" y="540"/>
                  <a:pt x="557" y="652"/>
                  <a:pt x="556" y="765"/>
                </a:cubicBezTo>
                <a:cubicBezTo>
                  <a:pt x="556" y="813"/>
                  <a:pt x="522" y="848"/>
                  <a:pt x="474" y="848"/>
                </a:cubicBezTo>
                <a:cubicBezTo>
                  <a:pt x="408" y="849"/>
                  <a:pt x="343" y="848"/>
                  <a:pt x="278" y="848"/>
                </a:cubicBezTo>
                <a:close/>
                <a:moveTo>
                  <a:pt x="460" y="545"/>
                </a:moveTo>
                <a:cubicBezTo>
                  <a:pt x="460" y="545"/>
                  <a:pt x="460" y="545"/>
                  <a:pt x="461" y="545"/>
                </a:cubicBezTo>
                <a:cubicBezTo>
                  <a:pt x="461" y="531"/>
                  <a:pt x="461" y="518"/>
                  <a:pt x="461" y="505"/>
                </a:cubicBezTo>
                <a:cubicBezTo>
                  <a:pt x="460" y="479"/>
                  <a:pt x="451" y="470"/>
                  <a:pt x="425" y="470"/>
                </a:cubicBezTo>
                <a:cubicBezTo>
                  <a:pt x="409" y="470"/>
                  <a:pt x="392" y="470"/>
                  <a:pt x="375" y="470"/>
                </a:cubicBezTo>
                <a:cubicBezTo>
                  <a:pt x="364" y="470"/>
                  <a:pt x="360" y="466"/>
                  <a:pt x="360" y="455"/>
                </a:cubicBezTo>
                <a:cubicBezTo>
                  <a:pt x="360" y="437"/>
                  <a:pt x="361" y="419"/>
                  <a:pt x="360" y="401"/>
                </a:cubicBezTo>
                <a:cubicBezTo>
                  <a:pt x="358" y="378"/>
                  <a:pt x="348" y="369"/>
                  <a:pt x="325" y="369"/>
                </a:cubicBezTo>
                <a:cubicBezTo>
                  <a:pt x="296" y="368"/>
                  <a:pt x="268" y="368"/>
                  <a:pt x="239" y="369"/>
                </a:cubicBezTo>
                <a:cubicBezTo>
                  <a:pt x="222" y="369"/>
                  <a:pt x="210" y="377"/>
                  <a:pt x="209" y="396"/>
                </a:cubicBezTo>
                <a:cubicBezTo>
                  <a:pt x="208" y="414"/>
                  <a:pt x="207" y="432"/>
                  <a:pt x="208" y="450"/>
                </a:cubicBezTo>
                <a:cubicBezTo>
                  <a:pt x="208" y="464"/>
                  <a:pt x="204" y="471"/>
                  <a:pt x="189" y="470"/>
                </a:cubicBezTo>
                <a:cubicBezTo>
                  <a:pt x="173" y="469"/>
                  <a:pt x="158" y="470"/>
                  <a:pt x="143" y="470"/>
                </a:cubicBezTo>
                <a:cubicBezTo>
                  <a:pt x="117" y="470"/>
                  <a:pt x="107" y="480"/>
                  <a:pt x="106" y="504"/>
                </a:cubicBezTo>
                <a:cubicBezTo>
                  <a:pt x="106" y="532"/>
                  <a:pt x="106" y="560"/>
                  <a:pt x="106" y="588"/>
                </a:cubicBezTo>
                <a:cubicBezTo>
                  <a:pt x="107" y="610"/>
                  <a:pt x="116" y="620"/>
                  <a:pt x="138" y="621"/>
                </a:cubicBezTo>
                <a:cubicBezTo>
                  <a:pt x="156" y="622"/>
                  <a:pt x="174" y="622"/>
                  <a:pt x="192" y="622"/>
                </a:cubicBezTo>
                <a:cubicBezTo>
                  <a:pt x="204" y="622"/>
                  <a:pt x="208" y="627"/>
                  <a:pt x="208" y="639"/>
                </a:cubicBezTo>
                <a:cubicBezTo>
                  <a:pt x="207" y="657"/>
                  <a:pt x="207" y="675"/>
                  <a:pt x="208" y="693"/>
                </a:cubicBezTo>
                <a:cubicBezTo>
                  <a:pt x="208" y="710"/>
                  <a:pt x="218" y="721"/>
                  <a:pt x="235" y="722"/>
                </a:cubicBezTo>
                <a:cubicBezTo>
                  <a:pt x="267" y="723"/>
                  <a:pt x="300" y="722"/>
                  <a:pt x="333" y="722"/>
                </a:cubicBezTo>
                <a:cubicBezTo>
                  <a:pt x="351" y="721"/>
                  <a:pt x="358" y="710"/>
                  <a:pt x="359" y="693"/>
                </a:cubicBezTo>
                <a:cubicBezTo>
                  <a:pt x="360" y="674"/>
                  <a:pt x="360" y="656"/>
                  <a:pt x="360" y="637"/>
                </a:cubicBezTo>
                <a:cubicBezTo>
                  <a:pt x="360" y="626"/>
                  <a:pt x="364" y="622"/>
                  <a:pt x="375" y="622"/>
                </a:cubicBezTo>
                <a:cubicBezTo>
                  <a:pt x="393" y="623"/>
                  <a:pt x="411" y="622"/>
                  <a:pt x="429" y="622"/>
                </a:cubicBezTo>
                <a:cubicBezTo>
                  <a:pt x="448" y="621"/>
                  <a:pt x="459" y="612"/>
                  <a:pt x="460" y="592"/>
                </a:cubicBezTo>
                <a:cubicBezTo>
                  <a:pt x="460" y="577"/>
                  <a:pt x="460" y="561"/>
                  <a:pt x="460" y="545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6" name="Freeform 34">
            <a:extLst>
              <a:ext uri="{FF2B5EF4-FFF2-40B4-BE49-F238E27FC236}">
                <a16:creationId xmlns:a16="http://schemas.microsoft.com/office/drawing/2014/main" id="{989EABD1-2B8F-4B7D-899F-F88876F54A0F}"/>
              </a:ext>
            </a:extLst>
          </p:cNvPr>
          <p:cNvSpPr/>
          <p:nvPr/>
        </p:nvSpPr>
        <p:spPr bwMode="auto">
          <a:xfrm>
            <a:off x="335757" y="3793332"/>
            <a:ext cx="987029" cy="988219"/>
          </a:xfrm>
          <a:custGeom>
            <a:avLst/>
            <a:gdLst>
              <a:gd name="T0" fmla="*/ 667 w 931"/>
              <a:gd name="T1" fmla="*/ 864 h 932"/>
              <a:gd name="T2" fmla="*/ 337 w 931"/>
              <a:gd name="T3" fmla="*/ 928 h 932"/>
              <a:gd name="T4" fmla="*/ 247 w 931"/>
              <a:gd name="T5" fmla="*/ 714 h 932"/>
              <a:gd name="T6" fmla="*/ 104 w 931"/>
              <a:gd name="T7" fmla="*/ 684 h 932"/>
              <a:gd name="T8" fmla="*/ 2 w 931"/>
              <a:gd name="T9" fmla="*/ 345 h 932"/>
              <a:gd name="T10" fmla="*/ 224 w 931"/>
              <a:gd name="T11" fmla="*/ 246 h 932"/>
              <a:gd name="T12" fmla="*/ 246 w 931"/>
              <a:gd name="T13" fmla="*/ 114 h 932"/>
              <a:gd name="T14" fmla="*/ 576 w 931"/>
              <a:gd name="T15" fmla="*/ 1 h 932"/>
              <a:gd name="T16" fmla="*/ 684 w 931"/>
              <a:gd name="T17" fmla="*/ 228 h 932"/>
              <a:gd name="T18" fmla="*/ 832 w 931"/>
              <a:gd name="T19" fmla="*/ 247 h 932"/>
              <a:gd name="T20" fmla="*/ 930 w 931"/>
              <a:gd name="T21" fmla="*/ 586 h 932"/>
              <a:gd name="T22" fmla="*/ 786 w 931"/>
              <a:gd name="T23" fmla="*/ 684 h 932"/>
              <a:gd name="T24" fmla="*/ 789 w 931"/>
              <a:gd name="T25" fmla="*/ 616 h 932"/>
              <a:gd name="T26" fmla="*/ 861 w 931"/>
              <a:gd name="T27" fmla="*/ 577 h 932"/>
              <a:gd name="T28" fmla="*/ 848 w 931"/>
              <a:gd name="T29" fmla="*/ 324 h 932"/>
              <a:gd name="T30" fmla="*/ 640 w 931"/>
              <a:gd name="T31" fmla="*/ 314 h 932"/>
              <a:gd name="T32" fmla="*/ 616 w 931"/>
              <a:gd name="T33" fmla="*/ 109 h 932"/>
              <a:gd name="T34" fmla="*/ 603 w 931"/>
              <a:gd name="T35" fmla="*/ 80 h 932"/>
              <a:gd name="T36" fmla="*/ 356 w 931"/>
              <a:gd name="T37" fmla="*/ 69 h 932"/>
              <a:gd name="T38" fmla="*/ 314 w 931"/>
              <a:gd name="T39" fmla="*/ 224 h 932"/>
              <a:gd name="T40" fmla="*/ 119 w 931"/>
              <a:gd name="T41" fmla="*/ 314 h 932"/>
              <a:gd name="T42" fmla="*/ 69 w 931"/>
              <a:gd name="T43" fmla="*/ 567 h 932"/>
              <a:gd name="T44" fmla="*/ 87 w 931"/>
              <a:gd name="T45" fmla="*/ 609 h 932"/>
              <a:gd name="T46" fmla="*/ 251 w 931"/>
              <a:gd name="T47" fmla="*/ 615 h 932"/>
              <a:gd name="T48" fmla="*/ 295 w 931"/>
              <a:gd name="T49" fmla="*/ 616 h 932"/>
              <a:gd name="T50" fmla="*/ 316 w 931"/>
              <a:gd name="T51" fmla="*/ 648 h 932"/>
              <a:gd name="T52" fmla="*/ 316 w 931"/>
              <a:gd name="T53" fmla="*/ 676 h 932"/>
              <a:gd name="T54" fmla="*/ 319 w 931"/>
              <a:gd name="T55" fmla="*/ 840 h 932"/>
              <a:gd name="T56" fmla="*/ 351 w 931"/>
              <a:gd name="T57" fmla="*/ 862 h 932"/>
              <a:gd name="T58" fmla="*/ 610 w 931"/>
              <a:gd name="T59" fmla="*/ 827 h 932"/>
              <a:gd name="T60" fmla="*/ 595 w 931"/>
              <a:gd name="T61" fmla="*/ 695 h 932"/>
              <a:gd name="T62" fmla="*/ 471 w 931"/>
              <a:gd name="T63" fmla="*/ 652 h 932"/>
              <a:gd name="T64" fmla="*/ 402 w 931"/>
              <a:gd name="T65" fmla="*/ 620 h 932"/>
              <a:gd name="T66" fmla="*/ 366 w 931"/>
              <a:gd name="T67" fmla="*/ 588 h 932"/>
              <a:gd name="T68" fmla="*/ 387 w 931"/>
              <a:gd name="T69" fmla="*/ 350 h 932"/>
              <a:gd name="T70" fmla="*/ 499 w 931"/>
              <a:gd name="T71" fmla="*/ 404 h 932"/>
              <a:gd name="T72" fmla="*/ 571 w 931"/>
              <a:gd name="T73" fmla="*/ 440 h 932"/>
              <a:gd name="T74" fmla="*/ 614 w 931"/>
              <a:gd name="T75" fmla="*/ 477 h 932"/>
              <a:gd name="T76" fmla="*/ 614 w 931"/>
              <a:gd name="T77" fmla="*/ 477 h 932"/>
              <a:gd name="T78" fmla="*/ 647 w 931"/>
              <a:gd name="T79" fmla="*/ 544 h 932"/>
              <a:gd name="T80" fmla="*/ 652 w 931"/>
              <a:gd name="T81" fmla="*/ 572 h 932"/>
              <a:gd name="T82" fmla="*/ 644 w 931"/>
              <a:gd name="T83" fmla="*/ 603 h 932"/>
              <a:gd name="T84" fmla="*/ 449 w 931"/>
              <a:gd name="T85" fmla="*/ 465 h 932"/>
              <a:gd name="T86" fmla="*/ 408 w 931"/>
              <a:gd name="T87" fmla="*/ 457 h 932"/>
              <a:gd name="T88" fmla="*/ 651 w 931"/>
              <a:gd name="T89" fmla="*/ 637 h 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31" h="932">
                <a:moveTo>
                  <a:pt x="651" y="637"/>
                </a:moveTo>
                <a:cubicBezTo>
                  <a:pt x="690" y="710"/>
                  <a:pt x="695" y="786"/>
                  <a:pt x="667" y="864"/>
                </a:cubicBezTo>
                <a:cubicBezTo>
                  <a:pt x="653" y="904"/>
                  <a:pt x="623" y="925"/>
                  <a:pt x="581" y="927"/>
                </a:cubicBezTo>
                <a:cubicBezTo>
                  <a:pt x="500" y="932"/>
                  <a:pt x="418" y="931"/>
                  <a:pt x="337" y="928"/>
                </a:cubicBezTo>
                <a:cubicBezTo>
                  <a:pt x="289" y="926"/>
                  <a:pt x="248" y="881"/>
                  <a:pt x="247" y="832"/>
                </a:cubicBezTo>
                <a:cubicBezTo>
                  <a:pt x="247" y="793"/>
                  <a:pt x="247" y="754"/>
                  <a:pt x="247" y="714"/>
                </a:cubicBezTo>
                <a:cubicBezTo>
                  <a:pt x="247" y="684"/>
                  <a:pt x="247" y="684"/>
                  <a:pt x="218" y="684"/>
                </a:cubicBezTo>
                <a:cubicBezTo>
                  <a:pt x="180" y="684"/>
                  <a:pt x="142" y="684"/>
                  <a:pt x="104" y="684"/>
                </a:cubicBezTo>
                <a:cubicBezTo>
                  <a:pt x="48" y="684"/>
                  <a:pt x="2" y="641"/>
                  <a:pt x="1" y="585"/>
                </a:cubicBezTo>
                <a:cubicBezTo>
                  <a:pt x="0" y="505"/>
                  <a:pt x="0" y="425"/>
                  <a:pt x="2" y="345"/>
                </a:cubicBezTo>
                <a:cubicBezTo>
                  <a:pt x="2" y="291"/>
                  <a:pt x="46" y="248"/>
                  <a:pt x="100" y="247"/>
                </a:cubicBezTo>
                <a:cubicBezTo>
                  <a:pt x="141" y="245"/>
                  <a:pt x="183" y="246"/>
                  <a:pt x="224" y="246"/>
                </a:cubicBezTo>
                <a:cubicBezTo>
                  <a:pt x="241" y="247"/>
                  <a:pt x="247" y="242"/>
                  <a:pt x="246" y="224"/>
                </a:cubicBezTo>
                <a:cubicBezTo>
                  <a:pt x="245" y="187"/>
                  <a:pt x="246" y="150"/>
                  <a:pt x="246" y="114"/>
                </a:cubicBezTo>
                <a:cubicBezTo>
                  <a:pt x="248" y="42"/>
                  <a:pt x="288" y="1"/>
                  <a:pt x="360" y="1"/>
                </a:cubicBezTo>
                <a:cubicBezTo>
                  <a:pt x="432" y="0"/>
                  <a:pt x="504" y="0"/>
                  <a:pt x="576" y="1"/>
                </a:cubicBezTo>
                <a:cubicBezTo>
                  <a:pt x="642" y="1"/>
                  <a:pt x="684" y="44"/>
                  <a:pt x="685" y="110"/>
                </a:cubicBezTo>
                <a:cubicBezTo>
                  <a:pt x="685" y="149"/>
                  <a:pt x="685" y="188"/>
                  <a:pt x="684" y="228"/>
                </a:cubicBezTo>
                <a:cubicBezTo>
                  <a:pt x="684" y="242"/>
                  <a:pt x="688" y="246"/>
                  <a:pt x="703" y="246"/>
                </a:cubicBezTo>
                <a:cubicBezTo>
                  <a:pt x="746" y="245"/>
                  <a:pt x="789" y="246"/>
                  <a:pt x="832" y="247"/>
                </a:cubicBezTo>
                <a:cubicBezTo>
                  <a:pt x="884" y="248"/>
                  <a:pt x="928" y="291"/>
                  <a:pt x="929" y="343"/>
                </a:cubicBezTo>
                <a:cubicBezTo>
                  <a:pt x="931" y="424"/>
                  <a:pt x="931" y="505"/>
                  <a:pt x="930" y="586"/>
                </a:cubicBezTo>
                <a:cubicBezTo>
                  <a:pt x="929" y="639"/>
                  <a:pt x="883" y="683"/>
                  <a:pt x="830" y="684"/>
                </a:cubicBezTo>
                <a:cubicBezTo>
                  <a:pt x="816" y="684"/>
                  <a:pt x="801" y="685"/>
                  <a:pt x="786" y="684"/>
                </a:cubicBezTo>
                <a:cubicBezTo>
                  <a:pt x="763" y="682"/>
                  <a:pt x="748" y="667"/>
                  <a:pt x="749" y="648"/>
                </a:cubicBezTo>
                <a:cubicBezTo>
                  <a:pt x="750" y="630"/>
                  <a:pt x="767" y="617"/>
                  <a:pt x="789" y="616"/>
                </a:cubicBezTo>
                <a:cubicBezTo>
                  <a:pt x="800" y="616"/>
                  <a:pt x="812" y="617"/>
                  <a:pt x="823" y="616"/>
                </a:cubicBezTo>
                <a:cubicBezTo>
                  <a:pt x="847" y="615"/>
                  <a:pt x="861" y="601"/>
                  <a:pt x="861" y="577"/>
                </a:cubicBezTo>
                <a:cubicBezTo>
                  <a:pt x="861" y="503"/>
                  <a:pt x="861" y="429"/>
                  <a:pt x="861" y="355"/>
                </a:cubicBezTo>
                <a:cubicBezTo>
                  <a:pt x="861" y="343"/>
                  <a:pt x="860" y="331"/>
                  <a:pt x="848" y="324"/>
                </a:cubicBezTo>
                <a:cubicBezTo>
                  <a:pt x="841" y="314"/>
                  <a:pt x="830" y="314"/>
                  <a:pt x="819" y="314"/>
                </a:cubicBezTo>
                <a:cubicBezTo>
                  <a:pt x="759" y="314"/>
                  <a:pt x="700" y="313"/>
                  <a:pt x="640" y="314"/>
                </a:cubicBezTo>
                <a:cubicBezTo>
                  <a:pt x="623" y="314"/>
                  <a:pt x="616" y="311"/>
                  <a:pt x="616" y="293"/>
                </a:cubicBezTo>
                <a:cubicBezTo>
                  <a:pt x="617" y="231"/>
                  <a:pt x="616" y="170"/>
                  <a:pt x="616" y="109"/>
                </a:cubicBezTo>
                <a:cubicBezTo>
                  <a:pt x="616" y="97"/>
                  <a:pt x="616" y="86"/>
                  <a:pt x="603" y="80"/>
                </a:cubicBezTo>
                <a:cubicBezTo>
                  <a:pt x="603" y="80"/>
                  <a:pt x="603" y="80"/>
                  <a:pt x="603" y="80"/>
                </a:cubicBezTo>
                <a:cubicBezTo>
                  <a:pt x="598" y="69"/>
                  <a:pt x="588" y="69"/>
                  <a:pt x="578" y="69"/>
                </a:cubicBezTo>
                <a:cubicBezTo>
                  <a:pt x="504" y="69"/>
                  <a:pt x="430" y="69"/>
                  <a:pt x="356" y="69"/>
                </a:cubicBezTo>
                <a:cubicBezTo>
                  <a:pt x="327" y="69"/>
                  <a:pt x="315" y="81"/>
                  <a:pt x="315" y="111"/>
                </a:cubicBezTo>
                <a:cubicBezTo>
                  <a:pt x="315" y="148"/>
                  <a:pt x="316" y="186"/>
                  <a:pt x="314" y="224"/>
                </a:cubicBezTo>
                <a:cubicBezTo>
                  <a:pt x="312" y="274"/>
                  <a:pt x="291" y="319"/>
                  <a:pt x="225" y="314"/>
                </a:cubicBezTo>
                <a:cubicBezTo>
                  <a:pt x="190" y="311"/>
                  <a:pt x="155" y="314"/>
                  <a:pt x="119" y="314"/>
                </a:cubicBezTo>
                <a:cubicBezTo>
                  <a:pt x="81" y="314"/>
                  <a:pt x="69" y="326"/>
                  <a:pt x="68" y="364"/>
                </a:cubicBezTo>
                <a:cubicBezTo>
                  <a:pt x="68" y="431"/>
                  <a:pt x="68" y="499"/>
                  <a:pt x="69" y="567"/>
                </a:cubicBezTo>
                <a:cubicBezTo>
                  <a:pt x="69" y="580"/>
                  <a:pt x="69" y="594"/>
                  <a:pt x="79" y="604"/>
                </a:cubicBezTo>
                <a:cubicBezTo>
                  <a:pt x="80" y="608"/>
                  <a:pt x="84" y="609"/>
                  <a:pt x="87" y="609"/>
                </a:cubicBezTo>
                <a:cubicBezTo>
                  <a:pt x="91" y="616"/>
                  <a:pt x="98" y="616"/>
                  <a:pt x="105" y="616"/>
                </a:cubicBezTo>
                <a:cubicBezTo>
                  <a:pt x="154" y="616"/>
                  <a:pt x="202" y="616"/>
                  <a:pt x="251" y="615"/>
                </a:cubicBezTo>
                <a:cubicBezTo>
                  <a:pt x="257" y="615"/>
                  <a:pt x="262" y="615"/>
                  <a:pt x="267" y="615"/>
                </a:cubicBezTo>
                <a:cubicBezTo>
                  <a:pt x="277" y="616"/>
                  <a:pt x="286" y="617"/>
                  <a:pt x="295" y="616"/>
                </a:cubicBezTo>
                <a:cubicBezTo>
                  <a:pt x="311" y="614"/>
                  <a:pt x="316" y="621"/>
                  <a:pt x="316" y="636"/>
                </a:cubicBezTo>
                <a:cubicBezTo>
                  <a:pt x="316" y="640"/>
                  <a:pt x="316" y="644"/>
                  <a:pt x="316" y="648"/>
                </a:cubicBezTo>
                <a:cubicBezTo>
                  <a:pt x="316" y="651"/>
                  <a:pt x="316" y="653"/>
                  <a:pt x="316" y="656"/>
                </a:cubicBezTo>
                <a:cubicBezTo>
                  <a:pt x="316" y="663"/>
                  <a:pt x="316" y="669"/>
                  <a:pt x="316" y="676"/>
                </a:cubicBezTo>
                <a:cubicBezTo>
                  <a:pt x="316" y="729"/>
                  <a:pt x="315" y="781"/>
                  <a:pt x="315" y="833"/>
                </a:cubicBezTo>
                <a:cubicBezTo>
                  <a:pt x="315" y="836"/>
                  <a:pt x="318" y="838"/>
                  <a:pt x="319" y="840"/>
                </a:cubicBezTo>
                <a:cubicBezTo>
                  <a:pt x="320" y="841"/>
                  <a:pt x="321" y="842"/>
                  <a:pt x="321" y="844"/>
                </a:cubicBezTo>
                <a:cubicBezTo>
                  <a:pt x="327" y="858"/>
                  <a:pt x="338" y="862"/>
                  <a:pt x="351" y="862"/>
                </a:cubicBezTo>
                <a:cubicBezTo>
                  <a:pt x="423" y="862"/>
                  <a:pt x="495" y="862"/>
                  <a:pt x="567" y="861"/>
                </a:cubicBezTo>
                <a:cubicBezTo>
                  <a:pt x="590" y="861"/>
                  <a:pt x="603" y="849"/>
                  <a:pt x="610" y="827"/>
                </a:cubicBezTo>
                <a:cubicBezTo>
                  <a:pt x="619" y="800"/>
                  <a:pt x="622" y="772"/>
                  <a:pt x="618" y="745"/>
                </a:cubicBezTo>
                <a:cubicBezTo>
                  <a:pt x="615" y="726"/>
                  <a:pt x="617" y="704"/>
                  <a:pt x="595" y="695"/>
                </a:cubicBezTo>
                <a:cubicBezTo>
                  <a:pt x="555" y="678"/>
                  <a:pt x="514" y="663"/>
                  <a:pt x="471" y="652"/>
                </a:cubicBezTo>
                <a:cubicBezTo>
                  <a:pt x="471" y="652"/>
                  <a:pt x="471" y="652"/>
                  <a:pt x="471" y="652"/>
                </a:cubicBezTo>
                <a:cubicBezTo>
                  <a:pt x="452" y="643"/>
                  <a:pt x="432" y="635"/>
                  <a:pt x="412" y="626"/>
                </a:cubicBezTo>
                <a:cubicBezTo>
                  <a:pt x="409" y="624"/>
                  <a:pt x="405" y="622"/>
                  <a:pt x="402" y="620"/>
                </a:cubicBezTo>
                <a:cubicBezTo>
                  <a:pt x="393" y="613"/>
                  <a:pt x="385" y="606"/>
                  <a:pt x="376" y="599"/>
                </a:cubicBezTo>
                <a:cubicBezTo>
                  <a:pt x="372" y="595"/>
                  <a:pt x="369" y="592"/>
                  <a:pt x="366" y="588"/>
                </a:cubicBezTo>
                <a:cubicBezTo>
                  <a:pt x="300" y="500"/>
                  <a:pt x="308" y="404"/>
                  <a:pt x="330" y="302"/>
                </a:cubicBezTo>
                <a:cubicBezTo>
                  <a:pt x="352" y="319"/>
                  <a:pt x="365" y="340"/>
                  <a:pt x="387" y="350"/>
                </a:cubicBezTo>
                <a:cubicBezTo>
                  <a:pt x="390" y="351"/>
                  <a:pt x="392" y="352"/>
                  <a:pt x="394" y="353"/>
                </a:cubicBezTo>
                <a:cubicBezTo>
                  <a:pt x="425" y="378"/>
                  <a:pt x="462" y="391"/>
                  <a:pt x="499" y="404"/>
                </a:cubicBezTo>
                <a:cubicBezTo>
                  <a:pt x="502" y="405"/>
                  <a:pt x="505" y="407"/>
                  <a:pt x="508" y="408"/>
                </a:cubicBezTo>
                <a:cubicBezTo>
                  <a:pt x="529" y="419"/>
                  <a:pt x="550" y="429"/>
                  <a:pt x="571" y="440"/>
                </a:cubicBezTo>
                <a:cubicBezTo>
                  <a:pt x="571" y="440"/>
                  <a:pt x="571" y="440"/>
                  <a:pt x="571" y="440"/>
                </a:cubicBezTo>
                <a:cubicBezTo>
                  <a:pt x="586" y="452"/>
                  <a:pt x="600" y="465"/>
                  <a:pt x="614" y="477"/>
                </a:cubicBezTo>
                <a:cubicBezTo>
                  <a:pt x="615" y="476"/>
                  <a:pt x="615" y="476"/>
                  <a:pt x="615" y="476"/>
                </a:cubicBezTo>
                <a:cubicBezTo>
                  <a:pt x="615" y="476"/>
                  <a:pt x="614" y="477"/>
                  <a:pt x="614" y="477"/>
                </a:cubicBezTo>
                <a:cubicBezTo>
                  <a:pt x="625" y="500"/>
                  <a:pt x="636" y="522"/>
                  <a:pt x="647" y="544"/>
                </a:cubicBezTo>
                <a:cubicBezTo>
                  <a:pt x="647" y="544"/>
                  <a:pt x="647" y="544"/>
                  <a:pt x="647" y="544"/>
                </a:cubicBezTo>
                <a:cubicBezTo>
                  <a:pt x="647" y="551"/>
                  <a:pt x="647" y="558"/>
                  <a:pt x="651" y="564"/>
                </a:cubicBezTo>
                <a:cubicBezTo>
                  <a:pt x="652" y="567"/>
                  <a:pt x="652" y="569"/>
                  <a:pt x="652" y="572"/>
                </a:cubicBezTo>
                <a:cubicBezTo>
                  <a:pt x="654" y="585"/>
                  <a:pt x="656" y="599"/>
                  <a:pt x="655" y="615"/>
                </a:cubicBezTo>
                <a:cubicBezTo>
                  <a:pt x="650" y="610"/>
                  <a:pt x="647" y="607"/>
                  <a:pt x="644" y="603"/>
                </a:cubicBezTo>
                <a:cubicBezTo>
                  <a:pt x="622" y="566"/>
                  <a:pt x="590" y="538"/>
                  <a:pt x="554" y="515"/>
                </a:cubicBezTo>
                <a:cubicBezTo>
                  <a:pt x="521" y="494"/>
                  <a:pt x="485" y="481"/>
                  <a:pt x="449" y="465"/>
                </a:cubicBezTo>
                <a:cubicBezTo>
                  <a:pt x="429" y="457"/>
                  <a:pt x="413" y="441"/>
                  <a:pt x="392" y="432"/>
                </a:cubicBezTo>
                <a:cubicBezTo>
                  <a:pt x="396" y="441"/>
                  <a:pt x="402" y="449"/>
                  <a:pt x="408" y="457"/>
                </a:cubicBezTo>
                <a:cubicBezTo>
                  <a:pt x="436" y="493"/>
                  <a:pt x="474" y="516"/>
                  <a:pt x="515" y="534"/>
                </a:cubicBezTo>
                <a:cubicBezTo>
                  <a:pt x="568" y="558"/>
                  <a:pt x="620" y="584"/>
                  <a:pt x="651" y="637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7" name="Freeform 35">
            <a:extLst>
              <a:ext uri="{FF2B5EF4-FFF2-40B4-BE49-F238E27FC236}">
                <a16:creationId xmlns:a16="http://schemas.microsoft.com/office/drawing/2014/main" id="{4FB1C075-B51A-4ED3-B316-6D090CE54568}"/>
              </a:ext>
            </a:extLst>
          </p:cNvPr>
          <p:cNvSpPr/>
          <p:nvPr/>
        </p:nvSpPr>
        <p:spPr bwMode="auto">
          <a:xfrm>
            <a:off x="501254" y="2511028"/>
            <a:ext cx="726281" cy="748904"/>
          </a:xfrm>
          <a:custGeom>
            <a:avLst/>
            <a:gdLst>
              <a:gd name="T0" fmla="*/ 314 w 685"/>
              <a:gd name="T1" fmla="*/ 0 h 706"/>
              <a:gd name="T2" fmla="*/ 565 w 685"/>
              <a:gd name="T3" fmla="*/ 0 h 706"/>
              <a:gd name="T4" fmla="*/ 619 w 685"/>
              <a:gd name="T5" fmla="*/ 58 h 706"/>
              <a:gd name="T6" fmla="*/ 487 w 685"/>
              <a:gd name="T7" fmla="*/ 258 h 706"/>
              <a:gd name="T8" fmla="*/ 434 w 685"/>
              <a:gd name="T9" fmla="*/ 281 h 706"/>
              <a:gd name="T10" fmla="*/ 350 w 685"/>
              <a:gd name="T11" fmla="*/ 406 h 706"/>
              <a:gd name="T12" fmla="*/ 354 w 685"/>
              <a:gd name="T13" fmla="*/ 518 h 706"/>
              <a:gd name="T14" fmla="*/ 373 w 685"/>
              <a:gd name="T15" fmla="*/ 536 h 706"/>
              <a:gd name="T16" fmla="*/ 574 w 685"/>
              <a:gd name="T17" fmla="*/ 575 h 706"/>
              <a:gd name="T18" fmla="*/ 673 w 685"/>
              <a:gd name="T19" fmla="*/ 644 h 706"/>
              <a:gd name="T20" fmla="*/ 675 w 685"/>
              <a:gd name="T21" fmla="*/ 677 h 706"/>
              <a:gd name="T22" fmla="*/ 642 w 685"/>
              <a:gd name="T23" fmla="*/ 674 h 706"/>
              <a:gd name="T24" fmla="*/ 379 w 685"/>
              <a:gd name="T25" fmla="*/ 605 h 706"/>
              <a:gd name="T26" fmla="*/ 368 w 685"/>
              <a:gd name="T27" fmla="*/ 608 h 706"/>
              <a:gd name="T28" fmla="*/ 374 w 685"/>
              <a:gd name="T29" fmla="*/ 619 h 706"/>
              <a:gd name="T30" fmla="*/ 423 w 685"/>
              <a:gd name="T31" fmla="*/ 644 h 706"/>
              <a:gd name="T32" fmla="*/ 476 w 685"/>
              <a:gd name="T33" fmla="*/ 661 h 706"/>
              <a:gd name="T34" fmla="*/ 493 w 685"/>
              <a:gd name="T35" fmla="*/ 689 h 706"/>
              <a:gd name="T36" fmla="*/ 467 w 685"/>
              <a:gd name="T37" fmla="*/ 705 h 706"/>
              <a:gd name="T38" fmla="*/ 151 w 685"/>
              <a:gd name="T39" fmla="*/ 706 h 706"/>
              <a:gd name="T40" fmla="*/ 129 w 685"/>
              <a:gd name="T41" fmla="*/ 692 h 706"/>
              <a:gd name="T42" fmla="*/ 137 w 685"/>
              <a:gd name="T43" fmla="*/ 665 h 706"/>
              <a:gd name="T44" fmla="*/ 170 w 685"/>
              <a:gd name="T45" fmla="*/ 650 h 706"/>
              <a:gd name="T46" fmla="*/ 230 w 685"/>
              <a:gd name="T47" fmla="*/ 625 h 706"/>
              <a:gd name="T48" fmla="*/ 245 w 685"/>
              <a:gd name="T49" fmla="*/ 603 h 706"/>
              <a:gd name="T50" fmla="*/ 226 w 685"/>
              <a:gd name="T51" fmla="*/ 596 h 706"/>
              <a:gd name="T52" fmla="*/ 149 w 685"/>
              <a:gd name="T53" fmla="*/ 564 h 706"/>
              <a:gd name="T54" fmla="*/ 147 w 685"/>
              <a:gd name="T55" fmla="*/ 416 h 706"/>
              <a:gd name="T56" fmla="*/ 210 w 685"/>
              <a:gd name="T57" fmla="*/ 390 h 706"/>
              <a:gd name="T58" fmla="*/ 223 w 685"/>
              <a:gd name="T59" fmla="*/ 399 h 706"/>
              <a:gd name="T60" fmla="*/ 220 w 685"/>
              <a:gd name="T61" fmla="*/ 459 h 706"/>
              <a:gd name="T62" fmla="*/ 209 w 685"/>
              <a:gd name="T63" fmla="*/ 474 h 706"/>
              <a:gd name="T64" fmla="*/ 209 w 685"/>
              <a:gd name="T65" fmla="*/ 502 h 706"/>
              <a:gd name="T66" fmla="*/ 212 w 685"/>
              <a:gd name="T67" fmla="*/ 505 h 706"/>
              <a:gd name="T68" fmla="*/ 250 w 685"/>
              <a:gd name="T69" fmla="*/ 517 h 706"/>
              <a:gd name="T70" fmla="*/ 256 w 685"/>
              <a:gd name="T71" fmla="*/ 484 h 706"/>
              <a:gd name="T72" fmla="*/ 260 w 685"/>
              <a:gd name="T73" fmla="*/ 400 h 706"/>
              <a:gd name="T74" fmla="*/ 224 w 685"/>
              <a:gd name="T75" fmla="*/ 314 h 706"/>
              <a:gd name="T76" fmla="*/ 157 w 685"/>
              <a:gd name="T77" fmla="*/ 270 h 706"/>
              <a:gd name="T78" fmla="*/ 5 w 685"/>
              <a:gd name="T79" fmla="*/ 92 h 706"/>
              <a:gd name="T80" fmla="*/ 1 w 685"/>
              <a:gd name="T81" fmla="*/ 37 h 706"/>
              <a:gd name="T82" fmla="*/ 50 w 685"/>
              <a:gd name="T83" fmla="*/ 0 h 706"/>
              <a:gd name="T84" fmla="*/ 224 w 685"/>
              <a:gd name="T85" fmla="*/ 0 h 706"/>
              <a:gd name="T86" fmla="*/ 314 w 685"/>
              <a:gd name="T87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85" h="706">
                <a:moveTo>
                  <a:pt x="314" y="0"/>
                </a:moveTo>
                <a:cubicBezTo>
                  <a:pt x="398" y="0"/>
                  <a:pt x="482" y="0"/>
                  <a:pt x="565" y="0"/>
                </a:cubicBezTo>
                <a:cubicBezTo>
                  <a:pt x="610" y="0"/>
                  <a:pt x="623" y="15"/>
                  <a:pt x="619" y="58"/>
                </a:cubicBezTo>
                <a:cubicBezTo>
                  <a:pt x="613" y="150"/>
                  <a:pt x="566" y="215"/>
                  <a:pt x="487" y="258"/>
                </a:cubicBezTo>
                <a:cubicBezTo>
                  <a:pt x="470" y="268"/>
                  <a:pt x="453" y="276"/>
                  <a:pt x="434" y="281"/>
                </a:cubicBezTo>
                <a:cubicBezTo>
                  <a:pt x="384" y="297"/>
                  <a:pt x="347" y="353"/>
                  <a:pt x="350" y="406"/>
                </a:cubicBezTo>
                <a:cubicBezTo>
                  <a:pt x="352" y="443"/>
                  <a:pt x="353" y="480"/>
                  <a:pt x="354" y="518"/>
                </a:cubicBezTo>
                <a:cubicBezTo>
                  <a:pt x="354" y="531"/>
                  <a:pt x="359" y="536"/>
                  <a:pt x="373" y="536"/>
                </a:cubicBezTo>
                <a:cubicBezTo>
                  <a:pt x="441" y="540"/>
                  <a:pt x="509" y="551"/>
                  <a:pt x="574" y="575"/>
                </a:cubicBezTo>
                <a:cubicBezTo>
                  <a:pt x="613" y="589"/>
                  <a:pt x="650" y="607"/>
                  <a:pt x="673" y="644"/>
                </a:cubicBezTo>
                <a:cubicBezTo>
                  <a:pt x="680" y="655"/>
                  <a:pt x="685" y="667"/>
                  <a:pt x="675" y="677"/>
                </a:cubicBezTo>
                <a:cubicBezTo>
                  <a:pt x="664" y="688"/>
                  <a:pt x="652" y="681"/>
                  <a:pt x="642" y="674"/>
                </a:cubicBezTo>
                <a:cubicBezTo>
                  <a:pt x="564" y="614"/>
                  <a:pt x="473" y="605"/>
                  <a:pt x="379" y="605"/>
                </a:cubicBezTo>
                <a:cubicBezTo>
                  <a:pt x="375" y="605"/>
                  <a:pt x="371" y="604"/>
                  <a:pt x="368" y="608"/>
                </a:cubicBezTo>
                <a:cubicBezTo>
                  <a:pt x="365" y="613"/>
                  <a:pt x="371" y="616"/>
                  <a:pt x="374" y="619"/>
                </a:cubicBezTo>
                <a:cubicBezTo>
                  <a:pt x="388" y="632"/>
                  <a:pt x="404" y="641"/>
                  <a:pt x="423" y="644"/>
                </a:cubicBezTo>
                <a:cubicBezTo>
                  <a:pt x="441" y="647"/>
                  <a:pt x="459" y="652"/>
                  <a:pt x="476" y="661"/>
                </a:cubicBezTo>
                <a:cubicBezTo>
                  <a:pt x="487" y="667"/>
                  <a:pt x="496" y="675"/>
                  <a:pt x="493" y="689"/>
                </a:cubicBezTo>
                <a:cubicBezTo>
                  <a:pt x="490" y="703"/>
                  <a:pt x="478" y="705"/>
                  <a:pt x="467" y="705"/>
                </a:cubicBezTo>
                <a:cubicBezTo>
                  <a:pt x="361" y="706"/>
                  <a:pt x="256" y="706"/>
                  <a:pt x="151" y="706"/>
                </a:cubicBezTo>
                <a:cubicBezTo>
                  <a:pt x="141" y="706"/>
                  <a:pt x="133" y="703"/>
                  <a:pt x="129" y="692"/>
                </a:cubicBezTo>
                <a:cubicBezTo>
                  <a:pt x="126" y="681"/>
                  <a:pt x="129" y="673"/>
                  <a:pt x="137" y="665"/>
                </a:cubicBezTo>
                <a:cubicBezTo>
                  <a:pt x="147" y="657"/>
                  <a:pt x="158" y="653"/>
                  <a:pt x="170" y="650"/>
                </a:cubicBezTo>
                <a:cubicBezTo>
                  <a:pt x="191" y="646"/>
                  <a:pt x="211" y="636"/>
                  <a:pt x="230" y="625"/>
                </a:cubicBezTo>
                <a:cubicBezTo>
                  <a:pt x="239" y="621"/>
                  <a:pt x="246" y="613"/>
                  <a:pt x="245" y="603"/>
                </a:cubicBezTo>
                <a:cubicBezTo>
                  <a:pt x="243" y="594"/>
                  <a:pt x="233" y="597"/>
                  <a:pt x="226" y="596"/>
                </a:cubicBezTo>
                <a:cubicBezTo>
                  <a:pt x="198" y="590"/>
                  <a:pt x="173" y="579"/>
                  <a:pt x="149" y="564"/>
                </a:cubicBezTo>
                <a:cubicBezTo>
                  <a:pt x="98" y="531"/>
                  <a:pt x="97" y="450"/>
                  <a:pt x="147" y="416"/>
                </a:cubicBezTo>
                <a:cubicBezTo>
                  <a:pt x="166" y="403"/>
                  <a:pt x="188" y="396"/>
                  <a:pt x="210" y="390"/>
                </a:cubicBezTo>
                <a:cubicBezTo>
                  <a:pt x="219" y="387"/>
                  <a:pt x="223" y="389"/>
                  <a:pt x="223" y="399"/>
                </a:cubicBezTo>
                <a:cubicBezTo>
                  <a:pt x="221" y="419"/>
                  <a:pt x="220" y="439"/>
                  <a:pt x="220" y="459"/>
                </a:cubicBezTo>
                <a:cubicBezTo>
                  <a:pt x="220" y="468"/>
                  <a:pt x="215" y="470"/>
                  <a:pt x="209" y="474"/>
                </a:cubicBezTo>
                <a:cubicBezTo>
                  <a:pt x="198" y="483"/>
                  <a:pt x="198" y="493"/>
                  <a:pt x="209" y="502"/>
                </a:cubicBezTo>
                <a:cubicBezTo>
                  <a:pt x="210" y="503"/>
                  <a:pt x="211" y="504"/>
                  <a:pt x="212" y="505"/>
                </a:cubicBezTo>
                <a:cubicBezTo>
                  <a:pt x="224" y="510"/>
                  <a:pt x="237" y="523"/>
                  <a:pt x="250" y="517"/>
                </a:cubicBezTo>
                <a:cubicBezTo>
                  <a:pt x="262" y="511"/>
                  <a:pt x="255" y="495"/>
                  <a:pt x="256" y="484"/>
                </a:cubicBezTo>
                <a:cubicBezTo>
                  <a:pt x="258" y="456"/>
                  <a:pt x="258" y="428"/>
                  <a:pt x="260" y="400"/>
                </a:cubicBezTo>
                <a:cubicBezTo>
                  <a:pt x="262" y="365"/>
                  <a:pt x="248" y="338"/>
                  <a:pt x="224" y="314"/>
                </a:cubicBezTo>
                <a:cubicBezTo>
                  <a:pt x="205" y="295"/>
                  <a:pt x="182" y="281"/>
                  <a:pt x="157" y="270"/>
                </a:cubicBezTo>
                <a:cubicBezTo>
                  <a:pt x="77" y="236"/>
                  <a:pt x="24" y="179"/>
                  <a:pt x="5" y="92"/>
                </a:cubicBezTo>
                <a:cubicBezTo>
                  <a:pt x="1" y="74"/>
                  <a:pt x="0" y="55"/>
                  <a:pt x="1" y="37"/>
                </a:cubicBezTo>
                <a:cubicBezTo>
                  <a:pt x="2" y="14"/>
                  <a:pt x="20" y="0"/>
                  <a:pt x="50" y="0"/>
                </a:cubicBezTo>
                <a:cubicBezTo>
                  <a:pt x="108" y="0"/>
                  <a:pt x="166" y="0"/>
                  <a:pt x="224" y="0"/>
                </a:cubicBezTo>
                <a:cubicBezTo>
                  <a:pt x="254" y="0"/>
                  <a:pt x="284" y="0"/>
                  <a:pt x="314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8" name="Freeform 36">
            <a:extLst>
              <a:ext uri="{FF2B5EF4-FFF2-40B4-BE49-F238E27FC236}">
                <a16:creationId xmlns:a16="http://schemas.microsoft.com/office/drawing/2014/main" id="{4E6A73A3-32BF-45D9-84FE-1BE02EDD5E05}"/>
              </a:ext>
            </a:extLst>
          </p:cNvPr>
          <p:cNvSpPr>
            <a:spLocks noEditPoints="1"/>
          </p:cNvSpPr>
          <p:nvPr/>
        </p:nvSpPr>
        <p:spPr bwMode="auto">
          <a:xfrm>
            <a:off x="2010966" y="2568179"/>
            <a:ext cx="959644" cy="647700"/>
          </a:xfrm>
          <a:custGeom>
            <a:avLst/>
            <a:gdLst>
              <a:gd name="T0" fmla="*/ 275 w 905"/>
              <a:gd name="T1" fmla="*/ 289 h 611"/>
              <a:gd name="T2" fmla="*/ 270 w 905"/>
              <a:gd name="T3" fmla="*/ 136 h 611"/>
              <a:gd name="T4" fmla="*/ 564 w 905"/>
              <a:gd name="T5" fmla="*/ 85 h 611"/>
              <a:gd name="T6" fmla="*/ 846 w 905"/>
              <a:gd name="T7" fmla="*/ 282 h 611"/>
              <a:gd name="T8" fmla="*/ 704 w 905"/>
              <a:gd name="T9" fmla="*/ 552 h 611"/>
              <a:gd name="T10" fmla="*/ 545 w 905"/>
              <a:gd name="T11" fmla="*/ 611 h 611"/>
              <a:gd name="T12" fmla="*/ 18 w 905"/>
              <a:gd name="T13" fmla="*/ 490 h 611"/>
              <a:gd name="T14" fmla="*/ 219 w 905"/>
              <a:gd name="T15" fmla="*/ 290 h 611"/>
              <a:gd name="T16" fmla="*/ 623 w 905"/>
              <a:gd name="T17" fmla="*/ 213 h 611"/>
              <a:gd name="T18" fmla="*/ 615 w 905"/>
              <a:gd name="T19" fmla="*/ 208 h 611"/>
              <a:gd name="T20" fmla="*/ 595 w 905"/>
              <a:gd name="T21" fmla="*/ 195 h 611"/>
              <a:gd name="T22" fmla="*/ 567 w 905"/>
              <a:gd name="T23" fmla="*/ 176 h 611"/>
              <a:gd name="T24" fmla="*/ 563 w 905"/>
              <a:gd name="T25" fmla="*/ 173 h 611"/>
              <a:gd name="T26" fmla="*/ 551 w 905"/>
              <a:gd name="T27" fmla="*/ 164 h 611"/>
              <a:gd name="T28" fmla="*/ 543 w 905"/>
              <a:gd name="T29" fmla="*/ 159 h 611"/>
              <a:gd name="T30" fmla="*/ 354 w 905"/>
              <a:gd name="T31" fmla="*/ 126 h 611"/>
              <a:gd name="T32" fmla="*/ 409 w 905"/>
              <a:gd name="T33" fmla="*/ 280 h 611"/>
              <a:gd name="T34" fmla="*/ 487 w 905"/>
              <a:gd name="T35" fmla="*/ 289 h 611"/>
              <a:gd name="T36" fmla="*/ 530 w 905"/>
              <a:gd name="T37" fmla="*/ 289 h 611"/>
              <a:gd name="T38" fmla="*/ 554 w 905"/>
              <a:gd name="T39" fmla="*/ 287 h 611"/>
              <a:gd name="T40" fmla="*/ 555 w 905"/>
              <a:gd name="T41" fmla="*/ 285 h 611"/>
              <a:gd name="T42" fmla="*/ 556 w 905"/>
              <a:gd name="T43" fmla="*/ 284 h 611"/>
              <a:gd name="T44" fmla="*/ 566 w 905"/>
              <a:gd name="T45" fmla="*/ 267 h 611"/>
              <a:gd name="T46" fmla="*/ 572 w 905"/>
              <a:gd name="T47" fmla="*/ 260 h 611"/>
              <a:gd name="T48" fmla="*/ 575 w 905"/>
              <a:gd name="T49" fmla="*/ 255 h 611"/>
              <a:gd name="T50" fmla="*/ 585 w 905"/>
              <a:gd name="T51" fmla="*/ 239 h 611"/>
              <a:gd name="T52" fmla="*/ 590 w 905"/>
              <a:gd name="T53" fmla="*/ 233 h 611"/>
              <a:gd name="T54" fmla="*/ 615 w 905"/>
              <a:gd name="T55" fmla="*/ 247 h 611"/>
              <a:gd name="T56" fmla="*/ 819 w 905"/>
              <a:gd name="T57" fmla="*/ 387 h 611"/>
              <a:gd name="T58" fmla="*/ 727 w 905"/>
              <a:gd name="T59" fmla="*/ 283 h 611"/>
              <a:gd name="T60" fmla="*/ 631 w 905"/>
              <a:gd name="T61" fmla="*/ 219 h 611"/>
              <a:gd name="T62" fmla="*/ 626 w 905"/>
              <a:gd name="T63" fmla="*/ 215 h 611"/>
              <a:gd name="T64" fmla="*/ 554 w 905"/>
              <a:gd name="T65" fmla="*/ 362 h 611"/>
              <a:gd name="T66" fmla="*/ 86 w 905"/>
              <a:gd name="T67" fmla="*/ 450 h 611"/>
              <a:gd name="T68" fmla="*/ 323 w 905"/>
              <a:gd name="T69" fmla="*/ 540 h 611"/>
              <a:gd name="T70" fmla="*/ 337 w 905"/>
              <a:gd name="T71" fmla="*/ 405 h 611"/>
              <a:gd name="T72" fmla="*/ 569 w 905"/>
              <a:gd name="T73" fmla="*/ 388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05" h="611">
                <a:moveTo>
                  <a:pt x="219" y="290"/>
                </a:moveTo>
                <a:cubicBezTo>
                  <a:pt x="238" y="290"/>
                  <a:pt x="256" y="290"/>
                  <a:pt x="275" y="289"/>
                </a:cubicBezTo>
                <a:cubicBezTo>
                  <a:pt x="295" y="289"/>
                  <a:pt x="298" y="285"/>
                  <a:pt x="287" y="268"/>
                </a:cubicBezTo>
                <a:cubicBezTo>
                  <a:pt x="260" y="226"/>
                  <a:pt x="257" y="182"/>
                  <a:pt x="270" y="136"/>
                </a:cubicBezTo>
                <a:cubicBezTo>
                  <a:pt x="294" y="49"/>
                  <a:pt x="395" y="0"/>
                  <a:pt x="479" y="33"/>
                </a:cubicBezTo>
                <a:cubicBezTo>
                  <a:pt x="511" y="45"/>
                  <a:pt x="536" y="67"/>
                  <a:pt x="564" y="85"/>
                </a:cubicBezTo>
                <a:cubicBezTo>
                  <a:pt x="628" y="128"/>
                  <a:pt x="691" y="171"/>
                  <a:pt x="754" y="216"/>
                </a:cubicBezTo>
                <a:cubicBezTo>
                  <a:pt x="785" y="237"/>
                  <a:pt x="819" y="255"/>
                  <a:pt x="846" y="282"/>
                </a:cubicBezTo>
                <a:cubicBezTo>
                  <a:pt x="894" y="332"/>
                  <a:pt x="905" y="408"/>
                  <a:pt x="870" y="472"/>
                </a:cubicBezTo>
                <a:cubicBezTo>
                  <a:pt x="840" y="530"/>
                  <a:pt x="768" y="565"/>
                  <a:pt x="704" y="552"/>
                </a:cubicBezTo>
                <a:cubicBezTo>
                  <a:pt x="684" y="548"/>
                  <a:pt x="672" y="551"/>
                  <a:pt x="658" y="565"/>
                </a:cubicBezTo>
                <a:cubicBezTo>
                  <a:pt x="627" y="597"/>
                  <a:pt x="589" y="611"/>
                  <a:pt x="545" y="611"/>
                </a:cubicBezTo>
                <a:cubicBezTo>
                  <a:pt x="420" y="611"/>
                  <a:pt x="296" y="611"/>
                  <a:pt x="171" y="611"/>
                </a:cubicBezTo>
                <a:cubicBezTo>
                  <a:pt x="99" y="611"/>
                  <a:pt x="39" y="563"/>
                  <a:pt x="18" y="490"/>
                </a:cubicBezTo>
                <a:cubicBezTo>
                  <a:pt x="0" y="427"/>
                  <a:pt x="29" y="352"/>
                  <a:pt x="87" y="316"/>
                </a:cubicBezTo>
                <a:cubicBezTo>
                  <a:pt x="124" y="293"/>
                  <a:pt x="139" y="290"/>
                  <a:pt x="219" y="290"/>
                </a:cubicBezTo>
                <a:close/>
                <a:moveTo>
                  <a:pt x="626" y="215"/>
                </a:moveTo>
                <a:cubicBezTo>
                  <a:pt x="626" y="213"/>
                  <a:pt x="625" y="213"/>
                  <a:pt x="623" y="213"/>
                </a:cubicBezTo>
                <a:cubicBezTo>
                  <a:pt x="622" y="212"/>
                  <a:pt x="621" y="212"/>
                  <a:pt x="619" y="211"/>
                </a:cubicBezTo>
                <a:cubicBezTo>
                  <a:pt x="618" y="210"/>
                  <a:pt x="616" y="209"/>
                  <a:pt x="615" y="208"/>
                </a:cubicBezTo>
                <a:cubicBezTo>
                  <a:pt x="615" y="207"/>
                  <a:pt x="615" y="207"/>
                  <a:pt x="615" y="207"/>
                </a:cubicBezTo>
                <a:cubicBezTo>
                  <a:pt x="609" y="201"/>
                  <a:pt x="604" y="196"/>
                  <a:pt x="595" y="195"/>
                </a:cubicBezTo>
                <a:cubicBezTo>
                  <a:pt x="595" y="195"/>
                  <a:pt x="595" y="195"/>
                  <a:pt x="595" y="195"/>
                </a:cubicBezTo>
                <a:cubicBezTo>
                  <a:pt x="588" y="186"/>
                  <a:pt x="579" y="179"/>
                  <a:pt x="567" y="176"/>
                </a:cubicBezTo>
                <a:cubicBezTo>
                  <a:pt x="566" y="175"/>
                  <a:pt x="566" y="175"/>
                  <a:pt x="566" y="175"/>
                </a:cubicBezTo>
                <a:cubicBezTo>
                  <a:pt x="566" y="173"/>
                  <a:pt x="565" y="172"/>
                  <a:pt x="563" y="173"/>
                </a:cubicBezTo>
                <a:cubicBezTo>
                  <a:pt x="562" y="172"/>
                  <a:pt x="561" y="172"/>
                  <a:pt x="560" y="171"/>
                </a:cubicBezTo>
                <a:cubicBezTo>
                  <a:pt x="559" y="166"/>
                  <a:pt x="555" y="164"/>
                  <a:pt x="551" y="164"/>
                </a:cubicBezTo>
                <a:cubicBezTo>
                  <a:pt x="550" y="164"/>
                  <a:pt x="550" y="164"/>
                  <a:pt x="550" y="164"/>
                </a:cubicBezTo>
                <a:cubicBezTo>
                  <a:pt x="548" y="162"/>
                  <a:pt x="545" y="161"/>
                  <a:pt x="543" y="159"/>
                </a:cubicBezTo>
                <a:cubicBezTo>
                  <a:pt x="518" y="141"/>
                  <a:pt x="494" y="122"/>
                  <a:pt x="468" y="107"/>
                </a:cubicBezTo>
                <a:cubicBezTo>
                  <a:pt x="429" y="84"/>
                  <a:pt x="384" y="93"/>
                  <a:pt x="354" y="126"/>
                </a:cubicBezTo>
                <a:cubicBezTo>
                  <a:pt x="329" y="155"/>
                  <a:pt x="327" y="203"/>
                  <a:pt x="352" y="237"/>
                </a:cubicBezTo>
                <a:cubicBezTo>
                  <a:pt x="367" y="257"/>
                  <a:pt x="388" y="268"/>
                  <a:pt x="409" y="280"/>
                </a:cubicBezTo>
                <a:cubicBezTo>
                  <a:pt x="413" y="287"/>
                  <a:pt x="419" y="290"/>
                  <a:pt x="427" y="290"/>
                </a:cubicBezTo>
                <a:cubicBezTo>
                  <a:pt x="447" y="290"/>
                  <a:pt x="467" y="292"/>
                  <a:pt x="487" y="289"/>
                </a:cubicBezTo>
                <a:cubicBezTo>
                  <a:pt x="493" y="291"/>
                  <a:pt x="498" y="290"/>
                  <a:pt x="504" y="289"/>
                </a:cubicBezTo>
                <a:cubicBezTo>
                  <a:pt x="513" y="291"/>
                  <a:pt x="521" y="291"/>
                  <a:pt x="530" y="289"/>
                </a:cubicBezTo>
                <a:cubicBezTo>
                  <a:pt x="533" y="289"/>
                  <a:pt x="537" y="289"/>
                  <a:pt x="540" y="289"/>
                </a:cubicBezTo>
                <a:cubicBezTo>
                  <a:pt x="545" y="291"/>
                  <a:pt x="550" y="293"/>
                  <a:pt x="554" y="287"/>
                </a:cubicBezTo>
                <a:cubicBezTo>
                  <a:pt x="555" y="286"/>
                  <a:pt x="555" y="286"/>
                  <a:pt x="555" y="286"/>
                </a:cubicBezTo>
                <a:cubicBezTo>
                  <a:pt x="555" y="285"/>
                  <a:pt x="555" y="285"/>
                  <a:pt x="555" y="285"/>
                </a:cubicBezTo>
                <a:cubicBezTo>
                  <a:pt x="556" y="285"/>
                  <a:pt x="556" y="285"/>
                  <a:pt x="556" y="285"/>
                </a:cubicBezTo>
                <a:cubicBezTo>
                  <a:pt x="556" y="284"/>
                  <a:pt x="556" y="284"/>
                  <a:pt x="556" y="284"/>
                </a:cubicBezTo>
                <a:cubicBezTo>
                  <a:pt x="557" y="281"/>
                  <a:pt x="558" y="279"/>
                  <a:pt x="560" y="276"/>
                </a:cubicBezTo>
                <a:cubicBezTo>
                  <a:pt x="564" y="275"/>
                  <a:pt x="566" y="272"/>
                  <a:pt x="566" y="267"/>
                </a:cubicBezTo>
                <a:cubicBezTo>
                  <a:pt x="567" y="266"/>
                  <a:pt x="567" y="266"/>
                  <a:pt x="567" y="266"/>
                </a:cubicBezTo>
                <a:cubicBezTo>
                  <a:pt x="570" y="265"/>
                  <a:pt x="571" y="263"/>
                  <a:pt x="572" y="260"/>
                </a:cubicBezTo>
                <a:cubicBezTo>
                  <a:pt x="572" y="260"/>
                  <a:pt x="572" y="260"/>
                  <a:pt x="572" y="260"/>
                </a:cubicBezTo>
                <a:cubicBezTo>
                  <a:pt x="573" y="258"/>
                  <a:pt x="574" y="257"/>
                  <a:pt x="575" y="255"/>
                </a:cubicBezTo>
                <a:cubicBezTo>
                  <a:pt x="575" y="255"/>
                  <a:pt x="575" y="255"/>
                  <a:pt x="575" y="255"/>
                </a:cubicBezTo>
                <a:cubicBezTo>
                  <a:pt x="580" y="251"/>
                  <a:pt x="584" y="246"/>
                  <a:pt x="585" y="239"/>
                </a:cubicBezTo>
                <a:cubicBezTo>
                  <a:pt x="587" y="238"/>
                  <a:pt x="587" y="237"/>
                  <a:pt x="587" y="236"/>
                </a:cubicBezTo>
                <a:cubicBezTo>
                  <a:pt x="588" y="235"/>
                  <a:pt x="589" y="234"/>
                  <a:pt x="590" y="233"/>
                </a:cubicBezTo>
                <a:cubicBezTo>
                  <a:pt x="593" y="233"/>
                  <a:pt x="596" y="234"/>
                  <a:pt x="599" y="235"/>
                </a:cubicBezTo>
                <a:cubicBezTo>
                  <a:pt x="604" y="239"/>
                  <a:pt x="609" y="243"/>
                  <a:pt x="615" y="247"/>
                </a:cubicBezTo>
                <a:cubicBezTo>
                  <a:pt x="662" y="279"/>
                  <a:pt x="709" y="312"/>
                  <a:pt x="756" y="344"/>
                </a:cubicBezTo>
                <a:cubicBezTo>
                  <a:pt x="776" y="357"/>
                  <a:pt x="796" y="371"/>
                  <a:pt x="819" y="387"/>
                </a:cubicBezTo>
                <a:cubicBezTo>
                  <a:pt x="816" y="356"/>
                  <a:pt x="802" y="336"/>
                  <a:pt x="781" y="320"/>
                </a:cubicBezTo>
                <a:cubicBezTo>
                  <a:pt x="763" y="308"/>
                  <a:pt x="745" y="295"/>
                  <a:pt x="727" y="283"/>
                </a:cubicBezTo>
                <a:cubicBezTo>
                  <a:pt x="698" y="264"/>
                  <a:pt x="671" y="241"/>
                  <a:pt x="639" y="225"/>
                </a:cubicBezTo>
                <a:cubicBezTo>
                  <a:pt x="636" y="223"/>
                  <a:pt x="634" y="221"/>
                  <a:pt x="631" y="219"/>
                </a:cubicBezTo>
                <a:cubicBezTo>
                  <a:pt x="630" y="218"/>
                  <a:pt x="628" y="217"/>
                  <a:pt x="627" y="216"/>
                </a:cubicBezTo>
                <a:lnTo>
                  <a:pt x="626" y="215"/>
                </a:lnTo>
                <a:close/>
                <a:moveTo>
                  <a:pt x="608" y="388"/>
                </a:moveTo>
                <a:cubicBezTo>
                  <a:pt x="590" y="371"/>
                  <a:pt x="574" y="362"/>
                  <a:pt x="554" y="362"/>
                </a:cubicBezTo>
                <a:cubicBezTo>
                  <a:pt x="425" y="362"/>
                  <a:pt x="296" y="362"/>
                  <a:pt x="167" y="363"/>
                </a:cubicBezTo>
                <a:cubicBezTo>
                  <a:pt x="122" y="363"/>
                  <a:pt x="86" y="404"/>
                  <a:pt x="86" y="450"/>
                </a:cubicBezTo>
                <a:cubicBezTo>
                  <a:pt x="86" y="498"/>
                  <a:pt x="122" y="538"/>
                  <a:pt x="168" y="539"/>
                </a:cubicBezTo>
                <a:cubicBezTo>
                  <a:pt x="220" y="540"/>
                  <a:pt x="272" y="539"/>
                  <a:pt x="323" y="540"/>
                </a:cubicBezTo>
                <a:cubicBezTo>
                  <a:pt x="333" y="540"/>
                  <a:pt x="337" y="539"/>
                  <a:pt x="337" y="527"/>
                </a:cubicBezTo>
                <a:cubicBezTo>
                  <a:pt x="336" y="486"/>
                  <a:pt x="338" y="446"/>
                  <a:pt x="337" y="405"/>
                </a:cubicBezTo>
                <a:cubicBezTo>
                  <a:pt x="337" y="390"/>
                  <a:pt x="342" y="388"/>
                  <a:pt x="355" y="388"/>
                </a:cubicBezTo>
                <a:cubicBezTo>
                  <a:pt x="426" y="388"/>
                  <a:pt x="498" y="388"/>
                  <a:pt x="569" y="388"/>
                </a:cubicBezTo>
                <a:cubicBezTo>
                  <a:pt x="580" y="388"/>
                  <a:pt x="592" y="388"/>
                  <a:pt x="608" y="388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89" name="Freeform 37">
            <a:extLst>
              <a:ext uri="{FF2B5EF4-FFF2-40B4-BE49-F238E27FC236}">
                <a16:creationId xmlns:a16="http://schemas.microsoft.com/office/drawing/2014/main" id="{C8869B47-BFE2-43D6-99D2-267E0A39527A}"/>
              </a:ext>
            </a:extLst>
          </p:cNvPr>
          <p:cNvSpPr/>
          <p:nvPr/>
        </p:nvSpPr>
        <p:spPr bwMode="auto">
          <a:xfrm>
            <a:off x="3515916" y="4161235"/>
            <a:ext cx="713185" cy="620316"/>
          </a:xfrm>
          <a:custGeom>
            <a:avLst/>
            <a:gdLst>
              <a:gd name="T0" fmla="*/ 616 w 672"/>
              <a:gd name="T1" fmla="*/ 570 h 585"/>
              <a:gd name="T2" fmla="*/ 580 w 672"/>
              <a:gd name="T3" fmla="*/ 581 h 585"/>
              <a:gd name="T4" fmla="*/ 500 w 672"/>
              <a:gd name="T5" fmla="*/ 581 h 585"/>
              <a:gd name="T6" fmla="*/ 180 w 672"/>
              <a:gd name="T7" fmla="*/ 581 h 585"/>
              <a:gd name="T8" fmla="*/ 152 w 672"/>
              <a:gd name="T9" fmla="*/ 581 h 585"/>
              <a:gd name="T10" fmla="*/ 52 w 672"/>
              <a:gd name="T11" fmla="*/ 569 h 585"/>
              <a:gd name="T12" fmla="*/ 7 w 672"/>
              <a:gd name="T13" fmla="*/ 429 h 585"/>
              <a:gd name="T14" fmla="*/ 48 w 672"/>
              <a:gd name="T15" fmla="*/ 365 h 585"/>
              <a:gd name="T16" fmla="*/ 61 w 672"/>
              <a:gd name="T17" fmla="*/ 347 h 585"/>
              <a:gd name="T18" fmla="*/ 62 w 672"/>
              <a:gd name="T19" fmla="*/ 346 h 585"/>
              <a:gd name="T20" fmla="*/ 121 w 672"/>
              <a:gd name="T21" fmla="*/ 270 h 585"/>
              <a:gd name="T22" fmla="*/ 121 w 672"/>
              <a:gd name="T23" fmla="*/ 270 h 585"/>
              <a:gd name="T24" fmla="*/ 148 w 672"/>
              <a:gd name="T25" fmla="*/ 234 h 585"/>
              <a:gd name="T26" fmla="*/ 161 w 672"/>
              <a:gd name="T27" fmla="*/ 219 h 585"/>
              <a:gd name="T28" fmla="*/ 179 w 672"/>
              <a:gd name="T29" fmla="*/ 48 h 585"/>
              <a:gd name="T30" fmla="*/ 250 w 672"/>
              <a:gd name="T31" fmla="*/ 24 h 585"/>
              <a:gd name="T32" fmla="*/ 244 w 672"/>
              <a:gd name="T33" fmla="*/ 233 h 585"/>
              <a:gd name="T34" fmla="*/ 180 w 672"/>
              <a:gd name="T35" fmla="*/ 317 h 585"/>
              <a:gd name="T36" fmla="*/ 161 w 672"/>
              <a:gd name="T37" fmla="*/ 341 h 585"/>
              <a:gd name="T38" fmla="*/ 148 w 672"/>
              <a:gd name="T39" fmla="*/ 357 h 585"/>
              <a:gd name="T40" fmla="*/ 111 w 672"/>
              <a:gd name="T41" fmla="*/ 404 h 585"/>
              <a:gd name="T42" fmla="*/ 102 w 672"/>
              <a:gd name="T43" fmla="*/ 417 h 585"/>
              <a:gd name="T44" fmla="*/ 84 w 672"/>
              <a:gd name="T45" fmla="*/ 441 h 585"/>
              <a:gd name="T46" fmla="*/ 83 w 672"/>
              <a:gd name="T47" fmla="*/ 443 h 585"/>
              <a:gd name="T48" fmla="*/ 115 w 672"/>
              <a:gd name="T49" fmla="*/ 509 h 585"/>
              <a:gd name="T50" fmla="*/ 152 w 672"/>
              <a:gd name="T51" fmla="*/ 505 h 585"/>
              <a:gd name="T52" fmla="*/ 143 w 672"/>
              <a:gd name="T53" fmla="*/ 481 h 585"/>
              <a:gd name="T54" fmla="*/ 145 w 672"/>
              <a:gd name="T55" fmla="*/ 455 h 585"/>
              <a:gd name="T56" fmla="*/ 165 w 672"/>
              <a:gd name="T57" fmla="*/ 426 h 585"/>
              <a:gd name="T58" fmla="*/ 201 w 672"/>
              <a:gd name="T59" fmla="*/ 376 h 585"/>
              <a:gd name="T60" fmla="*/ 240 w 672"/>
              <a:gd name="T61" fmla="*/ 325 h 585"/>
              <a:gd name="T62" fmla="*/ 458 w 672"/>
              <a:gd name="T63" fmla="*/ 292 h 585"/>
              <a:gd name="T64" fmla="*/ 424 w 672"/>
              <a:gd name="T65" fmla="*/ 229 h 585"/>
              <a:gd name="T66" fmla="*/ 420 w 672"/>
              <a:gd name="T67" fmla="*/ 205 h 585"/>
              <a:gd name="T68" fmla="*/ 422 w 672"/>
              <a:gd name="T69" fmla="*/ 177 h 585"/>
              <a:gd name="T70" fmla="*/ 468 w 672"/>
              <a:gd name="T71" fmla="*/ 1 h 585"/>
              <a:gd name="T72" fmla="*/ 492 w 672"/>
              <a:gd name="T73" fmla="*/ 48 h 585"/>
              <a:gd name="T74" fmla="*/ 497 w 672"/>
              <a:gd name="T75" fmla="*/ 205 h 585"/>
              <a:gd name="T76" fmla="*/ 590 w 672"/>
              <a:gd name="T77" fmla="*/ 321 h 585"/>
              <a:gd name="T78" fmla="*/ 644 w 672"/>
              <a:gd name="T79" fmla="*/ 393 h 585"/>
              <a:gd name="T80" fmla="*/ 659 w 672"/>
              <a:gd name="T81" fmla="*/ 418 h 585"/>
              <a:gd name="T82" fmla="*/ 660 w 672"/>
              <a:gd name="T83" fmla="*/ 421 h 585"/>
              <a:gd name="T84" fmla="*/ 621 w 672"/>
              <a:gd name="T85" fmla="*/ 567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2" h="585">
                <a:moveTo>
                  <a:pt x="621" y="567"/>
                </a:moveTo>
                <a:cubicBezTo>
                  <a:pt x="619" y="568"/>
                  <a:pt x="618" y="569"/>
                  <a:pt x="616" y="570"/>
                </a:cubicBezTo>
                <a:cubicBezTo>
                  <a:pt x="605" y="574"/>
                  <a:pt x="595" y="577"/>
                  <a:pt x="584" y="581"/>
                </a:cubicBezTo>
                <a:cubicBezTo>
                  <a:pt x="582" y="581"/>
                  <a:pt x="581" y="581"/>
                  <a:pt x="580" y="581"/>
                </a:cubicBezTo>
                <a:cubicBezTo>
                  <a:pt x="578" y="579"/>
                  <a:pt x="577" y="579"/>
                  <a:pt x="576" y="581"/>
                </a:cubicBezTo>
                <a:cubicBezTo>
                  <a:pt x="551" y="581"/>
                  <a:pt x="525" y="581"/>
                  <a:pt x="500" y="581"/>
                </a:cubicBezTo>
                <a:cubicBezTo>
                  <a:pt x="499" y="578"/>
                  <a:pt x="497" y="578"/>
                  <a:pt x="496" y="581"/>
                </a:cubicBezTo>
                <a:cubicBezTo>
                  <a:pt x="390" y="581"/>
                  <a:pt x="285" y="581"/>
                  <a:pt x="180" y="581"/>
                </a:cubicBezTo>
                <a:cubicBezTo>
                  <a:pt x="177" y="578"/>
                  <a:pt x="175" y="578"/>
                  <a:pt x="172" y="581"/>
                </a:cubicBezTo>
                <a:cubicBezTo>
                  <a:pt x="165" y="581"/>
                  <a:pt x="159" y="581"/>
                  <a:pt x="152" y="581"/>
                </a:cubicBezTo>
                <a:cubicBezTo>
                  <a:pt x="119" y="576"/>
                  <a:pt x="84" y="585"/>
                  <a:pt x="52" y="569"/>
                </a:cubicBezTo>
                <a:cubicBezTo>
                  <a:pt x="52" y="569"/>
                  <a:pt x="52" y="569"/>
                  <a:pt x="52" y="569"/>
                </a:cubicBezTo>
                <a:cubicBezTo>
                  <a:pt x="45" y="556"/>
                  <a:pt x="31" y="550"/>
                  <a:pt x="23" y="537"/>
                </a:cubicBezTo>
                <a:cubicBezTo>
                  <a:pt x="1" y="503"/>
                  <a:pt x="0" y="467"/>
                  <a:pt x="7" y="429"/>
                </a:cubicBezTo>
                <a:cubicBezTo>
                  <a:pt x="7" y="429"/>
                  <a:pt x="8" y="428"/>
                  <a:pt x="8" y="428"/>
                </a:cubicBezTo>
                <a:cubicBezTo>
                  <a:pt x="21" y="407"/>
                  <a:pt x="34" y="386"/>
                  <a:pt x="48" y="365"/>
                </a:cubicBezTo>
                <a:cubicBezTo>
                  <a:pt x="48" y="365"/>
                  <a:pt x="48" y="365"/>
                  <a:pt x="48" y="365"/>
                </a:cubicBezTo>
                <a:cubicBezTo>
                  <a:pt x="55" y="360"/>
                  <a:pt x="59" y="354"/>
                  <a:pt x="61" y="347"/>
                </a:cubicBezTo>
                <a:cubicBezTo>
                  <a:pt x="60" y="346"/>
                  <a:pt x="60" y="346"/>
                  <a:pt x="60" y="346"/>
                </a:cubicBezTo>
                <a:cubicBezTo>
                  <a:pt x="60" y="346"/>
                  <a:pt x="62" y="346"/>
                  <a:pt x="62" y="346"/>
                </a:cubicBezTo>
                <a:cubicBezTo>
                  <a:pt x="75" y="335"/>
                  <a:pt x="86" y="322"/>
                  <a:pt x="93" y="306"/>
                </a:cubicBezTo>
                <a:cubicBezTo>
                  <a:pt x="104" y="296"/>
                  <a:pt x="115" y="285"/>
                  <a:pt x="121" y="270"/>
                </a:cubicBezTo>
                <a:cubicBezTo>
                  <a:pt x="121" y="269"/>
                  <a:pt x="121" y="269"/>
                  <a:pt x="121" y="269"/>
                </a:cubicBezTo>
                <a:cubicBezTo>
                  <a:pt x="121" y="269"/>
                  <a:pt x="121" y="270"/>
                  <a:pt x="121" y="270"/>
                </a:cubicBezTo>
                <a:cubicBezTo>
                  <a:pt x="131" y="260"/>
                  <a:pt x="142" y="251"/>
                  <a:pt x="147" y="237"/>
                </a:cubicBezTo>
                <a:cubicBezTo>
                  <a:pt x="148" y="236"/>
                  <a:pt x="149" y="235"/>
                  <a:pt x="148" y="234"/>
                </a:cubicBezTo>
                <a:cubicBezTo>
                  <a:pt x="154" y="231"/>
                  <a:pt x="158" y="228"/>
                  <a:pt x="159" y="221"/>
                </a:cubicBezTo>
                <a:cubicBezTo>
                  <a:pt x="160" y="221"/>
                  <a:pt x="161" y="220"/>
                  <a:pt x="161" y="219"/>
                </a:cubicBezTo>
                <a:cubicBezTo>
                  <a:pt x="175" y="209"/>
                  <a:pt x="180" y="197"/>
                  <a:pt x="179" y="180"/>
                </a:cubicBezTo>
                <a:cubicBezTo>
                  <a:pt x="179" y="136"/>
                  <a:pt x="179" y="92"/>
                  <a:pt x="179" y="48"/>
                </a:cubicBezTo>
                <a:cubicBezTo>
                  <a:pt x="179" y="13"/>
                  <a:pt x="191" y="2"/>
                  <a:pt x="225" y="1"/>
                </a:cubicBezTo>
                <a:cubicBezTo>
                  <a:pt x="243" y="0"/>
                  <a:pt x="251" y="5"/>
                  <a:pt x="250" y="24"/>
                </a:cubicBezTo>
                <a:cubicBezTo>
                  <a:pt x="249" y="79"/>
                  <a:pt x="250" y="133"/>
                  <a:pt x="250" y="188"/>
                </a:cubicBezTo>
                <a:cubicBezTo>
                  <a:pt x="250" y="203"/>
                  <a:pt x="250" y="218"/>
                  <a:pt x="244" y="233"/>
                </a:cubicBezTo>
                <a:cubicBezTo>
                  <a:pt x="244" y="233"/>
                  <a:pt x="244" y="233"/>
                  <a:pt x="244" y="233"/>
                </a:cubicBezTo>
                <a:cubicBezTo>
                  <a:pt x="220" y="259"/>
                  <a:pt x="198" y="286"/>
                  <a:pt x="180" y="317"/>
                </a:cubicBezTo>
                <a:cubicBezTo>
                  <a:pt x="180" y="317"/>
                  <a:pt x="180" y="317"/>
                  <a:pt x="180" y="317"/>
                </a:cubicBezTo>
                <a:cubicBezTo>
                  <a:pt x="172" y="324"/>
                  <a:pt x="163" y="330"/>
                  <a:pt x="161" y="341"/>
                </a:cubicBezTo>
                <a:cubicBezTo>
                  <a:pt x="159" y="343"/>
                  <a:pt x="157" y="346"/>
                  <a:pt x="155" y="348"/>
                </a:cubicBezTo>
                <a:cubicBezTo>
                  <a:pt x="151" y="349"/>
                  <a:pt x="149" y="353"/>
                  <a:pt x="148" y="357"/>
                </a:cubicBezTo>
                <a:cubicBezTo>
                  <a:pt x="148" y="357"/>
                  <a:pt x="148" y="357"/>
                  <a:pt x="148" y="357"/>
                </a:cubicBezTo>
                <a:cubicBezTo>
                  <a:pt x="133" y="371"/>
                  <a:pt x="121" y="387"/>
                  <a:pt x="111" y="404"/>
                </a:cubicBezTo>
                <a:cubicBezTo>
                  <a:pt x="111" y="404"/>
                  <a:pt x="111" y="404"/>
                  <a:pt x="111" y="404"/>
                </a:cubicBezTo>
                <a:cubicBezTo>
                  <a:pt x="105" y="406"/>
                  <a:pt x="103" y="411"/>
                  <a:pt x="102" y="417"/>
                </a:cubicBezTo>
                <a:cubicBezTo>
                  <a:pt x="101" y="418"/>
                  <a:pt x="100" y="419"/>
                  <a:pt x="100" y="420"/>
                </a:cubicBezTo>
                <a:cubicBezTo>
                  <a:pt x="91" y="424"/>
                  <a:pt x="86" y="431"/>
                  <a:pt x="84" y="441"/>
                </a:cubicBezTo>
                <a:cubicBezTo>
                  <a:pt x="83" y="442"/>
                  <a:pt x="83" y="442"/>
                  <a:pt x="83" y="442"/>
                </a:cubicBezTo>
                <a:cubicBezTo>
                  <a:pt x="83" y="442"/>
                  <a:pt x="83" y="443"/>
                  <a:pt x="83" y="443"/>
                </a:cubicBezTo>
                <a:cubicBezTo>
                  <a:pt x="68" y="459"/>
                  <a:pt x="73" y="476"/>
                  <a:pt x="80" y="494"/>
                </a:cubicBezTo>
                <a:cubicBezTo>
                  <a:pt x="87" y="512"/>
                  <a:pt x="101" y="508"/>
                  <a:pt x="115" y="509"/>
                </a:cubicBezTo>
                <a:cubicBezTo>
                  <a:pt x="121" y="509"/>
                  <a:pt x="127" y="509"/>
                  <a:pt x="132" y="509"/>
                </a:cubicBezTo>
                <a:cubicBezTo>
                  <a:pt x="139" y="508"/>
                  <a:pt x="149" y="513"/>
                  <a:pt x="152" y="505"/>
                </a:cubicBezTo>
                <a:cubicBezTo>
                  <a:pt x="155" y="498"/>
                  <a:pt x="149" y="491"/>
                  <a:pt x="144" y="485"/>
                </a:cubicBezTo>
                <a:cubicBezTo>
                  <a:pt x="144" y="484"/>
                  <a:pt x="143" y="482"/>
                  <a:pt x="143" y="481"/>
                </a:cubicBezTo>
                <a:cubicBezTo>
                  <a:pt x="140" y="473"/>
                  <a:pt x="141" y="465"/>
                  <a:pt x="143" y="457"/>
                </a:cubicBezTo>
                <a:cubicBezTo>
                  <a:pt x="144" y="457"/>
                  <a:pt x="145" y="456"/>
                  <a:pt x="145" y="455"/>
                </a:cubicBezTo>
                <a:cubicBezTo>
                  <a:pt x="155" y="449"/>
                  <a:pt x="159" y="439"/>
                  <a:pt x="163" y="429"/>
                </a:cubicBezTo>
                <a:cubicBezTo>
                  <a:pt x="164" y="428"/>
                  <a:pt x="165" y="428"/>
                  <a:pt x="165" y="426"/>
                </a:cubicBezTo>
                <a:cubicBezTo>
                  <a:pt x="180" y="413"/>
                  <a:pt x="190" y="395"/>
                  <a:pt x="201" y="377"/>
                </a:cubicBezTo>
                <a:cubicBezTo>
                  <a:pt x="201" y="377"/>
                  <a:pt x="201" y="376"/>
                  <a:pt x="201" y="376"/>
                </a:cubicBezTo>
                <a:cubicBezTo>
                  <a:pt x="217" y="361"/>
                  <a:pt x="228" y="342"/>
                  <a:pt x="240" y="325"/>
                </a:cubicBezTo>
                <a:cubicBezTo>
                  <a:pt x="240" y="325"/>
                  <a:pt x="240" y="325"/>
                  <a:pt x="240" y="325"/>
                </a:cubicBezTo>
                <a:cubicBezTo>
                  <a:pt x="256" y="293"/>
                  <a:pt x="284" y="289"/>
                  <a:pt x="316" y="291"/>
                </a:cubicBezTo>
                <a:cubicBezTo>
                  <a:pt x="363" y="294"/>
                  <a:pt x="410" y="291"/>
                  <a:pt x="458" y="292"/>
                </a:cubicBezTo>
                <a:cubicBezTo>
                  <a:pt x="468" y="292"/>
                  <a:pt x="472" y="289"/>
                  <a:pt x="465" y="280"/>
                </a:cubicBezTo>
                <a:cubicBezTo>
                  <a:pt x="452" y="262"/>
                  <a:pt x="438" y="246"/>
                  <a:pt x="424" y="229"/>
                </a:cubicBezTo>
                <a:cubicBezTo>
                  <a:pt x="424" y="229"/>
                  <a:pt x="424" y="229"/>
                  <a:pt x="424" y="229"/>
                </a:cubicBezTo>
                <a:cubicBezTo>
                  <a:pt x="422" y="221"/>
                  <a:pt x="421" y="213"/>
                  <a:pt x="420" y="205"/>
                </a:cubicBezTo>
                <a:cubicBezTo>
                  <a:pt x="420" y="202"/>
                  <a:pt x="420" y="200"/>
                  <a:pt x="420" y="197"/>
                </a:cubicBezTo>
                <a:cubicBezTo>
                  <a:pt x="423" y="191"/>
                  <a:pt x="422" y="184"/>
                  <a:pt x="422" y="177"/>
                </a:cubicBezTo>
                <a:cubicBezTo>
                  <a:pt x="422" y="134"/>
                  <a:pt x="422" y="91"/>
                  <a:pt x="422" y="47"/>
                </a:cubicBezTo>
                <a:cubicBezTo>
                  <a:pt x="422" y="1"/>
                  <a:pt x="422" y="1"/>
                  <a:pt x="468" y="1"/>
                </a:cubicBezTo>
                <a:cubicBezTo>
                  <a:pt x="469" y="5"/>
                  <a:pt x="473" y="5"/>
                  <a:pt x="476" y="5"/>
                </a:cubicBezTo>
                <a:cubicBezTo>
                  <a:pt x="489" y="17"/>
                  <a:pt x="492" y="31"/>
                  <a:pt x="492" y="48"/>
                </a:cubicBezTo>
                <a:cubicBezTo>
                  <a:pt x="492" y="93"/>
                  <a:pt x="492" y="138"/>
                  <a:pt x="492" y="182"/>
                </a:cubicBezTo>
                <a:cubicBezTo>
                  <a:pt x="492" y="190"/>
                  <a:pt x="491" y="198"/>
                  <a:pt x="497" y="205"/>
                </a:cubicBezTo>
                <a:cubicBezTo>
                  <a:pt x="526" y="244"/>
                  <a:pt x="555" y="282"/>
                  <a:pt x="587" y="319"/>
                </a:cubicBezTo>
                <a:cubicBezTo>
                  <a:pt x="588" y="320"/>
                  <a:pt x="589" y="320"/>
                  <a:pt x="590" y="321"/>
                </a:cubicBezTo>
                <a:cubicBezTo>
                  <a:pt x="592" y="324"/>
                  <a:pt x="594" y="326"/>
                  <a:pt x="596" y="329"/>
                </a:cubicBezTo>
                <a:cubicBezTo>
                  <a:pt x="612" y="350"/>
                  <a:pt x="628" y="372"/>
                  <a:pt x="644" y="393"/>
                </a:cubicBezTo>
                <a:cubicBezTo>
                  <a:pt x="645" y="399"/>
                  <a:pt x="648" y="403"/>
                  <a:pt x="653" y="406"/>
                </a:cubicBezTo>
                <a:cubicBezTo>
                  <a:pt x="655" y="410"/>
                  <a:pt x="657" y="414"/>
                  <a:pt x="659" y="418"/>
                </a:cubicBezTo>
                <a:cubicBezTo>
                  <a:pt x="659" y="418"/>
                  <a:pt x="660" y="419"/>
                  <a:pt x="660" y="420"/>
                </a:cubicBezTo>
                <a:cubicBezTo>
                  <a:pt x="660" y="420"/>
                  <a:pt x="660" y="421"/>
                  <a:pt x="660" y="421"/>
                </a:cubicBezTo>
                <a:cubicBezTo>
                  <a:pt x="667" y="450"/>
                  <a:pt x="672" y="479"/>
                  <a:pt x="662" y="509"/>
                </a:cubicBezTo>
                <a:cubicBezTo>
                  <a:pt x="653" y="533"/>
                  <a:pt x="636" y="549"/>
                  <a:pt x="621" y="567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0" name="Freeform 38">
            <a:extLst>
              <a:ext uri="{FF2B5EF4-FFF2-40B4-BE49-F238E27FC236}">
                <a16:creationId xmlns:a16="http://schemas.microsoft.com/office/drawing/2014/main" id="{A642A964-329C-43EA-BC43-BE1D15CB2D52}"/>
              </a:ext>
            </a:extLst>
          </p:cNvPr>
          <p:cNvSpPr/>
          <p:nvPr/>
        </p:nvSpPr>
        <p:spPr bwMode="auto">
          <a:xfrm>
            <a:off x="701278" y="2231231"/>
            <a:ext cx="663179" cy="747713"/>
          </a:xfrm>
          <a:custGeom>
            <a:avLst/>
            <a:gdLst>
              <a:gd name="T0" fmla="*/ 378 w 625"/>
              <a:gd name="T1" fmla="*/ 673 h 705"/>
              <a:gd name="T2" fmla="*/ 370 w 625"/>
              <a:gd name="T3" fmla="*/ 675 h 705"/>
              <a:gd name="T4" fmla="*/ 275 w 625"/>
              <a:gd name="T5" fmla="*/ 696 h 705"/>
              <a:gd name="T6" fmla="*/ 206 w 625"/>
              <a:gd name="T7" fmla="*/ 705 h 705"/>
              <a:gd name="T8" fmla="*/ 205 w 625"/>
              <a:gd name="T9" fmla="*/ 705 h 705"/>
              <a:gd name="T10" fmla="*/ 203 w 625"/>
              <a:gd name="T11" fmla="*/ 705 h 705"/>
              <a:gd name="T12" fmla="*/ 199 w 625"/>
              <a:gd name="T13" fmla="*/ 626 h 705"/>
              <a:gd name="T14" fmla="*/ 199 w 625"/>
              <a:gd name="T15" fmla="*/ 626 h 705"/>
              <a:gd name="T16" fmla="*/ 250 w 625"/>
              <a:gd name="T17" fmla="*/ 617 h 705"/>
              <a:gd name="T18" fmla="*/ 258 w 625"/>
              <a:gd name="T19" fmla="*/ 615 h 705"/>
              <a:gd name="T20" fmla="*/ 278 w 625"/>
              <a:gd name="T21" fmla="*/ 609 h 705"/>
              <a:gd name="T22" fmla="*/ 286 w 625"/>
              <a:gd name="T23" fmla="*/ 608 h 705"/>
              <a:gd name="T24" fmla="*/ 307 w 625"/>
              <a:gd name="T25" fmla="*/ 601 h 705"/>
              <a:gd name="T26" fmla="*/ 493 w 625"/>
              <a:gd name="T27" fmla="*/ 455 h 705"/>
              <a:gd name="T28" fmla="*/ 509 w 625"/>
              <a:gd name="T29" fmla="*/ 302 h 705"/>
              <a:gd name="T30" fmla="*/ 389 w 625"/>
              <a:gd name="T31" fmla="*/ 195 h 705"/>
              <a:gd name="T32" fmla="*/ 266 w 625"/>
              <a:gd name="T33" fmla="*/ 197 h 705"/>
              <a:gd name="T34" fmla="*/ 125 w 625"/>
              <a:gd name="T35" fmla="*/ 196 h 705"/>
              <a:gd name="T36" fmla="*/ 71 w 625"/>
              <a:gd name="T37" fmla="*/ 204 h 705"/>
              <a:gd name="T38" fmla="*/ 33 w 625"/>
              <a:gd name="T39" fmla="*/ 224 h 705"/>
              <a:gd name="T40" fmla="*/ 6 w 625"/>
              <a:gd name="T41" fmla="*/ 209 h 705"/>
              <a:gd name="T42" fmla="*/ 19 w 625"/>
              <a:gd name="T43" fmla="*/ 190 h 705"/>
              <a:gd name="T44" fmla="*/ 37 w 625"/>
              <a:gd name="T45" fmla="*/ 178 h 705"/>
              <a:gd name="T46" fmla="*/ 73 w 625"/>
              <a:gd name="T47" fmla="*/ 124 h 705"/>
              <a:gd name="T48" fmla="*/ 126 w 625"/>
              <a:gd name="T49" fmla="*/ 54 h 705"/>
              <a:gd name="T50" fmla="*/ 150 w 625"/>
              <a:gd name="T51" fmla="*/ 69 h 705"/>
              <a:gd name="T52" fmla="*/ 154 w 625"/>
              <a:gd name="T53" fmla="*/ 71 h 705"/>
              <a:gd name="T54" fmla="*/ 162 w 625"/>
              <a:gd name="T55" fmla="*/ 73 h 705"/>
              <a:gd name="T56" fmla="*/ 196 w 625"/>
              <a:gd name="T57" fmla="*/ 64 h 705"/>
              <a:gd name="T58" fmla="*/ 197 w 625"/>
              <a:gd name="T59" fmla="*/ 63 h 705"/>
              <a:gd name="T60" fmla="*/ 207 w 625"/>
              <a:gd name="T61" fmla="*/ 33 h 705"/>
              <a:gd name="T62" fmla="*/ 220 w 625"/>
              <a:gd name="T63" fmla="*/ 16 h 705"/>
              <a:gd name="T64" fmla="*/ 452 w 625"/>
              <a:gd name="T65" fmla="*/ 46 h 705"/>
              <a:gd name="T66" fmla="*/ 530 w 625"/>
              <a:gd name="T67" fmla="*/ 98 h 705"/>
              <a:gd name="T68" fmla="*/ 530 w 625"/>
              <a:gd name="T69" fmla="*/ 98 h 705"/>
              <a:gd name="T70" fmla="*/ 550 w 625"/>
              <a:gd name="T71" fmla="*/ 119 h 705"/>
              <a:gd name="T72" fmla="*/ 553 w 625"/>
              <a:gd name="T73" fmla="*/ 122 h 705"/>
              <a:gd name="T74" fmla="*/ 613 w 625"/>
              <a:gd name="T75" fmla="*/ 238 h 705"/>
              <a:gd name="T76" fmla="*/ 614 w 625"/>
              <a:gd name="T77" fmla="*/ 245 h 705"/>
              <a:gd name="T78" fmla="*/ 625 w 625"/>
              <a:gd name="T79" fmla="*/ 290 h 705"/>
              <a:gd name="T80" fmla="*/ 625 w 625"/>
              <a:gd name="T81" fmla="*/ 369 h 705"/>
              <a:gd name="T82" fmla="*/ 622 w 625"/>
              <a:gd name="T83" fmla="*/ 393 h 705"/>
              <a:gd name="T84" fmla="*/ 620 w 625"/>
              <a:gd name="T85" fmla="*/ 402 h 705"/>
              <a:gd name="T86" fmla="*/ 605 w 625"/>
              <a:gd name="T87" fmla="*/ 449 h 705"/>
              <a:gd name="T88" fmla="*/ 553 w 625"/>
              <a:gd name="T89" fmla="*/ 548 h 705"/>
              <a:gd name="T90" fmla="*/ 554 w 625"/>
              <a:gd name="T91" fmla="*/ 549 h 705"/>
              <a:gd name="T92" fmla="*/ 553 w 625"/>
              <a:gd name="T93" fmla="*/ 548 h 705"/>
              <a:gd name="T94" fmla="*/ 510 w 625"/>
              <a:gd name="T95" fmla="*/ 592 h 705"/>
              <a:gd name="T96" fmla="*/ 378 w 625"/>
              <a:gd name="T97" fmla="*/ 673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5" h="705">
                <a:moveTo>
                  <a:pt x="378" y="673"/>
                </a:moveTo>
                <a:cubicBezTo>
                  <a:pt x="376" y="674"/>
                  <a:pt x="373" y="674"/>
                  <a:pt x="370" y="675"/>
                </a:cubicBezTo>
                <a:cubicBezTo>
                  <a:pt x="339" y="683"/>
                  <a:pt x="307" y="692"/>
                  <a:pt x="275" y="696"/>
                </a:cubicBezTo>
                <a:cubicBezTo>
                  <a:pt x="252" y="699"/>
                  <a:pt x="229" y="702"/>
                  <a:pt x="206" y="705"/>
                </a:cubicBezTo>
                <a:cubicBezTo>
                  <a:pt x="205" y="705"/>
                  <a:pt x="205" y="705"/>
                  <a:pt x="205" y="705"/>
                </a:cubicBezTo>
                <a:cubicBezTo>
                  <a:pt x="205" y="705"/>
                  <a:pt x="203" y="705"/>
                  <a:pt x="203" y="705"/>
                </a:cubicBezTo>
                <a:cubicBezTo>
                  <a:pt x="198" y="679"/>
                  <a:pt x="196" y="652"/>
                  <a:pt x="199" y="626"/>
                </a:cubicBezTo>
                <a:cubicBezTo>
                  <a:pt x="199" y="626"/>
                  <a:pt x="199" y="626"/>
                  <a:pt x="199" y="626"/>
                </a:cubicBezTo>
                <a:cubicBezTo>
                  <a:pt x="216" y="624"/>
                  <a:pt x="233" y="623"/>
                  <a:pt x="250" y="617"/>
                </a:cubicBezTo>
                <a:cubicBezTo>
                  <a:pt x="253" y="616"/>
                  <a:pt x="255" y="615"/>
                  <a:pt x="258" y="615"/>
                </a:cubicBezTo>
                <a:cubicBezTo>
                  <a:pt x="266" y="616"/>
                  <a:pt x="272" y="614"/>
                  <a:pt x="278" y="609"/>
                </a:cubicBezTo>
                <a:cubicBezTo>
                  <a:pt x="281" y="609"/>
                  <a:pt x="284" y="609"/>
                  <a:pt x="286" y="608"/>
                </a:cubicBezTo>
                <a:cubicBezTo>
                  <a:pt x="294" y="609"/>
                  <a:pt x="301" y="607"/>
                  <a:pt x="307" y="601"/>
                </a:cubicBezTo>
                <a:cubicBezTo>
                  <a:pt x="390" y="579"/>
                  <a:pt x="456" y="535"/>
                  <a:pt x="493" y="455"/>
                </a:cubicBezTo>
                <a:cubicBezTo>
                  <a:pt x="516" y="407"/>
                  <a:pt x="524" y="355"/>
                  <a:pt x="509" y="302"/>
                </a:cubicBezTo>
                <a:cubicBezTo>
                  <a:pt x="492" y="241"/>
                  <a:pt x="448" y="208"/>
                  <a:pt x="389" y="195"/>
                </a:cubicBezTo>
                <a:cubicBezTo>
                  <a:pt x="348" y="186"/>
                  <a:pt x="306" y="187"/>
                  <a:pt x="266" y="197"/>
                </a:cubicBezTo>
                <a:cubicBezTo>
                  <a:pt x="218" y="209"/>
                  <a:pt x="171" y="215"/>
                  <a:pt x="125" y="196"/>
                </a:cubicBezTo>
                <a:cubicBezTo>
                  <a:pt x="102" y="186"/>
                  <a:pt x="88" y="187"/>
                  <a:pt x="71" y="204"/>
                </a:cubicBezTo>
                <a:cubicBezTo>
                  <a:pt x="62" y="214"/>
                  <a:pt x="50" y="223"/>
                  <a:pt x="33" y="224"/>
                </a:cubicBezTo>
                <a:cubicBezTo>
                  <a:pt x="20" y="225"/>
                  <a:pt x="11" y="220"/>
                  <a:pt x="6" y="209"/>
                </a:cubicBezTo>
                <a:cubicBezTo>
                  <a:pt x="0" y="197"/>
                  <a:pt x="14" y="196"/>
                  <a:pt x="19" y="190"/>
                </a:cubicBezTo>
                <a:cubicBezTo>
                  <a:pt x="24" y="185"/>
                  <a:pt x="31" y="182"/>
                  <a:pt x="37" y="178"/>
                </a:cubicBezTo>
                <a:cubicBezTo>
                  <a:pt x="60" y="168"/>
                  <a:pt x="75" y="156"/>
                  <a:pt x="73" y="124"/>
                </a:cubicBezTo>
                <a:cubicBezTo>
                  <a:pt x="71" y="90"/>
                  <a:pt x="100" y="71"/>
                  <a:pt x="126" y="54"/>
                </a:cubicBezTo>
                <a:cubicBezTo>
                  <a:pt x="136" y="47"/>
                  <a:pt x="140" y="67"/>
                  <a:pt x="150" y="69"/>
                </a:cubicBezTo>
                <a:cubicBezTo>
                  <a:pt x="151" y="70"/>
                  <a:pt x="153" y="70"/>
                  <a:pt x="154" y="71"/>
                </a:cubicBezTo>
                <a:cubicBezTo>
                  <a:pt x="157" y="72"/>
                  <a:pt x="160" y="72"/>
                  <a:pt x="162" y="73"/>
                </a:cubicBezTo>
                <a:cubicBezTo>
                  <a:pt x="176" y="79"/>
                  <a:pt x="186" y="72"/>
                  <a:pt x="196" y="64"/>
                </a:cubicBezTo>
                <a:cubicBezTo>
                  <a:pt x="196" y="64"/>
                  <a:pt x="197" y="63"/>
                  <a:pt x="197" y="63"/>
                </a:cubicBezTo>
                <a:cubicBezTo>
                  <a:pt x="206" y="55"/>
                  <a:pt x="209" y="44"/>
                  <a:pt x="207" y="33"/>
                </a:cubicBezTo>
                <a:cubicBezTo>
                  <a:pt x="206" y="22"/>
                  <a:pt x="209" y="18"/>
                  <a:pt x="220" y="16"/>
                </a:cubicBezTo>
                <a:cubicBezTo>
                  <a:pt x="301" y="0"/>
                  <a:pt x="378" y="10"/>
                  <a:pt x="452" y="46"/>
                </a:cubicBezTo>
                <a:cubicBezTo>
                  <a:pt x="481" y="60"/>
                  <a:pt x="504" y="80"/>
                  <a:pt x="530" y="98"/>
                </a:cubicBezTo>
                <a:cubicBezTo>
                  <a:pt x="530" y="98"/>
                  <a:pt x="530" y="98"/>
                  <a:pt x="530" y="98"/>
                </a:cubicBezTo>
                <a:cubicBezTo>
                  <a:pt x="535" y="107"/>
                  <a:pt x="541" y="114"/>
                  <a:pt x="550" y="119"/>
                </a:cubicBezTo>
                <a:cubicBezTo>
                  <a:pt x="551" y="120"/>
                  <a:pt x="552" y="121"/>
                  <a:pt x="553" y="122"/>
                </a:cubicBezTo>
                <a:cubicBezTo>
                  <a:pt x="579" y="157"/>
                  <a:pt x="596" y="197"/>
                  <a:pt x="613" y="238"/>
                </a:cubicBezTo>
                <a:cubicBezTo>
                  <a:pt x="613" y="240"/>
                  <a:pt x="614" y="243"/>
                  <a:pt x="614" y="245"/>
                </a:cubicBezTo>
                <a:cubicBezTo>
                  <a:pt x="615" y="261"/>
                  <a:pt x="621" y="275"/>
                  <a:pt x="625" y="290"/>
                </a:cubicBezTo>
                <a:cubicBezTo>
                  <a:pt x="625" y="316"/>
                  <a:pt x="625" y="342"/>
                  <a:pt x="625" y="369"/>
                </a:cubicBezTo>
                <a:cubicBezTo>
                  <a:pt x="621" y="377"/>
                  <a:pt x="622" y="385"/>
                  <a:pt x="622" y="393"/>
                </a:cubicBezTo>
                <a:cubicBezTo>
                  <a:pt x="620" y="396"/>
                  <a:pt x="619" y="399"/>
                  <a:pt x="620" y="402"/>
                </a:cubicBezTo>
                <a:cubicBezTo>
                  <a:pt x="610" y="416"/>
                  <a:pt x="611" y="433"/>
                  <a:pt x="605" y="449"/>
                </a:cubicBezTo>
                <a:cubicBezTo>
                  <a:pt x="592" y="484"/>
                  <a:pt x="572" y="516"/>
                  <a:pt x="553" y="548"/>
                </a:cubicBezTo>
                <a:cubicBezTo>
                  <a:pt x="554" y="549"/>
                  <a:pt x="554" y="549"/>
                  <a:pt x="554" y="549"/>
                </a:cubicBezTo>
                <a:cubicBezTo>
                  <a:pt x="554" y="549"/>
                  <a:pt x="553" y="548"/>
                  <a:pt x="553" y="548"/>
                </a:cubicBezTo>
                <a:cubicBezTo>
                  <a:pt x="537" y="561"/>
                  <a:pt x="526" y="578"/>
                  <a:pt x="510" y="592"/>
                </a:cubicBezTo>
                <a:cubicBezTo>
                  <a:pt x="470" y="626"/>
                  <a:pt x="425" y="651"/>
                  <a:pt x="378" y="673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1" name="Freeform 39">
            <a:extLst>
              <a:ext uri="{FF2B5EF4-FFF2-40B4-BE49-F238E27FC236}">
                <a16:creationId xmlns:a16="http://schemas.microsoft.com/office/drawing/2014/main" id="{F1F1B8B6-D130-496F-86B6-B87BCF8B8FE1}"/>
              </a:ext>
            </a:extLst>
          </p:cNvPr>
          <p:cNvSpPr/>
          <p:nvPr/>
        </p:nvSpPr>
        <p:spPr bwMode="auto">
          <a:xfrm>
            <a:off x="411957" y="919163"/>
            <a:ext cx="629841" cy="626269"/>
          </a:xfrm>
          <a:custGeom>
            <a:avLst/>
            <a:gdLst>
              <a:gd name="T0" fmla="*/ 3 w 594"/>
              <a:gd name="T1" fmla="*/ 411 h 590"/>
              <a:gd name="T2" fmla="*/ 2 w 594"/>
              <a:gd name="T3" fmla="*/ 309 h 590"/>
              <a:gd name="T4" fmla="*/ 78 w 594"/>
              <a:gd name="T5" fmla="*/ 235 h 590"/>
              <a:gd name="T6" fmla="*/ 214 w 594"/>
              <a:gd name="T7" fmla="*/ 236 h 590"/>
              <a:gd name="T8" fmla="*/ 237 w 594"/>
              <a:gd name="T9" fmla="*/ 211 h 590"/>
              <a:gd name="T10" fmla="*/ 237 w 594"/>
              <a:gd name="T11" fmla="*/ 73 h 590"/>
              <a:gd name="T12" fmla="*/ 309 w 594"/>
              <a:gd name="T13" fmla="*/ 0 h 590"/>
              <a:gd name="T14" fmla="*/ 519 w 594"/>
              <a:gd name="T15" fmla="*/ 0 h 590"/>
              <a:gd name="T16" fmla="*/ 592 w 594"/>
              <a:gd name="T17" fmla="*/ 72 h 590"/>
              <a:gd name="T18" fmla="*/ 593 w 594"/>
              <a:gd name="T19" fmla="*/ 152 h 590"/>
              <a:gd name="T20" fmla="*/ 578 w 594"/>
              <a:gd name="T21" fmla="*/ 176 h 590"/>
              <a:gd name="T22" fmla="*/ 436 w 594"/>
              <a:gd name="T23" fmla="*/ 209 h 590"/>
              <a:gd name="T24" fmla="*/ 316 w 594"/>
              <a:gd name="T25" fmla="*/ 236 h 590"/>
              <a:gd name="T26" fmla="*/ 150 w 594"/>
              <a:gd name="T27" fmla="*/ 384 h 590"/>
              <a:gd name="T28" fmla="*/ 110 w 594"/>
              <a:gd name="T29" fmla="*/ 486 h 590"/>
              <a:gd name="T30" fmla="*/ 89 w 594"/>
              <a:gd name="T31" fmla="*/ 529 h 590"/>
              <a:gd name="T32" fmla="*/ 72 w 594"/>
              <a:gd name="T33" fmla="*/ 558 h 590"/>
              <a:gd name="T34" fmla="*/ 52 w 594"/>
              <a:gd name="T35" fmla="*/ 588 h 590"/>
              <a:gd name="T36" fmla="*/ 8 w 594"/>
              <a:gd name="T37" fmla="*/ 552 h 590"/>
              <a:gd name="T38" fmla="*/ 3 w 594"/>
              <a:gd name="T39" fmla="*/ 519 h 590"/>
              <a:gd name="T40" fmla="*/ 3 w 594"/>
              <a:gd name="T41" fmla="*/ 411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94" h="590">
                <a:moveTo>
                  <a:pt x="3" y="411"/>
                </a:moveTo>
                <a:cubicBezTo>
                  <a:pt x="3" y="377"/>
                  <a:pt x="5" y="343"/>
                  <a:pt x="2" y="309"/>
                </a:cubicBezTo>
                <a:cubicBezTo>
                  <a:pt x="0" y="269"/>
                  <a:pt x="34" y="233"/>
                  <a:pt x="78" y="235"/>
                </a:cubicBezTo>
                <a:cubicBezTo>
                  <a:pt x="123" y="237"/>
                  <a:pt x="168" y="234"/>
                  <a:pt x="214" y="236"/>
                </a:cubicBezTo>
                <a:cubicBezTo>
                  <a:pt x="234" y="237"/>
                  <a:pt x="238" y="230"/>
                  <a:pt x="237" y="211"/>
                </a:cubicBezTo>
                <a:cubicBezTo>
                  <a:pt x="236" y="165"/>
                  <a:pt x="237" y="119"/>
                  <a:pt x="237" y="73"/>
                </a:cubicBezTo>
                <a:cubicBezTo>
                  <a:pt x="237" y="29"/>
                  <a:pt x="265" y="1"/>
                  <a:pt x="309" y="0"/>
                </a:cubicBezTo>
                <a:cubicBezTo>
                  <a:pt x="379" y="0"/>
                  <a:pt x="449" y="0"/>
                  <a:pt x="519" y="0"/>
                </a:cubicBezTo>
                <a:cubicBezTo>
                  <a:pt x="565" y="1"/>
                  <a:pt x="591" y="25"/>
                  <a:pt x="592" y="72"/>
                </a:cubicBezTo>
                <a:cubicBezTo>
                  <a:pt x="594" y="98"/>
                  <a:pt x="592" y="125"/>
                  <a:pt x="593" y="152"/>
                </a:cubicBezTo>
                <a:cubicBezTo>
                  <a:pt x="594" y="164"/>
                  <a:pt x="589" y="171"/>
                  <a:pt x="578" y="176"/>
                </a:cubicBezTo>
                <a:cubicBezTo>
                  <a:pt x="532" y="194"/>
                  <a:pt x="484" y="202"/>
                  <a:pt x="436" y="209"/>
                </a:cubicBezTo>
                <a:cubicBezTo>
                  <a:pt x="395" y="215"/>
                  <a:pt x="355" y="222"/>
                  <a:pt x="316" y="236"/>
                </a:cubicBezTo>
                <a:cubicBezTo>
                  <a:pt x="241" y="263"/>
                  <a:pt x="186" y="314"/>
                  <a:pt x="150" y="384"/>
                </a:cubicBezTo>
                <a:cubicBezTo>
                  <a:pt x="133" y="417"/>
                  <a:pt x="119" y="450"/>
                  <a:pt x="110" y="486"/>
                </a:cubicBezTo>
                <a:cubicBezTo>
                  <a:pt x="106" y="502"/>
                  <a:pt x="96" y="514"/>
                  <a:pt x="89" y="529"/>
                </a:cubicBezTo>
                <a:cubicBezTo>
                  <a:pt x="84" y="539"/>
                  <a:pt x="79" y="549"/>
                  <a:pt x="72" y="558"/>
                </a:cubicBezTo>
                <a:cubicBezTo>
                  <a:pt x="65" y="568"/>
                  <a:pt x="68" y="590"/>
                  <a:pt x="52" y="588"/>
                </a:cubicBezTo>
                <a:cubicBezTo>
                  <a:pt x="32" y="585"/>
                  <a:pt x="17" y="571"/>
                  <a:pt x="8" y="552"/>
                </a:cubicBezTo>
                <a:cubicBezTo>
                  <a:pt x="4" y="542"/>
                  <a:pt x="3" y="531"/>
                  <a:pt x="3" y="519"/>
                </a:cubicBezTo>
                <a:cubicBezTo>
                  <a:pt x="3" y="483"/>
                  <a:pt x="3" y="447"/>
                  <a:pt x="3" y="41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2" name="Freeform 40">
            <a:extLst>
              <a:ext uri="{FF2B5EF4-FFF2-40B4-BE49-F238E27FC236}">
                <a16:creationId xmlns:a16="http://schemas.microsoft.com/office/drawing/2014/main" id="{D0191943-F230-44CF-B274-C67D85ED147B}"/>
              </a:ext>
            </a:extLst>
          </p:cNvPr>
          <p:cNvSpPr/>
          <p:nvPr/>
        </p:nvSpPr>
        <p:spPr bwMode="auto">
          <a:xfrm>
            <a:off x="519113" y="1134666"/>
            <a:ext cx="606029" cy="595313"/>
          </a:xfrm>
          <a:custGeom>
            <a:avLst/>
            <a:gdLst>
              <a:gd name="T0" fmla="*/ 36 w 571"/>
              <a:gd name="T1" fmla="*/ 383 h 562"/>
              <a:gd name="T2" fmla="*/ 65 w 571"/>
              <a:gd name="T3" fmla="*/ 331 h 562"/>
              <a:gd name="T4" fmla="*/ 129 w 571"/>
              <a:gd name="T5" fmla="*/ 274 h 562"/>
              <a:gd name="T6" fmla="*/ 429 w 571"/>
              <a:gd name="T7" fmla="*/ 162 h 562"/>
              <a:gd name="T8" fmla="*/ 278 w 571"/>
              <a:gd name="T9" fmla="*/ 180 h 562"/>
              <a:gd name="T10" fmla="*/ 83 w 571"/>
              <a:gd name="T11" fmla="*/ 287 h 562"/>
              <a:gd name="T12" fmla="*/ 98 w 571"/>
              <a:gd name="T13" fmla="*/ 240 h 562"/>
              <a:gd name="T14" fmla="*/ 135 w 571"/>
              <a:gd name="T15" fmla="*/ 172 h 562"/>
              <a:gd name="T16" fmla="*/ 147 w 571"/>
              <a:gd name="T17" fmla="*/ 160 h 562"/>
              <a:gd name="T18" fmla="*/ 158 w 571"/>
              <a:gd name="T19" fmla="*/ 147 h 562"/>
              <a:gd name="T20" fmla="*/ 167 w 571"/>
              <a:gd name="T21" fmla="*/ 140 h 562"/>
              <a:gd name="T22" fmla="*/ 414 w 571"/>
              <a:gd name="T23" fmla="*/ 63 h 562"/>
              <a:gd name="T24" fmla="*/ 485 w 571"/>
              <a:gd name="T25" fmla="*/ 43 h 562"/>
              <a:gd name="T26" fmla="*/ 513 w 571"/>
              <a:gd name="T27" fmla="*/ 32 h 562"/>
              <a:gd name="T28" fmla="*/ 558 w 571"/>
              <a:gd name="T29" fmla="*/ 8 h 562"/>
              <a:gd name="T30" fmla="*/ 568 w 571"/>
              <a:gd name="T31" fmla="*/ 80 h 562"/>
              <a:gd name="T32" fmla="*/ 539 w 571"/>
              <a:gd name="T33" fmla="*/ 207 h 562"/>
              <a:gd name="T34" fmla="*/ 511 w 571"/>
              <a:gd name="T35" fmla="*/ 263 h 562"/>
              <a:gd name="T36" fmla="*/ 478 w 571"/>
              <a:gd name="T37" fmla="*/ 303 h 562"/>
              <a:gd name="T38" fmla="*/ 466 w 571"/>
              <a:gd name="T39" fmla="*/ 315 h 562"/>
              <a:gd name="T40" fmla="*/ 451 w 571"/>
              <a:gd name="T41" fmla="*/ 328 h 562"/>
              <a:gd name="T42" fmla="*/ 355 w 571"/>
              <a:gd name="T43" fmla="*/ 369 h 562"/>
              <a:gd name="T44" fmla="*/ 254 w 571"/>
              <a:gd name="T45" fmla="*/ 382 h 562"/>
              <a:gd name="T46" fmla="*/ 222 w 571"/>
              <a:gd name="T47" fmla="*/ 385 h 562"/>
              <a:gd name="T48" fmla="*/ 94 w 571"/>
              <a:gd name="T49" fmla="*/ 415 h 562"/>
              <a:gd name="T50" fmla="*/ 66 w 571"/>
              <a:gd name="T51" fmla="*/ 455 h 562"/>
              <a:gd name="T52" fmla="*/ 63 w 571"/>
              <a:gd name="T53" fmla="*/ 463 h 562"/>
              <a:gd name="T54" fmla="*/ 63 w 571"/>
              <a:gd name="T55" fmla="*/ 491 h 562"/>
              <a:gd name="T56" fmla="*/ 59 w 571"/>
              <a:gd name="T57" fmla="*/ 527 h 562"/>
              <a:gd name="T58" fmla="*/ 56 w 571"/>
              <a:gd name="T59" fmla="*/ 535 h 562"/>
              <a:gd name="T60" fmla="*/ 14 w 571"/>
              <a:gd name="T61" fmla="*/ 560 h 562"/>
              <a:gd name="T62" fmla="*/ 1 w 571"/>
              <a:gd name="T63" fmla="*/ 539 h 562"/>
              <a:gd name="T64" fmla="*/ 26 w 571"/>
              <a:gd name="T65" fmla="*/ 402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71" h="562">
                <a:moveTo>
                  <a:pt x="35" y="383"/>
                </a:moveTo>
                <a:cubicBezTo>
                  <a:pt x="36" y="383"/>
                  <a:pt x="36" y="383"/>
                  <a:pt x="36" y="383"/>
                </a:cubicBezTo>
                <a:cubicBezTo>
                  <a:pt x="36" y="383"/>
                  <a:pt x="35" y="382"/>
                  <a:pt x="35" y="382"/>
                </a:cubicBezTo>
                <a:cubicBezTo>
                  <a:pt x="47" y="366"/>
                  <a:pt x="58" y="350"/>
                  <a:pt x="65" y="331"/>
                </a:cubicBezTo>
                <a:cubicBezTo>
                  <a:pt x="65" y="331"/>
                  <a:pt x="66" y="330"/>
                  <a:pt x="66" y="330"/>
                </a:cubicBezTo>
                <a:cubicBezTo>
                  <a:pt x="88" y="313"/>
                  <a:pt x="105" y="289"/>
                  <a:pt x="129" y="274"/>
                </a:cubicBezTo>
                <a:cubicBezTo>
                  <a:pt x="172" y="247"/>
                  <a:pt x="220" y="237"/>
                  <a:pt x="268" y="227"/>
                </a:cubicBezTo>
                <a:cubicBezTo>
                  <a:pt x="326" y="216"/>
                  <a:pt x="382" y="199"/>
                  <a:pt x="429" y="162"/>
                </a:cubicBezTo>
                <a:cubicBezTo>
                  <a:pt x="439" y="155"/>
                  <a:pt x="450" y="147"/>
                  <a:pt x="454" y="134"/>
                </a:cubicBezTo>
                <a:cubicBezTo>
                  <a:pt x="399" y="165"/>
                  <a:pt x="337" y="166"/>
                  <a:pt x="278" y="180"/>
                </a:cubicBezTo>
                <a:cubicBezTo>
                  <a:pt x="218" y="193"/>
                  <a:pt x="164" y="217"/>
                  <a:pt x="118" y="257"/>
                </a:cubicBezTo>
                <a:cubicBezTo>
                  <a:pt x="106" y="267"/>
                  <a:pt x="97" y="279"/>
                  <a:pt x="83" y="287"/>
                </a:cubicBezTo>
                <a:cubicBezTo>
                  <a:pt x="83" y="283"/>
                  <a:pt x="84" y="279"/>
                  <a:pt x="84" y="276"/>
                </a:cubicBezTo>
                <a:cubicBezTo>
                  <a:pt x="88" y="264"/>
                  <a:pt x="93" y="252"/>
                  <a:pt x="98" y="240"/>
                </a:cubicBezTo>
                <a:cubicBezTo>
                  <a:pt x="99" y="239"/>
                  <a:pt x="99" y="238"/>
                  <a:pt x="99" y="237"/>
                </a:cubicBezTo>
                <a:cubicBezTo>
                  <a:pt x="111" y="216"/>
                  <a:pt x="123" y="194"/>
                  <a:pt x="135" y="172"/>
                </a:cubicBezTo>
                <a:cubicBezTo>
                  <a:pt x="141" y="170"/>
                  <a:pt x="145" y="166"/>
                  <a:pt x="147" y="160"/>
                </a:cubicBezTo>
                <a:cubicBezTo>
                  <a:pt x="147" y="160"/>
                  <a:pt x="147" y="160"/>
                  <a:pt x="147" y="160"/>
                </a:cubicBezTo>
                <a:cubicBezTo>
                  <a:pt x="152" y="158"/>
                  <a:pt x="156" y="154"/>
                  <a:pt x="158" y="147"/>
                </a:cubicBezTo>
                <a:cubicBezTo>
                  <a:pt x="158" y="147"/>
                  <a:pt x="158" y="147"/>
                  <a:pt x="158" y="147"/>
                </a:cubicBezTo>
                <a:cubicBezTo>
                  <a:pt x="163" y="147"/>
                  <a:pt x="166" y="144"/>
                  <a:pt x="167" y="140"/>
                </a:cubicBezTo>
                <a:cubicBezTo>
                  <a:pt x="167" y="140"/>
                  <a:pt x="167" y="140"/>
                  <a:pt x="167" y="140"/>
                </a:cubicBezTo>
                <a:cubicBezTo>
                  <a:pt x="212" y="106"/>
                  <a:pt x="264" y="89"/>
                  <a:pt x="319" y="80"/>
                </a:cubicBezTo>
                <a:cubicBezTo>
                  <a:pt x="351" y="75"/>
                  <a:pt x="383" y="72"/>
                  <a:pt x="414" y="63"/>
                </a:cubicBezTo>
                <a:cubicBezTo>
                  <a:pt x="417" y="63"/>
                  <a:pt x="420" y="62"/>
                  <a:pt x="423" y="62"/>
                </a:cubicBezTo>
                <a:cubicBezTo>
                  <a:pt x="445" y="60"/>
                  <a:pt x="466" y="55"/>
                  <a:pt x="485" y="43"/>
                </a:cubicBezTo>
                <a:cubicBezTo>
                  <a:pt x="485" y="43"/>
                  <a:pt x="486" y="43"/>
                  <a:pt x="486" y="43"/>
                </a:cubicBezTo>
                <a:cubicBezTo>
                  <a:pt x="496" y="43"/>
                  <a:pt x="505" y="39"/>
                  <a:pt x="513" y="32"/>
                </a:cubicBezTo>
                <a:cubicBezTo>
                  <a:pt x="514" y="32"/>
                  <a:pt x="516" y="31"/>
                  <a:pt x="518" y="30"/>
                </a:cubicBezTo>
                <a:cubicBezTo>
                  <a:pt x="533" y="26"/>
                  <a:pt x="545" y="17"/>
                  <a:pt x="558" y="8"/>
                </a:cubicBezTo>
                <a:cubicBezTo>
                  <a:pt x="570" y="0"/>
                  <a:pt x="571" y="6"/>
                  <a:pt x="571" y="16"/>
                </a:cubicBezTo>
                <a:cubicBezTo>
                  <a:pt x="570" y="37"/>
                  <a:pt x="569" y="58"/>
                  <a:pt x="568" y="80"/>
                </a:cubicBezTo>
                <a:cubicBezTo>
                  <a:pt x="568" y="82"/>
                  <a:pt x="567" y="85"/>
                  <a:pt x="567" y="88"/>
                </a:cubicBezTo>
                <a:cubicBezTo>
                  <a:pt x="561" y="128"/>
                  <a:pt x="552" y="168"/>
                  <a:pt x="539" y="207"/>
                </a:cubicBezTo>
                <a:cubicBezTo>
                  <a:pt x="538" y="209"/>
                  <a:pt x="537" y="211"/>
                  <a:pt x="537" y="213"/>
                </a:cubicBezTo>
                <a:cubicBezTo>
                  <a:pt x="527" y="229"/>
                  <a:pt x="517" y="245"/>
                  <a:pt x="511" y="263"/>
                </a:cubicBezTo>
                <a:cubicBezTo>
                  <a:pt x="510" y="264"/>
                  <a:pt x="509" y="265"/>
                  <a:pt x="509" y="266"/>
                </a:cubicBezTo>
                <a:cubicBezTo>
                  <a:pt x="496" y="276"/>
                  <a:pt x="488" y="290"/>
                  <a:pt x="478" y="303"/>
                </a:cubicBezTo>
                <a:cubicBezTo>
                  <a:pt x="478" y="303"/>
                  <a:pt x="478" y="303"/>
                  <a:pt x="478" y="303"/>
                </a:cubicBezTo>
                <a:cubicBezTo>
                  <a:pt x="473" y="306"/>
                  <a:pt x="468" y="309"/>
                  <a:pt x="466" y="315"/>
                </a:cubicBezTo>
                <a:cubicBezTo>
                  <a:pt x="466" y="315"/>
                  <a:pt x="466" y="315"/>
                  <a:pt x="466" y="315"/>
                </a:cubicBezTo>
                <a:cubicBezTo>
                  <a:pt x="459" y="317"/>
                  <a:pt x="454" y="322"/>
                  <a:pt x="451" y="328"/>
                </a:cubicBezTo>
                <a:cubicBezTo>
                  <a:pt x="449" y="329"/>
                  <a:pt x="448" y="330"/>
                  <a:pt x="446" y="332"/>
                </a:cubicBezTo>
                <a:cubicBezTo>
                  <a:pt x="417" y="347"/>
                  <a:pt x="388" y="364"/>
                  <a:pt x="355" y="369"/>
                </a:cubicBezTo>
                <a:cubicBezTo>
                  <a:pt x="324" y="373"/>
                  <a:pt x="293" y="376"/>
                  <a:pt x="262" y="380"/>
                </a:cubicBezTo>
                <a:cubicBezTo>
                  <a:pt x="260" y="381"/>
                  <a:pt x="257" y="381"/>
                  <a:pt x="254" y="382"/>
                </a:cubicBezTo>
                <a:cubicBezTo>
                  <a:pt x="246" y="380"/>
                  <a:pt x="238" y="381"/>
                  <a:pt x="230" y="384"/>
                </a:cubicBezTo>
                <a:cubicBezTo>
                  <a:pt x="228" y="385"/>
                  <a:pt x="225" y="385"/>
                  <a:pt x="222" y="385"/>
                </a:cubicBezTo>
                <a:cubicBezTo>
                  <a:pt x="191" y="384"/>
                  <a:pt x="160" y="389"/>
                  <a:pt x="130" y="396"/>
                </a:cubicBezTo>
                <a:cubicBezTo>
                  <a:pt x="117" y="399"/>
                  <a:pt x="103" y="404"/>
                  <a:pt x="94" y="415"/>
                </a:cubicBezTo>
                <a:cubicBezTo>
                  <a:pt x="94" y="415"/>
                  <a:pt x="94" y="416"/>
                  <a:pt x="94" y="416"/>
                </a:cubicBezTo>
                <a:cubicBezTo>
                  <a:pt x="81" y="426"/>
                  <a:pt x="71" y="439"/>
                  <a:pt x="66" y="455"/>
                </a:cubicBezTo>
                <a:cubicBezTo>
                  <a:pt x="66" y="455"/>
                  <a:pt x="66" y="456"/>
                  <a:pt x="66" y="456"/>
                </a:cubicBezTo>
                <a:cubicBezTo>
                  <a:pt x="64" y="457"/>
                  <a:pt x="62" y="460"/>
                  <a:pt x="63" y="463"/>
                </a:cubicBezTo>
                <a:cubicBezTo>
                  <a:pt x="63" y="467"/>
                  <a:pt x="63" y="472"/>
                  <a:pt x="63" y="476"/>
                </a:cubicBezTo>
                <a:cubicBezTo>
                  <a:pt x="60" y="481"/>
                  <a:pt x="60" y="486"/>
                  <a:pt x="63" y="491"/>
                </a:cubicBezTo>
                <a:cubicBezTo>
                  <a:pt x="63" y="494"/>
                  <a:pt x="63" y="497"/>
                  <a:pt x="63" y="500"/>
                </a:cubicBezTo>
                <a:cubicBezTo>
                  <a:pt x="61" y="509"/>
                  <a:pt x="60" y="518"/>
                  <a:pt x="59" y="527"/>
                </a:cubicBezTo>
                <a:cubicBezTo>
                  <a:pt x="58" y="528"/>
                  <a:pt x="57" y="529"/>
                  <a:pt x="58" y="530"/>
                </a:cubicBezTo>
                <a:cubicBezTo>
                  <a:pt x="57" y="532"/>
                  <a:pt x="56" y="534"/>
                  <a:pt x="56" y="535"/>
                </a:cubicBezTo>
                <a:cubicBezTo>
                  <a:pt x="54" y="536"/>
                  <a:pt x="54" y="537"/>
                  <a:pt x="54" y="538"/>
                </a:cubicBezTo>
                <a:cubicBezTo>
                  <a:pt x="41" y="545"/>
                  <a:pt x="28" y="553"/>
                  <a:pt x="14" y="560"/>
                </a:cubicBezTo>
                <a:cubicBezTo>
                  <a:pt x="12" y="560"/>
                  <a:pt x="9" y="561"/>
                  <a:pt x="6" y="562"/>
                </a:cubicBezTo>
                <a:cubicBezTo>
                  <a:pt x="0" y="555"/>
                  <a:pt x="1" y="547"/>
                  <a:pt x="1" y="539"/>
                </a:cubicBezTo>
                <a:cubicBezTo>
                  <a:pt x="0" y="493"/>
                  <a:pt x="11" y="450"/>
                  <a:pt x="24" y="407"/>
                </a:cubicBezTo>
                <a:cubicBezTo>
                  <a:pt x="25" y="406"/>
                  <a:pt x="25" y="404"/>
                  <a:pt x="26" y="402"/>
                </a:cubicBezTo>
                <a:cubicBezTo>
                  <a:pt x="31" y="397"/>
                  <a:pt x="34" y="391"/>
                  <a:pt x="35" y="383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3" name="Freeform 41">
            <a:extLst>
              <a:ext uri="{FF2B5EF4-FFF2-40B4-BE49-F238E27FC236}">
                <a16:creationId xmlns:a16="http://schemas.microsoft.com/office/drawing/2014/main" id="{01490048-3984-4234-BC91-74AE5F32ED32}"/>
              </a:ext>
            </a:extLst>
          </p:cNvPr>
          <p:cNvSpPr/>
          <p:nvPr/>
        </p:nvSpPr>
        <p:spPr bwMode="auto">
          <a:xfrm>
            <a:off x="660797" y="1168004"/>
            <a:ext cx="629841" cy="627460"/>
          </a:xfrm>
          <a:custGeom>
            <a:avLst/>
            <a:gdLst>
              <a:gd name="T0" fmla="*/ 593 w 594"/>
              <a:gd name="T1" fmla="*/ 180 h 592"/>
              <a:gd name="T2" fmla="*/ 593 w 594"/>
              <a:gd name="T3" fmla="*/ 286 h 592"/>
              <a:gd name="T4" fmla="*/ 523 w 594"/>
              <a:gd name="T5" fmla="*/ 357 h 592"/>
              <a:gd name="T6" fmla="*/ 379 w 594"/>
              <a:gd name="T7" fmla="*/ 357 h 592"/>
              <a:gd name="T8" fmla="*/ 358 w 594"/>
              <a:gd name="T9" fmla="*/ 377 h 592"/>
              <a:gd name="T10" fmla="*/ 359 w 594"/>
              <a:gd name="T11" fmla="*/ 519 h 592"/>
              <a:gd name="T12" fmla="*/ 285 w 594"/>
              <a:gd name="T13" fmla="*/ 592 h 592"/>
              <a:gd name="T14" fmla="*/ 80 w 594"/>
              <a:gd name="T15" fmla="*/ 592 h 592"/>
              <a:gd name="T16" fmla="*/ 3 w 594"/>
              <a:gd name="T17" fmla="*/ 514 h 592"/>
              <a:gd name="T18" fmla="*/ 3 w 594"/>
              <a:gd name="T19" fmla="*/ 460 h 592"/>
              <a:gd name="T20" fmla="*/ 29 w 594"/>
              <a:gd name="T21" fmla="*/ 431 h 592"/>
              <a:gd name="T22" fmla="*/ 114 w 594"/>
              <a:gd name="T23" fmla="*/ 421 h 592"/>
              <a:gd name="T24" fmla="*/ 268 w 594"/>
              <a:gd name="T25" fmla="*/ 399 h 592"/>
              <a:gd name="T26" fmla="*/ 458 w 594"/>
              <a:gd name="T27" fmla="*/ 229 h 592"/>
              <a:gd name="T28" fmla="*/ 507 w 594"/>
              <a:gd name="T29" fmla="*/ 23 h 592"/>
              <a:gd name="T30" fmla="*/ 533 w 594"/>
              <a:gd name="T31" fmla="*/ 2 h 592"/>
              <a:gd name="T32" fmla="*/ 593 w 594"/>
              <a:gd name="T33" fmla="*/ 68 h 592"/>
              <a:gd name="T34" fmla="*/ 593 w 594"/>
              <a:gd name="T35" fmla="*/ 180 h 592"/>
              <a:gd name="T36" fmla="*/ 593 w 594"/>
              <a:gd name="T37" fmla="*/ 18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592">
                <a:moveTo>
                  <a:pt x="593" y="180"/>
                </a:moveTo>
                <a:cubicBezTo>
                  <a:pt x="593" y="215"/>
                  <a:pt x="593" y="250"/>
                  <a:pt x="593" y="286"/>
                </a:cubicBezTo>
                <a:cubicBezTo>
                  <a:pt x="593" y="331"/>
                  <a:pt x="568" y="356"/>
                  <a:pt x="523" y="357"/>
                </a:cubicBezTo>
                <a:cubicBezTo>
                  <a:pt x="475" y="357"/>
                  <a:pt x="427" y="357"/>
                  <a:pt x="379" y="357"/>
                </a:cubicBezTo>
                <a:cubicBezTo>
                  <a:pt x="363" y="356"/>
                  <a:pt x="358" y="361"/>
                  <a:pt x="358" y="377"/>
                </a:cubicBezTo>
                <a:cubicBezTo>
                  <a:pt x="359" y="424"/>
                  <a:pt x="359" y="472"/>
                  <a:pt x="359" y="519"/>
                </a:cubicBezTo>
                <a:cubicBezTo>
                  <a:pt x="359" y="565"/>
                  <a:pt x="332" y="592"/>
                  <a:pt x="285" y="592"/>
                </a:cubicBezTo>
                <a:cubicBezTo>
                  <a:pt x="217" y="592"/>
                  <a:pt x="148" y="592"/>
                  <a:pt x="80" y="592"/>
                </a:cubicBezTo>
                <a:cubicBezTo>
                  <a:pt x="28" y="592"/>
                  <a:pt x="3" y="567"/>
                  <a:pt x="3" y="514"/>
                </a:cubicBezTo>
                <a:cubicBezTo>
                  <a:pt x="3" y="496"/>
                  <a:pt x="5" y="478"/>
                  <a:pt x="3" y="460"/>
                </a:cubicBezTo>
                <a:cubicBezTo>
                  <a:pt x="0" y="439"/>
                  <a:pt x="12" y="433"/>
                  <a:pt x="29" y="431"/>
                </a:cubicBezTo>
                <a:cubicBezTo>
                  <a:pt x="57" y="427"/>
                  <a:pt x="86" y="424"/>
                  <a:pt x="114" y="421"/>
                </a:cubicBezTo>
                <a:cubicBezTo>
                  <a:pt x="166" y="415"/>
                  <a:pt x="218" y="415"/>
                  <a:pt x="268" y="399"/>
                </a:cubicBezTo>
                <a:cubicBezTo>
                  <a:pt x="357" y="371"/>
                  <a:pt x="418" y="311"/>
                  <a:pt x="458" y="229"/>
                </a:cubicBezTo>
                <a:cubicBezTo>
                  <a:pt x="490" y="164"/>
                  <a:pt x="504" y="94"/>
                  <a:pt x="507" y="23"/>
                </a:cubicBezTo>
                <a:cubicBezTo>
                  <a:pt x="508" y="2"/>
                  <a:pt x="518" y="0"/>
                  <a:pt x="533" y="2"/>
                </a:cubicBezTo>
                <a:cubicBezTo>
                  <a:pt x="567" y="5"/>
                  <a:pt x="593" y="33"/>
                  <a:pt x="593" y="68"/>
                </a:cubicBezTo>
                <a:cubicBezTo>
                  <a:pt x="594" y="105"/>
                  <a:pt x="593" y="142"/>
                  <a:pt x="593" y="180"/>
                </a:cubicBezTo>
                <a:cubicBezTo>
                  <a:pt x="593" y="180"/>
                  <a:pt x="593" y="180"/>
                  <a:pt x="593" y="18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4" name="Freeform 42">
            <a:extLst>
              <a:ext uri="{FF2B5EF4-FFF2-40B4-BE49-F238E27FC236}">
                <a16:creationId xmlns:a16="http://schemas.microsoft.com/office/drawing/2014/main" id="{2619C556-A685-4E93-BCA5-710A0D394C66}"/>
              </a:ext>
            </a:extLst>
          </p:cNvPr>
          <p:cNvSpPr/>
          <p:nvPr/>
        </p:nvSpPr>
        <p:spPr bwMode="auto">
          <a:xfrm>
            <a:off x="3561160" y="3707606"/>
            <a:ext cx="334566" cy="682229"/>
          </a:xfrm>
          <a:custGeom>
            <a:avLst/>
            <a:gdLst>
              <a:gd name="T0" fmla="*/ 21 w 315"/>
              <a:gd name="T1" fmla="*/ 249 h 644"/>
              <a:gd name="T2" fmla="*/ 14 w 315"/>
              <a:gd name="T3" fmla="*/ 233 h 644"/>
              <a:gd name="T4" fmla="*/ 0 w 315"/>
              <a:gd name="T5" fmla="*/ 173 h 644"/>
              <a:gd name="T6" fmla="*/ 0 w 315"/>
              <a:gd name="T7" fmla="*/ 145 h 644"/>
              <a:gd name="T8" fmla="*/ 7 w 315"/>
              <a:gd name="T9" fmla="*/ 89 h 644"/>
              <a:gd name="T10" fmla="*/ 9 w 315"/>
              <a:gd name="T11" fmla="*/ 81 h 644"/>
              <a:gd name="T12" fmla="*/ 29 w 315"/>
              <a:gd name="T13" fmla="*/ 17 h 644"/>
              <a:gd name="T14" fmla="*/ 55 w 315"/>
              <a:gd name="T15" fmla="*/ 12 h 644"/>
              <a:gd name="T16" fmla="*/ 89 w 315"/>
              <a:gd name="T17" fmla="*/ 45 h 644"/>
              <a:gd name="T18" fmla="*/ 89 w 315"/>
              <a:gd name="T19" fmla="*/ 45 h 644"/>
              <a:gd name="T20" fmla="*/ 137 w 315"/>
              <a:gd name="T21" fmla="*/ 81 h 644"/>
              <a:gd name="T22" fmla="*/ 137 w 315"/>
              <a:gd name="T23" fmla="*/ 81 h 644"/>
              <a:gd name="T24" fmla="*/ 255 w 315"/>
              <a:gd name="T25" fmla="*/ 163 h 644"/>
              <a:gd name="T26" fmla="*/ 256 w 315"/>
              <a:gd name="T27" fmla="*/ 162 h 644"/>
              <a:gd name="T28" fmla="*/ 255 w 315"/>
              <a:gd name="T29" fmla="*/ 163 h 644"/>
              <a:gd name="T30" fmla="*/ 304 w 315"/>
              <a:gd name="T31" fmla="*/ 260 h 644"/>
              <a:gd name="T32" fmla="*/ 296 w 315"/>
              <a:gd name="T33" fmla="*/ 322 h 644"/>
              <a:gd name="T34" fmla="*/ 289 w 315"/>
              <a:gd name="T35" fmla="*/ 311 h 644"/>
              <a:gd name="T36" fmla="*/ 182 w 315"/>
              <a:gd name="T37" fmla="*/ 193 h 644"/>
              <a:gd name="T38" fmla="*/ 87 w 315"/>
              <a:gd name="T39" fmla="*/ 130 h 644"/>
              <a:gd name="T40" fmla="*/ 79 w 315"/>
              <a:gd name="T41" fmla="*/ 128 h 644"/>
              <a:gd name="T42" fmla="*/ 77 w 315"/>
              <a:gd name="T43" fmla="*/ 138 h 644"/>
              <a:gd name="T44" fmla="*/ 98 w 315"/>
              <a:gd name="T45" fmla="*/ 178 h 644"/>
              <a:gd name="T46" fmla="*/ 205 w 315"/>
              <a:gd name="T47" fmla="*/ 266 h 644"/>
              <a:gd name="T48" fmla="*/ 292 w 315"/>
              <a:gd name="T49" fmla="*/ 375 h 644"/>
              <a:gd name="T50" fmla="*/ 310 w 315"/>
              <a:gd name="T51" fmla="*/ 492 h 644"/>
              <a:gd name="T52" fmla="*/ 312 w 315"/>
              <a:gd name="T53" fmla="*/ 614 h 644"/>
              <a:gd name="T54" fmla="*/ 289 w 315"/>
              <a:gd name="T55" fmla="*/ 641 h 644"/>
              <a:gd name="T56" fmla="*/ 289 w 315"/>
              <a:gd name="T57" fmla="*/ 641 h 644"/>
              <a:gd name="T58" fmla="*/ 281 w 315"/>
              <a:gd name="T59" fmla="*/ 588 h 644"/>
              <a:gd name="T60" fmla="*/ 273 w 315"/>
              <a:gd name="T61" fmla="*/ 513 h 644"/>
              <a:gd name="T62" fmla="*/ 273 w 315"/>
              <a:gd name="T63" fmla="*/ 501 h 644"/>
              <a:gd name="T64" fmla="*/ 272 w 315"/>
              <a:gd name="T65" fmla="*/ 481 h 644"/>
              <a:gd name="T66" fmla="*/ 198 w 315"/>
              <a:gd name="T67" fmla="*/ 371 h 644"/>
              <a:gd name="T68" fmla="*/ 63 w 315"/>
              <a:gd name="T69" fmla="*/ 299 h 644"/>
              <a:gd name="T70" fmla="*/ 62 w 315"/>
              <a:gd name="T71" fmla="*/ 299 h 644"/>
              <a:gd name="T72" fmla="*/ 37 w 315"/>
              <a:gd name="T73" fmla="*/ 273 h 644"/>
              <a:gd name="T74" fmla="*/ 37 w 315"/>
              <a:gd name="T75" fmla="*/ 273 h 644"/>
              <a:gd name="T76" fmla="*/ 21 w 315"/>
              <a:gd name="T77" fmla="*/ 249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15" h="644">
                <a:moveTo>
                  <a:pt x="21" y="249"/>
                </a:moveTo>
                <a:cubicBezTo>
                  <a:pt x="19" y="244"/>
                  <a:pt x="16" y="239"/>
                  <a:pt x="14" y="233"/>
                </a:cubicBezTo>
                <a:cubicBezTo>
                  <a:pt x="9" y="213"/>
                  <a:pt x="1" y="194"/>
                  <a:pt x="0" y="173"/>
                </a:cubicBezTo>
                <a:cubicBezTo>
                  <a:pt x="0" y="164"/>
                  <a:pt x="0" y="154"/>
                  <a:pt x="0" y="145"/>
                </a:cubicBezTo>
                <a:cubicBezTo>
                  <a:pt x="2" y="126"/>
                  <a:pt x="5" y="108"/>
                  <a:pt x="7" y="89"/>
                </a:cubicBezTo>
                <a:cubicBezTo>
                  <a:pt x="8" y="86"/>
                  <a:pt x="8" y="84"/>
                  <a:pt x="9" y="81"/>
                </a:cubicBezTo>
                <a:cubicBezTo>
                  <a:pt x="15" y="60"/>
                  <a:pt x="21" y="38"/>
                  <a:pt x="29" y="17"/>
                </a:cubicBezTo>
                <a:cubicBezTo>
                  <a:pt x="34" y="3"/>
                  <a:pt x="43" y="0"/>
                  <a:pt x="55" y="12"/>
                </a:cubicBezTo>
                <a:cubicBezTo>
                  <a:pt x="67" y="22"/>
                  <a:pt x="75" y="37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103" y="60"/>
                  <a:pt x="118" y="72"/>
                  <a:pt x="137" y="81"/>
                </a:cubicBezTo>
                <a:cubicBezTo>
                  <a:pt x="137" y="81"/>
                  <a:pt x="137" y="81"/>
                  <a:pt x="137" y="81"/>
                </a:cubicBezTo>
                <a:cubicBezTo>
                  <a:pt x="175" y="110"/>
                  <a:pt x="221" y="127"/>
                  <a:pt x="255" y="163"/>
                </a:cubicBezTo>
                <a:cubicBezTo>
                  <a:pt x="256" y="162"/>
                  <a:pt x="256" y="162"/>
                  <a:pt x="256" y="162"/>
                </a:cubicBezTo>
                <a:cubicBezTo>
                  <a:pt x="256" y="162"/>
                  <a:pt x="255" y="163"/>
                  <a:pt x="255" y="163"/>
                </a:cubicBezTo>
                <a:cubicBezTo>
                  <a:pt x="276" y="193"/>
                  <a:pt x="298" y="223"/>
                  <a:pt x="304" y="260"/>
                </a:cubicBezTo>
                <a:cubicBezTo>
                  <a:pt x="307" y="280"/>
                  <a:pt x="310" y="301"/>
                  <a:pt x="296" y="322"/>
                </a:cubicBezTo>
                <a:cubicBezTo>
                  <a:pt x="293" y="317"/>
                  <a:pt x="291" y="314"/>
                  <a:pt x="289" y="311"/>
                </a:cubicBezTo>
                <a:cubicBezTo>
                  <a:pt x="267" y="260"/>
                  <a:pt x="230" y="221"/>
                  <a:pt x="182" y="193"/>
                </a:cubicBezTo>
                <a:cubicBezTo>
                  <a:pt x="149" y="173"/>
                  <a:pt x="113" y="159"/>
                  <a:pt x="87" y="130"/>
                </a:cubicBezTo>
                <a:cubicBezTo>
                  <a:pt x="85" y="127"/>
                  <a:pt x="81" y="125"/>
                  <a:pt x="79" y="128"/>
                </a:cubicBezTo>
                <a:cubicBezTo>
                  <a:pt x="77" y="131"/>
                  <a:pt x="77" y="135"/>
                  <a:pt x="77" y="138"/>
                </a:cubicBezTo>
                <a:cubicBezTo>
                  <a:pt x="79" y="154"/>
                  <a:pt x="89" y="166"/>
                  <a:pt x="98" y="178"/>
                </a:cubicBezTo>
                <a:cubicBezTo>
                  <a:pt x="124" y="219"/>
                  <a:pt x="164" y="242"/>
                  <a:pt x="205" y="266"/>
                </a:cubicBezTo>
                <a:cubicBezTo>
                  <a:pt x="248" y="291"/>
                  <a:pt x="278" y="326"/>
                  <a:pt x="292" y="375"/>
                </a:cubicBezTo>
                <a:cubicBezTo>
                  <a:pt x="303" y="413"/>
                  <a:pt x="308" y="452"/>
                  <a:pt x="310" y="492"/>
                </a:cubicBezTo>
                <a:cubicBezTo>
                  <a:pt x="312" y="533"/>
                  <a:pt x="315" y="573"/>
                  <a:pt x="312" y="614"/>
                </a:cubicBezTo>
                <a:cubicBezTo>
                  <a:pt x="311" y="627"/>
                  <a:pt x="310" y="644"/>
                  <a:pt x="289" y="641"/>
                </a:cubicBezTo>
                <a:cubicBezTo>
                  <a:pt x="289" y="641"/>
                  <a:pt x="289" y="641"/>
                  <a:pt x="289" y="641"/>
                </a:cubicBezTo>
                <a:cubicBezTo>
                  <a:pt x="286" y="623"/>
                  <a:pt x="283" y="605"/>
                  <a:pt x="281" y="588"/>
                </a:cubicBezTo>
                <a:cubicBezTo>
                  <a:pt x="279" y="563"/>
                  <a:pt x="280" y="537"/>
                  <a:pt x="273" y="513"/>
                </a:cubicBezTo>
                <a:cubicBezTo>
                  <a:pt x="273" y="509"/>
                  <a:pt x="273" y="505"/>
                  <a:pt x="273" y="501"/>
                </a:cubicBezTo>
                <a:cubicBezTo>
                  <a:pt x="272" y="494"/>
                  <a:pt x="272" y="488"/>
                  <a:pt x="272" y="481"/>
                </a:cubicBezTo>
                <a:cubicBezTo>
                  <a:pt x="269" y="430"/>
                  <a:pt x="247" y="391"/>
                  <a:pt x="198" y="371"/>
                </a:cubicBezTo>
                <a:cubicBezTo>
                  <a:pt x="151" y="351"/>
                  <a:pt x="105" y="328"/>
                  <a:pt x="63" y="299"/>
                </a:cubicBezTo>
                <a:cubicBezTo>
                  <a:pt x="63" y="299"/>
                  <a:pt x="63" y="299"/>
                  <a:pt x="62" y="299"/>
                </a:cubicBezTo>
                <a:cubicBezTo>
                  <a:pt x="56" y="289"/>
                  <a:pt x="46" y="281"/>
                  <a:pt x="37" y="273"/>
                </a:cubicBezTo>
                <a:cubicBezTo>
                  <a:pt x="37" y="273"/>
                  <a:pt x="37" y="273"/>
                  <a:pt x="37" y="273"/>
                </a:cubicBezTo>
                <a:cubicBezTo>
                  <a:pt x="34" y="264"/>
                  <a:pt x="28" y="256"/>
                  <a:pt x="21" y="249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5" name="Freeform 43">
            <a:extLst>
              <a:ext uri="{FF2B5EF4-FFF2-40B4-BE49-F238E27FC236}">
                <a16:creationId xmlns:a16="http://schemas.microsoft.com/office/drawing/2014/main" id="{E4DDD5FD-0179-417B-B7DD-D04DBF74621A}"/>
              </a:ext>
            </a:extLst>
          </p:cNvPr>
          <p:cNvSpPr/>
          <p:nvPr/>
        </p:nvSpPr>
        <p:spPr bwMode="auto">
          <a:xfrm>
            <a:off x="2358629" y="948929"/>
            <a:ext cx="456010" cy="400050"/>
          </a:xfrm>
          <a:custGeom>
            <a:avLst/>
            <a:gdLst>
              <a:gd name="T0" fmla="*/ 55 w 431"/>
              <a:gd name="T1" fmla="*/ 374 h 377"/>
              <a:gd name="T2" fmla="*/ 19 w 431"/>
              <a:gd name="T3" fmla="*/ 374 h 377"/>
              <a:gd name="T4" fmla="*/ 3 w 431"/>
              <a:gd name="T5" fmla="*/ 369 h 377"/>
              <a:gd name="T6" fmla="*/ 10 w 431"/>
              <a:gd name="T7" fmla="*/ 357 h 377"/>
              <a:gd name="T8" fmla="*/ 130 w 431"/>
              <a:gd name="T9" fmla="*/ 225 h 377"/>
              <a:gd name="T10" fmla="*/ 234 w 431"/>
              <a:gd name="T11" fmla="*/ 107 h 377"/>
              <a:gd name="T12" fmla="*/ 242 w 431"/>
              <a:gd name="T13" fmla="*/ 71 h 377"/>
              <a:gd name="T14" fmla="*/ 300 w 431"/>
              <a:gd name="T15" fmla="*/ 10 h 377"/>
              <a:gd name="T16" fmla="*/ 408 w 431"/>
              <a:gd name="T17" fmla="*/ 89 h 377"/>
              <a:gd name="T18" fmla="*/ 368 w 431"/>
              <a:gd name="T19" fmla="*/ 163 h 377"/>
              <a:gd name="T20" fmla="*/ 336 w 431"/>
              <a:gd name="T21" fmla="*/ 181 h 377"/>
              <a:gd name="T22" fmla="*/ 245 w 431"/>
              <a:gd name="T23" fmla="*/ 335 h 377"/>
              <a:gd name="T24" fmla="*/ 215 w 431"/>
              <a:gd name="T25" fmla="*/ 356 h 377"/>
              <a:gd name="T26" fmla="*/ 55 w 431"/>
              <a:gd name="T27" fmla="*/ 37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1" h="377">
                <a:moveTo>
                  <a:pt x="55" y="374"/>
                </a:moveTo>
                <a:cubicBezTo>
                  <a:pt x="43" y="374"/>
                  <a:pt x="31" y="374"/>
                  <a:pt x="19" y="374"/>
                </a:cubicBezTo>
                <a:cubicBezTo>
                  <a:pt x="13" y="373"/>
                  <a:pt x="6" y="377"/>
                  <a:pt x="3" y="369"/>
                </a:cubicBezTo>
                <a:cubicBezTo>
                  <a:pt x="0" y="364"/>
                  <a:pt x="7" y="360"/>
                  <a:pt x="10" y="357"/>
                </a:cubicBezTo>
                <a:cubicBezTo>
                  <a:pt x="50" y="313"/>
                  <a:pt x="90" y="269"/>
                  <a:pt x="130" y="225"/>
                </a:cubicBezTo>
                <a:cubicBezTo>
                  <a:pt x="165" y="186"/>
                  <a:pt x="199" y="146"/>
                  <a:pt x="234" y="107"/>
                </a:cubicBezTo>
                <a:cubicBezTo>
                  <a:pt x="244" y="96"/>
                  <a:pt x="247" y="86"/>
                  <a:pt x="242" y="71"/>
                </a:cubicBezTo>
                <a:cubicBezTo>
                  <a:pt x="229" y="32"/>
                  <a:pt x="260" y="0"/>
                  <a:pt x="300" y="10"/>
                </a:cubicBezTo>
                <a:cubicBezTo>
                  <a:pt x="346" y="22"/>
                  <a:pt x="383" y="49"/>
                  <a:pt x="408" y="89"/>
                </a:cubicBezTo>
                <a:cubicBezTo>
                  <a:pt x="431" y="125"/>
                  <a:pt x="410" y="163"/>
                  <a:pt x="368" y="163"/>
                </a:cubicBezTo>
                <a:cubicBezTo>
                  <a:pt x="352" y="163"/>
                  <a:pt x="344" y="168"/>
                  <a:pt x="336" y="181"/>
                </a:cubicBezTo>
                <a:cubicBezTo>
                  <a:pt x="306" y="233"/>
                  <a:pt x="275" y="283"/>
                  <a:pt x="245" y="335"/>
                </a:cubicBezTo>
                <a:cubicBezTo>
                  <a:pt x="238" y="347"/>
                  <a:pt x="229" y="353"/>
                  <a:pt x="215" y="356"/>
                </a:cubicBezTo>
                <a:cubicBezTo>
                  <a:pt x="162" y="366"/>
                  <a:pt x="109" y="371"/>
                  <a:pt x="55" y="37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6" name="Freeform 44">
            <a:extLst>
              <a:ext uri="{FF2B5EF4-FFF2-40B4-BE49-F238E27FC236}">
                <a16:creationId xmlns:a16="http://schemas.microsoft.com/office/drawing/2014/main" id="{2DDDE10E-74D1-4060-AA4F-7D364CD8C4BE}"/>
              </a:ext>
            </a:extLst>
          </p:cNvPr>
          <p:cNvSpPr/>
          <p:nvPr/>
        </p:nvSpPr>
        <p:spPr bwMode="auto">
          <a:xfrm>
            <a:off x="1985963" y="894160"/>
            <a:ext cx="314325" cy="445294"/>
          </a:xfrm>
          <a:custGeom>
            <a:avLst/>
            <a:gdLst>
              <a:gd name="T0" fmla="*/ 160 w 297"/>
              <a:gd name="T1" fmla="*/ 341 h 420"/>
              <a:gd name="T2" fmla="*/ 75 w 297"/>
              <a:gd name="T3" fmla="*/ 289 h 420"/>
              <a:gd name="T4" fmla="*/ 9 w 297"/>
              <a:gd name="T5" fmla="*/ 111 h 420"/>
              <a:gd name="T6" fmla="*/ 30 w 297"/>
              <a:gd name="T7" fmla="*/ 23 h 420"/>
              <a:gd name="T8" fmla="*/ 61 w 297"/>
              <a:gd name="T9" fmla="*/ 16 h 420"/>
              <a:gd name="T10" fmla="*/ 127 w 297"/>
              <a:gd name="T11" fmla="*/ 79 h 420"/>
              <a:gd name="T12" fmla="*/ 228 w 297"/>
              <a:gd name="T13" fmla="*/ 149 h 420"/>
              <a:gd name="T14" fmla="*/ 228 w 297"/>
              <a:gd name="T15" fmla="*/ 150 h 420"/>
              <a:gd name="T16" fmla="*/ 238 w 297"/>
              <a:gd name="T17" fmla="*/ 160 h 420"/>
              <a:gd name="T18" fmla="*/ 239 w 297"/>
              <a:gd name="T19" fmla="*/ 159 h 420"/>
              <a:gd name="T20" fmla="*/ 238 w 297"/>
              <a:gd name="T21" fmla="*/ 160 h 420"/>
              <a:gd name="T22" fmla="*/ 283 w 297"/>
              <a:gd name="T23" fmla="*/ 239 h 420"/>
              <a:gd name="T24" fmla="*/ 282 w 297"/>
              <a:gd name="T25" fmla="*/ 317 h 420"/>
              <a:gd name="T26" fmla="*/ 276 w 297"/>
              <a:gd name="T27" fmla="*/ 308 h 420"/>
              <a:gd name="T28" fmla="*/ 148 w 297"/>
              <a:gd name="T29" fmla="*/ 173 h 420"/>
              <a:gd name="T30" fmla="*/ 96 w 297"/>
              <a:gd name="T31" fmla="*/ 134 h 420"/>
              <a:gd name="T32" fmla="*/ 81 w 297"/>
              <a:gd name="T33" fmla="*/ 124 h 420"/>
              <a:gd name="T34" fmla="*/ 82 w 297"/>
              <a:gd name="T35" fmla="*/ 145 h 420"/>
              <a:gd name="T36" fmla="*/ 87 w 297"/>
              <a:gd name="T37" fmla="*/ 155 h 420"/>
              <a:gd name="T38" fmla="*/ 161 w 297"/>
              <a:gd name="T39" fmla="*/ 232 h 420"/>
              <a:gd name="T40" fmla="*/ 263 w 297"/>
              <a:gd name="T41" fmla="*/ 322 h 420"/>
              <a:gd name="T42" fmla="*/ 268 w 297"/>
              <a:gd name="T43" fmla="*/ 334 h 420"/>
              <a:gd name="T44" fmla="*/ 281 w 297"/>
              <a:gd name="T45" fmla="*/ 420 h 420"/>
              <a:gd name="T46" fmla="*/ 160 w 297"/>
              <a:gd name="T47" fmla="*/ 34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7" h="420">
                <a:moveTo>
                  <a:pt x="160" y="341"/>
                </a:moveTo>
                <a:cubicBezTo>
                  <a:pt x="132" y="323"/>
                  <a:pt x="102" y="310"/>
                  <a:pt x="75" y="289"/>
                </a:cubicBezTo>
                <a:cubicBezTo>
                  <a:pt x="18" y="242"/>
                  <a:pt x="0" y="182"/>
                  <a:pt x="9" y="111"/>
                </a:cubicBezTo>
                <a:cubicBezTo>
                  <a:pt x="13" y="81"/>
                  <a:pt x="21" y="52"/>
                  <a:pt x="30" y="23"/>
                </a:cubicBezTo>
                <a:cubicBezTo>
                  <a:pt x="37" y="3"/>
                  <a:pt x="46" y="0"/>
                  <a:pt x="61" y="16"/>
                </a:cubicBezTo>
                <a:cubicBezTo>
                  <a:pt x="82" y="37"/>
                  <a:pt x="100" y="63"/>
                  <a:pt x="127" y="79"/>
                </a:cubicBezTo>
                <a:cubicBezTo>
                  <a:pt x="160" y="102"/>
                  <a:pt x="194" y="126"/>
                  <a:pt x="228" y="149"/>
                </a:cubicBezTo>
                <a:cubicBezTo>
                  <a:pt x="228" y="149"/>
                  <a:pt x="228" y="150"/>
                  <a:pt x="228" y="150"/>
                </a:cubicBezTo>
                <a:cubicBezTo>
                  <a:pt x="230" y="155"/>
                  <a:pt x="233" y="158"/>
                  <a:pt x="238" y="160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8" y="160"/>
                  <a:pt x="238" y="160"/>
                </a:cubicBezTo>
                <a:cubicBezTo>
                  <a:pt x="255" y="185"/>
                  <a:pt x="274" y="209"/>
                  <a:pt x="283" y="239"/>
                </a:cubicBezTo>
                <a:cubicBezTo>
                  <a:pt x="291" y="264"/>
                  <a:pt x="297" y="290"/>
                  <a:pt x="282" y="317"/>
                </a:cubicBezTo>
                <a:cubicBezTo>
                  <a:pt x="279" y="313"/>
                  <a:pt x="277" y="311"/>
                  <a:pt x="276" y="308"/>
                </a:cubicBezTo>
                <a:cubicBezTo>
                  <a:pt x="250" y="247"/>
                  <a:pt x="205" y="205"/>
                  <a:pt x="148" y="173"/>
                </a:cubicBezTo>
                <a:cubicBezTo>
                  <a:pt x="129" y="162"/>
                  <a:pt x="111" y="150"/>
                  <a:pt x="96" y="134"/>
                </a:cubicBezTo>
                <a:cubicBezTo>
                  <a:pt x="92" y="130"/>
                  <a:pt x="87" y="120"/>
                  <a:pt x="81" y="124"/>
                </a:cubicBezTo>
                <a:cubicBezTo>
                  <a:pt x="75" y="129"/>
                  <a:pt x="79" y="138"/>
                  <a:pt x="82" y="145"/>
                </a:cubicBezTo>
                <a:cubicBezTo>
                  <a:pt x="83" y="148"/>
                  <a:pt x="85" y="152"/>
                  <a:pt x="87" y="155"/>
                </a:cubicBezTo>
                <a:cubicBezTo>
                  <a:pt x="106" y="187"/>
                  <a:pt x="131" y="213"/>
                  <a:pt x="161" y="232"/>
                </a:cubicBezTo>
                <a:cubicBezTo>
                  <a:pt x="199" y="258"/>
                  <a:pt x="238" y="282"/>
                  <a:pt x="263" y="322"/>
                </a:cubicBezTo>
                <a:cubicBezTo>
                  <a:pt x="263" y="327"/>
                  <a:pt x="264" y="331"/>
                  <a:pt x="268" y="334"/>
                </a:cubicBezTo>
                <a:cubicBezTo>
                  <a:pt x="274" y="361"/>
                  <a:pt x="283" y="387"/>
                  <a:pt x="281" y="420"/>
                </a:cubicBezTo>
                <a:cubicBezTo>
                  <a:pt x="248" y="377"/>
                  <a:pt x="205" y="358"/>
                  <a:pt x="160" y="34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7" name="Freeform 45">
            <a:extLst>
              <a:ext uri="{FF2B5EF4-FFF2-40B4-BE49-F238E27FC236}">
                <a16:creationId xmlns:a16="http://schemas.microsoft.com/office/drawing/2014/main" id="{CAFE64D3-0053-4D43-85D8-2A1B46048C24}"/>
              </a:ext>
            </a:extLst>
          </p:cNvPr>
          <p:cNvSpPr/>
          <p:nvPr/>
        </p:nvSpPr>
        <p:spPr bwMode="auto">
          <a:xfrm>
            <a:off x="1857376" y="2441972"/>
            <a:ext cx="351235" cy="386954"/>
          </a:xfrm>
          <a:custGeom>
            <a:avLst/>
            <a:gdLst>
              <a:gd name="T0" fmla="*/ 80 w 331"/>
              <a:gd name="T1" fmla="*/ 43 h 365"/>
              <a:gd name="T2" fmla="*/ 91 w 331"/>
              <a:gd name="T3" fmla="*/ 50 h 365"/>
              <a:gd name="T4" fmla="*/ 176 w 331"/>
              <a:gd name="T5" fmla="*/ 87 h 365"/>
              <a:gd name="T6" fmla="*/ 184 w 331"/>
              <a:gd name="T7" fmla="*/ 90 h 365"/>
              <a:gd name="T8" fmla="*/ 301 w 331"/>
              <a:gd name="T9" fmla="*/ 194 h 365"/>
              <a:gd name="T10" fmla="*/ 312 w 331"/>
              <a:gd name="T11" fmla="*/ 258 h 365"/>
              <a:gd name="T12" fmla="*/ 312 w 331"/>
              <a:gd name="T13" fmla="*/ 261 h 365"/>
              <a:gd name="T14" fmla="*/ 269 w 331"/>
              <a:gd name="T15" fmla="*/ 216 h 365"/>
              <a:gd name="T16" fmla="*/ 74 w 331"/>
              <a:gd name="T17" fmla="*/ 110 h 365"/>
              <a:gd name="T18" fmla="*/ 82 w 331"/>
              <a:gd name="T19" fmla="*/ 138 h 365"/>
              <a:gd name="T20" fmla="*/ 138 w 331"/>
              <a:gd name="T21" fmla="*/ 185 h 365"/>
              <a:gd name="T22" fmla="*/ 230 w 331"/>
              <a:gd name="T23" fmla="*/ 228 h 365"/>
              <a:gd name="T24" fmla="*/ 331 w 331"/>
              <a:gd name="T25" fmla="*/ 365 h 365"/>
              <a:gd name="T26" fmla="*/ 216 w 331"/>
              <a:gd name="T27" fmla="*/ 315 h 365"/>
              <a:gd name="T28" fmla="*/ 208 w 331"/>
              <a:gd name="T29" fmla="*/ 314 h 365"/>
              <a:gd name="T30" fmla="*/ 196 w 331"/>
              <a:gd name="T31" fmla="*/ 311 h 365"/>
              <a:gd name="T32" fmla="*/ 195 w 331"/>
              <a:gd name="T33" fmla="*/ 310 h 365"/>
              <a:gd name="T34" fmla="*/ 193 w 331"/>
              <a:gd name="T35" fmla="*/ 310 h 365"/>
              <a:gd name="T36" fmla="*/ 184 w 331"/>
              <a:gd name="T37" fmla="*/ 308 h 365"/>
              <a:gd name="T38" fmla="*/ 176 w 331"/>
              <a:gd name="T39" fmla="*/ 305 h 365"/>
              <a:gd name="T40" fmla="*/ 144 w 331"/>
              <a:gd name="T41" fmla="*/ 295 h 365"/>
              <a:gd name="T42" fmla="*/ 84 w 331"/>
              <a:gd name="T43" fmla="*/ 266 h 365"/>
              <a:gd name="T44" fmla="*/ 34 w 331"/>
              <a:gd name="T45" fmla="*/ 221 h 365"/>
              <a:gd name="T46" fmla="*/ 33 w 331"/>
              <a:gd name="T47" fmla="*/ 221 h 365"/>
              <a:gd name="T48" fmla="*/ 0 w 331"/>
              <a:gd name="T49" fmla="*/ 90 h 365"/>
              <a:gd name="T50" fmla="*/ 0 w 331"/>
              <a:gd name="T51" fmla="*/ 50 h 365"/>
              <a:gd name="T52" fmla="*/ 4 w 331"/>
              <a:gd name="T53" fmla="*/ 27 h 365"/>
              <a:gd name="T54" fmla="*/ 35 w 331"/>
              <a:gd name="T55" fmla="*/ 14 h 365"/>
              <a:gd name="T56" fmla="*/ 80 w 331"/>
              <a:gd name="T57" fmla="*/ 43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31" h="365">
                <a:moveTo>
                  <a:pt x="80" y="43"/>
                </a:moveTo>
                <a:cubicBezTo>
                  <a:pt x="82" y="48"/>
                  <a:pt x="86" y="49"/>
                  <a:pt x="91" y="50"/>
                </a:cubicBezTo>
                <a:cubicBezTo>
                  <a:pt x="117" y="67"/>
                  <a:pt x="146" y="78"/>
                  <a:pt x="176" y="87"/>
                </a:cubicBezTo>
                <a:cubicBezTo>
                  <a:pt x="178" y="90"/>
                  <a:pt x="181" y="90"/>
                  <a:pt x="184" y="90"/>
                </a:cubicBezTo>
                <a:cubicBezTo>
                  <a:pt x="234" y="113"/>
                  <a:pt x="273" y="147"/>
                  <a:pt x="301" y="194"/>
                </a:cubicBezTo>
                <a:cubicBezTo>
                  <a:pt x="308" y="215"/>
                  <a:pt x="315" y="236"/>
                  <a:pt x="312" y="258"/>
                </a:cubicBezTo>
                <a:cubicBezTo>
                  <a:pt x="311" y="259"/>
                  <a:pt x="311" y="260"/>
                  <a:pt x="312" y="261"/>
                </a:cubicBezTo>
                <a:cubicBezTo>
                  <a:pt x="293" y="250"/>
                  <a:pt x="283" y="231"/>
                  <a:pt x="269" y="216"/>
                </a:cubicBezTo>
                <a:cubicBezTo>
                  <a:pt x="215" y="159"/>
                  <a:pt x="135" y="153"/>
                  <a:pt x="74" y="110"/>
                </a:cubicBezTo>
                <a:cubicBezTo>
                  <a:pt x="71" y="123"/>
                  <a:pt x="76" y="131"/>
                  <a:pt x="82" y="138"/>
                </a:cubicBezTo>
                <a:cubicBezTo>
                  <a:pt x="98" y="156"/>
                  <a:pt x="116" y="172"/>
                  <a:pt x="138" y="185"/>
                </a:cubicBezTo>
                <a:cubicBezTo>
                  <a:pt x="167" y="203"/>
                  <a:pt x="199" y="214"/>
                  <a:pt x="230" y="228"/>
                </a:cubicBezTo>
                <a:cubicBezTo>
                  <a:pt x="288" y="254"/>
                  <a:pt x="316" y="302"/>
                  <a:pt x="331" y="365"/>
                </a:cubicBezTo>
                <a:cubicBezTo>
                  <a:pt x="295" y="336"/>
                  <a:pt x="258" y="320"/>
                  <a:pt x="216" y="315"/>
                </a:cubicBezTo>
                <a:cubicBezTo>
                  <a:pt x="213" y="315"/>
                  <a:pt x="211" y="314"/>
                  <a:pt x="208" y="314"/>
                </a:cubicBezTo>
                <a:cubicBezTo>
                  <a:pt x="205" y="310"/>
                  <a:pt x="201" y="310"/>
                  <a:pt x="196" y="311"/>
                </a:cubicBezTo>
                <a:cubicBezTo>
                  <a:pt x="195" y="310"/>
                  <a:pt x="195" y="310"/>
                  <a:pt x="195" y="310"/>
                </a:cubicBezTo>
                <a:cubicBezTo>
                  <a:pt x="195" y="310"/>
                  <a:pt x="193" y="310"/>
                  <a:pt x="193" y="310"/>
                </a:cubicBezTo>
                <a:cubicBezTo>
                  <a:pt x="191" y="307"/>
                  <a:pt x="188" y="306"/>
                  <a:pt x="184" y="308"/>
                </a:cubicBezTo>
                <a:cubicBezTo>
                  <a:pt x="182" y="307"/>
                  <a:pt x="179" y="306"/>
                  <a:pt x="176" y="305"/>
                </a:cubicBezTo>
                <a:cubicBezTo>
                  <a:pt x="167" y="298"/>
                  <a:pt x="155" y="298"/>
                  <a:pt x="144" y="295"/>
                </a:cubicBezTo>
                <a:cubicBezTo>
                  <a:pt x="123" y="287"/>
                  <a:pt x="103" y="277"/>
                  <a:pt x="84" y="266"/>
                </a:cubicBezTo>
                <a:cubicBezTo>
                  <a:pt x="65" y="253"/>
                  <a:pt x="50" y="236"/>
                  <a:pt x="34" y="221"/>
                </a:cubicBezTo>
                <a:cubicBezTo>
                  <a:pt x="33" y="221"/>
                  <a:pt x="33" y="221"/>
                  <a:pt x="33" y="221"/>
                </a:cubicBezTo>
                <a:cubicBezTo>
                  <a:pt x="12" y="180"/>
                  <a:pt x="0" y="136"/>
                  <a:pt x="0" y="90"/>
                </a:cubicBezTo>
                <a:cubicBezTo>
                  <a:pt x="0" y="77"/>
                  <a:pt x="0" y="64"/>
                  <a:pt x="0" y="50"/>
                </a:cubicBezTo>
                <a:cubicBezTo>
                  <a:pt x="5" y="43"/>
                  <a:pt x="3" y="35"/>
                  <a:pt x="4" y="27"/>
                </a:cubicBezTo>
                <a:cubicBezTo>
                  <a:pt x="8" y="3"/>
                  <a:pt x="16" y="0"/>
                  <a:pt x="35" y="14"/>
                </a:cubicBezTo>
                <a:cubicBezTo>
                  <a:pt x="50" y="24"/>
                  <a:pt x="62" y="37"/>
                  <a:pt x="80" y="43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8" name="Freeform 46">
            <a:extLst>
              <a:ext uri="{FF2B5EF4-FFF2-40B4-BE49-F238E27FC236}">
                <a16:creationId xmlns:a16="http://schemas.microsoft.com/office/drawing/2014/main" id="{BEBFCA67-4867-4F94-8B68-F53778B04884}"/>
              </a:ext>
            </a:extLst>
          </p:cNvPr>
          <p:cNvSpPr/>
          <p:nvPr/>
        </p:nvSpPr>
        <p:spPr bwMode="auto">
          <a:xfrm>
            <a:off x="2288382" y="866775"/>
            <a:ext cx="215504" cy="357188"/>
          </a:xfrm>
          <a:custGeom>
            <a:avLst/>
            <a:gdLst>
              <a:gd name="T0" fmla="*/ 180 w 204"/>
              <a:gd name="T1" fmla="*/ 64 h 337"/>
              <a:gd name="T2" fmla="*/ 181 w 204"/>
              <a:gd name="T3" fmla="*/ 69 h 337"/>
              <a:gd name="T4" fmla="*/ 189 w 204"/>
              <a:gd name="T5" fmla="*/ 200 h 337"/>
              <a:gd name="T6" fmla="*/ 186 w 204"/>
              <a:gd name="T7" fmla="*/ 207 h 337"/>
              <a:gd name="T8" fmla="*/ 69 w 204"/>
              <a:gd name="T9" fmla="*/ 326 h 337"/>
              <a:gd name="T10" fmla="*/ 54 w 204"/>
              <a:gd name="T11" fmla="*/ 321 h 337"/>
              <a:gd name="T12" fmla="*/ 19 w 204"/>
              <a:gd name="T13" fmla="*/ 210 h 337"/>
              <a:gd name="T14" fmla="*/ 27 w 204"/>
              <a:gd name="T15" fmla="*/ 138 h 337"/>
              <a:gd name="T16" fmla="*/ 41 w 204"/>
              <a:gd name="T17" fmla="*/ 123 h 337"/>
              <a:gd name="T18" fmla="*/ 130 w 204"/>
              <a:gd name="T19" fmla="*/ 4 h 337"/>
              <a:gd name="T20" fmla="*/ 130 w 204"/>
              <a:gd name="T21" fmla="*/ 4 h 337"/>
              <a:gd name="T22" fmla="*/ 153 w 204"/>
              <a:gd name="T23" fmla="*/ 18 h 337"/>
              <a:gd name="T24" fmla="*/ 180 w 204"/>
              <a:gd name="T25" fmla="*/ 64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337">
                <a:moveTo>
                  <a:pt x="180" y="64"/>
                </a:moveTo>
                <a:cubicBezTo>
                  <a:pt x="180" y="65"/>
                  <a:pt x="181" y="67"/>
                  <a:pt x="181" y="69"/>
                </a:cubicBezTo>
                <a:cubicBezTo>
                  <a:pt x="196" y="112"/>
                  <a:pt x="204" y="155"/>
                  <a:pt x="189" y="200"/>
                </a:cubicBezTo>
                <a:cubicBezTo>
                  <a:pt x="188" y="203"/>
                  <a:pt x="187" y="205"/>
                  <a:pt x="186" y="207"/>
                </a:cubicBezTo>
                <a:cubicBezTo>
                  <a:pt x="159" y="259"/>
                  <a:pt x="114" y="292"/>
                  <a:pt x="69" y="326"/>
                </a:cubicBezTo>
                <a:cubicBezTo>
                  <a:pt x="63" y="330"/>
                  <a:pt x="55" y="337"/>
                  <a:pt x="54" y="321"/>
                </a:cubicBezTo>
                <a:cubicBezTo>
                  <a:pt x="53" y="281"/>
                  <a:pt x="37" y="245"/>
                  <a:pt x="19" y="210"/>
                </a:cubicBezTo>
                <a:cubicBezTo>
                  <a:pt x="0" y="175"/>
                  <a:pt x="1" y="168"/>
                  <a:pt x="27" y="138"/>
                </a:cubicBezTo>
                <a:cubicBezTo>
                  <a:pt x="31" y="133"/>
                  <a:pt x="36" y="128"/>
                  <a:pt x="41" y="123"/>
                </a:cubicBezTo>
                <a:cubicBezTo>
                  <a:pt x="76" y="88"/>
                  <a:pt x="109" y="51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43" y="0"/>
                  <a:pt x="148" y="10"/>
                  <a:pt x="153" y="18"/>
                </a:cubicBezTo>
                <a:cubicBezTo>
                  <a:pt x="162" y="33"/>
                  <a:pt x="171" y="48"/>
                  <a:pt x="180" y="6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99" name="Freeform 47">
            <a:extLst>
              <a:ext uri="{FF2B5EF4-FFF2-40B4-BE49-F238E27FC236}">
                <a16:creationId xmlns:a16="http://schemas.microsoft.com/office/drawing/2014/main" id="{D5DB9616-19A5-4352-9771-FE14C535E5ED}"/>
              </a:ext>
            </a:extLst>
          </p:cNvPr>
          <p:cNvSpPr/>
          <p:nvPr/>
        </p:nvSpPr>
        <p:spPr bwMode="auto">
          <a:xfrm>
            <a:off x="3899298" y="3674269"/>
            <a:ext cx="259556" cy="344091"/>
          </a:xfrm>
          <a:custGeom>
            <a:avLst/>
            <a:gdLst>
              <a:gd name="T0" fmla="*/ 45 w 245"/>
              <a:gd name="T1" fmla="*/ 120 h 325"/>
              <a:gd name="T2" fmla="*/ 50 w 245"/>
              <a:gd name="T3" fmla="*/ 114 h 325"/>
              <a:gd name="T4" fmla="*/ 107 w 245"/>
              <a:gd name="T5" fmla="*/ 77 h 325"/>
              <a:gd name="T6" fmla="*/ 107 w 245"/>
              <a:gd name="T7" fmla="*/ 77 h 325"/>
              <a:gd name="T8" fmla="*/ 131 w 245"/>
              <a:gd name="T9" fmla="*/ 64 h 325"/>
              <a:gd name="T10" fmla="*/ 134 w 245"/>
              <a:gd name="T11" fmla="*/ 59 h 325"/>
              <a:gd name="T12" fmla="*/ 134 w 245"/>
              <a:gd name="T13" fmla="*/ 59 h 325"/>
              <a:gd name="T14" fmla="*/ 147 w 245"/>
              <a:gd name="T15" fmla="*/ 54 h 325"/>
              <a:gd name="T16" fmla="*/ 150 w 245"/>
              <a:gd name="T17" fmla="*/ 52 h 325"/>
              <a:gd name="T18" fmla="*/ 151 w 245"/>
              <a:gd name="T19" fmla="*/ 52 h 325"/>
              <a:gd name="T20" fmla="*/ 162 w 245"/>
              <a:gd name="T21" fmla="*/ 44 h 325"/>
              <a:gd name="T22" fmla="*/ 163 w 245"/>
              <a:gd name="T23" fmla="*/ 43 h 325"/>
              <a:gd name="T24" fmla="*/ 171 w 245"/>
              <a:gd name="T25" fmla="*/ 36 h 325"/>
              <a:gd name="T26" fmla="*/ 171 w 245"/>
              <a:gd name="T27" fmla="*/ 36 h 325"/>
              <a:gd name="T28" fmla="*/ 175 w 245"/>
              <a:gd name="T29" fmla="*/ 32 h 325"/>
              <a:gd name="T30" fmla="*/ 175 w 245"/>
              <a:gd name="T31" fmla="*/ 32 h 325"/>
              <a:gd name="T32" fmla="*/ 191 w 245"/>
              <a:gd name="T33" fmla="*/ 20 h 325"/>
              <a:gd name="T34" fmla="*/ 227 w 245"/>
              <a:gd name="T35" fmla="*/ 25 h 325"/>
              <a:gd name="T36" fmla="*/ 228 w 245"/>
              <a:gd name="T37" fmla="*/ 32 h 325"/>
              <a:gd name="T38" fmla="*/ 243 w 245"/>
              <a:gd name="T39" fmla="*/ 96 h 325"/>
              <a:gd name="T40" fmla="*/ 243 w 245"/>
              <a:gd name="T41" fmla="*/ 104 h 325"/>
              <a:gd name="T42" fmla="*/ 216 w 245"/>
              <a:gd name="T43" fmla="*/ 212 h 325"/>
              <a:gd name="T44" fmla="*/ 215 w 245"/>
              <a:gd name="T45" fmla="*/ 213 h 325"/>
              <a:gd name="T46" fmla="*/ 206 w 245"/>
              <a:gd name="T47" fmla="*/ 224 h 325"/>
              <a:gd name="T48" fmla="*/ 206 w 245"/>
              <a:gd name="T49" fmla="*/ 224 h 325"/>
              <a:gd name="T50" fmla="*/ 137 w 245"/>
              <a:gd name="T51" fmla="*/ 265 h 325"/>
              <a:gd name="T52" fmla="*/ 83 w 245"/>
              <a:gd name="T53" fmla="*/ 289 h 325"/>
              <a:gd name="T54" fmla="*/ 67 w 245"/>
              <a:gd name="T55" fmla="*/ 298 h 325"/>
              <a:gd name="T56" fmla="*/ 31 w 245"/>
              <a:gd name="T57" fmla="*/ 325 h 325"/>
              <a:gd name="T58" fmla="*/ 74 w 245"/>
              <a:gd name="T59" fmla="*/ 213 h 325"/>
              <a:gd name="T60" fmla="*/ 107 w 245"/>
              <a:gd name="T61" fmla="*/ 188 h 325"/>
              <a:gd name="T62" fmla="*/ 134 w 245"/>
              <a:gd name="T63" fmla="*/ 172 h 325"/>
              <a:gd name="T64" fmla="*/ 182 w 245"/>
              <a:gd name="T65" fmla="*/ 113 h 325"/>
              <a:gd name="T66" fmla="*/ 182 w 245"/>
              <a:gd name="T67" fmla="*/ 100 h 325"/>
              <a:gd name="T68" fmla="*/ 174 w 245"/>
              <a:gd name="T69" fmla="*/ 103 h 325"/>
              <a:gd name="T70" fmla="*/ 122 w 245"/>
              <a:gd name="T71" fmla="*/ 139 h 325"/>
              <a:gd name="T72" fmla="*/ 111 w 245"/>
              <a:gd name="T73" fmla="*/ 144 h 325"/>
              <a:gd name="T74" fmla="*/ 51 w 245"/>
              <a:gd name="T75" fmla="*/ 188 h 325"/>
              <a:gd name="T76" fmla="*/ 47 w 245"/>
              <a:gd name="T77" fmla="*/ 193 h 325"/>
              <a:gd name="T78" fmla="*/ 13 w 245"/>
              <a:gd name="T79" fmla="*/ 240 h 325"/>
              <a:gd name="T80" fmla="*/ 10 w 245"/>
              <a:gd name="T81" fmla="*/ 176 h 325"/>
              <a:gd name="T82" fmla="*/ 11 w 245"/>
              <a:gd name="T83" fmla="*/ 173 h 325"/>
              <a:gd name="T84" fmla="*/ 45 w 245"/>
              <a:gd name="T85" fmla="*/ 120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5" h="325">
                <a:moveTo>
                  <a:pt x="45" y="120"/>
                </a:moveTo>
                <a:cubicBezTo>
                  <a:pt x="47" y="118"/>
                  <a:pt x="49" y="116"/>
                  <a:pt x="50" y="114"/>
                </a:cubicBezTo>
                <a:cubicBezTo>
                  <a:pt x="69" y="102"/>
                  <a:pt x="88" y="89"/>
                  <a:pt x="107" y="77"/>
                </a:cubicBezTo>
                <a:cubicBezTo>
                  <a:pt x="107" y="77"/>
                  <a:pt x="107" y="77"/>
                  <a:pt x="107" y="77"/>
                </a:cubicBezTo>
                <a:cubicBezTo>
                  <a:pt x="117" y="75"/>
                  <a:pt x="125" y="71"/>
                  <a:pt x="131" y="64"/>
                </a:cubicBezTo>
                <a:cubicBezTo>
                  <a:pt x="134" y="63"/>
                  <a:pt x="134" y="62"/>
                  <a:pt x="134" y="59"/>
                </a:cubicBezTo>
                <a:cubicBezTo>
                  <a:pt x="134" y="59"/>
                  <a:pt x="134" y="59"/>
                  <a:pt x="134" y="59"/>
                </a:cubicBezTo>
                <a:cubicBezTo>
                  <a:pt x="140" y="61"/>
                  <a:pt x="143" y="57"/>
                  <a:pt x="147" y="54"/>
                </a:cubicBezTo>
                <a:cubicBezTo>
                  <a:pt x="149" y="55"/>
                  <a:pt x="150" y="54"/>
                  <a:pt x="150" y="52"/>
                </a:cubicBezTo>
                <a:cubicBezTo>
                  <a:pt x="150" y="52"/>
                  <a:pt x="151" y="52"/>
                  <a:pt x="151" y="52"/>
                </a:cubicBezTo>
                <a:cubicBezTo>
                  <a:pt x="156" y="52"/>
                  <a:pt x="160" y="49"/>
                  <a:pt x="162" y="44"/>
                </a:cubicBezTo>
                <a:cubicBezTo>
                  <a:pt x="162" y="44"/>
                  <a:pt x="163" y="43"/>
                  <a:pt x="163" y="43"/>
                </a:cubicBezTo>
                <a:cubicBezTo>
                  <a:pt x="167" y="43"/>
                  <a:pt x="170" y="41"/>
                  <a:pt x="171" y="36"/>
                </a:cubicBezTo>
                <a:cubicBezTo>
                  <a:pt x="171" y="36"/>
                  <a:pt x="171" y="36"/>
                  <a:pt x="171" y="36"/>
                </a:cubicBezTo>
                <a:cubicBezTo>
                  <a:pt x="173" y="35"/>
                  <a:pt x="174" y="34"/>
                  <a:pt x="175" y="32"/>
                </a:cubicBezTo>
                <a:cubicBezTo>
                  <a:pt x="175" y="32"/>
                  <a:pt x="175" y="32"/>
                  <a:pt x="175" y="32"/>
                </a:cubicBezTo>
                <a:cubicBezTo>
                  <a:pt x="182" y="31"/>
                  <a:pt x="186" y="25"/>
                  <a:pt x="191" y="20"/>
                </a:cubicBezTo>
                <a:cubicBezTo>
                  <a:pt x="212" y="0"/>
                  <a:pt x="212" y="0"/>
                  <a:pt x="227" y="25"/>
                </a:cubicBezTo>
                <a:cubicBezTo>
                  <a:pt x="227" y="27"/>
                  <a:pt x="228" y="30"/>
                  <a:pt x="228" y="32"/>
                </a:cubicBezTo>
                <a:cubicBezTo>
                  <a:pt x="235" y="53"/>
                  <a:pt x="234" y="76"/>
                  <a:pt x="243" y="96"/>
                </a:cubicBezTo>
                <a:cubicBezTo>
                  <a:pt x="243" y="99"/>
                  <a:pt x="243" y="101"/>
                  <a:pt x="243" y="104"/>
                </a:cubicBezTo>
                <a:cubicBezTo>
                  <a:pt x="245" y="143"/>
                  <a:pt x="239" y="180"/>
                  <a:pt x="216" y="212"/>
                </a:cubicBezTo>
                <a:cubicBezTo>
                  <a:pt x="216" y="212"/>
                  <a:pt x="215" y="213"/>
                  <a:pt x="215" y="213"/>
                </a:cubicBezTo>
                <a:cubicBezTo>
                  <a:pt x="210" y="215"/>
                  <a:pt x="207" y="219"/>
                  <a:pt x="206" y="224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185" y="241"/>
                  <a:pt x="162" y="255"/>
                  <a:pt x="137" y="265"/>
                </a:cubicBezTo>
                <a:cubicBezTo>
                  <a:pt x="119" y="272"/>
                  <a:pt x="100" y="278"/>
                  <a:pt x="83" y="289"/>
                </a:cubicBezTo>
                <a:cubicBezTo>
                  <a:pt x="75" y="288"/>
                  <a:pt x="73" y="296"/>
                  <a:pt x="67" y="298"/>
                </a:cubicBezTo>
                <a:cubicBezTo>
                  <a:pt x="51" y="301"/>
                  <a:pt x="47" y="319"/>
                  <a:pt x="31" y="325"/>
                </a:cubicBezTo>
                <a:cubicBezTo>
                  <a:pt x="32" y="281"/>
                  <a:pt x="40" y="242"/>
                  <a:pt x="74" y="213"/>
                </a:cubicBezTo>
                <a:cubicBezTo>
                  <a:pt x="85" y="204"/>
                  <a:pt x="96" y="197"/>
                  <a:pt x="107" y="188"/>
                </a:cubicBezTo>
                <a:cubicBezTo>
                  <a:pt x="118" y="186"/>
                  <a:pt x="126" y="179"/>
                  <a:pt x="134" y="172"/>
                </a:cubicBezTo>
                <a:cubicBezTo>
                  <a:pt x="155" y="156"/>
                  <a:pt x="172" y="137"/>
                  <a:pt x="182" y="113"/>
                </a:cubicBezTo>
                <a:cubicBezTo>
                  <a:pt x="184" y="108"/>
                  <a:pt x="186" y="104"/>
                  <a:pt x="182" y="100"/>
                </a:cubicBezTo>
                <a:cubicBezTo>
                  <a:pt x="178" y="97"/>
                  <a:pt x="176" y="100"/>
                  <a:pt x="174" y="103"/>
                </a:cubicBezTo>
                <a:cubicBezTo>
                  <a:pt x="160" y="119"/>
                  <a:pt x="140" y="127"/>
                  <a:pt x="122" y="139"/>
                </a:cubicBezTo>
                <a:cubicBezTo>
                  <a:pt x="117" y="138"/>
                  <a:pt x="114" y="142"/>
                  <a:pt x="111" y="144"/>
                </a:cubicBezTo>
                <a:cubicBezTo>
                  <a:pt x="86" y="153"/>
                  <a:pt x="66" y="167"/>
                  <a:pt x="51" y="188"/>
                </a:cubicBezTo>
                <a:cubicBezTo>
                  <a:pt x="50" y="190"/>
                  <a:pt x="48" y="191"/>
                  <a:pt x="47" y="193"/>
                </a:cubicBezTo>
                <a:cubicBezTo>
                  <a:pt x="30" y="204"/>
                  <a:pt x="26" y="225"/>
                  <a:pt x="13" y="240"/>
                </a:cubicBezTo>
                <a:cubicBezTo>
                  <a:pt x="0" y="218"/>
                  <a:pt x="7" y="197"/>
                  <a:pt x="10" y="176"/>
                </a:cubicBezTo>
                <a:cubicBezTo>
                  <a:pt x="11" y="175"/>
                  <a:pt x="12" y="174"/>
                  <a:pt x="11" y="173"/>
                </a:cubicBezTo>
                <a:cubicBezTo>
                  <a:pt x="23" y="155"/>
                  <a:pt x="34" y="137"/>
                  <a:pt x="45" y="12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00" name="Freeform 48">
            <a:extLst>
              <a:ext uri="{FF2B5EF4-FFF2-40B4-BE49-F238E27FC236}">
                <a16:creationId xmlns:a16="http://schemas.microsoft.com/office/drawing/2014/main" id="{9D77E042-37EF-458C-A4D4-95C1613210E6}"/>
              </a:ext>
            </a:extLst>
          </p:cNvPr>
          <p:cNvSpPr/>
          <p:nvPr/>
        </p:nvSpPr>
        <p:spPr bwMode="auto">
          <a:xfrm>
            <a:off x="3701654" y="2115741"/>
            <a:ext cx="304800" cy="140494"/>
          </a:xfrm>
          <a:custGeom>
            <a:avLst/>
            <a:gdLst>
              <a:gd name="T0" fmla="*/ 145 w 288"/>
              <a:gd name="T1" fmla="*/ 1 h 133"/>
              <a:gd name="T2" fmla="*/ 249 w 288"/>
              <a:gd name="T3" fmla="*/ 1 h 133"/>
              <a:gd name="T4" fmla="*/ 283 w 288"/>
              <a:gd name="T5" fmla="*/ 41 h 133"/>
              <a:gd name="T6" fmla="*/ 260 w 288"/>
              <a:gd name="T7" fmla="*/ 126 h 133"/>
              <a:gd name="T8" fmla="*/ 246 w 288"/>
              <a:gd name="T9" fmla="*/ 133 h 133"/>
              <a:gd name="T10" fmla="*/ 44 w 288"/>
              <a:gd name="T11" fmla="*/ 133 h 133"/>
              <a:gd name="T12" fmla="*/ 28 w 288"/>
              <a:gd name="T13" fmla="*/ 121 h 133"/>
              <a:gd name="T14" fmla="*/ 7 w 288"/>
              <a:gd name="T15" fmla="*/ 49 h 133"/>
              <a:gd name="T16" fmla="*/ 45 w 288"/>
              <a:gd name="T17" fmla="*/ 0 h 133"/>
              <a:gd name="T18" fmla="*/ 145 w 288"/>
              <a:gd name="T19" fmla="*/ 0 h 133"/>
              <a:gd name="T20" fmla="*/ 145 w 288"/>
              <a:gd name="T21" fmla="*/ 1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8" h="133">
                <a:moveTo>
                  <a:pt x="145" y="1"/>
                </a:moveTo>
                <a:cubicBezTo>
                  <a:pt x="180" y="1"/>
                  <a:pt x="214" y="0"/>
                  <a:pt x="249" y="1"/>
                </a:cubicBezTo>
                <a:cubicBezTo>
                  <a:pt x="275" y="2"/>
                  <a:pt x="288" y="16"/>
                  <a:pt x="283" y="41"/>
                </a:cubicBezTo>
                <a:cubicBezTo>
                  <a:pt x="277" y="69"/>
                  <a:pt x="268" y="97"/>
                  <a:pt x="260" y="126"/>
                </a:cubicBezTo>
                <a:cubicBezTo>
                  <a:pt x="258" y="133"/>
                  <a:pt x="252" y="133"/>
                  <a:pt x="246" y="133"/>
                </a:cubicBezTo>
                <a:cubicBezTo>
                  <a:pt x="178" y="133"/>
                  <a:pt x="111" y="132"/>
                  <a:pt x="44" y="133"/>
                </a:cubicBezTo>
                <a:cubicBezTo>
                  <a:pt x="35" y="133"/>
                  <a:pt x="30" y="130"/>
                  <a:pt x="28" y="121"/>
                </a:cubicBezTo>
                <a:cubicBezTo>
                  <a:pt x="21" y="97"/>
                  <a:pt x="13" y="73"/>
                  <a:pt x="7" y="49"/>
                </a:cubicBezTo>
                <a:cubicBezTo>
                  <a:pt x="0" y="17"/>
                  <a:pt x="13" y="1"/>
                  <a:pt x="45" y="0"/>
                </a:cubicBezTo>
                <a:cubicBezTo>
                  <a:pt x="78" y="0"/>
                  <a:pt x="112" y="0"/>
                  <a:pt x="145" y="0"/>
                </a:cubicBezTo>
                <a:cubicBezTo>
                  <a:pt x="145" y="0"/>
                  <a:pt x="145" y="0"/>
                  <a:pt x="145" y="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01" name="Freeform 49">
            <a:extLst>
              <a:ext uri="{FF2B5EF4-FFF2-40B4-BE49-F238E27FC236}">
                <a16:creationId xmlns:a16="http://schemas.microsoft.com/office/drawing/2014/main" id="{F7958229-D3B9-4D7A-B258-F79E723300B1}"/>
              </a:ext>
            </a:extLst>
          </p:cNvPr>
          <p:cNvSpPr/>
          <p:nvPr/>
        </p:nvSpPr>
        <p:spPr bwMode="auto">
          <a:xfrm>
            <a:off x="2143126" y="2333625"/>
            <a:ext cx="205979" cy="323850"/>
          </a:xfrm>
          <a:custGeom>
            <a:avLst/>
            <a:gdLst>
              <a:gd name="T0" fmla="*/ 28 w 195"/>
              <a:gd name="T1" fmla="*/ 200 h 305"/>
              <a:gd name="T2" fmla="*/ 23 w 195"/>
              <a:gd name="T3" fmla="*/ 196 h 305"/>
              <a:gd name="T4" fmla="*/ 12 w 195"/>
              <a:gd name="T5" fmla="*/ 156 h 305"/>
              <a:gd name="T6" fmla="*/ 16 w 195"/>
              <a:gd name="T7" fmla="*/ 150 h 305"/>
              <a:gd name="T8" fmla="*/ 25 w 195"/>
              <a:gd name="T9" fmla="*/ 140 h 305"/>
              <a:gd name="T10" fmla="*/ 27 w 195"/>
              <a:gd name="T11" fmla="*/ 138 h 305"/>
              <a:gd name="T12" fmla="*/ 28 w 195"/>
              <a:gd name="T13" fmla="*/ 138 h 305"/>
              <a:gd name="T14" fmla="*/ 27 w 195"/>
              <a:gd name="T15" fmla="*/ 137 h 305"/>
              <a:gd name="T16" fmla="*/ 35 w 195"/>
              <a:gd name="T17" fmla="*/ 128 h 305"/>
              <a:gd name="T18" fmla="*/ 41 w 195"/>
              <a:gd name="T19" fmla="*/ 123 h 305"/>
              <a:gd name="T20" fmla="*/ 118 w 195"/>
              <a:gd name="T21" fmla="*/ 17 h 305"/>
              <a:gd name="T22" fmla="*/ 143 w 195"/>
              <a:gd name="T23" fmla="*/ 15 h 305"/>
              <a:gd name="T24" fmla="*/ 159 w 195"/>
              <a:gd name="T25" fmla="*/ 36 h 305"/>
              <a:gd name="T26" fmla="*/ 162 w 195"/>
              <a:gd name="T27" fmla="*/ 41 h 305"/>
              <a:gd name="T28" fmla="*/ 195 w 195"/>
              <a:gd name="T29" fmla="*/ 128 h 305"/>
              <a:gd name="T30" fmla="*/ 195 w 195"/>
              <a:gd name="T31" fmla="*/ 172 h 305"/>
              <a:gd name="T32" fmla="*/ 155 w 195"/>
              <a:gd name="T33" fmla="*/ 256 h 305"/>
              <a:gd name="T34" fmla="*/ 123 w 195"/>
              <a:gd name="T35" fmla="*/ 288 h 305"/>
              <a:gd name="T36" fmla="*/ 104 w 195"/>
              <a:gd name="T37" fmla="*/ 305 h 305"/>
              <a:gd name="T38" fmla="*/ 103 w 195"/>
              <a:gd name="T39" fmla="*/ 305 h 305"/>
              <a:gd name="T40" fmla="*/ 91 w 195"/>
              <a:gd name="T41" fmla="*/ 287 h 305"/>
              <a:gd name="T42" fmla="*/ 51 w 195"/>
              <a:gd name="T43" fmla="*/ 225 h 305"/>
              <a:gd name="T44" fmla="*/ 49 w 195"/>
              <a:gd name="T45" fmla="*/ 223 h 305"/>
              <a:gd name="T46" fmla="*/ 31 w 195"/>
              <a:gd name="T47" fmla="*/ 204 h 305"/>
              <a:gd name="T48" fmla="*/ 28 w 195"/>
              <a:gd name="T49" fmla="*/ 200 h 305"/>
              <a:gd name="T50" fmla="*/ 28 w 195"/>
              <a:gd name="T51" fmla="*/ 199 h 305"/>
              <a:gd name="T52" fmla="*/ 28 w 195"/>
              <a:gd name="T53" fmla="*/ 20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5" h="305">
                <a:moveTo>
                  <a:pt x="28" y="200"/>
                </a:moveTo>
                <a:cubicBezTo>
                  <a:pt x="26" y="199"/>
                  <a:pt x="25" y="197"/>
                  <a:pt x="23" y="196"/>
                </a:cubicBezTo>
                <a:cubicBezTo>
                  <a:pt x="13" y="185"/>
                  <a:pt x="0" y="174"/>
                  <a:pt x="12" y="156"/>
                </a:cubicBezTo>
                <a:cubicBezTo>
                  <a:pt x="14" y="154"/>
                  <a:pt x="15" y="152"/>
                  <a:pt x="16" y="150"/>
                </a:cubicBezTo>
                <a:cubicBezTo>
                  <a:pt x="21" y="148"/>
                  <a:pt x="25" y="145"/>
                  <a:pt x="25" y="140"/>
                </a:cubicBezTo>
                <a:cubicBezTo>
                  <a:pt x="27" y="140"/>
                  <a:pt x="27" y="139"/>
                  <a:pt x="27" y="138"/>
                </a:cubicBezTo>
                <a:cubicBezTo>
                  <a:pt x="27" y="138"/>
                  <a:pt x="28" y="138"/>
                  <a:pt x="28" y="138"/>
                </a:cubicBezTo>
                <a:cubicBezTo>
                  <a:pt x="27" y="137"/>
                  <a:pt x="27" y="137"/>
                  <a:pt x="27" y="137"/>
                </a:cubicBezTo>
                <a:cubicBezTo>
                  <a:pt x="31" y="135"/>
                  <a:pt x="34" y="132"/>
                  <a:pt x="35" y="128"/>
                </a:cubicBezTo>
                <a:cubicBezTo>
                  <a:pt x="37" y="126"/>
                  <a:pt x="39" y="125"/>
                  <a:pt x="41" y="123"/>
                </a:cubicBezTo>
                <a:cubicBezTo>
                  <a:pt x="72" y="92"/>
                  <a:pt x="99" y="58"/>
                  <a:pt x="118" y="17"/>
                </a:cubicBezTo>
                <a:cubicBezTo>
                  <a:pt x="126" y="0"/>
                  <a:pt x="132" y="1"/>
                  <a:pt x="143" y="15"/>
                </a:cubicBezTo>
                <a:cubicBezTo>
                  <a:pt x="149" y="22"/>
                  <a:pt x="154" y="29"/>
                  <a:pt x="159" y="36"/>
                </a:cubicBezTo>
                <a:cubicBezTo>
                  <a:pt x="160" y="37"/>
                  <a:pt x="161" y="39"/>
                  <a:pt x="162" y="41"/>
                </a:cubicBezTo>
                <a:cubicBezTo>
                  <a:pt x="175" y="69"/>
                  <a:pt x="186" y="98"/>
                  <a:pt x="195" y="128"/>
                </a:cubicBezTo>
                <a:cubicBezTo>
                  <a:pt x="195" y="143"/>
                  <a:pt x="195" y="158"/>
                  <a:pt x="195" y="172"/>
                </a:cubicBezTo>
                <a:cubicBezTo>
                  <a:pt x="187" y="203"/>
                  <a:pt x="172" y="230"/>
                  <a:pt x="155" y="256"/>
                </a:cubicBezTo>
                <a:cubicBezTo>
                  <a:pt x="144" y="267"/>
                  <a:pt x="134" y="278"/>
                  <a:pt x="123" y="288"/>
                </a:cubicBezTo>
                <a:cubicBezTo>
                  <a:pt x="116" y="293"/>
                  <a:pt x="109" y="298"/>
                  <a:pt x="104" y="305"/>
                </a:cubicBezTo>
                <a:cubicBezTo>
                  <a:pt x="104" y="305"/>
                  <a:pt x="103" y="305"/>
                  <a:pt x="103" y="305"/>
                </a:cubicBezTo>
                <a:cubicBezTo>
                  <a:pt x="94" y="303"/>
                  <a:pt x="94" y="294"/>
                  <a:pt x="91" y="287"/>
                </a:cubicBezTo>
                <a:cubicBezTo>
                  <a:pt x="81" y="264"/>
                  <a:pt x="69" y="243"/>
                  <a:pt x="51" y="225"/>
                </a:cubicBezTo>
                <a:cubicBezTo>
                  <a:pt x="51" y="224"/>
                  <a:pt x="50" y="223"/>
                  <a:pt x="49" y="223"/>
                </a:cubicBezTo>
                <a:cubicBezTo>
                  <a:pt x="45" y="215"/>
                  <a:pt x="39" y="208"/>
                  <a:pt x="31" y="204"/>
                </a:cubicBezTo>
                <a:cubicBezTo>
                  <a:pt x="30" y="203"/>
                  <a:pt x="29" y="201"/>
                  <a:pt x="28" y="200"/>
                </a:cubicBezTo>
                <a:cubicBezTo>
                  <a:pt x="28" y="200"/>
                  <a:pt x="28" y="199"/>
                  <a:pt x="28" y="199"/>
                </a:cubicBezTo>
                <a:lnTo>
                  <a:pt x="28" y="200"/>
                </a:ln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02" name="Freeform 50">
            <a:extLst>
              <a:ext uri="{FF2B5EF4-FFF2-40B4-BE49-F238E27FC236}">
                <a16:creationId xmlns:a16="http://schemas.microsoft.com/office/drawing/2014/main" id="{7ACDD837-2854-445F-BD28-762D6D6BEE19}"/>
              </a:ext>
            </a:extLst>
          </p:cNvPr>
          <p:cNvSpPr/>
          <p:nvPr/>
        </p:nvSpPr>
        <p:spPr bwMode="auto">
          <a:xfrm>
            <a:off x="3748088" y="3527823"/>
            <a:ext cx="157163" cy="297656"/>
          </a:xfrm>
          <a:custGeom>
            <a:avLst/>
            <a:gdLst>
              <a:gd name="T0" fmla="*/ 14 w 148"/>
              <a:gd name="T1" fmla="*/ 201 h 281"/>
              <a:gd name="T2" fmla="*/ 12 w 148"/>
              <a:gd name="T3" fmla="*/ 198 h 281"/>
              <a:gd name="T4" fmla="*/ 1 w 148"/>
              <a:gd name="T5" fmla="*/ 122 h 281"/>
              <a:gd name="T6" fmla="*/ 0 w 148"/>
              <a:gd name="T7" fmla="*/ 34 h 281"/>
              <a:gd name="T8" fmla="*/ 4 w 148"/>
              <a:gd name="T9" fmla="*/ 11 h 281"/>
              <a:gd name="T10" fmla="*/ 17 w 148"/>
              <a:gd name="T11" fmla="*/ 1 h 281"/>
              <a:gd name="T12" fmla="*/ 20 w 148"/>
              <a:gd name="T13" fmla="*/ 3 h 281"/>
              <a:gd name="T14" fmla="*/ 41 w 148"/>
              <a:gd name="T15" fmla="*/ 20 h 281"/>
              <a:gd name="T16" fmla="*/ 117 w 148"/>
              <a:gd name="T17" fmla="*/ 87 h 281"/>
              <a:gd name="T18" fmla="*/ 145 w 148"/>
              <a:gd name="T19" fmla="*/ 167 h 281"/>
              <a:gd name="T20" fmla="*/ 118 w 148"/>
              <a:gd name="T21" fmla="*/ 269 h 281"/>
              <a:gd name="T22" fmla="*/ 102 w 148"/>
              <a:gd name="T23" fmla="*/ 273 h 281"/>
              <a:gd name="T24" fmla="*/ 14 w 148"/>
              <a:gd name="T25" fmla="*/ 20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281">
                <a:moveTo>
                  <a:pt x="14" y="201"/>
                </a:moveTo>
                <a:cubicBezTo>
                  <a:pt x="14" y="200"/>
                  <a:pt x="14" y="199"/>
                  <a:pt x="12" y="198"/>
                </a:cubicBezTo>
                <a:cubicBezTo>
                  <a:pt x="5" y="173"/>
                  <a:pt x="6" y="147"/>
                  <a:pt x="1" y="122"/>
                </a:cubicBezTo>
                <a:cubicBezTo>
                  <a:pt x="1" y="93"/>
                  <a:pt x="0" y="63"/>
                  <a:pt x="0" y="34"/>
                </a:cubicBezTo>
                <a:cubicBezTo>
                  <a:pt x="1" y="26"/>
                  <a:pt x="3" y="19"/>
                  <a:pt x="4" y="11"/>
                </a:cubicBezTo>
                <a:cubicBezTo>
                  <a:pt x="4" y="1"/>
                  <a:pt x="10" y="0"/>
                  <a:pt x="17" y="1"/>
                </a:cubicBezTo>
                <a:cubicBezTo>
                  <a:pt x="17" y="2"/>
                  <a:pt x="18" y="3"/>
                  <a:pt x="20" y="3"/>
                </a:cubicBezTo>
                <a:cubicBezTo>
                  <a:pt x="25" y="11"/>
                  <a:pt x="34" y="15"/>
                  <a:pt x="41" y="20"/>
                </a:cubicBezTo>
                <a:cubicBezTo>
                  <a:pt x="69" y="40"/>
                  <a:pt x="94" y="62"/>
                  <a:pt x="117" y="87"/>
                </a:cubicBezTo>
                <a:cubicBezTo>
                  <a:pt x="137" y="110"/>
                  <a:pt x="148" y="136"/>
                  <a:pt x="145" y="167"/>
                </a:cubicBezTo>
                <a:cubicBezTo>
                  <a:pt x="143" y="203"/>
                  <a:pt x="132" y="236"/>
                  <a:pt x="118" y="269"/>
                </a:cubicBezTo>
                <a:cubicBezTo>
                  <a:pt x="115" y="276"/>
                  <a:pt x="112" y="281"/>
                  <a:pt x="102" y="273"/>
                </a:cubicBezTo>
                <a:cubicBezTo>
                  <a:pt x="72" y="250"/>
                  <a:pt x="38" y="232"/>
                  <a:pt x="14" y="20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03" name="Freeform 51">
            <a:extLst>
              <a:ext uri="{FF2B5EF4-FFF2-40B4-BE49-F238E27FC236}">
                <a16:creationId xmlns:a16="http://schemas.microsoft.com/office/drawing/2014/main" id="{6684DE6F-DB3F-4695-A271-1E301FC85F23}"/>
              </a:ext>
            </a:extLst>
          </p:cNvPr>
          <p:cNvSpPr/>
          <p:nvPr/>
        </p:nvSpPr>
        <p:spPr bwMode="auto">
          <a:xfrm>
            <a:off x="3813573" y="842963"/>
            <a:ext cx="116681" cy="230981"/>
          </a:xfrm>
          <a:custGeom>
            <a:avLst/>
            <a:gdLst>
              <a:gd name="T0" fmla="*/ 52 w 110"/>
              <a:gd name="T1" fmla="*/ 197 h 218"/>
              <a:gd name="T2" fmla="*/ 23 w 110"/>
              <a:gd name="T3" fmla="*/ 118 h 218"/>
              <a:gd name="T4" fmla="*/ 13 w 110"/>
              <a:gd name="T5" fmla="*/ 44 h 218"/>
              <a:gd name="T6" fmla="*/ 77 w 110"/>
              <a:gd name="T7" fmla="*/ 2 h 218"/>
              <a:gd name="T8" fmla="*/ 87 w 110"/>
              <a:gd name="T9" fmla="*/ 16 h 218"/>
              <a:gd name="T10" fmla="*/ 90 w 110"/>
              <a:gd name="T11" fmla="*/ 109 h 218"/>
              <a:gd name="T12" fmla="*/ 100 w 110"/>
              <a:gd name="T13" fmla="*/ 137 h 218"/>
              <a:gd name="T14" fmla="*/ 72 w 110"/>
              <a:gd name="T15" fmla="*/ 210 h 218"/>
              <a:gd name="T16" fmla="*/ 58 w 110"/>
              <a:gd name="T17" fmla="*/ 214 h 218"/>
              <a:gd name="T18" fmla="*/ 52 w 110"/>
              <a:gd name="T19" fmla="*/ 197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0" h="218">
                <a:moveTo>
                  <a:pt x="52" y="197"/>
                </a:moveTo>
                <a:cubicBezTo>
                  <a:pt x="60" y="167"/>
                  <a:pt x="44" y="141"/>
                  <a:pt x="23" y="118"/>
                </a:cubicBezTo>
                <a:cubicBezTo>
                  <a:pt x="3" y="96"/>
                  <a:pt x="0" y="70"/>
                  <a:pt x="13" y="44"/>
                </a:cubicBezTo>
                <a:cubicBezTo>
                  <a:pt x="26" y="18"/>
                  <a:pt x="49" y="7"/>
                  <a:pt x="77" y="2"/>
                </a:cubicBezTo>
                <a:cubicBezTo>
                  <a:pt x="89" y="0"/>
                  <a:pt x="93" y="7"/>
                  <a:pt x="87" y="16"/>
                </a:cubicBezTo>
                <a:cubicBezTo>
                  <a:pt x="63" y="48"/>
                  <a:pt x="75" y="78"/>
                  <a:pt x="90" y="109"/>
                </a:cubicBezTo>
                <a:cubicBezTo>
                  <a:pt x="94" y="118"/>
                  <a:pt x="97" y="127"/>
                  <a:pt x="100" y="137"/>
                </a:cubicBezTo>
                <a:cubicBezTo>
                  <a:pt x="110" y="168"/>
                  <a:pt x="101" y="187"/>
                  <a:pt x="72" y="210"/>
                </a:cubicBezTo>
                <a:cubicBezTo>
                  <a:pt x="68" y="214"/>
                  <a:pt x="64" y="218"/>
                  <a:pt x="58" y="214"/>
                </a:cubicBezTo>
                <a:cubicBezTo>
                  <a:pt x="53" y="211"/>
                  <a:pt x="51" y="206"/>
                  <a:pt x="52" y="197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04" name="Freeform 52">
            <a:extLst>
              <a:ext uri="{FF2B5EF4-FFF2-40B4-BE49-F238E27FC236}">
                <a16:creationId xmlns:a16="http://schemas.microsoft.com/office/drawing/2014/main" id="{6CD42D61-6341-4614-95BA-0E1B01A8D52B}"/>
              </a:ext>
            </a:extLst>
          </p:cNvPr>
          <p:cNvSpPr/>
          <p:nvPr/>
        </p:nvSpPr>
        <p:spPr bwMode="auto">
          <a:xfrm>
            <a:off x="3636169" y="844154"/>
            <a:ext cx="109538" cy="230981"/>
          </a:xfrm>
          <a:custGeom>
            <a:avLst/>
            <a:gdLst>
              <a:gd name="T0" fmla="*/ 75 w 104"/>
              <a:gd name="T1" fmla="*/ 0 h 218"/>
              <a:gd name="T2" fmla="*/ 85 w 104"/>
              <a:gd name="T3" fmla="*/ 15 h 218"/>
              <a:gd name="T4" fmla="*/ 85 w 104"/>
              <a:gd name="T5" fmla="*/ 102 h 218"/>
              <a:gd name="T6" fmla="*/ 101 w 104"/>
              <a:gd name="T7" fmla="*/ 145 h 218"/>
              <a:gd name="T8" fmla="*/ 67 w 104"/>
              <a:gd name="T9" fmla="*/ 212 h 218"/>
              <a:gd name="T10" fmla="*/ 51 w 104"/>
              <a:gd name="T11" fmla="*/ 204 h 218"/>
              <a:gd name="T12" fmla="*/ 15 w 104"/>
              <a:gd name="T13" fmla="*/ 107 h 218"/>
              <a:gd name="T14" fmla="*/ 12 w 104"/>
              <a:gd name="T15" fmla="*/ 43 h 218"/>
              <a:gd name="T16" fmla="*/ 75 w 104"/>
              <a:gd name="T17" fmla="*/ 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" h="218">
                <a:moveTo>
                  <a:pt x="75" y="0"/>
                </a:moveTo>
                <a:cubicBezTo>
                  <a:pt x="85" y="2"/>
                  <a:pt x="92" y="4"/>
                  <a:pt x="85" y="15"/>
                </a:cubicBezTo>
                <a:cubicBezTo>
                  <a:pt x="65" y="44"/>
                  <a:pt x="70" y="73"/>
                  <a:pt x="85" y="102"/>
                </a:cubicBezTo>
                <a:cubicBezTo>
                  <a:pt x="93" y="115"/>
                  <a:pt x="99" y="129"/>
                  <a:pt x="101" y="145"/>
                </a:cubicBezTo>
                <a:cubicBezTo>
                  <a:pt x="104" y="170"/>
                  <a:pt x="89" y="200"/>
                  <a:pt x="67" y="212"/>
                </a:cubicBezTo>
                <a:cubicBezTo>
                  <a:pt x="58" y="218"/>
                  <a:pt x="49" y="213"/>
                  <a:pt x="51" y="204"/>
                </a:cubicBezTo>
                <a:cubicBezTo>
                  <a:pt x="59" y="163"/>
                  <a:pt x="37" y="136"/>
                  <a:pt x="15" y="107"/>
                </a:cubicBezTo>
                <a:cubicBezTo>
                  <a:pt x="1" y="87"/>
                  <a:pt x="0" y="65"/>
                  <a:pt x="12" y="43"/>
                </a:cubicBezTo>
                <a:cubicBezTo>
                  <a:pt x="26" y="17"/>
                  <a:pt x="49" y="6"/>
                  <a:pt x="75" y="0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05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1380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7" name="Google Shape;9457;p63"/>
          <p:cNvSpPr/>
          <p:nvPr/>
        </p:nvSpPr>
        <p:spPr>
          <a:xfrm>
            <a:off x="5983275" y="1620325"/>
            <a:ext cx="178725" cy="170600"/>
          </a:xfrm>
          <a:custGeom>
            <a:avLst/>
            <a:gdLst/>
            <a:ahLst/>
            <a:cxnLst/>
            <a:rect l="l" t="t" r="r" b="b"/>
            <a:pathLst>
              <a:path w="7149" h="6824" extrusionOk="0">
                <a:moveTo>
                  <a:pt x="3571" y="0"/>
                </a:moveTo>
                <a:lnTo>
                  <a:pt x="0" y="2109"/>
                </a:lnTo>
                <a:cubicBezTo>
                  <a:pt x="0" y="2109"/>
                  <a:pt x="799" y="5114"/>
                  <a:pt x="246" y="6823"/>
                </a:cubicBezTo>
                <a:lnTo>
                  <a:pt x="7149" y="6823"/>
                </a:lnTo>
                <a:cubicBezTo>
                  <a:pt x="7149" y="6823"/>
                  <a:pt x="6872" y="5077"/>
                  <a:pt x="7149" y="2188"/>
                </a:cubicBezTo>
                <a:lnTo>
                  <a:pt x="3571" y="0"/>
                </a:lnTo>
                <a:close/>
              </a:path>
            </a:pathLst>
          </a:custGeom>
          <a:solidFill>
            <a:srgbClr val="E3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58" name="Google Shape;9458;p63"/>
          <p:cNvGrpSpPr/>
          <p:nvPr/>
        </p:nvGrpSpPr>
        <p:grpSpPr>
          <a:xfrm>
            <a:off x="5881075" y="1606500"/>
            <a:ext cx="389275" cy="1299125"/>
            <a:chOff x="5881075" y="1606500"/>
            <a:chExt cx="389275" cy="1299125"/>
          </a:xfrm>
        </p:grpSpPr>
        <p:sp>
          <p:nvSpPr>
            <p:cNvPr id="9459" name="Google Shape;9459;p63"/>
            <p:cNvSpPr/>
            <p:nvPr/>
          </p:nvSpPr>
          <p:spPr>
            <a:xfrm>
              <a:off x="5881075" y="1721575"/>
              <a:ext cx="389275" cy="1184050"/>
            </a:xfrm>
            <a:custGeom>
              <a:avLst/>
              <a:gdLst/>
              <a:ahLst/>
              <a:cxnLst/>
              <a:rect l="l" t="t" r="r" b="b"/>
              <a:pathLst>
                <a:path w="15571" h="47362" extrusionOk="0">
                  <a:moveTo>
                    <a:pt x="9374" y="1"/>
                  </a:moveTo>
                  <a:lnTo>
                    <a:pt x="7788" y="38"/>
                  </a:lnTo>
                  <a:lnTo>
                    <a:pt x="6202" y="7"/>
                  </a:lnTo>
                  <a:lnTo>
                    <a:pt x="6202" y="7"/>
                  </a:lnTo>
                  <a:cubicBezTo>
                    <a:pt x="6202" y="7"/>
                    <a:pt x="6270" y="1525"/>
                    <a:pt x="6202" y="1771"/>
                  </a:cubicBezTo>
                  <a:cubicBezTo>
                    <a:pt x="6129" y="2017"/>
                    <a:pt x="5957" y="2367"/>
                    <a:pt x="5287" y="2576"/>
                  </a:cubicBezTo>
                  <a:cubicBezTo>
                    <a:pt x="4617" y="2792"/>
                    <a:pt x="3910" y="2718"/>
                    <a:pt x="3098" y="3216"/>
                  </a:cubicBezTo>
                  <a:cubicBezTo>
                    <a:pt x="2293" y="3707"/>
                    <a:pt x="2078" y="5680"/>
                    <a:pt x="2078" y="6947"/>
                  </a:cubicBezTo>
                  <a:cubicBezTo>
                    <a:pt x="2078" y="8213"/>
                    <a:pt x="1974" y="11034"/>
                    <a:pt x="1728" y="12128"/>
                  </a:cubicBezTo>
                  <a:cubicBezTo>
                    <a:pt x="1482" y="13216"/>
                    <a:pt x="812" y="16179"/>
                    <a:pt x="775" y="17058"/>
                  </a:cubicBezTo>
                  <a:cubicBezTo>
                    <a:pt x="738" y="17937"/>
                    <a:pt x="425" y="19173"/>
                    <a:pt x="351" y="19701"/>
                  </a:cubicBezTo>
                  <a:cubicBezTo>
                    <a:pt x="283" y="20230"/>
                    <a:pt x="0" y="22234"/>
                    <a:pt x="209" y="22658"/>
                  </a:cubicBezTo>
                  <a:cubicBezTo>
                    <a:pt x="682" y="23602"/>
                    <a:pt x="1024" y="23870"/>
                    <a:pt x="1191" y="23870"/>
                  </a:cubicBezTo>
                  <a:cubicBezTo>
                    <a:pt x="1277" y="23870"/>
                    <a:pt x="1316" y="23800"/>
                    <a:pt x="1304" y="23715"/>
                  </a:cubicBezTo>
                  <a:cubicBezTo>
                    <a:pt x="1267" y="23469"/>
                    <a:pt x="984" y="22977"/>
                    <a:pt x="916" y="22486"/>
                  </a:cubicBezTo>
                  <a:cubicBezTo>
                    <a:pt x="867" y="22089"/>
                    <a:pt x="945" y="21530"/>
                    <a:pt x="1032" y="21530"/>
                  </a:cubicBezTo>
                  <a:cubicBezTo>
                    <a:pt x="1053" y="21530"/>
                    <a:pt x="1074" y="21562"/>
                    <a:pt x="1095" y="21637"/>
                  </a:cubicBezTo>
                  <a:cubicBezTo>
                    <a:pt x="1187" y="21980"/>
                    <a:pt x="1308" y="22847"/>
                    <a:pt x="1484" y="22847"/>
                  </a:cubicBezTo>
                  <a:cubicBezTo>
                    <a:pt x="1507" y="22847"/>
                    <a:pt x="1531" y="22832"/>
                    <a:pt x="1556" y="22799"/>
                  </a:cubicBezTo>
                  <a:cubicBezTo>
                    <a:pt x="1771" y="22522"/>
                    <a:pt x="1838" y="21391"/>
                    <a:pt x="1838" y="20832"/>
                  </a:cubicBezTo>
                  <a:cubicBezTo>
                    <a:pt x="1838" y="20267"/>
                    <a:pt x="1556" y="19701"/>
                    <a:pt x="1592" y="19142"/>
                  </a:cubicBezTo>
                  <a:cubicBezTo>
                    <a:pt x="1629" y="18576"/>
                    <a:pt x="2932" y="15226"/>
                    <a:pt x="3178" y="13819"/>
                  </a:cubicBezTo>
                  <a:cubicBezTo>
                    <a:pt x="3424" y="12411"/>
                    <a:pt x="3775" y="8569"/>
                    <a:pt x="3775" y="8569"/>
                  </a:cubicBezTo>
                  <a:cubicBezTo>
                    <a:pt x="3916" y="9448"/>
                    <a:pt x="4481" y="10579"/>
                    <a:pt x="4518" y="12233"/>
                  </a:cubicBezTo>
                  <a:cubicBezTo>
                    <a:pt x="4549" y="13886"/>
                    <a:pt x="3105" y="16603"/>
                    <a:pt x="2828" y="18890"/>
                  </a:cubicBezTo>
                  <a:cubicBezTo>
                    <a:pt x="2545" y="21182"/>
                    <a:pt x="3357" y="27981"/>
                    <a:pt x="3670" y="30556"/>
                  </a:cubicBezTo>
                  <a:cubicBezTo>
                    <a:pt x="3990" y="33126"/>
                    <a:pt x="3320" y="35806"/>
                    <a:pt x="3566" y="37355"/>
                  </a:cubicBezTo>
                  <a:cubicBezTo>
                    <a:pt x="3811" y="38903"/>
                    <a:pt x="4623" y="42671"/>
                    <a:pt x="4623" y="43200"/>
                  </a:cubicBezTo>
                  <a:cubicBezTo>
                    <a:pt x="4623" y="43729"/>
                    <a:pt x="4586" y="44190"/>
                    <a:pt x="4727" y="44540"/>
                  </a:cubicBezTo>
                  <a:cubicBezTo>
                    <a:pt x="4869" y="44890"/>
                    <a:pt x="4414" y="45456"/>
                    <a:pt x="4266" y="46058"/>
                  </a:cubicBezTo>
                  <a:cubicBezTo>
                    <a:pt x="4125" y="46654"/>
                    <a:pt x="4512" y="47361"/>
                    <a:pt x="5145" y="47361"/>
                  </a:cubicBezTo>
                  <a:cubicBezTo>
                    <a:pt x="5785" y="47361"/>
                    <a:pt x="6375" y="46833"/>
                    <a:pt x="6276" y="46378"/>
                  </a:cubicBezTo>
                  <a:cubicBezTo>
                    <a:pt x="6172" y="45917"/>
                    <a:pt x="6172" y="44792"/>
                    <a:pt x="6239" y="44190"/>
                  </a:cubicBezTo>
                  <a:cubicBezTo>
                    <a:pt x="6313" y="43593"/>
                    <a:pt x="5957" y="43268"/>
                    <a:pt x="5957" y="42702"/>
                  </a:cubicBezTo>
                  <a:cubicBezTo>
                    <a:pt x="5957" y="42143"/>
                    <a:pt x="6166" y="37981"/>
                    <a:pt x="6190" y="34662"/>
                  </a:cubicBezTo>
                  <a:cubicBezTo>
                    <a:pt x="6202" y="33249"/>
                    <a:pt x="6565" y="32173"/>
                    <a:pt x="6946" y="28977"/>
                  </a:cubicBezTo>
                  <a:cubicBezTo>
                    <a:pt x="7321" y="25780"/>
                    <a:pt x="7788" y="21176"/>
                    <a:pt x="7788" y="21176"/>
                  </a:cubicBezTo>
                  <a:cubicBezTo>
                    <a:pt x="7788" y="21176"/>
                    <a:pt x="8256" y="25780"/>
                    <a:pt x="8637" y="28977"/>
                  </a:cubicBezTo>
                  <a:cubicBezTo>
                    <a:pt x="9012" y="32167"/>
                    <a:pt x="9374" y="33249"/>
                    <a:pt x="9387" y="34662"/>
                  </a:cubicBezTo>
                  <a:cubicBezTo>
                    <a:pt x="9411" y="37981"/>
                    <a:pt x="9620" y="42143"/>
                    <a:pt x="9620" y="42702"/>
                  </a:cubicBezTo>
                  <a:cubicBezTo>
                    <a:pt x="9620" y="43268"/>
                    <a:pt x="9270" y="43587"/>
                    <a:pt x="9337" y="44184"/>
                  </a:cubicBezTo>
                  <a:cubicBezTo>
                    <a:pt x="9411" y="44786"/>
                    <a:pt x="9411" y="45911"/>
                    <a:pt x="9300" y="46366"/>
                  </a:cubicBezTo>
                  <a:cubicBezTo>
                    <a:pt x="9196" y="46827"/>
                    <a:pt x="9798" y="47355"/>
                    <a:pt x="10431" y="47355"/>
                  </a:cubicBezTo>
                  <a:cubicBezTo>
                    <a:pt x="11065" y="47355"/>
                    <a:pt x="11452" y="46648"/>
                    <a:pt x="11310" y="46046"/>
                  </a:cubicBezTo>
                  <a:cubicBezTo>
                    <a:pt x="11169" y="45450"/>
                    <a:pt x="10714" y="44884"/>
                    <a:pt x="10849" y="44534"/>
                  </a:cubicBezTo>
                  <a:cubicBezTo>
                    <a:pt x="10985" y="44184"/>
                    <a:pt x="10954" y="43723"/>
                    <a:pt x="10954" y="43194"/>
                  </a:cubicBezTo>
                  <a:cubicBezTo>
                    <a:pt x="10954" y="42665"/>
                    <a:pt x="11765" y="38891"/>
                    <a:pt x="12011" y="37348"/>
                  </a:cubicBezTo>
                  <a:cubicBezTo>
                    <a:pt x="12257" y="35799"/>
                    <a:pt x="11587" y="33119"/>
                    <a:pt x="11907" y="30544"/>
                  </a:cubicBezTo>
                  <a:cubicBezTo>
                    <a:pt x="12226" y="27975"/>
                    <a:pt x="13032" y="21170"/>
                    <a:pt x="12755" y="18884"/>
                  </a:cubicBezTo>
                  <a:cubicBezTo>
                    <a:pt x="12472" y="16597"/>
                    <a:pt x="11028" y="13880"/>
                    <a:pt x="11065" y="12227"/>
                  </a:cubicBezTo>
                  <a:cubicBezTo>
                    <a:pt x="11095" y="10573"/>
                    <a:pt x="11661" y="9442"/>
                    <a:pt x="11802" y="8563"/>
                  </a:cubicBezTo>
                  <a:cubicBezTo>
                    <a:pt x="11802" y="8563"/>
                    <a:pt x="12153" y="12405"/>
                    <a:pt x="12398" y="13813"/>
                  </a:cubicBezTo>
                  <a:cubicBezTo>
                    <a:pt x="12650" y="15220"/>
                    <a:pt x="13954" y="18570"/>
                    <a:pt x="13984" y="19129"/>
                  </a:cubicBezTo>
                  <a:cubicBezTo>
                    <a:pt x="14021" y="19695"/>
                    <a:pt x="13738" y="20260"/>
                    <a:pt x="13738" y="20820"/>
                  </a:cubicBezTo>
                  <a:cubicBezTo>
                    <a:pt x="13738" y="21385"/>
                    <a:pt x="13812" y="22510"/>
                    <a:pt x="14021" y="22793"/>
                  </a:cubicBezTo>
                  <a:cubicBezTo>
                    <a:pt x="14045" y="22826"/>
                    <a:pt x="14069" y="22840"/>
                    <a:pt x="14091" y="22840"/>
                  </a:cubicBezTo>
                  <a:cubicBezTo>
                    <a:pt x="14262" y="22840"/>
                    <a:pt x="14384" y="21974"/>
                    <a:pt x="14482" y="21631"/>
                  </a:cubicBezTo>
                  <a:cubicBezTo>
                    <a:pt x="14504" y="21556"/>
                    <a:pt x="14526" y="21523"/>
                    <a:pt x="14548" y="21523"/>
                  </a:cubicBezTo>
                  <a:cubicBezTo>
                    <a:pt x="14638" y="21523"/>
                    <a:pt x="14715" y="22083"/>
                    <a:pt x="14660" y="22479"/>
                  </a:cubicBezTo>
                  <a:cubicBezTo>
                    <a:pt x="14587" y="22971"/>
                    <a:pt x="14304" y="23463"/>
                    <a:pt x="14273" y="23709"/>
                  </a:cubicBezTo>
                  <a:cubicBezTo>
                    <a:pt x="14261" y="23792"/>
                    <a:pt x="14300" y="23861"/>
                    <a:pt x="14385" y="23861"/>
                  </a:cubicBezTo>
                  <a:cubicBezTo>
                    <a:pt x="14552" y="23861"/>
                    <a:pt x="14893" y="23596"/>
                    <a:pt x="15361" y="22652"/>
                  </a:cubicBezTo>
                  <a:cubicBezTo>
                    <a:pt x="15570" y="22234"/>
                    <a:pt x="15294" y="20230"/>
                    <a:pt x="15220" y="19701"/>
                  </a:cubicBezTo>
                  <a:cubicBezTo>
                    <a:pt x="15152" y="19173"/>
                    <a:pt x="14839" y="17937"/>
                    <a:pt x="14796" y="17058"/>
                  </a:cubicBezTo>
                  <a:cubicBezTo>
                    <a:pt x="14759" y="16173"/>
                    <a:pt x="14095" y="13216"/>
                    <a:pt x="13849" y="12122"/>
                  </a:cubicBezTo>
                  <a:cubicBezTo>
                    <a:pt x="13597" y="11034"/>
                    <a:pt x="13493" y="8213"/>
                    <a:pt x="13493" y="6947"/>
                  </a:cubicBezTo>
                  <a:cubicBezTo>
                    <a:pt x="13493" y="5674"/>
                    <a:pt x="13284" y="3701"/>
                    <a:pt x="12472" y="3209"/>
                  </a:cubicBezTo>
                  <a:cubicBezTo>
                    <a:pt x="11661" y="2718"/>
                    <a:pt x="10960" y="2785"/>
                    <a:pt x="10290" y="2576"/>
                  </a:cubicBezTo>
                  <a:cubicBezTo>
                    <a:pt x="9620" y="2367"/>
                    <a:pt x="9442" y="2011"/>
                    <a:pt x="9374" y="1765"/>
                  </a:cubicBezTo>
                  <a:cubicBezTo>
                    <a:pt x="9300" y="1519"/>
                    <a:pt x="9374" y="1"/>
                    <a:pt x="9374" y="1"/>
                  </a:cubicBezTo>
                  <a:close/>
                </a:path>
              </a:pathLst>
            </a:custGeom>
            <a:solidFill>
              <a:srgbClr val="F9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60" name="Google Shape;9460;p63"/>
            <p:cNvGrpSpPr/>
            <p:nvPr/>
          </p:nvGrpSpPr>
          <p:grpSpPr>
            <a:xfrm>
              <a:off x="5888300" y="1606500"/>
              <a:ext cx="375575" cy="1290700"/>
              <a:chOff x="5888300" y="1606500"/>
              <a:chExt cx="375575" cy="1290700"/>
            </a:xfrm>
          </p:grpSpPr>
          <p:sp>
            <p:nvSpPr>
              <p:cNvPr id="9461" name="Google Shape;9461;p63"/>
              <p:cNvSpPr/>
              <p:nvPr/>
            </p:nvSpPr>
            <p:spPr>
              <a:xfrm>
                <a:off x="5979725" y="2199875"/>
                <a:ext cx="86950" cy="24152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9661" extrusionOk="0">
                    <a:moveTo>
                      <a:pt x="517" y="1"/>
                    </a:moveTo>
                    <a:cubicBezTo>
                      <a:pt x="465" y="1"/>
                      <a:pt x="423" y="10"/>
                      <a:pt x="394" y="28"/>
                    </a:cubicBezTo>
                    <a:cubicBezTo>
                      <a:pt x="1" y="286"/>
                      <a:pt x="2060" y="9297"/>
                      <a:pt x="2392" y="9648"/>
                    </a:cubicBezTo>
                    <a:cubicBezTo>
                      <a:pt x="2400" y="9656"/>
                      <a:pt x="2408" y="9660"/>
                      <a:pt x="2416" y="9660"/>
                    </a:cubicBezTo>
                    <a:cubicBezTo>
                      <a:pt x="2756" y="9660"/>
                      <a:pt x="3395" y="2872"/>
                      <a:pt x="3455" y="1780"/>
                    </a:cubicBezTo>
                    <a:cubicBezTo>
                      <a:pt x="3478" y="1370"/>
                      <a:pt x="1171" y="1"/>
                      <a:pt x="51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2" name="Google Shape;9462;p63"/>
              <p:cNvSpPr/>
              <p:nvPr/>
            </p:nvSpPr>
            <p:spPr>
              <a:xfrm>
                <a:off x="5961200" y="2207325"/>
                <a:ext cx="76950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13051" extrusionOk="0">
                    <a:moveTo>
                      <a:pt x="501" y="0"/>
                    </a:moveTo>
                    <a:cubicBezTo>
                      <a:pt x="302" y="0"/>
                      <a:pt x="0" y="270"/>
                      <a:pt x="22" y="499"/>
                    </a:cubicBezTo>
                    <a:cubicBezTo>
                      <a:pt x="53" y="812"/>
                      <a:pt x="754" y="12601"/>
                      <a:pt x="1104" y="12952"/>
                    </a:cubicBezTo>
                    <a:cubicBezTo>
                      <a:pt x="1176" y="13023"/>
                      <a:pt x="1239" y="13051"/>
                      <a:pt x="1298" y="13051"/>
                    </a:cubicBezTo>
                    <a:cubicBezTo>
                      <a:pt x="1506" y="13051"/>
                      <a:pt x="1663" y="12710"/>
                      <a:pt x="1929" y="12710"/>
                    </a:cubicBezTo>
                    <a:cubicBezTo>
                      <a:pt x="1960" y="12710"/>
                      <a:pt x="1992" y="12714"/>
                      <a:pt x="2026" y="12724"/>
                    </a:cubicBezTo>
                    <a:cubicBezTo>
                      <a:pt x="2341" y="12823"/>
                      <a:pt x="2379" y="13015"/>
                      <a:pt x="2536" y="13015"/>
                    </a:cubicBezTo>
                    <a:cubicBezTo>
                      <a:pt x="2585" y="13015"/>
                      <a:pt x="2644" y="12997"/>
                      <a:pt x="2727" y="12952"/>
                    </a:cubicBezTo>
                    <a:cubicBezTo>
                      <a:pt x="3077" y="12761"/>
                      <a:pt x="2506" y="9608"/>
                      <a:pt x="2254" y="8588"/>
                    </a:cubicBezTo>
                    <a:cubicBezTo>
                      <a:pt x="1996" y="7567"/>
                      <a:pt x="754" y="689"/>
                      <a:pt x="662" y="148"/>
                    </a:cubicBezTo>
                    <a:cubicBezTo>
                      <a:pt x="642" y="43"/>
                      <a:pt x="580" y="0"/>
                      <a:pt x="50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3" name="Google Shape;9463;p63"/>
              <p:cNvSpPr/>
              <p:nvPr/>
            </p:nvSpPr>
            <p:spPr>
              <a:xfrm>
                <a:off x="5978500" y="2551650"/>
                <a:ext cx="47050" cy="24627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9851" extrusionOk="0">
                    <a:moveTo>
                      <a:pt x="193" y="0"/>
                    </a:moveTo>
                    <a:cubicBezTo>
                      <a:pt x="192" y="0"/>
                      <a:pt x="192" y="1"/>
                      <a:pt x="191" y="2"/>
                    </a:cubicBezTo>
                    <a:cubicBezTo>
                      <a:pt x="130" y="199"/>
                      <a:pt x="0" y="2289"/>
                      <a:pt x="283" y="3918"/>
                    </a:cubicBezTo>
                    <a:cubicBezTo>
                      <a:pt x="572" y="5547"/>
                      <a:pt x="922" y="9180"/>
                      <a:pt x="1021" y="9530"/>
                    </a:cubicBezTo>
                    <a:cubicBezTo>
                      <a:pt x="1072" y="9726"/>
                      <a:pt x="1295" y="9851"/>
                      <a:pt x="1492" y="9851"/>
                    </a:cubicBezTo>
                    <a:cubicBezTo>
                      <a:pt x="1647" y="9851"/>
                      <a:pt x="1787" y="9773"/>
                      <a:pt x="1814" y="9591"/>
                    </a:cubicBezTo>
                    <a:cubicBezTo>
                      <a:pt x="1881" y="9180"/>
                      <a:pt x="1881" y="7778"/>
                      <a:pt x="1752" y="7458"/>
                    </a:cubicBezTo>
                    <a:cubicBezTo>
                      <a:pt x="1625" y="7142"/>
                      <a:pt x="269" y="0"/>
                      <a:pt x="19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4" name="Google Shape;9464;p63"/>
              <p:cNvSpPr/>
              <p:nvPr/>
            </p:nvSpPr>
            <p:spPr>
              <a:xfrm>
                <a:off x="6000925" y="2557375"/>
                <a:ext cx="284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328" extrusionOk="0">
                    <a:moveTo>
                      <a:pt x="855" y="0"/>
                    </a:moveTo>
                    <a:cubicBezTo>
                      <a:pt x="853" y="0"/>
                      <a:pt x="851" y="0"/>
                      <a:pt x="849" y="1"/>
                    </a:cubicBezTo>
                    <a:cubicBezTo>
                      <a:pt x="566" y="62"/>
                      <a:pt x="136" y="972"/>
                      <a:pt x="87" y="1402"/>
                    </a:cubicBezTo>
                    <a:cubicBezTo>
                      <a:pt x="0" y="2240"/>
                      <a:pt x="722" y="5327"/>
                      <a:pt x="891" y="5327"/>
                    </a:cubicBezTo>
                    <a:cubicBezTo>
                      <a:pt x="902" y="5327"/>
                      <a:pt x="911" y="5314"/>
                      <a:pt x="917" y="5287"/>
                    </a:cubicBezTo>
                    <a:cubicBezTo>
                      <a:pt x="1008" y="4841"/>
                      <a:pt x="1136" y="0"/>
                      <a:pt x="85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5" name="Google Shape;9465;p63"/>
              <p:cNvSpPr/>
              <p:nvPr/>
            </p:nvSpPr>
            <p:spPr>
              <a:xfrm>
                <a:off x="5963800" y="1958025"/>
                <a:ext cx="108925" cy="269175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0767" extrusionOk="0">
                    <a:moveTo>
                      <a:pt x="1207" y="1"/>
                    </a:moveTo>
                    <a:cubicBezTo>
                      <a:pt x="991" y="1"/>
                      <a:pt x="1846" y="1795"/>
                      <a:pt x="1609" y="3174"/>
                    </a:cubicBezTo>
                    <a:cubicBezTo>
                      <a:pt x="1351" y="4631"/>
                      <a:pt x="48" y="8362"/>
                      <a:pt x="17" y="8842"/>
                    </a:cubicBezTo>
                    <a:cubicBezTo>
                      <a:pt x="1" y="9093"/>
                      <a:pt x="238" y="9133"/>
                      <a:pt x="535" y="9133"/>
                    </a:cubicBezTo>
                    <a:cubicBezTo>
                      <a:pt x="675" y="9133"/>
                      <a:pt x="830" y="9124"/>
                      <a:pt x="977" y="9124"/>
                    </a:cubicBezTo>
                    <a:cubicBezTo>
                      <a:pt x="1113" y="9124"/>
                      <a:pt x="1243" y="9132"/>
                      <a:pt x="1351" y="9161"/>
                    </a:cubicBezTo>
                    <a:cubicBezTo>
                      <a:pt x="1812" y="9286"/>
                      <a:pt x="3602" y="10766"/>
                      <a:pt x="4102" y="10766"/>
                    </a:cubicBezTo>
                    <a:cubicBezTo>
                      <a:pt x="4121" y="10766"/>
                      <a:pt x="4138" y="10764"/>
                      <a:pt x="4154" y="10759"/>
                    </a:cubicBezTo>
                    <a:cubicBezTo>
                      <a:pt x="4356" y="10692"/>
                      <a:pt x="2660" y="8915"/>
                      <a:pt x="2211" y="8338"/>
                    </a:cubicBezTo>
                    <a:cubicBezTo>
                      <a:pt x="1769" y="7760"/>
                      <a:pt x="2119" y="2474"/>
                      <a:pt x="2310" y="1871"/>
                    </a:cubicBezTo>
                    <a:cubicBezTo>
                      <a:pt x="2500" y="1263"/>
                      <a:pt x="2912" y="1042"/>
                      <a:pt x="2973" y="912"/>
                    </a:cubicBezTo>
                    <a:cubicBezTo>
                      <a:pt x="3041" y="789"/>
                      <a:pt x="1892" y="439"/>
                      <a:pt x="1258" y="21"/>
                    </a:cubicBezTo>
                    <a:cubicBezTo>
                      <a:pt x="1237" y="7"/>
                      <a:pt x="1220" y="1"/>
                      <a:pt x="120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6" name="Google Shape;9466;p63"/>
              <p:cNvSpPr/>
              <p:nvPr/>
            </p:nvSpPr>
            <p:spPr>
              <a:xfrm>
                <a:off x="6018925" y="2116700"/>
                <a:ext cx="55950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448" extrusionOk="0">
                    <a:moveTo>
                      <a:pt x="287" y="0"/>
                    </a:moveTo>
                    <a:cubicBezTo>
                      <a:pt x="191" y="0"/>
                      <a:pt x="124" y="31"/>
                      <a:pt x="105" y="104"/>
                    </a:cubicBezTo>
                    <a:cubicBezTo>
                      <a:pt x="0" y="485"/>
                      <a:pt x="172" y="1345"/>
                      <a:pt x="350" y="1732"/>
                    </a:cubicBezTo>
                    <a:cubicBezTo>
                      <a:pt x="510" y="2086"/>
                      <a:pt x="1900" y="3448"/>
                      <a:pt x="2107" y="3448"/>
                    </a:cubicBezTo>
                    <a:cubicBezTo>
                      <a:pt x="2123" y="3448"/>
                      <a:pt x="2132" y="3440"/>
                      <a:pt x="2133" y="3423"/>
                    </a:cubicBezTo>
                    <a:cubicBezTo>
                      <a:pt x="2237" y="1413"/>
                      <a:pt x="2028" y="1253"/>
                      <a:pt x="1819" y="872"/>
                    </a:cubicBezTo>
                    <a:cubicBezTo>
                      <a:pt x="1650" y="563"/>
                      <a:pt x="698" y="0"/>
                      <a:pt x="28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7" name="Google Shape;9467;p63"/>
              <p:cNvSpPr/>
              <p:nvPr/>
            </p:nvSpPr>
            <p:spPr>
              <a:xfrm>
                <a:off x="6022450" y="2062450"/>
                <a:ext cx="49800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639" extrusionOk="0">
                    <a:moveTo>
                      <a:pt x="363" y="1"/>
                    </a:moveTo>
                    <a:cubicBezTo>
                      <a:pt x="247" y="1"/>
                      <a:pt x="165" y="24"/>
                      <a:pt x="142" y="79"/>
                    </a:cubicBezTo>
                    <a:cubicBezTo>
                      <a:pt x="37" y="331"/>
                      <a:pt x="0" y="1671"/>
                      <a:pt x="209" y="1671"/>
                    </a:cubicBezTo>
                    <a:cubicBezTo>
                      <a:pt x="408" y="1671"/>
                      <a:pt x="1585" y="2639"/>
                      <a:pt x="1763" y="2639"/>
                    </a:cubicBezTo>
                    <a:cubicBezTo>
                      <a:pt x="1773" y="2639"/>
                      <a:pt x="1780" y="2636"/>
                      <a:pt x="1783" y="2630"/>
                    </a:cubicBezTo>
                    <a:cubicBezTo>
                      <a:pt x="1924" y="2372"/>
                      <a:pt x="1992" y="749"/>
                      <a:pt x="1783" y="491"/>
                    </a:cubicBezTo>
                    <a:cubicBezTo>
                      <a:pt x="1620" y="294"/>
                      <a:pt x="776" y="1"/>
                      <a:pt x="36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8" name="Google Shape;9468;p63"/>
              <p:cNvSpPr/>
              <p:nvPr/>
            </p:nvSpPr>
            <p:spPr>
              <a:xfrm>
                <a:off x="5979275" y="1827925"/>
                <a:ext cx="93900" cy="138525"/>
              </a:xfrm>
              <a:custGeom>
                <a:avLst/>
                <a:gdLst/>
                <a:ahLst/>
                <a:cxnLst/>
                <a:rect l="l" t="t" r="r" b="b"/>
                <a:pathLst>
                  <a:path w="3756" h="5541" extrusionOk="0">
                    <a:moveTo>
                      <a:pt x="2674" y="0"/>
                    </a:moveTo>
                    <a:cubicBezTo>
                      <a:pt x="2250" y="0"/>
                      <a:pt x="701" y="609"/>
                      <a:pt x="351" y="2041"/>
                    </a:cubicBezTo>
                    <a:cubicBezTo>
                      <a:pt x="0" y="3473"/>
                      <a:pt x="99" y="4936"/>
                      <a:pt x="1850" y="5446"/>
                    </a:cubicBezTo>
                    <a:cubicBezTo>
                      <a:pt x="2072" y="5511"/>
                      <a:pt x="2267" y="5541"/>
                      <a:pt x="2441" y="5541"/>
                    </a:cubicBezTo>
                    <a:cubicBezTo>
                      <a:pt x="3639" y="5541"/>
                      <a:pt x="3756" y="4110"/>
                      <a:pt x="3756" y="2773"/>
                    </a:cubicBezTo>
                    <a:cubicBezTo>
                      <a:pt x="3756" y="1242"/>
                      <a:pt x="3633" y="0"/>
                      <a:pt x="2674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9" name="Google Shape;9469;p63"/>
              <p:cNvSpPr/>
              <p:nvPr/>
            </p:nvSpPr>
            <p:spPr>
              <a:xfrm>
                <a:off x="6026750" y="2017050"/>
                <a:ext cx="43825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768" extrusionOk="0">
                    <a:moveTo>
                      <a:pt x="720" y="1"/>
                    </a:moveTo>
                    <a:cubicBezTo>
                      <a:pt x="488" y="1"/>
                      <a:pt x="281" y="46"/>
                      <a:pt x="210" y="174"/>
                    </a:cubicBezTo>
                    <a:cubicBezTo>
                      <a:pt x="37" y="494"/>
                      <a:pt x="1" y="1262"/>
                      <a:pt x="210" y="1354"/>
                    </a:cubicBezTo>
                    <a:cubicBezTo>
                      <a:pt x="384" y="1434"/>
                      <a:pt x="1038" y="1768"/>
                      <a:pt x="1388" y="1768"/>
                    </a:cubicBezTo>
                    <a:cubicBezTo>
                      <a:pt x="1470" y="1768"/>
                      <a:pt x="1536" y="1749"/>
                      <a:pt x="1574" y="1705"/>
                    </a:cubicBezTo>
                    <a:cubicBezTo>
                      <a:pt x="1715" y="1545"/>
                      <a:pt x="1752" y="303"/>
                      <a:pt x="1574" y="174"/>
                    </a:cubicBezTo>
                    <a:cubicBezTo>
                      <a:pt x="1471" y="101"/>
                      <a:pt x="1067" y="1"/>
                      <a:pt x="72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0" name="Google Shape;9470;p63"/>
              <p:cNvSpPr/>
              <p:nvPr/>
            </p:nvSpPr>
            <p:spPr>
              <a:xfrm>
                <a:off x="6030275" y="1978675"/>
                <a:ext cx="3705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329" extrusionOk="0">
                    <a:moveTo>
                      <a:pt x="1107" y="1"/>
                    </a:moveTo>
                    <a:cubicBezTo>
                      <a:pt x="886" y="1"/>
                      <a:pt x="451" y="431"/>
                      <a:pt x="278" y="658"/>
                    </a:cubicBezTo>
                    <a:cubicBezTo>
                      <a:pt x="69" y="947"/>
                      <a:pt x="1" y="1328"/>
                      <a:pt x="247" y="1328"/>
                    </a:cubicBezTo>
                    <a:cubicBezTo>
                      <a:pt x="418" y="1328"/>
                      <a:pt x="769" y="1247"/>
                      <a:pt x="1033" y="1247"/>
                    </a:cubicBezTo>
                    <a:cubicBezTo>
                      <a:pt x="1139" y="1247"/>
                      <a:pt x="1232" y="1260"/>
                      <a:pt x="1292" y="1297"/>
                    </a:cubicBezTo>
                    <a:cubicBezTo>
                      <a:pt x="1304" y="1305"/>
                      <a:pt x="1314" y="1308"/>
                      <a:pt x="1324" y="1308"/>
                    </a:cubicBezTo>
                    <a:cubicBezTo>
                      <a:pt x="1481" y="1308"/>
                      <a:pt x="1323" y="359"/>
                      <a:pt x="1224" y="86"/>
                    </a:cubicBezTo>
                    <a:cubicBezTo>
                      <a:pt x="1202" y="26"/>
                      <a:pt x="1161" y="1"/>
                      <a:pt x="110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1" name="Google Shape;9471;p63"/>
              <p:cNvSpPr/>
              <p:nvPr/>
            </p:nvSpPr>
            <p:spPr>
              <a:xfrm>
                <a:off x="5958675" y="1795100"/>
                <a:ext cx="1023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009" extrusionOk="0">
                    <a:moveTo>
                      <a:pt x="2378" y="0"/>
                    </a:moveTo>
                    <a:cubicBezTo>
                      <a:pt x="1883" y="0"/>
                      <a:pt x="586" y="250"/>
                      <a:pt x="283" y="521"/>
                    </a:cubicBezTo>
                    <a:cubicBezTo>
                      <a:pt x="1" y="773"/>
                      <a:pt x="1752" y="521"/>
                      <a:pt x="2385" y="803"/>
                    </a:cubicBezTo>
                    <a:cubicBezTo>
                      <a:pt x="2696" y="944"/>
                      <a:pt x="2976" y="1009"/>
                      <a:pt x="3219" y="1009"/>
                    </a:cubicBezTo>
                    <a:cubicBezTo>
                      <a:pt x="3476" y="1009"/>
                      <a:pt x="3690" y="936"/>
                      <a:pt x="3855" y="803"/>
                    </a:cubicBezTo>
                    <a:cubicBezTo>
                      <a:pt x="4094" y="607"/>
                      <a:pt x="2834" y="72"/>
                      <a:pt x="2515" y="10"/>
                    </a:cubicBezTo>
                    <a:cubicBezTo>
                      <a:pt x="2482" y="3"/>
                      <a:pt x="2435" y="0"/>
                      <a:pt x="237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2" name="Google Shape;9472;p63"/>
              <p:cNvSpPr/>
              <p:nvPr/>
            </p:nvSpPr>
            <p:spPr>
              <a:xfrm>
                <a:off x="5943475" y="1817525"/>
                <a:ext cx="78075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3500" extrusionOk="0">
                    <a:moveTo>
                      <a:pt x="2275" y="0"/>
                    </a:moveTo>
                    <a:cubicBezTo>
                      <a:pt x="1715" y="0"/>
                      <a:pt x="998" y="125"/>
                      <a:pt x="633" y="416"/>
                    </a:cubicBezTo>
                    <a:cubicBezTo>
                      <a:pt x="0" y="927"/>
                      <a:pt x="0" y="3250"/>
                      <a:pt x="0" y="3478"/>
                    </a:cubicBezTo>
                    <a:cubicBezTo>
                      <a:pt x="0" y="3493"/>
                      <a:pt x="3" y="3500"/>
                      <a:pt x="9" y="3500"/>
                    </a:cubicBezTo>
                    <a:cubicBezTo>
                      <a:pt x="93" y="3500"/>
                      <a:pt x="731" y="2181"/>
                      <a:pt x="1561" y="1529"/>
                    </a:cubicBezTo>
                    <a:cubicBezTo>
                      <a:pt x="2453" y="828"/>
                      <a:pt x="3123" y="478"/>
                      <a:pt x="3055" y="195"/>
                    </a:cubicBezTo>
                    <a:cubicBezTo>
                      <a:pt x="3029" y="71"/>
                      <a:pt x="2696" y="0"/>
                      <a:pt x="227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3" name="Google Shape;9473;p63"/>
              <p:cNvSpPr/>
              <p:nvPr/>
            </p:nvSpPr>
            <p:spPr>
              <a:xfrm>
                <a:off x="5934700" y="1873700"/>
                <a:ext cx="507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540" extrusionOk="0">
                    <a:moveTo>
                      <a:pt x="1704" y="1"/>
                    </a:moveTo>
                    <a:cubicBezTo>
                      <a:pt x="1622" y="1"/>
                      <a:pt x="1495" y="82"/>
                      <a:pt x="1304" y="272"/>
                    </a:cubicBezTo>
                    <a:cubicBezTo>
                      <a:pt x="1033" y="542"/>
                      <a:pt x="535" y="1673"/>
                      <a:pt x="351" y="3044"/>
                    </a:cubicBezTo>
                    <a:cubicBezTo>
                      <a:pt x="167" y="4415"/>
                      <a:pt x="1" y="6166"/>
                      <a:pt x="253" y="6517"/>
                    </a:cubicBezTo>
                    <a:cubicBezTo>
                      <a:pt x="264" y="6532"/>
                      <a:pt x="277" y="6540"/>
                      <a:pt x="291" y="6540"/>
                    </a:cubicBezTo>
                    <a:cubicBezTo>
                      <a:pt x="597" y="6540"/>
                      <a:pt x="1497" y="3091"/>
                      <a:pt x="1562" y="2122"/>
                    </a:cubicBezTo>
                    <a:cubicBezTo>
                      <a:pt x="1611" y="1310"/>
                      <a:pt x="2031" y="1"/>
                      <a:pt x="170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4" name="Google Shape;9474;p63"/>
              <p:cNvSpPr/>
              <p:nvPr/>
            </p:nvSpPr>
            <p:spPr>
              <a:xfrm>
                <a:off x="5915500" y="2038075"/>
                <a:ext cx="427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5872" extrusionOk="0">
                    <a:moveTo>
                      <a:pt x="1450" y="0"/>
                    </a:moveTo>
                    <a:cubicBezTo>
                      <a:pt x="942" y="0"/>
                      <a:pt x="1" y="5871"/>
                      <a:pt x="94" y="5871"/>
                    </a:cubicBezTo>
                    <a:cubicBezTo>
                      <a:pt x="95" y="5871"/>
                      <a:pt x="97" y="5870"/>
                      <a:pt x="99" y="5867"/>
                    </a:cubicBezTo>
                    <a:cubicBezTo>
                      <a:pt x="228" y="5677"/>
                      <a:pt x="1439" y="1435"/>
                      <a:pt x="1469" y="1054"/>
                    </a:cubicBezTo>
                    <a:cubicBezTo>
                      <a:pt x="1500" y="673"/>
                      <a:pt x="1709" y="83"/>
                      <a:pt x="1469" y="3"/>
                    </a:cubicBezTo>
                    <a:cubicBezTo>
                      <a:pt x="1463" y="1"/>
                      <a:pt x="1456" y="0"/>
                      <a:pt x="145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5" name="Google Shape;9475;p63"/>
              <p:cNvSpPr/>
              <p:nvPr/>
            </p:nvSpPr>
            <p:spPr>
              <a:xfrm>
                <a:off x="5904425" y="2034950"/>
                <a:ext cx="31075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80" extrusionOk="0">
                    <a:moveTo>
                      <a:pt x="982" y="0"/>
                    </a:moveTo>
                    <a:cubicBezTo>
                      <a:pt x="951" y="0"/>
                      <a:pt x="929" y="21"/>
                      <a:pt x="923" y="67"/>
                    </a:cubicBezTo>
                    <a:cubicBezTo>
                      <a:pt x="831" y="829"/>
                      <a:pt x="1" y="5414"/>
                      <a:pt x="1" y="5642"/>
                    </a:cubicBezTo>
                    <a:cubicBezTo>
                      <a:pt x="1" y="5802"/>
                      <a:pt x="69" y="5979"/>
                      <a:pt x="153" y="5979"/>
                    </a:cubicBezTo>
                    <a:cubicBezTo>
                      <a:pt x="185" y="5979"/>
                      <a:pt x="219" y="5954"/>
                      <a:pt x="253" y="5894"/>
                    </a:cubicBezTo>
                    <a:cubicBezTo>
                      <a:pt x="382" y="5672"/>
                      <a:pt x="1242" y="927"/>
                      <a:pt x="1242" y="509"/>
                    </a:cubicBezTo>
                    <a:cubicBezTo>
                      <a:pt x="1242" y="199"/>
                      <a:pt x="1075" y="0"/>
                      <a:pt x="98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6" name="Google Shape;9476;p63"/>
              <p:cNvSpPr/>
              <p:nvPr/>
            </p:nvSpPr>
            <p:spPr>
              <a:xfrm>
                <a:off x="5889625" y="2199400"/>
                <a:ext cx="30975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2183" extrusionOk="0">
                    <a:moveTo>
                      <a:pt x="608" y="1"/>
                    </a:moveTo>
                    <a:cubicBezTo>
                      <a:pt x="582" y="1"/>
                      <a:pt x="556" y="13"/>
                      <a:pt x="531" y="41"/>
                    </a:cubicBezTo>
                    <a:cubicBezTo>
                      <a:pt x="287" y="303"/>
                      <a:pt x="0" y="2183"/>
                      <a:pt x="187" y="2183"/>
                    </a:cubicBezTo>
                    <a:cubicBezTo>
                      <a:pt x="202" y="2183"/>
                      <a:pt x="221" y="2170"/>
                      <a:pt x="242" y="2143"/>
                    </a:cubicBezTo>
                    <a:cubicBezTo>
                      <a:pt x="666" y="1608"/>
                      <a:pt x="1238" y="1762"/>
                      <a:pt x="1220" y="1596"/>
                    </a:cubicBezTo>
                    <a:cubicBezTo>
                      <a:pt x="1175" y="1140"/>
                      <a:pt x="859" y="1"/>
                      <a:pt x="60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7" name="Google Shape;9477;p63"/>
              <p:cNvSpPr/>
              <p:nvPr/>
            </p:nvSpPr>
            <p:spPr>
              <a:xfrm>
                <a:off x="5888300" y="2260125"/>
                <a:ext cx="2315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910" extrusionOk="0">
                    <a:moveTo>
                      <a:pt x="253" y="1"/>
                    </a:moveTo>
                    <a:cubicBezTo>
                      <a:pt x="243" y="1"/>
                      <a:pt x="233" y="1"/>
                      <a:pt x="222" y="3"/>
                    </a:cubicBezTo>
                    <a:cubicBezTo>
                      <a:pt x="0" y="34"/>
                      <a:pt x="80" y="575"/>
                      <a:pt x="129" y="858"/>
                    </a:cubicBezTo>
                    <a:cubicBezTo>
                      <a:pt x="179" y="1146"/>
                      <a:pt x="461" y="1890"/>
                      <a:pt x="701" y="1909"/>
                    </a:cubicBezTo>
                    <a:cubicBezTo>
                      <a:pt x="705" y="1909"/>
                      <a:pt x="708" y="1909"/>
                      <a:pt x="712" y="1909"/>
                    </a:cubicBezTo>
                    <a:cubicBezTo>
                      <a:pt x="925" y="1909"/>
                      <a:pt x="436" y="1142"/>
                      <a:pt x="412" y="882"/>
                    </a:cubicBezTo>
                    <a:cubicBezTo>
                      <a:pt x="394" y="633"/>
                      <a:pt x="525" y="1"/>
                      <a:pt x="25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8" name="Google Shape;9478;p63"/>
              <p:cNvSpPr/>
              <p:nvPr/>
            </p:nvSpPr>
            <p:spPr>
              <a:xfrm>
                <a:off x="5913425" y="2247575"/>
                <a:ext cx="93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068" extrusionOk="0">
                    <a:moveTo>
                      <a:pt x="132" y="1"/>
                    </a:moveTo>
                    <a:cubicBezTo>
                      <a:pt x="121" y="1"/>
                      <a:pt x="111" y="9"/>
                      <a:pt x="102" y="26"/>
                    </a:cubicBezTo>
                    <a:cubicBezTo>
                      <a:pt x="0" y="213"/>
                      <a:pt x="38" y="1067"/>
                      <a:pt x="162" y="1067"/>
                    </a:cubicBezTo>
                    <a:cubicBezTo>
                      <a:pt x="181" y="1067"/>
                      <a:pt x="202" y="1047"/>
                      <a:pt x="225" y="1003"/>
                    </a:cubicBezTo>
                    <a:cubicBezTo>
                      <a:pt x="375" y="703"/>
                      <a:pt x="233" y="1"/>
                      <a:pt x="13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9" name="Google Shape;9479;p63"/>
              <p:cNvSpPr/>
              <p:nvPr/>
            </p:nvSpPr>
            <p:spPr>
              <a:xfrm>
                <a:off x="6045250" y="1772400"/>
                <a:ext cx="30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07" extrusionOk="0">
                    <a:moveTo>
                      <a:pt x="147" y="0"/>
                    </a:moveTo>
                    <a:cubicBezTo>
                      <a:pt x="45" y="0"/>
                      <a:pt x="0" y="46"/>
                      <a:pt x="41" y="181"/>
                    </a:cubicBezTo>
                    <a:cubicBezTo>
                      <a:pt x="115" y="427"/>
                      <a:pt x="1234" y="906"/>
                      <a:pt x="1234" y="906"/>
                    </a:cubicBezTo>
                    <a:lnTo>
                      <a:pt x="1234" y="181"/>
                    </a:lnTo>
                    <a:cubicBezTo>
                      <a:pt x="787" y="181"/>
                      <a:pt x="351" y="0"/>
                      <a:pt x="14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0" name="Google Shape;9480;p63"/>
              <p:cNvSpPr/>
              <p:nvPr/>
            </p:nvSpPr>
            <p:spPr>
              <a:xfrm>
                <a:off x="6030950" y="1782325"/>
                <a:ext cx="476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4" extrusionOk="0">
                    <a:moveTo>
                      <a:pt x="207" y="1"/>
                    </a:moveTo>
                    <a:cubicBezTo>
                      <a:pt x="1" y="1"/>
                      <a:pt x="291" y="283"/>
                      <a:pt x="576" y="509"/>
                    </a:cubicBezTo>
                    <a:cubicBezTo>
                      <a:pt x="915" y="778"/>
                      <a:pt x="1237" y="1523"/>
                      <a:pt x="1569" y="1523"/>
                    </a:cubicBezTo>
                    <a:cubicBezTo>
                      <a:pt x="1586" y="1523"/>
                      <a:pt x="1604" y="1521"/>
                      <a:pt x="1621" y="1517"/>
                    </a:cubicBezTo>
                    <a:cubicBezTo>
                      <a:pt x="1904" y="1456"/>
                      <a:pt x="1166" y="282"/>
                      <a:pt x="429" y="48"/>
                    </a:cubicBezTo>
                    <a:cubicBezTo>
                      <a:pt x="326" y="15"/>
                      <a:pt x="254" y="1"/>
                      <a:pt x="20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1" name="Google Shape;9481;p63"/>
              <p:cNvSpPr/>
              <p:nvPr/>
            </p:nvSpPr>
            <p:spPr>
              <a:xfrm>
                <a:off x="5984025" y="1878975"/>
                <a:ext cx="83350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025" extrusionOk="0">
                    <a:moveTo>
                      <a:pt x="890" y="1"/>
                    </a:moveTo>
                    <a:cubicBezTo>
                      <a:pt x="805" y="1"/>
                      <a:pt x="724" y="10"/>
                      <a:pt x="646" y="30"/>
                    </a:cubicBezTo>
                    <a:cubicBezTo>
                      <a:pt x="7" y="196"/>
                      <a:pt x="1" y="2464"/>
                      <a:pt x="1556" y="2943"/>
                    </a:cubicBezTo>
                    <a:cubicBezTo>
                      <a:pt x="1738" y="2999"/>
                      <a:pt x="1903" y="3024"/>
                      <a:pt x="2052" y="3024"/>
                    </a:cubicBezTo>
                    <a:cubicBezTo>
                      <a:pt x="3083" y="3024"/>
                      <a:pt x="3333" y="1826"/>
                      <a:pt x="3086" y="1370"/>
                    </a:cubicBezTo>
                    <a:cubicBezTo>
                      <a:pt x="2824" y="890"/>
                      <a:pt x="1717" y="1"/>
                      <a:pt x="89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2" name="Google Shape;9482;p63"/>
              <p:cNvSpPr/>
              <p:nvPr/>
            </p:nvSpPr>
            <p:spPr>
              <a:xfrm>
                <a:off x="6002000" y="2800350"/>
                <a:ext cx="2432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271" extrusionOk="0">
                    <a:moveTo>
                      <a:pt x="742" y="1"/>
                    </a:moveTo>
                    <a:cubicBezTo>
                      <a:pt x="590" y="1"/>
                      <a:pt x="368" y="72"/>
                      <a:pt x="222" y="92"/>
                    </a:cubicBezTo>
                    <a:cubicBezTo>
                      <a:pt x="1" y="123"/>
                      <a:pt x="161" y="1076"/>
                      <a:pt x="351" y="1235"/>
                    </a:cubicBezTo>
                    <a:cubicBezTo>
                      <a:pt x="380" y="1259"/>
                      <a:pt x="410" y="1270"/>
                      <a:pt x="440" y="1270"/>
                    </a:cubicBezTo>
                    <a:cubicBezTo>
                      <a:pt x="610" y="1270"/>
                      <a:pt x="795" y="927"/>
                      <a:pt x="874" y="713"/>
                    </a:cubicBezTo>
                    <a:cubicBezTo>
                      <a:pt x="972" y="455"/>
                      <a:pt x="954" y="184"/>
                      <a:pt x="904" y="74"/>
                    </a:cubicBezTo>
                    <a:cubicBezTo>
                      <a:pt x="882" y="19"/>
                      <a:pt x="821" y="1"/>
                      <a:pt x="74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3" name="Google Shape;9483;p63"/>
              <p:cNvSpPr/>
              <p:nvPr/>
            </p:nvSpPr>
            <p:spPr>
              <a:xfrm>
                <a:off x="6021550" y="2827575"/>
                <a:ext cx="1197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2169" extrusionOk="0">
                    <a:moveTo>
                      <a:pt x="315" y="1"/>
                    </a:moveTo>
                    <a:cubicBezTo>
                      <a:pt x="313" y="1"/>
                      <a:pt x="310" y="2"/>
                      <a:pt x="307" y="5"/>
                    </a:cubicBezTo>
                    <a:cubicBezTo>
                      <a:pt x="1" y="281"/>
                      <a:pt x="129" y="2168"/>
                      <a:pt x="291" y="2168"/>
                    </a:cubicBezTo>
                    <a:cubicBezTo>
                      <a:pt x="298" y="2168"/>
                      <a:pt x="306" y="2164"/>
                      <a:pt x="313" y="2156"/>
                    </a:cubicBezTo>
                    <a:cubicBezTo>
                      <a:pt x="479" y="1972"/>
                      <a:pt x="467" y="1861"/>
                      <a:pt x="381" y="1425"/>
                    </a:cubicBezTo>
                    <a:cubicBezTo>
                      <a:pt x="292" y="1010"/>
                      <a:pt x="386" y="1"/>
                      <a:pt x="31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4" name="Google Shape;9484;p63"/>
              <p:cNvSpPr/>
              <p:nvPr/>
            </p:nvSpPr>
            <p:spPr>
              <a:xfrm>
                <a:off x="6013675" y="2835800"/>
                <a:ext cx="10650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183" extrusionOk="0">
                    <a:moveTo>
                      <a:pt x="207" y="0"/>
                    </a:moveTo>
                    <a:cubicBezTo>
                      <a:pt x="206" y="0"/>
                      <a:pt x="205" y="1"/>
                      <a:pt x="204" y="2"/>
                    </a:cubicBezTo>
                    <a:cubicBezTo>
                      <a:pt x="1" y="223"/>
                      <a:pt x="134" y="2183"/>
                      <a:pt x="266" y="2183"/>
                    </a:cubicBezTo>
                    <a:cubicBezTo>
                      <a:pt x="270" y="2183"/>
                      <a:pt x="274" y="2181"/>
                      <a:pt x="278" y="2178"/>
                    </a:cubicBezTo>
                    <a:cubicBezTo>
                      <a:pt x="413" y="2061"/>
                      <a:pt x="425" y="1969"/>
                      <a:pt x="327" y="1514"/>
                    </a:cubicBezTo>
                    <a:cubicBezTo>
                      <a:pt x="237" y="1069"/>
                      <a:pt x="246" y="0"/>
                      <a:pt x="20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5" name="Google Shape;9485;p63"/>
              <p:cNvSpPr/>
              <p:nvPr/>
            </p:nvSpPr>
            <p:spPr>
              <a:xfrm>
                <a:off x="6006475" y="2839675"/>
                <a:ext cx="11075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2265" extrusionOk="0">
                    <a:moveTo>
                      <a:pt x="252" y="0"/>
                    </a:moveTo>
                    <a:cubicBezTo>
                      <a:pt x="92" y="50"/>
                      <a:pt x="0" y="879"/>
                      <a:pt x="135" y="1734"/>
                    </a:cubicBezTo>
                    <a:cubicBezTo>
                      <a:pt x="217" y="2222"/>
                      <a:pt x="286" y="2264"/>
                      <a:pt x="342" y="2264"/>
                    </a:cubicBezTo>
                    <a:cubicBezTo>
                      <a:pt x="353" y="2264"/>
                      <a:pt x="365" y="2262"/>
                      <a:pt x="375" y="2262"/>
                    </a:cubicBezTo>
                    <a:cubicBezTo>
                      <a:pt x="443" y="2262"/>
                      <a:pt x="252" y="1513"/>
                      <a:pt x="252" y="990"/>
                    </a:cubicBez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6" name="Google Shape;9486;p63"/>
              <p:cNvSpPr/>
              <p:nvPr/>
            </p:nvSpPr>
            <p:spPr>
              <a:xfrm>
                <a:off x="5996425" y="2846600"/>
                <a:ext cx="995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2024" extrusionOk="0">
                    <a:moveTo>
                      <a:pt x="331" y="1"/>
                    </a:moveTo>
                    <a:cubicBezTo>
                      <a:pt x="293" y="1"/>
                      <a:pt x="0" y="1214"/>
                      <a:pt x="95" y="1776"/>
                    </a:cubicBezTo>
                    <a:cubicBezTo>
                      <a:pt x="124" y="1947"/>
                      <a:pt x="199" y="2024"/>
                      <a:pt x="264" y="2024"/>
                    </a:cubicBezTo>
                    <a:cubicBezTo>
                      <a:pt x="337" y="2024"/>
                      <a:pt x="398" y="1927"/>
                      <a:pt x="365" y="1758"/>
                    </a:cubicBezTo>
                    <a:cubicBezTo>
                      <a:pt x="304" y="1438"/>
                      <a:pt x="353" y="117"/>
                      <a:pt x="335" y="6"/>
                    </a:cubicBezTo>
                    <a:cubicBezTo>
                      <a:pt x="334" y="3"/>
                      <a:pt x="333" y="1"/>
                      <a:pt x="33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7" name="Google Shape;9487;p63"/>
              <p:cNvSpPr/>
              <p:nvPr/>
            </p:nvSpPr>
            <p:spPr>
              <a:xfrm>
                <a:off x="5991150" y="2857400"/>
                <a:ext cx="6425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166" extrusionOk="0">
                    <a:moveTo>
                      <a:pt x="256" y="1"/>
                    </a:moveTo>
                    <a:cubicBezTo>
                      <a:pt x="238" y="1"/>
                      <a:pt x="28" y="667"/>
                      <a:pt x="5" y="1056"/>
                    </a:cubicBezTo>
                    <a:cubicBezTo>
                      <a:pt x="0" y="1127"/>
                      <a:pt x="13" y="1165"/>
                      <a:pt x="36" y="1165"/>
                    </a:cubicBezTo>
                    <a:cubicBezTo>
                      <a:pt x="104" y="1165"/>
                      <a:pt x="257" y="817"/>
                      <a:pt x="257" y="4"/>
                    </a:cubicBezTo>
                    <a:cubicBezTo>
                      <a:pt x="257" y="2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8" name="Google Shape;9488;p63"/>
              <p:cNvSpPr/>
              <p:nvPr/>
            </p:nvSpPr>
            <p:spPr>
              <a:xfrm>
                <a:off x="6085650" y="2199875"/>
                <a:ext cx="86950" cy="24152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9661" extrusionOk="0">
                    <a:moveTo>
                      <a:pt x="2960" y="1"/>
                    </a:moveTo>
                    <a:cubicBezTo>
                      <a:pt x="2303" y="1"/>
                      <a:pt x="1" y="1370"/>
                      <a:pt x="23" y="1780"/>
                    </a:cubicBezTo>
                    <a:cubicBezTo>
                      <a:pt x="77" y="2872"/>
                      <a:pt x="723" y="9660"/>
                      <a:pt x="1062" y="9660"/>
                    </a:cubicBezTo>
                    <a:cubicBezTo>
                      <a:pt x="1071" y="9660"/>
                      <a:pt x="1079" y="9656"/>
                      <a:pt x="1087" y="9648"/>
                    </a:cubicBezTo>
                    <a:cubicBezTo>
                      <a:pt x="1412" y="9297"/>
                      <a:pt x="3478" y="286"/>
                      <a:pt x="3084" y="28"/>
                    </a:cubicBezTo>
                    <a:cubicBezTo>
                      <a:pt x="3055" y="10"/>
                      <a:pt x="3013" y="1"/>
                      <a:pt x="296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9" name="Google Shape;9489;p63"/>
              <p:cNvSpPr/>
              <p:nvPr/>
            </p:nvSpPr>
            <p:spPr>
              <a:xfrm>
                <a:off x="6114025" y="2207325"/>
                <a:ext cx="77075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3051" extrusionOk="0">
                    <a:moveTo>
                      <a:pt x="2581" y="0"/>
                    </a:moveTo>
                    <a:cubicBezTo>
                      <a:pt x="2502" y="0"/>
                      <a:pt x="2440" y="43"/>
                      <a:pt x="2423" y="148"/>
                    </a:cubicBezTo>
                    <a:cubicBezTo>
                      <a:pt x="2324" y="689"/>
                      <a:pt x="1083" y="7567"/>
                      <a:pt x="831" y="8588"/>
                    </a:cubicBezTo>
                    <a:cubicBezTo>
                      <a:pt x="579" y="9608"/>
                      <a:pt x="1" y="12761"/>
                      <a:pt x="351" y="12952"/>
                    </a:cubicBezTo>
                    <a:cubicBezTo>
                      <a:pt x="434" y="12997"/>
                      <a:pt x="494" y="13015"/>
                      <a:pt x="542" y="13015"/>
                    </a:cubicBezTo>
                    <a:cubicBezTo>
                      <a:pt x="699" y="13015"/>
                      <a:pt x="737" y="12823"/>
                      <a:pt x="1052" y="12724"/>
                    </a:cubicBezTo>
                    <a:cubicBezTo>
                      <a:pt x="1086" y="12714"/>
                      <a:pt x="1118" y="12710"/>
                      <a:pt x="1149" y="12710"/>
                    </a:cubicBezTo>
                    <a:cubicBezTo>
                      <a:pt x="1415" y="12710"/>
                      <a:pt x="1572" y="13051"/>
                      <a:pt x="1780" y="13051"/>
                    </a:cubicBezTo>
                    <a:cubicBezTo>
                      <a:pt x="1839" y="13051"/>
                      <a:pt x="1903" y="13023"/>
                      <a:pt x="1974" y="12952"/>
                    </a:cubicBezTo>
                    <a:cubicBezTo>
                      <a:pt x="2324" y="12601"/>
                      <a:pt x="3025" y="812"/>
                      <a:pt x="3056" y="499"/>
                    </a:cubicBezTo>
                    <a:cubicBezTo>
                      <a:pt x="3082" y="270"/>
                      <a:pt x="2778" y="0"/>
                      <a:pt x="258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0" name="Google Shape;9490;p63"/>
              <p:cNvSpPr/>
              <p:nvPr/>
            </p:nvSpPr>
            <p:spPr>
              <a:xfrm>
                <a:off x="6126800" y="2551650"/>
                <a:ext cx="47025" cy="2462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9851" extrusionOk="0">
                    <a:moveTo>
                      <a:pt x="1688" y="0"/>
                    </a:moveTo>
                    <a:cubicBezTo>
                      <a:pt x="1606" y="0"/>
                      <a:pt x="251" y="7142"/>
                      <a:pt x="129" y="7458"/>
                    </a:cubicBezTo>
                    <a:cubicBezTo>
                      <a:pt x="0" y="7778"/>
                      <a:pt x="0" y="9180"/>
                      <a:pt x="62" y="9591"/>
                    </a:cubicBezTo>
                    <a:cubicBezTo>
                      <a:pt x="91" y="9773"/>
                      <a:pt x="231" y="9851"/>
                      <a:pt x="386" y="9851"/>
                    </a:cubicBezTo>
                    <a:cubicBezTo>
                      <a:pt x="583" y="9851"/>
                      <a:pt x="806" y="9726"/>
                      <a:pt x="861" y="9530"/>
                    </a:cubicBezTo>
                    <a:cubicBezTo>
                      <a:pt x="953" y="9180"/>
                      <a:pt x="1303" y="5547"/>
                      <a:pt x="1592" y="3918"/>
                    </a:cubicBezTo>
                    <a:cubicBezTo>
                      <a:pt x="1881" y="2289"/>
                      <a:pt x="1752" y="199"/>
                      <a:pt x="1690" y="2"/>
                    </a:cubicBezTo>
                    <a:cubicBezTo>
                      <a:pt x="1690" y="1"/>
                      <a:pt x="1689" y="0"/>
                      <a:pt x="168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1" name="Google Shape;9491;p63"/>
              <p:cNvSpPr/>
              <p:nvPr/>
            </p:nvSpPr>
            <p:spPr>
              <a:xfrm>
                <a:off x="6122850" y="2557375"/>
                <a:ext cx="2855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328" extrusionOk="0">
                    <a:moveTo>
                      <a:pt x="281" y="0"/>
                    </a:moveTo>
                    <a:cubicBezTo>
                      <a:pt x="0" y="0"/>
                      <a:pt x="128" y="4841"/>
                      <a:pt x="220" y="5287"/>
                    </a:cubicBezTo>
                    <a:cubicBezTo>
                      <a:pt x="226" y="5314"/>
                      <a:pt x="234" y="5327"/>
                      <a:pt x="245" y="5327"/>
                    </a:cubicBezTo>
                    <a:cubicBezTo>
                      <a:pt x="415" y="5327"/>
                      <a:pt x="1142" y="2240"/>
                      <a:pt x="1049" y="1402"/>
                    </a:cubicBezTo>
                    <a:cubicBezTo>
                      <a:pt x="1006" y="972"/>
                      <a:pt x="570" y="62"/>
                      <a:pt x="287" y="1"/>
                    </a:cubicBezTo>
                    <a:cubicBezTo>
                      <a:pt x="285" y="0"/>
                      <a:pt x="283" y="0"/>
                      <a:pt x="28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2" name="Google Shape;9492;p63"/>
              <p:cNvSpPr/>
              <p:nvPr/>
            </p:nvSpPr>
            <p:spPr>
              <a:xfrm>
                <a:off x="6079450" y="1958025"/>
                <a:ext cx="109075" cy="269175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10767" extrusionOk="0">
                    <a:moveTo>
                      <a:pt x="3156" y="1"/>
                    </a:moveTo>
                    <a:cubicBezTo>
                      <a:pt x="3143" y="1"/>
                      <a:pt x="3126" y="7"/>
                      <a:pt x="3105" y="21"/>
                    </a:cubicBezTo>
                    <a:cubicBezTo>
                      <a:pt x="2466" y="439"/>
                      <a:pt x="1322" y="789"/>
                      <a:pt x="1384" y="912"/>
                    </a:cubicBezTo>
                    <a:cubicBezTo>
                      <a:pt x="1445" y="1042"/>
                      <a:pt x="1863" y="1263"/>
                      <a:pt x="2054" y="1871"/>
                    </a:cubicBezTo>
                    <a:cubicBezTo>
                      <a:pt x="2244" y="2474"/>
                      <a:pt x="2595" y="7760"/>
                      <a:pt x="2146" y="8338"/>
                    </a:cubicBezTo>
                    <a:cubicBezTo>
                      <a:pt x="1704" y="8915"/>
                      <a:pt x="1" y="10692"/>
                      <a:pt x="204" y="10759"/>
                    </a:cubicBezTo>
                    <a:cubicBezTo>
                      <a:pt x="219" y="10764"/>
                      <a:pt x="237" y="10766"/>
                      <a:pt x="256" y="10766"/>
                    </a:cubicBezTo>
                    <a:cubicBezTo>
                      <a:pt x="762" y="10766"/>
                      <a:pt x="2551" y="9286"/>
                      <a:pt x="3007" y="9161"/>
                    </a:cubicBezTo>
                    <a:cubicBezTo>
                      <a:pt x="3116" y="9132"/>
                      <a:pt x="3247" y="9124"/>
                      <a:pt x="3384" y="9124"/>
                    </a:cubicBezTo>
                    <a:cubicBezTo>
                      <a:pt x="3532" y="9124"/>
                      <a:pt x="3687" y="9133"/>
                      <a:pt x="3828" y="9133"/>
                    </a:cubicBezTo>
                    <a:cubicBezTo>
                      <a:pt x="4126" y="9133"/>
                      <a:pt x="4363" y="9093"/>
                      <a:pt x="4347" y="8842"/>
                    </a:cubicBezTo>
                    <a:cubicBezTo>
                      <a:pt x="4316" y="8362"/>
                      <a:pt x="3007" y="4631"/>
                      <a:pt x="2755" y="3174"/>
                    </a:cubicBezTo>
                    <a:cubicBezTo>
                      <a:pt x="2511" y="1795"/>
                      <a:pt x="3366" y="1"/>
                      <a:pt x="315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3" name="Google Shape;9493;p63"/>
              <p:cNvSpPr/>
              <p:nvPr/>
            </p:nvSpPr>
            <p:spPr>
              <a:xfrm>
                <a:off x="6076700" y="2116700"/>
                <a:ext cx="56725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3448" extrusionOk="0">
                    <a:moveTo>
                      <a:pt x="1973" y="0"/>
                    </a:moveTo>
                    <a:cubicBezTo>
                      <a:pt x="1558" y="0"/>
                      <a:pt x="594" y="563"/>
                      <a:pt x="424" y="872"/>
                    </a:cubicBezTo>
                    <a:cubicBezTo>
                      <a:pt x="209" y="1253"/>
                      <a:pt x="0" y="1413"/>
                      <a:pt x="105" y="3423"/>
                    </a:cubicBezTo>
                    <a:cubicBezTo>
                      <a:pt x="106" y="3440"/>
                      <a:pt x="115" y="3448"/>
                      <a:pt x="131" y="3448"/>
                    </a:cubicBezTo>
                    <a:cubicBezTo>
                      <a:pt x="340" y="3448"/>
                      <a:pt x="1746" y="2086"/>
                      <a:pt x="1912" y="1732"/>
                    </a:cubicBezTo>
                    <a:cubicBezTo>
                      <a:pt x="2090" y="1345"/>
                      <a:pt x="2268" y="485"/>
                      <a:pt x="2158" y="104"/>
                    </a:cubicBezTo>
                    <a:cubicBezTo>
                      <a:pt x="2138" y="31"/>
                      <a:pt x="2071" y="0"/>
                      <a:pt x="197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4" name="Google Shape;9494;p63"/>
              <p:cNvSpPr/>
              <p:nvPr/>
            </p:nvSpPr>
            <p:spPr>
              <a:xfrm>
                <a:off x="6079300" y="2062450"/>
                <a:ext cx="50425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639" extrusionOk="0">
                    <a:moveTo>
                      <a:pt x="1652" y="1"/>
                    </a:moveTo>
                    <a:cubicBezTo>
                      <a:pt x="1234" y="1"/>
                      <a:pt x="379" y="294"/>
                      <a:pt x="216" y="491"/>
                    </a:cubicBezTo>
                    <a:cubicBezTo>
                      <a:pt x="1" y="749"/>
                      <a:pt x="74" y="2372"/>
                      <a:pt x="216" y="2630"/>
                    </a:cubicBezTo>
                    <a:cubicBezTo>
                      <a:pt x="219" y="2636"/>
                      <a:pt x="226" y="2639"/>
                      <a:pt x="235" y="2639"/>
                    </a:cubicBezTo>
                    <a:cubicBezTo>
                      <a:pt x="410" y="2639"/>
                      <a:pt x="1610" y="1671"/>
                      <a:pt x="1808" y="1671"/>
                    </a:cubicBezTo>
                    <a:cubicBezTo>
                      <a:pt x="2017" y="1671"/>
                      <a:pt x="1986" y="331"/>
                      <a:pt x="1875" y="79"/>
                    </a:cubicBezTo>
                    <a:cubicBezTo>
                      <a:pt x="1853" y="24"/>
                      <a:pt x="1770" y="1"/>
                      <a:pt x="165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5" name="Google Shape;9495;p63"/>
              <p:cNvSpPr/>
              <p:nvPr/>
            </p:nvSpPr>
            <p:spPr>
              <a:xfrm>
                <a:off x="6079000" y="1827925"/>
                <a:ext cx="93925" cy="138525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5541" extrusionOk="0">
                    <a:moveTo>
                      <a:pt x="1082" y="0"/>
                    </a:moveTo>
                    <a:cubicBezTo>
                      <a:pt x="130" y="0"/>
                      <a:pt x="0" y="1242"/>
                      <a:pt x="0" y="2773"/>
                    </a:cubicBezTo>
                    <a:cubicBezTo>
                      <a:pt x="0" y="4110"/>
                      <a:pt x="122" y="5541"/>
                      <a:pt x="1321" y="5541"/>
                    </a:cubicBezTo>
                    <a:cubicBezTo>
                      <a:pt x="1495" y="5541"/>
                      <a:pt x="1691" y="5511"/>
                      <a:pt x="1912" y="5446"/>
                    </a:cubicBezTo>
                    <a:cubicBezTo>
                      <a:pt x="3664" y="4936"/>
                      <a:pt x="3756" y="3473"/>
                      <a:pt x="3406" y="2041"/>
                    </a:cubicBezTo>
                    <a:cubicBezTo>
                      <a:pt x="3055" y="609"/>
                      <a:pt x="1506" y="0"/>
                      <a:pt x="108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6" name="Google Shape;9496;p63"/>
              <p:cNvSpPr/>
              <p:nvPr/>
            </p:nvSpPr>
            <p:spPr>
              <a:xfrm>
                <a:off x="6081000" y="2017050"/>
                <a:ext cx="44425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1768" extrusionOk="0">
                    <a:moveTo>
                      <a:pt x="1049" y="1"/>
                    </a:moveTo>
                    <a:cubicBezTo>
                      <a:pt x="698" y="1"/>
                      <a:pt x="285" y="101"/>
                      <a:pt x="179" y="174"/>
                    </a:cubicBezTo>
                    <a:cubicBezTo>
                      <a:pt x="0" y="303"/>
                      <a:pt x="37" y="1545"/>
                      <a:pt x="179" y="1705"/>
                    </a:cubicBezTo>
                    <a:cubicBezTo>
                      <a:pt x="218" y="1749"/>
                      <a:pt x="285" y="1768"/>
                      <a:pt x="370" y="1768"/>
                    </a:cubicBezTo>
                    <a:cubicBezTo>
                      <a:pt x="727" y="1768"/>
                      <a:pt x="1392" y="1434"/>
                      <a:pt x="1562" y="1354"/>
                    </a:cubicBezTo>
                    <a:cubicBezTo>
                      <a:pt x="1777" y="1262"/>
                      <a:pt x="1740" y="494"/>
                      <a:pt x="1562" y="174"/>
                    </a:cubicBezTo>
                    <a:cubicBezTo>
                      <a:pt x="1492" y="46"/>
                      <a:pt x="1284" y="1"/>
                      <a:pt x="104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7" name="Google Shape;9497;p63"/>
              <p:cNvSpPr/>
              <p:nvPr/>
            </p:nvSpPr>
            <p:spPr>
              <a:xfrm>
                <a:off x="6084275" y="1978675"/>
                <a:ext cx="37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329" extrusionOk="0">
                    <a:moveTo>
                      <a:pt x="383" y="1"/>
                    </a:moveTo>
                    <a:cubicBezTo>
                      <a:pt x="328" y="1"/>
                      <a:pt x="286" y="26"/>
                      <a:pt x="263" y="86"/>
                    </a:cubicBezTo>
                    <a:cubicBezTo>
                      <a:pt x="164" y="359"/>
                      <a:pt x="0" y="1308"/>
                      <a:pt x="157" y="1308"/>
                    </a:cubicBezTo>
                    <a:cubicBezTo>
                      <a:pt x="166" y="1308"/>
                      <a:pt x="177" y="1305"/>
                      <a:pt x="189" y="1297"/>
                    </a:cubicBezTo>
                    <a:cubicBezTo>
                      <a:pt x="251" y="1260"/>
                      <a:pt x="345" y="1247"/>
                      <a:pt x="453" y="1247"/>
                    </a:cubicBezTo>
                    <a:cubicBezTo>
                      <a:pt x="721" y="1247"/>
                      <a:pt x="1077" y="1328"/>
                      <a:pt x="1252" y="1328"/>
                    </a:cubicBezTo>
                    <a:cubicBezTo>
                      <a:pt x="1504" y="1328"/>
                      <a:pt x="1431" y="947"/>
                      <a:pt x="1222" y="658"/>
                    </a:cubicBezTo>
                    <a:cubicBezTo>
                      <a:pt x="1049" y="431"/>
                      <a:pt x="609" y="1"/>
                      <a:pt x="38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8" name="Google Shape;9498;p63"/>
              <p:cNvSpPr/>
              <p:nvPr/>
            </p:nvSpPr>
            <p:spPr>
              <a:xfrm>
                <a:off x="6091150" y="1795100"/>
                <a:ext cx="10250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1009" extrusionOk="0">
                    <a:moveTo>
                      <a:pt x="1722" y="0"/>
                    </a:moveTo>
                    <a:cubicBezTo>
                      <a:pt x="1665" y="0"/>
                      <a:pt x="1619" y="3"/>
                      <a:pt x="1586" y="10"/>
                    </a:cubicBezTo>
                    <a:cubicBezTo>
                      <a:pt x="1266" y="72"/>
                      <a:pt x="0" y="607"/>
                      <a:pt x="246" y="803"/>
                    </a:cubicBezTo>
                    <a:cubicBezTo>
                      <a:pt x="410" y="936"/>
                      <a:pt x="625" y="1009"/>
                      <a:pt x="881" y="1009"/>
                    </a:cubicBezTo>
                    <a:cubicBezTo>
                      <a:pt x="1122" y="1009"/>
                      <a:pt x="1401" y="944"/>
                      <a:pt x="1709" y="803"/>
                    </a:cubicBezTo>
                    <a:cubicBezTo>
                      <a:pt x="2348" y="521"/>
                      <a:pt x="4100" y="773"/>
                      <a:pt x="3811" y="521"/>
                    </a:cubicBezTo>
                    <a:cubicBezTo>
                      <a:pt x="3513" y="250"/>
                      <a:pt x="2217" y="0"/>
                      <a:pt x="172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9" name="Google Shape;9499;p63"/>
              <p:cNvSpPr/>
              <p:nvPr/>
            </p:nvSpPr>
            <p:spPr>
              <a:xfrm>
                <a:off x="6130775" y="1817525"/>
                <a:ext cx="78100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3500" extrusionOk="0">
                    <a:moveTo>
                      <a:pt x="845" y="0"/>
                    </a:moveTo>
                    <a:cubicBezTo>
                      <a:pt x="424" y="0"/>
                      <a:pt x="91" y="71"/>
                      <a:pt x="62" y="195"/>
                    </a:cubicBezTo>
                    <a:cubicBezTo>
                      <a:pt x="1" y="478"/>
                      <a:pt x="671" y="828"/>
                      <a:pt x="1562" y="1529"/>
                    </a:cubicBezTo>
                    <a:cubicBezTo>
                      <a:pt x="2392" y="2181"/>
                      <a:pt x="3030" y="3500"/>
                      <a:pt x="3114" y="3500"/>
                    </a:cubicBezTo>
                    <a:cubicBezTo>
                      <a:pt x="3120" y="3500"/>
                      <a:pt x="3123" y="3493"/>
                      <a:pt x="3123" y="3478"/>
                    </a:cubicBezTo>
                    <a:cubicBezTo>
                      <a:pt x="3123" y="3250"/>
                      <a:pt x="3123" y="927"/>
                      <a:pt x="2484" y="416"/>
                    </a:cubicBezTo>
                    <a:cubicBezTo>
                      <a:pt x="2119" y="125"/>
                      <a:pt x="1404" y="0"/>
                      <a:pt x="84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0" name="Google Shape;9500;p63"/>
              <p:cNvSpPr/>
              <p:nvPr/>
            </p:nvSpPr>
            <p:spPr>
              <a:xfrm>
                <a:off x="6166800" y="1873700"/>
                <a:ext cx="5082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540" extrusionOk="0">
                    <a:moveTo>
                      <a:pt x="326" y="1"/>
                    </a:moveTo>
                    <a:cubicBezTo>
                      <a:pt x="1" y="1"/>
                      <a:pt x="417" y="1310"/>
                      <a:pt x="472" y="2122"/>
                    </a:cubicBezTo>
                    <a:cubicBezTo>
                      <a:pt x="530" y="3091"/>
                      <a:pt x="1436" y="6540"/>
                      <a:pt x="1737" y="6540"/>
                    </a:cubicBezTo>
                    <a:cubicBezTo>
                      <a:pt x="1751" y="6540"/>
                      <a:pt x="1763" y="6532"/>
                      <a:pt x="1775" y="6517"/>
                    </a:cubicBezTo>
                    <a:cubicBezTo>
                      <a:pt x="2033" y="6166"/>
                      <a:pt x="1873" y="4415"/>
                      <a:pt x="1682" y="3044"/>
                    </a:cubicBezTo>
                    <a:cubicBezTo>
                      <a:pt x="1492" y="1673"/>
                      <a:pt x="994" y="542"/>
                      <a:pt x="724" y="272"/>
                    </a:cubicBezTo>
                    <a:cubicBezTo>
                      <a:pt x="534" y="82"/>
                      <a:pt x="407" y="1"/>
                      <a:pt x="32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1" name="Google Shape;9501;p63"/>
              <p:cNvSpPr/>
              <p:nvPr/>
            </p:nvSpPr>
            <p:spPr>
              <a:xfrm>
                <a:off x="6194100" y="2038075"/>
                <a:ext cx="42575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5872" extrusionOk="0">
                    <a:moveTo>
                      <a:pt x="260" y="0"/>
                    </a:moveTo>
                    <a:cubicBezTo>
                      <a:pt x="253" y="0"/>
                      <a:pt x="247" y="1"/>
                      <a:pt x="240" y="3"/>
                    </a:cubicBezTo>
                    <a:cubicBezTo>
                      <a:pt x="0" y="83"/>
                      <a:pt x="203" y="673"/>
                      <a:pt x="240" y="1054"/>
                    </a:cubicBezTo>
                    <a:cubicBezTo>
                      <a:pt x="271" y="1435"/>
                      <a:pt x="1482" y="5677"/>
                      <a:pt x="1605" y="5867"/>
                    </a:cubicBezTo>
                    <a:cubicBezTo>
                      <a:pt x="1607" y="5870"/>
                      <a:pt x="1608" y="5871"/>
                      <a:pt x="1610" y="5871"/>
                    </a:cubicBezTo>
                    <a:cubicBezTo>
                      <a:pt x="1703" y="5871"/>
                      <a:pt x="767" y="0"/>
                      <a:pt x="26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2" name="Google Shape;9502;p63"/>
              <p:cNvSpPr/>
              <p:nvPr/>
            </p:nvSpPr>
            <p:spPr>
              <a:xfrm>
                <a:off x="6216675" y="2034950"/>
                <a:ext cx="31225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980" extrusionOk="0">
                    <a:moveTo>
                      <a:pt x="264" y="0"/>
                    </a:moveTo>
                    <a:cubicBezTo>
                      <a:pt x="172" y="0"/>
                      <a:pt x="1" y="199"/>
                      <a:pt x="1" y="509"/>
                    </a:cubicBezTo>
                    <a:cubicBezTo>
                      <a:pt x="1" y="927"/>
                      <a:pt x="861" y="5672"/>
                      <a:pt x="991" y="5894"/>
                    </a:cubicBezTo>
                    <a:cubicBezTo>
                      <a:pt x="1026" y="5954"/>
                      <a:pt x="1061" y="5979"/>
                      <a:pt x="1094" y="5979"/>
                    </a:cubicBezTo>
                    <a:cubicBezTo>
                      <a:pt x="1181" y="5979"/>
                      <a:pt x="1249" y="5802"/>
                      <a:pt x="1249" y="5642"/>
                    </a:cubicBezTo>
                    <a:cubicBezTo>
                      <a:pt x="1249" y="5414"/>
                      <a:pt x="419" y="829"/>
                      <a:pt x="321" y="67"/>
                    </a:cubicBezTo>
                    <a:cubicBezTo>
                      <a:pt x="316" y="21"/>
                      <a:pt x="294" y="0"/>
                      <a:pt x="264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3" name="Google Shape;9503;p63"/>
              <p:cNvSpPr/>
              <p:nvPr/>
            </p:nvSpPr>
            <p:spPr>
              <a:xfrm>
                <a:off x="6231750" y="2199400"/>
                <a:ext cx="30825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2183" extrusionOk="0">
                    <a:moveTo>
                      <a:pt x="629" y="1"/>
                    </a:moveTo>
                    <a:cubicBezTo>
                      <a:pt x="373" y="1"/>
                      <a:pt x="57" y="1140"/>
                      <a:pt x="13" y="1596"/>
                    </a:cubicBezTo>
                    <a:cubicBezTo>
                      <a:pt x="0" y="1762"/>
                      <a:pt x="566" y="1608"/>
                      <a:pt x="996" y="2143"/>
                    </a:cubicBezTo>
                    <a:cubicBezTo>
                      <a:pt x="1017" y="2170"/>
                      <a:pt x="1035" y="2183"/>
                      <a:pt x="1050" y="2183"/>
                    </a:cubicBezTo>
                    <a:cubicBezTo>
                      <a:pt x="1233" y="2183"/>
                      <a:pt x="952" y="303"/>
                      <a:pt x="707" y="41"/>
                    </a:cubicBezTo>
                    <a:cubicBezTo>
                      <a:pt x="682" y="13"/>
                      <a:pt x="656" y="1"/>
                      <a:pt x="62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4" name="Google Shape;9504;p63"/>
              <p:cNvSpPr/>
              <p:nvPr/>
            </p:nvSpPr>
            <p:spPr>
              <a:xfrm>
                <a:off x="6240875" y="2260125"/>
                <a:ext cx="2300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910" extrusionOk="0">
                    <a:moveTo>
                      <a:pt x="668" y="1"/>
                    </a:moveTo>
                    <a:cubicBezTo>
                      <a:pt x="401" y="1"/>
                      <a:pt x="532" y="633"/>
                      <a:pt x="508" y="882"/>
                    </a:cubicBezTo>
                    <a:cubicBezTo>
                      <a:pt x="484" y="1142"/>
                      <a:pt x="1" y="1909"/>
                      <a:pt x="215" y="1909"/>
                    </a:cubicBezTo>
                    <a:cubicBezTo>
                      <a:pt x="218" y="1909"/>
                      <a:pt x="222" y="1909"/>
                      <a:pt x="225" y="1909"/>
                    </a:cubicBezTo>
                    <a:cubicBezTo>
                      <a:pt x="459" y="1890"/>
                      <a:pt x="748" y="1146"/>
                      <a:pt x="797" y="858"/>
                    </a:cubicBezTo>
                    <a:cubicBezTo>
                      <a:pt x="846" y="575"/>
                      <a:pt x="920" y="34"/>
                      <a:pt x="699" y="3"/>
                    </a:cubicBezTo>
                    <a:cubicBezTo>
                      <a:pt x="688" y="1"/>
                      <a:pt x="678" y="1"/>
                      <a:pt x="66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5" name="Google Shape;9505;p63"/>
              <p:cNvSpPr/>
              <p:nvPr/>
            </p:nvSpPr>
            <p:spPr>
              <a:xfrm>
                <a:off x="6229525" y="2247575"/>
                <a:ext cx="93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068" extrusionOk="0">
                    <a:moveTo>
                      <a:pt x="237" y="1"/>
                    </a:moveTo>
                    <a:cubicBezTo>
                      <a:pt x="137" y="1"/>
                      <a:pt x="1" y="703"/>
                      <a:pt x="151" y="1003"/>
                    </a:cubicBezTo>
                    <a:cubicBezTo>
                      <a:pt x="173" y="1047"/>
                      <a:pt x="193" y="1067"/>
                      <a:pt x="211" y="1067"/>
                    </a:cubicBezTo>
                    <a:cubicBezTo>
                      <a:pt x="333" y="1067"/>
                      <a:pt x="374" y="213"/>
                      <a:pt x="268" y="26"/>
                    </a:cubicBezTo>
                    <a:cubicBezTo>
                      <a:pt x="258" y="9"/>
                      <a:pt x="248" y="1"/>
                      <a:pt x="23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6" name="Google Shape;9506;p63"/>
              <p:cNvSpPr/>
              <p:nvPr/>
            </p:nvSpPr>
            <p:spPr>
              <a:xfrm>
                <a:off x="6076225" y="1772400"/>
                <a:ext cx="308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907" extrusionOk="0">
                    <a:moveTo>
                      <a:pt x="1086" y="0"/>
                    </a:moveTo>
                    <a:cubicBezTo>
                      <a:pt x="880" y="0"/>
                      <a:pt x="443" y="181"/>
                      <a:pt x="1" y="181"/>
                    </a:cubicBezTo>
                    <a:lnTo>
                      <a:pt x="1" y="906"/>
                    </a:lnTo>
                    <a:cubicBezTo>
                      <a:pt x="1" y="906"/>
                      <a:pt x="1120" y="427"/>
                      <a:pt x="1193" y="181"/>
                    </a:cubicBezTo>
                    <a:cubicBezTo>
                      <a:pt x="1234" y="46"/>
                      <a:pt x="1189" y="0"/>
                      <a:pt x="108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7" name="Google Shape;9507;p63"/>
              <p:cNvSpPr/>
              <p:nvPr/>
            </p:nvSpPr>
            <p:spPr>
              <a:xfrm>
                <a:off x="6073775" y="1782325"/>
                <a:ext cx="476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4" extrusionOk="0">
                    <a:moveTo>
                      <a:pt x="1697" y="1"/>
                    </a:moveTo>
                    <a:cubicBezTo>
                      <a:pt x="1651" y="1"/>
                      <a:pt x="1579" y="15"/>
                      <a:pt x="1476" y="48"/>
                    </a:cubicBezTo>
                    <a:cubicBezTo>
                      <a:pt x="732" y="282"/>
                      <a:pt x="0" y="1456"/>
                      <a:pt x="277" y="1517"/>
                    </a:cubicBezTo>
                    <a:cubicBezTo>
                      <a:pt x="295" y="1521"/>
                      <a:pt x="313" y="1523"/>
                      <a:pt x="330" y="1523"/>
                    </a:cubicBezTo>
                    <a:cubicBezTo>
                      <a:pt x="667" y="1523"/>
                      <a:pt x="989" y="778"/>
                      <a:pt x="1322" y="509"/>
                    </a:cubicBezTo>
                    <a:cubicBezTo>
                      <a:pt x="1613" y="283"/>
                      <a:pt x="1903" y="1"/>
                      <a:pt x="169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8" name="Google Shape;9508;p63"/>
              <p:cNvSpPr/>
              <p:nvPr/>
            </p:nvSpPr>
            <p:spPr>
              <a:xfrm>
                <a:off x="6084825" y="1878975"/>
                <a:ext cx="833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025" extrusionOk="0">
                    <a:moveTo>
                      <a:pt x="2444" y="1"/>
                    </a:moveTo>
                    <a:cubicBezTo>
                      <a:pt x="1617" y="1"/>
                      <a:pt x="515" y="890"/>
                      <a:pt x="253" y="1370"/>
                    </a:cubicBezTo>
                    <a:cubicBezTo>
                      <a:pt x="1" y="1826"/>
                      <a:pt x="255" y="3024"/>
                      <a:pt x="1287" y="3024"/>
                    </a:cubicBezTo>
                    <a:cubicBezTo>
                      <a:pt x="1436" y="3024"/>
                      <a:pt x="1601" y="2999"/>
                      <a:pt x="1784" y="2943"/>
                    </a:cubicBezTo>
                    <a:cubicBezTo>
                      <a:pt x="3333" y="2464"/>
                      <a:pt x="3326" y="196"/>
                      <a:pt x="2687" y="30"/>
                    </a:cubicBezTo>
                    <a:cubicBezTo>
                      <a:pt x="2610" y="10"/>
                      <a:pt x="2528" y="1"/>
                      <a:pt x="244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9" name="Google Shape;9509;p63"/>
              <p:cNvSpPr/>
              <p:nvPr/>
            </p:nvSpPr>
            <p:spPr>
              <a:xfrm>
                <a:off x="6126025" y="2800350"/>
                <a:ext cx="243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71" extrusionOk="0">
                    <a:moveTo>
                      <a:pt x="224" y="1"/>
                    </a:moveTo>
                    <a:cubicBezTo>
                      <a:pt x="145" y="1"/>
                      <a:pt x="85" y="19"/>
                      <a:pt x="62" y="74"/>
                    </a:cubicBezTo>
                    <a:cubicBezTo>
                      <a:pt x="13" y="184"/>
                      <a:pt x="0" y="455"/>
                      <a:pt x="93" y="713"/>
                    </a:cubicBezTo>
                    <a:cubicBezTo>
                      <a:pt x="176" y="927"/>
                      <a:pt x="362" y="1270"/>
                      <a:pt x="533" y="1270"/>
                    </a:cubicBezTo>
                    <a:cubicBezTo>
                      <a:pt x="563" y="1270"/>
                      <a:pt x="593" y="1259"/>
                      <a:pt x="621" y="1235"/>
                    </a:cubicBezTo>
                    <a:cubicBezTo>
                      <a:pt x="812" y="1076"/>
                      <a:pt x="972" y="123"/>
                      <a:pt x="750" y="92"/>
                    </a:cubicBezTo>
                    <a:cubicBezTo>
                      <a:pt x="600" y="72"/>
                      <a:pt x="377" y="1"/>
                      <a:pt x="22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0" name="Google Shape;9510;p63"/>
              <p:cNvSpPr/>
              <p:nvPr/>
            </p:nvSpPr>
            <p:spPr>
              <a:xfrm>
                <a:off x="6118800" y="2827575"/>
                <a:ext cx="1182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169" extrusionOk="0">
                    <a:moveTo>
                      <a:pt x="164" y="1"/>
                    </a:moveTo>
                    <a:cubicBezTo>
                      <a:pt x="93" y="1"/>
                      <a:pt x="182" y="1010"/>
                      <a:pt x="99" y="1425"/>
                    </a:cubicBezTo>
                    <a:cubicBezTo>
                      <a:pt x="7" y="1861"/>
                      <a:pt x="0" y="1972"/>
                      <a:pt x="166" y="2156"/>
                    </a:cubicBezTo>
                    <a:cubicBezTo>
                      <a:pt x="174" y="2164"/>
                      <a:pt x="181" y="2168"/>
                      <a:pt x="188" y="2168"/>
                    </a:cubicBezTo>
                    <a:cubicBezTo>
                      <a:pt x="345" y="2168"/>
                      <a:pt x="473" y="281"/>
                      <a:pt x="173" y="5"/>
                    </a:cubicBezTo>
                    <a:cubicBezTo>
                      <a:pt x="169" y="2"/>
                      <a:pt x="167" y="1"/>
                      <a:pt x="1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1" name="Google Shape;9511;p63"/>
              <p:cNvSpPr/>
              <p:nvPr/>
            </p:nvSpPr>
            <p:spPr>
              <a:xfrm>
                <a:off x="6128025" y="2835800"/>
                <a:ext cx="10475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83" extrusionOk="0">
                    <a:moveTo>
                      <a:pt x="218" y="0"/>
                    </a:moveTo>
                    <a:cubicBezTo>
                      <a:pt x="173" y="0"/>
                      <a:pt x="183" y="1069"/>
                      <a:pt x="92" y="1514"/>
                    </a:cubicBezTo>
                    <a:cubicBezTo>
                      <a:pt x="0" y="1969"/>
                      <a:pt x="6" y="2061"/>
                      <a:pt x="142" y="2178"/>
                    </a:cubicBezTo>
                    <a:cubicBezTo>
                      <a:pt x="146" y="2181"/>
                      <a:pt x="150" y="2183"/>
                      <a:pt x="154" y="2183"/>
                    </a:cubicBezTo>
                    <a:cubicBezTo>
                      <a:pt x="291" y="2183"/>
                      <a:pt x="419" y="223"/>
                      <a:pt x="222" y="2"/>
                    </a:cubicBezTo>
                    <a:cubicBezTo>
                      <a:pt x="220" y="1"/>
                      <a:pt x="219" y="0"/>
                      <a:pt x="21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2" name="Google Shape;9512;p63"/>
              <p:cNvSpPr/>
              <p:nvPr/>
            </p:nvSpPr>
            <p:spPr>
              <a:xfrm>
                <a:off x="6134625" y="2839675"/>
                <a:ext cx="111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2265" extrusionOk="0">
                    <a:moveTo>
                      <a:pt x="197" y="0"/>
                    </a:moveTo>
                    <a:lnTo>
                      <a:pt x="191" y="990"/>
                    </a:lnTo>
                    <a:cubicBezTo>
                      <a:pt x="191" y="1513"/>
                      <a:pt x="1" y="2262"/>
                      <a:pt x="68" y="2262"/>
                    </a:cubicBezTo>
                    <a:cubicBezTo>
                      <a:pt x="79" y="2262"/>
                      <a:pt x="90" y="2264"/>
                      <a:pt x="102" y="2264"/>
                    </a:cubicBezTo>
                    <a:cubicBezTo>
                      <a:pt x="158" y="2264"/>
                      <a:pt x="227" y="2222"/>
                      <a:pt x="308" y="1734"/>
                    </a:cubicBezTo>
                    <a:cubicBezTo>
                      <a:pt x="443" y="879"/>
                      <a:pt x="357" y="50"/>
                      <a:pt x="19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3" name="Google Shape;9513;p63"/>
              <p:cNvSpPr/>
              <p:nvPr/>
            </p:nvSpPr>
            <p:spPr>
              <a:xfrm>
                <a:off x="6145800" y="2846600"/>
                <a:ext cx="101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024" extrusionOk="0">
                    <a:moveTo>
                      <a:pt x="72" y="1"/>
                    </a:moveTo>
                    <a:cubicBezTo>
                      <a:pt x="71" y="1"/>
                      <a:pt x="70" y="3"/>
                      <a:pt x="70" y="6"/>
                    </a:cubicBezTo>
                    <a:cubicBezTo>
                      <a:pt x="58" y="117"/>
                      <a:pt x="101" y="1438"/>
                      <a:pt x="33" y="1758"/>
                    </a:cubicBezTo>
                    <a:cubicBezTo>
                      <a:pt x="0" y="1927"/>
                      <a:pt x="61" y="2024"/>
                      <a:pt x="135" y="2024"/>
                    </a:cubicBezTo>
                    <a:cubicBezTo>
                      <a:pt x="201" y="2024"/>
                      <a:pt x="278" y="1947"/>
                      <a:pt x="310" y="1776"/>
                    </a:cubicBezTo>
                    <a:cubicBezTo>
                      <a:pt x="404" y="1214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4" name="Google Shape;9514;p63"/>
              <p:cNvSpPr/>
              <p:nvPr/>
            </p:nvSpPr>
            <p:spPr>
              <a:xfrm>
                <a:off x="6154600" y="2857400"/>
                <a:ext cx="65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166" extrusionOk="0">
                    <a:moveTo>
                      <a:pt x="2" y="1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1" y="817"/>
                      <a:pt x="153" y="1165"/>
                      <a:pt x="224" y="1165"/>
                    </a:cubicBezTo>
                    <a:cubicBezTo>
                      <a:pt x="247" y="1165"/>
                      <a:pt x="262" y="1127"/>
                      <a:pt x="259" y="1056"/>
                    </a:cubicBezTo>
                    <a:cubicBezTo>
                      <a:pt x="235" y="667"/>
                      <a:pt x="20" y="1"/>
                      <a:pt x="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5" name="Google Shape;9515;p63"/>
              <p:cNvSpPr/>
              <p:nvPr/>
            </p:nvSpPr>
            <p:spPr>
              <a:xfrm>
                <a:off x="6011075" y="1606500"/>
                <a:ext cx="129250" cy="165675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6627" extrusionOk="0">
                    <a:moveTo>
                      <a:pt x="2588" y="0"/>
                    </a:moveTo>
                    <a:cubicBezTo>
                      <a:pt x="50" y="0"/>
                      <a:pt x="1" y="1082"/>
                      <a:pt x="191" y="3221"/>
                    </a:cubicBezTo>
                    <a:cubicBezTo>
                      <a:pt x="382" y="5360"/>
                      <a:pt x="1691" y="6626"/>
                      <a:pt x="2588" y="6626"/>
                    </a:cubicBezTo>
                    <a:cubicBezTo>
                      <a:pt x="3480" y="6626"/>
                      <a:pt x="4795" y="5360"/>
                      <a:pt x="4979" y="3221"/>
                    </a:cubicBezTo>
                    <a:cubicBezTo>
                      <a:pt x="5170" y="1082"/>
                      <a:pt x="5121" y="0"/>
                      <a:pt x="2588" y="0"/>
                    </a:cubicBezTo>
                    <a:close/>
                  </a:path>
                </a:pathLst>
              </a:custGeom>
              <a:solidFill>
                <a:srgbClr val="F9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6" name="Google Shape;9516;p63"/>
              <p:cNvSpPr/>
              <p:nvPr/>
            </p:nvSpPr>
            <p:spPr>
              <a:xfrm>
                <a:off x="6015808" y="1651250"/>
                <a:ext cx="629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2580" extrusionOk="0">
                    <a:moveTo>
                      <a:pt x="1430" y="0"/>
                    </a:moveTo>
                    <a:cubicBezTo>
                      <a:pt x="830" y="0"/>
                      <a:pt x="1" y="463"/>
                      <a:pt x="87" y="1142"/>
                    </a:cubicBezTo>
                    <a:cubicBezTo>
                      <a:pt x="92" y="1175"/>
                      <a:pt x="109" y="1189"/>
                      <a:pt x="138" y="1189"/>
                    </a:cubicBezTo>
                    <a:cubicBezTo>
                      <a:pt x="290" y="1189"/>
                      <a:pt x="768" y="783"/>
                      <a:pt x="1344" y="783"/>
                    </a:cubicBezTo>
                    <a:cubicBezTo>
                      <a:pt x="1392" y="783"/>
                      <a:pt x="1440" y="786"/>
                      <a:pt x="1489" y="792"/>
                    </a:cubicBezTo>
                    <a:cubicBezTo>
                      <a:pt x="2186" y="881"/>
                      <a:pt x="2046" y="2580"/>
                      <a:pt x="2215" y="2580"/>
                    </a:cubicBezTo>
                    <a:cubicBezTo>
                      <a:pt x="2221" y="2580"/>
                      <a:pt x="2227" y="2578"/>
                      <a:pt x="2233" y="2574"/>
                    </a:cubicBezTo>
                    <a:cubicBezTo>
                      <a:pt x="2515" y="2421"/>
                      <a:pt x="2509" y="386"/>
                      <a:pt x="1759" y="60"/>
                    </a:cubicBezTo>
                    <a:cubicBezTo>
                      <a:pt x="1666" y="20"/>
                      <a:pt x="1553" y="0"/>
                      <a:pt x="143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7" name="Google Shape;9517;p63"/>
              <p:cNvSpPr/>
              <p:nvPr/>
            </p:nvSpPr>
            <p:spPr>
              <a:xfrm>
                <a:off x="6023758" y="1678175"/>
                <a:ext cx="478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326" extrusionOk="0">
                    <a:moveTo>
                      <a:pt x="794" y="413"/>
                    </a:moveTo>
                    <a:cubicBezTo>
                      <a:pt x="1037" y="413"/>
                      <a:pt x="1293" y="571"/>
                      <a:pt x="1282" y="686"/>
                    </a:cubicBezTo>
                    <a:cubicBezTo>
                      <a:pt x="1268" y="839"/>
                      <a:pt x="1067" y="903"/>
                      <a:pt x="861" y="903"/>
                    </a:cubicBezTo>
                    <a:cubicBezTo>
                      <a:pt x="614" y="903"/>
                      <a:pt x="358" y="811"/>
                      <a:pt x="409" y="674"/>
                    </a:cubicBezTo>
                    <a:cubicBezTo>
                      <a:pt x="479" y="481"/>
                      <a:pt x="634" y="413"/>
                      <a:pt x="794" y="413"/>
                    </a:cubicBezTo>
                    <a:close/>
                    <a:moveTo>
                      <a:pt x="950" y="0"/>
                    </a:moveTo>
                    <a:cubicBezTo>
                      <a:pt x="364" y="0"/>
                      <a:pt x="1" y="366"/>
                      <a:pt x="58" y="723"/>
                    </a:cubicBezTo>
                    <a:cubicBezTo>
                      <a:pt x="110" y="1067"/>
                      <a:pt x="445" y="1325"/>
                      <a:pt x="941" y="1325"/>
                    </a:cubicBezTo>
                    <a:cubicBezTo>
                      <a:pt x="1039" y="1325"/>
                      <a:pt x="1142" y="1316"/>
                      <a:pt x="1251" y="1294"/>
                    </a:cubicBezTo>
                    <a:cubicBezTo>
                      <a:pt x="1915" y="1165"/>
                      <a:pt x="1607" y="108"/>
                      <a:pt x="1269" y="34"/>
                    </a:cubicBezTo>
                    <a:cubicBezTo>
                      <a:pt x="1157" y="11"/>
                      <a:pt x="1050" y="0"/>
                      <a:pt x="95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8" name="Google Shape;9518;p63"/>
              <p:cNvSpPr/>
              <p:nvPr/>
            </p:nvSpPr>
            <p:spPr>
              <a:xfrm>
                <a:off x="6027375" y="1711375"/>
                <a:ext cx="335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072" extrusionOk="0">
                    <a:moveTo>
                      <a:pt x="19" y="1"/>
                    </a:moveTo>
                    <a:cubicBezTo>
                      <a:pt x="7" y="1"/>
                      <a:pt x="0" y="5"/>
                      <a:pt x="0" y="16"/>
                    </a:cubicBezTo>
                    <a:cubicBezTo>
                      <a:pt x="0" y="160"/>
                      <a:pt x="354" y="1072"/>
                      <a:pt x="544" y="1072"/>
                    </a:cubicBezTo>
                    <a:cubicBezTo>
                      <a:pt x="556" y="1072"/>
                      <a:pt x="567" y="1068"/>
                      <a:pt x="578" y="1060"/>
                    </a:cubicBezTo>
                    <a:cubicBezTo>
                      <a:pt x="748" y="943"/>
                      <a:pt x="1341" y="133"/>
                      <a:pt x="1236" y="133"/>
                    </a:cubicBezTo>
                    <a:cubicBezTo>
                      <a:pt x="1231" y="133"/>
                      <a:pt x="1225" y="135"/>
                      <a:pt x="1217" y="138"/>
                    </a:cubicBezTo>
                    <a:cubicBezTo>
                      <a:pt x="1100" y="194"/>
                      <a:pt x="976" y="215"/>
                      <a:pt x="855" y="215"/>
                    </a:cubicBezTo>
                    <a:cubicBezTo>
                      <a:pt x="469" y="215"/>
                      <a:pt x="106" y="1"/>
                      <a:pt x="1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9" name="Google Shape;9519;p63"/>
              <p:cNvSpPr/>
              <p:nvPr/>
            </p:nvSpPr>
            <p:spPr>
              <a:xfrm>
                <a:off x="6074233" y="1651250"/>
                <a:ext cx="62875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2580" extrusionOk="0">
                    <a:moveTo>
                      <a:pt x="1085" y="0"/>
                    </a:moveTo>
                    <a:cubicBezTo>
                      <a:pt x="963" y="0"/>
                      <a:pt x="850" y="20"/>
                      <a:pt x="756" y="60"/>
                    </a:cubicBezTo>
                    <a:cubicBezTo>
                      <a:pt x="6" y="386"/>
                      <a:pt x="0" y="2421"/>
                      <a:pt x="283" y="2574"/>
                    </a:cubicBezTo>
                    <a:cubicBezTo>
                      <a:pt x="289" y="2578"/>
                      <a:pt x="295" y="2580"/>
                      <a:pt x="300" y="2580"/>
                    </a:cubicBezTo>
                    <a:cubicBezTo>
                      <a:pt x="470" y="2580"/>
                      <a:pt x="330" y="881"/>
                      <a:pt x="1027" y="792"/>
                    </a:cubicBezTo>
                    <a:cubicBezTo>
                      <a:pt x="1076" y="786"/>
                      <a:pt x="1124" y="783"/>
                      <a:pt x="1171" y="783"/>
                    </a:cubicBezTo>
                    <a:cubicBezTo>
                      <a:pt x="1748" y="783"/>
                      <a:pt x="2230" y="1189"/>
                      <a:pt x="2380" y="1189"/>
                    </a:cubicBezTo>
                    <a:cubicBezTo>
                      <a:pt x="2408" y="1189"/>
                      <a:pt x="2425" y="1175"/>
                      <a:pt x="2428" y="1142"/>
                    </a:cubicBezTo>
                    <a:cubicBezTo>
                      <a:pt x="2515" y="463"/>
                      <a:pt x="1686" y="0"/>
                      <a:pt x="108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0" name="Google Shape;9520;p63"/>
              <p:cNvSpPr/>
              <p:nvPr/>
            </p:nvSpPr>
            <p:spPr>
              <a:xfrm>
                <a:off x="6081283" y="1678175"/>
                <a:ext cx="478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326" extrusionOk="0">
                    <a:moveTo>
                      <a:pt x="1119" y="413"/>
                    </a:moveTo>
                    <a:cubicBezTo>
                      <a:pt x="1279" y="413"/>
                      <a:pt x="1434" y="481"/>
                      <a:pt x="1507" y="674"/>
                    </a:cubicBezTo>
                    <a:cubicBezTo>
                      <a:pt x="1561" y="811"/>
                      <a:pt x="1305" y="903"/>
                      <a:pt x="1056" y="903"/>
                    </a:cubicBezTo>
                    <a:cubicBezTo>
                      <a:pt x="850" y="903"/>
                      <a:pt x="648" y="839"/>
                      <a:pt x="634" y="686"/>
                    </a:cubicBezTo>
                    <a:cubicBezTo>
                      <a:pt x="623" y="571"/>
                      <a:pt x="876" y="413"/>
                      <a:pt x="1119" y="413"/>
                    </a:cubicBezTo>
                    <a:close/>
                    <a:moveTo>
                      <a:pt x="966" y="0"/>
                    </a:moveTo>
                    <a:cubicBezTo>
                      <a:pt x="866" y="0"/>
                      <a:pt x="759" y="11"/>
                      <a:pt x="646" y="34"/>
                    </a:cubicBezTo>
                    <a:cubicBezTo>
                      <a:pt x="308" y="108"/>
                      <a:pt x="1" y="1165"/>
                      <a:pt x="665" y="1294"/>
                    </a:cubicBezTo>
                    <a:cubicBezTo>
                      <a:pt x="774" y="1316"/>
                      <a:pt x="877" y="1325"/>
                      <a:pt x="974" y="1325"/>
                    </a:cubicBezTo>
                    <a:cubicBezTo>
                      <a:pt x="1471" y="1325"/>
                      <a:pt x="1806" y="1067"/>
                      <a:pt x="1857" y="723"/>
                    </a:cubicBezTo>
                    <a:cubicBezTo>
                      <a:pt x="1915" y="366"/>
                      <a:pt x="1552" y="0"/>
                      <a:pt x="96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1" name="Google Shape;9521;p63"/>
              <p:cNvSpPr/>
              <p:nvPr/>
            </p:nvSpPr>
            <p:spPr>
              <a:xfrm>
                <a:off x="6092650" y="1711375"/>
                <a:ext cx="334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72" extrusionOk="0">
                    <a:moveTo>
                      <a:pt x="1316" y="1"/>
                    </a:moveTo>
                    <a:cubicBezTo>
                      <a:pt x="1230" y="1"/>
                      <a:pt x="867" y="215"/>
                      <a:pt x="483" y="215"/>
                    </a:cubicBezTo>
                    <a:cubicBezTo>
                      <a:pt x="363" y="215"/>
                      <a:pt x="241" y="194"/>
                      <a:pt x="124" y="138"/>
                    </a:cubicBezTo>
                    <a:cubicBezTo>
                      <a:pt x="117" y="135"/>
                      <a:pt x="111" y="133"/>
                      <a:pt x="106" y="133"/>
                    </a:cubicBezTo>
                    <a:cubicBezTo>
                      <a:pt x="1" y="133"/>
                      <a:pt x="593" y="943"/>
                      <a:pt x="764" y="1060"/>
                    </a:cubicBezTo>
                    <a:cubicBezTo>
                      <a:pt x="774" y="1068"/>
                      <a:pt x="785" y="1072"/>
                      <a:pt x="797" y="1072"/>
                    </a:cubicBezTo>
                    <a:cubicBezTo>
                      <a:pt x="982" y="1072"/>
                      <a:pt x="1335" y="160"/>
                      <a:pt x="1335" y="16"/>
                    </a:cubicBezTo>
                    <a:cubicBezTo>
                      <a:pt x="1335" y="5"/>
                      <a:pt x="1329" y="1"/>
                      <a:pt x="13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2" name="Google Shape;9522;p63"/>
              <p:cNvSpPr/>
              <p:nvPr/>
            </p:nvSpPr>
            <p:spPr>
              <a:xfrm>
                <a:off x="6048100" y="1722500"/>
                <a:ext cx="5582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495" extrusionOk="0">
                    <a:moveTo>
                      <a:pt x="1120" y="486"/>
                    </a:moveTo>
                    <a:cubicBezTo>
                      <a:pt x="1452" y="486"/>
                      <a:pt x="1728" y="640"/>
                      <a:pt x="1747" y="751"/>
                    </a:cubicBezTo>
                    <a:cubicBezTo>
                      <a:pt x="1765" y="855"/>
                      <a:pt x="1568" y="1009"/>
                      <a:pt x="1120" y="1009"/>
                    </a:cubicBezTo>
                    <a:cubicBezTo>
                      <a:pt x="665" y="1009"/>
                      <a:pt x="474" y="855"/>
                      <a:pt x="493" y="751"/>
                    </a:cubicBezTo>
                    <a:cubicBezTo>
                      <a:pt x="511" y="640"/>
                      <a:pt x="788" y="486"/>
                      <a:pt x="1120" y="486"/>
                    </a:cubicBezTo>
                    <a:close/>
                    <a:moveTo>
                      <a:pt x="1120" y="1"/>
                    </a:moveTo>
                    <a:cubicBezTo>
                      <a:pt x="542" y="1"/>
                      <a:pt x="69" y="450"/>
                      <a:pt x="38" y="751"/>
                    </a:cubicBezTo>
                    <a:cubicBezTo>
                      <a:pt x="1" y="1052"/>
                      <a:pt x="339" y="1494"/>
                      <a:pt x="1120" y="1494"/>
                    </a:cubicBezTo>
                    <a:cubicBezTo>
                      <a:pt x="1900" y="1494"/>
                      <a:pt x="2232" y="1046"/>
                      <a:pt x="2201" y="751"/>
                    </a:cubicBezTo>
                    <a:cubicBezTo>
                      <a:pt x="2171" y="450"/>
                      <a:pt x="1691" y="1"/>
                      <a:pt x="112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23" name="Google Shape;9523;p63"/>
          <p:cNvSpPr/>
          <p:nvPr/>
        </p:nvSpPr>
        <p:spPr>
          <a:xfrm>
            <a:off x="5970050" y="1548975"/>
            <a:ext cx="193800" cy="222875"/>
          </a:xfrm>
          <a:custGeom>
            <a:avLst/>
            <a:gdLst/>
            <a:ahLst/>
            <a:cxnLst/>
            <a:rect l="l" t="t" r="r" b="b"/>
            <a:pathLst>
              <a:path w="7752" h="8915" extrusionOk="0">
                <a:moveTo>
                  <a:pt x="3746" y="0"/>
                </a:moveTo>
                <a:cubicBezTo>
                  <a:pt x="3376" y="0"/>
                  <a:pt x="2959" y="59"/>
                  <a:pt x="2502" y="217"/>
                </a:cubicBezTo>
                <a:cubicBezTo>
                  <a:pt x="670" y="850"/>
                  <a:pt x="0" y="3457"/>
                  <a:pt x="738" y="5885"/>
                </a:cubicBezTo>
                <a:cubicBezTo>
                  <a:pt x="1482" y="8319"/>
                  <a:pt x="2889" y="8915"/>
                  <a:pt x="2889" y="8915"/>
                </a:cubicBezTo>
                <a:cubicBezTo>
                  <a:pt x="1869" y="7612"/>
                  <a:pt x="1832" y="5522"/>
                  <a:pt x="1832" y="5522"/>
                </a:cubicBezTo>
                <a:lnTo>
                  <a:pt x="1832" y="5522"/>
                </a:lnTo>
                <a:cubicBezTo>
                  <a:pt x="2047" y="6456"/>
                  <a:pt x="2643" y="6905"/>
                  <a:pt x="2643" y="6905"/>
                </a:cubicBezTo>
                <a:cubicBezTo>
                  <a:pt x="2182" y="6413"/>
                  <a:pt x="2115" y="4932"/>
                  <a:pt x="2643" y="4686"/>
                </a:cubicBezTo>
                <a:cubicBezTo>
                  <a:pt x="3172" y="4440"/>
                  <a:pt x="4229" y="3770"/>
                  <a:pt x="4229" y="3770"/>
                </a:cubicBezTo>
                <a:lnTo>
                  <a:pt x="4229" y="3770"/>
                </a:lnTo>
                <a:cubicBezTo>
                  <a:pt x="3947" y="4299"/>
                  <a:pt x="3277" y="4618"/>
                  <a:pt x="3277" y="4618"/>
                </a:cubicBezTo>
                <a:cubicBezTo>
                  <a:pt x="4832" y="4372"/>
                  <a:pt x="5287" y="3457"/>
                  <a:pt x="5287" y="3457"/>
                </a:cubicBezTo>
                <a:cubicBezTo>
                  <a:pt x="5287" y="3457"/>
                  <a:pt x="6381" y="4372"/>
                  <a:pt x="5993" y="6487"/>
                </a:cubicBezTo>
                <a:cubicBezTo>
                  <a:pt x="6270" y="6100"/>
                  <a:pt x="6436" y="5651"/>
                  <a:pt x="6479" y="5178"/>
                </a:cubicBezTo>
                <a:cubicBezTo>
                  <a:pt x="6479" y="5135"/>
                  <a:pt x="6485" y="5085"/>
                  <a:pt x="6485" y="5036"/>
                </a:cubicBezTo>
                <a:cubicBezTo>
                  <a:pt x="6485" y="4952"/>
                  <a:pt x="6489" y="4913"/>
                  <a:pt x="6493" y="4913"/>
                </a:cubicBezTo>
                <a:lnTo>
                  <a:pt x="6493" y="4913"/>
                </a:lnTo>
                <a:cubicBezTo>
                  <a:pt x="6534" y="4913"/>
                  <a:pt x="6671" y="7775"/>
                  <a:pt x="5569" y="8915"/>
                </a:cubicBezTo>
                <a:cubicBezTo>
                  <a:pt x="5569" y="8915"/>
                  <a:pt x="7610" y="7716"/>
                  <a:pt x="7684" y="5036"/>
                </a:cubicBezTo>
                <a:cubicBezTo>
                  <a:pt x="7751" y="2362"/>
                  <a:pt x="7186" y="605"/>
                  <a:pt x="5532" y="537"/>
                </a:cubicBezTo>
                <a:cubicBezTo>
                  <a:pt x="5532" y="537"/>
                  <a:pt x="4857" y="0"/>
                  <a:pt x="3746" y="0"/>
                </a:cubicBezTo>
                <a:close/>
              </a:path>
            </a:pathLst>
          </a:custGeom>
          <a:solidFill>
            <a:srgbClr val="E6E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4" name="Google Shape;9524;p63"/>
          <p:cNvSpPr/>
          <p:nvPr/>
        </p:nvSpPr>
        <p:spPr>
          <a:xfrm>
            <a:off x="6763600" y="2567675"/>
            <a:ext cx="30300" cy="306750"/>
          </a:xfrm>
          <a:custGeom>
            <a:avLst/>
            <a:gdLst/>
            <a:ahLst/>
            <a:cxnLst/>
            <a:rect l="l" t="t" r="r" b="b"/>
            <a:pathLst>
              <a:path w="1212" h="12270" extrusionOk="0">
                <a:moveTo>
                  <a:pt x="103" y="0"/>
                </a:moveTo>
                <a:cubicBezTo>
                  <a:pt x="99" y="0"/>
                  <a:pt x="96" y="0"/>
                  <a:pt x="92" y="1"/>
                </a:cubicBezTo>
                <a:cubicBezTo>
                  <a:pt x="37" y="7"/>
                  <a:pt x="0" y="50"/>
                  <a:pt x="0" y="99"/>
                </a:cubicBezTo>
                <a:cubicBezTo>
                  <a:pt x="6" y="148"/>
                  <a:pt x="295" y="5336"/>
                  <a:pt x="578" y="7371"/>
                </a:cubicBezTo>
                <a:cubicBezTo>
                  <a:pt x="867" y="9442"/>
                  <a:pt x="1021" y="10966"/>
                  <a:pt x="910" y="12165"/>
                </a:cubicBezTo>
                <a:cubicBezTo>
                  <a:pt x="904" y="12214"/>
                  <a:pt x="941" y="12263"/>
                  <a:pt x="996" y="12270"/>
                </a:cubicBezTo>
                <a:lnTo>
                  <a:pt x="1008" y="12270"/>
                </a:lnTo>
                <a:cubicBezTo>
                  <a:pt x="1051" y="12270"/>
                  <a:pt x="1094" y="12233"/>
                  <a:pt x="1100" y="12184"/>
                </a:cubicBezTo>
                <a:cubicBezTo>
                  <a:pt x="1211" y="10966"/>
                  <a:pt x="1057" y="9430"/>
                  <a:pt x="762" y="7346"/>
                </a:cubicBezTo>
                <a:cubicBezTo>
                  <a:pt x="486" y="5318"/>
                  <a:pt x="191" y="142"/>
                  <a:pt x="191" y="93"/>
                </a:cubicBezTo>
                <a:cubicBezTo>
                  <a:pt x="191" y="41"/>
                  <a:pt x="153" y="0"/>
                  <a:pt x="103" y="0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5" name="Google Shape;9525;p63"/>
          <p:cNvSpPr/>
          <p:nvPr/>
        </p:nvSpPr>
        <p:spPr>
          <a:xfrm>
            <a:off x="6763450" y="2788650"/>
            <a:ext cx="24700" cy="100375"/>
          </a:xfrm>
          <a:custGeom>
            <a:avLst/>
            <a:gdLst/>
            <a:ahLst/>
            <a:cxnLst/>
            <a:rect l="l" t="t" r="r" b="b"/>
            <a:pathLst>
              <a:path w="988" h="4015" extrusionOk="0">
                <a:moveTo>
                  <a:pt x="884" y="0"/>
                </a:moveTo>
                <a:cubicBezTo>
                  <a:pt x="842" y="0"/>
                  <a:pt x="801" y="26"/>
                  <a:pt x="793" y="81"/>
                </a:cubicBezTo>
                <a:cubicBezTo>
                  <a:pt x="787" y="111"/>
                  <a:pt x="289" y="3351"/>
                  <a:pt x="25" y="3873"/>
                </a:cubicBezTo>
                <a:cubicBezTo>
                  <a:pt x="0" y="3916"/>
                  <a:pt x="18" y="3978"/>
                  <a:pt x="62" y="4002"/>
                </a:cubicBezTo>
                <a:cubicBezTo>
                  <a:pt x="74" y="4008"/>
                  <a:pt x="92" y="4015"/>
                  <a:pt x="105" y="4015"/>
                </a:cubicBezTo>
                <a:cubicBezTo>
                  <a:pt x="141" y="4015"/>
                  <a:pt x="178" y="3990"/>
                  <a:pt x="191" y="3959"/>
                </a:cubicBezTo>
                <a:cubicBezTo>
                  <a:pt x="473" y="3412"/>
                  <a:pt x="959" y="247"/>
                  <a:pt x="977" y="111"/>
                </a:cubicBezTo>
                <a:cubicBezTo>
                  <a:pt x="988" y="40"/>
                  <a:pt x="935" y="0"/>
                  <a:pt x="884" y="0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6" name="Google Shape;9526;p63"/>
          <p:cNvSpPr/>
          <p:nvPr/>
        </p:nvSpPr>
        <p:spPr>
          <a:xfrm>
            <a:off x="6887450" y="2573550"/>
            <a:ext cx="22075" cy="300725"/>
          </a:xfrm>
          <a:custGeom>
            <a:avLst/>
            <a:gdLst/>
            <a:ahLst/>
            <a:cxnLst/>
            <a:rect l="l" t="t" r="r" b="b"/>
            <a:pathLst>
              <a:path w="883" h="12029" extrusionOk="0">
                <a:moveTo>
                  <a:pt x="782" y="1"/>
                </a:moveTo>
                <a:cubicBezTo>
                  <a:pt x="737" y="1"/>
                  <a:pt x="692" y="30"/>
                  <a:pt x="689" y="92"/>
                </a:cubicBezTo>
                <a:cubicBezTo>
                  <a:pt x="683" y="171"/>
                  <a:pt x="308" y="7867"/>
                  <a:pt x="209" y="8967"/>
                </a:cubicBezTo>
                <a:cubicBezTo>
                  <a:pt x="111" y="10129"/>
                  <a:pt x="0" y="11592"/>
                  <a:pt x="31" y="11942"/>
                </a:cubicBezTo>
                <a:cubicBezTo>
                  <a:pt x="37" y="11992"/>
                  <a:pt x="80" y="12028"/>
                  <a:pt x="130" y="12028"/>
                </a:cubicBezTo>
                <a:lnTo>
                  <a:pt x="136" y="12028"/>
                </a:lnTo>
                <a:cubicBezTo>
                  <a:pt x="191" y="12022"/>
                  <a:pt x="228" y="11973"/>
                  <a:pt x="222" y="11924"/>
                </a:cubicBezTo>
                <a:cubicBezTo>
                  <a:pt x="197" y="11660"/>
                  <a:pt x="259" y="10615"/>
                  <a:pt x="400" y="8980"/>
                </a:cubicBezTo>
                <a:cubicBezTo>
                  <a:pt x="498" y="7879"/>
                  <a:pt x="873" y="178"/>
                  <a:pt x="879" y="104"/>
                </a:cubicBezTo>
                <a:cubicBezTo>
                  <a:pt x="883" y="36"/>
                  <a:pt x="832" y="1"/>
                  <a:pt x="782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7" name="Google Shape;9527;p63"/>
          <p:cNvSpPr/>
          <p:nvPr/>
        </p:nvSpPr>
        <p:spPr>
          <a:xfrm>
            <a:off x="6892675" y="2795550"/>
            <a:ext cx="23075" cy="88700"/>
          </a:xfrm>
          <a:custGeom>
            <a:avLst/>
            <a:gdLst/>
            <a:ahLst/>
            <a:cxnLst/>
            <a:rect l="l" t="t" r="r" b="b"/>
            <a:pathLst>
              <a:path w="923" h="3548" extrusionOk="0">
                <a:moveTo>
                  <a:pt x="99" y="1"/>
                </a:moveTo>
                <a:cubicBezTo>
                  <a:pt x="95" y="1"/>
                  <a:pt x="91" y="1"/>
                  <a:pt x="87" y="1"/>
                </a:cubicBezTo>
                <a:cubicBezTo>
                  <a:pt x="37" y="7"/>
                  <a:pt x="0" y="50"/>
                  <a:pt x="0" y="106"/>
                </a:cubicBezTo>
                <a:cubicBezTo>
                  <a:pt x="13" y="204"/>
                  <a:pt x="246" y="2478"/>
                  <a:pt x="726" y="3493"/>
                </a:cubicBezTo>
                <a:cubicBezTo>
                  <a:pt x="744" y="3523"/>
                  <a:pt x="775" y="3542"/>
                  <a:pt x="812" y="3548"/>
                </a:cubicBezTo>
                <a:cubicBezTo>
                  <a:pt x="830" y="3548"/>
                  <a:pt x="843" y="3542"/>
                  <a:pt x="855" y="3536"/>
                </a:cubicBezTo>
                <a:cubicBezTo>
                  <a:pt x="904" y="3511"/>
                  <a:pt x="922" y="3456"/>
                  <a:pt x="898" y="3407"/>
                </a:cubicBezTo>
                <a:cubicBezTo>
                  <a:pt x="437" y="2429"/>
                  <a:pt x="191" y="106"/>
                  <a:pt x="191" y="87"/>
                </a:cubicBezTo>
                <a:cubicBezTo>
                  <a:pt x="191" y="36"/>
                  <a:pt x="149" y="1"/>
                  <a:pt x="99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28" name="Google Shape;9528;p63"/>
          <p:cNvGrpSpPr/>
          <p:nvPr/>
        </p:nvGrpSpPr>
        <p:grpSpPr>
          <a:xfrm>
            <a:off x="5099200" y="3022588"/>
            <a:ext cx="435225" cy="1370250"/>
            <a:chOff x="5099200" y="2992450"/>
            <a:chExt cx="435225" cy="1370250"/>
          </a:xfrm>
        </p:grpSpPr>
        <p:grpSp>
          <p:nvGrpSpPr>
            <p:cNvPr id="9529" name="Google Shape;9529;p63"/>
            <p:cNvGrpSpPr/>
            <p:nvPr/>
          </p:nvGrpSpPr>
          <p:grpSpPr>
            <a:xfrm>
              <a:off x="5099200" y="3018075"/>
              <a:ext cx="435225" cy="1344625"/>
              <a:chOff x="5099200" y="3018075"/>
              <a:chExt cx="435225" cy="1344625"/>
            </a:xfrm>
          </p:grpSpPr>
          <p:sp>
            <p:nvSpPr>
              <p:cNvPr id="9530" name="Google Shape;9530;p63"/>
              <p:cNvSpPr/>
              <p:nvPr/>
            </p:nvSpPr>
            <p:spPr>
              <a:xfrm>
                <a:off x="5099200" y="3172825"/>
                <a:ext cx="435225" cy="1189875"/>
              </a:xfrm>
              <a:custGeom>
                <a:avLst/>
                <a:gdLst/>
                <a:ahLst/>
                <a:cxnLst/>
                <a:rect l="l" t="t" r="r" b="b"/>
                <a:pathLst>
                  <a:path w="17409" h="47595" extrusionOk="0">
                    <a:moveTo>
                      <a:pt x="7156" y="1"/>
                    </a:moveTo>
                    <a:cubicBezTo>
                      <a:pt x="7156" y="1"/>
                      <a:pt x="6910" y="1765"/>
                      <a:pt x="6842" y="2010"/>
                    </a:cubicBezTo>
                    <a:cubicBezTo>
                      <a:pt x="6774" y="2256"/>
                      <a:pt x="6326" y="2453"/>
                      <a:pt x="5674" y="2662"/>
                    </a:cubicBezTo>
                    <a:cubicBezTo>
                      <a:pt x="5017" y="2877"/>
                      <a:pt x="3412" y="2711"/>
                      <a:pt x="2619" y="3203"/>
                    </a:cubicBezTo>
                    <a:cubicBezTo>
                      <a:pt x="1820" y="3689"/>
                      <a:pt x="1931" y="5828"/>
                      <a:pt x="1931" y="7094"/>
                    </a:cubicBezTo>
                    <a:cubicBezTo>
                      <a:pt x="1931" y="8354"/>
                      <a:pt x="1396" y="10727"/>
                      <a:pt x="1156" y="11814"/>
                    </a:cubicBezTo>
                    <a:cubicBezTo>
                      <a:pt x="910" y="12902"/>
                      <a:pt x="867" y="16179"/>
                      <a:pt x="831" y="17058"/>
                    </a:cubicBezTo>
                    <a:cubicBezTo>
                      <a:pt x="800" y="17937"/>
                      <a:pt x="665" y="19172"/>
                      <a:pt x="597" y="19701"/>
                    </a:cubicBezTo>
                    <a:cubicBezTo>
                      <a:pt x="523" y="20229"/>
                      <a:pt x="1" y="21569"/>
                      <a:pt x="474" y="22387"/>
                    </a:cubicBezTo>
                    <a:cubicBezTo>
                      <a:pt x="1073" y="23418"/>
                      <a:pt x="1448" y="23751"/>
                      <a:pt x="1632" y="23751"/>
                    </a:cubicBezTo>
                    <a:cubicBezTo>
                      <a:pt x="1692" y="23751"/>
                      <a:pt x="1732" y="23716"/>
                      <a:pt x="1753" y="23659"/>
                    </a:cubicBezTo>
                    <a:cubicBezTo>
                      <a:pt x="1876" y="23333"/>
                      <a:pt x="1236" y="22700"/>
                      <a:pt x="1163" y="22209"/>
                    </a:cubicBezTo>
                    <a:cubicBezTo>
                      <a:pt x="1107" y="21806"/>
                      <a:pt x="1220" y="21170"/>
                      <a:pt x="1354" y="21170"/>
                    </a:cubicBezTo>
                    <a:cubicBezTo>
                      <a:pt x="1384" y="21170"/>
                      <a:pt x="1415" y="21202"/>
                      <a:pt x="1445" y="21274"/>
                    </a:cubicBezTo>
                    <a:cubicBezTo>
                      <a:pt x="1578" y="21599"/>
                      <a:pt x="1564" y="22299"/>
                      <a:pt x="1842" y="22299"/>
                    </a:cubicBezTo>
                    <a:cubicBezTo>
                      <a:pt x="1885" y="22299"/>
                      <a:pt x="1934" y="22282"/>
                      <a:pt x="1992" y="22245"/>
                    </a:cubicBezTo>
                    <a:cubicBezTo>
                      <a:pt x="2287" y="22061"/>
                      <a:pt x="2232" y="20881"/>
                      <a:pt x="2146" y="20322"/>
                    </a:cubicBezTo>
                    <a:cubicBezTo>
                      <a:pt x="2041" y="19602"/>
                      <a:pt x="2140" y="19301"/>
                      <a:pt x="2195" y="18717"/>
                    </a:cubicBezTo>
                    <a:cubicBezTo>
                      <a:pt x="2250" y="18158"/>
                      <a:pt x="3203" y="14992"/>
                      <a:pt x="3369" y="13572"/>
                    </a:cubicBezTo>
                    <a:cubicBezTo>
                      <a:pt x="3640" y="11243"/>
                      <a:pt x="4586" y="7118"/>
                      <a:pt x="4586" y="7118"/>
                    </a:cubicBezTo>
                    <a:cubicBezTo>
                      <a:pt x="4728" y="7997"/>
                      <a:pt x="4648" y="10665"/>
                      <a:pt x="4685" y="12319"/>
                    </a:cubicBezTo>
                    <a:cubicBezTo>
                      <a:pt x="4715" y="13966"/>
                      <a:pt x="4463" y="15798"/>
                      <a:pt x="4334" y="18521"/>
                    </a:cubicBezTo>
                    <a:cubicBezTo>
                      <a:pt x="4230" y="20813"/>
                      <a:pt x="3425" y="28527"/>
                      <a:pt x="3732" y="31091"/>
                    </a:cubicBezTo>
                    <a:cubicBezTo>
                      <a:pt x="4045" y="33654"/>
                      <a:pt x="4015" y="35738"/>
                      <a:pt x="4254" y="37280"/>
                    </a:cubicBezTo>
                    <a:cubicBezTo>
                      <a:pt x="4500" y="38823"/>
                      <a:pt x="5361" y="42118"/>
                      <a:pt x="5269" y="42634"/>
                    </a:cubicBezTo>
                    <a:cubicBezTo>
                      <a:pt x="5201" y="43126"/>
                      <a:pt x="5250" y="43624"/>
                      <a:pt x="5410" y="44091"/>
                    </a:cubicBezTo>
                    <a:cubicBezTo>
                      <a:pt x="5551" y="44441"/>
                      <a:pt x="5090" y="45652"/>
                      <a:pt x="4949" y="46248"/>
                    </a:cubicBezTo>
                    <a:cubicBezTo>
                      <a:pt x="4808" y="46845"/>
                      <a:pt x="5527" y="47595"/>
                      <a:pt x="6148" y="47595"/>
                    </a:cubicBezTo>
                    <a:cubicBezTo>
                      <a:pt x="6768" y="47595"/>
                      <a:pt x="7481" y="46605"/>
                      <a:pt x="7377" y="46144"/>
                    </a:cubicBezTo>
                    <a:cubicBezTo>
                      <a:pt x="7279" y="45689"/>
                      <a:pt x="7211" y="44300"/>
                      <a:pt x="7328" y="43611"/>
                    </a:cubicBezTo>
                    <a:cubicBezTo>
                      <a:pt x="7444" y="42917"/>
                      <a:pt x="7168" y="42862"/>
                      <a:pt x="7168" y="42302"/>
                    </a:cubicBezTo>
                    <a:cubicBezTo>
                      <a:pt x="7168" y="41749"/>
                      <a:pt x="7383" y="37969"/>
                      <a:pt x="7401" y="34656"/>
                    </a:cubicBezTo>
                    <a:cubicBezTo>
                      <a:pt x="7414" y="33254"/>
                      <a:pt x="7518" y="32043"/>
                      <a:pt x="7869" y="28865"/>
                    </a:cubicBezTo>
                    <a:cubicBezTo>
                      <a:pt x="8305" y="24882"/>
                      <a:pt x="8698" y="21096"/>
                      <a:pt x="8698" y="21096"/>
                    </a:cubicBezTo>
                    <a:cubicBezTo>
                      <a:pt x="8698" y="21096"/>
                      <a:pt x="9092" y="24882"/>
                      <a:pt x="9528" y="28865"/>
                    </a:cubicBezTo>
                    <a:cubicBezTo>
                      <a:pt x="9879" y="32049"/>
                      <a:pt x="9983" y="33254"/>
                      <a:pt x="9995" y="34656"/>
                    </a:cubicBezTo>
                    <a:cubicBezTo>
                      <a:pt x="10020" y="37969"/>
                      <a:pt x="10235" y="41743"/>
                      <a:pt x="10235" y="42302"/>
                    </a:cubicBezTo>
                    <a:cubicBezTo>
                      <a:pt x="10235" y="42868"/>
                      <a:pt x="9952" y="42923"/>
                      <a:pt x="10069" y="43611"/>
                    </a:cubicBezTo>
                    <a:cubicBezTo>
                      <a:pt x="10186" y="44300"/>
                      <a:pt x="10124" y="45695"/>
                      <a:pt x="10020" y="46144"/>
                    </a:cubicBezTo>
                    <a:cubicBezTo>
                      <a:pt x="9915" y="46599"/>
                      <a:pt x="10635" y="47595"/>
                      <a:pt x="11255" y="47595"/>
                    </a:cubicBezTo>
                    <a:cubicBezTo>
                      <a:pt x="11876" y="47595"/>
                      <a:pt x="12583" y="46845"/>
                      <a:pt x="12448" y="46248"/>
                    </a:cubicBezTo>
                    <a:cubicBezTo>
                      <a:pt x="12307" y="45652"/>
                      <a:pt x="11852" y="44441"/>
                      <a:pt x="11987" y="44091"/>
                    </a:cubicBezTo>
                    <a:cubicBezTo>
                      <a:pt x="12147" y="43624"/>
                      <a:pt x="12196" y="43126"/>
                      <a:pt x="12128" y="42634"/>
                    </a:cubicBezTo>
                    <a:cubicBezTo>
                      <a:pt x="12042" y="42118"/>
                      <a:pt x="12897" y="38823"/>
                      <a:pt x="13143" y="37280"/>
                    </a:cubicBezTo>
                    <a:cubicBezTo>
                      <a:pt x="13388" y="35738"/>
                      <a:pt x="13352" y="33654"/>
                      <a:pt x="13665" y="31091"/>
                    </a:cubicBezTo>
                    <a:cubicBezTo>
                      <a:pt x="13972" y="28527"/>
                      <a:pt x="13167" y="20813"/>
                      <a:pt x="13063" y="18521"/>
                    </a:cubicBezTo>
                    <a:cubicBezTo>
                      <a:pt x="12934" y="15798"/>
                      <a:pt x="12682" y="13966"/>
                      <a:pt x="12712" y="12319"/>
                    </a:cubicBezTo>
                    <a:cubicBezTo>
                      <a:pt x="12749" y="10665"/>
                      <a:pt x="12669" y="7997"/>
                      <a:pt x="12811" y="7118"/>
                    </a:cubicBezTo>
                    <a:cubicBezTo>
                      <a:pt x="12811" y="7118"/>
                      <a:pt x="13757" y="11243"/>
                      <a:pt x="14028" y="13572"/>
                    </a:cubicBezTo>
                    <a:cubicBezTo>
                      <a:pt x="14194" y="14992"/>
                      <a:pt x="15153" y="18158"/>
                      <a:pt x="15202" y="18717"/>
                    </a:cubicBezTo>
                    <a:cubicBezTo>
                      <a:pt x="15257" y="19301"/>
                      <a:pt x="15355" y="19602"/>
                      <a:pt x="15251" y="20322"/>
                    </a:cubicBezTo>
                    <a:cubicBezTo>
                      <a:pt x="15171" y="20881"/>
                      <a:pt x="15116" y="22055"/>
                      <a:pt x="15411" y="22245"/>
                    </a:cubicBezTo>
                    <a:cubicBezTo>
                      <a:pt x="15469" y="22282"/>
                      <a:pt x="15518" y="22299"/>
                      <a:pt x="15561" y="22299"/>
                    </a:cubicBezTo>
                    <a:cubicBezTo>
                      <a:pt x="15839" y="22299"/>
                      <a:pt x="15824" y="21599"/>
                      <a:pt x="15958" y="21274"/>
                    </a:cubicBezTo>
                    <a:cubicBezTo>
                      <a:pt x="15988" y="21202"/>
                      <a:pt x="16019" y="21170"/>
                      <a:pt x="16049" y="21170"/>
                    </a:cubicBezTo>
                    <a:cubicBezTo>
                      <a:pt x="16183" y="21170"/>
                      <a:pt x="16296" y="21806"/>
                      <a:pt x="16240" y="22209"/>
                    </a:cubicBezTo>
                    <a:cubicBezTo>
                      <a:pt x="16167" y="22700"/>
                      <a:pt x="15527" y="23327"/>
                      <a:pt x="15644" y="23659"/>
                    </a:cubicBezTo>
                    <a:cubicBezTo>
                      <a:pt x="15665" y="23714"/>
                      <a:pt x="15705" y="23748"/>
                      <a:pt x="15765" y="23748"/>
                    </a:cubicBezTo>
                    <a:cubicBezTo>
                      <a:pt x="15950" y="23748"/>
                      <a:pt x="16329" y="23420"/>
                      <a:pt x="16929" y="22387"/>
                    </a:cubicBezTo>
                    <a:cubicBezTo>
                      <a:pt x="17408" y="21575"/>
                      <a:pt x="16886" y="20229"/>
                      <a:pt x="16818" y="19701"/>
                    </a:cubicBezTo>
                    <a:cubicBezTo>
                      <a:pt x="16751" y="19178"/>
                      <a:pt x="16615" y="17937"/>
                      <a:pt x="16579" y="17058"/>
                    </a:cubicBezTo>
                    <a:cubicBezTo>
                      <a:pt x="16542" y="16185"/>
                      <a:pt x="16505" y="12902"/>
                      <a:pt x="16259" y="11814"/>
                    </a:cubicBezTo>
                    <a:cubicBezTo>
                      <a:pt x="16013" y="10727"/>
                      <a:pt x="15478" y="8354"/>
                      <a:pt x="15478" y="7094"/>
                    </a:cubicBezTo>
                    <a:cubicBezTo>
                      <a:pt x="15478" y="5828"/>
                      <a:pt x="15589" y="3695"/>
                      <a:pt x="14796" y="3203"/>
                    </a:cubicBezTo>
                    <a:cubicBezTo>
                      <a:pt x="14003" y="2711"/>
                      <a:pt x="12393" y="2871"/>
                      <a:pt x="11741" y="2662"/>
                    </a:cubicBezTo>
                    <a:cubicBezTo>
                      <a:pt x="11083" y="2453"/>
                      <a:pt x="10641" y="2256"/>
                      <a:pt x="10573" y="2010"/>
                    </a:cubicBezTo>
                    <a:cubicBezTo>
                      <a:pt x="10499" y="1765"/>
                      <a:pt x="10260" y="1"/>
                      <a:pt x="10260" y="1"/>
                    </a:cubicBezTo>
                    <a:lnTo>
                      <a:pt x="8705" y="37"/>
                    </a:lnTo>
                    <a:lnTo>
                      <a:pt x="7156" y="1"/>
                    </a:lnTo>
                    <a:close/>
                  </a:path>
                </a:pathLst>
              </a:custGeom>
              <a:solidFill>
                <a:srgbClr val="F9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1" name="Google Shape;9531;p63"/>
              <p:cNvSpPr/>
              <p:nvPr/>
            </p:nvSpPr>
            <p:spPr>
              <a:xfrm>
                <a:off x="5241650" y="3018075"/>
                <a:ext cx="150475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8047" extrusionOk="0">
                    <a:moveTo>
                      <a:pt x="3007" y="1"/>
                    </a:moveTo>
                    <a:cubicBezTo>
                      <a:pt x="56" y="1"/>
                      <a:pt x="1" y="1316"/>
                      <a:pt x="216" y="3916"/>
                    </a:cubicBezTo>
                    <a:cubicBezTo>
                      <a:pt x="437" y="6510"/>
                      <a:pt x="1968" y="8047"/>
                      <a:pt x="3007" y="8047"/>
                    </a:cubicBezTo>
                    <a:cubicBezTo>
                      <a:pt x="4045" y="8047"/>
                      <a:pt x="5576" y="6510"/>
                      <a:pt x="5797" y="3916"/>
                    </a:cubicBezTo>
                    <a:cubicBezTo>
                      <a:pt x="6018" y="1316"/>
                      <a:pt x="5963" y="1"/>
                      <a:pt x="3007" y="1"/>
                    </a:cubicBezTo>
                    <a:close/>
                  </a:path>
                </a:pathLst>
              </a:custGeom>
              <a:solidFill>
                <a:srgbClr val="F9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32" name="Google Shape;9532;p63"/>
            <p:cNvGrpSpPr/>
            <p:nvPr/>
          </p:nvGrpSpPr>
          <p:grpSpPr>
            <a:xfrm>
              <a:off x="5110575" y="3060800"/>
              <a:ext cx="411850" cy="1291550"/>
              <a:chOff x="5110575" y="3060800"/>
              <a:chExt cx="411850" cy="1291550"/>
            </a:xfrm>
          </p:grpSpPr>
          <p:sp>
            <p:nvSpPr>
              <p:cNvPr id="9533" name="Google Shape;9533;p63"/>
              <p:cNvSpPr/>
              <p:nvPr/>
            </p:nvSpPr>
            <p:spPr>
              <a:xfrm>
                <a:off x="5216600" y="3670775"/>
                <a:ext cx="6272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3748" extrusionOk="0">
                    <a:moveTo>
                      <a:pt x="574" y="1"/>
                    </a:moveTo>
                    <a:cubicBezTo>
                      <a:pt x="433" y="1"/>
                      <a:pt x="342" y="91"/>
                      <a:pt x="339" y="299"/>
                    </a:cubicBezTo>
                    <a:cubicBezTo>
                      <a:pt x="321" y="1805"/>
                      <a:pt x="689" y="7675"/>
                      <a:pt x="640" y="9015"/>
                    </a:cubicBezTo>
                    <a:cubicBezTo>
                      <a:pt x="591" y="10355"/>
                      <a:pt x="1" y="12340"/>
                      <a:pt x="118" y="12998"/>
                    </a:cubicBezTo>
                    <a:cubicBezTo>
                      <a:pt x="197" y="13425"/>
                      <a:pt x="862" y="13748"/>
                      <a:pt x="1421" y="13748"/>
                    </a:cubicBezTo>
                    <a:cubicBezTo>
                      <a:pt x="1724" y="13748"/>
                      <a:pt x="1996" y="13653"/>
                      <a:pt x="2128" y="13428"/>
                    </a:cubicBezTo>
                    <a:cubicBezTo>
                      <a:pt x="2509" y="12789"/>
                      <a:pt x="1802" y="8646"/>
                      <a:pt x="1679" y="7011"/>
                    </a:cubicBezTo>
                    <a:cubicBezTo>
                      <a:pt x="1562" y="5376"/>
                      <a:pt x="2374" y="2567"/>
                      <a:pt x="2257" y="1953"/>
                    </a:cubicBezTo>
                    <a:cubicBezTo>
                      <a:pt x="2072" y="1002"/>
                      <a:pt x="1044" y="1"/>
                      <a:pt x="57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4" name="Google Shape;9534;p63"/>
              <p:cNvSpPr/>
              <p:nvPr/>
            </p:nvSpPr>
            <p:spPr>
              <a:xfrm>
                <a:off x="5217525" y="4046725"/>
                <a:ext cx="53050" cy="2171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8687" extrusionOk="0">
                    <a:moveTo>
                      <a:pt x="673" y="1579"/>
                    </a:moveTo>
                    <a:cubicBezTo>
                      <a:pt x="782" y="1579"/>
                      <a:pt x="1616" y="6491"/>
                      <a:pt x="1415" y="6645"/>
                    </a:cubicBezTo>
                    <a:lnTo>
                      <a:pt x="1415" y="6652"/>
                    </a:lnTo>
                    <a:cubicBezTo>
                      <a:pt x="1411" y="6654"/>
                      <a:pt x="1407" y="6656"/>
                      <a:pt x="1403" y="6656"/>
                    </a:cubicBezTo>
                    <a:cubicBezTo>
                      <a:pt x="1182" y="6656"/>
                      <a:pt x="544" y="2372"/>
                      <a:pt x="665" y="1599"/>
                    </a:cubicBezTo>
                    <a:cubicBezTo>
                      <a:pt x="667" y="1586"/>
                      <a:pt x="670" y="1579"/>
                      <a:pt x="673" y="1579"/>
                    </a:cubicBezTo>
                    <a:close/>
                    <a:moveTo>
                      <a:pt x="68" y="1"/>
                    </a:moveTo>
                    <a:lnTo>
                      <a:pt x="68" y="1"/>
                    </a:lnTo>
                    <a:cubicBezTo>
                      <a:pt x="1" y="241"/>
                      <a:pt x="173" y="984"/>
                      <a:pt x="161" y="1845"/>
                    </a:cubicBezTo>
                    <a:cubicBezTo>
                      <a:pt x="148" y="2705"/>
                      <a:pt x="1015" y="8336"/>
                      <a:pt x="1126" y="8563"/>
                    </a:cubicBezTo>
                    <a:cubicBezTo>
                      <a:pt x="1168" y="8648"/>
                      <a:pt x="1257" y="8686"/>
                      <a:pt x="1359" y="8686"/>
                    </a:cubicBezTo>
                    <a:cubicBezTo>
                      <a:pt x="1539" y="8686"/>
                      <a:pt x="1757" y="8565"/>
                      <a:pt x="1820" y="8360"/>
                    </a:cubicBezTo>
                    <a:cubicBezTo>
                      <a:pt x="1919" y="8047"/>
                      <a:pt x="1722" y="2742"/>
                      <a:pt x="1734" y="1962"/>
                    </a:cubicBezTo>
                    <a:cubicBezTo>
                      <a:pt x="1753" y="1181"/>
                      <a:pt x="2121" y="351"/>
                      <a:pt x="1974" y="155"/>
                    </a:cubicBezTo>
                    <a:cubicBezTo>
                      <a:pt x="1945" y="118"/>
                      <a:pt x="1916" y="103"/>
                      <a:pt x="1884" y="103"/>
                    </a:cubicBezTo>
                    <a:cubicBezTo>
                      <a:pt x="1749" y="103"/>
                      <a:pt x="1558" y="368"/>
                      <a:pt x="1126" y="413"/>
                    </a:cubicBezTo>
                    <a:cubicBezTo>
                      <a:pt x="1099" y="415"/>
                      <a:pt x="1072" y="416"/>
                      <a:pt x="1045" y="416"/>
                    </a:cubicBezTo>
                    <a:cubicBezTo>
                      <a:pt x="545" y="416"/>
                      <a:pt x="68" y="1"/>
                      <a:pt x="6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5" name="Google Shape;9535;p63"/>
              <p:cNvSpPr/>
              <p:nvPr/>
            </p:nvSpPr>
            <p:spPr>
              <a:xfrm>
                <a:off x="5242000" y="4261550"/>
                <a:ext cx="316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980" extrusionOk="0">
                    <a:moveTo>
                      <a:pt x="977" y="1"/>
                    </a:moveTo>
                    <a:cubicBezTo>
                      <a:pt x="873" y="1"/>
                      <a:pt x="617" y="265"/>
                      <a:pt x="413" y="265"/>
                    </a:cubicBezTo>
                    <a:cubicBezTo>
                      <a:pt x="389" y="265"/>
                      <a:pt x="366" y="261"/>
                      <a:pt x="343" y="253"/>
                    </a:cubicBezTo>
                    <a:cubicBezTo>
                      <a:pt x="281" y="230"/>
                      <a:pt x="236" y="221"/>
                      <a:pt x="203" y="221"/>
                    </a:cubicBezTo>
                    <a:cubicBezTo>
                      <a:pt x="117" y="221"/>
                      <a:pt x="105" y="284"/>
                      <a:pt x="61" y="364"/>
                    </a:cubicBezTo>
                    <a:cubicBezTo>
                      <a:pt x="1" y="471"/>
                      <a:pt x="5" y="980"/>
                      <a:pt x="180" y="980"/>
                    </a:cubicBezTo>
                    <a:cubicBezTo>
                      <a:pt x="185" y="980"/>
                      <a:pt x="190" y="979"/>
                      <a:pt x="196" y="978"/>
                    </a:cubicBezTo>
                    <a:cubicBezTo>
                      <a:pt x="365" y="950"/>
                      <a:pt x="556" y="740"/>
                      <a:pt x="772" y="740"/>
                    </a:cubicBezTo>
                    <a:cubicBezTo>
                      <a:pt x="791" y="740"/>
                      <a:pt x="810" y="741"/>
                      <a:pt x="829" y="745"/>
                    </a:cubicBezTo>
                    <a:cubicBezTo>
                      <a:pt x="895" y="757"/>
                      <a:pt x="948" y="764"/>
                      <a:pt x="992" y="764"/>
                    </a:cubicBezTo>
                    <a:cubicBezTo>
                      <a:pt x="1103" y="764"/>
                      <a:pt x="1154" y="720"/>
                      <a:pt x="1198" y="610"/>
                    </a:cubicBezTo>
                    <a:cubicBezTo>
                      <a:pt x="1265" y="450"/>
                      <a:pt x="1124" y="19"/>
                      <a:pt x="983" y="1"/>
                    </a:cubicBezTo>
                    <a:cubicBezTo>
                      <a:pt x="981" y="1"/>
                      <a:pt x="979" y="1"/>
                      <a:pt x="97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6" name="Google Shape;9536;p63"/>
              <p:cNvSpPr/>
              <p:nvPr/>
            </p:nvSpPr>
            <p:spPr>
              <a:xfrm>
                <a:off x="5263775" y="4283850"/>
                <a:ext cx="11400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124" extrusionOk="0">
                    <a:moveTo>
                      <a:pt x="264" y="0"/>
                    </a:moveTo>
                    <a:cubicBezTo>
                      <a:pt x="200" y="0"/>
                      <a:pt x="120" y="19"/>
                      <a:pt x="75" y="43"/>
                    </a:cubicBezTo>
                    <a:cubicBezTo>
                      <a:pt x="1" y="92"/>
                      <a:pt x="99" y="332"/>
                      <a:pt x="112" y="394"/>
                    </a:cubicBezTo>
                    <a:cubicBezTo>
                      <a:pt x="124" y="461"/>
                      <a:pt x="148" y="996"/>
                      <a:pt x="148" y="1076"/>
                    </a:cubicBezTo>
                    <a:cubicBezTo>
                      <a:pt x="148" y="1109"/>
                      <a:pt x="181" y="1124"/>
                      <a:pt x="223" y="1124"/>
                    </a:cubicBezTo>
                    <a:cubicBezTo>
                      <a:pt x="282" y="1124"/>
                      <a:pt x="359" y="1097"/>
                      <a:pt x="394" y="1058"/>
                    </a:cubicBezTo>
                    <a:cubicBezTo>
                      <a:pt x="456" y="984"/>
                      <a:pt x="296" y="510"/>
                      <a:pt x="271" y="394"/>
                    </a:cubicBezTo>
                    <a:cubicBezTo>
                      <a:pt x="247" y="283"/>
                      <a:pt x="388" y="99"/>
                      <a:pt x="364" y="37"/>
                    </a:cubicBezTo>
                    <a:cubicBezTo>
                      <a:pt x="353" y="11"/>
                      <a:pt x="313" y="0"/>
                      <a:pt x="26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7" name="Google Shape;9537;p63"/>
              <p:cNvSpPr/>
              <p:nvPr/>
            </p:nvSpPr>
            <p:spPr>
              <a:xfrm>
                <a:off x="5257325" y="4284950"/>
                <a:ext cx="8800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124" extrusionOk="0">
                    <a:moveTo>
                      <a:pt x="174" y="0"/>
                    </a:moveTo>
                    <a:cubicBezTo>
                      <a:pt x="130" y="0"/>
                      <a:pt x="61" y="35"/>
                      <a:pt x="44" y="79"/>
                    </a:cubicBezTo>
                    <a:cubicBezTo>
                      <a:pt x="13" y="141"/>
                      <a:pt x="105" y="448"/>
                      <a:pt x="87" y="626"/>
                    </a:cubicBezTo>
                    <a:cubicBezTo>
                      <a:pt x="75" y="805"/>
                      <a:pt x="1" y="1001"/>
                      <a:pt x="32" y="1069"/>
                    </a:cubicBezTo>
                    <a:cubicBezTo>
                      <a:pt x="48" y="1105"/>
                      <a:pt x="121" y="1124"/>
                      <a:pt x="190" y="1124"/>
                    </a:cubicBezTo>
                    <a:cubicBezTo>
                      <a:pt x="249" y="1124"/>
                      <a:pt x="306" y="1110"/>
                      <a:pt x="320" y="1081"/>
                    </a:cubicBezTo>
                    <a:cubicBezTo>
                      <a:pt x="351" y="1020"/>
                      <a:pt x="247" y="688"/>
                      <a:pt x="259" y="552"/>
                    </a:cubicBezTo>
                    <a:cubicBezTo>
                      <a:pt x="265" y="368"/>
                      <a:pt x="253" y="190"/>
                      <a:pt x="210" y="18"/>
                    </a:cubicBezTo>
                    <a:cubicBezTo>
                      <a:pt x="205" y="6"/>
                      <a:pt x="191" y="0"/>
                      <a:pt x="17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8" name="Google Shape;9538;p63"/>
              <p:cNvSpPr/>
              <p:nvPr/>
            </p:nvSpPr>
            <p:spPr>
              <a:xfrm>
                <a:off x="5249500" y="4286900"/>
                <a:ext cx="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060" extrusionOk="0">
                    <a:moveTo>
                      <a:pt x="212" y="0"/>
                    </a:moveTo>
                    <a:cubicBezTo>
                      <a:pt x="172" y="0"/>
                      <a:pt x="129" y="14"/>
                      <a:pt x="129" y="38"/>
                    </a:cubicBezTo>
                    <a:cubicBezTo>
                      <a:pt x="129" y="81"/>
                      <a:pt x="203" y="419"/>
                      <a:pt x="142" y="585"/>
                    </a:cubicBezTo>
                    <a:cubicBezTo>
                      <a:pt x="80" y="751"/>
                      <a:pt x="0" y="929"/>
                      <a:pt x="31" y="1003"/>
                    </a:cubicBezTo>
                    <a:cubicBezTo>
                      <a:pt x="44" y="1039"/>
                      <a:pt x="101" y="1059"/>
                      <a:pt x="155" y="1059"/>
                    </a:cubicBezTo>
                    <a:cubicBezTo>
                      <a:pt x="202" y="1059"/>
                      <a:pt x="247" y="1044"/>
                      <a:pt x="258" y="1009"/>
                    </a:cubicBezTo>
                    <a:cubicBezTo>
                      <a:pt x="283" y="936"/>
                      <a:pt x="228" y="591"/>
                      <a:pt x="258" y="511"/>
                    </a:cubicBezTo>
                    <a:cubicBezTo>
                      <a:pt x="289" y="352"/>
                      <a:pt x="295" y="192"/>
                      <a:pt x="283" y="32"/>
                    </a:cubicBezTo>
                    <a:cubicBezTo>
                      <a:pt x="277" y="10"/>
                      <a:pt x="246" y="0"/>
                      <a:pt x="21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9" name="Google Shape;9539;p63"/>
              <p:cNvSpPr/>
              <p:nvPr/>
            </p:nvSpPr>
            <p:spPr>
              <a:xfrm>
                <a:off x="5268560" y="4334400"/>
                <a:ext cx="80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411" extrusionOk="0">
                    <a:moveTo>
                      <a:pt x="256" y="0"/>
                    </a:moveTo>
                    <a:cubicBezTo>
                      <a:pt x="255" y="0"/>
                      <a:pt x="254" y="0"/>
                      <a:pt x="253" y="1"/>
                    </a:cubicBezTo>
                    <a:cubicBezTo>
                      <a:pt x="210" y="7"/>
                      <a:pt x="56" y="31"/>
                      <a:pt x="38" y="74"/>
                    </a:cubicBezTo>
                    <a:cubicBezTo>
                      <a:pt x="7" y="179"/>
                      <a:pt x="1" y="345"/>
                      <a:pt x="81" y="400"/>
                    </a:cubicBezTo>
                    <a:cubicBezTo>
                      <a:pt x="92" y="407"/>
                      <a:pt x="104" y="410"/>
                      <a:pt x="116" y="410"/>
                    </a:cubicBezTo>
                    <a:cubicBezTo>
                      <a:pt x="191" y="410"/>
                      <a:pt x="292" y="299"/>
                      <a:pt x="302" y="210"/>
                    </a:cubicBezTo>
                    <a:cubicBezTo>
                      <a:pt x="320" y="114"/>
                      <a:pt x="291" y="0"/>
                      <a:pt x="256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0" name="Google Shape;9540;p63"/>
              <p:cNvSpPr/>
              <p:nvPr/>
            </p:nvSpPr>
            <p:spPr>
              <a:xfrm>
                <a:off x="5257960" y="4337525"/>
                <a:ext cx="8475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07" extrusionOk="0">
                    <a:moveTo>
                      <a:pt x="189" y="0"/>
                    </a:moveTo>
                    <a:cubicBezTo>
                      <a:pt x="125" y="0"/>
                      <a:pt x="63" y="40"/>
                      <a:pt x="44" y="109"/>
                    </a:cubicBezTo>
                    <a:cubicBezTo>
                      <a:pt x="13" y="220"/>
                      <a:pt x="1" y="472"/>
                      <a:pt x="105" y="496"/>
                    </a:cubicBezTo>
                    <a:cubicBezTo>
                      <a:pt x="123" y="503"/>
                      <a:pt x="141" y="506"/>
                      <a:pt x="160" y="506"/>
                    </a:cubicBezTo>
                    <a:cubicBezTo>
                      <a:pt x="225" y="506"/>
                      <a:pt x="290" y="466"/>
                      <a:pt x="314" y="404"/>
                    </a:cubicBezTo>
                    <a:cubicBezTo>
                      <a:pt x="339" y="287"/>
                      <a:pt x="333" y="164"/>
                      <a:pt x="302" y="48"/>
                    </a:cubicBezTo>
                    <a:cubicBezTo>
                      <a:pt x="269" y="15"/>
                      <a:pt x="229" y="0"/>
                      <a:pt x="18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1" name="Google Shape;9541;p63"/>
              <p:cNvSpPr/>
              <p:nvPr/>
            </p:nvSpPr>
            <p:spPr>
              <a:xfrm>
                <a:off x="5248435" y="4338725"/>
                <a:ext cx="74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45" extrusionOk="0">
                    <a:moveTo>
                      <a:pt x="137" y="1"/>
                    </a:moveTo>
                    <a:cubicBezTo>
                      <a:pt x="88" y="1"/>
                      <a:pt x="40" y="32"/>
                      <a:pt x="25" y="86"/>
                    </a:cubicBezTo>
                    <a:cubicBezTo>
                      <a:pt x="1" y="172"/>
                      <a:pt x="1" y="498"/>
                      <a:pt x="87" y="522"/>
                    </a:cubicBezTo>
                    <a:cubicBezTo>
                      <a:pt x="124" y="533"/>
                      <a:pt x="161" y="545"/>
                      <a:pt x="193" y="545"/>
                    </a:cubicBezTo>
                    <a:cubicBezTo>
                      <a:pt x="236" y="545"/>
                      <a:pt x="269" y="524"/>
                      <a:pt x="283" y="455"/>
                    </a:cubicBezTo>
                    <a:cubicBezTo>
                      <a:pt x="296" y="313"/>
                      <a:pt x="277" y="178"/>
                      <a:pt x="228" y="49"/>
                    </a:cubicBezTo>
                    <a:cubicBezTo>
                      <a:pt x="205" y="16"/>
                      <a:pt x="171" y="1"/>
                      <a:pt x="13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2" name="Google Shape;9542;p63"/>
              <p:cNvSpPr/>
              <p:nvPr/>
            </p:nvSpPr>
            <p:spPr>
              <a:xfrm>
                <a:off x="5239060" y="4337425"/>
                <a:ext cx="725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506" extrusionOk="0">
                    <a:moveTo>
                      <a:pt x="150" y="1"/>
                    </a:moveTo>
                    <a:cubicBezTo>
                      <a:pt x="109" y="1"/>
                      <a:pt x="68" y="24"/>
                      <a:pt x="50" y="64"/>
                    </a:cubicBezTo>
                    <a:cubicBezTo>
                      <a:pt x="25" y="125"/>
                      <a:pt x="1" y="396"/>
                      <a:pt x="62" y="457"/>
                    </a:cubicBezTo>
                    <a:cubicBezTo>
                      <a:pt x="98" y="490"/>
                      <a:pt x="132" y="505"/>
                      <a:pt x="161" y="505"/>
                    </a:cubicBezTo>
                    <a:cubicBezTo>
                      <a:pt x="188" y="505"/>
                      <a:pt x="211" y="493"/>
                      <a:pt x="228" y="470"/>
                    </a:cubicBezTo>
                    <a:cubicBezTo>
                      <a:pt x="265" y="427"/>
                      <a:pt x="290" y="89"/>
                      <a:pt x="228" y="33"/>
                    </a:cubicBezTo>
                    <a:cubicBezTo>
                      <a:pt x="206" y="11"/>
                      <a:pt x="178" y="1"/>
                      <a:pt x="15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3" name="Google Shape;9543;p63"/>
              <p:cNvSpPr/>
              <p:nvPr/>
            </p:nvSpPr>
            <p:spPr>
              <a:xfrm>
                <a:off x="5232935" y="4334100"/>
                <a:ext cx="625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364" extrusionOk="0">
                    <a:moveTo>
                      <a:pt x="93" y="0"/>
                    </a:moveTo>
                    <a:cubicBezTo>
                      <a:pt x="51" y="0"/>
                      <a:pt x="1" y="90"/>
                      <a:pt x="6" y="166"/>
                    </a:cubicBezTo>
                    <a:cubicBezTo>
                      <a:pt x="12" y="258"/>
                      <a:pt x="31" y="351"/>
                      <a:pt x="92" y="363"/>
                    </a:cubicBezTo>
                    <a:cubicBezTo>
                      <a:pt x="93" y="363"/>
                      <a:pt x="94" y="363"/>
                      <a:pt x="95" y="363"/>
                    </a:cubicBezTo>
                    <a:cubicBezTo>
                      <a:pt x="156" y="363"/>
                      <a:pt x="250" y="164"/>
                      <a:pt x="117" y="13"/>
                    </a:cubicBezTo>
                    <a:cubicBezTo>
                      <a:pt x="109" y="4"/>
                      <a:pt x="101" y="0"/>
                      <a:pt x="93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4" name="Google Shape;9544;p63"/>
              <p:cNvSpPr/>
              <p:nvPr/>
            </p:nvSpPr>
            <p:spPr>
              <a:xfrm>
                <a:off x="5243500" y="4289900"/>
                <a:ext cx="83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912" extrusionOk="0">
                    <a:moveTo>
                      <a:pt x="276" y="1"/>
                    </a:moveTo>
                    <a:cubicBezTo>
                      <a:pt x="238" y="1"/>
                      <a:pt x="179" y="55"/>
                      <a:pt x="179" y="84"/>
                    </a:cubicBezTo>
                    <a:cubicBezTo>
                      <a:pt x="179" y="232"/>
                      <a:pt x="160" y="379"/>
                      <a:pt x="130" y="527"/>
                    </a:cubicBezTo>
                    <a:cubicBezTo>
                      <a:pt x="99" y="625"/>
                      <a:pt x="1" y="852"/>
                      <a:pt x="13" y="883"/>
                    </a:cubicBezTo>
                    <a:cubicBezTo>
                      <a:pt x="21" y="899"/>
                      <a:pt x="48" y="912"/>
                      <a:pt x="82" y="912"/>
                    </a:cubicBezTo>
                    <a:cubicBezTo>
                      <a:pt x="102" y="912"/>
                      <a:pt x="125" y="907"/>
                      <a:pt x="148" y="895"/>
                    </a:cubicBezTo>
                    <a:cubicBezTo>
                      <a:pt x="191" y="871"/>
                      <a:pt x="265" y="447"/>
                      <a:pt x="302" y="361"/>
                    </a:cubicBezTo>
                    <a:cubicBezTo>
                      <a:pt x="332" y="250"/>
                      <a:pt x="332" y="127"/>
                      <a:pt x="302" y="16"/>
                    </a:cubicBezTo>
                    <a:cubicBezTo>
                      <a:pt x="296" y="5"/>
                      <a:pt x="287" y="1"/>
                      <a:pt x="276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5" name="Google Shape;9545;p63"/>
              <p:cNvSpPr/>
              <p:nvPr/>
            </p:nvSpPr>
            <p:spPr>
              <a:xfrm>
                <a:off x="5262900" y="4293900"/>
                <a:ext cx="96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683" extrusionOk="0">
                    <a:moveTo>
                      <a:pt x="339" y="0"/>
                    </a:moveTo>
                    <a:cubicBezTo>
                      <a:pt x="325" y="0"/>
                      <a:pt x="305" y="19"/>
                      <a:pt x="279" y="72"/>
                    </a:cubicBezTo>
                    <a:cubicBezTo>
                      <a:pt x="224" y="201"/>
                      <a:pt x="27" y="569"/>
                      <a:pt x="15" y="612"/>
                    </a:cubicBezTo>
                    <a:cubicBezTo>
                      <a:pt x="1" y="640"/>
                      <a:pt x="82" y="683"/>
                      <a:pt x="130" y="683"/>
                    </a:cubicBezTo>
                    <a:cubicBezTo>
                      <a:pt x="146" y="683"/>
                      <a:pt x="158" y="678"/>
                      <a:pt x="162" y="668"/>
                    </a:cubicBezTo>
                    <a:cubicBezTo>
                      <a:pt x="181" y="619"/>
                      <a:pt x="384" y="121"/>
                      <a:pt x="371" y="65"/>
                    </a:cubicBezTo>
                    <a:cubicBezTo>
                      <a:pt x="368" y="34"/>
                      <a:pt x="358" y="0"/>
                      <a:pt x="33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6" name="Google Shape;9546;p63"/>
              <p:cNvSpPr/>
              <p:nvPr/>
            </p:nvSpPr>
            <p:spPr>
              <a:xfrm>
                <a:off x="5268110" y="4313150"/>
                <a:ext cx="92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811" extrusionOk="0">
                    <a:moveTo>
                      <a:pt x="152" y="0"/>
                    </a:moveTo>
                    <a:cubicBezTo>
                      <a:pt x="94" y="0"/>
                      <a:pt x="30" y="23"/>
                      <a:pt x="19" y="64"/>
                    </a:cubicBezTo>
                    <a:cubicBezTo>
                      <a:pt x="7" y="162"/>
                      <a:pt x="13" y="267"/>
                      <a:pt x="43" y="365"/>
                    </a:cubicBezTo>
                    <a:cubicBezTo>
                      <a:pt x="80" y="469"/>
                      <a:pt x="0" y="685"/>
                      <a:pt x="7" y="764"/>
                    </a:cubicBezTo>
                    <a:cubicBezTo>
                      <a:pt x="9" y="797"/>
                      <a:pt x="42" y="811"/>
                      <a:pt x="86" y="811"/>
                    </a:cubicBezTo>
                    <a:cubicBezTo>
                      <a:pt x="152" y="811"/>
                      <a:pt x="242" y="779"/>
                      <a:pt x="289" y="728"/>
                    </a:cubicBezTo>
                    <a:cubicBezTo>
                      <a:pt x="369" y="642"/>
                      <a:pt x="271" y="586"/>
                      <a:pt x="259" y="476"/>
                    </a:cubicBezTo>
                    <a:cubicBezTo>
                      <a:pt x="240" y="365"/>
                      <a:pt x="296" y="82"/>
                      <a:pt x="246" y="33"/>
                    </a:cubicBezTo>
                    <a:cubicBezTo>
                      <a:pt x="229" y="11"/>
                      <a:pt x="192" y="0"/>
                      <a:pt x="15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7" name="Google Shape;9547;p63"/>
              <p:cNvSpPr/>
              <p:nvPr/>
            </p:nvSpPr>
            <p:spPr>
              <a:xfrm>
                <a:off x="5258285" y="4314775"/>
                <a:ext cx="74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836" extrusionOk="0">
                    <a:moveTo>
                      <a:pt x="179" y="0"/>
                    </a:moveTo>
                    <a:cubicBezTo>
                      <a:pt x="124" y="0"/>
                      <a:pt x="63" y="26"/>
                      <a:pt x="55" y="66"/>
                    </a:cubicBezTo>
                    <a:cubicBezTo>
                      <a:pt x="37" y="140"/>
                      <a:pt x="117" y="380"/>
                      <a:pt x="92" y="503"/>
                    </a:cubicBezTo>
                    <a:cubicBezTo>
                      <a:pt x="68" y="626"/>
                      <a:pt x="0" y="724"/>
                      <a:pt x="43" y="792"/>
                    </a:cubicBezTo>
                    <a:cubicBezTo>
                      <a:pt x="64" y="821"/>
                      <a:pt x="105" y="835"/>
                      <a:pt x="146" y="835"/>
                    </a:cubicBezTo>
                    <a:cubicBezTo>
                      <a:pt x="201" y="835"/>
                      <a:pt x="257" y="810"/>
                      <a:pt x="271" y="761"/>
                    </a:cubicBezTo>
                    <a:cubicBezTo>
                      <a:pt x="295" y="675"/>
                      <a:pt x="221" y="583"/>
                      <a:pt x="240" y="466"/>
                    </a:cubicBezTo>
                    <a:cubicBezTo>
                      <a:pt x="252" y="349"/>
                      <a:pt x="295" y="91"/>
                      <a:pt x="264" y="36"/>
                    </a:cubicBezTo>
                    <a:cubicBezTo>
                      <a:pt x="250" y="11"/>
                      <a:pt x="216" y="0"/>
                      <a:pt x="17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8" name="Google Shape;9548;p63"/>
              <p:cNvSpPr/>
              <p:nvPr/>
            </p:nvSpPr>
            <p:spPr>
              <a:xfrm>
                <a:off x="5249985" y="4316575"/>
                <a:ext cx="61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763" extrusionOk="0">
                    <a:moveTo>
                      <a:pt x="129" y="1"/>
                    </a:moveTo>
                    <a:cubicBezTo>
                      <a:pt x="92" y="1"/>
                      <a:pt x="62" y="25"/>
                      <a:pt x="43" y="62"/>
                    </a:cubicBezTo>
                    <a:cubicBezTo>
                      <a:pt x="31" y="93"/>
                      <a:pt x="25" y="130"/>
                      <a:pt x="31" y="166"/>
                    </a:cubicBezTo>
                    <a:cubicBezTo>
                      <a:pt x="37" y="277"/>
                      <a:pt x="80" y="388"/>
                      <a:pt x="55" y="492"/>
                    </a:cubicBezTo>
                    <a:cubicBezTo>
                      <a:pt x="43" y="541"/>
                      <a:pt x="19" y="584"/>
                      <a:pt x="12" y="634"/>
                    </a:cubicBezTo>
                    <a:cubicBezTo>
                      <a:pt x="0" y="683"/>
                      <a:pt x="25" y="732"/>
                      <a:pt x="68" y="757"/>
                    </a:cubicBezTo>
                    <a:cubicBezTo>
                      <a:pt x="79" y="761"/>
                      <a:pt x="90" y="763"/>
                      <a:pt x="101" y="763"/>
                    </a:cubicBezTo>
                    <a:cubicBezTo>
                      <a:pt x="138" y="763"/>
                      <a:pt x="170" y="739"/>
                      <a:pt x="185" y="701"/>
                    </a:cubicBezTo>
                    <a:cubicBezTo>
                      <a:pt x="203" y="652"/>
                      <a:pt x="209" y="603"/>
                      <a:pt x="191" y="554"/>
                    </a:cubicBezTo>
                    <a:cubicBezTo>
                      <a:pt x="178" y="511"/>
                      <a:pt x="172" y="462"/>
                      <a:pt x="166" y="412"/>
                    </a:cubicBezTo>
                    <a:cubicBezTo>
                      <a:pt x="166" y="302"/>
                      <a:pt x="246" y="203"/>
                      <a:pt x="228" y="99"/>
                    </a:cubicBezTo>
                    <a:cubicBezTo>
                      <a:pt x="221" y="44"/>
                      <a:pt x="185" y="7"/>
                      <a:pt x="12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9" name="Google Shape;9549;p63"/>
              <p:cNvSpPr/>
              <p:nvPr/>
            </p:nvSpPr>
            <p:spPr>
              <a:xfrm>
                <a:off x="5241360" y="4316300"/>
                <a:ext cx="58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732" extrusionOk="0">
                    <a:moveTo>
                      <a:pt x="116" y="0"/>
                    </a:moveTo>
                    <a:cubicBezTo>
                      <a:pt x="105" y="0"/>
                      <a:pt x="93" y="2"/>
                      <a:pt x="81" y="5"/>
                    </a:cubicBezTo>
                    <a:cubicBezTo>
                      <a:pt x="38" y="36"/>
                      <a:pt x="19" y="85"/>
                      <a:pt x="26" y="134"/>
                    </a:cubicBezTo>
                    <a:cubicBezTo>
                      <a:pt x="26" y="233"/>
                      <a:pt x="69" y="331"/>
                      <a:pt x="50" y="423"/>
                    </a:cubicBezTo>
                    <a:cubicBezTo>
                      <a:pt x="44" y="485"/>
                      <a:pt x="13" y="540"/>
                      <a:pt x="7" y="595"/>
                    </a:cubicBezTo>
                    <a:cubicBezTo>
                      <a:pt x="1" y="657"/>
                      <a:pt x="32" y="725"/>
                      <a:pt x="87" y="731"/>
                    </a:cubicBezTo>
                    <a:cubicBezTo>
                      <a:pt x="91" y="731"/>
                      <a:pt x="94" y="731"/>
                      <a:pt x="98" y="731"/>
                    </a:cubicBezTo>
                    <a:cubicBezTo>
                      <a:pt x="137" y="731"/>
                      <a:pt x="175" y="702"/>
                      <a:pt x="191" y="663"/>
                    </a:cubicBezTo>
                    <a:cubicBezTo>
                      <a:pt x="204" y="620"/>
                      <a:pt x="204" y="571"/>
                      <a:pt x="191" y="528"/>
                    </a:cubicBezTo>
                    <a:cubicBezTo>
                      <a:pt x="179" y="485"/>
                      <a:pt x="173" y="442"/>
                      <a:pt x="173" y="399"/>
                    </a:cubicBezTo>
                    <a:cubicBezTo>
                      <a:pt x="173" y="343"/>
                      <a:pt x="185" y="294"/>
                      <a:pt x="204" y="245"/>
                    </a:cubicBezTo>
                    <a:cubicBezTo>
                      <a:pt x="228" y="196"/>
                      <a:pt x="235" y="134"/>
                      <a:pt x="216" y="79"/>
                    </a:cubicBezTo>
                    <a:cubicBezTo>
                      <a:pt x="201" y="30"/>
                      <a:pt x="162" y="0"/>
                      <a:pt x="116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0" name="Google Shape;9550;p63"/>
              <p:cNvSpPr/>
              <p:nvPr/>
            </p:nvSpPr>
            <p:spPr>
              <a:xfrm>
                <a:off x="5233685" y="4315500"/>
                <a:ext cx="66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45" extrusionOk="0">
                    <a:moveTo>
                      <a:pt x="197" y="0"/>
                    </a:moveTo>
                    <a:cubicBezTo>
                      <a:pt x="154" y="0"/>
                      <a:pt x="111" y="25"/>
                      <a:pt x="93" y="62"/>
                    </a:cubicBezTo>
                    <a:cubicBezTo>
                      <a:pt x="74" y="99"/>
                      <a:pt x="68" y="142"/>
                      <a:pt x="74" y="185"/>
                    </a:cubicBezTo>
                    <a:cubicBezTo>
                      <a:pt x="80" y="228"/>
                      <a:pt x="93" y="265"/>
                      <a:pt x="93" y="308"/>
                    </a:cubicBezTo>
                    <a:cubicBezTo>
                      <a:pt x="93" y="369"/>
                      <a:pt x="80" y="425"/>
                      <a:pt x="56" y="474"/>
                    </a:cubicBezTo>
                    <a:cubicBezTo>
                      <a:pt x="31" y="517"/>
                      <a:pt x="1" y="566"/>
                      <a:pt x="25" y="609"/>
                    </a:cubicBezTo>
                    <a:cubicBezTo>
                      <a:pt x="39" y="632"/>
                      <a:pt x="63" y="644"/>
                      <a:pt x="89" y="644"/>
                    </a:cubicBezTo>
                    <a:cubicBezTo>
                      <a:pt x="98" y="644"/>
                      <a:pt x="108" y="643"/>
                      <a:pt x="117" y="640"/>
                    </a:cubicBezTo>
                    <a:cubicBezTo>
                      <a:pt x="148" y="621"/>
                      <a:pt x="173" y="597"/>
                      <a:pt x="185" y="560"/>
                    </a:cubicBezTo>
                    <a:cubicBezTo>
                      <a:pt x="191" y="529"/>
                      <a:pt x="197" y="492"/>
                      <a:pt x="197" y="455"/>
                    </a:cubicBezTo>
                    <a:cubicBezTo>
                      <a:pt x="191" y="332"/>
                      <a:pt x="210" y="209"/>
                      <a:pt x="253" y="93"/>
                    </a:cubicBezTo>
                    <a:cubicBezTo>
                      <a:pt x="265" y="56"/>
                      <a:pt x="240" y="7"/>
                      <a:pt x="19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1" name="Google Shape;9551;p63"/>
              <p:cNvSpPr/>
              <p:nvPr/>
            </p:nvSpPr>
            <p:spPr>
              <a:xfrm>
                <a:off x="5218150" y="4017250"/>
                <a:ext cx="472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310" extrusionOk="0">
                    <a:moveTo>
                      <a:pt x="532" y="0"/>
                    </a:moveTo>
                    <a:cubicBezTo>
                      <a:pt x="468" y="0"/>
                      <a:pt x="404" y="8"/>
                      <a:pt x="345" y="30"/>
                    </a:cubicBezTo>
                    <a:cubicBezTo>
                      <a:pt x="203" y="86"/>
                      <a:pt x="99" y="209"/>
                      <a:pt x="62" y="356"/>
                    </a:cubicBezTo>
                    <a:cubicBezTo>
                      <a:pt x="0" y="639"/>
                      <a:pt x="111" y="928"/>
                      <a:pt x="338" y="1094"/>
                    </a:cubicBezTo>
                    <a:cubicBezTo>
                      <a:pt x="531" y="1236"/>
                      <a:pt x="765" y="1310"/>
                      <a:pt x="1002" y="1310"/>
                    </a:cubicBezTo>
                    <a:cubicBezTo>
                      <a:pt x="1082" y="1310"/>
                      <a:pt x="1163" y="1301"/>
                      <a:pt x="1242" y="1284"/>
                    </a:cubicBezTo>
                    <a:cubicBezTo>
                      <a:pt x="1549" y="1204"/>
                      <a:pt x="1795" y="989"/>
                      <a:pt x="1857" y="731"/>
                    </a:cubicBezTo>
                    <a:cubicBezTo>
                      <a:pt x="1887" y="627"/>
                      <a:pt x="1875" y="516"/>
                      <a:pt x="1832" y="424"/>
                    </a:cubicBezTo>
                    <a:cubicBezTo>
                      <a:pt x="1758" y="295"/>
                      <a:pt x="1605" y="203"/>
                      <a:pt x="1439" y="153"/>
                    </a:cubicBezTo>
                    <a:cubicBezTo>
                      <a:pt x="1273" y="117"/>
                      <a:pt x="1107" y="80"/>
                      <a:pt x="941" y="61"/>
                    </a:cubicBezTo>
                    <a:cubicBezTo>
                      <a:pt x="808" y="36"/>
                      <a:pt x="667" y="0"/>
                      <a:pt x="53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2" name="Google Shape;9552;p63"/>
              <p:cNvSpPr/>
              <p:nvPr/>
            </p:nvSpPr>
            <p:spPr>
              <a:xfrm>
                <a:off x="5214600" y="3595400"/>
                <a:ext cx="203950" cy="107425"/>
              </a:xfrm>
              <a:custGeom>
                <a:avLst/>
                <a:gdLst/>
                <a:ahLst/>
                <a:cxnLst/>
                <a:rect l="l" t="t" r="r" b="b"/>
                <a:pathLst>
                  <a:path w="8158" h="4297" extrusionOk="0">
                    <a:moveTo>
                      <a:pt x="1562" y="1"/>
                    </a:moveTo>
                    <a:cubicBezTo>
                      <a:pt x="1311" y="1"/>
                      <a:pt x="1065" y="35"/>
                      <a:pt x="837" y="130"/>
                    </a:cubicBezTo>
                    <a:cubicBezTo>
                      <a:pt x="345" y="339"/>
                      <a:pt x="1" y="948"/>
                      <a:pt x="284" y="1378"/>
                    </a:cubicBezTo>
                    <a:cubicBezTo>
                      <a:pt x="462" y="1654"/>
                      <a:pt x="812" y="1765"/>
                      <a:pt x="1083" y="1962"/>
                    </a:cubicBezTo>
                    <a:cubicBezTo>
                      <a:pt x="1507" y="2269"/>
                      <a:pt x="1728" y="2761"/>
                      <a:pt x="1974" y="3210"/>
                    </a:cubicBezTo>
                    <a:cubicBezTo>
                      <a:pt x="2220" y="3664"/>
                      <a:pt x="2552" y="4132"/>
                      <a:pt x="3068" y="4267"/>
                    </a:cubicBezTo>
                    <a:cubicBezTo>
                      <a:pt x="3141" y="4287"/>
                      <a:pt x="3218" y="4297"/>
                      <a:pt x="3295" y="4297"/>
                    </a:cubicBezTo>
                    <a:cubicBezTo>
                      <a:pt x="3616" y="4297"/>
                      <a:pt x="3941" y="4128"/>
                      <a:pt x="3990" y="3830"/>
                    </a:cubicBezTo>
                    <a:cubicBezTo>
                      <a:pt x="4058" y="3468"/>
                      <a:pt x="3701" y="3179"/>
                      <a:pt x="3431" y="2921"/>
                    </a:cubicBezTo>
                    <a:cubicBezTo>
                      <a:pt x="3093" y="2601"/>
                      <a:pt x="2841" y="2202"/>
                      <a:pt x="2687" y="1759"/>
                    </a:cubicBezTo>
                    <a:cubicBezTo>
                      <a:pt x="2656" y="1667"/>
                      <a:pt x="2632" y="1550"/>
                      <a:pt x="2712" y="1482"/>
                    </a:cubicBezTo>
                    <a:cubicBezTo>
                      <a:pt x="2740" y="1457"/>
                      <a:pt x="2772" y="1446"/>
                      <a:pt x="2806" y="1446"/>
                    </a:cubicBezTo>
                    <a:cubicBezTo>
                      <a:pt x="2913" y="1446"/>
                      <a:pt x="3035" y="1552"/>
                      <a:pt x="3105" y="1654"/>
                    </a:cubicBezTo>
                    <a:cubicBezTo>
                      <a:pt x="3393" y="2077"/>
                      <a:pt x="3730" y="2964"/>
                      <a:pt x="4085" y="2964"/>
                    </a:cubicBezTo>
                    <a:cubicBezTo>
                      <a:pt x="4086" y="2964"/>
                      <a:pt x="4087" y="2964"/>
                      <a:pt x="4089" y="2964"/>
                    </a:cubicBezTo>
                    <a:cubicBezTo>
                      <a:pt x="4451" y="2958"/>
                      <a:pt x="4765" y="2079"/>
                      <a:pt x="5060" y="1654"/>
                    </a:cubicBezTo>
                    <a:cubicBezTo>
                      <a:pt x="5130" y="1552"/>
                      <a:pt x="5249" y="1446"/>
                      <a:pt x="5356" y="1446"/>
                    </a:cubicBezTo>
                    <a:cubicBezTo>
                      <a:pt x="5390" y="1446"/>
                      <a:pt x="5423" y="1457"/>
                      <a:pt x="5453" y="1482"/>
                    </a:cubicBezTo>
                    <a:cubicBezTo>
                      <a:pt x="5527" y="1550"/>
                      <a:pt x="5508" y="1667"/>
                      <a:pt x="5472" y="1759"/>
                    </a:cubicBezTo>
                    <a:cubicBezTo>
                      <a:pt x="5318" y="2202"/>
                      <a:pt x="5066" y="2601"/>
                      <a:pt x="4728" y="2921"/>
                    </a:cubicBezTo>
                    <a:cubicBezTo>
                      <a:pt x="4457" y="3185"/>
                      <a:pt x="4107" y="3468"/>
                      <a:pt x="4168" y="3830"/>
                    </a:cubicBezTo>
                    <a:cubicBezTo>
                      <a:pt x="4218" y="4124"/>
                      <a:pt x="4549" y="4296"/>
                      <a:pt x="4873" y="4296"/>
                    </a:cubicBezTo>
                    <a:cubicBezTo>
                      <a:pt x="4949" y="4296"/>
                      <a:pt x="5025" y="4287"/>
                      <a:pt x="5097" y="4267"/>
                    </a:cubicBezTo>
                    <a:cubicBezTo>
                      <a:pt x="5607" y="4132"/>
                      <a:pt x="5939" y="3664"/>
                      <a:pt x="6191" y="3210"/>
                    </a:cubicBezTo>
                    <a:cubicBezTo>
                      <a:pt x="6437" y="2761"/>
                      <a:pt x="6652" y="2263"/>
                      <a:pt x="7082" y="1962"/>
                    </a:cubicBezTo>
                    <a:cubicBezTo>
                      <a:pt x="7352" y="1765"/>
                      <a:pt x="7697" y="1654"/>
                      <a:pt x="7875" y="1378"/>
                    </a:cubicBezTo>
                    <a:cubicBezTo>
                      <a:pt x="8158" y="948"/>
                      <a:pt x="7813" y="339"/>
                      <a:pt x="7328" y="130"/>
                    </a:cubicBezTo>
                    <a:cubicBezTo>
                      <a:pt x="7097" y="35"/>
                      <a:pt x="6850" y="1"/>
                      <a:pt x="6598" y="1"/>
                    </a:cubicBezTo>
                    <a:cubicBezTo>
                      <a:pt x="6315" y="1"/>
                      <a:pt x="6025" y="44"/>
                      <a:pt x="5748" y="93"/>
                    </a:cubicBezTo>
                    <a:cubicBezTo>
                      <a:pt x="5189" y="185"/>
                      <a:pt x="4636" y="290"/>
                      <a:pt x="4082" y="401"/>
                    </a:cubicBezTo>
                    <a:cubicBezTo>
                      <a:pt x="3523" y="290"/>
                      <a:pt x="2970" y="185"/>
                      <a:pt x="2417" y="93"/>
                    </a:cubicBezTo>
                    <a:cubicBezTo>
                      <a:pt x="2136" y="44"/>
                      <a:pt x="1845" y="1"/>
                      <a:pt x="156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3" name="Google Shape;9553;p63"/>
              <p:cNvSpPr/>
              <p:nvPr/>
            </p:nvSpPr>
            <p:spPr>
              <a:xfrm>
                <a:off x="5147300" y="3277175"/>
                <a:ext cx="57200" cy="17700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7080" extrusionOk="0">
                    <a:moveTo>
                      <a:pt x="1357" y="1"/>
                    </a:moveTo>
                    <a:cubicBezTo>
                      <a:pt x="1056" y="1"/>
                      <a:pt x="778" y="99"/>
                      <a:pt x="769" y="320"/>
                    </a:cubicBezTo>
                    <a:cubicBezTo>
                      <a:pt x="744" y="762"/>
                      <a:pt x="886" y="2176"/>
                      <a:pt x="861" y="3135"/>
                    </a:cubicBezTo>
                    <a:cubicBezTo>
                      <a:pt x="843" y="4100"/>
                      <a:pt x="480" y="5514"/>
                      <a:pt x="394" y="5919"/>
                    </a:cubicBezTo>
                    <a:cubicBezTo>
                      <a:pt x="308" y="6319"/>
                      <a:pt x="1" y="6583"/>
                      <a:pt x="50" y="6835"/>
                    </a:cubicBezTo>
                    <a:cubicBezTo>
                      <a:pt x="75" y="6978"/>
                      <a:pt x="453" y="7079"/>
                      <a:pt x="793" y="7079"/>
                    </a:cubicBezTo>
                    <a:cubicBezTo>
                      <a:pt x="1039" y="7079"/>
                      <a:pt x="1265" y="7026"/>
                      <a:pt x="1322" y="6897"/>
                    </a:cubicBezTo>
                    <a:cubicBezTo>
                      <a:pt x="1451" y="6589"/>
                      <a:pt x="1199" y="5766"/>
                      <a:pt x="1193" y="5249"/>
                    </a:cubicBezTo>
                    <a:cubicBezTo>
                      <a:pt x="1193" y="4733"/>
                      <a:pt x="1685" y="1660"/>
                      <a:pt x="1857" y="1395"/>
                    </a:cubicBezTo>
                    <a:cubicBezTo>
                      <a:pt x="1986" y="1199"/>
                      <a:pt x="2287" y="621"/>
                      <a:pt x="2091" y="277"/>
                    </a:cubicBezTo>
                    <a:cubicBezTo>
                      <a:pt x="1989" y="101"/>
                      <a:pt x="1661" y="1"/>
                      <a:pt x="135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4" name="Google Shape;9554;p63"/>
              <p:cNvSpPr/>
              <p:nvPr/>
            </p:nvSpPr>
            <p:spPr>
              <a:xfrm>
                <a:off x="5122100" y="3459325"/>
                <a:ext cx="59350" cy="189300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7572" extrusionOk="0">
                    <a:moveTo>
                      <a:pt x="1433" y="749"/>
                    </a:moveTo>
                    <a:cubicBezTo>
                      <a:pt x="1568" y="749"/>
                      <a:pt x="1728" y="875"/>
                      <a:pt x="1716" y="1006"/>
                    </a:cubicBezTo>
                    <a:cubicBezTo>
                      <a:pt x="1697" y="1203"/>
                      <a:pt x="929" y="3791"/>
                      <a:pt x="849" y="4682"/>
                    </a:cubicBezTo>
                    <a:lnTo>
                      <a:pt x="843" y="4682"/>
                    </a:lnTo>
                    <a:cubicBezTo>
                      <a:pt x="843" y="4682"/>
                      <a:pt x="990" y="1578"/>
                      <a:pt x="1273" y="859"/>
                    </a:cubicBezTo>
                    <a:cubicBezTo>
                      <a:pt x="1304" y="781"/>
                      <a:pt x="1365" y="749"/>
                      <a:pt x="1433" y="749"/>
                    </a:cubicBezTo>
                    <a:close/>
                    <a:moveTo>
                      <a:pt x="1236" y="0"/>
                    </a:moveTo>
                    <a:cubicBezTo>
                      <a:pt x="1064" y="0"/>
                      <a:pt x="934" y="43"/>
                      <a:pt x="904" y="121"/>
                    </a:cubicBezTo>
                    <a:cubicBezTo>
                      <a:pt x="585" y="889"/>
                      <a:pt x="1" y="7220"/>
                      <a:pt x="68" y="7442"/>
                    </a:cubicBezTo>
                    <a:cubicBezTo>
                      <a:pt x="98" y="7533"/>
                      <a:pt x="197" y="7572"/>
                      <a:pt x="313" y="7572"/>
                    </a:cubicBezTo>
                    <a:cubicBezTo>
                      <a:pt x="485" y="7572"/>
                      <a:pt x="693" y="7487"/>
                      <a:pt x="763" y="7362"/>
                    </a:cubicBezTo>
                    <a:cubicBezTo>
                      <a:pt x="880" y="7153"/>
                      <a:pt x="1291" y="5100"/>
                      <a:pt x="1580" y="3588"/>
                    </a:cubicBezTo>
                    <a:cubicBezTo>
                      <a:pt x="1869" y="2076"/>
                      <a:pt x="2373" y="551"/>
                      <a:pt x="2072" y="299"/>
                    </a:cubicBezTo>
                    <a:cubicBezTo>
                      <a:pt x="1824" y="91"/>
                      <a:pt x="1486" y="0"/>
                      <a:pt x="1236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5" name="Google Shape;9555;p63"/>
              <p:cNvSpPr/>
              <p:nvPr/>
            </p:nvSpPr>
            <p:spPr>
              <a:xfrm>
                <a:off x="5133025" y="3652625"/>
                <a:ext cx="164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658" h="1520" extrusionOk="0">
                    <a:moveTo>
                      <a:pt x="218" y="0"/>
                    </a:moveTo>
                    <a:cubicBezTo>
                      <a:pt x="147" y="0"/>
                      <a:pt x="80" y="42"/>
                      <a:pt x="49" y="109"/>
                    </a:cubicBezTo>
                    <a:cubicBezTo>
                      <a:pt x="12" y="189"/>
                      <a:pt x="0" y="275"/>
                      <a:pt x="18" y="367"/>
                    </a:cubicBezTo>
                    <a:cubicBezTo>
                      <a:pt x="37" y="570"/>
                      <a:pt x="117" y="767"/>
                      <a:pt x="117" y="970"/>
                    </a:cubicBezTo>
                    <a:cubicBezTo>
                      <a:pt x="117" y="1056"/>
                      <a:pt x="98" y="1142"/>
                      <a:pt x="98" y="1228"/>
                    </a:cubicBezTo>
                    <a:cubicBezTo>
                      <a:pt x="98" y="1314"/>
                      <a:pt x="129" y="1394"/>
                      <a:pt x="184" y="1455"/>
                    </a:cubicBezTo>
                    <a:cubicBezTo>
                      <a:pt x="233" y="1498"/>
                      <a:pt x="292" y="1519"/>
                      <a:pt x="350" y="1519"/>
                    </a:cubicBezTo>
                    <a:cubicBezTo>
                      <a:pt x="411" y="1519"/>
                      <a:pt x="473" y="1496"/>
                      <a:pt x="523" y="1449"/>
                    </a:cubicBezTo>
                    <a:cubicBezTo>
                      <a:pt x="609" y="1363"/>
                      <a:pt x="658" y="1234"/>
                      <a:pt x="652" y="1111"/>
                    </a:cubicBezTo>
                    <a:cubicBezTo>
                      <a:pt x="645" y="982"/>
                      <a:pt x="621" y="853"/>
                      <a:pt x="578" y="736"/>
                    </a:cubicBezTo>
                    <a:cubicBezTo>
                      <a:pt x="523" y="564"/>
                      <a:pt x="473" y="398"/>
                      <a:pt x="424" y="232"/>
                    </a:cubicBezTo>
                    <a:cubicBezTo>
                      <a:pt x="393" y="140"/>
                      <a:pt x="350" y="29"/>
                      <a:pt x="258" y="5"/>
                    </a:cubicBezTo>
                    <a:cubicBezTo>
                      <a:pt x="245" y="2"/>
                      <a:pt x="232" y="0"/>
                      <a:pt x="218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6" name="Google Shape;9556;p63"/>
              <p:cNvSpPr/>
              <p:nvPr/>
            </p:nvSpPr>
            <p:spPr>
              <a:xfrm>
                <a:off x="5138400" y="3692475"/>
                <a:ext cx="985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636" extrusionOk="0">
                    <a:moveTo>
                      <a:pt x="213" y="0"/>
                    </a:moveTo>
                    <a:cubicBezTo>
                      <a:pt x="197" y="0"/>
                      <a:pt x="181" y="3"/>
                      <a:pt x="166" y="9"/>
                    </a:cubicBezTo>
                    <a:cubicBezTo>
                      <a:pt x="111" y="21"/>
                      <a:pt x="68" y="46"/>
                      <a:pt x="25" y="83"/>
                    </a:cubicBezTo>
                    <a:cubicBezTo>
                      <a:pt x="0" y="267"/>
                      <a:pt x="92" y="587"/>
                      <a:pt x="258" y="636"/>
                    </a:cubicBezTo>
                    <a:cubicBezTo>
                      <a:pt x="357" y="501"/>
                      <a:pt x="394" y="322"/>
                      <a:pt x="363" y="156"/>
                    </a:cubicBezTo>
                    <a:cubicBezTo>
                      <a:pt x="363" y="113"/>
                      <a:pt x="338" y="70"/>
                      <a:pt x="314" y="40"/>
                    </a:cubicBezTo>
                    <a:cubicBezTo>
                      <a:pt x="284" y="14"/>
                      <a:pt x="248" y="0"/>
                      <a:pt x="213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7" name="Google Shape;9557;p63"/>
              <p:cNvSpPr/>
              <p:nvPr/>
            </p:nvSpPr>
            <p:spPr>
              <a:xfrm>
                <a:off x="5142075" y="3714950"/>
                <a:ext cx="587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26" extrusionOk="0">
                    <a:moveTo>
                      <a:pt x="96" y="0"/>
                    </a:moveTo>
                    <a:cubicBezTo>
                      <a:pt x="68" y="0"/>
                      <a:pt x="40" y="11"/>
                      <a:pt x="19" y="32"/>
                    </a:cubicBezTo>
                    <a:cubicBezTo>
                      <a:pt x="1" y="142"/>
                      <a:pt x="7" y="259"/>
                      <a:pt x="44" y="364"/>
                    </a:cubicBezTo>
                    <a:cubicBezTo>
                      <a:pt x="50" y="395"/>
                      <a:pt x="81" y="425"/>
                      <a:pt x="99" y="425"/>
                    </a:cubicBezTo>
                    <a:cubicBezTo>
                      <a:pt x="118" y="425"/>
                      <a:pt x="136" y="401"/>
                      <a:pt x="142" y="382"/>
                    </a:cubicBezTo>
                    <a:cubicBezTo>
                      <a:pt x="179" y="333"/>
                      <a:pt x="204" y="272"/>
                      <a:pt x="216" y="210"/>
                    </a:cubicBezTo>
                    <a:cubicBezTo>
                      <a:pt x="234" y="149"/>
                      <a:pt x="222" y="87"/>
                      <a:pt x="179" y="38"/>
                    </a:cubicBezTo>
                    <a:cubicBezTo>
                      <a:pt x="157" y="13"/>
                      <a:pt x="126" y="0"/>
                      <a:pt x="96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8" name="Google Shape;9558;p63"/>
              <p:cNvSpPr/>
              <p:nvPr/>
            </p:nvSpPr>
            <p:spPr>
              <a:xfrm>
                <a:off x="5114425" y="3654700"/>
                <a:ext cx="14475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519" extrusionOk="0">
                    <a:moveTo>
                      <a:pt x="370" y="1"/>
                    </a:moveTo>
                    <a:cubicBezTo>
                      <a:pt x="366" y="1"/>
                      <a:pt x="361" y="1"/>
                      <a:pt x="357" y="2"/>
                    </a:cubicBezTo>
                    <a:cubicBezTo>
                      <a:pt x="258" y="14"/>
                      <a:pt x="209" y="118"/>
                      <a:pt x="179" y="211"/>
                    </a:cubicBezTo>
                    <a:cubicBezTo>
                      <a:pt x="93" y="493"/>
                      <a:pt x="37" y="788"/>
                      <a:pt x="13" y="1083"/>
                    </a:cubicBezTo>
                    <a:cubicBezTo>
                      <a:pt x="0" y="1163"/>
                      <a:pt x="0" y="1249"/>
                      <a:pt x="19" y="1335"/>
                    </a:cubicBezTo>
                    <a:cubicBezTo>
                      <a:pt x="36" y="1454"/>
                      <a:pt x="131" y="1518"/>
                      <a:pt x="227" y="1518"/>
                    </a:cubicBezTo>
                    <a:cubicBezTo>
                      <a:pt x="304" y="1518"/>
                      <a:pt x="382" y="1476"/>
                      <a:pt x="418" y="1385"/>
                    </a:cubicBezTo>
                    <a:cubicBezTo>
                      <a:pt x="467" y="1299"/>
                      <a:pt x="492" y="1200"/>
                      <a:pt x="504" y="1102"/>
                    </a:cubicBezTo>
                    <a:cubicBezTo>
                      <a:pt x="554" y="831"/>
                      <a:pt x="578" y="561"/>
                      <a:pt x="566" y="284"/>
                    </a:cubicBezTo>
                    <a:cubicBezTo>
                      <a:pt x="560" y="217"/>
                      <a:pt x="547" y="149"/>
                      <a:pt x="517" y="94"/>
                    </a:cubicBezTo>
                    <a:cubicBezTo>
                      <a:pt x="488" y="37"/>
                      <a:pt x="428" y="1"/>
                      <a:pt x="37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9" name="Google Shape;9559;p63"/>
              <p:cNvSpPr/>
              <p:nvPr/>
            </p:nvSpPr>
            <p:spPr>
              <a:xfrm>
                <a:off x="5110575" y="3696375"/>
                <a:ext cx="120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1097" extrusionOk="0">
                    <a:moveTo>
                      <a:pt x="253" y="0"/>
                    </a:moveTo>
                    <a:cubicBezTo>
                      <a:pt x="191" y="0"/>
                      <a:pt x="136" y="31"/>
                      <a:pt x="105" y="86"/>
                    </a:cubicBezTo>
                    <a:cubicBezTo>
                      <a:pt x="74" y="136"/>
                      <a:pt x="56" y="197"/>
                      <a:pt x="56" y="259"/>
                    </a:cubicBezTo>
                    <a:cubicBezTo>
                      <a:pt x="44" y="369"/>
                      <a:pt x="62" y="480"/>
                      <a:pt x="44" y="590"/>
                    </a:cubicBezTo>
                    <a:cubicBezTo>
                      <a:pt x="25" y="683"/>
                      <a:pt x="13" y="781"/>
                      <a:pt x="7" y="873"/>
                    </a:cubicBezTo>
                    <a:cubicBezTo>
                      <a:pt x="1" y="972"/>
                      <a:pt x="56" y="1058"/>
                      <a:pt x="142" y="1094"/>
                    </a:cubicBezTo>
                    <a:cubicBezTo>
                      <a:pt x="153" y="1096"/>
                      <a:pt x="164" y="1097"/>
                      <a:pt x="174" y="1097"/>
                    </a:cubicBezTo>
                    <a:cubicBezTo>
                      <a:pt x="248" y="1097"/>
                      <a:pt x="313" y="1061"/>
                      <a:pt x="345" y="996"/>
                    </a:cubicBezTo>
                    <a:cubicBezTo>
                      <a:pt x="382" y="922"/>
                      <a:pt x="406" y="849"/>
                      <a:pt x="419" y="769"/>
                    </a:cubicBezTo>
                    <a:cubicBezTo>
                      <a:pt x="449" y="578"/>
                      <a:pt x="480" y="381"/>
                      <a:pt x="431" y="203"/>
                    </a:cubicBezTo>
                    <a:cubicBezTo>
                      <a:pt x="406" y="105"/>
                      <a:pt x="345" y="7"/>
                      <a:pt x="253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0" name="Google Shape;9560;p63"/>
              <p:cNvSpPr/>
              <p:nvPr/>
            </p:nvSpPr>
            <p:spPr>
              <a:xfrm>
                <a:off x="5116275" y="3726575"/>
                <a:ext cx="121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63" extrusionOk="0">
                    <a:moveTo>
                      <a:pt x="120" y="0"/>
                    </a:moveTo>
                    <a:cubicBezTo>
                      <a:pt x="65" y="0"/>
                      <a:pt x="12" y="60"/>
                      <a:pt x="6" y="120"/>
                    </a:cubicBezTo>
                    <a:cubicBezTo>
                      <a:pt x="0" y="188"/>
                      <a:pt x="25" y="255"/>
                      <a:pt x="74" y="311"/>
                    </a:cubicBezTo>
                    <a:cubicBezTo>
                      <a:pt x="117" y="360"/>
                      <a:pt x="154" y="421"/>
                      <a:pt x="191" y="483"/>
                    </a:cubicBezTo>
                    <a:cubicBezTo>
                      <a:pt x="221" y="544"/>
                      <a:pt x="227" y="624"/>
                      <a:pt x="271" y="686"/>
                    </a:cubicBezTo>
                    <a:cubicBezTo>
                      <a:pt x="296" y="728"/>
                      <a:pt x="346" y="762"/>
                      <a:pt x="392" y="762"/>
                    </a:cubicBezTo>
                    <a:cubicBezTo>
                      <a:pt x="412" y="762"/>
                      <a:pt x="432" y="756"/>
                      <a:pt x="449" y="741"/>
                    </a:cubicBezTo>
                    <a:cubicBezTo>
                      <a:pt x="473" y="710"/>
                      <a:pt x="486" y="667"/>
                      <a:pt x="473" y="624"/>
                    </a:cubicBezTo>
                    <a:cubicBezTo>
                      <a:pt x="461" y="587"/>
                      <a:pt x="443" y="550"/>
                      <a:pt x="424" y="513"/>
                    </a:cubicBezTo>
                    <a:cubicBezTo>
                      <a:pt x="357" y="397"/>
                      <a:pt x="295" y="274"/>
                      <a:pt x="252" y="145"/>
                    </a:cubicBezTo>
                    <a:cubicBezTo>
                      <a:pt x="227" y="89"/>
                      <a:pt x="203" y="16"/>
                      <a:pt x="141" y="3"/>
                    </a:cubicBezTo>
                    <a:cubicBezTo>
                      <a:pt x="134" y="1"/>
                      <a:pt x="127" y="0"/>
                      <a:pt x="12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1" name="Google Shape;9561;p63"/>
              <p:cNvSpPr/>
              <p:nvPr/>
            </p:nvSpPr>
            <p:spPr>
              <a:xfrm>
                <a:off x="5128550" y="3745675"/>
                <a:ext cx="75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9" extrusionOk="0">
                    <a:moveTo>
                      <a:pt x="102" y="0"/>
                    </a:moveTo>
                    <a:cubicBezTo>
                      <a:pt x="97" y="0"/>
                      <a:pt x="92" y="1"/>
                      <a:pt x="87" y="1"/>
                    </a:cubicBezTo>
                    <a:cubicBezTo>
                      <a:pt x="1" y="198"/>
                      <a:pt x="99" y="487"/>
                      <a:pt x="271" y="549"/>
                    </a:cubicBezTo>
                    <a:cubicBezTo>
                      <a:pt x="296" y="432"/>
                      <a:pt x="302" y="321"/>
                      <a:pt x="284" y="204"/>
                    </a:cubicBezTo>
                    <a:cubicBezTo>
                      <a:pt x="260" y="10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2" name="Google Shape;9562;p63"/>
              <p:cNvSpPr/>
              <p:nvPr/>
            </p:nvSpPr>
            <p:spPr>
              <a:xfrm>
                <a:off x="5222800" y="3273175"/>
                <a:ext cx="93725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8061" extrusionOk="0">
                    <a:moveTo>
                      <a:pt x="3127" y="0"/>
                    </a:moveTo>
                    <a:lnTo>
                      <a:pt x="3127" y="0"/>
                    </a:lnTo>
                    <a:cubicBezTo>
                      <a:pt x="3127" y="0"/>
                      <a:pt x="3201" y="4543"/>
                      <a:pt x="3127" y="4610"/>
                    </a:cubicBezTo>
                    <a:cubicBezTo>
                      <a:pt x="3048" y="4684"/>
                      <a:pt x="2654" y="4936"/>
                      <a:pt x="2150" y="5772"/>
                    </a:cubicBezTo>
                    <a:cubicBezTo>
                      <a:pt x="1665" y="6571"/>
                      <a:pt x="1492" y="7395"/>
                      <a:pt x="1210" y="7450"/>
                    </a:cubicBezTo>
                    <a:cubicBezTo>
                      <a:pt x="1200" y="7452"/>
                      <a:pt x="1190" y="7453"/>
                      <a:pt x="1180" y="7453"/>
                    </a:cubicBezTo>
                    <a:cubicBezTo>
                      <a:pt x="907" y="7453"/>
                      <a:pt x="313" y="6850"/>
                      <a:pt x="134" y="6850"/>
                    </a:cubicBezTo>
                    <a:cubicBezTo>
                      <a:pt x="114" y="6850"/>
                      <a:pt x="100" y="6857"/>
                      <a:pt x="91" y="6872"/>
                    </a:cubicBezTo>
                    <a:cubicBezTo>
                      <a:pt x="1" y="7029"/>
                      <a:pt x="669" y="8060"/>
                      <a:pt x="1215" y="8060"/>
                    </a:cubicBezTo>
                    <a:cubicBezTo>
                      <a:pt x="1228" y="8060"/>
                      <a:pt x="1240" y="8060"/>
                      <a:pt x="1253" y="8059"/>
                    </a:cubicBezTo>
                    <a:cubicBezTo>
                      <a:pt x="1806" y="8009"/>
                      <a:pt x="2150" y="7026"/>
                      <a:pt x="2451" y="6252"/>
                    </a:cubicBezTo>
                    <a:cubicBezTo>
                      <a:pt x="2753" y="5483"/>
                      <a:pt x="3748" y="5065"/>
                      <a:pt x="3748" y="5065"/>
                    </a:cubicBezTo>
                    <a:lnTo>
                      <a:pt x="3748" y="25"/>
                    </a:lnTo>
                    <a:cubicBezTo>
                      <a:pt x="3429" y="25"/>
                      <a:pt x="3128" y="0"/>
                      <a:pt x="312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3" name="Google Shape;9563;p63"/>
              <p:cNvSpPr/>
              <p:nvPr/>
            </p:nvSpPr>
            <p:spPr>
              <a:xfrm>
                <a:off x="5228100" y="3274500"/>
                <a:ext cx="7612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04" extrusionOk="0">
                    <a:moveTo>
                      <a:pt x="502" y="0"/>
                    </a:moveTo>
                    <a:cubicBezTo>
                      <a:pt x="143" y="0"/>
                      <a:pt x="0" y="171"/>
                      <a:pt x="76" y="292"/>
                    </a:cubicBezTo>
                    <a:cubicBezTo>
                      <a:pt x="155" y="413"/>
                      <a:pt x="1637" y="703"/>
                      <a:pt x="2617" y="703"/>
                    </a:cubicBezTo>
                    <a:cubicBezTo>
                      <a:pt x="2775" y="703"/>
                      <a:pt x="2921" y="696"/>
                      <a:pt x="3045" y="679"/>
                    </a:cubicBezTo>
                    <a:lnTo>
                      <a:pt x="3002" y="230"/>
                    </a:lnTo>
                    <a:cubicBezTo>
                      <a:pt x="3002" y="230"/>
                      <a:pt x="1317" y="126"/>
                      <a:pt x="770" y="27"/>
                    </a:cubicBezTo>
                    <a:cubicBezTo>
                      <a:pt x="670" y="8"/>
                      <a:pt x="581" y="0"/>
                      <a:pt x="50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4" name="Google Shape;9564;p63"/>
              <p:cNvSpPr/>
              <p:nvPr/>
            </p:nvSpPr>
            <p:spPr>
              <a:xfrm>
                <a:off x="5277625" y="3243725"/>
                <a:ext cx="34750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414" extrusionOk="0">
                    <a:moveTo>
                      <a:pt x="246" y="1"/>
                    </a:moveTo>
                    <a:cubicBezTo>
                      <a:pt x="64" y="1"/>
                      <a:pt x="1" y="127"/>
                      <a:pt x="43" y="207"/>
                    </a:cubicBezTo>
                    <a:cubicBezTo>
                      <a:pt x="82" y="284"/>
                      <a:pt x="642" y="413"/>
                      <a:pt x="1073" y="413"/>
                    </a:cubicBezTo>
                    <a:cubicBezTo>
                      <a:pt x="1193" y="413"/>
                      <a:pt x="1303" y="403"/>
                      <a:pt x="1389" y="379"/>
                    </a:cubicBezTo>
                    <a:lnTo>
                      <a:pt x="1340" y="72"/>
                    </a:lnTo>
                    <a:cubicBezTo>
                      <a:pt x="1340" y="72"/>
                      <a:pt x="590" y="60"/>
                      <a:pt x="338" y="10"/>
                    </a:cubicBezTo>
                    <a:cubicBezTo>
                      <a:pt x="305" y="4"/>
                      <a:pt x="274" y="1"/>
                      <a:pt x="246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5" name="Google Shape;9565;p63"/>
              <p:cNvSpPr/>
              <p:nvPr/>
            </p:nvSpPr>
            <p:spPr>
              <a:xfrm>
                <a:off x="5289300" y="3228050"/>
                <a:ext cx="270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381" extrusionOk="0">
                    <a:moveTo>
                      <a:pt x="182" y="0"/>
                    </a:moveTo>
                    <a:cubicBezTo>
                      <a:pt x="45" y="0"/>
                      <a:pt x="0" y="115"/>
                      <a:pt x="37" y="189"/>
                    </a:cubicBezTo>
                    <a:cubicBezTo>
                      <a:pt x="67" y="253"/>
                      <a:pt x="525" y="381"/>
                      <a:pt x="863" y="381"/>
                    </a:cubicBezTo>
                    <a:cubicBezTo>
                      <a:pt x="946" y="381"/>
                      <a:pt x="1022" y="373"/>
                      <a:pt x="1082" y="355"/>
                    </a:cubicBezTo>
                    <a:lnTo>
                      <a:pt x="1039" y="78"/>
                    </a:lnTo>
                    <a:cubicBezTo>
                      <a:pt x="1039" y="78"/>
                      <a:pt x="455" y="60"/>
                      <a:pt x="258" y="10"/>
                    </a:cubicBezTo>
                    <a:cubicBezTo>
                      <a:pt x="231" y="3"/>
                      <a:pt x="205" y="0"/>
                      <a:pt x="18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6" name="Google Shape;9566;p63"/>
              <p:cNvSpPr/>
              <p:nvPr/>
            </p:nvSpPr>
            <p:spPr>
              <a:xfrm>
                <a:off x="5289400" y="3427625"/>
                <a:ext cx="249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51" extrusionOk="0">
                    <a:moveTo>
                      <a:pt x="166" y="0"/>
                    </a:moveTo>
                    <a:cubicBezTo>
                      <a:pt x="31" y="0"/>
                      <a:pt x="1" y="132"/>
                      <a:pt x="39" y="209"/>
                    </a:cubicBezTo>
                    <a:cubicBezTo>
                      <a:pt x="73" y="272"/>
                      <a:pt x="394" y="351"/>
                      <a:pt x="674" y="351"/>
                    </a:cubicBezTo>
                    <a:cubicBezTo>
                      <a:pt x="800" y="351"/>
                      <a:pt x="918" y="335"/>
                      <a:pt x="998" y="295"/>
                    </a:cubicBezTo>
                    <a:lnTo>
                      <a:pt x="931" y="12"/>
                    </a:lnTo>
                    <a:cubicBezTo>
                      <a:pt x="931" y="12"/>
                      <a:pt x="724" y="24"/>
                      <a:pt x="524" y="24"/>
                    </a:cubicBezTo>
                    <a:cubicBezTo>
                      <a:pt x="404" y="24"/>
                      <a:pt x="287" y="20"/>
                      <a:pt x="218" y="6"/>
                    </a:cubicBezTo>
                    <a:cubicBezTo>
                      <a:pt x="199" y="2"/>
                      <a:pt x="182" y="0"/>
                      <a:pt x="166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7" name="Google Shape;9567;p63"/>
              <p:cNvSpPr/>
              <p:nvPr/>
            </p:nvSpPr>
            <p:spPr>
              <a:xfrm>
                <a:off x="5289250" y="3446250"/>
                <a:ext cx="2512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352" extrusionOk="0">
                    <a:moveTo>
                      <a:pt x="178" y="1"/>
                    </a:moveTo>
                    <a:cubicBezTo>
                      <a:pt x="32" y="1"/>
                      <a:pt x="1" y="135"/>
                      <a:pt x="45" y="214"/>
                    </a:cubicBezTo>
                    <a:cubicBezTo>
                      <a:pt x="75" y="274"/>
                      <a:pt x="404" y="352"/>
                      <a:pt x="688" y="352"/>
                    </a:cubicBezTo>
                    <a:cubicBezTo>
                      <a:pt x="811" y="352"/>
                      <a:pt x="926" y="337"/>
                      <a:pt x="1004" y="300"/>
                    </a:cubicBezTo>
                    <a:lnTo>
                      <a:pt x="937" y="11"/>
                    </a:lnTo>
                    <a:cubicBezTo>
                      <a:pt x="937" y="11"/>
                      <a:pt x="730" y="23"/>
                      <a:pt x="530" y="23"/>
                    </a:cubicBezTo>
                    <a:cubicBezTo>
                      <a:pt x="410" y="23"/>
                      <a:pt x="293" y="18"/>
                      <a:pt x="224" y="5"/>
                    </a:cubicBezTo>
                    <a:cubicBezTo>
                      <a:pt x="207" y="2"/>
                      <a:pt x="192" y="1"/>
                      <a:pt x="17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8" name="Google Shape;9568;p63"/>
              <p:cNvSpPr/>
              <p:nvPr/>
            </p:nvSpPr>
            <p:spPr>
              <a:xfrm>
                <a:off x="5289275" y="3464950"/>
                <a:ext cx="2510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351" extrusionOk="0">
                    <a:moveTo>
                      <a:pt x="171" y="1"/>
                    </a:moveTo>
                    <a:cubicBezTo>
                      <a:pt x="35" y="1"/>
                      <a:pt x="0" y="132"/>
                      <a:pt x="44" y="209"/>
                    </a:cubicBezTo>
                    <a:cubicBezTo>
                      <a:pt x="74" y="269"/>
                      <a:pt x="402" y="350"/>
                      <a:pt x="686" y="350"/>
                    </a:cubicBezTo>
                    <a:cubicBezTo>
                      <a:pt x="809" y="350"/>
                      <a:pt x="925" y="335"/>
                      <a:pt x="1003" y="295"/>
                    </a:cubicBezTo>
                    <a:lnTo>
                      <a:pt x="929" y="13"/>
                    </a:lnTo>
                    <a:cubicBezTo>
                      <a:pt x="929" y="13"/>
                      <a:pt x="732" y="22"/>
                      <a:pt x="536" y="22"/>
                    </a:cubicBezTo>
                    <a:cubicBezTo>
                      <a:pt x="414" y="22"/>
                      <a:pt x="294" y="18"/>
                      <a:pt x="223" y="7"/>
                    </a:cubicBezTo>
                    <a:cubicBezTo>
                      <a:pt x="204" y="3"/>
                      <a:pt x="187" y="1"/>
                      <a:pt x="171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9" name="Google Shape;9569;p63"/>
              <p:cNvSpPr/>
              <p:nvPr/>
            </p:nvSpPr>
            <p:spPr>
              <a:xfrm>
                <a:off x="5289275" y="3483550"/>
                <a:ext cx="2510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350" extrusionOk="0">
                    <a:moveTo>
                      <a:pt x="170" y="1"/>
                    </a:moveTo>
                    <a:cubicBezTo>
                      <a:pt x="30" y="1"/>
                      <a:pt x="0" y="132"/>
                      <a:pt x="44" y="209"/>
                    </a:cubicBezTo>
                    <a:cubicBezTo>
                      <a:pt x="74" y="269"/>
                      <a:pt x="402" y="350"/>
                      <a:pt x="686" y="350"/>
                    </a:cubicBezTo>
                    <a:cubicBezTo>
                      <a:pt x="809" y="350"/>
                      <a:pt x="925" y="334"/>
                      <a:pt x="1003" y="295"/>
                    </a:cubicBezTo>
                    <a:lnTo>
                      <a:pt x="929" y="12"/>
                    </a:lnTo>
                    <a:cubicBezTo>
                      <a:pt x="929" y="12"/>
                      <a:pt x="732" y="22"/>
                      <a:pt x="536" y="22"/>
                    </a:cubicBezTo>
                    <a:cubicBezTo>
                      <a:pt x="414" y="22"/>
                      <a:pt x="294" y="18"/>
                      <a:pt x="223" y="6"/>
                    </a:cubicBezTo>
                    <a:cubicBezTo>
                      <a:pt x="203" y="2"/>
                      <a:pt x="186" y="1"/>
                      <a:pt x="17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0" name="Google Shape;9570;p63"/>
              <p:cNvSpPr/>
              <p:nvPr/>
            </p:nvSpPr>
            <p:spPr>
              <a:xfrm>
                <a:off x="5289275" y="3502150"/>
                <a:ext cx="2510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350" extrusionOk="0">
                    <a:moveTo>
                      <a:pt x="170" y="0"/>
                    </a:moveTo>
                    <a:cubicBezTo>
                      <a:pt x="30" y="0"/>
                      <a:pt x="0" y="132"/>
                      <a:pt x="44" y="209"/>
                    </a:cubicBezTo>
                    <a:cubicBezTo>
                      <a:pt x="74" y="269"/>
                      <a:pt x="399" y="350"/>
                      <a:pt x="683" y="350"/>
                    </a:cubicBezTo>
                    <a:cubicBezTo>
                      <a:pt x="807" y="350"/>
                      <a:pt x="923" y="334"/>
                      <a:pt x="1003" y="295"/>
                    </a:cubicBezTo>
                    <a:lnTo>
                      <a:pt x="929" y="12"/>
                    </a:lnTo>
                    <a:cubicBezTo>
                      <a:pt x="929" y="12"/>
                      <a:pt x="723" y="24"/>
                      <a:pt x="525" y="24"/>
                    </a:cubicBezTo>
                    <a:cubicBezTo>
                      <a:pt x="406" y="24"/>
                      <a:pt x="289" y="20"/>
                      <a:pt x="223" y="6"/>
                    </a:cubicBezTo>
                    <a:cubicBezTo>
                      <a:pt x="203" y="2"/>
                      <a:pt x="186" y="0"/>
                      <a:pt x="17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1" name="Google Shape;9571;p63"/>
              <p:cNvSpPr/>
              <p:nvPr/>
            </p:nvSpPr>
            <p:spPr>
              <a:xfrm>
                <a:off x="5289250" y="3520775"/>
                <a:ext cx="2512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352" extrusionOk="0">
                    <a:moveTo>
                      <a:pt x="178" y="1"/>
                    </a:moveTo>
                    <a:cubicBezTo>
                      <a:pt x="32" y="1"/>
                      <a:pt x="1" y="135"/>
                      <a:pt x="45" y="214"/>
                    </a:cubicBezTo>
                    <a:cubicBezTo>
                      <a:pt x="75" y="274"/>
                      <a:pt x="401" y="352"/>
                      <a:pt x="685" y="352"/>
                    </a:cubicBezTo>
                    <a:cubicBezTo>
                      <a:pt x="809" y="352"/>
                      <a:pt x="924" y="337"/>
                      <a:pt x="1004" y="300"/>
                    </a:cubicBezTo>
                    <a:lnTo>
                      <a:pt x="930" y="11"/>
                    </a:lnTo>
                    <a:cubicBezTo>
                      <a:pt x="930" y="11"/>
                      <a:pt x="724" y="23"/>
                      <a:pt x="526" y="23"/>
                    </a:cubicBezTo>
                    <a:cubicBezTo>
                      <a:pt x="407" y="23"/>
                      <a:pt x="290" y="19"/>
                      <a:pt x="224" y="5"/>
                    </a:cubicBezTo>
                    <a:cubicBezTo>
                      <a:pt x="207" y="2"/>
                      <a:pt x="192" y="1"/>
                      <a:pt x="17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2" name="Google Shape;9572;p63"/>
              <p:cNvSpPr/>
              <p:nvPr/>
            </p:nvSpPr>
            <p:spPr>
              <a:xfrm>
                <a:off x="5289275" y="3539500"/>
                <a:ext cx="2510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350" extrusionOk="0">
                    <a:moveTo>
                      <a:pt x="170" y="0"/>
                    </a:moveTo>
                    <a:cubicBezTo>
                      <a:pt x="30" y="0"/>
                      <a:pt x="0" y="131"/>
                      <a:pt x="44" y="209"/>
                    </a:cubicBezTo>
                    <a:cubicBezTo>
                      <a:pt x="74" y="268"/>
                      <a:pt x="399" y="349"/>
                      <a:pt x="683" y="349"/>
                    </a:cubicBezTo>
                    <a:cubicBezTo>
                      <a:pt x="807" y="349"/>
                      <a:pt x="923" y="334"/>
                      <a:pt x="1003" y="295"/>
                    </a:cubicBezTo>
                    <a:lnTo>
                      <a:pt x="929" y="12"/>
                    </a:lnTo>
                    <a:cubicBezTo>
                      <a:pt x="929" y="12"/>
                      <a:pt x="729" y="21"/>
                      <a:pt x="534" y="21"/>
                    </a:cubicBezTo>
                    <a:cubicBezTo>
                      <a:pt x="412" y="21"/>
                      <a:pt x="291" y="18"/>
                      <a:pt x="223" y="6"/>
                    </a:cubicBezTo>
                    <a:cubicBezTo>
                      <a:pt x="203" y="2"/>
                      <a:pt x="186" y="0"/>
                      <a:pt x="17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3" name="Google Shape;9573;p63"/>
              <p:cNvSpPr/>
              <p:nvPr/>
            </p:nvSpPr>
            <p:spPr>
              <a:xfrm>
                <a:off x="5289250" y="3558125"/>
                <a:ext cx="24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48" extrusionOk="0">
                    <a:moveTo>
                      <a:pt x="176" y="0"/>
                    </a:moveTo>
                    <a:cubicBezTo>
                      <a:pt x="32" y="0"/>
                      <a:pt x="0" y="129"/>
                      <a:pt x="39" y="207"/>
                    </a:cubicBezTo>
                    <a:cubicBezTo>
                      <a:pt x="73" y="267"/>
                      <a:pt x="400" y="348"/>
                      <a:pt x="682" y="348"/>
                    </a:cubicBezTo>
                    <a:cubicBezTo>
                      <a:pt x="805" y="348"/>
                      <a:pt x="920" y="333"/>
                      <a:pt x="998" y="293"/>
                    </a:cubicBezTo>
                    <a:lnTo>
                      <a:pt x="930" y="11"/>
                    </a:lnTo>
                    <a:cubicBezTo>
                      <a:pt x="930" y="11"/>
                      <a:pt x="730" y="20"/>
                      <a:pt x="535" y="20"/>
                    </a:cubicBezTo>
                    <a:cubicBezTo>
                      <a:pt x="413" y="20"/>
                      <a:pt x="292" y="16"/>
                      <a:pt x="224" y="4"/>
                    </a:cubicBezTo>
                    <a:cubicBezTo>
                      <a:pt x="207" y="2"/>
                      <a:pt x="191" y="0"/>
                      <a:pt x="176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4" name="Google Shape;9574;p63"/>
              <p:cNvSpPr/>
              <p:nvPr/>
            </p:nvSpPr>
            <p:spPr>
              <a:xfrm>
                <a:off x="5289225" y="3576725"/>
                <a:ext cx="2500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352" extrusionOk="0">
                    <a:moveTo>
                      <a:pt x="174" y="0"/>
                    </a:moveTo>
                    <a:cubicBezTo>
                      <a:pt x="33" y="0"/>
                      <a:pt x="1" y="135"/>
                      <a:pt x="40" y="213"/>
                    </a:cubicBezTo>
                    <a:cubicBezTo>
                      <a:pt x="74" y="273"/>
                      <a:pt x="402" y="351"/>
                      <a:pt x="684" y="351"/>
                    </a:cubicBezTo>
                    <a:cubicBezTo>
                      <a:pt x="807" y="351"/>
                      <a:pt x="921" y="336"/>
                      <a:pt x="999" y="299"/>
                    </a:cubicBezTo>
                    <a:lnTo>
                      <a:pt x="931" y="10"/>
                    </a:lnTo>
                    <a:cubicBezTo>
                      <a:pt x="931" y="10"/>
                      <a:pt x="731" y="20"/>
                      <a:pt x="534" y="20"/>
                    </a:cubicBezTo>
                    <a:cubicBezTo>
                      <a:pt x="411" y="20"/>
                      <a:pt x="289" y="16"/>
                      <a:pt x="218" y="4"/>
                    </a:cubicBezTo>
                    <a:cubicBezTo>
                      <a:pt x="203" y="1"/>
                      <a:pt x="188" y="0"/>
                      <a:pt x="17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5" name="Google Shape;9575;p63"/>
              <p:cNvSpPr/>
              <p:nvPr/>
            </p:nvSpPr>
            <p:spPr>
              <a:xfrm>
                <a:off x="5218050" y="3291300"/>
                <a:ext cx="87550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713" extrusionOk="0">
                    <a:moveTo>
                      <a:pt x="319" y="0"/>
                    </a:moveTo>
                    <a:cubicBezTo>
                      <a:pt x="0" y="0"/>
                      <a:pt x="47" y="333"/>
                      <a:pt x="318" y="474"/>
                    </a:cubicBezTo>
                    <a:cubicBezTo>
                      <a:pt x="569" y="597"/>
                      <a:pt x="2156" y="712"/>
                      <a:pt x="3021" y="712"/>
                    </a:cubicBezTo>
                    <a:cubicBezTo>
                      <a:pt x="3237" y="712"/>
                      <a:pt x="3408" y="705"/>
                      <a:pt x="3502" y="689"/>
                    </a:cubicBezTo>
                    <a:lnTo>
                      <a:pt x="3447" y="302"/>
                    </a:lnTo>
                    <a:cubicBezTo>
                      <a:pt x="3447" y="302"/>
                      <a:pt x="1344" y="222"/>
                      <a:pt x="465" y="19"/>
                    </a:cubicBezTo>
                    <a:cubicBezTo>
                      <a:pt x="410" y="6"/>
                      <a:pt x="361" y="0"/>
                      <a:pt x="31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6" name="Google Shape;9576;p63"/>
              <p:cNvSpPr/>
              <p:nvPr/>
            </p:nvSpPr>
            <p:spPr>
              <a:xfrm>
                <a:off x="5216250" y="3341450"/>
                <a:ext cx="8997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589" extrusionOk="0">
                    <a:moveTo>
                      <a:pt x="365" y="1"/>
                    </a:moveTo>
                    <a:cubicBezTo>
                      <a:pt x="0" y="1"/>
                      <a:pt x="67" y="373"/>
                      <a:pt x="365" y="502"/>
                    </a:cubicBezTo>
                    <a:cubicBezTo>
                      <a:pt x="504" y="563"/>
                      <a:pt x="1027" y="588"/>
                      <a:pt x="1618" y="588"/>
                    </a:cubicBezTo>
                    <a:cubicBezTo>
                      <a:pt x="2412" y="588"/>
                      <a:pt x="3327" y="542"/>
                      <a:pt x="3598" y="472"/>
                    </a:cubicBezTo>
                    <a:lnTo>
                      <a:pt x="3512" y="60"/>
                    </a:lnTo>
                    <a:cubicBezTo>
                      <a:pt x="3512" y="60"/>
                      <a:pt x="2829" y="89"/>
                      <a:pt x="2072" y="89"/>
                    </a:cubicBezTo>
                    <a:cubicBezTo>
                      <a:pt x="1492" y="89"/>
                      <a:pt x="868" y="72"/>
                      <a:pt x="476" y="11"/>
                    </a:cubicBezTo>
                    <a:cubicBezTo>
                      <a:pt x="435" y="4"/>
                      <a:pt x="398" y="1"/>
                      <a:pt x="365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7" name="Google Shape;9577;p63"/>
              <p:cNvSpPr/>
              <p:nvPr/>
            </p:nvSpPr>
            <p:spPr>
              <a:xfrm>
                <a:off x="5211750" y="3314650"/>
                <a:ext cx="9677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802" extrusionOk="0">
                    <a:moveTo>
                      <a:pt x="396" y="0"/>
                    </a:moveTo>
                    <a:cubicBezTo>
                      <a:pt x="89" y="0"/>
                      <a:pt x="0" y="328"/>
                      <a:pt x="379" y="517"/>
                    </a:cubicBezTo>
                    <a:cubicBezTo>
                      <a:pt x="712" y="683"/>
                      <a:pt x="2324" y="802"/>
                      <a:pt x="3264" y="802"/>
                    </a:cubicBezTo>
                    <a:cubicBezTo>
                      <a:pt x="3541" y="802"/>
                      <a:pt x="3760" y="792"/>
                      <a:pt x="3871" y="769"/>
                    </a:cubicBezTo>
                    <a:lnTo>
                      <a:pt x="3797" y="290"/>
                    </a:lnTo>
                    <a:cubicBezTo>
                      <a:pt x="3797" y="290"/>
                      <a:pt x="3661" y="293"/>
                      <a:pt x="3439" y="293"/>
                    </a:cubicBezTo>
                    <a:cubicBezTo>
                      <a:pt x="2787" y="293"/>
                      <a:pt x="1391" y="263"/>
                      <a:pt x="533" y="19"/>
                    </a:cubicBezTo>
                    <a:cubicBezTo>
                      <a:pt x="484" y="6"/>
                      <a:pt x="438" y="0"/>
                      <a:pt x="396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8" name="Google Shape;9578;p63"/>
              <p:cNvSpPr/>
              <p:nvPr/>
            </p:nvSpPr>
            <p:spPr>
              <a:xfrm>
                <a:off x="5219300" y="3364600"/>
                <a:ext cx="9015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590" extrusionOk="0">
                    <a:moveTo>
                      <a:pt x="3495" y="1"/>
                    </a:moveTo>
                    <a:cubicBezTo>
                      <a:pt x="3495" y="1"/>
                      <a:pt x="2474" y="131"/>
                      <a:pt x="1499" y="131"/>
                    </a:cubicBezTo>
                    <a:cubicBezTo>
                      <a:pt x="1133" y="131"/>
                      <a:pt x="774" y="112"/>
                      <a:pt x="477" y="62"/>
                    </a:cubicBezTo>
                    <a:cubicBezTo>
                      <a:pt x="445" y="56"/>
                      <a:pt x="416" y="54"/>
                      <a:pt x="388" y="54"/>
                    </a:cubicBezTo>
                    <a:cubicBezTo>
                      <a:pt x="78" y="54"/>
                      <a:pt x="1" y="376"/>
                      <a:pt x="378" y="517"/>
                    </a:cubicBezTo>
                    <a:cubicBezTo>
                      <a:pt x="517" y="569"/>
                      <a:pt x="879" y="590"/>
                      <a:pt x="1315" y="590"/>
                    </a:cubicBezTo>
                    <a:cubicBezTo>
                      <a:pt x="2173" y="590"/>
                      <a:pt x="3316" y="508"/>
                      <a:pt x="3606" y="419"/>
                    </a:cubicBezTo>
                    <a:lnTo>
                      <a:pt x="3495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9" name="Google Shape;9579;p63"/>
              <p:cNvSpPr/>
              <p:nvPr/>
            </p:nvSpPr>
            <p:spPr>
              <a:xfrm>
                <a:off x="5220075" y="3384575"/>
                <a:ext cx="930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657" extrusionOk="0">
                    <a:moveTo>
                      <a:pt x="3599" y="1"/>
                    </a:moveTo>
                    <a:cubicBezTo>
                      <a:pt x="3599" y="1"/>
                      <a:pt x="2129" y="243"/>
                      <a:pt x="1003" y="243"/>
                    </a:cubicBezTo>
                    <a:cubicBezTo>
                      <a:pt x="822" y="243"/>
                      <a:pt x="650" y="236"/>
                      <a:pt x="495" y="222"/>
                    </a:cubicBezTo>
                    <a:cubicBezTo>
                      <a:pt x="474" y="220"/>
                      <a:pt x="454" y="219"/>
                      <a:pt x="435" y="219"/>
                    </a:cubicBezTo>
                    <a:cubicBezTo>
                      <a:pt x="85" y="219"/>
                      <a:pt x="1" y="523"/>
                      <a:pt x="403" y="628"/>
                    </a:cubicBezTo>
                    <a:cubicBezTo>
                      <a:pt x="481" y="648"/>
                      <a:pt x="625" y="656"/>
                      <a:pt x="812" y="656"/>
                    </a:cubicBezTo>
                    <a:cubicBezTo>
                      <a:pt x="1654" y="656"/>
                      <a:pt x="3355" y="479"/>
                      <a:pt x="3722" y="363"/>
                    </a:cubicBezTo>
                    <a:lnTo>
                      <a:pt x="3599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0" name="Google Shape;9580;p63"/>
              <p:cNvSpPr/>
              <p:nvPr/>
            </p:nvSpPr>
            <p:spPr>
              <a:xfrm>
                <a:off x="5223625" y="3408850"/>
                <a:ext cx="663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2652" h="537" extrusionOk="0">
                    <a:moveTo>
                      <a:pt x="2560" y="1"/>
                    </a:moveTo>
                    <a:cubicBezTo>
                      <a:pt x="2560" y="1"/>
                      <a:pt x="1673" y="155"/>
                      <a:pt x="904" y="155"/>
                    </a:cubicBezTo>
                    <a:cubicBezTo>
                      <a:pt x="702" y="155"/>
                      <a:pt x="508" y="144"/>
                      <a:pt x="341" y="118"/>
                    </a:cubicBezTo>
                    <a:cubicBezTo>
                      <a:pt x="320" y="114"/>
                      <a:pt x="300" y="112"/>
                      <a:pt x="281" y="112"/>
                    </a:cubicBezTo>
                    <a:cubicBezTo>
                      <a:pt x="43" y="112"/>
                      <a:pt x="1" y="384"/>
                      <a:pt x="285" y="493"/>
                    </a:cubicBezTo>
                    <a:cubicBezTo>
                      <a:pt x="367" y="523"/>
                      <a:pt x="549" y="536"/>
                      <a:pt x="778" y="536"/>
                    </a:cubicBezTo>
                    <a:cubicBezTo>
                      <a:pt x="1416" y="536"/>
                      <a:pt x="2421" y="437"/>
                      <a:pt x="2652" y="351"/>
                    </a:cubicBezTo>
                    <a:lnTo>
                      <a:pt x="2560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1" name="Google Shape;9581;p63"/>
              <p:cNvSpPr/>
              <p:nvPr/>
            </p:nvSpPr>
            <p:spPr>
              <a:xfrm>
                <a:off x="5227675" y="3429900"/>
                <a:ext cx="493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459" extrusionOk="0">
                    <a:moveTo>
                      <a:pt x="1894" y="1"/>
                    </a:moveTo>
                    <a:cubicBezTo>
                      <a:pt x="1894" y="1"/>
                      <a:pt x="1363" y="98"/>
                      <a:pt x="840" y="98"/>
                    </a:cubicBezTo>
                    <a:cubicBezTo>
                      <a:pt x="629" y="98"/>
                      <a:pt x="419" y="82"/>
                      <a:pt x="246" y="38"/>
                    </a:cubicBezTo>
                    <a:cubicBezTo>
                      <a:pt x="230" y="34"/>
                      <a:pt x="214" y="32"/>
                      <a:pt x="200" y="32"/>
                    </a:cubicBezTo>
                    <a:cubicBezTo>
                      <a:pt x="25" y="32"/>
                      <a:pt x="0" y="287"/>
                      <a:pt x="216" y="401"/>
                    </a:cubicBezTo>
                    <a:cubicBezTo>
                      <a:pt x="297" y="441"/>
                      <a:pt x="509" y="458"/>
                      <a:pt x="760" y="458"/>
                    </a:cubicBezTo>
                    <a:cubicBezTo>
                      <a:pt x="1224" y="458"/>
                      <a:pt x="1822" y="401"/>
                      <a:pt x="1974" y="333"/>
                    </a:cubicBezTo>
                    <a:lnTo>
                      <a:pt x="1894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2" name="Google Shape;9582;p63"/>
              <p:cNvSpPr/>
              <p:nvPr/>
            </p:nvSpPr>
            <p:spPr>
              <a:xfrm>
                <a:off x="5300975" y="3223375"/>
                <a:ext cx="155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042" extrusionOk="0">
                    <a:moveTo>
                      <a:pt x="222" y="1"/>
                    </a:moveTo>
                    <a:cubicBezTo>
                      <a:pt x="222" y="1"/>
                      <a:pt x="0" y="1187"/>
                      <a:pt x="0" y="1992"/>
                    </a:cubicBezTo>
                    <a:cubicBezTo>
                      <a:pt x="0" y="1992"/>
                      <a:pt x="270" y="2042"/>
                      <a:pt x="461" y="2042"/>
                    </a:cubicBezTo>
                    <a:cubicBezTo>
                      <a:pt x="531" y="2042"/>
                      <a:pt x="590" y="2035"/>
                      <a:pt x="621" y="2017"/>
                    </a:cubicBezTo>
                    <a:lnTo>
                      <a:pt x="621" y="99"/>
                    </a:lnTo>
                    <a:cubicBezTo>
                      <a:pt x="621" y="99"/>
                      <a:pt x="320" y="62"/>
                      <a:pt x="22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3" name="Google Shape;9583;p63"/>
              <p:cNvSpPr/>
              <p:nvPr/>
            </p:nvSpPr>
            <p:spPr>
              <a:xfrm>
                <a:off x="5165450" y="3253825"/>
                <a:ext cx="4902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076" extrusionOk="0">
                    <a:moveTo>
                      <a:pt x="1050" y="0"/>
                    </a:moveTo>
                    <a:cubicBezTo>
                      <a:pt x="747" y="0"/>
                      <a:pt x="446" y="143"/>
                      <a:pt x="221" y="362"/>
                    </a:cubicBezTo>
                    <a:cubicBezTo>
                      <a:pt x="92" y="479"/>
                      <a:pt x="12" y="639"/>
                      <a:pt x="0" y="811"/>
                    </a:cubicBezTo>
                    <a:cubicBezTo>
                      <a:pt x="221" y="674"/>
                      <a:pt x="469" y="606"/>
                      <a:pt x="715" y="606"/>
                    </a:cubicBezTo>
                    <a:cubicBezTo>
                      <a:pt x="1052" y="606"/>
                      <a:pt x="1386" y="732"/>
                      <a:pt x="1641" y="977"/>
                    </a:cubicBezTo>
                    <a:cubicBezTo>
                      <a:pt x="1688" y="1024"/>
                      <a:pt x="1746" y="1076"/>
                      <a:pt x="1809" y="1076"/>
                    </a:cubicBezTo>
                    <a:cubicBezTo>
                      <a:pt x="1813" y="1076"/>
                      <a:pt x="1816" y="1076"/>
                      <a:pt x="1819" y="1075"/>
                    </a:cubicBezTo>
                    <a:cubicBezTo>
                      <a:pt x="1918" y="1069"/>
                      <a:pt x="1961" y="940"/>
                      <a:pt x="1955" y="836"/>
                    </a:cubicBezTo>
                    <a:cubicBezTo>
                      <a:pt x="1930" y="442"/>
                      <a:pt x="1647" y="110"/>
                      <a:pt x="1260" y="24"/>
                    </a:cubicBezTo>
                    <a:cubicBezTo>
                      <a:pt x="1191" y="8"/>
                      <a:pt x="1120" y="0"/>
                      <a:pt x="105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4" name="Google Shape;9584;p63"/>
              <p:cNvSpPr/>
              <p:nvPr/>
            </p:nvSpPr>
            <p:spPr>
              <a:xfrm>
                <a:off x="5209375" y="3247925"/>
                <a:ext cx="96225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849" h="1171" extrusionOk="0">
                    <a:moveTo>
                      <a:pt x="442" y="1"/>
                    </a:moveTo>
                    <a:cubicBezTo>
                      <a:pt x="344" y="1"/>
                      <a:pt x="259" y="14"/>
                      <a:pt x="192" y="45"/>
                    </a:cubicBezTo>
                    <a:cubicBezTo>
                      <a:pt x="1" y="131"/>
                      <a:pt x="155" y="500"/>
                      <a:pt x="782" y="611"/>
                    </a:cubicBezTo>
                    <a:cubicBezTo>
                      <a:pt x="1409" y="728"/>
                      <a:pt x="2730" y="1121"/>
                      <a:pt x="3849" y="1170"/>
                    </a:cubicBezTo>
                    <a:lnTo>
                      <a:pt x="3794" y="346"/>
                    </a:lnTo>
                    <a:cubicBezTo>
                      <a:pt x="3794" y="346"/>
                      <a:pt x="3557" y="453"/>
                      <a:pt x="3050" y="453"/>
                    </a:cubicBezTo>
                    <a:cubicBezTo>
                      <a:pt x="2879" y="453"/>
                      <a:pt x="2676" y="441"/>
                      <a:pt x="2441" y="408"/>
                    </a:cubicBezTo>
                    <a:cubicBezTo>
                      <a:pt x="1670" y="296"/>
                      <a:pt x="904" y="1"/>
                      <a:pt x="44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5" name="Google Shape;9585;p63"/>
              <p:cNvSpPr/>
              <p:nvPr/>
            </p:nvSpPr>
            <p:spPr>
              <a:xfrm>
                <a:off x="5303575" y="3408850"/>
                <a:ext cx="12950" cy="1810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242" extrusionOk="0">
                    <a:moveTo>
                      <a:pt x="1" y="345"/>
                    </a:moveTo>
                    <a:lnTo>
                      <a:pt x="1" y="345"/>
                    </a:lnTo>
                    <a:cubicBezTo>
                      <a:pt x="1" y="345"/>
                      <a:pt x="1" y="345"/>
                      <a:pt x="1" y="345"/>
                    </a:cubicBezTo>
                    <a:lnTo>
                      <a:pt x="1" y="345"/>
                    </a:lnTo>
                    <a:cubicBezTo>
                      <a:pt x="1" y="345"/>
                      <a:pt x="1" y="345"/>
                      <a:pt x="1" y="345"/>
                    </a:cubicBezTo>
                    <a:close/>
                    <a:moveTo>
                      <a:pt x="517" y="1"/>
                    </a:moveTo>
                    <a:cubicBezTo>
                      <a:pt x="207" y="1"/>
                      <a:pt x="4" y="345"/>
                      <a:pt x="1" y="345"/>
                    </a:cubicBezTo>
                    <a:cubicBezTo>
                      <a:pt x="1" y="345"/>
                      <a:pt x="1" y="345"/>
                      <a:pt x="1" y="345"/>
                    </a:cubicBezTo>
                    <a:lnTo>
                      <a:pt x="1" y="345"/>
                    </a:lnTo>
                    <a:cubicBezTo>
                      <a:pt x="50" y="985"/>
                      <a:pt x="1" y="7106"/>
                      <a:pt x="1" y="7106"/>
                    </a:cubicBezTo>
                    <a:cubicBezTo>
                      <a:pt x="8" y="7106"/>
                      <a:pt x="15" y="7106"/>
                      <a:pt x="22" y="7106"/>
                    </a:cubicBezTo>
                    <a:cubicBezTo>
                      <a:pt x="194" y="7106"/>
                      <a:pt x="517" y="7242"/>
                      <a:pt x="517" y="7242"/>
                    </a:cubicBez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6" name="Google Shape;9586;p63"/>
              <p:cNvSpPr/>
              <p:nvPr/>
            </p:nvSpPr>
            <p:spPr>
              <a:xfrm>
                <a:off x="5353675" y="3670775"/>
                <a:ext cx="6272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3748" extrusionOk="0">
                    <a:moveTo>
                      <a:pt x="1931" y="1"/>
                    </a:moveTo>
                    <a:cubicBezTo>
                      <a:pt x="1462" y="1"/>
                      <a:pt x="437" y="1002"/>
                      <a:pt x="253" y="1953"/>
                    </a:cubicBezTo>
                    <a:cubicBezTo>
                      <a:pt x="130" y="2567"/>
                      <a:pt x="941" y="5376"/>
                      <a:pt x="824" y="7011"/>
                    </a:cubicBezTo>
                    <a:cubicBezTo>
                      <a:pt x="708" y="8646"/>
                      <a:pt x="1" y="12789"/>
                      <a:pt x="376" y="13428"/>
                    </a:cubicBezTo>
                    <a:cubicBezTo>
                      <a:pt x="510" y="13653"/>
                      <a:pt x="783" y="13748"/>
                      <a:pt x="1087" y="13748"/>
                    </a:cubicBezTo>
                    <a:cubicBezTo>
                      <a:pt x="1647" y="13748"/>
                      <a:pt x="2310" y="13425"/>
                      <a:pt x="2386" y="12998"/>
                    </a:cubicBezTo>
                    <a:cubicBezTo>
                      <a:pt x="2509" y="12340"/>
                      <a:pt x="1912" y="10355"/>
                      <a:pt x="1863" y="9015"/>
                    </a:cubicBezTo>
                    <a:cubicBezTo>
                      <a:pt x="1820" y="7675"/>
                      <a:pt x="2183" y="1805"/>
                      <a:pt x="2164" y="299"/>
                    </a:cubicBezTo>
                    <a:cubicBezTo>
                      <a:pt x="2162" y="91"/>
                      <a:pt x="2071" y="1"/>
                      <a:pt x="1931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7" name="Google Shape;9587;p63"/>
              <p:cNvSpPr/>
              <p:nvPr/>
            </p:nvSpPr>
            <p:spPr>
              <a:xfrm>
                <a:off x="5362300" y="4046725"/>
                <a:ext cx="53025" cy="21717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8687" extrusionOk="0">
                    <a:moveTo>
                      <a:pt x="1454" y="1579"/>
                    </a:moveTo>
                    <a:cubicBezTo>
                      <a:pt x="1458" y="1579"/>
                      <a:pt x="1461" y="1586"/>
                      <a:pt x="1463" y="1599"/>
                    </a:cubicBezTo>
                    <a:cubicBezTo>
                      <a:pt x="1578" y="2371"/>
                      <a:pt x="940" y="6650"/>
                      <a:pt x="719" y="6650"/>
                    </a:cubicBezTo>
                    <a:cubicBezTo>
                      <a:pt x="715" y="6650"/>
                      <a:pt x="711" y="6649"/>
                      <a:pt x="707" y="6645"/>
                    </a:cubicBezTo>
                    <a:cubicBezTo>
                      <a:pt x="505" y="6491"/>
                      <a:pt x="1340" y="1579"/>
                      <a:pt x="1454" y="1579"/>
                    </a:cubicBezTo>
                    <a:close/>
                    <a:moveTo>
                      <a:pt x="2059" y="1"/>
                    </a:moveTo>
                    <a:cubicBezTo>
                      <a:pt x="2059" y="1"/>
                      <a:pt x="1577" y="416"/>
                      <a:pt x="1076" y="416"/>
                    </a:cubicBezTo>
                    <a:cubicBezTo>
                      <a:pt x="1049" y="416"/>
                      <a:pt x="1023" y="415"/>
                      <a:pt x="996" y="413"/>
                    </a:cubicBezTo>
                    <a:cubicBezTo>
                      <a:pt x="568" y="373"/>
                      <a:pt x="378" y="103"/>
                      <a:pt x="242" y="103"/>
                    </a:cubicBezTo>
                    <a:cubicBezTo>
                      <a:pt x="210" y="103"/>
                      <a:pt x="182" y="118"/>
                      <a:pt x="154" y="155"/>
                    </a:cubicBezTo>
                    <a:cubicBezTo>
                      <a:pt x="0" y="345"/>
                      <a:pt x="375" y="1181"/>
                      <a:pt x="387" y="1962"/>
                    </a:cubicBezTo>
                    <a:cubicBezTo>
                      <a:pt x="400" y="2748"/>
                      <a:pt x="203" y="8047"/>
                      <a:pt x="301" y="8360"/>
                    </a:cubicBezTo>
                    <a:cubicBezTo>
                      <a:pt x="364" y="8565"/>
                      <a:pt x="585" y="8686"/>
                      <a:pt x="765" y="8686"/>
                    </a:cubicBezTo>
                    <a:cubicBezTo>
                      <a:pt x="867" y="8686"/>
                      <a:pt x="956" y="8648"/>
                      <a:pt x="996" y="8563"/>
                    </a:cubicBezTo>
                    <a:cubicBezTo>
                      <a:pt x="1106" y="8336"/>
                      <a:pt x="1973" y="2705"/>
                      <a:pt x="1961" y="1845"/>
                    </a:cubicBezTo>
                    <a:cubicBezTo>
                      <a:pt x="1949" y="984"/>
                      <a:pt x="2121" y="241"/>
                      <a:pt x="205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8" name="Google Shape;9588;p63"/>
              <p:cNvSpPr/>
              <p:nvPr/>
            </p:nvSpPr>
            <p:spPr>
              <a:xfrm>
                <a:off x="5359375" y="4261550"/>
                <a:ext cx="314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980" extrusionOk="0">
                    <a:moveTo>
                      <a:pt x="283" y="1"/>
                    </a:moveTo>
                    <a:cubicBezTo>
                      <a:pt x="281" y="1"/>
                      <a:pt x="279" y="1"/>
                      <a:pt x="277" y="1"/>
                    </a:cubicBezTo>
                    <a:cubicBezTo>
                      <a:pt x="135" y="19"/>
                      <a:pt x="0" y="450"/>
                      <a:pt x="62" y="610"/>
                    </a:cubicBezTo>
                    <a:cubicBezTo>
                      <a:pt x="106" y="720"/>
                      <a:pt x="159" y="764"/>
                      <a:pt x="273" y="764"/>
                    </a:cubicBezTo>
                    <a:cubicBezTo>
                      <a:pt x="317" y="764"/>
                      <a:pt x="371" y="757"/>
                      <a:pt x="437" y="745"/>
                    </a:cubicBezTo>
                    <a:cubicBezTo>
                      <a:pt x="455" y="741"/>
                      <a:pt x="474" y="740"/>
                      <a:pt x="492" y="740"/>
                    </a:cubicBezTo>
                    <a:cubicBezTo>
                      <a:pt x="704" y="740"/>
                      <a:pt x="894" y="950"/>
                      <a:pt x="1070" y="978"/>
                    </a:cubicBezTo>
                    <a:cubicBezTo>
                      <a:pt x="1075" y="979"/>
                      <a:pt x="1080" y="980"/>
                      <a:pt x="1085" y="980"/>
                    </a:cubicBezTo>
                    <a:cubicBezTo>
                      <a:pt x="1254" y="980"/>
                      <a:pt x="1259" y="471"/>
                      <a:pt x="1199" y="364"/>
                    </a:cubicBezTo>
                    <a:cubicBezTo>
                      <a:pt x="1155" y="284"/>
                      <a:pt x="1142" y="221"/>
                      <a:pt x="1059" y="221"/>
                    </a:cubicBezTo>
                    <a:cubicBezTo>
                      <a:pt x="1027" y="221"/>
                      <a:pt x="983" y="230"/>
                      <a:pt x="922" y="253"/>
                    </a:cubicBezTo>
                    <a:cubicBezTo>
                      <a:pt x="899" y="261"/>
                      <a:pt x="875" y="265"/>
                      <a:pt x="851" y="265"/>
                    </a:cubicBezTo>
                    <a:cubicBezTo>
                      <a:pt x="643" y="265"/>
                      <a:pt x="392" y="1"/>
                      <a:pt x="28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9" name="Google Shape;9589;p63"/>
              <p:cNvSpPr/>
              <p:nvPr/>
            </p:nvSpPr>
            <p:spPr>
              <a:xfrm>
                <a:off x="5357825" y="4283850"/>
                <a:ext cx="11400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124" extrusionOk="0">
                    <a:moveTo>
                      <a:pt x="188" y="0"/>
                    </a:moveTo>
                    <a:cubicBezTo>
                      <a:pt x="139" y="0"/>
                      <a:pt x="97" y="11"/>
                      <a:pt x="87" y="37"/>
                    </a:cubicBezTo>
                    <a:cubicBezTo>
                      <a:pt x="62" y="99"/>
                      <a:pt x="210" y="283"/>
                      <a:pt x="185" y="394"/>
                    </a:cubicBezTo>
                    <a:cubicBezTo>
                      <a:pt x="154" y="510"/>
                      <a:pt x="1" y="984"/>
                      <a:pt x="56" y="1058"/>
                    </a:cubicBezTo>
                    <a:cubicBezTo>
                      <a:pt x="92" y="1097"/>
                      <a:pt x="171" y="1124"/>
                      <a:pt x="231" y="1124"/>
                    </a:cubicBezTo>
                    <a:cubicBezTo>
                      <a:pt x="274" y="1124"/>
                      <a:pt x="308" y="1109"/>
                      <a:pt x="308" y="1076"/>
                    </a:cubicBezTo>
                    <a:cubicBezTo>
                      <a:pt x="308" y="996"/>
                      <a:pt x="333" y="461"/>
                      <a:pt x="345" y="394"/>
                    </a:cubicBezTo>
                    <a:cubicBezTo>
                      <a:pt x="357" y="332"/>
                      <a:pt x="456" y="92"/>
                      <a:pt x="382" y="43"/>
                    </a:cubicBezTo>
                    <a:cubicBezTo>
                      <a:pt x="336" y="19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0" name="Google Shape;9590;p63"/>
              <p:cNvSpPr/>
              <p:nvPr/>
            </p:nvSpPr>
            <p:spPr>
              <a:xfrm>
                <a:off x="5366900" y="4284950"/>
                <a:ext cx="862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24" extrusionOk="0">
                    <a:moveTo>
                      <a:pt x="174" y="0"/>
                    </a:moveTo>
                    <a:cubicBezTo>
                      <a:pt x="157" y="0"/>
                      <a:pt x="143" y="6"/>
                      <a:pt x="136" y="18"/>
                    </a:cubicBezTo>
                    <a:cubicBezTo>
                      <a:pt x="99" y="190"/>
                      <a:pt x="80" y="368"/>
                      <a:pt x="93" y="552"/>
                    </a:cubicBezTo>
                    <a:cubicBezTo>
                      <a:pt x="105" y="688"/>
                      <a:pt x="0" y="1020"/>
                      <a:pt x="25" y="1081"/>
                    </a:cubicBezTo>
                    <a:cubicBezTo>
                      <a:pt x="39" y="1110"/>
                      <a:pt x="97" y="1124"/>
                      <a:pt x="158" y="1124"/>
                    </a:cubicBezTo>
                    <a:cubicBezTo>
                      <a:pt x="228" y="1124"/>
                      <a:pt x="301" y="1105"/>
                      <a:pt x="314" y="1069"/>
                    </a:cubicBezTo>
                    <a:cubicBezTo>
                      <a:pt x="345" y="1001"/>
                      <a:pt x="277" y="805"/>
                      <a:pt x="259" y="626"/>
                    </a:cubicBezTo>
                    <a:cubicBezTo>
                      <a:pt x="246" y="448"/>
                      <a:pt x="332" y="141"/>
                      <a:pt x="308" y="79"/>
                    </a:cubicBezTo>
                    <a:cubicBezTo>
                      <a:pt x="286" y="35"/>
                      <a:pt x="219" y="0"/>
                      <a:pt x="17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1" name="Google Shape;9591;p63"/>
              <p:cNvSpPr/>
              <p:nvPr/>
            </p:nvSpPr>
            <p:spPr>
              <a:xfrm>
                <a:off x="5376125" y="4286900"/>
                <a:ext cx="72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060" extrusionOk="0">
                    <a:moveTo>
                      <a:pt x="83" y="0"/>
                    </a:moveTo>
                    <a:cubicBezTo>
                      <a:pt x="50" y="0"/>
                      <a:pt x="18" y="10"/>
                      <a:pt x="13" y="32"/>
                    </a:cubicBezTo>
                    <a:cubicBezTo>
                      <a:pt x="0" y="192"/>
                      <a:pt x="6" y="352"/>
                      <a:pt x="31" y="511"/>
                    </a:cubicBezTo>
                    <a:cubicBezTo>
                      <a:pt x="62" y="591"/>
                      <a:pt x="6" y="936"/>
                      <a:pt x="31" y="1009"/>
                    </a:cubicBezTo>
                    <a:cubicBezTo>
                      <a:pt x="45" y="1044"/>
                      <a:pt x="91" y="1059"/>
                      <a:pt x="138" y="1059"/>
                    </a:cubicBezTo>
                    <a:cubicBezTo>
                      <a:pt x="192" y="1059"/>
                      <a:pt x="248" y="1039"/>
                      <a:pt x="265" y="1003"/>
                    </a:cubicBezTo>
                    <a:cubicBezTo>
                      <a:pt x="289" y="929"/>
                      <a:pt x="215" y="751"/>
                      <a:pt x="154" y="585"/>
                    </a:cubicBezTo>
                    <a:cubicBezTo>
                      <a:pt x="86" y="419"/>
                      <a:pt x="166" y="81"/>
                      <a:pt x="166" y="38"/>
                    </a:cubicBezTo>
                    <a:cubicBezTo>
                      <a:pt x="166" y="14"/>
                      <a:pt x="124" y="0"/>
                      <a:pt x="83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2" name="Google Shape;9592;p63"/>
              <p:cNvSpPr/>
              <p:nvPr/>
            </p:nvSpPr>
            <p:spPr>
              <a:xfrm>
                <a:off x="5357710" y="4334400"/>
                <a:ext cx="80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411" extrusionOk="0">
                    <a:moveTo>
                      <a:pt x="65" y="0"/>
                    </a:moveTo>
                    <a:cubicBezTo>
                      <a:pt x="29" y="0"/>
                      <a:pt x="0" y="114"/>
                      <a:pt x="12" y="210"/>
                    </a:cubicBezTo>
                    <a:cubicBezTo>
                      <a:pt x="28" y="299"/>
                      <a:pt x="125" y="410"/>
                      <a:pt x="202" y="410"/>
                    </a:cubicBezTo>
                    <a:cubicBezTo>
                      <a:pt x="215" y="410"/>
                      <a:pt x="228" y="407"/>
                      <a:pt x="240" y="400"/>
                    </a:cubicBezTo>
                    <a:cubicBezTo>
                      <a:pt x="320" y="345"/>
                      <a:pt x="307" y="179"/>
                      <a:pt x="277" y="74"/>
                    </a:cubicBezTo>
                    <a:cubicBezTo>
                      <a:pt x="264" y="31"/>
                      <a:pt x="105" y="7"/>
                      <a:pt x="68" y="1"/>
                    </a:cubicBezTo>
                    <a:cubicBezTo>
                      <a:pt x="67" y="0"/>
                      <a:pt x="66" y="0"/>
                      <a:pt x="6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3" name="Google Shape;9593;p63"/>
              <p:cNvSpPr/>
              <p:nvPr/>
            </p:nvSpPr>
            <p:spPr>
              <a:xfrm>
                <a:off x="5367685" y="4337525"/>
                <a:ext cx="8475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07" extrusionOk="0">
                    <a:moveTo>
                      <a:pt x="152" y="0"/>
                    </a:moveTo>
                    <a:cubicBezTo>
                      <a:pt x="113" y="0"/>
                      <a:pt x="74" y="15"/>
                      <a:pt x="44" y="48"/>
                    </a:cubicBezTo>
                    <a:cubicBezTo>
                      <a:pt x="7" y="164"/>
                      <a:pt x="1" y="287"/>
                      <a:pt x="25" y="404"/>
                    </a:cubicBezTo>
                    <a:cubicBezTo>
                      <a:pt x="54" y="466"/>
                      <a:pt x="116" y="506"/>
                      <a:pt x="180" y="506"/>
                    </a:cubicBezTo>
                    <a:cubicBezTo>
                      <a:pt x="198" y="506"/>
                      <a:pt x="217" y="503"/>
                      <a:pt x="234" y="496"/>
                    </a:cubicBezTo>
                    <a:cubicBezTo>
                      <a:pt x="339" y="472"/>
                      <a:pt x="332" y="220"/>
                      <a:pt x="302" y="109"/>
                    </a:cubicBezTo>
                    <a:cubicBezTo>
                      <a:pt x="279" y="40"/>
                      <a:pt x="216" y="0"/>
                      <a:pt x="15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4" name="Google Shape;9594;p63"/>
              <p:cNvSpPr/>
              <p:nvPr/>
            </p:nvSpPr>
            <p:spPr>
              <a:xfrm>
                <a:off x="5378435" y="4338725"/>
                <a:ext cx="72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545" extrusionOk="0">
                    <a:moveTo>
                      <a:pt x="160" y="1"/>
                    </a:moveTo>
                    <a:cubicBezTo>
                      <a:pt x="126" y="1"/>
                      <a:pt x="91" y="16"/>
                      <a:pt x="68" y="49"/>
                    </a:cubicBezTo>
                    <a:cubicBezTo>
                      <a:pt x="19" y="178"/>
                      <a:pt x="1" y="313"/>
                      <a:pt x="13" y="455"/>
                    </a:cubicBezTo>
                    <a:cubicBezTo>
                      <a:pt x="24" y="524"/>
                      <a:pt x="56" y="545"/>
                      <a:pt x="97" y="545"/>
                    </a:cubicBezTo>
                    <a:cubicBezTo>
                      <a:pt x="129" y="545"/>
                      <a:pt x="166" y="533"/>
                      <a:pt x="204" y="522"/>
                    </a:cubicBezTo>
                    <a:cubicBezTo>
                      <a:pt x="290" y="498"/>
                      <a:pt x="290" y="172"/>
                      <a:pt x="271" y="86"/>
                    </a:cubicBezTo>
                    <a:cubicBezTo>
                      <a:pt x="257" y="32"/>
                      <a:pt x="208" y="1"/>
                      <a:pt x="16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5" name="Google Shape;9595;p63"/>
              <p:cNvSpPr/>
              <p:nvPr/>
            </p:nvSpPr>
            <p:spPr>
              <a:xfrm>
                <a:off x="5387810" y="4337425"/>
                <a:ext cx="725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506" extrusionOk="0">
                    <a:moveTo>
                      <a:pt x="141" y="1"/>
                    </a:moveTo>
                    <a:cubicBezTo>
                      <a:pt x="113" y="1"/>
                      <a:pt x="84" y="11"/>
                      <a:pt x="62" y="33"/>
                    </a:cubicBezTo>
                    <a:cubicBezTo>
                      <a:pt x="1" y="89"/>
                      <a:pt x="25" y="427"/>
                      <a:pt x="62" y="470"/>
                    </a:cubicBezTo>
                    <a:cubicBezTo>
                      <a:pt x="83" y="493"/>
                      <a:pt x="107" y="505"/>
                      <a:pt x="134" y="505"/>
                    </a:cubicBezTo>
                    <a:cubicBezTo>
                      <a:pt x="163" y="505"/>
                      <a:pt x="196" y="490"/>
                      <a:pt x="228" y="457"/>
                    </a:cubicBezTo>
                    <a:cubicBezTo>
                      <a:pt x="290" y="396"/>
                      <a:pt x="265" y="125"/>
                      <a:pt x="247" y="64"/>
                    </a:cubicBezTo>
                    <a:cubicBezTo>
                      <a:pt x="225" y="24"/>
                      <a:pt x="183" y="1"/>
                      <a:pt x="141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6" name="Google Shape;9596;p63"/>
              <p:cNvSpPr/>
              <p:nvPr/>
            </p:nvSpPr>
            <p:spPr>
              <a:xfrm>
                <a:off x="5394935" y="4334100"/>
                <a:ext cx="640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256" h="364" extrusionOk="0">
                    <a:moveTo>
                      <a:pt x="164" y="0"/>
                    </a:moveTo>
                    <a:cubicBezTo>
                      <a:pt x="155" y="0"/>
                      <a:pt x="147" y="4"/>
                      <a:pt x="140" y="13"/>
                    </a:cubicBezTo>
                    <a:cubicBezTo>
                      <a:pt x="1" y="164"/>
                      <a:pt x="94" y="363"/>
                      <a:pt x="161" y="363"/>
                    </a:cubicBezTo>
                    <a:cubicBezTo>
                      <a:pt x="162" y="363"/>
                      <a:pt x="163" y="363"/>
                      <a:pt x="164" y="363"/>
                    </a:cubicBezTo>
                    <a:cubicBezTo>
                      <a:pt x="226" y="351"/>
                      <a:pt x="238" y="258"/>
                      <a:pt x="251" y="166"/>
                    </a:cubicBezTo>
                    <a:cubicBezTo>
                      <a:pt x="256" y="90"/>
                      <a:pt x="206" y="0"/>
                      <a:pt x="16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7" name="Google Shape;9597;p63"/>
              <p:cNvSpPr/>
              <p:nvPr/>
            </p:nvSpPr>
            <p:spPr>
              <a:xfrm>
                <a:off x="5381200" y="4289900"/>
                <a:ext cx="830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912" extrusionOk="0">
                    <a:moveTo>
                      <a:pt x="53" y="1"/>
                    </a:moveTo>
                    <a:cubicBezTo>
                      <a:pt x="43" y="1"/>
                      <a:pt x="35" y="5"/>
                      <a:pt x="31" y="16"/>
                    </a:cubicBezTo>
                    <a:cubicBezTo>
                      <a:pt x="0" y="127"/>
                      <a:pt x="0" y="250"/>
                      <a:pt x="31" y="361"/>
                    </a:cubicBezTo>
                    <a:cubicBezTo>
                      <a:pt x="62" y="447"/>
                      <a:pt x="135" y="871"/>
                      <a:pt x="184" y="895"/>
                    </a:cubicBezTo>
                    <a:cubicBezTo>
                      <a:pt x="207" y="907"/>
                      <a:pt x="230" y="912"/>
                      <a:pt x="249" y="912"/>
                    </a:cubicBezTo>
                    <a:cubicBezTo>
                      <a:pt x="281" y="912"/>
                      <a:pt x="306" y="899"/>
                      <a:pt x="314" y="883"/>
                    </a:cubicBezTo>
                    <a:cubicBezTo>
                      <a:pt x="332" y="852"/>
                      <a:pt x="234" y="625"/>
                      <a:pt x="197" y="527"/>
                    </a:cubicBezTo>
                    <a:cubicBezTo>
                      <a:pt x="166" y="379"/>
                      <a:pt x="148" y="232"/>
                      <a:pt x="148" y="84"/>
                    </a:cubicBezTo>
                    <a:cubicBezTo>
                      <a:pt x="148" y="55"/>
                      <a:pt x="88" y="1"/>
                      <a:pt x="5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8" name="Google Shape;9598;p63"/>
              <p:cNvSpPr/>
              <p:nvPr/>
            </p:nvSpPr>
            <p:spPr>
              <a:xfrm>
                <a:off x="5386885" y="4293900"/>
                <a:ext cx="95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683" extrusionOk="0">
                    <a:moveTo>
                      <a:pt x="42" y="0"/>
                    </a:moveTo>
                    <a:cubicBezTo>
                      <a:pt x="22" y="0"/>
                      <a:pt x="11" y="34"/>
                      <a:pt x="7" y="65"/>
                    </a:cubicBezTo>
                    <a:cubicBezTo>
                      <a:pt x="1" y="121"/>
                      <a:pt x="198" y="619"/>
                      <a:pt x="216" y="668"/>
                    </a:cubicBezTo>
                    <a:cubicBezTo>
                      <a:pt x="220" y="678"/>
                      <a:pt x="233" y="683"/>
                      <a:pt x="248" y="683"/>
                    </a:cubicBezTo>
                    <a:cubicBezTo>
                      <a:pt x="297" y="683"/>
                      <a:pt x="379" y="640"/>
                      <a:pt x="370" y="612"/>
                    </a:cubicBezTo>
                    <a:cubicBezTo>
                      <a:pt x="351" y="569"/>
                      <a:pt x="155" y="201"/>
                      <a:pt x="99" y="72"/>
                    </a:cubicBezTo>
                    <a:cubicBezTo>
                      <a:pt x="76" y="19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9" name="Google Shape;9599;p63"/>
              <p:cNvSpPr/>
              <p:nvPr/>
            </p:nvSpPr>
            <p:spPr>
              <a:xfrm>
                <a:off x="5356935" y="4313150"/>
                <a:ext cx="92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811" extrusionOk="0">
                    <a:moveTo>
                      <a:pt x="211" y="0"/>
                    </a:moveTo>
                    <a:cubicBezTo>
                      <a:pt x="172" y="0"/>
                      <a:pt x="134" y="11"/>
                      <a:pt x="117" y="33"/>
                    </a:cubicBezTo>
                    <a:cubicBezTo>
                      <a:pt x="74" y="82"/>
                      <a:pt x="123" y="365"/>
                      <a:pt x="111" y="476"/>
                    </a:cubicBezTo>
                    <a:cubicBezTo>
                      <a:pt x="92" y="586"/>
                      <a:pt x="0" y="642"/>
                      <a:pt x="80" y="728"/>
                    </a:cubicBezTo>
                    <a:cubicBezTo>
                      <a:pt x="124" y="779"/>
                      <a:pt x="213" y="811"/>
                      <a:pt x="278" y="811"/>
                    </a:cubicBezTo>
                    <a:cubicBezTo>
                      <a:pt x="321" y="811"/>
                      <a:pt x="354" y="797"/>
                      <a:pt x="357" y="764"/>
                    </a:cubicBezTo>
                    <a:cubicBezTo>
                      <a:pt x="369" y="685"/>
                      <a:pt x="289" y="469"/>
                      <a:pt x="320" y="365"/>
                    </a:cubicBezTo>
                    <a:cubicBezTo>
                      <a:pt x="351" y="267"/>
                      <a:pt x="357" y="162"/>
                      <a:pt x="351" y="64"/>
                    </a:cubicBezTo>
                    <a:cubicBezTo>
                      <a:pt x="336" y="23"/>
                      <a:pt x="271" y="0"/>
                      <a:pt x="211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0" name="Google Shape;9600;p63"/>
              <p:cNvSpPr/>
              <p:nvPr/>
            </p:nvSpPr>
            <p:spPr>
              <a:xfrm>
                <a:off x="5368610" y="4314775"/>
                <a:ext cx="74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836" extrusionOk="0">
                    <a:moveTo>
                      <a:pt x="112" y="0"/>
                    </a:moveTo>
                    <a:cubicBezTo>
                      <a:pt x="76" y="0"/>
                      <a:pt x="43" y="11"/>
                      <a:pt x="31" y="36"/>
                    </a:cubicBezTo>
                    <a:cubicBezTo>
                      <a:pt x="0" y="91"/>
                      <a:pt x="37" y="349"/>
                      <a:pt x="50" y="466"/>
                    </a:cubicBezTo>
                    <a:cubicBezTo>
                      <a:pt x="68" y="583"/>
                      <a:pt x="0" y="675"/>
                      <a:pt x="19" y="761"/>
                    </a:cubicBezTo>
                    <a:cubicBezTo>
                      <a:pt x="33" y="810"/>
                      <a:pt x="91" y="835"/>
                      <a:pt x="146" y="835"/>
                    </a:cubicBezTo>
                    <a:cubicBezTo>
                      <a:pt x="188" y="835"/>
                      <a:pt x="228" y="821"/>
                      <a:pt x="246" y="792"/>
                    </a:cubicBezTo>
                    <a:cubicBezTo>
                      <a:pt x="295" y="724"/>
                      <a:pt x="222" y="626"/>
                      <a:pt x="197" y="503"/>
                    </a:cubicBezTo>
                    <a:cubicBezTo>
                      <a:pt x="179" y="380"/>
                      <a:pt x="252" y="140"/>
                      <a:pt x="240" y="66"/>
                    </a:cubicBezTo>
                    <a:cubicBezTo>
                      <a:pt x="229" y="26"/>
                      <a:pt x="166" y="0"/>
                      <a:pt x="11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1" name="Google Shape;9601;p63"/>
              <p:cNvSpPr/>
              <p:nvPr/>
            </p:nvSpPr>
            <p:spPr>
              <a:xfrm>
                <a:off x="5378135" y="4316575"/>
                <a:ext cx="61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763" extrusionOk="0">
                    <a:moveTo>
                      <a:pt x="117" y="1"/>
                    </a:moveTo>
                    <a:cubicBezTo>
                      <a:pt x="62" y="7"/>
                      <a:pt x="25" y="44"/>
                      <a:pt x="19" y="99"/>
                    </a:cubicBezTo>
                    <a:cubicBezTo>
                      <a:pt x="1" y="203"/>
                      <a:pt x="80" y="302"/>
                      <a:pt x="80" y="412"/>
                    </a:cubicBezTo>
                    <a:cubicBezTo>
                      <a:pt x="74" y="462"/>
                      <a:pt x="68" y="511"/>
                      <a:pt x="50" y="554"/>
                    </a:cubicBezTo>
                    <a:cubicBezTo>
                      <a:pt x="37" y="603"/>
                      <a:pt x="44" y="652"/>
                      <a:pt x="62" y="701"/>
                    </a:cubicBezTo>
                    <a:cubicBezTo>
                      <a:pt x="76" y="739"/>
                      <a:pt x="109" y="763"/>
                      <a:pt x="146" y="763"/>
                    </a:cubicBezTo>
                    <a:cubicBezTo>
                      <a:pt x="157" y="763"/>
                      <a:pt x="168" y="761"/>
                      <a:pt x="179" y="757"/>
                    </a:cubicBezTo>
                    <a:cubicBezTo>
                      <a:pt x="222" y="732"/>
                      <a:pt x="246" y="683"/>
                      <a:pt x="234" y="634"/>
                    </a:cubicBezTo>
                    <a:cubicBezTo>
                      <a:pt x="228" y="584"/>
                      <a:pt x="203" y="541"/>
                      <a:pt x="191" y="492"/>
                    </a:cubicBezTo>
                    <a:cubicBezTo>
                      <a:pt x="166" y="388"/>
                      <a:pt x="210" y="277"/>
                      <a:pt x="216" y="166"/>
                    </a:cubicBezTo>
                    <a:cubicBezTo>
                      <a:pt x="222" y="130"/>
                      <a:pt x="216" y="93"/>
                      <a:pt x="203" y="62"/>
                    </a:cubicBezTo>
                    <a:cubicBezTo>
                      <a:pt x="185" y="25"/>
                      <a:pt x="154" y="1"/>
                      <a:pt x="11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2" name="Google Shape;9602;p63"/>
              <p:cNvSpPr/>
              <p:nvPr/>
            </p:nvSpPr>
            <p:spPr>
              <a:xfrm>
                <a:off x="5387060" y="4316300"/>
                <a:ext cx="58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732" extrusionOk="0">
                    <a:moveTo>
                      <a:pt x="115" y="0"/>
                    </a:moveTo>
                    <a:cubicBezTo>
                      <a:pt x="70" y="0"/>
                      <a:pt x="27" y="30"/>
                      <a:pt x="12" y="79"/>
                    </a:cubicBezTo>
                    <a:cubicBezTo>
                      <a:pt x="0" y="134"/>
                      <a:pt x="0" y="196"/>
                      <a:pt x="25" y="245"/>
                    </a:cubicBezTo>
                    <a:cubicBezTo>
                      <a:pt x="43" y="294"/>
                      <a:pt x="55" y="343"/>
                      <a:pt x="62" y="399"/>
                    </a:cubicBezTo>
                    <a:cubicBezTo>
                      <a:pt x="55" y="442"/>
                      <a:pt x="49" y="485"/>
                      <a:pt x="43" y="528"/>
                    </a:cubicBezTo>
                    <a:cubicBezTo>
                      <a:pt x="25" y="571"/>
                      <a:pt x="25" y="620"/>
                      <a:pt x="43" y="663"/>
                    </a:cubicBezTo>
                    <a:cubicBezTo>
                      <a:pt x="54" y="702"/>
                      <a:pt x="91" y="731"/>
                      <a:pt x="130" y="731"/>
                    </a:cubicBezTo>
                    <a:cubicBezTo>
                      <a:pt x="134" y="731"/>
                      <a:pt x="138" y="731"/>
                      <a:pt x="141" y="731"/>
                    </a:cubicBezTo>
                    <a:cubicBezTo>
                      <a:pt x="203" y="725"/>
                      <a:pt x="234" y="657"/>
                      <a:pt x="227" y="595"/>
                    </a:cubicBezTo>
                    <a:cubicBezTo>
                      <a:pt x="221" y="540"/>
                      <a:pt x="191" y="485"/>
                      <a:pt x="178" y="423"/>
                    </a:cubicBezTo>
                    <a:cubicBezTo>
                      <a:pt x="166" y="331"/>
                      <a:pt x="203" y="233"/>
                      <a:pt x="203" y="134"/>
                    </a:cubicBezTo>
                    <a:cubicBezTo>
                      <a:pt x="215" y="85"/>
                      <a:pt x="191" y="36"/>
                      <a:pt x="148" y="5"/>
                    </a:cubicBezTo>
                    <a:cubicBezTo>
                      <a:pt x="137" y="2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3" name="Google Shape;9603;p63"/>
              <p:cNvSpPr/>
              <p:nvPr/>
            </p:nvSpPr>
            <p:spPr>
              <a:xfrm>
                <a:off x="5393810" y="4315500"/>
                <a:ext cx="66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45" extrusionOk="0">
                    <a:moveTo>
                      <a:pt x="74" y="0"/>
                    </a:moveTo>
                    <a:cubicBezTo>
                      <a:pt x="31" y="7"/>
                      <a:pt x="1" y="56"/>
                      <a:pt x="19" y="93"/>
                    </a:cubicBezTo>
                    <a:cubicBezTo>
                      <a:pt x="56" y="209"/>
                      <a:pt x="74" y="332"/>
                      <a:pt x="74" y="455"/>
                    </a:cubicBezTo>
                    <a:cubicBezTo>
                      <a:pt x="74" y="492"/>
                      <a:pt x="74" y="529"/>
                      <a:pt x="87" y="560"/>
                    </a:cubicBezTo>
                    <a:cubicBezTo>
                      <a:pt x="93" y="597"/>
                      <a:pt x="117" y="621"/>
                      <a:pt x="154" y="640"/>
                    </a:cubicBezTo>
                    <a:cubicBezTo>
                      <a:pt x="162" y="643"/>
                      <a:pt x="170" y="644"/>
                      <a:pt x="179" y="644"/>
                    </a:cubicBezTo>
                    <a:cubicBezTo>
                      <a:pt x="203" y="644"/>
                      <a:pt x="228" y="632"/>
                      <a:pt x="246" y="609"/>
                    </a:cubicBezTo>
                    <a:cubicBezTo>
                      <a:pt x="265" y="566"/>
                      <a:pt x="234" y="517"/>
                      <a:pt x="209" y="474"/>
                    </a:cubicBezTo>
                    <a:cubicBezTo>
                      <a:pt x="185" y="425"/>
                      <a:pt x="173" y="369"/>
                      <a:pt x="173" y="308"/>
                    </a:cubicBezTo>
                    <a:cubicBezTo>
                      <a:pt x="179" y="265"/>
                      <a:pt x="185" y="228"/>
                      <a:pt x="191" y="185"/>
                    </a:cubicBezTo>
                    <a:cubicBezTo>
                      <a:pt x="197" y="142"/>
                      <a:pt x="191" y="99"/>
                      <a:pt x="173" y="62"/>
                    </a:cubicBezTo>
                    <a:cubicBezTo>
                      <a:pt x="154" y="25"/>
                      <a:pt x="117" y="0"/>
                      <a:pt x="7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4" name="Google Shape;9604;p63"/>
              <p:cNvSpPr/>
              <p:nvPr/>
            </p:nvSpPr>
            <p:spPr>
              <a:xfrm>
                <a:off x="5367500" y="4017250"/>
                <a:ext cx="4737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310" extrusionOk="0">
                    <a:moveTo>
                      <a:pt x="1358" y="0"/>
                    </a:moveTo>
                    <a:cubicBezTo>
                      <a:pt x="1225" y="0"/>
                      <a:pt x="1087" y="36"/>
                      <a:pt x="954" y="61"/>
                    </a:cubicBezTo>
                    <a:cubicBezTo>
                      <a:pt x="782" y="80"/>
                      <a:pt x="616" y="117"/>
                      <a:pt x="450" y="153"/>
                    </a:cubicBezTo>
                    <a:cubicBezTo>
                      <a:pt x="290" y="203"/>
                      <a:pt x="130" y="295"/>
                      <a:pt x="62" y="424"/>
                    </a:cubicBezTo>
                    <a:cubicBezTo>
                      <a:pt x="13" y="516"/>
                      <a:pt x="1" y="627"/>
                      <a:pt x="32" y="731"/>
                    </a:cubicBezTo>
                    <a:cubicBezTo>
                      <a:pt x="99" y="989"/>
                      <a:pt x="339" y="1204"/>
                      <a:pt x="646" y="1284"/>
                    </a:cubicBezTo>
                    <a:cubicBezTo>
                      <a:pt x="726" y="1301"/>
                      <a:pt x="806" y="1310"/>
                      <a:pt x="886" y="1310"/>
                    </a:cubicBezTo>
                    <a:cubicBezTo>
                      <a:pt x="1123" y="1310"/>
                      <a:pt x="1357" y="1236"/>
                      <a:pt x="1550" y="1094"/>
                    </a:cubicBezTo>
                    <a:cubicBezTo>
                      <a:pt x="1784" y="928"/>
                      <a:pt x="1894" y="639"/>
                      <a:pt x="1833" y="356"/>
                    </a:cubicBezTo>
                    <a:cubicBezTo>
                      <a:pt x="1796" y="209"/>
                      <a:pt x="1685" y="86"/>
                      <a:pt x="1544" y="30"/>
                    </a:cubicBezTo>
                    <a:cubicBezTo>
                      <a:pt x="1484" y="8"/>
                      <a:pt x="1422" y="0"/>
                      <a:pt x="1358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5" name="Google Shape;9605;p63"/>
              <p:cNvSpPr/>
              <p:nvPr/>
            </p:nvSpPr>
            <p:spPr>
              <a:xfrm>
                <a:off x="5428525" y="3277175"/>
                <a:ext cx="57025" cy="1770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7080" extrusionOk="0">
                    <a:moveTo>
                      <a:pt x="926" y="1"/>
                    </a:moveTo>
                    <a:cubicBezTo>
                      <a:pt x="622" y="1"/>
                      <a:pt x="296" y="101"/>
                      <a:pt x="197" y="277"/>
                    </a:cubicBezTo>
                    <a:cubicBezTo>
                      <a:pt x="0" y="621"/>
                      <a:pt x="301" y="1199"/>
                      <a:pt x="424" y="1395"/>
                    </a:cubicBezTo>
                    <a:cubicBezTo>
                      <a:pt x="603" y="1660"/>
                      <a:pt x="1094" y="4733"/>
                      <a:pt x="1088" y="5249"/>
                    </a:cubicBezTo>
                    <a:cubicBezTo>
                      <a:pt x="1082" y="5766"/>
                      <a:pt x="830" y="6589"/>
                      <a:pt x="965" y="6897"/>
                    </a:cubicBezTo>
                    <a:cubicBezTo>
                      <a:pt x="1020" y="7026"/>
                      <a:pt x="1245" y="7079"/>
                      <a:pt x="1492" y="7079"/>
                    </a:cubicBezTo>
                    <a:cubicBezTo>
                      <a:pt x="1832" y="7079"/>
                      <a:pt x="2213" y="6978"/>
                      <a:pt x="2238" y="6835"/>
                    </a:cubicBezTo>
                    <a:cubicBezTo>
                      <a:pt x="2281" y="6583"/>
                      <a:pt x="1980" y="6319"/>
                      <a:pt x="1887" y="5919"/>
                    </a:cubicBezTo>
                    <a:cubicBezTo>
                      <a:pt x="1801" y="5514"/>
                      <a:pt x="1445" y="4100"/>
                      <a:pt x="1420" y="3135"/>
                    </a:cubicBezTo>
                    <a:cubicBezTo>
                      <a:pt x="1402" y="2176"/>
                      <a:pt x="1537" y="762"/>
                      <a:pt x="1518" y="320"/>
                    </a:cubicBezTo>
                    <a:cubicBezTo>
                      <a:pt x="1506" y="99"/>
                      <a:pt x="1227" y="1"/>
                      <a:pt x="926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6" name="Google Shape;9606;p63"/>
              <p:cNvSpPr/>
              <p:nvPr/>
            </p:nvSpPr>
            <p:spPr>
              <a:xfrm>
                <a:off x="5451425" y="3459325"/>
                <a:ext cx="59325" cy="18930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7572" extrusionOk="0">
                    <a:moveTo>
                      <a:pt x="946" y="749"/>
                    </a:moveTo>
                    <a:cubicBezTo>
                      <a:pt x="1014" y="749"/>
                      <a:pt x="1076" y="781"/>
                      <a:pt x="1107" y="859"/>
                    </a:cubicBezTo>
                    <a:cubicBezTo>
                      <a:pt x="1383" y="1578"/>
                      <a:pt x="1531" y="4682"/>
                      <a:pt x="1531" y="4682"/>
                    </a:cubicBezTo>
                    <a:cubicBezTo>
                      <a:pt x="1451" y="3791"/>
                      <a:pt x="670" y="1203"/>
                      <a:pt x="658" y="1006"/>
                    </a:cubicBezTo>
                    <a:cubicBezTo>
                      <a:pt x="650" y="875"/>
                      <a:pt x="811" y="749"/>
                      <a:pt x="946" y="749"/>
                    </a:cubicBezTo>
                    <a:close/>
                    <a:moveTo>
                      <a:pt x="1138" y="0"/>
                    </a:moveTo>
                    <a:cubicBezTo>
                      <a:pt x="888" y="0"/>
                      <a:pt x="549" y="91"/>
                      <a:pt x="301" y="299"/>
                    </a:cubicBezTo>
                    <a:cubicBezTo>
                      <a:pt x="0" y="551"/>
                      <a:pt x="504" y="2076"/>
                      <a:pt x="793" y="3588"/>
                    </a:cubicBezTo>
                    <a:cubicBezTo>
                      <a:pt x="1082" y="5100"/>
                      <a:pt x="1494" y="7153"/>
                      <a:pt x="1611" y="7362"/>
                    </a:cubicBezTo>
                    <a:cubicBezTo>
                      <a:pt x="1684" y="7487"/>
                      <a:pt x="1893" y="7572"/>
                      <a:pt x="2065" y="7572"/>
                    </a:cubicBezTo>
                    <a:cubicBezTo>
                      <a:pt x="2180" y="7572"/>
                      <a:pt x="2278" y="7533"/>
                      <a:pt x="2305" y="7442"/>
                    </a:cubicBezTo>
                    <a:cubicBezTo>
                      <a:pt x="2373" y="7220"/>
                      <a:pt x="1789" y="889"/>
                      <a:pt x="1469" y="121"/>
                    </a:cubicBezTo>
                    <a:cubicBezTo>
                      <a:pt x="1439" y="43"/>
                      <a:pt x="1309" y="0"/>
                      <a:pt x="1138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7" name="Google Shape;9607;p63"/>
              <p:cNvSpPr/>
              <p:nvPr/>
            </p:nvSpPr>
            <p:spPr>
              <a:xfrm>
                <a:off x="5483375" y="3652625"/>
                <a:ext cx="1647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520" extrusionOk="0">
                    <a:moveTo>
                      <a:pt x="440" y="0"/>
                    </a:moveTo>
                    <a:cubicBezTo>
                      <a:pt x="427" y="0"/>
                      <a:pt x="414" y="2"/>
                      <a:pt x="400" y="5"/>
                    </a:cubicBezTo>
                    <a:cubicBezTo>
                      <a:pt x="308" y="29"/>
                      <a:pt x="271" y="140"/>
                      <a:pt x="240" y="232"/>
                    </a:cubicBezTo>
                    <a:cubicBezTo>
                      <a:pt x="191" y="398"/>
                      <a:pt x="136" y="564"/>
                      <a:pt x="87" y="736"/>
                    </a:cubicBezTo>
                    <a:cubicBezTo>
                      <a:pt x="44" y="853"/>
                      <a:pt x="19" y="982"/>
                      <a:pt x="7" y="1111"/>
                    </a:cubicBezTo>
                    <a:cubicBezTo>
                      <a:pt x="1" y="1234"/>
                      <a:pt x="50" y="1363"/>
                      <a:pt x="142" y="1449"/>
                    </a:cubicBezTo>
                    <a:cubicBezTo>
                      <a:pt x="189" y="1496"/>
                      <a:pt x="250" y="1519"/>
                      <a:pt x="312" y="1519"/>
                    </a:cubicBezTo>
                    <a:cubicBezTo>
                      <a:pt x="372" y="1519"/>
                      <a:pt x="432" y="1498"/>
                      <a:pt x="480" y="1455"/>
                    </a:cubicBezTo>
                    <a:cubicBezTo>
                      <a:pt x="535" y="1394"/>
                      <a:pt x="560" y="1314"/>
                      <a:pt x="560" y="1228"/>
                    </a:cubicBezTo>
                    <a:cubicBezTo>
                      <a:pt x="560" y="1142"/>
                      <a:pt x="548" y="1056"/>
                      <a:pt x="548" y="970"/>
                    </a:cubicBezTo>
                    <a:cubicBezTo>
                      <a:pt x="548" y="767"/>
                      <a:pt x="621" y="570"/>
                      <a:pt x="646" y="367"/>
                    </a:cubicBezTo>
                    <a:cubicBezTo>
                      <a:pt x="658" y="275"/>
                      <a:pt x="646" y="189"/>
                      <a:pt x="609" y="109"/>
                    </a:cubicBezTo>
                    <a:cubicBezTo>
                      <a:pt x="578" y="42"/>
                      <a:pt x="512" y="0"/>
                      <a:pt x="44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8" name="Google Shape;9608;p63"/>
              <p:cNvSpPr/>
              <p:nvPr/>
            </p:nvSpPr>
            <p:spPr>
              <a:xfrm>
                <a:off x="5484600" y="3692475"/>
                <a:ext cx="9875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36" extrusionOk="0">
                    <a:moveTo>
                      <a:pt x="186" y="0"/>
                    </a:moveTo>
                    <a:cubicBezTo>
                      <a:pt x="150" y="0"/>
                      <a:pt x="112" y="14"/>
                      <a:pt x="87" y="40"/>
                    </a:cubicBezTo>
                    <a:cubicBezTo>
                      <a:pt x="56" y="70"/>
                      <a:pt x="38" y="113"/>
                      <a:pt x="32" y="156"/>
                    </a:cubicBezTo>
                    <a:cubicBezTo>
                      <a:pt x="1" y="322"/>
                      <a:pt x="38" y="501"/>
                      <a:pt x="142" y="636"/>
                    </a:cubicBezTo>
                    <a:cubicBezTo>
                      <a:pt x="314" y="587"/>
                      <a:pt x="394" y="267"/>
                      <a:pt x="376" y="83"/>
                    </a:cubicBezTo>
                    <a:cubicBezTo>
                      <a:pt x="333" y="46"/>
                      <a:pt x="284" y="21"/>
                      <a:pt x="234" y="9"/>
                    </a:cubicBezTo>
                    <a:cubicBezTo>
                      <a:pt x="219" y="3"/>
                      <a:pt x="203" y="0"/>
                      <a:pt x="186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9" name="Google Shape;9609;p63"/>
              <p:cNvSpPr/>
              <p:nvPr/>
            </p:nvSpPr>
            <p:spPr>
              <a:xfrm>
                <a:off x="5484925" y="3714950"/>
                <a:ext cx="58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426" extrusionOk="0">
                    <a:moveTo>
                      <a:pt x="138" y="0"/>
                    </a:moveTo>
                    <a:cubicBezTo>
                      <a:pt x="108" y="0"/>
                      <a:pt x="78" y="13"/>
                      <a:pt x="55" y="38"/>
                    </a:cubicBezTo>
                    <a:cubicBezTo>
                      <a:pt x="19" y="87"/>
                      <a:pt x="0" y="149"/>
                      <a:pt x="19" y="210"/>
                    </a:cubicBezTo>
                    <a:cubicBezTo>
                      <a:pt x="37" y="272"/>
                      <a:pt x="62" y="333"/>
                      <a:pt x="92" y="382"/>
                    </a:cubicBezTo>
                    <a:cubicBezTo>
                      <a:pt x="105" y="401"/>
                      <a:pt x="117" y="425"/>
                      <a:pt x="135" y="425"/>
                    </a:cubicBezTo>
                    <a:cubicBezTo>
                      <a:pt x="160" y="425"/>
                      <a:pt x="185" y="395"/>
                      <a:pt x="197" y="364"/>
                    </a:cubicBezTo>
                    <a:cubicBezTo>
                      <a:pt x="228" y="259"/>
                      <a:pt x="234" y="142"/>
                      <a:pt x="215" y="32"/>
                    </a:cubicBezTo>
                    <a:cubicBezTo>
                      <a:pt x="194" y="11"/>
                      <a:pt x="166" y="0"/>
                      <a:pt x="138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0" name="Google Shape;9610;p63"/>
              <p:cNvSpPr/>
              <p:nvPr/>
            </p:nvSpPr>
            <p:spPr>
              <a:xfrm>
                <a:off x="5504125" y="3654700"/>
                <a:ext cx="14475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519" extrusionOk="0">
                    <a:moveTo>
                      <a:pt x="207" y="1"/>
                    </a:moveTo>
                    <a:cubicBezTo>
                      <a:pt x="145" y="1"/>
                      <a:pt x="90" y="37"/>
                      <a:pt x="62" y="94"/>
                    </a:cubicBezTo>
                    <a:cubicBezTo>
                      <a:pt x="31" y="149"/>
                      <a:pt x="13" y="217"/>
                      <a:pt x="13" y="284"/>
                    </a:cubicBezTo>
                    <a:cubicBezTo>
                      <a:pt x="0" y="561"/>
                      <a:pt x="19" y="831"/>
                      <a:pt x="74" y="1102"/>
                    </a:cubicBezTo>
                    <a:cubicBezTo>
                      <a:pt x="80" y="1200"/>
                      <a:pt x="111" y="1299"/>
                      <a:pt x="154" y="1385"/>
                    </a:cubicBezTo>
                    <a:cubicBezTo>
                      <a:pt x="190" y="1476"/>
                      <a:pt x="269" y="1518"/>
                      <a:pt x="348" y="1518"/>
                    </a:cubicBezTo>
                    <a:cubicBezTo>
                      <a:pt x="444" y="1518"/>
                      <a:pt x="540" y="1454"/>
                      <a:pt x="554" y="1335"/>
                    </a:cubicBezTo>
                    <a:cubicBezTo>
                      <a:pt x="572" y="1249"/>
                      <a:pt x="578" y="1163"/>
                      <a:pt x="566" y="1083"/>
                    </a:cubicBezTo>
                    <a:cubicBezTo>
                      <a:pt x="541" y="788"/>
                      <a:pt x="480" y="493"/>
                      <a:pt x="394" y="211"/>
                    </a:cubicBezTo>
                    <a:cubicBezTo>
                      <a:pt x="363" y="118"/>
                      <a:pt x="314" y="14"/>
                      <a:pt x="222" y="2"/>
                    </a:cubicBezTo>
                    <a:cubicBezTo>
                      <a:pt x="217" y="1"/>
                      <a:pt x="212" y="1"/>
                      <a:pt x="20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1" name="Google Shape;9611;p63"/>
              <p:cNvSpPr/>
              <p:nvPr/>
            </p:nvSpPr>
            <p:spPr>
              <a:xfrm>
                <a:off x="5510425" y="3696375"/>
                <a:ext cx="1200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097" extrusionOk="0">
                    <a:moveTo>
                      <a:pt x="228" y="0"/>
                    </a:moveTo>
                    <a:cubicBezTo>
                      <a:pt x="130" y="7"/>
                      <a:pt x="68" y="105"/>
                      <a:pt x="43" y="203"/>
                    </a:cubicBezTo>
                    <a:cubicBezTo>
                      <a:pt x="0" y="381"/>
                      <a:pt x="31" y="578"/>
                      <a:pt x="62" y="769"/>
                    </a:cubicBezTo>
                    <a:cubicBezTo>
                      <a:pt x="68" y="849"/>
                      <a:pt x="93" y="922"/>
                      <a:pt x="130" y="996"/>
                    </a:cubicBezTo>
                    <a:cubicBezTo>
                      <a:pt x="167" y="1061"/>
                      <a:pt x="233" y="1097"/>
                      <a:pt x="302" y="1097"/>
                    </a:cubicBezTo>
                    <a:cubicBezTo>
                      <a:pt x="312" y="1097"/>
                      <a:pt x="322" y="1096"/>
                      <a:pt x="332" y="1094"/>
                    </a:cubicBezTo>
                    <a:cubicBezTo>
                      <a:pt x="418" y="1058"/>
                      <a:pt x="480" y="972"/>
                      <a:pt x="474" y="873"/>
                    </a:cubicBezTo>
                    <a:cubicBezTo>
                      <a:pt x="468" y="781"/>
                      <a:pt x="449" y="683"/>
                      <a:pt x="431" y="590"/>
                    </a:cubicBezTo>
                    <a:cubicBezTo>
                      <a:pt x="418" y="480"/>
                      <a:pt x="431" y="369"/>
                      <a:pt x="425" y="259"/>
                    </a:cubicBezTo>
                    <a:cubicBezTo>
                      <a:pt x="418" y="197"/>
                      <a:pt x="400" y="136"/>
                      <a:pt x="369" y="86"/>
                    </a:cubicBezTo>
                    <a:cubicBezTo>
                      <a:pt x="339" y="31"/>
                      <a:pt x="283" y="0"/>
                      <a:pt x="228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2" name="Google Shape;9612;p63"/>
              <p:cNvSpPr/>
              <p:nvPr/>
            </p:nvSpPr>
            <p:spPr>
              <a:xfrm>
                <a:off x="5504425" y="3726575"/>
                <a:ext cx="121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763" extrusionOk="0">
                    <a:moveTo>
                      <a:pt x="371" y="0"/>
                    </a:moveTo>
                    <a:cubicBezTo>
                      <a:pt x="364" y="0"/>
                      <a:pt x="357" y="1"/>
                      <a:pt x="351" y="3"/>
                    </a:cubicBezTo>
                    <a:cubicBezTo>
                      <a:pt x="290" y="16"/>
                      <a:pt x="259" y="89"/>
                      <a:pt x="240" y="145"/>
                    </a:cubicBezTo>
                    <a:cubicBezTo>
                      <a:pt x="191" y="274"/>
                      <a:pt x="136" y="397"/>
                      <a:pt x="68" y="513"/>
                    </a:cubicBezTo>
                    <a:cubicBezTo>
                      <a:pt x="44" y="550"/>
                      <a:pt x="25" y="587"/>
                      <a:pt x="13" y="624"/>
                    </a:cubicBezTo>
                    <a:cubicBezTo>
                      <a:pt x="1" y="667"/>
                      <a:pt x="13" y="710"/>
                      <a:pt x="44" y="741"/>
                    </a:cubicBezTo>
                    <a:cubicBezTo>
                      <a:pt x="59" y="756"/>
                      <a:pt x="78" y="762"/>
                      <a:pt x="98" y="762"/>
                    </a:cubicBezTo>
                    <a:cubicBezTo>
                      <a:pt x="144" y="762"/>
                      <a:pt x="196" y="728"/>
                      <a:pt x="222" y="686"/>
                    </a:cubicBezTo>
                    <a:cubicBezTo>
                      <a:pt x="259" y="624"/>
                      <a:pt x="265" y="544"/>
                      <a:pt x="296" y="483"/>
                    </a:cubicBezTo>
                    <a:cubicBezTo>
                      <a:pt x="333" y="421"/>
                      <a:pt x="370" y="366"/>
                      <a:pt x="419" y="311"/>
                    </a:cubicBezTo>
                    <a:cubicBezTo>
                      <a:pt x="462" y="255"/>
                      <a:pt x="486" y="188"/>
                      <a:pt x="486" y="120"/>
                    </a:cubicBezTo>
                    <a:cubicBezTo>
                      <a:pt x="481" y="60"/>
                      <a:pt x="422" y="0"/>
                      <a:pt x="371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3" name="Google Shape;9613;p63"/>
              <p:cNvSpPr/>
              <p:nvPr/>
            </p:nvSpPr>
            <p:spPr>
              <a:xfrm>
                <a:off x="5496900" y="3745675"/>
                <a:ext cx="74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49" extrusionOk="0">
                    <a:moveTo>
                      <a:pt x="195" y="0"/>
                    </a:moveTo>
                    <a:cubicBezTo>
                      <a:pt x="109" y="0"/>
                      <a:pt x="36" y="100"/>
                      <a:pt x="13" y="204"/>
                    </a:cubicBezTo>
                    <a:cubicBezTo>
                      <a:pt x="1" y="321"/>
                      <a:pt x="1" y="432"/>
                      <a:pt x="25" y="549"/>
                    </a:cubicBezTo>
                    <a:cubicBezTo>
                      <a:pt x="197" y="487"/>
                      <a:pt x="296" y="198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4" name="Google Shape;9614;p63"/>
              <p:cNvSpPr/>
              <p:nvPr/>
            </p:nvSpPr>
            <p:spPr>
              <a:xfrm>
                <a:off x="5316350" y="3273175"/>
                <a:ext cx="9385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061" extrusionOk="0">
                    <a:moveTo>
                      <a:pt x="627" y="0"/>
                    </a:moveTo>
                    <a:cubicBezTo>
                      <a:pt x="627" y="0"/>
                      <a:pt x="320" y="25"/>
                      <a:pt x="0" y="25"/>
                    </a:cubicBezTo>
                    <a:lnTo>
                      <a:pt x="0" y="5065"/>
                    </a:lnTo>
                    <a:cubicBezTo>
                      <a:pt x="0" y="5065"/>
                      <a:pt x="1002" y="5483"/>
                      <a:pt x="1303" y="6252"/>
                    </a:cubicBezTo>
                    <a:cubicBezTo>
                      <a:pt x="1598" y="7026"/>
                      <a:pt x="1942" y="8009"/>
                      <a:pt x="2496" y="8059"/>
                    </a:cubicBezTo>
                    <a:cubicBezTo>
                      <a:pt x="2508" y="8060"/>
                      <a:pt x="2520" y="8060"/>
                      <a:pt x="2533" y="8060"/>
                    </a:cubicBezTo>
                    <a:cubicBezTo>
                      <a:pt x="3080" y="8060"/>
                      <a:pt x="3754" y="7029"/>
                      <a:pt x="3657" y="6872"/>
                    </a:cubicBezTo>
                    <a:cubicBezTo>
                      <a:pt x="3649" y="6857"/>
                      <a:pt x="3634" y="6850"/>
                      <a:pt x="3615" y="6850"/>
                    </a:cubicBezTo>
                    <a:cubicBezTo>
                      <a:pt x="3437" y="6850"/>
                      <a:pt x="2847" y="7453"/>
                      <a:pt x="2575" y="7453"/>
                    </a:cubicBezTo>
                    <a:cubicBezTo>
                      <a:pt x="2564" y="7453"/>
                      <a:pt x="2554" y="7452"/>
                      <a:pt x="2545" y="7450"/>
                    </a:cubicBezTo>
                    <a:cubicBezTo>
                      <a:pt x="2256" y="7395"/>
                      <a:pt x="2090" y="6571"/>
                      <a:pt x="1604" y="5772"/>
                    </a:cubicBezTo>
                    <a:cubicBezTo>
                      <a:pt x="1100" y="4936"/>
                      <a:pt x="701" y="4684"/>
                      <a:pt x="627" y="4610"/>
                    </a:cubicBezTo>
                    <a:cubicBezTo>
                      <a:pt x="547" y="4543"/>
                      <a:pt x="627" y="0"/>
                      <a:pt x="62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5" name="Google Shape;9615;p63"/>
              <p:cNvSpPr/>
              <p:nvPr/>
            </p:nvSpPr>
            <p:spPr>
              <a:xfrm>
                <a:off x="5328625" y="3274500"/>
                <a:ext cx="761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704" extrusionOk="0">
                    <a:moveTo>
                      <a:pt x="2549" y="0"/>
                    </a:moveTo>
                    <a:cubicBezTo>
                      <a:pt x="2470" y="0"/>
                      <a:pt x="2381" y="8"/>
                      <a:pt x="2281" y="27"/>
                    </a:cubicBezTo>
                    <a:cubicBezTo>
                      <a:pt x="1728" y="126"/>
                      <a:pt x="50" y="230"/>
                      <a:pt x="50" y="230"/>
                    </a:cubicBezTo>
                    <a:lnTo>
                      <a:pt x="1" y="679"/>
                    </a:lnTo>
                    <a:cubicBezTo>
                      <a:pt x="126" y="696"/>
                      <a:pt x="272" y="703"/>
                      <a:pt x="431" y="703"/>
                    </a:cubicBezTo>
                    <a:cubicBezTo>
                      <a:pt x="1414" y="703"/>
                      <a:pt x="2896" y="413"/>
                      <a:pt x="2970" y="292"/>
                    </a:cubicBezTo>
                    <a:cubicBezTo>
                      <a:pt x="3045" y="171"/>
                      <a:pt x="2906" y="0"/>
                      <a:pt x="2549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6" name="Google Shape;9616;p63"/>
              <p:cNvSpPr/>
              <p:nvPr/>
            </p:nvSpPr>
            <p:spPr>
              <a:xfrm>
                <a:off x="5320500" y="3243725"/>
                <a:ext cx="347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414" extrusionOk="0">
                    <a:moveTo>
                      <a:pt x="1149" y="1"/>
                    </a:moveTo>
                    <a:cubicBezTo>
                      <a:pt x="1121" y="1"/>
                      <a:pt x="1091" y="4"/>
                      <a:pt x="1057" y="10"/>
                    </a:cubicBezTo>
                    <a:cubicBezTo>
                      <a:pt x="805" y="60"/>
                      <a:pt x="49" y="72"/>
                      <a:pt x="49" y="72"/>
                    </a:cubicBezTo>
                    <a:lnTo>
                      <a:pt x="0" y="379"/>
                    </a:lnTo>
                    <a:cubicBezTo>
                      <a:pt x="86" y="403"/>
                      <a:pt x="196" y="413"/>
                      <a:pt x="316" y="413"/>
                    </a:cubicBezTo>
                    <a:cubicBezTo>
                      <a:pt x="747" y="413"/>
                      <a:pt x="1308" y="284"/>
                      <a:pt x="1346" y="207"/>
                    </a:cubicBezTo>
                    <a:cubicBezTo>
                      <a:pt x="1389" y="127"/>
                      <a:pt x="1330" y="1"/>
                      <a:pt x="114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7" name="Google Shape;9617;p63"/>
              <p:cNvSpPr/>
              <p:nvPr/>
            </p:nvSpPr>
            <p:spPr>
              <a:xfrm>
                <a:off x="5316650" y="3228050"/>
                <a:ext cx="269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381" extrusionOk="0">
                    <a:moveTo>
                      <a:pt x="894" y="0"/>
                    </a:moveTo>
                    <a:cubicBezTo>
                      <a:pt x="871" y="0"/>
                      <a:pt x="846" y="3"/>
                      <a:pt x="818" y="10"/>
                    </a:cubicBezTo>
                    <a:cubicBezTo>
                      <a:pt x="627" y="60"/>
                      <a:pt x="37" y="78"/>
                      <a:pt x="37" y="78"/>
                    </a:cubicBezTo>
                    <a:lnTo>
                      <a:pt x="0" y="355"/>
                    </a:lnTo>
                    <a:cubicBezTo>
                      <a:pt x="60" y="373"/>
                      <a:pt x="135" y="381"/>
                      <a:pt x="217" y="381"/>
                    </a:cubicBezTo>
                    <a:cubicBezTo>
                      <a:pt x="552" y="381"/>
                      <a:pt x="1011" y="253"/>
                      <a:pt x="1045" y="189"/>
                    </a:cubicBezTo>
                    <a:cubicBezTo>
                      <a:pt x="1077" y="115"/>
                      <a:pt x="1032" y="0"/>
                      <a:pt x="89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8" name="Google Shape;9618;p63"/>
              <p:cNvSpPr/>
              <p:nvPr/>
            </p:nvSpPr>
            <p:spPr>
              <a:xfrm>
                <a:off x="5318500" y="3427625"/>
                <a:ext cx="2510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351" extrusionOk="0">
                    <a:moveTo>
                      <a:pt x="834" y="0"/>
                    </a:moveTo>
                    <a:cubicBezTo>
                      <a:pt x="818" y="0"/>
                      <a:pt x="800" y="2"/>
                      <a:pt x="781" y="6"/>
                    </a:cubicBezTo>
                    <a:cubicBezTo>
                      <a:pt x="714" y="20"/>
                      <a:pt x="598" y="24"/>
                      <a:pt x="479" y="24"/>
                    </a:cubicBezTo>
                    <a:cubicBezTo>
                      <a:pt x="280" y="24"/>
                      <a:pt x="74" y="12"/>
                      <a:pt x="74" y="12"/>
                    </a:cubicBezTo>
                    <a:lnTo>
                      <a:pt x="0" y="295"/>
                    </a:lnTo>
                    <a:cubicBezTo>
                      <a:pt x="82" y="335"/>
                      <a:pt x="201" y="351"/>
                      <a:pt x="328" y="351"/>
                    </a:cubicBezTo>
                    <a:cubicBezTo>
                      <a:pt x="610" y="351"/>
                      <a:pt x="929" y="272"/>
                      <a:pt x="959" y="209"/>
                    </a:cubicBezTo>
                    <a:cubicBezTo>
                      <a:pt x="1003" y="132"/>
                      <a:pt x="973" y="0"/>
                      <a:pt x="83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9" name="Google Shape;9619;p63"/>
              <p:cNvSpPr/>
              <p:nvPr/>
            </p:nvSpPr>
            <p:spPr>
              <a:xfrm>
                <a:off x="5318650" y="3446250"/>
                <a:ext cx="2495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352" extrusionOk="0">
                    <a:moveTo>
                      <a:pt x="821" y="1"/>
                    </a:moveTo>
                    <a:cubicBezTo>
                      <a:pt x="806" y="1"/>
                      <a:pt x="791" y="2"/>
                      <a:pt x="775" y="5"/>
                    </a:cubicBezTo>
                    <a:cubicBezTo>
                      <a:pt x="708" y="18"/>
                      <a:pt x="592" y="23"/>
                      <a:pt x="473" y="23"/>
                    </a:cubicBezTo>
                    <a:cubicBezTo>
                      <a:pt x="274" y="23"/>
                      <a:pt x="68" y="11"/>
                      <a:pt x="68" y="11"/>
                    </a:cubicBezTo>
                    <a:lnTo>
                      <a:pt x="0" y="300"/>
                    </a:lnTo>
                    <a:cubicBezTo>
                      <a:pt x="78" y="337"/>
                      <a:pt x="193" y="352"/>
                      <a:pt x="315" y="352"/>
                    </a:cubicBezTo>
                    <a:cubicBezTo>
                      <a:pt x="597" y="352"/>
                      <a:pt x="923" y="274"/>
                      <a:pt x="953" y="214"/>
                    </a:cubicBezTo>
                    <a:cubicBezTo>
                      <a:pt x="998" y="135"/>
                      <a:pt x="966" y="1"/>
                      <a:pt x="821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0" name="Google Shape;9620;p63"/>
              <p:cNvSpPr/>
              <p:nvPr/>
            </p:nvSpPr>
            <p:spPr>
              <a:xfrm>
                <a:off x="5318650" y="3464950"/>
                <a:ext cx="2495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351" extrusionOk="0">
                    <a:moveTo>
                      <a:pt x="828" y="1"/>
                    </a:moveTo>
                    <a:cubicBezTo>
                      <a:pt x="812" y="1"/>
                      <a:pt x="794" y="3"/>
                      <a:pt x="775" y="7"/>
                    </a:cubicBezTo>
                    <a:cubicBezTo>
                      <a:pt x="706" y="18"/>
                      <a:pt x="586" y="22"/>
                      <a:pt x="464" y="22"/>
                    </a:cubicBezTo>
                    <a:cubicBezTo>
                      <a:pt x="268" y="22"/>
                      <a:pt x="68" y="13"/>
                      <a:pt x="68" y="13"/>
                    </a:cubicBezTo>
                    <a:lnTo>
                      <a:pt x="0" y="295"/>
                    </a:lnTo>
                    <a:cubicBezTo>
                      <a:pt x="79" y="335"/>
                      <a:pt x="194" y="350"/>
                      <a:pt x="317" y="350"/>
                    </a:cubicBezTo>
                    <a:cubicBezTo>
                      <a:pt x="599" y="350"/>
                      <a:pt x="925" y="269"/>
                      <a:pt x="959" y="209"/>
                    </a:cubicBezTo>
                    <a:cubicBezTo>
                      <a:pt x="998" y="132"/>
                      <a:pt x="967" y="1"/>
                      <a:pt x="82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1" name="Google Shape;9621;p63"/>
              <p:cNvSpPr/>
              <p:nvPr/>
            </p:nvSpPr>
            <p:spPr>
              <a:xfrm>
                <a:off x="5318650" y="3483550"/>
                <a:ext cx="2495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350" extrusionOk="0">
                    <a:moveTo>
                      <a:pt x="828" y="1"/>
                    </a:moveTo>
                    <a:cubicBezTo>
                      <a:pt x="812" y="1"/>
                      <a:pt x="794" y="2"/>
                      <a:pt x="775" y="6"/>
                    </a:cubicBezTo>
                    <a:cubicBezTo>
                      <a:pt x="706" y="18"/>
                      <a:pt x="586" y="22"/>
                      <a:pt x="464" y="22"/>
                    </a:cubicBezTo>
                    <a:cubicBezTo>
                      <a:pt x="268" y="22"/>
                      <a:pt x="68" y="12"/>
                      <a:pt x="68" y="12"/>
                    </a:cubicBezTo>
                    <a:lnTo>
                      <a:pt x="0" y="295"/>
                    </a:lnTo>
                    <a:cubicBezTo>
                      <a:pt x="79" y="334"/>
                      <a:pt x="194" y="350"/>
                      <a:pt x="317" y="350"/>
                    </a:cubicBezTo>
                    <a:cubicBezTo>
                      <a:pt x="599" y="350"/>
                      <a:pt x="925" y="269"/>
                      <a:pt x="959" y="209"/>
                    </a:cubicBezTo>
                    <a:cubicBezTo>
                      <a:pt x="998" y="132"/>
                      <a:pt x="967" y="1"/>
                      <a:pt x="82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2" name="Google Shape;9622;p63"/>
              <p:cNvSpPr/>
              <p:nvPr/>
            </p:nvSpPr>
            <p:spPr>
              <a:xfrm>
                <a:off x="5318650" y="3502150"/>
                <a:ext cx="2495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350" extrusionOk="0">
                    <a:moveTo>
                      <a:pt x="832" y="0"/>
                    </a:moveTo>
                    <a:cubicBezTo>
                      <a:pt x="817" y="0"/>
                      <a:pt x="800" y="2"/>
                      <a:pt x="781" y="6"/>
                    </a:cubicBezTo>
                    <a:cubicBezTo>
                      <a:pt x="712" y="20"/>
                      <a:pt x="594" y="24"/>
                      <a:pt x="474" y="24"/>
                    </a:cubicBezTo>
                    <a:cubicBezTo>
                      <a:pt x="274" y="24"/>
                      <a:pt x="68" y="12"/>
                      <a:pt x="68" y="12"/>
                    </a:cubicBezTo>
                    <a:lnTo>
                      <a:pt x="0" y="295"/>
                    </a:lnTo>
                    <a:cubicBezTo>
                      <a:pt x="79" y="334"/>
                      <a:pt x="194" y="350"/>
                      <a:pt x="317" y="350"/>
                    </a:cubicBezTo>
                    <a:cubicBezTo>
                      <a:pt x="599" y="350"/>
                      <a:pt x="925" y="269"/>
                      <a:pt x="959" y="209"/>
                    </a:cubicBezTo>
                    <a:cubicBezTo>
                      <a:pt x="998" y="132"/>
                      <a:pt x="967" y="0"/>
                      <a:pt x="83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3" name="Google Shape;9623;p63"/>
              <p:cNvSpPr/>
              <p:nvPr/>
            </p:nvSpPr>
            <p:spPr>
              <a:xfrm>
                <a:off x="5318650" y="3520775"/>
                <a:ext cx="2497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52" extrusionOk="0">
                    <a:moveTo>
                      <a:pt x="825" y="1"/>
                    </a:moveTo>
                    <a:cubicBezTo>
                      <a:pt x="812" y="1"/>
                      <a:pt x="797" y="2"/>
                      <a:pt x="781" y="5"/>
                    </a:cubicBezTo>
                    <a:cubicBezTo>
                      <a:pt x="712" y="19"/>
                      <a:pt x="594" y="23"/>
                      <a:pt x="474" y="23"/>
                    </a:cubicBezTo>
                    <a:cubicBezTo>
                      <a:pt x="274" y="23"/>
                      <a:pt x="68" y="11"/>
                      <a:pt x="68" y="11"/>
                    </a:cubicBezTo>
                    <a:lnTo>
                      <a:pt x="0" y="300"/>
                    </a:lnTo>
                    <a:cubicBezTo>
                      <a:pt x="78" y="337"/>
                      <a:pt x="193" y="352"/>
                      <a:pt x="315" y="352"/>
                    </a:cubicBezTo>
                    <a:cubicBezTo>
                      <a:pt x="598" y="352"/>
                      <a:pt x="925" y="274"/>
                      <a:pt x="959" y="214"/>
                    </a:cubicBezTo>
                    <a:cubicBezTo>
                      <a:pt x="998" y="135"/>
                      <a:pt x="966" y="1"/>
                      <a:pt x="825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4" name="Google Shape;9624;p63"/>
              <p:cNvSpPr/>
              <p:nvPr/>
            </p:nvSpPr>
            <p:spPr>
              <a:xfrm>
                <a:off x="5318650" y="3539500"/>
                <a:ext cx="2495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350" extrusionOk="0">
                    <a:moveTo>
                      <a:pt x="832" y="0"/>
                    </a:moveTo>
                    <a:cubicBezTo>
                      <a:pt x="817" y="0"/>
                      <a:pt x="800" y="2"/>
                      <a:pt x="781" y="6"/>
                    </a:cubicBezTo>
                    <a:cubicBezTo>
                      <a:pt x="710" y="18"/>
                      <a:pt x="588" y="21"/>
                      <a:pt x="465" y="21"/>
                    </a:cubicBezTo>
                    <a:cubicBezTo>
                      <a:pt x="268" y="21"/>
                      <a:pt x="68" y="12"/>
                      <a:pt x="68" y="12"/>
                    </a:cubicBezTo>
                    <a:lnTo>
                      <a:pt x="0" y="295"/>
                    </a:lnTo>
                    <a:cubicBezTo>
                      <a:pt x="79" y="334"/>
                      <a:pt x="194" y="349"/>
                      <a:pt x="317" y="349"/>
                    </a:cubicBezTo>
                    <a:cubicBezTo>
                      <a:pt x="599" y="349"/>
                      <a:pt x="925" y="268"/>
                      <a:pt x="959" y="209"/>
                    </a:cubicBezTo>
                    <a:cubicBezTo>
                      <a:pt x="998" y="131"/>
                      <a:pt x="967" y="0"/>
                      <a:pt x="83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5" name="Google Shape;9625;p63"/>
              <p:cNvSpPr/>
              <p:nvPr/>
            </p:nvSpPr>
            <p:spPr>
              <a:xfrm>
                <a:off x="5318650" y="3558125"/>
                <a:ext cx="24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48" extrusionOk="0">
                    <a:moveTo>
                      <a:pt x="827" y="0"/>
                    </a:moveTo>
                    <a:cubicBezTo>
                      <a:pt x="813" y="0"/>
                      <a:pt x="797" y="2"/>
                      <a:pt x="781" y="4"/>
                    </a:cubicBezTo>
                    <a:cubicBezTo>
                      <a:pt x="710" y="16"/>
                      <a:pt x="588" y="20"/>
                      <a:pt x="465" y="20"/>
                    </a:cubicBezTo>
                    <a:cubicBezTo>
                      <a:pt x="268" y="20"/>
                      <a:pt x="68" y="11"/>
                      <a:pt x="68" y="11"/>
                    </a:cubicBezTo>
                    <a:lnTo>
                      <a:pt x="0" y="293"/>
                    </a:lnTo>
                    <a:cubicBezTo>
                      <a:pt x="79" y="333"/>
                      <a:pt x="194" y="348"/>
                      <a:pt x="317" y="348"/>
                    </a:cubicBezTo>
                    <a:cubicBezTo>
                      <a:pt x="599" y="348"/>
                      <a:pt x="925" y="267"/>
                      <a:pt x="959" y="207"/>
                    </a:cubicBezTo>
                    <a:cubicBezTo>
                      <a:pt x="998" y="129"/>
                      <a:pt x="966" y="0"/>
                      <a:pt x="82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6" name="Google Shape;9626;p63"/>
              <p:cNvSpPr/>
              <p:nvPr/>
            </p:nvSpPr>
            <p:spPr>
              <a:xfrm>
                <a:off x="5318650" y="3576725"/>
                <a:ext cx="2497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52" extrusionOk="0">
                    <a:moveTo>
                      <a:pt x="825" y="0"/>
                    </a:moveTo>
                    <a:cubicBezTo>
                      <a:pt x="812" y="0"/>
                      <a:pt x="797" y="1"/>
                      <a:pt x="781" y="4"/>
                    </a:cubicBezTo>
                    <a:cubicBezTo>
                      <a:pt x="710" y="16"/>
                      <a:pt x="589" y="20"/>
                      <a:pt x="467" y="20"/>
                    </a:cubicBezTo>
                    <a:cubicBezTo>
                      <a:pt x="272" y="20"/>
                      <a:pt x="74" y="10"/>
                      <a:pt x="74" y="10"/>
                    </a:cubicBezTo>
                    <a:lnTo>
                      <a:pt x="0" y="299"/>
                    </a:lnTo>
                    <a:cubicBezTo>
                      <a:pt x="78" y="336"/>
                      <a:pt x="193" y="351"/>
                      <a:pt x="316" y="351"/>
                    </a:cubicBezTo>
                    <a:cubicBezTo>
                      <a:pt x="600" y="351"/>
                      <a:pt x="929" y="273"/>
                      <a:pt x="959" y="213"/>
                    </a:cubicBezTo>
                    <a:cubicBezTo>
                      <a:pt x="998" y="135"/>
                      <a:pt x="966" y="0"/>
                      <a:pt x="82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7" name="Google Shape;9627;p63"/>
              <p:cNvSpPr/>
              <p:nvPr/>
            </p:nvSpPr>
            <p:spPr>
              <a:xfrm>
                <a:off x="5327250" y="3291300"/>
                <a:ext cx="87575" cy="1782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713" extrusionOk="0">
                    <a:moveTo>
                      <a:pt x="3184" y="0"/>
                    </a:moveTo>
                    <a:cubicBezTo>
                      <a:pt x="3141" y="0"/>
                      <a:pt x="3093" y="6"/>
                      <a:pt x="3037" y="19"/>
                    </a:cubicBezTo>
                    <a:cubicBezTo>
                      <a:pt x="2158" y="222"/>
                      <a:pt x="56" y="302"/>
                      <a:pt x="56" y="302"/>
                    </a:cubicBezTo>
                    <a:lnTo>
                      <a:pt x="1" y="689"/>
                    </a:lnTo>
                    <a:cubicBezTo>
                      <a:pt x="95" y="705"/>
                      <a:pt x="266" y="712"/>
                      <a:pt x="482" y="712"/>
                    </a:cubicBezTo>
                    <a:cubicBezTo>
                      <a:pt x="1349" y="712"/>
                      <a:pt x="2938" y="597"/>
                      <a:pt x="3185" y="474"/>
                    </a:cubicBezTo>
                    <a:cubicBezTo>
                      <a:pt x="3456" y="333"/>
                      <a:pt x="3502" y="0"/>
                      <a:pt x="318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8" name="Google Shape;9628;p63"/>
              <p:cNvSpPr/>
              <p:nvPr/>
            </p:nvSpPr>
            <p:spPr>
              <a:xfrm>
                <a:off x="5326625" y="3341450"/>
                <a:ext cx="901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589" extrusionOk="0">
                    <a:moveTo>
                      <a:pt x="3241" y="1"/>
                    </a:moveTo>
                    <a:cubicBezTo>
                      <a:pt x="3207" y="1"/>
                      <a:pt x="3170" y="4"/>
                      <a:pt x="3130" y="11"/>
                    </a:cubicBezTo>
                    <a:cubicBezTo>
                      <a:pt x="2735" y="72"/>
                      <a:pt x="2111" y="89"/>
                      <a:pt x="1531" y="89"/>
                    </a:cubicBezTo>
                    <a:cubicBezTo>
                      <a:pt x="775" y="89"/>
                      <a:pt x="93" y="60"/>
                      <a:pt x="93" y="60"/>
                    </a:cubicBezTo>
                    <a:lnTo>
                      <a:pt x="1" y="472"/>
                    </a:lnTo>
                    <a:cubicBezTo>
                      <a:pt x="272" y="542"/>
                      <a:pt x="1188" y="588"/>
                      <a:pt x="1981" y="588"/>
                    </a:cubicBezTo>
                    <a:cubicBezTo>
                      <a:pt x="2572" y="588"/>
                      <a:pt x="3095" y="563"/>
                      <a:pt x="3234" y="502"/>
                    </a:cubicBezTo>
                    <a:cubicBezTo>
                      <a:pt x="3533" y="373"/>
                      <a:pt x="3604" y="1"/>
                      <a:pt x="3241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9" name="Google Shape;9629;p63"/>
              <p:cNvSpPr/>
              <p:nvPr/>
            </p:nvSpPr>
            <p:spPr>
              <a:xfrm>
                <a:off x="5324325" y="3314650"/>
                <a:ext cx="9677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802" extrusionOk="0">
                    <a:moveTo>
                      <a:pt x="3481" y="0"/>
                    </a:moveTo>
                    <a:cubicBezTo>
                      <a:pt x="3439" y="0"/>
                      <a:pt x="3394" y="6"/>
                      <a:pt x="3345" y="19"/>
                    </a:cubicBezTo>
                    <a:cubicBezTo>
                      <a:pt x="2482" y="263"/>
                      <a:pt x="1085" y="293"/>
                      <a:pt x="432" y="293"/>
                    </a:cubicBezTo>
                    <a:cubicBezTo>
                      <a:pt x="210" y="293"/>
                      <a:pt x="75" y="290"/>
                      <a:pt x="75" y="290"/>
                    </a:cubicBezTo>
                    <a:lnTo>
                      <a:pt x="1" y="769"/>
                    </a:lnTo>
                    <a:cubicBezTo>
                      <a:pt x="111" y="792"/>
                      <a:pt x="330" y="802"/>
                      <a:pt x="607" y="802"/>
                    </a:cubicBezTo>
                    <a:cubicBezTo>
                      <a:pt x="1547" y="802"/>
                      <a:pt x="3160" y="683"/>
                      <a:pt x="3492" y="517"/>
                    </a:cubicBezTo>
                    <a:cubicBezTo>
                      <a:pt x="3871" y="328"/>
                      <a:pt x="3788" y="0"/>
                      <a:pt x="3481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0" name="Google Shape;9630;p63"/>
              <p:cNvSpPr/>
              <p:nvPr/>
            </p:nvSpPr>
            <p:spPr>
              <a:xfrm>
                <a:off x="5323400" y="3364600"/>
                <a:ext cx="9015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590" extrusionOk="0">
                    <a:moveTo>
                      <a:pt x="112" y="1"/>
                    </a:moveTo>
                    <a:lnTo>
                      <a:pt x="1" y="419"/>
                    </a:lnTo>
                    <a:cubicBezTo>
                      <a:pt x="294" y="508"/>
                      <a:pt x="1436" y="590"/>
                      <a:pt x="2292" y="590"/>
                    </a:cubicBezTo>
                    <a:cubicBezTo>
                      <a:pt x="2728" y="590"/>
                      <a:pt x="3089" y="569"/>
                      <a:pt x="3228" y="517"/>
                    </a:cubicBezTo>
                    <a:cubicBezTo>
                      <a:pt x="3606" y="376"/>
                      <a:pt x="3533" y="54"/>
                      <a:pt x="3220" y="54"/>
                    </a:cubicBezTo>
                    <a:cubicBezTo>
                      <a:pt x="3192" y="54"/>
                      <a:pt x="3162" y="56"/>
                      <a:pt x="3130" y="62"/>
                    </a:cubicBezTo>
                    <a:cubicBezTo>
                      <a:pt x="2835" y="112"/>
                      <a:pt x="2476" y="131"/>
                      <a:pt x="2110" y="131"/>
                    </a:cubicBezTo>
                    <a:cubicBezTo>
                      <a:pt x="1136" y="131"/>
                      <a:pt x="112" y="1"/>
                      <a:pt x="11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1" name="Google Shape;9631;p63"/>
              <p:cNvSpPr/>
              <p:nvPr/>
            </p:nvSpPr>
            <p:spPr>
              <a:xfrm>
                <a:off x="5319875" y="3384575"/>
                <a:ext cx="92900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657" extrusionOk="0">
                    <a:moveTo>
                      <a:pt x="117" y="1"/>
                    </a:moveTo>
                    <a:lnTo>
                      <a:pt x="1" y="363"/>
                    </a:lnTo>
                    <a:cubicBezTo>
                      <a:pt x="368" y="479"/>
                      <a:pt x="2069" y="656"/>
                      <a:pt x="2907" y="656"/>
                    </a:cubicBezTo>
                    <a:cubicBezTo>
                      <a:pt x="3093" y="656"/>
                      <a:pt x="3237" y="648"/>
                      <a:pt x="3314" y="628"/>
                    </a:cubicBezTo>
                    <a:cubicBezTo>
                      <a:pt x="3716" y="523"/>
                      <a:pt x="3632" y="219"/>
                      <a:pt x="3282" y="219"/>
                    </a:cubicBezTo>
                    <a:cubicBezTo>
                      <a:pt x="3262" y="219"/>
                      <a:pt x="3242" y="220"/>
                      <a:pt x="3221" y="222"/>
                    </a:cubicBezTo>
                    <a:cubicBezTo>
                      <a:pt x="3067" y="236"/>
                      <a:pt x="2896" y="243"/>
                      <a:pt x="2715" y="243"/>
                    </a:cubicBezTo>
                    <a:cubicBezTo>
                      <a:pt x="1592" y="243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2" name="Google Shape;9632;p63"/>
              <p:cNvSpPr/>
              <p:nvPr/>
            </p:nvSpPr>
            <p:spPr>
              <a:xfrm>
                <a:off x="5342925" y="3408850"/>
                <a:ext cx="664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537" extrusionOk="0">
                    <a:moveTo>
                      <a:pt x="99" y="1"/>
                    </a:moveTo>
                    <a:lnTo>
                      <a:pt x="1" y="351"/>
                    </a:lnTo>
                    <a:cubicBezTo>
                      <a:pt x="236" y="437"/>
                      <a:pt x="1239" y="536"/>
                      <a:pt x="1875" y="536"/>
                    </a:cubicBezTo>
                    <a:cubicBezTo>
                      <a:pt x="2104" y="536"/>
                      <a:pt x="2286" y="523"/>
                      <a:pt x="2367" y="493"/>
                    </a:cubicBezTo>
                    <a:cubicBezTo>
                      <a:pt x="2658" y="384"/>
                      <a:pt x="2610" y="112"/>
                      <a:pt x="2376" y="112"/>
                    </a:cubicBezTo>
                    <a:cubicBezTo>
                      <a:pt x="2358" y="112"/>
                      <a:pt x="2338" y="114"/>
                      <a:pt x="2318" y="118"/>
                    </a:cubicBezTo>
                    <a:cubicBezTo>
                      <a:pt x="2150" y="144"/>
                      <a:pt x="1957" y="155"/>
                      <a:pt x="1755" y="155"/>
                    </a:cubicBezTo>
                    <a:cubicBezTo>
                      <a:pt x="986" y="155"/>
                      <a:pt x="99" y="1"/>
                      <a:pt x="99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3" name="Google Shape;9633;p63"/>
              <p:cNvSpPr/>
              <p:nvPr/>
            </p:nvSpPr>
            <p:spPr>
              <a:xfrm>
                <a:off x="5355975" y="3429900"/>
                <a:ext cx="492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459" extrusionOk="0">
                    <a:moveTo>
                      <a:pt x="81" y="1"/>
                    </a:moveTo>
                    <a:lnTo>
                      <a:pt x="1" y="333"/>
                    </a:lnTo>
                    <a:cubicBezTo>
                      <a:pt x="153" y="401"/>
                      <a:pt x="750" y="458"/>
                      <a:pt x="1214" y="458"/>
                    </a:cubicBezTo>
                    <a:cubicBezTo>
                      <a:pt x="1465" y="458"/>
                      <a:pt x="1677" y="441"/>
                      <a:pt x="1759" y="401"/>
                    </a:cubicBezTo>
                    <a:cubicBezTo>
                      <a:pt x="1969" y="287"/>
                      <a:pt x="1948" y="32"/>
                      <a:pt x="1775" y="32"/>
                    </a:cubicBezTo>
                    <a:cubicBezTo>
                      <a:pt x="1760" y="32"/>
                      <a:pt x="1745" y="34"/>
                      <a:pt x="1728" y="38"/>
                    </a:cubicBezTo>
                    <a:cubicBezTo>
                      <a:pt x="1555" y="82"/>
                      <a:pt x="1345" y="98"/>
                      <a:pt x="1135" y="98"/>
                    </a:cubicBezTo>
                    <a:cubicBezTo>
                      <a:pt x="612" y="98"/>
                      <a:pt x="81" y="1"/>
                      <a:pt x="81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4" name="Google Shape;9634;p63"/>
              <p:cNvSpPr/>
              <p:nvPr/>
            </p:nvSpPr>
            <p:spPr>
              <a:xfrm>
                <a:off x="5316350" y="3223375"/>
                <a:ext cx="157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2042" extrusionOk="0">
                    <a:moveTo>
                      <a:pt x="400" y="1"/>
                    </a:moveTo>
                    <a:cubicBezTo>
                      <a:pt x="301" y="62"/>
                      <a:pt x="0" y="99"/>
                      <a:pt x="0" y="99"/>
                    </a:cubicBezTo>
                    <a:lnTo>
                      <a:pt x="0" y="2017"/>
                    </a:lnTo>
                    <a:cubicBezTo>
                      <a:pt x="31" y="2035"/>
                      <a:pt x="91" y="2042"/>
                      <a:pt x="162" y="2042"/>
                    </a:cubicBezTo>
                    <a:cubicBezTo>
                      <a:pt x="354" y="2042"/>
                      <a:pt x="627" y="1992"/>
                      <a:pt x="627" y="1992"/>
                    </a:cubicBezTo>
                    <a:cubicBezTo>
                      <a:pt x="627" y="1187"/>
                      <a:pt x="400" y="1"/>
                      <a:pt x="40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5" name="Google Shape;9635;p63"/>
              <p:cNvSpPr/>
              <p:nvPr/>
            </p:nvSpPr>
            <p:spPr>
              <a:xfrm>
                <a:off x="5418525" y="3253825"/>
                <a:ext cx="489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076" extrusionOk="0">
                    <a:moveTo>
                      <a:pt x="912" y="0"/>
                    </a:moveTo>
                    <a:cubicBezTo>
                      <a:pt x="841" y="0"/>
                      <a:pt x="771" y="8"/>
                      <a:pt x="701" y="24"/>
                    </a:cubicBezTo>
                    <a:cubicBezTo>
                      <a:pt x="314" y="110"/>
                      <a:pt x="31" y="442"/>
                      <a:pt x="1" y="836"/>
                    </a:cubicBezTo>
                    <a:cubicBezTo>
                      <a:pt x="1" y="940"/>
                      <a:pt x="38" y="1069"/>
                      <a:pt x="136" y="1075"/>
                    </a:cubicBezTo>
                    <a:cubicBezTo>
                      <a:pt x="140" y="1076"/>
                      <a:pt x="143" y="1076"/>
                      <a:pt x="147" y="1076"/>
                    </a:cubicBezTo>
                    <a:cubicBezTo>
                      <a:pt x="215" y="1076"/>
                      <a:pt x="268" y="1024"/>
                      <a:pt x="314" y="977"/>
                    </a:cubicBezTo>
                    <a:cubicBezTo>
                      <a:pt x="573" y="732"/>
                      <a:pt x="908" y="606"/>
                      <a:pt x="1245" y="606"/>
                    </a:cubicBezTo>
                    <a:cubicBezTo>
                      <a:pt x="1491" y="606"/>
                      <a:pt x="1737" y="674"/>
                      <a:pt x="1955" y="811"/>
                    </a:cubicBezTo>
                    <a:cubicBezTo>
                      <a:pt x="1943" y="639"/>
                      <a:pt x="1863" y="479"/>
                      <a:pt x="1734" y="362"/>
                    </a:cubicBezTo>
                    <a:cubicBezTo>
                      <a:pt x="1515" y="143"/>
                      <a:pt x="1214" y="0"/>
                      <a:pt x="91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6" name="Google Shape;9636;p63"/>
              <p:cNvSpPr/>
              <p:nvPr/>
            </p:nvSpPr>
            <p:spPr>
              <a:xfrm>
                <a:off x="5327100" y="3247925"/>
                <a:ext cx="96375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1171" extrusionOk="0">
                    <a:moveTo>
                      <a:pt x="3414" y="1"/>
                    </a:moveTo>
                    <a:cubicBezTo>
                      <a:pt x="2952" y="1"/>
                      <a:pt x="2186" y="296"/>
                      <a:pt x="1420" y="408"/>
                    </a:cubicBezTo>
                    <a:cubicBezTo>
                      <a:pt x="1184" y="441"/>
                      <a:pt x="980" y="453"/>
                      <a:pt x="808" y="453"/>
                    </a:cubicBezTo>
                    <a:cubicBezTo>
                      <a:pt x="299" y="453"/>
                      <a:pt x="62" y="346"/>
                      <a:pt x="62" y="346"/>
                    </a:cubicBezTo>
                    <a:lnTo>
                      <a:pt x="0" y="1170"/>
                    </a:lnTo>
                    <a:cubicBezTo>
                      <a:pt x="1125" y="1121"/>
                      <a:pt x="2447" y="728"/>
                      <a:pt x="3074" y="611"/>
                    </a:cubicBezTo>
                    <a:cubicBezTo>
                      <a:pt x="3701" y="500"/>
                      <a:pt x="3854" y="131"/>
                      <a:pt x="3664" y="45"/>
                    </a:cubicBezTo>
                    <a:cubicBezTo>
                      <a:pt x="3596" y="14"/>
                      <a:pt x="3512" y="1"/>
                      <a:pt x="341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7" name="Google Shape;9637;p63"/>
              <p:cNvSpPr/>
              <p:nvPr/>
            </p:nvSpPr>
            <p:spPr>
              <a:xfrm>
                <a:off x="5316350" y="3408850"/>
                <a:ext cx="12925" cy="18105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7242" extrusionOk="0">
                    <a:moveTo>
                      <a:pt x="516" y="345"/>
                    </a:moveTo>
                    <a:cubicBezTo>
                      <a:pt x="516" y="345"/>
                      <a:pt x="516" y="345"/>
                      <a:pt x="516" y="345"/>
                    </a:cubicBezTo>
                    <a:lnTo>
                      <a:pt x="516" y="345"/>
                    </a:lnTo>
                    <a:cubicBezTo>
                      <a:pt x="516" y="345"/>
                      <a:pt x="516" y="345"/>
                      <a:pt x="516" y="345"/>
                    </a:cubicBezTo>
                    <a:close/>
                    <a:moveTo>
                      <a:pt x="0" y="1"/>
                    </a:moveTo>
                    <a:lnTo>
                      <a:pt x="0" y="7242"/>
                    </a:lnTo>
                    <a:cubicBezTo>
                      <a:pt x="0" y="7242"/>
                      <a:pt x="323" y="7106"/>
                      <a:pt x="496" y="7106"/>
                    </a:cubicBezTo>
                    <a:cubicBezTo>
                      <a:pt x="503" y="7106"/>
                      <a:pt x="510" y="7106"/>
                      <a:pt x="516" y="7106"/>
                    </a:cubicBezTo>
                    <a:cubicBezTo>
                      <a:pt x="516" y="7106"/>
                      <a:pt x="467" y="985"/>
                      <a:pt x="516" y="345"/>
                    </a:cubicBezTo>
                    <a:lnTo>
                      <a:pt x="516" y="345"/>
                    </a:lnTo>
                    <a:cubicBezTo>
                      <a:pt x="516" y="345"/>
                      <a:pt x="516" y="345"/>
                      <a:pt x="516" y="345"/>
                    </a:cubicBezTo>
                    <a:cubicBezTo>
                      <a:pt x="513" y="345"/>
                      <a:pt x="311" y="1"/>
                      <a:pt x="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8" name="Google Shape;9638;p63"/>
              <p:cNvSpPr/>
              <p:nvPr/>
            </p:nvSpPr>
            <p:spPr>
              <a:xfrm>
                <a:off x="5253800" y="3060800"/>
                <a:ext cx="126025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6013" extrusionOk="0">
                    <a:moveTo>
                      <a:pt x="1426" y="2085"/>
                    </a:moveTo>
                    <a:cubicBezTo>
                      <a:pt x="1521" y="2085"/>
                      <a:pt x="1616" y="2099"/>
                      <a:pt x="1703" y="2127"/>
                    </a:cubicBezTo>
                    <a:cubicBezTo>
                      <a:pt x="1949" y="2213"/>
                      <a:pt x="2152" y="2392"/>
                      <a:pt x="2281" y="2625"/>
                    </a:cubicBezTo>
                    <a:cubicBezTo>
                      <a:pt x="2355" y="2760"/>
                      <a:pt x="2398" y="2914"/>
                      <a:pt x="2342" y="3055"/>
                    </a:cubicBezTo>
                    <a:cubicBezTo>
                      <a:pt x="2275" y="3215"/>
                      <a:pt x="2090" y="3314"/>
                      <a:pt x="1906" y="3387"/>
                    </a:cubicBezTo>
                    <a:cubicBezTo>
                      <a:pt x="1752" y="3461"/>
                      <a:pt x="1586" y="3504"/>
                      <a:pt x="1414" y="3523"/>
                    </a:cubicBezTo>
                    <a:cubicBezTo>
                      <a:pt x="1388" y="3525"/>
                      <a:pt x="1363" y="3527"/>
                      <a:pt x="1337" y="3527"/>
                    </a:cubicBezTo>
                    <a:cubicBezTo>
                      <a:pt x="1191" y="3527"/>
                      <a:pt x="1050" y="3482"/>
                      <a:pt x="935" y="3394"/>
                    </a:cubicBezTo>
                    <a:cubicBezTo>
                      <a:pt x="775" y="3258"/>
                      <a:pt x="744" y="3049"/>
                      <a:pt x="744" y="2859"/>
                    </a:cubicBezTo>
                    <a:cubicBezTo>
                      <a:pt x="744" y="2650"/>
                      <a:pt x="763" y="2422"/>
                      <a:pt x="922" y="2263"/>
                    </a:cubicBezTo>
                    <a:cubicBezTo>
                      <a:pt x="1046" y="2143"/>
                      <a:pt x="1235" y="2085"/>
                      <a:pt x="1426" y="2085"/>
                    </a:cubicBezTo>
                    <a:close/>
                    <a:moveTo>
                      <a:pt x="3664" y="2085"/>
                    </a:moveTo>
                    <a:cubicBezTo>
                      <a:pt x="3854" y="2085"/>
                      <a:pt x="4042" y="2143"/>
                      <a:pt x="4162" y="2263"/>
                    </a:cubicBezTo>
                    <a:cubicBezTo>
                      <a:pt x="4328" y="2422"/>
                      <a:pt x="4346" y="2650"/>
                      <a:pt x="4346" y="2859"/>
                    </a:cubicBezTo>
                    <a:cubicBezTo>
                      <a:pt x="4340" y="3049"/>
                      <a:pt x="4309" y="3258"/>
                      <a:pt x="4149" y="3394"/>
                    </a:cubicBezTo>
                    <a:lnTo>
                      <a:pt x="4156" y="3394"/>
                    </a:lnTo>
                    <a:cubicBezTo>
                      <a:pt x="4035" y="3482"/>
                      <a:pt x="3893" y="3527"/>
                      <a:pt x="3747" y="3527"/>
                    </a:cubicBezTo>
                    <a:cubicBezTo>
                      <a:pt x="3722" y="3527"/>
                      <a:pt x="3696" y="3525"/>
                      <a:pt x="3670" y="3523"/>
                    </a:cubicBezTo>
                    <a:cubicBezTo>
                      <a:pt x="3504" y="3504"/>
                      <a:pt x="3338" y="3461"/>
                      <a:pt x="3178" y="3387"/>
                    </a:cubicBezTo>
                    <a:cubicBezTo>
                      <a:pt x="3000" y="3314"/>
                      <a:pt x="2816" y="3215"/>
                      <a:pt x="2748" y="3055"/>
                    </a:cubicBezTo>
                    <a:cubicBezTo>
                      <a:pt x="2693" y="2914"/>
                      <a:pt x="2736" y="2760"/>
                      <a:pt x="2809" y="2625"/>
                    </a:cubicBezTo>
                    <a:cubicBezTo>
                      <a:pt x="2932" y="2392"/>
                      <a:pt x="3141" y="2213"/>
                      <a:pt x="3387" y="2127"/>
                    </a:cubicBezTo>
                    <a:cubicBezTo>
                      <a:pt x="3475" y="2099"/>
                      <a:pt x="3569" y="2085"/>
                      <a:pt x="3664" y="2085"/>
                    </a:cubicBezTo>
                    <a:close/>
                    <a:moveTo>
                      <a:pt x="2521" y="3406"/>
                    </a:moveTo>
                    <a:cubicBezTo>
                      <a:pt x="2668" y="3406"/>
                      <a:pt x="2920" y="3781"/>
                      <a:pt x="2951" y="3984"/>
                    </a:cubicBezTo>
                    <a:cubicBezTo>
                      <a:pt x="2982" y="4153"/>
                      <a:pt x="2948" y="4254"/>
                      <a:pt x="2840" y="4254"/>
                    </a:cubicBezTo>
                    <a:cubicBezTo>
                      <a:pt x="2818" y="4254"/>
                      <a:pt x="2794" y="4250"/>
                      <a:pt x="2766" y="4242"/>
                    </a:cubicBezTo>
                    <a:cubicBezTo>
                      <a:pt x="2600" y="4199"/>
                      <a:pt x="2613" y="3984"/>
                      <a:pt x="2521" y="3984"/>
                    </a:cubicBezTo>
                    <a:cubicBezTo>
                      <a:pt x="2435" y="3984"/>
                      <a:pt x="2447" y="4199"/>
                      <a:pt x="2281" y="4242"/>
                    </a:cubicBezTo>
                    <a:cubicBezTo>
                      <a:pt x="2253" y="4250"/>
                      <a:pt x="2229" y="4254"/>
                      <a:pt x="2208" y="4254"/>
                    </a:cubicBezTo>
                    <a:cubicBezTo>
                      <a:pt x="2099" y="4254"/>
                      <a:pt x="2066" y="4153"/>
                      <a:pt x="2096" y="3984"/>
                    </a:cubicBezTo>
                    <a:cubicBezTo>
                      <a:pt x="2127" y="3781"/>
                      <a:pt x="2373" y="3406"/>
                      <a:pt x="2521" y="3406"/>
                    </a:cubicBezTo>
                    <a:close/>
                    <a:moveTo>
                      <a:pt x="1099" y="4308"/>
                    </a:moveTo>
                    <a:cubicBezTo>
                      <a:pt x="1109" y="4308"/>
                      <a:pt x="1120" y="4312"/>
                      <a:pt x="1131" y="4322"/>
                    </a:cubicBezTo>
                    <a:cubicBezTo>
                      <a:pt x="1254" y="4432"/>
                      <a:pt x="1832" y="4690"/>
                      <a:pt x="2527" y="4690"/>
                    </a:cubicBezTo>
                    <a:cubicBezTo>
                      <a:pt x="3221" y="4690"/>
                      <a:pt x="3799" y="4432"/>
                      <a:pt x="3928" y="4322"/>
                    </a:cubicBezTo>
                    <a:cubicBezTo>
                      <a:pt x="3939" y="4312"/>
                      <a:pt x="3950" y="4308"/>
                      <a:pt x="3959" y="4308"/>
                    </a:cubicBezTo>
                    <a:cubicBezTo>
                      <a:pt x="4058" y="4308"/>
                      <a:pt x="4085" y="4759"/>
                      <a:pt x="3928" y="4955"/>
                    </a:cubicBezTo>
                    <a:cubicBezTo>
                      <a:pt x="3744" y="5164"/>
                      <a:pt x="3068" y="5643"/>
                      <a:pt x="2527" y="5643"/>
                    </a:cubicBezTo>
                    <a:cubicBezTo>
                      <a:pt x="1986" y="5643"/>
                      <a:pt x="1310" y="5170"/>
                      <a:pt x="1131" y="4955"/>
                    </a:cubicBezTo>
                    <a:cubicBezTo>
                      <a:pt x="969" y="4753"/>
                      <a:pt x="995" y="4308"/>
                      <a:pt x="1099" y="4308"/>
                    </a:cubicBezTo>
                    <a:close/>
                    <a:moveTo>
                      <a:pt x="2521" y="1"/>
                    </a:moveTo>
                    <a:cubicBezTo>
                      <a:pt x="50" y="1"/>
                      <a:pt x="0" y="984"/>
                      <a:pt x="185" y="2920"/>
                    </a:cubicBezTo>
                    <a:cubicBezTo>
                      <a:pt x="369" y="4863"/>
                      <a:pt x="1654" y="6012"/>
                      <a:pt x="2521" y="6012"/>
                    </a:cubicBezTo>
                    <a:cubicBezTo>
                      <a:pt x="3393" y="6012"/>
                      <a:pt x="4678" y="4863"/>
                      <a:pt x="4862" y="2920"/>
                    </a:cubicBezTo>
                    <a:cubicBezTo>
                      <a:pt x="5041" y="978"/>
                      <a:pt x="5004" y="1"/>
                      <a:pt x="2521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9" name="Google Shape;9639;p63"/>
              <p:cNvSpPr/>
              <p:nvPr/>
            </p:nvSpPr>
            <p:spPr>
              <a:xfrm>
                <a:off x="5307425" y="3178825"/>
                <a:ext cx="895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432" extrusionOk="0">
                    <a:moveTo>
                      <a:pt x="201" y="0"/>
                    </a:moveTo>
                    <a:cubicBezTo>
                      <a:pt x="156" y="0"/>
                      <a:pt x="111" y="11"/>
                      <a:pt x="93" y="37"/>
                    </a:cubicBezTo>
                    <a:cubicBezTo>
                      <a:pt x="50" y="99"/>
                      <a:pt x="1" y="283"/>
                      <a:pt x="50" y="351"/>
                    </a:cubicBezTo>
                    <a:cubicBezTo>
                      <a:pt x="88" y="401"/>
                      <a:pt x="175" y="432"/>
                      <a:pt x="240" y="432"/>
                    </a:cubicBezTo>
                    <a:cubicBezTo>
                      <a:pt x="270" y="432"/>
                      <a:pt x="295" y="425"/>
                      <a:pt x="308" y="412"/>
                    </a:cubicBezTo>
                    <a:cubicBezTo>
                      <a:pt x="357" y="375"/>
                      <a:pt x="339" y="86"/>
                      <a:pt x="326" y="43"/>
                    </a:cubicBezTo>
                    <a:cubicBezTo>
                      <a:pt x="323" y="19"/>
                      <a:pt x="261" y="0"/>
                      <a:pt x="2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0" name="Google Shape;9640;p63"/>
              <p:cNvSpPr/>
              <p:nvPr/>
            </p:nvSpPr>
            <p:spPr>
              <a:xfrm>
                <a:off x="5306500" y="3190200"/>
                <a:ext cx="94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24" extrusionOk="0">
                    <a:moveTo>
                      <a:pt x="130" y="0"/>
                    </a:moveTo>
                    <a:cubicBezTo>
                      <a:pt x="102" y="0"/>
                      <a:pt x="80" y="5"/>
                      <a:pt x="68" y="19"/>
                    </a:cubicBezTo>
                    <a:cubicBezTo>
                      <a:pt x="25" y="68"/>
                      <a:pt x="1" y="338"/>
                      <a:pt x="38" y="363"/>
                    </a:cubicBezTo>
                    <a:cubicBezTo>
                      <a:pt x="65" y="381"/>
                      <a:pt x="191" y="423"/>
                      <a:pt x="272" y="423"/>
                    </a:cubicBezTo>
                    <a:cubicBezTo>
                      <a:pt x="300" y="423"/>
                      <a:pt x="322" y="418"/>
                      <a:pt x="333" y="406"/>
                    </a:cubicBezTo>
                    <a:cubicBezTo>
                      <a:pt x="376" y="357"/>
                      <a:pt x="351" y="86"/>
                      <a:pt x="333" y="62"/>
                    </a:cubicBezTo>
                    <a:cubicBezTo>
                      <a:pt x="315" y="39"/>
                      <a:pt x="204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1" name="Google Shape;9641;p63"/>
              <p:cNvSpPr/>
              <p:nvPr/>
            </p:nvSpPr>
            <p:spPr>
              <a:xfrm>
                <a:off x="5301425" y="3178325"/>
                <a:ext cx="63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253" h="359" extrusionOk="0">
                    <a:moveTo>
                      <a:pt x="134" y="0"/>
                    </a:moveTo>
                    <a:cubicBezTo>
                      <a:pt x="103" y="0"/>
                      <a:pt x="72" y="9"/>
                      <a:pt x="56" y="33"/>
                    </a:cubicBezTo>
                    <a:cubicBezTo>
                      <a:pt x="25" y="88"/>
                      <a:pt x="1" y="254"/>
                      <a:pt x="32" y="297"/>
                    </a:cubicBezTo>
                    <a:cubicBezTo>
                      <a:pt x="69" y="340"/>
                      <a:pt x="130" y="358"/>
                      <a:pt x="185" y="358"/>
                    </a:cubicBezTo>
                    <a:cubicBezTo>
                      <a:pt x="234" y="352"/>
                      <a:pt x="253" y="94"/>
                      <a:pt x="234" y="39"/>
                    </a:cubicBezTo>
                    <a:cubicBezTo>
                      <a:pt x="224" y="17"/>
                      <a:pt x="178" y="0"/>
                      <a:pt x="1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2" name="Google Shape;9642;p63"/>
              <p:cNvSpPr/>
              <p:nvPr/>
            </p:nvSpPr>
            <p:spPr>
              <a:xfrm>
                <a:off x="5300350" y="3188425"/>
                <a:ext cx="602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43" extrusionOk="0">
                    <a:moveTo>
                      <a:pt x="105" y="0"/>
                    </a:moveTo>
                    <a:cubicBezTo>
                      <a:pt x="79" y="0"/>
                      <a:pt x="53" y="7"/>
                      <a:pt x="32" y="22"/>
                    </a:cubicBezTo>
                    <a:cubicBezTo>
                      <a:pt x="1" y="53"/>
                      <a:pt x="1" y="219"/>
                      <a:pt x="13" y="262"/>
                    </a:cubicBezTo>
                    <a:cubicBezTo>
                      <a:pt x="47" y="312"/>
                      <a:pt x="106" y="342"/>
                      <a:pt x="168" y="342"/>
                    </a:cubicBezTo>
                    <a:cubicBezTo>
                      <a:pt x="174" y="342"/>
                      <a:pt x="180" y="342"/>
                      <a:pt x="185" y="342"/>
                    </a:cubicBezTo>
                    <a:cubicBezTo>
                      <a:pt x="234" y="323"/>
                      <a:pt x="241" y="108"/>
                      <a:pt x="210" y="46"/>
                    </a:cubicBezTo>
                    <a:cubicBezTo>
                      <a:pt x="184" y="17"/>
                      <a:pt x="144" y="0"/>
                      <a:pt x="1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3" name="Google Shape;9643;p63"/>
              <p:cNvSpPr/>
              <p:nvPr/>
            </p:nvSpPr>
            <p:spPr>
              <a:xfrm>
                <a:off x="5295300" y="3177425"/>
                <a:ext cx="800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64" extrusionOk="0">
                    <a:moveTo>
                      <a:pt x="86" y="1"/>
                    </a:moveTo>
                    <a:cubicBezTo>
                      <a:pt x="31" y="1"/>
                      <a:pt x="0" y="265"/>
                      <a:pt x="135" y="364"/>
                    </a:cubicBezTo>
                    <a:cubicBezTo>
                      <a:pt x="172" y="321"/>
                      <a:pt x="197" y="259"/>
                      <a:pt x="209" y="198"/>
                    </a:cubicBezTo>
                    <a:cubicBezTo>
                      <a:pt x="215" y="112"/>
                      <a:pt x="320" y="13"/>
                      <a:pt x="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4" name="Google Shape;9644;p63"/>
              <p:cNvSpPr/>
              <p:nvPr/>
            </p:nvSpPr>
            <p:spPr>
              <a:xfrm>
                <a:off x="5293600" y="3186050"/>
                <a:ext cx="570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315" extrusionOk="0">
                    <a:moveTo>
                      <a:pt x="123" y="0"/>
                    </a:moveTo>
                    <a:cubicBezTo>
                      <a:pt x="43" y="37"/>
                      <a:pt x="0" y="135"/>
                      <a:pt x="19" y="221"/>
                    </a:cubicBezTo>
                    <a:cubicBezTo>
                      <a:pt x="23" y="277"/>
                      <a:pt x="97" y="315"/>
                      <a:pt x="142" y="315"/>
                    </a:cubicBezTo>
                    <a:cubicBezTo>
                      <a:pt x="156" y="315"/>
                      <a:pt x="168" y="311"/>
                      <a:pt x="173" y="301"/>
                    </a:cubicBezTo>
                    <a:cubicBezTo>
                      <a:pt x="228" y="185"/>
                      <a:pt x="12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5" name="Google Shape;9645;p63"/>
              <p:cNvSpPr/>
              <p:nvPr/>
            </p:nvSpPr>
            <p:spPr>
              <a:xfrm>
                <a:off x="5290075" y="3174900"/>
                <a:ext cx="58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48" extrusionOk="0">
                    <a:moveTo>
                      <a:pt x="64" y="1"/>
                    </a:moveTo>
                    <a:cubicBezTo>
                      <a:pt x="53" y="1"/>
                      <a:pt x="43" y="3"/>
                      <a:pt x="37" y="10"/>
                    </a:cubicBezTo>
                    <a:cubicBezTo>
                      <a:pt x="0" y="40"/>
                      <a:pt x="0" y="206"/>
                      <a:pt x="6" y="256"/>
                    </a:cubicBezTo>
                    <a:cubicBezTo>
                      <a:pt x="12" y="305"/>
                      <a:pt x="111" y="348"/>
                      <a:pt x="160" y="348"/>
                    </a:cubicBezTo>
                    <a:cubicBezTo>
                      <a:pt x="209" y="348"/>
                      <a:pt x="234" y="90"/>
                      <a:pt x="197" y="59"/>
                    </a:cubicBezTo>
                    <a:cubicBezTo>
                      <a:pt x="172" y="39"/>
                      <a:pt x="106" y="1"/>
                      <a:pt x="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6" name="Google Shape;9646;p63"/>
              <p:cNvSpPr/>
              <p:nvPr/>
            </p:nvSpPr>
            <p:spPr>
              <a:xfrm>
                <a:off x="5288675" y="3183800"/>
                <a:ext cx="52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77" extrusionOk="0">
                    <a:moveTo>
                      <a:pt x="69" y="0"/>
                    </a:moveTo>
                    <a:cubicBezTo>
                      <a:pt x="61" y="0"/>
                      <a:pt x="55" y="1"/>
                      <a:pt x="50" y="4"/>
                    </a:cubicBezTo>
                    <a:cubicBezTo>
                      <a:pt x="13" y="59"/>
                      <a:pt x="1" y="127"/>
                      <a:pt x="13" y="188"/>
                    </a:cubicBezTo>
                    <a:cubicBezTo>
                      <a:pt x="24" y="227"/>
                      <a:pt x="90" y="276"/>
                      <a:pt x="130" y="276"/>
                    </a:cubicBezTo>
                    <a:cubicBezTo>
                      <a:pt x="135" y="276"/>
                      <a:pt x="139" y="276"/>
                      <a:pt x="142" y="275"/>
                    </a:cubicBezTo>
                    <a:cubicBezTo>
                      <a:pt x="179" y="262"/>
                      <a:pt x="210" y="90"/>
                      <a:pt x="204" y="59"/>
                    </a:cubicBezTo>
                    <a:cubicBezTo>
                      <a:pt x="193" y="39"/>
                      <a:pt x="112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7" name="Google Shape;9647;p63"/>
              <p:cNvSpPr/>
              <p:nvPr/>
            </p:nvSpPr>
            <p:spPr>
              <a:xfrm>
                <a:off x="5285150" y="3173800"/>
                <a:ext cx="402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78" y="1"/>
                    </a:moveTo>
                    <a:cubicBezTo>
                      <a:pt x="58" y="1"/>
                      <a:pt x="40" y="4"/>
                      <a:pt x="31" y="11"/>
                    </a:cubicBezTo>
                    <a:cubicBezTo>
                      <a:pt x="0" y="35"/>
                      <a:pt x="19" y="177"/>
                      <a:pt x="31" y="226"/>
                    </a:cubicBezTo>
                    <a:cubicBezTo>
                      <a:pt x="36" y="262"/>
                      <a:pt x="80" y="272"/>
                      <a:pt x="113" y="272"/>
                    </a:cubicBezTo>
                    <a:cubicBezTo>
                      <a:pt x="125" y="272"/>
                      <a:pt x="135" y="270"/>
                      <a:pt x="142" y="269"/>
                    </a:cubicBezTo>
                    <a:cubicBezTo>
                      <a:pt x="160" y="263"/>
                      <a:pt x="154" y="54"/>
                      <a:pt x="154" y="35"/>
                    </a:cubicBezTo>
                    <a:cubicBezTo>
                      <a:pt x="154" y="12"/>
                      <a:pt x="114" y="1"/>
                      <a:pt x="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8" name="Google Shape;9648;p63"/>
              <p:cNvSpPr/>
              <p:nvPr/>
            </p:nvSpPr>
            <p:spPr>
              <a:xfrm>
                <a:off x="5280850" y="3171125"/>
                <a:ext cx="37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84" extrusionOk="0">
                    <a:moveTo>
                      <a:pt x="42" y="0"/>
                    </a:moveTo>
                    <a:cubicBezTo>
                      <a:pt x="41" y="0"/>
                      <a:pt x="39" y="1"/>
                      <a:pt x="37" y="1"/>
                    </a:cubicBezTo>
                    <a:cubicBezTo>
                      <a:pt x="6" y="7"/>
                      <a:pt x="0" y="155"/>
                      <a:pt x="13" y="198"/>
                    </a:cubicBezTo>
                    <a:cubicBezTo>
                      <a:pt x="31" y="234"/>
                      <a:pt x="68" y="271"/>
                      <a:pt x="111" y="284"/>
                    </a:cubicBezTo>
                    <a:cubicBezTo>
                      <a:pt x="112" y="284"/>
                      <a:pt x="112" y="284"/>
                      <a:pt x="113" y="284"/>
                    </a:cubicBezTo>
                    <a:cubicBezTo>
                      <a:pt x="148" y="284"/>
                      <a:pt x="148" y="117"/>
                      <a:pt x="142" y="87"/>
                    </a:cubicBezTo>
                    <a:cubicBezTo>
                      <a:pt x="136" y="58"/>
                      <a:pt x="80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9" name="Google Shape;9649;p63"/>
              <p:cNvSpPr/>
              <p:nvPr/>
            </p:nvSpPr>
            <p:spPr>
              <a:xfrm>
                <a:off x="5283600" y="3180900"/>
                <a:ext cx="495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50" extrusionOk="0">
                    <a:moveTo>
                      <a:pt x="42" y="0"/>
                    </a:moveTo>
                    <a:cubicBezTo>
                      <a:pt x="37" y="0"/>
                      <a:pt x="34" y="1"/>
                      <a:pt x="32" y="3"/>
                    </a:cubicBezTo>
                    <a:cubicBezTo>
                      <a:pt x="7" y="59"/>
                      <a:pt x="1" y="120"/>
                      <a:pt x="19" y="182"/>
                    </a:cubicBezTo>
                    <a:cubicBezTo>
                      <a:pt x="43" y="199"/>
                      <a:pt x="110" y="250"/>
                      <a:pt x="143" y="250"/>
                    </a:cubicBezTo>
                    <a:cubicBezTo>
                      <a:pt x="145" y="250"/>
                      <a:pt x="147" y="249"/>
                      <a:pt x="148" y="249"/>
                    </a:cubicBezTo>
                    <a:cubicBezTo>
                      <a:pt x="179" y="237"/>
                      <a:pt x="198" y="95"/>
                      <a:pt x="185" y="71"/>
                    </a:cubicBezTo>
                    <a:cubicBezTo>
                      <a:pt x="174" y="55"/>
                      <a:pt x="78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0" name="Google Shape;9650;p63"/>
              <p:cNvSpPr/>
              <p:nvPr/>
            </p:nvSpPr>
            <p:spPr>
              <a:xfrm>
                <a:off x="5280525" y="3178150"/>
                <a:ext cx="28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207" extrusionOk="0">
                    <a:moveTo>
                      <a:pt x="33" y="1"/>
                    </a:moveTo>
                    <a:cubicBezTo>
                      <a:pt x="30" y="1"/>
                      <a:pt x="28" y="1"/>
                      <a:pt x="26" y="3"/>
                    </a:cubicBezTo>
                    <a:cubicBezTo>
                      <a:pt x="7" y="9"/>
                      <a:pt x="1" y="169"/>
                      <a:pt x="87" y="205"/>
                    </a:cubicBezTo>
                    <a:cubicBezTo>
                      <a:pt x="88" y="206"/>
                      <a:pt x="89" y="206"/>
                      <a:pt x="90" y="206"/>
                    </a:cubicBezTo>
                    <a:cubicBezTo>
                      <a:pt x="111" y="206"/>
                      <a:pt x="105" y="81"/>
                      <a:pt x="105" y="58"/>
                    </a:cubicBezTo>
                    <a:cubicBezTo>
                      <a:pt x="105" y="42"/>
                      <a:pt x="57" y="1"/>
                      <a:pt x="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1" name="Google Shape;9651;p63"/>
              <p:cNvSpPr/>
              <p:nvPr/>
            </p:nvSpPr>
            <p:spPr>
              <a:xfrm>
                <a:off x="5317425" y="3178900"/>
                <a:ext cx="89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426" extrusionOk="0">
                    <a:moveTo>
                      <a:pt x="165" y="1"/>
                    </a:moveTo>
                    <a:cubicBezTo>
                      <a:pt x="100" y="1"/>
                      <a:pt x="31" y="22"/>
                      <a:pt x="31" y="40"/>
                    </a:cubicBezTo>
                    <a:cubicBezTo>
                      <a:pt x="31" y="77"/>
                      <a:pt x="0" y="372"/>
                      <a:pt x="49" y="409"/>
                    </a:cubicBezTo>
                    <a:cubicBezTo>
                      <a:pt x="63" y="420"/>
                      <a:pt x="87" y="426"/>
                      <a:pt x="116" y="426"/>
                    </a:cubicBezTo>
                    <a:cubicBezTo>
                      <a:pt x="181" y="426"/>
                      <a:pt x="269" y="399"/>
                      <a:pt x="307" y="348"/>
                    </a:cubicBezTo>
                    <a:cubicBezTo>
                      <a:pt x="357" y="280"/>
                      <a:pt x="307" y="96"/>
                      <a:pt x="264" y="34"/>
                    </a:cubicBezTo>
                    <a:cubicBezTo>
                      <a:pt x="247" y="10"/>
                      <a:pt x="207" y="1"/>
                      <a:pt x="1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2" name="Google Shape;9652;p63"/>
              <p:cNvSpPr/>
              <p:nvPr/>
            </p:nvSpPr>
            <p:spPr>
              <a:xfrm>
                <a:off x="5317875" y="3190175"/>
                <a:ext cx="940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22" extrusionOk="0">
                    <a:moveTo>
                      <a:pt x="242" y="0"/>
                    </a:moveTo>
                    <a:cubicBezTo>
                      <a:pt x="168" y="0"/>
                      <a:pt x="61" y="36"/>
                      <a:pt x="44" y="63"/>
                    </a:cubicBezTo>
                    <a:cubicBezTo>
                      <a:pt x="25" y="87"/>
                      <a:pt x="1" y="358"/>
                      <a:pt x="44" y="407"/>
                    </a:cubicBezTo>
                    <a:cubicBezTo>
                      <a:pt x="54" y="417"/>
                      <a:pt x="75" y="422"/>
                      <a:pt x="102" y="422"/>
                    </a:cubicBezTo>
                    <a:cubicBezTo>
                      <a:pt x="182" y="422"/>
                      <a:pt x="311" y="382"/>
                      <a:pt x="339" y="364"/>
                    </a:cubicBezTo>
                    <a:cubicBezTo>
                      <a:pt x="376" y="339"/>
                      <a:pt x="351" y="69"/>
                      <a:pt x="308" y="20"/>
                    </a:cubicBezTo>
                    <a:cubicBezTo>
                      <a:pt x="296" y="6"/>
                      <a:pt x="271" y="0"/>
                      <a:pt x="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3" name="Google Shape;9653;p63"/>
              <p:cNvSpPr/>
              <p:nvPr/>
            </p:nvSpPr>
            <p:spPr>
              <a:xfrm>
                <a:off x="5326025" y="3178325"/>
                <a:ext cx="63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360" extrusionOk="0">
                    <a:moveTo>
                      <a:pt x="119" y="0"/>
                    </a:moveTo>
                    <a:cubicBezTo>
                      <a:pt x="75" y="0"/>
                      <a:pt x="29" y="17"/>
                      <a:pt x="19" y="39"/>
                    </a:cubicBezTo>
                    <a:cubicBezTo>
                      <a:pt x="0" y="94"/>
                      <a:pt x="19" y="346"/>
                      <a:pt x="62" y="358"/>
                    </a:cubicBezTo>
                    <a:cubicBezTo>
                      <a:pt x="68" y="359"/>
                      <a:pt x="74" y="359"/>
                      <a:pt x="80" y="359"/>
                    </a:cubicBezTo>
                    <a:cubicBezTo>
                      <a:pt x="134" y="359"/>
                      <a:pt x="183" y="335"/>
                      <a:pt x="222" y="297"/>
                    </a:cubicBezTo>
                    <a:cubicBezTo>
                      <a:pt x="252" y="254"/>
                      <a:pt x="228" y="88"/>
                      <a:pt x="197" y="33"/>
                    </a:cubicBezTo>
                    <a:cubicBezTo>
                      <a:pt x="182" y="9"/>
                      <a:pt x="151" y="0"/>
                      <a:pt x="1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4" name="Google Shape;9654;p63"/>
              <p:cNvSpPr/>
              <p:nvPr/>
            </p:nvSpPr>
            <p:spPr>
              <a:xfrm>
                <a:off x="5327400" y="3188425"/>
                <a:ext cx="602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43" extrusionOk="0">
                    <a:moveTo>
                      <a:pt x="134" y="0"/>
                    </a:moveTo>
                    <a:cubicBezTo>
                      <a:pt x="95" y="0"/>
                      <a:pt x="57" y="17"/>
                      <a:pt x="31" y="46"/>
                    </a:cubicBezTo>
                    <a:cubicBezTo>
                      <a:pt x="1" y="108"/>
                      <a:pt x="1" y="323"/>
                      <a:pt x="56" y="342"/>
                    </a:cubicBezTo>
                    <a:cubicBezTo>
                      <a:pt x="62" y="342"/>
                      <a:pt x="67" y="342"/>
                      <a:pt x="73" y="342"/>
                    </a:cubicBezTo>
                    <a:cubicBezTo>
                      <a:pt x="135" y="342"/>
                      <a:pt x="194" y="312"/>
                      <a:pt x="228" y="262"/>
                    </a:cubicBezTo>
                    <a:cubicBezTo>
                      <a:pt x="240" y="219"/>
                      <a:pt x="240" y="53"/>
                      <a:pt x="210" y="22"/>
                    </a:cubicBezTo>
                    <a:cubicBezTo>
                      <a:pt x="185" y="7"/>
                      <a:pt x="159" y="0"/>
                      <a:pt x="1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5" name="Google Shape;9655;p63"/>
              <p:cNvSpPr/>
              <p:nvPr/>
            </p:nvSpPr>
            <p:spPr>
              <a:xfrm>
                <a:off x="5330475" y="3177425"/>
                <a:ext cx="7975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319" h="364" extrusionOk="0">
                    <a:moveTo>
                      <a:pt x="236" y="1"/>
                    </a:moveTo>
                    <a:cubicBezTo>
                      <a:pt x="235" y="1"/>
                      <a:pt x="235" y="1"/>
                      <a:pt x="234" y="1"/>
                    </a:cubicBezTo>
                    <a:cubicBezTo>
                      <a:pt x="1" y="13"/>
                      <a:pt x="99" y="112"/>
                      <a:pt x="111" y="198"/>
                    </a:cubicBezTo>
                    <a:cubicBezTo>
                      <a:pt x="117" y="259"/>
                      <a:pt x="142" y="321"/>
                      <a:pt x="179" y="364"/>
                    </a:cubicBezTo>
                    <a:cubicBezTo>
                      <a:pt x="319" y="266"/>
                      <a:pt x="290" y="1"/>
                      <a:pt x="2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6" name="Google Shape;9656;p63"/>
              <p:cNvSpPr/>
              <p:nvPr/>
            </p:nvSpPr>
            <p:spPr>
              <a:xfrm>
                <a:off x="5334475" y="3186050"/>
                <a:ext cx="570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315" extrusionOk="0">
                    <a:moveTo>
                      <a:pt x="105" y="0"/>
                    </a:moveTo>
                    <a:cubicBezTo>
                      <a:pt x="105" y="0"/>
                      <a:pt x="0" y="185"/>
                      <a:pt x="56" y="301"/>
                    </a:cubicBezTo>
                    <a:cubicBezTo>
                      <a:pt x="60" y="311"/>
                      <a:pt x="72" y="315"/>
                      <a:pt x="87" y="315"/>
                    </a:cubicBezTo>
                    <a:cubicBezTo>
                      <a:pt x="132" y="315"/>
                      <a:pt x="205" y="278"/>
                      <a:pt x="209" y="228"/>
                    </a:cubicBezTo>
                    <a:cubicBezTo>
                      <a:pt x="228" y="135"/>
                      <a:pt x="185" y="43"/>
                      <a:pt x="1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7" name="Google Shape;9657;p63"/>
              <p:cNvSpPr/>
              <p:nvPr/>
            </p:nvSpPr>
            <p:spPr>
              <a:xfrm>
                <a:off x="5338000" y="3174925"/>
                <a:ext cx="572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47" extrusionOk="0">
                    <a:moveTo>
                      <a:pt x="166" y="0"/>
                    </a:moveTo>
                    <a:cubicBezTo>
                      <a:pt x="123" y="0"/>
                      <a:pt x="51" y="43"/>
                      <a:pt x="32" y="58"/>
                    </a:cubicBezTo>
                    <a:cubicBezTo>
                      <a:pt x="1" y="82"/>
                      <a:pt x="19" y="347"/>
                      <a:pt x="68" y="347"/>
                    </a:cubicBezTo>
                    <a:cubicBezTo>
                      <a:pt x="118" y="347"/>
                      <a:pt x="216" y="304"/>
                      <a:pt x="222" y="255"/>
                    </a:cubicBezTo>
                    <a:cubicBezTo>
                      <a:pt x="228" y="205"/>
                      <a:pt x="228" y="39"/>
                      <a:pt x="191" y="9"/>
                    </a:cubicBezTo>
                    <a:cubicBezTo>
                      <a:pt x="185" y="3"/>
                      <a:pt x="177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8" name="Google Shape;9658;p63"/>
              <p:cNvSpPr/>
              <p:nvPr/>
            </p:nvSpPr>
            <p:spPr>
              <a:xfrm>
                <a:off x="5339850" y="3183775"/>
                <a:ext cx="5250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78" extrusionOk="0">
                    <a:moveTo>
                      <a:pt x="139" y="1"/>
                    </a:moveTo>
                    <a:cubicBezTo>
                      <a:pt x="96" y="1"/>
                      <a:pt x="17" y="35"/>
                      <a:pt x="7" y="60"/>
                    </a:cubicBezTo>
                    <a:cubicBezTo>
                      <a:pt x="1" y="91"/>
                      <a:pt x="31" y="263"/>
                      <a:pt x="68" y="276"/>
                    </a:cubicBezTo>
                    <a:cubicBezTo>
                      <a:pt x="72" y="277"/>
                      <a:pt x="76" y="277"/>
                      <a:pt x="80" y="277"/>
                    </a:cubicBezTo>
                    <a:cubicBezTo>
                      <a:pt x="120" y="277"/>
                      <a:pt x="186" y="228"/>
                      <a:pt x="197" y="189"/>
                    </a:cubicBezTo>
                    <a:cubicBezTo>
                      <a:pt x="210" y="128"/>
                      <a:pt x="197" y="60"/>
                      <a:pt x="160" y="5"/>
                    </a:cubicBezTo>
                    <a:cubicBezTo>
                      <a:pt x="155" y="2"/>
                      <a:pt x="148" y="1"/>
                      <a:pt x="1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9" name="Google Shape;9659;p63"/>
              <p:cNvSpPr/>
              <p:nvPr/>
            </p:nvSpPr>
            <p:spPr>
              <a:xfrm>
                <a:off x="5344625" y="3173800"/>
                <a:ext cx="38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72" extrusionOk="0">
                    <a:moveTo>
                      <a:pt x="82" y="1"/>
                    </a:moveTo>
                    <a:cubicBezTo>
                      <a:pt x="47" y="1"/>
                      <a:pt x="6" y="12"/>
                      <a:pt x="6" y="35"/>
                    </a:cubicBezTo>
                    <a:cubicBezTo>
                      <a:pt x="6" y="54"/>
                      <a:pt x="0" y="263"/>
                      <a:pt x="19" y="269"/>
                    </a:cubicBezTo>
                    <a:cubicBezTo>
                      <a:pt x="25" y="270"/>
                      <a:pt x="35" y="272"/>
                      <a:pt x="46" y="272"/>
                    </a:cubicBezTo>
                    <a:cubicBezTo>
                      <a:pt x="77" y="272"/>
                      <a:pt x="120" y="262"/>
                      <a:pt x="129" y="226"/>
                    </a:cubicBezTo>
                    <a:cubicBezTo>
                      <a:pt x="142" y="177"/>
                      <a:pt x="154" y="35"/>
                      <a:pt x="129" y="11"/>
                    </a:cubicBezTo>
                    <a:cubicBezTo>
                      <a:pt x="120" y="4"/>
                      <a:pt x="102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0" name="Google Shape;9660;p63"/>
              <p:cNvSpPr/>
              <p:nvPr/>
            </p:nvSpPr>
            <p:spPr>
              <a:xfrm>
                <a:off x="5349225" y="3171100"/>
                <a:ext cx="38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85" extrusionOk="0">
                    <a:moveTo>
                      <a:pt x="100" y="0"/>
                    </a:moveTo>
                    <a:cubicBezTo>
                      <a:pt x="59" y="0"/>
                      <a:pt x="12" y="60"/>
                      <a:pt x="7" y="88"/>
                    </a:cubicBezTo>
                    <a:cubicBezTo>
                      <a:pt x="1" y="118"/>
                      <a:pt x="1" y="285"/>
                      <a:pt x="36" y="285"/>
                    </a:cubicBezTo>
                    <a:cubicBezTo>
                      <a:pt x="36" y="285"/>
                      <a:pt x="37" y="285"/>
                      <a:pt x="37" y="285"/>
                    </a:cubicBezTo>
                    <a:cubicBezTo>
                      <a:pt x="80" y="272"/>
                      <a:pt x="117" y="235"/>
                      <a:pt x="136" y="199"/>
                    </a:cubicBezTo>
                    <a:cubicBezTo>
                      <a:pt x="148" y="156"/>
                      <a:pt x="154" y="14"/>
                      <a:pt x="111" y="2"/>
                    </a:cubicBezTo>
                    <a:cubicBezTo>
                      <a:pt x="108" y="1"/>
                      <a:pt x="104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1" name="Google Shape;9661;p63"/>
              <p:cNvSpPr/>
              <p:nvPr/>
            </p:nvSpPr>
            <p:spPr>
              <a:xfrm>
                <a:off x="5345075" y="3180900"/>
                <a:ext cx="51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51" extrusionOk="0">
                    <a:moveTo>
                      <a:pt x="162" y="0"/>
                    </a:moveTo>
                    <a:cubicBezTo>
                      <a:pt x="127" y="0"/>
                      <a:pt x="29" y="55"/>
                      <a:pt x="13" y="71"/>
                    </a:cubicBezTo>
                    <a:cubicBezTo>
                      <a:pt x="1" y="95"/>
                      <a:pt x="25" y="237"/>
                      <a:pt x="56" y="249"/>
                    </a:cubicBezTo>
                    <a:cubicBezTo>
                      <a:pt x="59" y="250"/>
                      <a:pt x="62" y="251"/>
                      <a:pt x="66" y="251"/>
                    </a:cubicBezTo>
                    <a:cubicBezTo>
                      <a:pt x="101" y="251"/>
                      <a:pt x="162" y="204"/>
                      <a:pt x="179" y="182"/>
                    </a:cubicBezTo>
                    <a:cubicBezTo>
                      <a:pt x="203" y="120"/>
                      <a:pt x="197" y="59"/>
                      <a:pt x="173" y="3"/>
                    </a:cubicBezTo>
                    <a:cubicBezTo>
                      <a:pt x="170" y="1"/>
                      <a:pt x="167" y="0"/>
                      <a:pt x="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2" name="Google Shape;9662;p63"/>
              <p:cNvSpPr/>
              <p:nvPr/>
            </p:nvSpPr>
            <p:spPr>
              <a:xfrm>
                <a:off x="5350475" y="3178175"/>
                <a:ext cx="2775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06" extrusionOk="0">
                    <a:moveTo>
                      <a:pt x="81" y="1"/>
                    </a:moveTo>
                    <a:cubicBezTo>
                      <a:pt x="58" y="1"/>
                      <a:pt x="6" y="35"/>
                      <a:pt x="6" y="63"/>
                    </a:cubicBezTo>
                    <a:cubicBezTo>
                      <a:pt x="6" y="81"/>
                      <a:pt x="0" y="205"/>
                      <a:pt x="21" y="205"/>
                    </a:cubicBezTo>
                    <a:cubicBezTo>
                      <a:pt x="22" y="205"/>
                      <a:pt x="23" y="205"/>
                      <a:pt x="24" y="204"/>
                    </a:cubicBezTo>
                    <a:cubicBezTo>
                      <a:pt x="110" y="168"/>
                      <a:pt x="104" y="8"/>
                      <a:pt x="86" y="2"/>
                    </a:cubicBezTo>
                    <a:cubicBezTo>
                      <a:pt x="84" y="1"/>
                      <a:pt x="83" y="1"/>
                      <a:pt x="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63" name="Google Shape;9663;p63"/>
            <p:cNvSpPr/>
            <p:nvPr/>
          </p:nvSpPr>
          <p:spPr>
            <a:xfrm>
              <a:off x="5233150" y="2992450"/>
              <a:ext cx="201550" cy="156325"/>
            </a:xfrm>
            <a:custGeom>
              <a:avLst/>
              <a:gdLst/>
              <a:ahLst/>
              <a:cxnLst/>
              <a:rect l="l" t="t" r="r" b="b"/>
              <a:pathLst>
                <a:path w="8062" h="6253" extrusionOk="0">
                  <a:moveTo>
                    <a:pt x="3154" y="0"/>
                  </a:moveTo>
                  <a:cubicBezTo>
                    <a:pt x="1492" y="0"/>
                    <a:pt x="326" y="1278"/>
                    <a:pt x="187" y="2513"/>
                  </a:cubicBezTo>
                  <a:cubicBezTo>
                    <a:pt x="1" y="4124"/>
                    <a:pt x="396" y="6229"/>
                    <a:pt x="765" y="6229"/>
                  </a:cubicBezTo>
                  <a:cubicBezTo>
                    <a:pt x="773" y="6229"/>
                    <a:pt x="781" y="6228"/>
                    <a:pt x="790" y="6226"/>
                  </a:cubicBezTo>
                  <a:cubicBezTo>
                    <a:pt x="1125" y="6136"/>
                    <a:pt x="514" y="3966"/>
                    <a:pt x="1179" y="3966"/>
                  </a:cubicBezTo>
                  <a:cubicBezTo>
                    <a:pt x="1196" y="3966"/>
                    <a:pt x="1213" y="3967"/>
                    <a:pt x="1232" y="3970"/>
                  </a:cubicBezTo>
                  <a:cubicBezTo>
                    <a:pt x="1480" y="4008"/>
                    <a:pt x="1714" y="4025"/>
                    <a:pt x="1935" y="4025"/>
                  </a:cubicBezTo>
                  <a:cubicBezTo>
                    <a:pt x="3635" y="4025"/>
                    <a:pt x="4521" y="3023"/>
                    <a:pt x="4521" y="3023"/>
                  </a:cubicBezTo>
                  <a:cubicBezTo>
                    <a:pt x="4521" y="3023"/>
                    <a:pt x="5184" y="3810"/>
                    <a:pt x="5664" y="4001"/>
                  </a:cubicBezTo>
                  <a:cubicBezTo>
                    <a:pt x="6137" y="4197"/>
                    <a:pt x="5461" y="6121"/>
                    <a:pt x="5897" y="6250"/>
                  </a:cubicBezTo>
                  <a:cubicBezTo>
                    <a:pt x="5902" y="6252"/>
                    <a:pt x="5907" y="6253"/>
                    <a:pt x="5912" y="6253"/>
                  </a:cubicBezTo>
                  <a:cubicBezTo>
                    <a:pt x="6355" y="6253"/>
                    <a:pt x="8062" y="788"/>
                    <a:pt x="4932" y="460"/>
                  </a:cubicBezTo>
                  <a:cubicBezTo>
                    <a:pt x="4299" y="138"/>
                    <a:pt x="3700" y="0"/>
                    <a:pt x="3154" y="0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4" name="Google Shape;9664;p63"/>
          <p:cNvGrpSpPr/>
          <p:nvPr/>
        </p:nvGrpSpPr>
        <p:grpSpPr>
          <a:xfrm>
            <a:off x="5866925" y="3022588"/>
            <a:ext cx="435225" cy="1370250"/>
            <a:chOff x="5866925" y="2992450"/>
            <a:chExt cx="435225" cy="1370250"/>
          </a:xfrm>
        </p:grpSpPr>
        <p:grpSp>
          <p:nvGrpSpPr>
            <p:cNvPr id="9665" name="Google Shape;9665;p63"/>
            <p:cNvGrpSpPr/>
            <p:nvPr/>
          </p:nvGrpSpPr>
          <p:grpSpPr>
            <a:xfrm>
              <a:off x="5866925" y="3018075"/>
              <a:ext cx="435225" cy="1344625"/>
              <a:chOff x="5866925" y="3018075"/>
              <a:chExt cx="435225" cy="1344625"/>
            </a:xfrm>
          </p:grpSpPr>
          <p:sp>
            <p:nvSpPr>
              <p:cNvPr id="9666" name="Google Shape;9666;p63"/>
              <p:cNvSpPr/>
              <p:nvPr/>
            </p:nvSpPr>
            <p:spPr>
              <a:xfrm>
                <a:off x="5866925" y="3172825"/>
                <a:ext cx="435225" cy="1189875"/>
              </a:xfrm>
              <a:custGeom>
                <a:avLst/>
                <a:gdLst/>
                <a:ahLst/>
                <a:cxnLst/>
                <a:rect l="l" t="t" r="r" b="b"/>
                <a:pathLst>
                  <a:path w="17409" h="47595" extrusionOk="0">
                    <a:moveTo>
                      <a:pt x="7150" y="1"/>
                    </a:moveTo>
                    <a:cubicBezTo>
                      <a:pt x="7150" y="1"/>
                      <a:pt x="6904" y="1765"/>
                      <a:pt x="6836" y="2010"/>
                    </a:cubicBezTo>
                    <a:cubicBezTo>
                      <a:pt x="6768" y="2256"/>
                      <a:pt x="6326" y="2453"/>
                      <a:pt x="5668" y="2662"/>
                    </a:cubicBezTo>
                    <a:cubicBezTo>
                      <a:pt x="5011" y="2877"/>
                      <a:pt x="3406" y="2711"/>
                      <a:pt x="2613" y="3203"/>
                    </a:cubicBezTo>
                    <a:cubicBezTo>
                      <a:pt x="1820" y="3689"/>
                      <a:pt x="1931" y="5828"/>
                      <a:pt x="1931" y="7094"/>
                    </a:cubicBezTo>
                    <a:cubicBezTo>
                      <a:pt x="1931" y="8354"/>
                      <a:pt x="1390" y="10727"/>
                      <a:pt x="1150" y="11814"/>
                    </a:cubicBezTo>
                    <a:cubicBezTo>
                      <a:pt x="911" y="12902"/>
                      <a:pt x="861" y="16179"/>
                      <a:pt x="831" y="17058"/>
                    </a:cubicBezTo>
                    <a:cubicBezTo>
                      <a:pt x="794" y="17937"/>
                      <a:pt x="659" y="19172"/>
                      <a:pt x="591" y="19701"/>
                    </a:cubicBezTo>
                    <a:cubicBezTo>
                      <a:pt x="523" y="20229"/>
                      <a:pt x="1" y="21569"/>
                      <a:pt x="468" y="22387"/>
                    </a:cubicBezTo>
                    <a:cubicBezTo>
                      <a:pt x="1072" y="23418"/>
                      <a:pt x="1448" y="23751"/>
                      <a:pt x="1632" y="23751"/>
                    </a:cubicBezTo>
                    <a:cubicBezTo>
                      <a:pt x="1692" y="23751"/>
                      <a:pt x="1732" y="23716"/>
                      <a:pt x="1753" y="23659"/>
                    </a:cubicBezTo>
                    <a:cubicBezTo>
                      <a:pt x="1876" y="23333"/>
                      <a:pt x="1230" y="22700"/>
                      <a:pt x="1163" y="22209"/>
                    </a:cubicBezTo>
                    <a:cubicBezTo>
                      <a:pt x="1102" y="21806"/>
                      <a:pt x="1219" y="21170"/>
                      <a:pt x="1354" y="21170"/>
                    </a:cubicBezTo>
                    <a:cubicBezTo>
                      <a:pt x="1384" y="21170"/>
                      <a:pt x="1415" y="21202"/>
                      <a:pt x="1445" y="21274"/>
                    </a:cubicBezTo>
                    <a:cubicBezTo>
                      <a:pt x="1579" y="21599"/>
                      <a:pt x="1559" y="22299"/>
                      <a:pt x="1840" y="22299"/>
                    </a:cubicBezTo>
                    <a:cubicBezTo>
                      <a:pt x="1883" y="22299"/>
                      <a:pt x="1934" y="22282"/>
                      <a:pt x="1992" y="22245"/>
                    </a:cubicBezTo>
                    <a:cubicBezTo>
                      <a:pt x="2281" y="22061"/>
                      <a:pt x="2226" y="20881"/>
                      <a:pt x="2146" y="20322"/>
                    </a:cubicBezTo>
                    <a:cubicBezTo>
                      <a:pt x="2042" y="19602"/>
                      <a:pt x="2140" y="19301"/>
                      <a:pt x="2195" y="18717"/>
                    </a:cubicBezTo>
                    <a:cubicBezTo>
                      <a:pt x="2251" y="18158"/>
                      <a:pt x="3203" y="14992"/>
                      <a:pt x="3369" y="13572"/>
                    </a:cubicBezTo>
                    <a:cubicBezTo>
                      <a:pt x="3640" y="11243"/>
                      <a:pt x="4586" y="7118"/>
                      <a:pt x="4586" y="7118"/>
                    </a:cubicBezTo>
                    <a:cubicBezTo>
                      <a:pt x="4728" y="7997"/>
                      <a:pt x="4648" y="10665"/>
                      <a:pt x="4685" y="12319"/>
                    </a:cubicBezTo>
                    <a:cubicBezTo>
                      <a:pt x="4715" y="13966"/>
                      <a:pt x="4463" y="15798"/>
                      <a:pt x="4334" y="18521"/>
                    </a:cubicBezTo>
                    <a:cubicBezTo>
                      <a:pt x="4230" y="20813"/>
                      <a:pt x="3425" y="28527"/>
                      <a:pt x="3732" y="31091"/>
                    </a:cubicBezTo>
                    <a:cubicBezTo>
                      <a:pt x="4045" y="33654"/>
                      <a:pt x="4015" y="35738"/>
                      <a:pt x="4254" y="37280"/>
                    </a:cubicBezTo>
                    <a:cubicBezTo>
                      <a:pt x="4500" y="38823"/>
                      <a:pt x="5361" y="42118"/>
                      <a:pt x="5269" y="42634"/>
                    </a:cubicBezTo>
                    <a:cubicBezTo>
                      <a:pt x="5201" y="43126"/>
                      <a:pt x="5250" y="43624"/>
                      <a:pt x="5410" y="44091"/>
                    </a:cubicBezTo>
                    <a:cubicBezTo>
                      <a:pt x="5551" y="44441"/>
                      <a:pt x="5090" y="45652"/>
                      <a:pt x="4949" y="46248"/>
                    </a:cubicBezTo>
                    <a:cubicBezTo>
                      <a:pt x="4808" y="46845"/>
                      <a:pt x="5527" y="47595"/>
                      <a:pt x="6148" y="47595"/>
                    </a:cubicBezTo>
                    <a:cubicBezTo>
                      <a:pt x="6768" y="47595"/>
                      <a:pt x="7482" y="46605"/>
                      <a:pt x="7383" y="46144"/>
                    </a:cubicBezTo>
                    <a:cubicBezTo>
                      <a:pt x="7279" y="45689"/>
                      <a:pt x="7211" y="44300"/>
                      <a:pt x="7334" y="43611"/>
                    </a:cubicBezTo>
                    <a:cubicBezTo>
                      <a:pt x="7451" y="42917"/>
                      <a:pt x="7168" y="42862"/>
                      <a:pt x="7168" y="42302"/>
                    </a:cubicBezTo>
                    <a:cubicBezTo>
                      <a:pt x="7168" y="41749"/>
                      <a:pt x="7383" y="37969"/>
                      <a:pt x="7402" y="34656"/>
                    </a:cubicBezTo>
                    <a:cubicBezTo>
                      <a:pt x="7414" y="33254"/>
                      <a:pt x="7525" y="32043"/>
                      <a:pt x="7869" y="28865"/>
                    </a:cubicBezTo>
                    <a:cubicBezTo>
                      <a:pt x="8305" y="24882"/>
                      <a:pt x="8699" y="21096"/>
                      <a:pt x="8699" y="21096"/>
                    </a:cubicBezTo>
                    <a:cubicBezTo>
                      <a:pt x="8699" y="21096"/>
                      <a:pt x="9092" y="24882"/>
                      <a:pt x="9528" y="28865"/>
                    </a:cubicBezTo>
                    <a:cubicBezTo>
                      <a:pt x="9879" y="32049"/>
                      <a:pt x="9983" y="33254"/>
                      <a:pt x="9996" y="34656"/>
                    </a:cubicBezTo>
                    <a:cubicBezTo>
                      <a:pt x="10020" y="37969"/>
                      <a:pt x="10235" y="41743"/>
                      <a:pt x="10235" y="42302"/>
                    </a:cubicBezTo>
                    <a:cubicBezTo>
                      <a:pt x="10235" y="42868"/>
                      <a:pt x="9953" y="42923"/>
                      <a:pt x="10069" y="43611"/>
                    </a:cubicBezTo>
                    <a:cubicBezTo>
                      <a:pt x="10186" y="44300"/>
                      <a:pt x="10125" y="45695"/>
                      <a:pt x="10020" y="46144"/>
                    </a:cubicBezTo>
                    <a:cubicBezTo>
                      <a:pt x="9916" y="46599"/>
                      <a:pt x="10635" y="47595"/>
                      <a:pt x="11256" y="47595"/>
                    </a:cubicBezTo>
                    <a:cubicBezTo>
                      <a:pt x="11876" y="47595"/>
                      <a:pt x="12583" y="46845"/>
                      <a:pt x="12448" y="46248"/>
                    </a:cubicBezTo>
                    <a:cubicBezTo>
                      <a:pt x="12307" y="45652"/>
                      <a:pt x="11852" y="44441"/>
                      <a:pt x="11987" y="44091"/>
                    </a:cubicBezTo>
                    <a:cubicBezTo>
                      <a:pt x="12147" y="43624"/>
                      <a:pt x="12196" y="43126"/>
                      <a:pt x="12128" y="42634"/>
                    </a:cubicBezTo>
                    <a:cubicBezTo>
                      <a:pt x="12042" y="42118"/>
                      <a:pt x="12903" y="38823"/>
                      <a:pt x="13143" y="37280"/>
                    </a:cubicBezTo>
                    <a:cubicBezTo>
                      <a:pt x="13382" y="35738"/>
                      <a:pt x="13352" y="33654"/>
                      <a:pt x="13665" y="31091"/>
                    </a:cubicBezTo>
                    <a:cubicBezTo>
                      <a:pt x="13972" y="28527"/>
                      <a:pt x="13167" y="20813"/>
                      <a:pt x="13063" y="18521"/>
                    </a:cubicBezTo>
                    <a:cubicBezTo>
                      <a:pt x="12934" y="15798"/>
                      <a:pt x="12682" y="13966"/>
                      <a:pt x="12712" y="12319"/>
                    </a:cubicBezTo>
                    <a:cubicBezTo>
                      <a:pt x="12749" y="10665"/>
                      <a:pt x="12669" y="7997"/>
                      <a:pt x="12811" y="7118"/>
                    </a:cubicBezTo>
                    <a:cubicBezTo>
                      <a:pt x="12811" y="7118"/>
                      <a:pt x="13757" y="11243"/>
                      <a:pt x="14028" y="13572"/>
                    </a:cubicBezTo>
                    <a:cubicBezTo>
                      <a:pt x="14194" y="14992"/>
                      <a:pt x="15153" y="18158"/>
                      <a:pt x="15202" y="18717"/>
                    </a:cubicBezTo>
                    <a:cubicBezTo>
                      <a:pt x="15257" y="19301"/>
                      <a:pt x="15355" y="19602"/>
                      <a:pt x="15251" y="20322"/>
                    </a:cubicBezTo>
                    <a:cubicBezTo>
                      <a:pt x="15171" y="20881"/>
                      <a:pt x="15116" y="22055"/>
                      <a:pt x="15405" y="22245"/>
                    </a:cubicBezTo>
                    <a:cubicBezTo>
                      <a:pt x="15464" y="22282"/>
                      <a:pt x="15514" y="22299"/>
                      <a:pt x="15557" y="22299"/>
                    </a:cubicBezTo>
                    <a:cubicBezTo>
                      <a:pt x="15838" y="22299"/>
                      <a:pt x="15819" y="21599"/>
                      <a:pt x="15952" y="21274"/>
                    </a:cubicBezTo>
                    <a:cubicBezTo>
                      <a:pt x="15982" y="21202"/>
                      <a:pt x="16013" y="21170"/>
                      <a:pt x="16043" y="21170"/>
                    </a:cubicBezTo>
                    <a:cubicBezTo>
                      <a:pt x="16177" y="21170"/>
                      <a:pt x="16290" y="21806"/>
                      <a:pt x="16234" y="22209"/>
                    </a:cubicBezTo>
                    <a:cubicBezTo>
                      <a:pt x="16167" y="22700"/>
                      <a:pt x="15521" y="23327"/>
                      <a:pt x="15644" y="23659"/>
                    </a:cubicBezTo>
                    <a:cubicBezTo>
                      <a:pt x="15665" y="23714"/>
                      <a:pt x="15705" y="23748"/>
                      <a:pt x="15764" y="23748"/>
                    </a:cubicBezTo>
                    <a:cubicBezTo>
                      <a:pt x="15948" y="23748"/>
                      <a:pt x="16323" y="23420"/>
                      <a:pt x="16923" y="22387"/>
                    </a:cubicBezTo>
                    <a:cubicBezTo>
                      <a:pt x="17409" y="21575"/>
                      <a:pt x="16880" y="20229"/>
                      <a:pt x="16812" y="19701"/>
                    </a:cubicBezTo>
                    <a:cubicBezTo>
                      <a:pt x="16745" y="19178"/>
                      <a:pt x="16609" y="17937"/>
                      <a:pt x="16573" y="17058"/>
                    </a:cubicBezTo>
                    <a:cubicBezTo>
                      <a:pt x="16542" y="16185"/>
                      <a:pt x="16499" y="12902"/>
                      <a:pt x="16253" y="11814"/>
                    </a:cubicBezTo>
                    <a:cubicBezTo>
                      <a:pt x="16013" y="10727"/>
                      <a:pt x="15478" y="8354"/>
                      <a:pt x="15478" y="7094"/>
                    </a:cubicBezTo>
                    <a:cubicBezTo>
                      <a:pt x="15478" y="5828"/>
                      <a:pt x="15589" y="3695"/>
                      <a:pt x="14790" y="3203"/>
                    </a:cubicBezTo>
                    <a:cubicBezTo>
                      <a:pt x="13997" y="2711"/>
                      <a:pt x="12393" y="2871"/>
                      <a:pt x="11735" y="2662"/>
                    </a:cubicBezTo>
                    <a:cubicBezTo>
                      <a:pt x="11077" y="2453"/>
                      <a:pt x="10635" y="2256"/>
                      <a:pt x="10567" y="2010"/>
                    </a:cubicBezTo>
                    <a:cubicBezTo>
                      <a:pt x="10500" y="1765"/>
                      <a:pt x="10254" y="1"/>
                      <a:pt x="10254" y="1"/>
                    </a:cubicBezTo>
                    <a:lnTo>
                      <a:pt x="8705" y="37"/>
                    </a:lnTo>
                    <a:lnTo>
                      <a:pt x="7150" y="1"/>
                    </a:lnTo>
                    <a:close/>
                  </a:path>
                </a:pathLst>
              </a:custGeom>
              <a:solidFill>
                <a:srgbClr val="F9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7" name="Google Shape;9667;p63"/>
              <p:cNvSpPr/>
              <p:nvPr/>
            </p:nvSpPr>
            <p:spPr>
              <a:xfrm>
                <a:off x="6009225" y="3018075"/>
                <a:ext cx="150475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8047" extrusionOk="0">
                    <a:moveTo>
                      <a:pt x="3013" y="1"/>
                    </a:moveTo>
                    <a:cubicBezTo>
                      <a:pt x="56" y="1"/>
                      <a:pt x="1" y="1316"/>
                      <a:pt x="222" y="3916"/>
                    </a:cubicBezTo>
                    <a:cubicBezTo>
                      <a:pt x="437" y="6510"/>
                      <a:pt x="1968" y="8047"/>
                      <a:pt x="3013" y="8047"/>
                    </a:cubicBezTo>
                    <a:cubicBezTo>
                      <a:pt x="4052" y="8047"/>
                      <a:pt x="5582" y="6510"/>
                      <a:pt x="5803" y="3916"/>
                    </a:cubicBezTo>
                    <a:cubicBezTo>
                      <a:pt x="6018" y="1316"/>
                      <a:pt x="5963" y="1"/>
                      <a:pt x="3013" y="1"/>
                    </a:cubicBezTo>
                    <a:close/>
                  </a:path>
                </a:pathLst>
              </a:custGeom>
              <a:solidFill>
                <a:srgbClr val="F9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68" name="Google Shape;9668;p63"/>
            <p:cNvGrpSpPr/>
            <p:nvPr/>
          </p:nvGrpSpPr>
          <p:grpSpPr>
            <a:xfrm>
              <a:off x="5879375" y="3075750"/>
              <a:ext cx="407400" cy="1278050"/>
              <a:chOff x="5879375" y="3075750"/>
              <a:chExt cx="407400" cy="1278050"/>
            </a:xfrm>
          </p:grpSpPr>
          <p:sp>
            <p:nvSpPr>
              <p:cNvPr id="9669" name="Google Shape;9669;p63"/>
              <p:cNvSpPr/>
              <p:nvPr/>
            </p:nvSpPr>
            <p:spPr>
              <a:xfrm>
                <a:off x="5880175" y="3646700"/>
                <a:ext cx="37350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143" extrusionOk="0">
                    <a:moveTo>
                      <a:pt x="732" y="1"/>
                    </a:moveTo>
                    <a:cubicBezTo>
                      <a:pt x="700" y="1"/>
                      <a:pt x="669" y="13"/>
                      <a:pt x="639" y="39"/>
                    </a:cubicBezTo>
                    <a:cubicBezTo>
                      <a:pt x="343" y="300"/>
                      <a:pt x="1" y="2143"/>
                      <a:pt x="227" y="2143"/>
                    </a:cubicBezTo>
                    <a:cubicBezTo>
                      <a:pt x="246" y="2143"/>
                      <a:pt x="268" y="2131"/>
                      <a:pt x="295" y="2104"/>
                    </a:cubicBezTo>
                    <a:cubicBezTo>
                      <a:pt x="805" y="1582"/>
                      <a:pt x="1493" y="1735"/>
                      <a:pt x="1475" y="1563"/>
                    </a:cubicBezTo>
                    <a:cubicBezTo>
                      <a:pt x="1419" y="1118"/>
                      <a:pt x="1040" y="1"/>
                      <a:pt x="73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0" name="Google Shape;9670;p63"/>
              <p:cNvSpPr/>
              <p:nvPr/>
            </p:nvSpPr>
            <p:spPr>
              <a:xfrm>
                <a:off x="5879375" y="3707225"/>
                <a:ext cx="2855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884" extrusionOk="0">
                    <a:moveTo>
                      <a:pt x="312" y="1"/>
                    </a:moveTo>
                    <a:cubicBezTo>
                      <a:pt x="301" y="1"/>
                      <a:pt x="289" y="1"/>
                      <a:pt x="277" y="3"/>
                    </a:cubicBezTo>
                    <a:cubicBezTo>
                      <a:pt x="1" y="40"/>
                      <a:pt x="99" y="568"/>
                      <a:pt x="161" y="851"/>
                    </a:cubicBezTo>
                    <a:cubicBezTo>
                      <a:pt x="216" y="1134"/>
                      <a:pt x="566" y="1859"/>
                      <a:pt x="861" y="1884"/>
                    </a:cubicBezTo>
                    <a:cubicBezTo>
                      <a:pt x="865" y="1884"/>
                      <a:pt x="868" y="1884"/>
                      <a:pt x="871" y="1884"/>
                    </a:cubicBezTo>
                    <a:cubicBezTo>
                      <a:pt x="1142" y="1884"/>
                      <a:pt x="541" y="1131"/>
                      <a:pt x="511" y="876"/>
                    </a:cubicBezTo>
                    <a:cubicBezTo>
                      <a:pt x="481" y="626"/>
                      <a:pt x="647" y="1"/>
                      <a:pt x="31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1" name="Google Shape;9671;p63"/>
              <p:cNvSpPr/>
              <p:nvPr/>
            </p:nvSpPr>
            <p:spPr>
              <a:xfrm>
                <a:off x="5988800" y="3665425"/>
                <a:ext cx="85100" cy="24272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9709" extrusionOk="0">
                    <a:moveTo>
                      <a:pt x="501" y="1"/>
                    </a:moveTo>
                    <a:cubicBezTo>
                      <a:pt x="451" y="1"/>
                      <a:pt x="410" y="9"/>
                      <a:pt x="381" y="27"/>
                    </a:cubicBezTo>
                    <a:cubicBezTo>
                      <a:pt x="0" y="279"/>
                      <a:pt x="1955" y="9352"/>
                      <a:pt x="2281" y="9696"/>
                    </a:cubicBezTo>
                    <a:cubicBezTo>
                      <a:pt x="2288" y="9704"/>
                      <a:pt x="2296" y="9708"/>
                      <a:pt x="2304" y="9708"/>
                    </a:cubicBezTo>
                    <a:cubicBezTo>
                      <a:pt x="2639" y="9708"/>
                      <a:pt x="3321" y="2817"/>
                      <a:pt x="3381" y="1749"/>
                    </a:cubicBezTo>
                    <a:cubicBezTo>
                      <a:pt x="3404" y="1344"/>
                      <a:pt x="1142" y="1"/>
                      <a:pt x="50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2" name="Google Shape;9672;p63"/>
              <p:cNvSpPr/>
              <p:nvPr/>
            </p:nvSpPr>
            <p:spPr>
              <a:xfrm>
                <a:off x="5974650" y="3674325"/>
                <a:ext cx="71325" cy="317875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12715" extrusionOk="0">
                    <a:moveTo>
                      <a:pt x="448" y="1"/>
                    </a:moveTo>
                    <a:cubicBezTo>
                      <a:pt x="377" y="1"/>
                      <a:pt x="270" y="757"/>
                      <a:pt x="296" y="1024"/>
                    </a:cubicBezTo>
                    <a:cubicBezTo>
                      <a:pt x="333" y="1337"/>
                      <a:pt x="1" y="12242"/>
                      <a:pt x="339" y="12592"/>
                    </a:cubicBezTo>
                    <a:cubicBezTo>
                      <a:pt x="394" y="12647"/>
                      <a:pt x="455" y="12670"/>
                      <a:pt x="521" y="12670"/>
                    </a:cubicBezTo>
                    <a:cubicBezTo>
                      <a:pt x="786" y="12670"/>
                      <a:pt x="1129" y="12307"/>
                      <a:pt x="1500" y="12307"/>
                    </a:cubicBezTo>
                    <a:cubicBezTo>
                      <a:pt x="1607" y="12307"/>
                      <a:pt x="1716" y="12337"/>
                      <a:pt x="1826" y="12414"/>
                    </a:cubicBezTo>
                    <a:cubicBezTo>
                      <a:pt x="2067" y="12585"/>
                      <a:pt x="2136" y="12715"/>
                      <a:pt x="2273" y="12715"/>
                    </a:cubicBezTo>
                    <a:cubicBezTo>
                      <a:pt x="2333" y="12715"/>
                      <a:pt x="2405" y="12691"/>
                      <a:pt x="2509" y="12635"/>
                    </a:cubicBezTo>
                    <a:cubicBezTo>
                      <a:pt x="2853" y="12444"/>
                      <a:pt x="2294" y="9353"/>
                      <a:pt x="2042" y="8357"/>
                    </a:cubicBezTo>
                    <a:cubicBezTo>
                      <a:pt x="1796" y="7355"/>
                      <a:pt x="572" y="612"/>
                      <a:pt x="480" y="77"/>
                    </a:cubicBezTo>
                    <a:cubicBezTo>
                      <a:pt x="471" y="24"/>
                      <a:pt x="460" y="1"/>
                      <a:pt x="44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3" name="Google Shape;9673;p63"/>
              <p:cNvSpPr/>
              <p:nvPr/>
            </p:nvSpPr>
            <p:spPr>
              <a:xfrm>
                <a:off x="5980950" y="4010450"/>
                <a:ext cx="52575" cy="2414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656" extrusionOk="0">
                    <a:moveTo>
                      <a:pt x="452" y="1"/>
                    </a:moveTo>
                    <a:cubicBezTo>
                      <a:pt x="451" y="1"/>
                      <a:pt x="450" y="1"/>
                      <a:pt x="450" y="1"/>
                    </a:cubicBezTo>
                    <a:cubicBezTo>
                      <a:pt x="1" y="284"/>
                      <a:pt x="1" y="2017"/>
                      <a:pt x="284" y="3616"/>
                    </a:cubicBezTo>
                    <a:cubicBezTo>
                      <a:pt x="566" y="5208"/>
                      <a:pt x="1169" y="9000"/>
                      <a:pt x="1261" y="9344"/>
                    </a:cubicBezTo>
                    <a:cubicBezTo>
                      <a:pt x="1313" y="9534"/>
                      <a:pt x="1533" y="9656"/>
                      <a:pt x="1727" y="9656"/>
                    </a:cubicBezTo>
                    <a:cubicBezTo>
                      <a:pt x="1879" y="9656"/>
                      <a:pt x="2015" y="9581"/>
                      <a:pt x="2042" y="9406"/>
                    </a:cubicBezTo>
                    <a:cubicBezTo>
                      <a:pt x="2103" y="9000"/>
                      <a:pt x="2103" y="7623"/>
                      <a:pt x="1980" y="7310"/>
                    </a:cubicBezTo>
                    <a:cubicBezTo>
                      <a:pt x="1852" y="6998"/>
                      <a:pt x="593" y="1"/>
                      <a:pt x="45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4" name="Google Shape;9674;p63"/>
              <p:cNvSpPr/>
              <p:nvPr/>
            </p:nvSpPr>
            <p:spPr>
              <a:xfrm>
                <a:off x="6009350" y="4010450"/>
                <a:ext cx="37775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6352" extrusionOk="0">
                    <a:moveTo>
                      <a:pt x="1236" y="1"/>
                    </a:moveTo>
                    <a:cubicBezTo>
                      <a:pt x="1234" y="1"/>
                      <a:pt x="1233" y="1"/>
                      <a:pt x="1231" y="1"/>
                    </a:cubicBezTo>
                    <a:cubicBezTo>
                      <a:pt x="949" y="63"/>
                      <a:pt x="137" y="1175"/>
                      <a:pt x="94" y="1593"/>
                    </a:cubicBezTo>
                    <a:cubicBezTo>
                      <a:pt x="1" y="2429"/>
                      <a:pt x="897" y="6352"/>
                      <a:pt x="1064" y="6352"/>
                    </a:cubicBezTo>
                    <a:cubicBezTo>
                      <a:pt x="1073" y="6352"/>
                      <a:pt x="1079" y="6342"/>
                      <a:pt x="1084" y="6320"/>
                    </a:cubicBezTo>
                    <a:cubicBezTo>
                      <a:pt x="1176" y="5886"/>
                      <a:pt x="1511" y="1"/>
                      <a:pt x="123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5" name="Google Shape;9675;p63"/>
              <p:cNvSpPr/>
              <p:nvPr/>
            </p:nvSpPr>
            <p:spPr>
              <a:xfrm>
                <a:off x="5985175" y="3419325"/>
                <a:ext cx="94775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0911" extrusionOk="0">
                    <a:moveTo>
                      <a:pt x="539" y="1"/>
                    </a:moveTo>
                    <a:cubicBezTo>
                      <a:pt x="256" y="1"/>
                      <a:pt x="541" y="2143"/>
                      <a:pt x="465" y="3540"/>
                    </a:cubicBezTo>
                    <a:cubicBezTo>
                      <a:pt x="379" y="4997"/>
                      <a:pt x="53" y="8562"/>
                      <a:pt x="16" y="9036"/>
                    </a:cubicBezTo>
                    <a:cubicBezTo>
                      <a:pt x="0" y="9276"/>
                      <a:pt x="95" y="9316"/>
                      <a:pt x="255" y="9316"/>
                    </a:cubicBezTo>
                    <a:cubicBezTo>
                      <a:pt x="335" y="9316"/>
                      <a:pt x="432" y="9306"/>
                      <a:pt x="539" y="9306"/>
                    </a:cubicBezTo>
                    <a:cubicBezTo>
                      <a:pt x="632" y="9306"/>
                      <a:pt x="734" y="9314"/>
                      <a:pt x="840" y="9343"/>
                    </a:cubicBezTo>
                    <a:cubicBezTo>
                      <a:pt x="1289" y="9461"/>
                      <a:pt x="3042" y="10911"/>
                      <a:pt x="3535" y="10911"/>
                    </a:cubicBezTo>
                    <a:cubicBezTo>
                      <a:pt x="3555" y="10911"/>
                      <a:pt x="3572" y="10909"/>
                      <a:pt x="3587" y="10904"/>
                    </a:cubicBezTo>
                    <a:cubicBezTo>
                      <a:pt x="3790" y="10843"/>
                      <a:pt x="2118" y="9091"/>
                      <a:pt x="1682" y="8531"/>
                    </a:cubicBezTo>
                    <a:cubicBezTo>
                      <a:pt x="1246" y="7966"/>
                      <a:pt x="1590" y="2784"/>
                      <a:pt x="1774" y="2188"/>
                    </a:cubicBezTo>
                    <a:cubicBezTo>
                      <a:pt x="1965" y="1598"/>
                      <a:pt x="2948" y="860"/>
                      <a:pt x="3010" y="731"/>
                    </a:cubicBezTo>
                    <a:cubicBezTo>
                      <a:pt x="3077" y="602"/>
                      <a:pt x="1215" y="424"/>
                      <a:pt x="588" y="18"/>
                    </a:cubicBezTo>
                    <a:cubicBezTo>
                      <a:pt x="570" y="7"/>
                      <a:pt x="554" y="1"/>
                      <a:pt x="53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6" name="Google Shape;9676;p63"/>
              <p:cNvSpPr/>
              <p:nvPr/>
            </p:nvSpPr>
            <p:spPr>
              <a:xfrm>
                <a:off x="6027050" y="3583950"/>
                <a:ext cx="549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3379" extrusionOk="0">
                    <a:moveTo>
                      <a:pt x="287" y="0"/>
                    </a:moveTo>
                    <a:cubicBezTo>
                      <a:pt x="191" y="0"/>
                      <a:pt x="125" y="31"/>
                      <a:pt x="105" y="102"/>
                    </a:cubicBezTo>
                    <a:cubicBezTo>
                      <a:pt x="1" y="477"/>
                      <a:pt x="173" y="1320"/>
                      <a:pt x="345" y="1694"/>
                    </a:cubicBezTo>
                    <a:cubicBezTo>
                      <a:pt x="505" y="2043"/>
                      <a:pt x="1864" y="3378"/>
                      <a:pt x="2066" y="3378"/>
                    </a:cubicBezTo>
                    <a:cubicBezTo>
                      <a:pt x="2081" y="3378"/>
                      <a:pt x="2090" y="3371"/>
                      <a:pt x="2091" y="3354"/>
                    </a:cubicBezTo>
                    <a:cubicBezTo>
                      <a:pt x="2195" y="1381"/>
                      <a:pt x="1986" y="1227"/>
                      <a:pt x="1783" y="852"/>
                    </a:cubicBezTo>
                    <a:cubicBezTo>
                      <a:pt x="1619" y="549"/>
                      <a:pt x="691" y="0"/>
                      <a:pt x="28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7" name="Google Shape;9677;p63"/>
              <p:cNvSpPr/>
              <p:nvPr/>
            </p:nvSpPr>
            <p:spPr>
              <a:xfrm>
                <a:off x="6030450" y="3530650"/>
                <a:ext cx="49025" cy="647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2588" extrusionOk="0">
                    <a:moveTo>
                      <a:pt x="357" y="0"/>
                    </a:moveTo>
                    <a:cubicBezTo>
                      <a:pt x="243" y="0"/>
                      <a:pt x="163" y="23"/>
                      <a:pt x="141" y="77"/>
                    </a:cubicBezTo>
                    <a:cubicBezTo>
                      <a:pt x="37" y="329"/>
                      <a:pt x="0" y="1644"/>
                      <a:pt x="209" y="1644"/>
                    </a:cubicBezTo>
                    <a:cubicBezTo>
                      <a:pt x="401" y="1644"/>
                      <a:pt x="1553" y="2588"/>
                      <a:pt x="1732" y="2588"/>
                    </a:cubicBezTo>
                    <a:cubicBezTo>
                      <a:pt x="1741" y="2588"/>
                      <a:pt x="1748" y="2585"/>
                      <a:pt x="1752" y="2579"/>
                    </a:cubicBezTo>
                    <a:cubicBezTo>
                      <a:pt x="1887" y="2327"/>
                      <a:pt x="1961" y="741"/>
                      <a:pt x="1752" y="489"/>
                    </a:cubicBezTo>
                    <a:cubicBezTo>
                      <a:pt x="1589" y="287"/>
                      <a:pt x="760" y="0"/>
                      <a:pt x="35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8" name="Google Shape;9678;p63"/>
              <p:cNvSpPr/>
              <p:nvPr/>
            </p:nvSpPr>
            <p:spPr>
              <a:xfrm>
                <a:off x="5988175" y="3313675"/>
                <a:ext cx="92075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4524" extrusionOk="0">
                    <a:moveTo>
                      <a:pt x="2410" y="0"/>
                    </a:moveTo>
                    <a:cubicBezTo>
                      <a:pt x="1811" y="0"/>
                      <a:pt x="638" y="85"/>
                      <a:pt x="345" y="1232"/>
                    </a:cubicBezTo>
                    <a:cubicBezTo>
                      <a:pt x="1" y="2579"/>
                      <a:pt x="99" y="3955"/>
                      <a:pt x="1814" y="4435"/>
                    </a:cubicBezTo>
                    <a:cubicBezTo>
                      <a:pt x="2031" y="4495"/>
                      <a:pt x="2222" y="4523"/>
                      <a:pt x="2392" y="4523"/>
                    </a:cubicBezTo>
                    <a:cubicBezTo>
                      <a:pt x="3565" y="4523"/>
                      <a:pt x="3683" y="3178"/>
                      <a:pt x="3683" y="1921"/>
                    </a:cubicBezTo>
                    <a:cubicBezTo>
                      <a:pt x="3683" y="482"/>
                      <a:pt x="3597" y="3"/>
                      <a:pt x="2662" y="3"/>
                    </a:cubicBezTo>
                    <a:cubicBezTo>
                      <a:pt x="2600" y="3"/>
                      <a:pt x="2514" y="0"/>
                      <a:pt x="241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9" name="Google Shape;9679;p63"/>
              <p:cNvSpPr/>
              <p:nvPr/>
            </p:nvSpPr>
            <p:spPr>
              <a:xfrm>
                <a:off x="6034750" y="3486250"/>
                <a:ext cx="429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30" extrusionOk="0">
                    <a:moveTo>
                      <a:pt x="711" y="1"/>
                    </a:moveTo>
                    <a:cubicBezTo>
                      <a:pt x="482" y="1"/>
                      <a:pt x="279" y="44"/>
                      <a:pt x="209" y="169"/>
                    </a:cubicBezTo>
                    <a:cubicBezTo>
                      <a:pt x="37" y="476"/>
                      <a:pt x="0" y="1232"/>
                      <a:pt x="209" y="1324"/>
                    </a:cubicBezTo>
                    <a:cubicBezTo>
                      <a:pt x="374" y="1399"/>
                      <a:pt x="1016" y="1729"/>
                      <a:pt x="1361" y="1729"/>
                    </a:cubicBezTo>
                    <a:cubicBezTo>
                      <a:pt x="1441" y="1729"/>
                      <a:pt x="1505" y="1711"/>
                      <a:pt x="1543" y="1669"/>
                    </a:cubicBezTo>
                    <a:cubicBezTo>
                      <a:pt x="1678" y="1515"/>
                      <a:pt x="1715" y="298"/>
                      <a:pt x="1543" y="169"/>
                    </a:cubicBezTo>
                    <a:cubicBezTo>
                      <a:pt x="1441" y="96"/>
                      <a:pt x="1048" y="1"/>
                      <a:pt x="71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0" name="Google Shape;9680;p63"/>
              <p:cNvSpPr/>
              <p:nvPr/>
            </p:nvSpPr>
            <p:spPr>
              <a:xfrm>
                <a:off x="6038275" y="3448550"/>
                <a:ext cx="3642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302" extrusionOk="0">
                    <a:moveTo>
                      <a:pt x="1084" y="1"/>
                    </a:moveTo>
                    <a:cubicBezTo>
                      <a:pt x="866" y="1"/>
                      <a:pt x="440" y="422"/>
                      <a:pt x="277" y="644"/>
                    </a:cubicBezTo>
                    <a:cubicBezTo>
                      <a:pt x="74" y="927"/>
                      <a:pt x="1" y="1302"/>
                      <a:pt x="240" y="1302"/>
                    </a:cubicBezTo>
                    <a:cubicBezTo>
                      <a:pt x="412" y="1302"/>
                      <a:pt x="758" y="1223"/>
                      <a:pt x="1016" y="1223"/>
                    </a:cubicBezTo>
                    <a:cubicBezTo>
                      <a:pt x="1120" y="1223"/>
                      <a:pt x="1209" y="1236"/>
                      <a:pt x="1267" y="1271"/>
                    </a:cubicBezTo>
                    <a:cubicBezTo>
                      <a:pt x="1278" y="1278"/>
                      <a:pt x="1289" y="1281"/>
                      <a:pt x="1298" y="1281"/>
                    </a:cubicBezTo>
                    <a:cubicBezTo>
                      <a:pt x="1456" y="1281"/>
                      <a:pt x="1292" y="352"/>
                      <a:pt x="1199" y="85"/>
                    </a:cubicBezTo>
                    <a:cubicBezTo>
                      <a:pt x="1177" y="26"/>
                      <a:pt x="1137" y="1"/>
                      <a:pt x="108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1" name="Google Shape;9681;p63"/>
              <p:cNvSpPr/>
              <p:nvPr/>
            </p:nvSpPr>
            <p:spPr>
              <a:xfrm>
                <a:off x="5931775" y="3248250"/>
                <a:ext cx="15262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2060" extrusionOk="0">
                    <a:moveTo>
                      <a:pt x="3239" y="1"/>
                    </a:moveTo>
                    <a:cubicBezTo>
                      <a:pt x="2521" y="1"/>
                      <a:pt x="568" y="370"/>
                      <a:pt x="124" y="770"/>
                    </a:cubicBezTo>
                    <a:cubicBezTo>
                      <a:pt x="0" y="881"/>
                      <a:pt x="144" y="909"/>
                      <a:pt x="431" y="909"/>
                    </a:cubicBezTo>
                    <a:cubicBezTo>
                      <a:pt x="724" y="909"/>
                      <a:pt x="1166" y="880"/>
                      <a:pt x="1623" y="880"/>
                    </a:cubicBezTo>
                    <a:cubicBezTo>
                      <a:pt x="2251" y="880"/>
                      <a:pt x="2907" y="935"/>
                      <a:pt x="3240" y="1200"/>
                    </a:cubicBezTo>
                    <a:cubicBezTo>
                      <a:pt x="3922" y="1737"/>
                      <a:pt x="4668" y="2060"/>
                      <a:pt x="5210" y="2060"/>
                    </a:cubicBezTo>
                    <a:cubicBezTo>
                      <a:pt x="5425" y="2060"/>
                      <a:pt x="5608" y="2009"/>
                      <a:pt x="5742" y="1901"/>
                    </a:cubicBezTo>
                    <a:cubicBezTo>
                      <a:pt x="6105" y="1612"/>
                      <a:pt x="3898" y="112"/>
                      <a:pt x="3425" y="14"/>
                    </a:cubicBezTo>
                    <a:cubicBezTo>
                      <a:pt x="3379" y="5"/>
                      <a:pt x="3316" y="1"/>
                      <a:pt x="323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2" name="Google Shape;9682;p63"/>
              <p:cNvSpPr/>
              <p:nvPr/>
            </p:nvSpPr>
            <p:spPr>
              <a:xfrm>
                <a:off x="5918875" y="3281725"/>
                <a:ext cx="104725" cy="14232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5693" extrusionOk="0">
                    <a:moveTo>
                      <a:pt x="1908" y="1"/>
                    </a:moveTo>
                    <a:cubicBezTo>
                      <a:pt x="1501" y="1"/>
                      <a:pt x="1118" y="124"/>
                      <a:pt x="843" y="457"/>
                    </a:cubicBezTo>
                    <a:cubicBezTo>
                      <a:pt x="332" y="1072"/>
                      <a:pt x="1" y="5461"/>
                      <a:pt x="1" y="5682"/>
                    </a:cubicBezTo>
                    <a:cubicBezTo>
                      <a:pt x="1" y="5689"/>
                      <a:pt x="1" y="5692"/>
                      <a:pt x="3" y="5692"/>
                    </a:cubicBezTo>
                    <a:cubicBezTo>
                      <a:pt x="61" y="5692"/>
                      <a:pt x="996" y="2445"/>
                      <a:pt x="1746" y="1551"/>
                    </a:cubicBezTo>
                    <a:cubicBezTo>
                      <a:pt x="2102" y="1129"/>
                      <a:pt x="2715" y="1055"/>
                      <a:pt x="3236" y="1055"/>
                    </a:cubicBezTo>
                    <a:cubicBezTo>
                      <a:pt x="3515" y="1055"/>
                      <a:pt x="3768" y="1076"/>
                      <a:pt x="3940" y="1076"/>
                    </a:cubicBezTo>
                    <a:cubicBezTo>
                      <a:pt x="4098" y="1076"/>
                      <a:pt x="4189" y="1059"/>
                      <a:pt x="4174" y="992"/>
                    </a:cubicBezTo>
                    <a:cubicBezTo>
                      <a:pt x="4130" y="790"/>
                      <a:pt x="2938" y="1"/>
                      <a:pt x="190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3" name="Google Shape;9683;p63"/>
              <p:cNvSpPr/>
              <p:nvPr/>
            </p:nvSpPr>
            <p:spPr>
              <a:xfrm>
                <a:off x="5883400" y="3331225"/>
                <a:ext cx="95575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6392" extrusionOk="0">
                    <a:moveTo>
                      <a:pt x="3506" y="0"/>
                    </a:moveTo>
                    <a:cubicBezTo>
                      <a:pt x="3427" y="0"/>
                      <a:pt x="3302" y="80"/>
                      <a:pt x="3116" y="266"/>
                    </a:cubicBezTo>
                    <a:cubicBezTo>
                      <a:pt x="2852" y="537"/>
                      <a:pt x="2686" y="1729"/>
                      <a:pt x="2176" y="2983"/>
                    </a:cubicBezTo>
                    <a:cubicBezTo>
                      <a:pt x="1647" y="4299"/>
                      <a:pt x="1" y="6391"/>
                      <a:pt x="1946" y="6391"/>
                    </a:cubicBezTo>
                    <a:cubicBezTo>
                      <a:pt x="1990" y="6391"/>
                      <a:pt x="2036" y="6390"/>
                      <a:pt x="2083" y="6388"/>
                    </a:cubicBezTo>
                    <a:cubicBezTo>
                      <a:pt x="2667" y="6364"/>
                      <a:pt x="3300" y="3081"/>
                      <a:pt x="3362" y="2079"/>
                    </a:cubicBezTo>
                    <a:cubicBezTo>
                      <a:pt x="3411" y="1282"/>
                      <a:pt x="3823" y="0"/>
                      <a:pt x="350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4" name="Google Shape;9684;p63"/>
              <p:cNvSpPr/>
              <p:nvPr/>
            </p:nvSpPr>
            <p:spPr>
              <a:xfrm>
                <a:off x="5904275" y="3498075"/>
                <a:ext cx="4275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5812" extrusionOk="0">
                    <a:moveTo>
                      <a:pt x="1448" y="0"/>
                    </a:moveTo>
                    <a:cubicBezTo>
                      <a:pt x="739" y="0"/>
                      <a:pt x="0" y="5812"/>
                      <a:pt x="214" y="5812"/>
                    </a:cubicBezTo>
                    <a:cubicBezTo>
                      <a:pt x="215" y="5812"/>
                      <a:pt x="215" y="5812"/>
                      <a:pt x="216" y="5812"/>
                    </a:cubicBezTo>
                    <a:cubicBezTo>
                      <a:pt x="578" y="5775"/>
                      <a:pt x="1445" y="1411"/>
                      <a:pt x="1476" y="1036"/>
                    </a:cubicBezTo>
                    <a:cubicBezTo>
                      <a:pt x="1507" y="661"/>
                      <a:pt x="1709" y="52"/>
                      <a:pt x="1476" y="3"/>
                    </a:cubicBezTo>
                    <a:cubicBezTo>
                      <a:pt x="1467" y="1"/>
                      <a:pt x="1458" y="0"/>
                      <a:pt x="144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5" name="Google Shape;9685;p63"/>
              <p:cNvSpPr/>
              <p:nvPr/>
            </p:nvSpPr>
            <p:spPr>
              <a:xfrm>
                <a:off x="5894300" y="3493300"/>
                <a:ext cx="24450" cy="1483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933" extrusionOk="0">
                    <a:moveTo>
                      <a:pt x="369" y="1"/>
                    </a:moveTo>
                    <a:cubicBezTo>
                      <a:pt x="302" y="1"/>
                      <a:pt x="257" y="21"/>
                      <a:pt x="252" y="65"/>
                    </a:cubicBezTo>
                    <a:cubicBezTo>
                      <a:pt x="154" y="815"/>
                      <a:pt x="0" y="5382"/>
                      <a:pt x="0" y="5597"/>
                    </a:cubicBezTo>
                    <a:cubicBezTo>
                      <a:pt x="0" y="5758"/>
                      <a:pt x="65" y="5932"/>
                      <a:pt x="150" y="5932"/>
                    </a:cubicBezTo>
                    <a:cubicBezTo>
                      <a:pt x="182" y="5932"/>
                      <a:pt x="217" y="5908"/>
                      <a:pt x="252" y="5849"/>
                    </a:cubicBezTo>
                    <a:cubicBezTo>
                      <a:pt x="375" y="5628"/>
                      <a:pt x="977" y="907"/>
                      <a:pt x="977" y="501"/>
                    </a:cubicBezTo>
                    <a:cubicBezTo>
                      <a:pt x="977" y="195"/>
                      <a:pt x="574" y="1"/>
                      <a:pt x="36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6" name="Google Shape;9686;p63"/>
              <p:cNvSpPr/>
              <p:nvPr/>
            </p:nvSpPr>
            <p:spPr>
              <a:xfrm>
                <a:off x="5906800" y="3694050"/>
                <a:ext cx="13250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044" extrusionOk="0">
                    <a:moveTo>
                      <a:pt x="183" y="0"/>
                    </a:moveTo>
                    <a:cubicBezTo>
                      <a:pt x="167" y="0"/>
                      <a:pt x="153" y="8"/>
                      <a:pt x="139" y="26"/>
                    </a:cubicBezTo>
                    <a:cubicBezTo>
                      <a:pt x="1" y="212"/>
                      <a:pt x="84" y="1044"/>
                      <a:pt x="252" y="1044"/>
                    </a:cubicBezTo>
                    <a:cubicBezTo>
                      <a:pt x="278" y="1044"/>
                      <a:pt x="306" y="1024"/>
                      <a:pt x="336" y="978"/>
                    </a:cubicBezTo>
                    <a:cubicBezTo>
                      <a:pt x="530" y="679"/>
                      <a:pt x="324" y="0"/>
                      <a:pt x="18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7" name="Google Shape;9687;p63"/>
              <p:cNvSpPr/>
              <p:nvPr/>
            </p:nvSpPr>
            <p:spPr>
              <a:xfrm>
                <a:off x="6041850" y="3219600"/>
                <a:ext cx="411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068" extrusionOk="0">
                    <a:moveTo>
                      <a:pt x="198" y="0"/>
                    </a:moveTo>
                    <a:cubicBezTo>
                      <a:pt x="61" y="0"/>
                      <a:pt x="1" y="53"/>
                      <a:pt x="54" y="213"/>
                    </a:cubicBezTo>
                    <a:cubicBezTo>
                      <a:pt x="153" y="502"/>
                      <a:pt x="1646" y="1068"/>
                      <a:pt x="1646" y="1068"/>
                    </a:cubicBezTo>
                    <a:lnTo>
                      <a:pt x="1646" y="213"/>
                    </a:lnTo>
                    <a:cubicBezTo>
                      <a:pt x="1052" y="213"/>
                      <a:pt x="472" y="0"/>
                      <a:pt x="19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8" name="Google Shape;9688;p63"/>
              <p:cNvSpPr/>
              <p:nvPr/>
            </p:nvSpPr>
            <p:spPr>
              <a:xfrm>
                <a:off x="6029850" y="3233525"/>
                <a:ext cx="588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1402" extrusionOk="0">
                    <a:moveTo>
                      <a:pt x="251" y="1"/>
                    </a:moveTo>
                    <a:cubicBezTo>
                      <a:pt x="1" y="1"/>
                      <a:pt x="346" y="338"/>
                      <a:pt x="688" y="609"/>
                    </a:cubicBezTo>
                    <a:cubicBezTo>
                      <a:pt x="1078" y="914"/>
                      <a:pt x="1515" y="1401"/>
                      <a:pt x="1912" y="1401"/>
                    </a:cubicBezTo>
                    <a:cubicBezTo>
                      <a:pt x="1947" y="1401"/>
                      <a:pt x="1981" y="1398"/>
                      <a:pt x="2016" y="1390"/>
                    </a:cubicBezTo>
                    <a:cubicBezTo>
                      <a:pt x="2354" y="1310"/>
                      <a:pt x="1395" y="339"/>
                      <a:pt x="516" y="56"/>
                    </a:cubicBezTo>
                    <a:cubicBezTo>
                      <a:pt x="393" y="18"/>
                      <a:pt x="307" y="1"/>
                      <a:pt x="25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9" name="Google Shape;9689;p63"/>
              <p:cNvSpPr/>
              <p:nvPr/>
            </p:nvSpPr>
            <p:spPr>
              <a:xfrm>
                <a:off x="6005225" y="4254425"/>
                <a:ext cx="332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882" extrusionOk="0">
                    <a:moveTo>
                      <a:pt x="1015" y="1"/>
                    </a:moveTo>
                    <a:cubicBezTo>
                      <a:pt x="805" y="1"/>
                      <a:pt x="505" y="49"/>
                      <a:pt x="308" y="65"/>
                    </a:cubicBezTo>
                    <a:cubicBezTo>
                      <a:pt x="1" y="89"/>
                      <a:pt x="222" y="747"/>
                      <a:pt x="480" y="858"/>
                    </a:cubicBezTo>
                    <a:cubicBezTo>
                      <a:pt x="520" y="874"/>
                      <a:pt x="562" y="882"/>
                      <a:pt x="604" y="882"/>
                    </a:cubicBezTo>
                    <a:cubicBezTo>
                      <a:pt x="839" y="882"/>
                      <a:pt x="1090" y="646"/>
                      <a:pt x="1200" y="495"/>
                    </a:cubicBezTo>
                    <a:cubicBezTo>
                      <a:pt x="1329" y="317"/>
                      <a:pt x="1310" y="132"/>
                      <a:pt x="1243" y="52"/>
                    </a:cubicBezTo>
                    <a:cubicBezTo>
                      <a:pt x="1211" y="14"/>
                      <a:pt x="1125" y="1"/>
                      <a:pt x="101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0" name="Google Shape;9690;p63"/>
              <p:cNvSpPr/>
              <p:nvPr/>
            </p:nvSpPr>
            <p:spPr>
              <a:xfrm>
                <a:off x="6032325" y="4268200"/>
                <a:ext cx="127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2663" extrusionOk="0">
                    <a:moveTo>
                      <a:pt x="333" y="1"/>
                    </a:moveTo>
                    <a:cubicBezTo>
                      <a:pt x="331" y="1"/>
                      <a:pt x="328" y="2"/>
                      <a:pt x="325" y="5"/>
                    </a:cubicBezTo>
                    <a:cubicBezTo>
                      <a:pt x="1" y="341"/>
                      <a:pt x="128" y="2662"/>
                      <a:pt x="302" y="2662"/>
                    </a:cubicBezTo>
                    <a:cubicBezTo>
                      <a:pt x="309" y="2662"/>
                      <a:pt x="317" y="2658"/>
                      <a:pt x="325" y="2649"/>
                    </a:cubicBezTo>
                    <a:cubicBezTo>
                      <a:pt x="509" y="2421"/>
                      <a:pt x="497" y="2286"/>
                      <a:pt x="405" y="1751"/>
                    </a:cubicBezTo>
                    <a:cubicBezTo>
                      <a:pt x="309" y="1234"/>
                      <a:pt x="410" y="1"/>
                      <a:pt x="33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1" name="Google Shape;9691;p63"/>
              <p:cNvSpPr/>
              <p:nvPr/>
            </p:nvSpPr>
            <p:spPr>
              <a:xfrm>
                <a:off x="6023825" y="4278425"/>
                <a:ext cx="112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450" h="2682" extrusionOk="0">
                    <a:moveTo>
                      <a:pt x="225" y="0"/>
                    </a:moveTo>
                    <a:cubicBezTo>
                      <a:pt x="224" y="0"/>
                      <a:pt x="223" y="1"/>
                      <a:pt x="222" y="2"/>
                    </a:cubicBezTo>
                    <a:cubicBezTo>
                      <a:pt x="1" y="265"/>
                      <a:pt x="146" y="2682"/>
                      <a:pt x="290" y="2682"/>
                    </a:cubicBezTo>
                    <a:cubicBezTo>
                      <a:pt x="294" y="2682"/>
                      <a:pt x="298" y="2680"/>
                      <a:pt x="302" y="2676"/>
                    </a:cubicBezTo>
                    <a:cubicBezTo>
                      <a:pt x="443" y="2528"/>
                      <a:pt x="449" y="2412"/>
                      <a:pt x="351" y="1852"/>
                    </a:cubicBezTo>
                    <a:cubicBezTo>
                      <a:pt x="255" y="1311"/>
                      <a:pt x="265" y="0"/>
                      <a:pt x="22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2" name="Google Shape;9692;p63"/>
              <p:cNvSpPr/>
              <p:nvPr/>
            </p:nvSpPr>
            <p:spPr>
              <a:xfrm>
                <a:off x="6016150" y="4282925"/>
                <a:ext cx="118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2" extrusionOk="0">
                    <a:moveTo>
                      <a:pt x="271" y="0"/>
                    </a:moveTo>
                    <a:cubicBezTo>
                      <a:pt x="99" y="62"/>
                      <a:pt x="0" y="1076"/>
                      <a:pt x="148" y="2133"/>
                    </a:cubicBezTo>
                    <a:cubicBezTo>
                      <a:pt x="234" y="2728"/>
                      <a:pt x="307" y="2781"/>
                      <a:pt x="368" y="2781"/>
                    </a:cubicBezTo>
                    <a:cubicBezTo>
                      <a:pt x="381" y="2781"/>
                      <a:pt x="394" y="2779"/>
                      <a:pt x="406" y="2779"/>
                    </a:cubicBezTo>
                    <a:cubicBezTo>
                      <a:pt x="474" y="2779"/>
                      <a:pt x="271" y="1857"/>
                      <a:pt x="271" y="1217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3" name="Google Shape;9693;p63"/>
              <p:cNvSpPr/>
              <p:nvPr/>
            </p:nvSpPr>
            <p:spPr>
              <a:xfrm>
                <a:off x="6004461" y="4291675"/>
                <a:ext cx="10650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485" extrusionOk="0">
                    <a:moveTo>
                      <a:pt x="355" y="0"/>
                    </a:moveTo>
                    <a:cubicBezTo>
                      <a:pt x="315" y="0"/>
                      <a:pt x="0" y="1490"/>
                      <a:pt x="101" y="2177"/>
                    </a:cubicBezTo>
                    <a:cubicBezTo>
                      <a:pt x="133" y="2389"/>
                      <a:pt x="214" y="2484"/>
                      <a:pt x="284" y="2484"/>
                    </a:cubicBezTo>
                    <a:cubicBezTo>
                      <a:pt x="362" y="2484"/>
                      <a:pt x="425" y="2366"/>
                      <a:pt x="390" y="2158"/>
                    </a:cubicBezTo>
                    <a:cubicBezTo>
                      <a:pt x="322" y="1765"/>
                      <a:pt x="371" y="142"/>
                      <a:pt x="359" y="7"/>
                    </a:cubicBezTo>
                    <a:cubicBezTo>
                      <a:pt x="358" y="2"/>
                      <a:pt x="357" y="0"/>
                      <a:pt x="35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4" name="Google Shape;9694;p63"/>
              <p:cNvSpPr/>
              <p:nvPr/>
            </p:nvSpPr>
            <p:spPr>
              <a:xfrm>
                <a:off x="5998861" y="4304925"/>
                <a:ext cx="69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1430" extrusionOk="0">
                    <a:moveTo>
                      <a:pt x="274" y="0"/>
                    </a:moveTo>
                    <a:cubicBezTo>
                      <a:pt x="254" y="0"/>
                      <a:pt x="29" y="814"/>
                      <a:pt x="5" y="1296"/>
                    </a:cubicBezTo>
                    <a:cubicBezTo>
                      <a:pt x="0" y="1383"/>
                      <a:pt x="15" y="1429"/>
                      <a:pt x="39" y="1429"/>
                    </a:cubicBezTo>
                    <a:cubicBezTo>
                      <a:pt x="112" y="1429"/>
                      <a:pt x="275" y="1004"/>
                      <a:pt x="275" y="6"/>
                    </a:cubicBezTo>
                    <a:cubicBezTo>
                      <a:pt x="275" y="2"/>
                      <a:pt x="275" y="0"/>
                      <a:pt x="274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5" name="Google Shape;9695;p63"/>
              <p:cNvSpPr/>
              <p:nvPr/>
            </p:nvSpPr>
            <p:spPr>
              <a:xfrm>
                <a:off x="5982800" y="3312525"/>
                <a:ext cx="261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355" extrusionOk="0">
                    <a:moveTo>
                      <a:pt x="930" y="0"/>
                    </a:moveTo>
                    <a:cubicBezTo>
                      <a:pt x="728" y="0"/>
                      <a:pt x="220" y="321"/>
                      <a:pt x="117" y="449"/>
                    </a:cubicBezTo>
                    <a:cubicBezTo>
                      <a:pt x="1" y="602"/>
                      <a:pt x="93" y="1303"/>
                      <a:pt x="203" y="1352"/>
                    </a:cubicBezTo>
                    <a:cubicBezTo>
                      <a:pt x="207" y="1354"/>
                      <a:pt x="211" y="1355"/>
                      <a:pt x="215" y="1355"/>
                    </a:cubicBezTo>
                    <a:cubicBezTo>
                      <a:pt x="316" y="1355"/>
                      <a:pt x="425" y="760"/>
                      <a:pt x="603" y="535"/>
                    </a:cubicBezTo>
                    <a:cubicBezTo>
                      <a:pt x="794" y="295"/>
                      <a:pt x="1046" y="154"/>
                      <a:pt x="1009" y="43"/>
                    </a:cubicBezTo>
                    <a:cubicBezTo>
                      <a:pt x="998" y="13"/>
                      <a:pt x="970" y="0"/>
                      <a:pt x="93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6" name="Google Shape;9696;p63"/>
              <p:cNvSpPr/>
              <p:nvPr/>
            </p:nvSpPr>
            <p:spPr>
              <a:xfrm>
                <a:off x="6092250" y="3665425"/>
                <a:ext cx="85125" cy="242725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9709" extrusionOk="0">
                    <a:moveTo>
                      <a:pt x="2898" y="1"/>
                    </a:moveTo>
                    <a:cubicBezTo>
                      <a:pt x="2262" y="1"/>
                      <a:pt x="1" y="1344"/>
                      <a:pt x="24" y="1749"/>
                    </a:cubicBezTo>
                    <a:cubicBezTo>
                      <a:pt x="84" y="2817"/>
                      <a:pt x="759" y="9708"/>
                      <a:pt x="1094" y="9708"/>
                    </a:cubicBezTo>
                    <a:cubicBezTo>
                      <a:pt x="1102" y="9708"/>
                      <a:pt x="1110" y="9704"/>
                      <a:pt x="1118" y="9696"/>
                    </a:cubicBezTo>
                    <a:cubicBezTo>
                      <a:pt x="1444" y="9352"/>
                      <a:pt x="3404" y="279"/>
                      <a:pt x="3017" y="27"/>
                    </a:cubicBezTo>
                    <a:cubicBezTo>
                      <a:pt x="2989" y="9"/>
                      <a:pt x="2949" y="1"/>
                      <a:pt x="289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7" name="Google Shape;9697;p63"/>
              <p:cNvSpPr/>
              <p:nvPr/>
            </p:nvSpPr>
            <p:spPr>
              <a:xfrm>
                <a:off x="6120175" y="3674325"/>
                <a:ext cx="71325" cy="317875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12715" extrusionOk="0">
                    <a:moveTo>
                      <a:pt x="2406" y="1"/>
                    </a:moveTo>
                    <a:cubicBezTo>
                      <a:pt x="2394" y="1"/>
                      <a:pt x="2383" y="24"/>
                      <a:pt x="2373" y="77"/>
                    </a:cubicBezTo>
                    <a:cubicBezTo>
                      <a:pt x="2275" y="612"/>
                      <a:pt x="1058" y="7355"/>
                      <a:pt x="812" y="8357"/>
                    </a:cubicBezTo>
                    <a:cubicBezTo>
                      <a:pt x="560" y="9353"/>
                      <a:pt x="1" y="12444"/>
                      <a:pt x="345" y="12635"/>
                    </a:cubicBezTo>
                    <a:cubicBezTo>
                      <a:pt x="447" y="12691"/>
                      <a:pt x="518" y="12715"/>
                      <a:pt x="578" y="12715"/>
                    </a:cubicBezTo>
                    <a:cubicBezTo>
                      <a:pt x="714" y="12715"/>
                      <a:pt x="787" y="12585"/>
                      <a:pt x="1027" y="12414"/>
                    </a:cubicBezTo>
                    <a:cubicBezTo>
                      <a:pt x="1138" y="12337"/>
                      <a:pt x="1247" y="12307"/>
                      <a:pt x="1353" y="12307"/>
                    </a:cubicBezTo>
                    <a:cubicBezTo>
                      <a:pt x="1725" y="12307"/>
                      <a:pt x="2066" y="12670"/>
                      <a:pt x="2329" y="12670"/>
                    </a:cubicBezTo>
                    <a:cubicBezTo>
                      <a:pt x="2394" y="12670"/>
                      <a:pt x="2454" y="12647"/>
                      <a:pt x="2509" y="12592"/>
                    </a:cubicBezTo>
                    <a:cubicBezTo>
                      <a:pt x="2853" y="12242"/>
                      <a:pt x="2521" y="1337"/>
                      <a:pt x="2552" y="1024"/>
                    </a:cubicBezTo>
                    <a:cubicBezTo>
                      <a:pt x="2578" y="757"/>
                      <a:pt x="2475" y="1"/>
                      <a:pt x="240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8" name="Google Shape;9698;p63"/>
              <p:cNvSpPr/>
              <p:nvPr/>
            </p:nvSpPr>
            <p:spPr>
              <a:xfrm>
                <a:off x="6132625" y="4010450"/>
                <a:ext cx="52575" cy="2414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656" extrusionOk="0">
                    <a:moveTo>
                      <a:pt x="1658" y="1"/>
                    </a:moveTo>
                    <a:cubicBezTo>
                      <a:pt x="1511" y="1"/>
                      <a:pt x="252" y="6998"/>
                      <a:pt x="130" y="7310"/>
                    </a:cubicBezTo>
                    <a:cubicBezTo>
                      <a:pt x="1" y="7623"/>
                      <a:pt x="7" y="9000"/>
                      <a:pt x="68" y="9406"/>
                    </a:cubicBezTo>
                    <a:cubicBezTo>
                      <a:pt x="95" y="9581"/>
                      <a:pt x="230" y="9656"/>
                      <a:pt x="381" y="9656"/>
                    </a:cubicBezTo>
                    <a:cubicBezTo>
                      <a:pt x="574" y="9656"/>
                      <a:pt x="794" y="9534"/>
                      <a:pt x="849" y="9344"/>
                    </a:cubicBezTo>
                    <a:cubicBezTo>
                      <a:pt x="941" y="9000"/>
                      <a:pt x="1543" y="5208"/>
                      <a:pt x="1820" y="3616"/>
                    </a:cubicBezTo>
                    <a:cubicBezTo>
                      <a:pt x="2103" y="2017"/>
                      <a:pt x="2103" y="284"/>
                      <a:pt x="1660" y="1"/>
                    </a:cubicBezTo>
                    <a:cubicBezTo>
                      <a:pt x="1660" y="1"/>
                      <a:pt x="1659" y="1"/>
                      <a:pt x="165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9" name="Google Shape;9699;p63"/>
              <p:cNvSpPr/>
              <p:nvPr/>
            </p:nvSpPr>
            <p:spPr>
              <a:xfrm>
                <a:off x="6119050" y="4010450"/>
                <a:ext cx="37625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6352" extrusionOk="0">
                    <a:moveTo>
                      <a:pt x="275" y="1"/>
                    </a:moveTo>
                    <a:cubicBezTo>
                      <a:pt x="0" y="1"/>
                      <a:pt x="335" y="5886"/>
                      <a:pt x="427" y="6320"/>
                    </a:cubicBezTo>
                    <a:cubicBezTo>
                      <a:pt x="431" y="6342"/>
                      <a:pt x="438" y="6352"/>
                      <a:pt x="447" y="6352"/>
                    </a:cubicBezTo>
                    <a:cubicBezTo>
                      <a:pt x="613" y="6352"/>
                      <a:pt x="1504" y="2429"/>
                      <a:pt x="1416" y="1593"/>
                    </a:cubicBezTo>
                    <a:cubicBezTo>
                      <a:pt x="1373" y="1175"/>
                      <a:pt x="562" y="63"/>
                      <a:pt x="279" y="1"/>
                    </a:cubicBezTo>
                    <a:cubicBezTo>
                      <a:pt x="278" y="1"/>
                      <a:pt x="276" y="1"/>
                      <a:pt x="27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0" name="Google Shape;9700;p63"/>
              <p:cNvSpPr/>
              <p:nvPr/>
            </p:nvSpPr>
            <p:spPr>
              <a:xfrm>
                <a:off x="6086225" y="3419325"/>
                <a:ext cx="94625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10911" extrusionOk="0">
                    <a:moveTo>
                      <a:pt x="3246" y="1"/>
                    </a:moveTo>
                    <a:cubicBezTo>
                      <a:pt x="3231" y="1"/>
                      <a:pt x="3215" y="7"/>
                      <a:pt x="3197" y="18"/>
                    </a:cubicBezTo>
                    <a:cubicBezTo>
                      <a:pt x="2576" y="424"/>
                      <a:pt x="713" y="602"/>
                      <a:pt x="775" y="731"/>
                    </a:cubicBezTo>
                    <a:cubicBezTo>
                      <a:pt x="842" y="860"/>
                      <a:pt x="1826" y="1598"/>
                      <a:pt x="2010" y="2188"/>
                    </a:cubicBezTo>
                    <a:cubicBezTo>
                      <a:pt x="2201" y="2784"/>
                      <a:pt x="2545" y="7966"/>
                      <a:pt x="2109" y="8531"/>
                    </a:cubicBezTo>
                    <a:cubicBezTo>
                      <a:pt x="1666" y="9091"/>
                      <a:pt x="0" y="10843"/>
                      <a:pt x="203" y="10904"/>
                    </a:cubicBezTo>
                    <a:cubicBezTo>
                      <a:pt x="219" y="10909"/>
                      <a:pt x="236" y="10911"/>
                      <a:pt x="255" y="10911"/>
                    </a:cubicBezTo>
                    <a:cubicBezTo>
                      <a:pt x="748" y="10911"/>
                      <a:pt x="2495" y="9461"/>
                      <a:pt x="2951" y="9343"/>
                    </a:cubicBezTo>
                    <a:cubicBezTo>
                      <a:pt x="3057" y="9314"/>
                      <a:pt x="3158" y="9306"/>
                      <a:pt x="3251" y="9306"/>
                    </a:cubicBezTo>
                    <a:cubicBezTo>
                      <a:pt x="3358" y="9306"/>
                      <a:pt x="3454" y="9316"/>
                      <a:pt x="3533" y="9316"/>
                    </a:cubicBezTo>
                    <a:cubicBezTo>
                      <a:pt x="3691" y="9316"/>
                      <a:pt x="3784" y="9276"/>
                      <a:pt x="3768" y="9036"/>
                    </a:cubicBezTo>
                    <a:cubicBezTo>
                      <a:pt x="3738" y="8562"/>
                      <a:pt x="3406" y="4997"/>
                      <a:pt x="3326" y="3540"/>
                    </a:cubicBezTo>
                    <a:cubicBezTo>
                      <a:pt x="3250" y="2143"/>
                      <a:pt x="3535" y="1"/>
                      <a:pt x="324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1" name="Google Shape;9701;p63"/>
              <p:cNvSpPr/>
              <p:nvPr/>
            </p:nvSpPr>
            <p:spPr>
              <a:xfrm>
                <a:off x="6084225" y="3583950"/>
                <a:ext cx="54875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379" extrusionOk="0">
                    <a:moveTo>
                      <a:pt x="1909" y="0"/>
                    </a:moveTo>
                    <a:cubicBezTo>
                      <a:pt x="1505" y="0"/>
                      <a:pt x="576" y="549"/>
                      <a:pt x="412" y="852"/>
                    </a:cubicBezTo>
                    <a:cubicBezTo>
                      <a:pt x="203" y="1227"/>
                      <a:pt x="0" y="1381"/>
                      <a:pt x="105" y="3354"/>
                    </a:cubicBezTo>
                    <a:cubicBezTo>
                      <a:pt x="106" y="3371"/>
                      <a:pt x="114" y="3378"/>
                      <a:pt x="130" y="3378"/>
                    </a:cubicBezTo>
                    <a:cubicBezTo>
                      <a:pt x="331" y="3378"/>
                      <a:pt x="1691" y="2043"/>
                      <a:pt x="1851" y="1694"/>
                    </a:cubicBezTo>
                    <a:cubicBezTo>
                      <a:pt x="2023" y="1320"/>
                      <a:pt x="2195" y="477"/>
                      <a:pt x="2090" y="102"/>
                    </a:cubicBezTo>
                    <a:cubicBezTo>
                      <a:pt x="2070" y="31"/>
                      <a:pt x="2004" y="0"/>
                      <a:pt x="190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2" name="Google Shape;9702;p63"/>
              <p:cNvSpPr/>
              <p:nvPr/>
            </p:nvSpPr>
            <p:spPr>
              <a:xfrm>
                <a:off x="6086825" y="3530650"/>
                <a:ext cx="48750" cy="647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2588" extrusionOk="0">
                    <a:moveTo>
                      <a:pt x="1596" y="0"/>
                    </a:moveTo>
                    <a:cubicBezTo>
                      <a:pt x="1192" y="0"/>
                      <a:pt x="367" y="287"/>
                      <a:pt x="204" y="489"/>
                    </a:cubicBezTo>
                    <a:cubicBezTo>
                      <a:pt x="1" y="741"/>
                      <a:pt x="69" y="2327"/>
                      <a:pt x="204" y="2579"/>
                    </a:cubicBezTo>
                    <a:cubicBezTo>
                      <a:pt x="207" y="2585"/>
                      <a:pt x="214" y="2588"/>
                      <a:pt x="223" y="2588"/>
                    </a:cubicBezTo>
                    <a:cubicBezTo>
                      <a:pt x="396" y="2588"/>
                      <a:pt x="1549" y="1644"/>
                      <a:pt x="1747" y="1644"/>
                    </a:cubicBezTo>
                    <a:cubicBezTo>
                      <a:pt x="1949" y="1644"/>
                      <a:pt x="1919" y="329"/>
                      <a:pt x="1814" y="77"/>
                    </a:cubicBezTo>
                    <a:cubicBezTo>
                      <a:pt x="1791" y="23"/>
                      <a:pt x="1711" y="0"/>
                      <a:pt x="159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3" name="Google Shape;9703;p63"/>
              <p:cNvSpPr/>
              <p:nvPr/>
            </p:nvSpPr>
            <p:spPr>
              <a:xfrm>
                <a:off x="6085750" y="3313675"/>
                <a:ext cx="92075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4524" extrusionOk="0">
                    <a:moveTo>
                      <a:pt x="1280" y="0"/>
                    </a:moveTo>
                    <a:cubicBezTo>
                      <a:pt x="1176" y="0"/>
                      <a:pt x="1089" y="3"/>
                      <a:pt x="1027" y="3"/>
                    </a:cubicBezTo>
                    <a:cubicBezTo>
                      <a:pt x="93" y="3"/>
                      <a:pt x="1" y="482"/>
                      <a:pt x="1" y="1921"/>
                    </a:cubicBezTo>
                    <a:cubicBezTo>
                      <a:pt x="1" y="3178"/>
                      <a:pt x="123" y="4523"/>
                      <a:pt x="1298" y="4523"/>
                    </a:cubicBezTo>
                    <a:cubicBezTo>
                      <a:pt x="1467" y="4523"/>
                      <a:pt x="1659" y="4495"/>
                      <a:pt x="1876" y="4435"/>
                    </a:cubicBezTo>
                    <a:cubicBezTo>
                      <a:pt x="3591" y="3955"/>
                      <a:pt x="3683" y="2579"/>
                      <a:pt x="3345" y="1232"/>
                    </a:cubicBezTo>
                    <a:cubicBezTo>
                      <a:pt x="3051" y="85"/>
                      <a:pt x="1879" y="0"/>
                      <a:pt x="128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4" name="Google Shape;9704;p63"/>
              <p:cNvSpPr/>
              <p:nvPr/>
            </p:nvSpPr>
            <p:spPr>
              <a:xfrm>
                <a:off x="6088525" y="3486250"/>
                <a:ext cx="4275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1730" extrusionOk="0">
                    <a:moveTo>
                      <a:pt x="1004" y="1"/>
                    </a:moveTo>
                    <a:cubicBezTo>
                      <a:pt x="667" y="1"/>
                      <a:pt x="275" y="96"/>
                      <a:pt x="173" y="169"/>
                    </a:cubicBezTo>
                    <a:cubicBezTo>
                      <a:pt x="1" y="298"/>
                      <a:pt x="31" y="1515"/>
                      <a:pt x="173" y="1669"/>
                    </a:cubicBezTo>
                    <a:cubicBezTo>
                      <a:pt x="211" y="1711"/>
                      <a:pt x="275" y="1729"/>
                      <a:pt x="355" y="1729"/>
                    </a:cubicBezTo>
                    <a:cubicBezTo>
                      <a:pt x="699" y="1729"/>
                      <a:pt x="1342" y="1399"/>
                      <a:pt x="1506" y="1324"/>
                    </a:cubicBezTo>
                    <a:cubicBezTo>
                      <a:pt x="1709" y="1232"/>
                      <a:pt x="1679" y="476"/>
                      <a:pt x="1506" y="169"/>
                    </a:cubicBezTo>
                    <a:cubicBezTo>
                      <a:pt x="1437" y="44"/>
                      <a:pt x="1233" y="1"/>
                      <a:pt x="100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5" name="Google Shape;9705;p63"/>
              <p:cNvSpPr/>
              <p:nvPr/>
            </p:nvSpPr>
            <p:spPr>
              <a:xfrm>
                <a:off x="6091450" y="3448550"/>
                <a:ext cx="364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302" extrusionOk="0">
                    <a:moveTo>
                      <a:pt x="374" y="1"/>
                    </a:moveTo>
                    <a:cubicBezTo>
                      <a:pt x="321" y="1"/>
                      <a:pt x="280" y="26"/>
                      <a:pt x="258" y="85"/>
                    </a:cubicBezTo>
                    <a:cubicBezTo>
                      <a:pt x="160" y="352"/>
                      <a:pt x="1" y="1281"/>
                      <a:pt x="154" y="1281"/>
                    </a:cubicBezTo>
                    <a:cubicBezTo>
                      <a:pt x="163" y="1281"/>
                      <a:pt x="173" y="1278"/>
                      <a:pt x="185" y="1271"/>
                    </a:cubicBezTo>
                    <a:cubicBezTo>
                      <a:pt x="244" y="1236"/>
                      <a:pt x="335" y="1223"/>
                      <a:pt x="439" y="1223"/>
                    </a:cubicBezTo>
                    <a:cubicBezTo>
                      <a:pt x="699" y="1223"/>
                      <a:pt x="1046" y="1302"/>
                      <a:pt x="1217" y="1302"/>
                    </a:cubicBezTo>
                    <a:cubicBezTo>
                      <a:pt x="1457" y="1302"/>
                      <a:pt x="1383" y="927"/>
                      <a:pt x="1180" y="644"/>
                    </a:cubicBezTo>
                    <a:cubicBezTo>
                      <a:pt x="1017" y="422"/>
                      <a:pt x="592" y="1"/>
                      <a:pt x="37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6" name="Google Shape;9706;p63"/>
              <p:cNvSpPr/>
              <p:nvPr/>
            </p:nvSpPr>
            <p:spPr>
              <a:xfrm>
                <a:off x="6081775" y="3248250"/>
                <a:ext cx="15262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2060" extrusionOk="0">
                    <a:moveTo>
                      <a:pt x="2865" y="1"/>
                    </a:moveTo>
                    <a:cubicBezTo>
                      <a:pt x="2788" y="1"/>
                      <a:pt x="2725" y="5"/>
                      <a:pt x="2680" y="14"/>
                    </a:cubicBezTo>
                    <a:cubicBezTo>
                      <a:pt x="2207" y="112"/>
                      <a:pt x="0" y="1612"/>
                      <a:pt x="363" y="1901"/>
                    </a:cubicBezTo>
                    <a:cubicBezTo>
                      <a:pt x="497" y="2009"/>
                      <a:pt x="680" y="2060"/>
                      <a:pt x="895" y="2060"/>
                    </a:cubicBezTo>
                    <a:cubicBezTo>
                      <a:pt x="1437" y="2060"/>
                      <a:pt x="2182" y="1737"/>
                      <a:pt x="2864" y="1200"/>
                    </a:cubicBezTo>
                    <a:cubicBezTo>
                      <a:pt x="3197" y="935"/>
                      <a:pt x="3853" y="880"/>
                      <a:pt x="4482" y="880"/>
                    </a:cubicBezTo>
                    <a:cubicBezTo>
                      <a:pt x="4939" y="880"/>
                      <a:pt x="5381" y="909"/>
                      <a:pt x="5674" y="909"/>
                    </a:cubicBezTo>
                    <a:cubicBezTo>
                      <a:pt x="5960" y="909"/>
                      <a:pt x="6104" y="881"/>
                      <a:pt x="5981" y="770"/>
                    </a:cubicBezTo>
                    <a:cubicBezTo>
                      <a:pt x="5531" y="370"/>
                      <a:pt x="3583" y="1"/>
                      <a:pt x="286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7" name="Google Shape;9707;p63"/>
              <p:cNvSpPr/>
              <p:nvPr/>
            </p:nvSpPr>
            <p:spPr>
              <a:xfrm>
                <a:off x="6142550" y="3281725"/>
                <a:ext cx="104750" cy="142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5693" extrusionOk="0">
                    <a:moveTo>
                      <a:pt x="2276" y="1"/>
                    </a:moveTo>
                    <a:cubicBezTo>
                      <a:pt x="1248" y="1"/>
                      <a:pt x="60" y="790"/>
                      <a:pt x="15" y="992"/>
                    </a:cubicBezTo>
                    <a:cubicBezTo>
                      <a:pt x="1" y="1059"/>
                      <a:pt x="92" y="1076"/>
                      <a:pt x="249" y="1076"/>
                    </a:cubicBezTo>
                    <a:cubicBezTo>
                      <a:pt x="422" y="1076"/>
                      <a:pt x="674" y="1055"/>
                      <a:pt x="952" y="1055"/>
                    </a:cubicBezTo>
                    <a:cubicBezTo>
                      <a:pt x="1473" y="1055"/>
                      <a:pt x="2085" y="1129"/>
                      <a:pt x="2437" y="1551"/>
                    </a:cubicBezTo>
                    <a:cubicBezTo>
                      <a:pt x="3194" y="2445"/>
                      <a:pt x="4129" y="5692"/>
                      <a:pt x="4186" y="5692"/>
                    </a:cubicBezTo>
                    <a:cubicBezTo>
                      <a:pt x="4188" y="5692"/>
                      <a:pt x="4189" y="5689"/>
                      <a:pt x="4189" y="5682"/>
                    </a:cubicBezTo>
                    <a:cubicBezTo>
                      <a:pt x="4189" y="5461"/>
                      <a:pt x="3851" y="1072"/>
                      <a:pt x="3341" y="457"/>
                    </a:cubicBezTo>
                    <a:cubicBezTo>
                      <a:pt x="3065" y="124"/>
                      <a:pt x="2683" y="1"/>
                      <a:pt x="227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8" name="Google Shape;9708;p63"/>
              <p:cNvSpPr/>
              <p:nvPr/>
            </p:nvSpPr>
            <p:spPr>
              <a:xfrm>
                <a:off x="6187125" y="3331225"/>
                <a:ext cx="95625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6392" extrusionOk="0">
                    <a:moveTo>
                      <a:pt x="319" y="0"/>
                    </a:moveTo>
                    <a:cubicBezTo>
                      <a:pt x="1" y="0"/>
                      <a:pt x="408" y="1282"/>
                      <a:pt x="458" y="2079"/>
                    </a:cubicBezTo>
                    <a:cubicBezTo>
                      <a:pt x="519" y="3081"/>
                      <a:pt x="1158" y="6364"/>
                      <a:pt x="1736" y="6388"/>
                    </a:cubicBezTo>
                    <a:cubicBezTo>
                      <a:pt x="1784" y="6390"/>
                      <a:pt x="1830" y="6391"/>
                      <a:pt x="1874" y="6391"/>
                    </a:cubicBezTo>
                    <a:cubicBezTo>
                      <a:pt x="3825" y="6391"/>
                      <a:pt x="2179" y="4299"/>
                      <a:pt x="1644" y="2983"/>
                    </a:cubicBezTo>
                    <a:cubicBezTo>
                      <a:pt x="1134" y="1729"/>
                      <a:pt x="974" y="537"/>
                      <a:pt x="710" y="266"/>
                    </a:cubicBezTo>
                    <a:cubicBezTo>
                      <a:pt x="523" y="80"/>
                      <a:pt x="399" y="0"/>
                      <a:pt x="31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9" name="Google Shape;9709;p63"/>
              <p:cNvSpPr/>
              <p:nvPr/>
            </p:nvSpPr>
            <p:spPr>
              <a:xfrm>
                <a:off x="6219000" y="3498075"/>
                <a:ext cx="42900" cy="1453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5812" extrusionOk="0">
                    <a:moveTo>
                      <a:pt x="267" y="0"/>
                    </a:moveTo>
                    <a:cubicBezTo>
                      <a:pt x="258" y="0"/>
                      <a:pt x="249" y="1"/>
                      <a:pt x="240" y="3"/>
                    </a:cubicBezTo>
                    <a:cubicBezTo>
                      <a:pt x="0" y="52"/>
                      <a:pt x="209" y="661"/>
                      <a:pt x="240" y="1036"/>
                    </a:cubicBezTo>
                    <a:cubicBezTo>
                      <a:pt x="271" y="1411"/>
                      <a:pt x="1131" y="5775"/>
                      <a:pt x="1500" y="5812"/>
                    </a:cubicBezTo>
                    <a:cubicBezTo>
                      <a:pt x="1500" y="5812"/>
                      <a:pt x="1501" y="5812"/>
                      <a:pt x="1501" y="5812"/>
                    </a:cubicBezTo>
                    <a:cubicBezTo>
                      <a:pt x="1715" y="5812"/>
                      <a:pt x="977" y="0"/>
                      <a:pt x="26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0" name="Google Shape;9710;p63"/>
              <p:cNvSpPr/>
              <p:nvPr/>
            </p:nvSpPr>
            <p:spPr>
              <a:xfrm>
                <a:off x="6247275" y="3493300"/>
                <a:ext cx="24600" cy="14832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5933" extrusionOk="0">
                    <a:moveTo>
                      <a:pt x="614" y="1"/>
                    </a:moveTo>
                    <a:cubicBezTo>
                      <a:pt x="407" y="1"/>
                      <a:pt x="0" y="195"/>
                      <a:pt x="0" y="501"/>
                    </a:cubicBezTo>
                    <a:cubicBezTo>
                      <a:pt x="0" y="907"/>
                      <a:pt x="609" y="5628"/>
                      <a:pt x="732" y="5849"/>
                    </a:cubicBezTo>
                    <a:cubicBezTo>
                      <a:pt x="765" y="5908"/>
                      <a:pt x="799" y="5932"/>
                      <a:pt x="831" y="5932"/>
                    </a:cubicBezTo>
                    <a:cubicBezTo>
                      <a:pt x="915" y="5932"/>
                      <a:pt x="984" y="5758"/>
                      <a:pt x="984" y="5597"/>
                    </a:cubicBezTo>
                    <a:cubicBezTo>
                      <a:pt x="984" y="5382"/>
                      <a:pt x="830" y="815"/>
                      <a:pt x="732" y="65"/>
                    </a:cubicBezTo>
                    <a:cubicBezTo>
                      <a:pt x="727" y="21"/>
                      <a:pt x="681" y="1"/>
                      <a:pt x="61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1" name="Google Shape;9711;p63"/>
              <p:cNvSpPr/>
              <p:nvPr/>
            </p:nvSpPr>
            <p:spPr>
              <a:xfrm>
                <a:off x="6248650" y="3646700"/>
                <a:ext cx="37200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2143" extrusionOk="0">
                    <a:moveTo>
                      <a:pt x="762" y="1"/>
                    </a:moveTo>
                    <a:cubicBezTo>
                      <a:pt x="452" y="1"/>
                      <a:pt x="69" y="1118"/>
                      <a:pt x="19" y="1563"/>
                    </a:cubicBezTo>
                    <a:cubicBezTo>
                      <a:pt x="0" y="1735"/>
                      <a:pt x="683" y="1582"/>
                      <a:pt x="1199" y="2104"/>
                    </a:cubicBezTo>
                    <a:cubicBezTo>
                      <a:pt x="1225" y="2131"/>
                      <a:pt x="1247" y="2143"/>
                      <a:pt x="1265" y="2143"/>
                    </a:cubicBezTo>
                    <a:cubicBezTo>
                      <a:pt x="1488" y="2143"/>
                      <a:pt x="1150" y="300"/>
                      <a:pt x="855" y="39"/>
                    </a:cubicBezTo>
                    <a:cubicBezTo>
                      <a:pt x="825" y="13"/>
                      <a:pt x="794" y="1"/>
                      <a:pt x="76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2" name="Google Shape;9712;p63"/>
              <p:cNvSpPr/>
              <p:nvPr/>
            </p:nvSpPr>
            <p:spPr>
              <a:xfrm>
                <a:off x="6258225" y="3707225"/>
                <a:ext cx="2855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884" extrusionOk="0">
                    <a:moveTo>
                      <a:pt x="831" y="1"/>
                    </a:moveTo>
                    <a:cubicBezTo>
                      <a:pt x="495" y="1"/>
                      <a:pt x="661" y="626"/>
                      <a:pt x="632" y="876"/>
                    </a:cubicBezTo>
                    <a:cubicBezTo>
                      <a:pt x="601" y="1131"/>
                      <a:pt x="1" y="1884"/>
                      <a:pt x="265" y="1884"/>
                    </a:cubicBezTo>
                    <a:cubicBezTo>
                      <a:pt x="268" y="1884"/>
                      <a:pt x="272" y="1884"/>
                      <a:pt x="275" y="1884"/>
                    </a:cubicBezTo>
                    <a:cubicBezTo>
                      <a:pt x="570" y="1859"/>
                      <a:pt x="921" y="1134"/>
                      <a:pt x="982" y="851"/>
                    </a:cubicBezTo>
                    <a:cubicBezTo>
                      <a:pt x="1043" y="568"/>
                      <a:pt x="1142" y="40"/>
                      <a:pt x="865" y="3"/>
                    </a:cubicBezTo>
                    <a:cubicBezTo>
                      <a:pt x="853" y="1"/>
                      <a:pt x="842" y="1"/>
                      <a:pt x="83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3" name="Google Shape;9713;p63"/>
              <p:cNvSpPr/>
              <p:nvPr/>
            </p:nvSpPr>
            <p:spPr>
              <a:xfrm>
                <a:off x="6245975" y="3694050"/>
                <a:ext cx="13250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044" extrusionOk="0">
                    <a:moveTo>
                      <a:pt x="353" y="0"/>
                    </a:moveTo>
                    <a:cubicBezTo>
                      <a:pt x="210" y="0"/>
                      <a:pt x="0" y="679"/>
                      <a:pt x="200" y="978"/>
                    </a:cubicBezTo>
                    <a:cubicBezTo>
                      <a:pt x="229" y="1024"/>
                      <a:pt x="257" y="1044"/>
                      <a:pt x="283" y="1044"/>
                    </a:cubicBezTo>
                    <a:cubicBezTo>
                      <a:pt x="450" y="1044"/>
                      <a:pt x="529" y="212"/>
                      <a:pt x="396" y="26"/>
                    </a:cubicBezTo>
                    <a:cubicBezTo>
                      <a:pt x="383" y="8"/>
                      <a:pt x="368" y="0"/>
                      <a:pt x="35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4" name="Google Shape;9714;p63"/>
              <p:cNvSpPr/>
              <p:nvPr/>
            </p:nvSpPr>
            <p:spPr>
              <a:xfrm>
                <a:off x="6083000" y="3219600"/>
                <a:ext cx="412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068" extrusionOk="0">
                    <a:moveTo>
                      <a:pt x="1453" y="0"/>
                    </a:moveTo>
                    <a:cubicBezTo>
                      <a:pt x="1180" y="0"/>
                      <a:pt x="599" y="213"/>
                      <a:pt x="0" y="213"/>
                    </a:cubicBezTo>
                    <a:lnTo>
                      <a:pt x="0" y="1068"/>
                    </a:lnTo>
                    <a:cubicBezTo>
                      <a:pt x="0" y="1068"/>
                      <a:pt x="1494" y="502"/>
                      <a:pt x="1592" y="213"/>
                    </a:cubicBezTo>
                    <a:cubicBezTo>
                      <a:pt x="1648" y="53"/>
                      <a:pt x="1589" y="0"/>
                      <a:pt x="145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5" name="Google Shape;9715;p63"/>
              <p:cNvSpPr/>
              <p:nvPr/>
            </p:nvSpPr>
            <p:spPr>
              <a:xfrm>
                <a:off x="6077450" y="3233525"/>
                <a:ext cx="58850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1402" extrusionOk="0">
                    <a:moveTo>
                      <a:pt x="2103" y="1"/>
                    </a:moveTo>
                    <a:cubicBezTo>
                      <a:pt x="2047" y="1"/>
                      <a:pt x="1961" y="18"/>
                      <a:pt x="1839" y="56"/>
                    </a:cubicBezTo>
                    <a:cubicBezTo>
                      <a:pt x="960" y="339"/>
                      <a:pt x="1" y="1310"/>
                      <a:pt x="333" y="1390"/>
                    </a:cubicBezTo>
                    <a:cubicBezTo>
                      <a:pt x="368" y="1398"/>
                      <a:pt x="402" y="1401"/>
                      <a:pt x="438" y="1401"/>
                    </a:cubicBezTo>
                    <a:cubicBezTo>
                      <a:pt x="840" y="1401"/>
                      <a:pt x="1276" y="914"/>
                      <a:pt x="1661" y="609"/>
                    </a:cubicBezTo>
                    <a:cubicBezTo>
                      <a:pt x="2007" y="338"/>
                      <a:pt x="2354" y="1"/>
                      <a:pt x="210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6" name="Google Shape;9716;p63"/>
              <p:cNvSpPr/>
              <p:nvPr/>
            </p:nvSpPr>
            <p:spPr>
              <a:xfrm>
                <a:off x="6127700" y="4254425"/>
                <a:ext cx="332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882" extrusionOk="0">
                    <a:moveTo>
                      <a:pt x="315" y="1"/>
                    </a:moveTo>
                    <a:cubicBezTo>
                      <a:pt x="204" y="1"/>
                      <a:pt x="119" y="14"/>
                      <a:pt x="87" y="52"/>
                    </a:cubicBezTo>
                    <a:cubicBezTo>
                      <a:pt x="19" y="132"/>
                      <a:pt x="1" y="317"/>
                      <a:pt x="130" y="495"/>
                    </a:cubicBezTo>
                    <a:cubicBezTo>
                      <a:pt x="240" y="646"/>
                      <a:pt x="491" y="882"/>
                      <a:pt x="726" y="882"/>
                    </a:cubicBezTo>
                    <a:cubicBezTo>
                      <a:pt x="768" y="882"/>
                      <a:pt x="809" y="874"/>
                      <a:pt x="849" y="858"/>
                    </a:cubicBezTo>
                    <a:cubicBezTo>
                      <a:pt x="1107" y="747"/>
                      <a:pt x="1329" y="89"/>
                      <a:pt x="1021" y="65"/>
                    </a:cubicBezTo>
                    <a:cubicBezTo>
                      <a:pt x="824" y="49"/>
                      <a:pt x="524" y="1"/>
                      <a:pt x="31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7" name="Google Shape;9717;p63"/>
              <p:cNvSpPr/>
              <p:nvPr/>
            </p:nvSpPr>
            <p:spPr>
              <a:xfrm>
                <a:off x="6121100" y="4268200"/>
                <a:ext cx="127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2663" extrusionOk="0">
                    <a:moveTo>
                      <a:pt x="176" y="1"/>
                    </a:moveTo>
                    <a:cubicBezTo>
                      <a:pt x="100" y="1"/>
                      <a:pt x="200" y="1234"/>
                      <a:pt x="105" y="1751"/>
                    </a:cubicBezTo>
                    <a:cubicBezTo>
                      <a:pt x="13" y="2286"/>
                      <a:pt x="1" y="2421"/>
                      <a:pt x="179" y="2649"/>
                    </a:cubicBezTo>
                    <a:cubicBezTo>
                      <a:pt x="186" y="2658"/>
                      <a:pt x="194" y="2662"/>
                      <a:pt x="201" y="2662"/>
                    </a:cubicBezTo>
                    <a:cubicBezTo>
                      <a:pt x="370" y="2662"/>
                      <a:pt x="509" y="341"/>
                      <a:pt x="185" y="5"/>
                    </a:cubicBezTo>
                    <a:cubicBezTo>
                      <a:pt x="182" y="2"/>
                      <a:pt x="179" y="1"/>
                      <a:pt x="17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8" name="Google Shape;9718;p63"/>
              <p:cNvSpPr/>
              <p:nvPr/>
            </p:nvSpPr>
            <p:spPr>
              <a:xfrm>
                <a:off x="6130950" y="4278425"/>
                <a:ext cx="112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682" extrusionOk="0">
                    <a:moveTo>
                      <a:pt x="230" y="0"/>
                    </a:moveTo>
                    <a:cubicBezTo>
                      <a:pt x="185" y="0"/>
                      <a:pt x="201" y="1311"/>
                      <a:pt x="105" y="1852"/>
                    </a:cubicBezTo>
                    <a:cubicBezTo>
                      <a:pt x="0" y="2412"/>
                      <a:pt x="12" y="2528"/>
                      <a:pt x="154" y="2676"/>
                    </a:cubicBezTo>
                    <a:cubicBezTo>
                      <a:pt x="158" y="2680"/>
                      <a:pt x="162" y="2682"/>
                      <a:pt x="166" y="2682"/>
                    </a:cubicBezTo>
                    <a:cubicBezTo>
                      <a:pt x="309" y="2682"/>
                      <a:pt x="449" y="265"/>
                      <a:pt x="234" y="2"/>
                    </a:cubicBezTo>
                    <a:cubicBezTo>
                      <a:pt x="233" y="1"/>
                      <a:pt x="231" y="0"/>
                      <a:pt x="23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9" name="Google Shape;9719;p63"/>
              <p:cNvSpPr/>
              <p:nvPr/>
            </p:nvSpPr>
            <p:spPr>
              <a:xfrm>
                <a:off x="6138150" y="4282925"/>
                <a:ext cx="118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782" extrusionOk="0">
                    <a:moveTo>
                      <a:pt x="210" y="0"/>
                    </a:moveTo>
                    <a:lnTo>
                      <a:pt x="210" y="1217"/>
                    </a:lnTo>
                    <a:cubicBezTo>
                      <a:pt x="210" y="1857"/>
                      <a:pt x="1" y="2779"/>
                      <a:pt x="69" y="2779"/>
                    </a:cubicBezTo>
                    <a:cubicBezTo>
                      <a:pt x="82" y="2779"/>
                      <a:pt x="95" y="2781"/>
                      <a:pt x="109" y="2781"/>
                    </a:cubicBezTo>
                    <a:cubicBezTo>
                      <a:pt x="172" y="2781"/>
                      <a:pt x="241" y="2728"/>
                      <a:pt x="327" y="2133"/>
                    </a:cubicBezTo>
                    <a:cubicBezTo>
                      <a:pt x="474" y="1076"/>
                      <a:pt x="376" y="62"/>
                      <a:pt x="21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0" name="Google Shape;9720;p63"/>
              <p:cNvSpPr/>
              <p:nvPr/>
            </p:nvSpPr>
            <p:spPr>
              <a:xfrm>
                <a:off x="6152334" y="4291675"/>
                <a:ext cx="10650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485" extrusionOk="0">
                    <a:moveTo>
                      <a:pt x="70" y="0"/>
                    </a:moveTo>
                    <a:cubicBezTo>
                      <a:pt x="69" y="0"/>
                      <a:pt x="68" y="2"/>
                      <a:pt x="67" y="7"/>
                    </a:cubicBezTo>
                    <a:cubicBezTo>
                      <a:pt x="55" y="142"/>
                      <a:pt x="104" y="1765"/>
                      <a:pt x="36" y="2158"/>
                    </a:cubicBezTo>
                    <a:cubicBezTo>
                      <a:pt x="0" y="2366"/>
                      <a:pt x="64" y="2484"/>
                      <a:pt x="142" y="2484"/>
                    </a:cubicBezTo>
                    <a:cubicBezTo>
                      <a:pt x="212" y="2484"/>
                      <a:pt x="293" y="2389"/>
                      <a:pt x="325" y="2177"/>
                    </a:cubicBezTo>
                    <a:cubicBezTo>
                      <a:pt x="426" y="1490"/>
                      <a:pt x="110" y="0"/>
                      <a:pt x="7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1" name="Google Shape;9721;p63"/>
              <p:cNvSpPr/>
              <p:nvPr/>
            </p:nvSpPr>
            <p:spPr>
              <a:xfrm>
                <a:off x="6161684" y="4304925"/>
                <a:ext cx="69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1430" extrusionOk="0">
                    <a:moveTo>
                      <a:pt x="2" y="0"/>
                    </a:moveTo>
                    <a:cubicBezTo>
                      <a:pt x="1" y="0"/>
                      <a:pt x="0" y="2"/>
                      <a:pt x="0" y="6"/>
                    </a:cubicBezTo>
                    <a:cubicBezTo>
                      <a:pt x="0" y="1004"/>
                      <a:pt x="164" y="1429"/>
                      <a:pt x="237" y="1429"/>
                    </a:cubicBezTo>
                    <a:cubicBezTo>
                      <a:pt x="261" y="1429"/>
                      <a:pt x="275" y="1383"/>
                      <a:pt x="271" y="1296"/>
                    </a:cubicBezTo>
                    <a:cubicBezTo>
                      <a:pt x="247" y="814"/>
                      <a:pt x="21" y="0"/>
                      <a:pt x="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2" name="Google Shape;9722;p63"/>
              <p:cNvSpPr/>
              <p:nvPr/>
            </p:nvSpPr>
            <p:spPr>
              <a:xfrm>
                <a:off x="6157225" y="3312525"/>
                <a:ext cx="261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355" extrusionOk="0">
                    <a:moveTo>
                      <a:pt x="114" y="0"/>
                    </a:moveTo>
                    <a:cubicBezTo>
                      <a:pt x="74" y="0"/>
                      <a:pt x="46" y="13"/>
                      <a:pt x="37" y="43"/>
                    </a:cubicBezTo>
                    <a:cubicBezTo>
                      <a:pt x="0" y="154"/>
                      <a:pt x="252" y="295"/>
                      <a:pt x="437" y="535"/>
                    </a:cubicBezTo>
                    <a:cubicBezTo>
                      <a:pt x="620" y="760"/>
                      <a:pt x="729" y="1355"/>
                      <a:pt x="831" y="1355"/>
                    </a:cubicBezTo>
                    <a:cubicBezTo>
                      <a:pt x="834" y="1355"/>
                      <a:pt x="838" y="1354"/>
                      <a:pt x="842" y="1352"/>
                    </a:cubicBezTo>
                    <a:cubicBezTo>
                      <a:pt x="947" y="1303"/>
                      <a:pt x="1045" y="602"/>
                      <a:pt x="928" y="449"/>
                    </a:cubicBezTo>
                    <a:cubicBezTo>
                      <a:pt x="826" y="321"/>
                      <a:pt x="314" y="0"/>
                      <a:pt x="114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3" name="Google Shape;9723;p63"/>
              <p:cNvSpPr/>
              <p:nvPr/>
            </p:nvSpPr>
            <p:spPr>
              <a:xfrm>
                <a:off x="6019075" y="3075750"/>
                <a:ext cx="67025" cy="7805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3122" extrusionOk="0">
                    <a:moveTo>
                      <a:pt x="1525" y="0"/>
                    </a:moveTo>
                    <a:cubicBezTo>
                      <a:pt x="884" y="0"/>
                      <a:pt x="0" y="560"/>
                      <a:pt x="92" y="1382"/>
                    </a:cubicBezTo>
                    <a:cubicBezTo>
                      <a:pt x="97" y="1421"/>
                      <a:pt x="114" y="1437"/>
                      <a:pt x="144" y="1437"/>
                    </a:cubicBezTo>
                    <a:cubicBezTo>
                      <a:pt x="304" y="1437"/>
                      <a:pt x="812" y="946"/>
                      <a:pt x="1425" y="946"/>
                    </a:cubicBezTo>
                    <a:cubicBezTo>
                      <a:pt x="1478" y="946"/>
                      <a:pt x="1532" y="950"/>
                      <a:pt x="1586" y="958"/>
                    </a:cubicBezTo>
                    <a:cubicBezTo>
                      <a:pt x="2337" y="1071"/>
                      <a:pt x="2181" y="3121"/>
                      <a:pt x="2367" y="3121"/>
                    </a:cubicBezTo>
                    <a:cubicBezTo>
                      <a:pt x="2373" y="3121"/>
                      <a:pt x="2379" y="3119"/>
                      <a:pt x="2385" y="3115"/>
                    </a:cubicBezTo>
                    <a:cubicBezTo>
                      <a:pt x="2680" y="2925"/>
                      <a:pt x="2674" y="466"/>
                      <a:pt x="1875" y="73"/>
                    </a:cubicBezTo>
                    <a:cubicBezTo>
                      <a:pt x="1775" y="24"/>
                      <a:pt x="1655" y="0"/>
                      <a:pt x="152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4" name="Google Shape;9724;p63"/>
              <p:cNvSpPr/>
              <p:nvPr/>
            </p:nvSpPr>
            <p:spPr>
              <a:xfrm>
                <a:off x="6027475" y="3108350"/>
                <a:ext cx="5125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597" extrusionOk="0">
                    <a:moveTo>
                      <a:pt x="841" y="498"/>
                    </a:moveTo>
                    <a:cubicBezTo>
                      <a:pt x="1103" y="498"/>
                      <a:pt x="1378" y="690"/>
                      <a:pt x="1367" y="828"/>
                    </a:cubicBezTo>
                    <a:cubicBezTo>
                      <a:pt x="1353" y="1012"/>
                      <a:pt x="1139" y="1088"/>
                      <a:pt x="919" y="1088"/>
                    </a:cubicBezTo>
                    <a:cubicBezTo>
                      <a:pt x="654" y="1088"/>
                      <a:pt x="379" y="977"/>
                      <a:pt x="433" y="809"/>
                    </a:cubicBezTo>
                    <a:cubicBezTo>
                      <a:pt x="508" y="579"/>
                      <a:pt x="672" y="498"/>
                      <a:pt x="841" y="498"/>
                    </a:cubicBezTo>
                    <a:close/>
                    <a:moveTo>
                      <a:pt x="1016" y="0"/>
                    </a:moveTo>
                    <a:cubicBezTo>
                      <a:pt x="391" y="0"/>
                      <a:pt x="1" y="440"/>
                      <a:pt x="64" y="871"/>
                    </a:cubicBezTo>
                    <a:cubicBezTo>
                      <a:pt x="120" y="1287"/>
                      <a:pt x="478" y="1596"/>
                      <a:pt x="1007" y="1596"/>
                    </a:cubicBezTo>
                    <a:cubicBezTo>
                      <a:pt x="1110" y="1596"/>
                      <a:pt x="1220" y="1584"/>
                      <a:pt x="1336" y="1559"/>
                    </a:cubicBezTo>
                    <a:cubicBezTo>
                      <a:pt x="2049" y="1405"/>
                      <a:pt x="1717" y="127"/>
                      <a:pt x="1355" y="41"/>
                    </a:cubicBezTo>
                    <a:cubicBezTo>
                      <a:pt x="1236" y="13"/>
                      <a:pt x="1122" y="0"/>
                      <a:pt x="101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5" name="Google Shape;9725;p63"/>
              <p:cNvSpPr/>
              <p:nvPr/>
            </p:nvSpPr>
            <p:spPr>
              <a:xfrm>
                <a:off x="6031050" y="3148425"/>
                <a:ext cx="3562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299" extrusionOk="0">
                    <a:moveTo>
                      <a:pt x="20" y="0"/>
                    </a:moveTo>
                    <a:cubicBezTo>
                      <a:pt x="8" y="0"/>
                      <a:pt x="1" y="6"/>
                      <a:pt x="1" y="18"/>
                    </a:cubicBezTo>
                    <a:cubicBezTo>
                      <a:pt x="1" y="197"/>
                      <a:pt x="380" y="1298"/>
                      <a:pt x="579" y="1298"/>
                    </a:cubicBezTo>
                    <a:cubicBezTo>
                      <a:pt x="592" y="1298"/>
                      <a:pt x="604" y="1294"/>
                      <a:pt x="615" y="1284"/>
                    </a:cubicBezTo>
                    <a:cubicBezTo>
                      <a:pt x="791" y="1137"/>
                      <a:pt x="1425" y="164"/>
                      <a:pt x="1319" y="164"/>
                    </a:cubicBezTo>
                    <a:cubicBezTo>
                      <a:pt x="1313" y="164"/>
                      <a:pt x="1307" y="166"/>
                      <a:pt x="1298" y="171"/>
                    </a:cubicBezTo>
                    <a:cubicBezTo>
                      <a:pt x="1174" y="237"/>
                      <a:pt x="1045" y="262"/>
                      <a:pt x="917" y="262"/>
                    </a:cubicBezTo>
                    <a:cubicBezTo>
                      <a:pt x="504" y="262"/>
                      <a:pt x="112" y="0"/>
                      <a:pt x="2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6" name="Google Shape;9726;p63"/>
              <p:cNvSpPr/>
              <p:nvPr/>
            </p:nvSpPr>
            <p:spPr>
              <a:xfrm>
                <a:off x="6081450" y="3075750"/>
                <a:ext cx="67025" cy="7805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3122" extrusionOk="0">
                    <a:moveTo>
                      <a:pt x="1156" y="0"/>
                    </a:moveTo>
                    <a:cubicBezTo>
                      <a:pt x="1026" y="0"/>
                      <a:pt x="906" y="24"/>
                      <a:pt x="806" y="73"/>
                    </a:cubicBezTo>
                    <a:cubicBezTo>
                      <a:pt x="7" y="466"/>
                      <a:pt x="1" y="2925"/>
                      <a:pt x="296" y="3115"/>
                    </a:cubicBezTo>
                    <a:cubicBezTo>
                      <a:pt x="302" y="3119"/>
                      <a:pt x="308" y="3121"/>
                      <a:pt x="314" y="3121"/>
                    </a:cubicBezTo>
                    <a:cubicBezTo>
                      <a:pt x="501" y="3121"/>
                      <a:pt x="350" y="1071"/>
                      <a:pt x="1095" y="958"/>
                    </a:cubicBezTo>
                    <a:cubicBezTo>
                      <a:pt x="1149" y="950"/>
                      <a:pt x="1203" y="946"/>
                      <a:pt x="1256" y="946"/>
                    </a:cubicBezTo>
                    <a:cubicBezTo>
                      <a:pt x="1869" y="946"/>
                      <a:pt x="2377" y="1437"/>
                      <a:pt x="2537" y="1437"/>
                    </a:cubicBezTo>
                    <a:cubicBezTo>
                      <a:pt x="2566" y="1437"/>
                      <a:pt x="2584" y="1421"/>
                      <a:pt x="2589" y="1382"/>
                    </a:cubicBezTo>
                    <a:cubicBezTo>
                      <a:pt x="2680" y="560"/>
                      <a:pt x="1797" y="0"/>
                      <a:pt x="115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7" name="Google Shape;9727;p63"/>
              <p:cNvSpPr/>
              <p:nvPr/>
            </p:nvSpPr>
            <p:spPr>
              <a:xfrm>
                <a:off x="6088975" y="3108350"/>
                <a:ext cx="511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597" extrusionOk="0">
                    <a:moveTo>
                      <a:pt x="1198" y="498"/>
                    </a:moveTo>
                    <a:cubicBezTo>
                      <a:pt x="1369" y="498"/>
                      <a:pt x="1534" y="579"/>
                      <a:pt x="1611" y="809"/>
                    </a:cubicBezTo>
                    <a:cubicBezTo>
                      <a:pt x="1669" y="977"/>
                      <a:pt x="1393" y="1088"/>
                      <a:pt x="1127" y="1088"/>
                    </a:cubicBezTo>
                    <a:cubicBezTo>
                      <a:pt x="906" y="1088"/>
                      <a:pt x="691" y="1012"/>
                      <a:pt x="677" y="828"/>
                    </a:cubicBezTo>
                    <a:cubicBezTo>
                      <a:pt x="662" y="690"/>
                      <a:pt x="936" y="498"/>
                      <a:pt x="1198" y="498"/>
                    </a:cubicBezTo>
                    <a:close/>
                    <a:moveTo>
                      <a:pt x="1026" y="1"/>
                    </a:moveTo>
                    <a:cubicBezTo>
                      <a:pt x="920" y="1"/>
                      <a:pt x="807" y="13"/>
                      <a:pt x="689" y="41"/>
                    </a:cubicBezTo>
                    <a:cubicBezTo>
                      <a:pt x="333" y="127"/>
                      <a:pt x="1" y="1405"/>
                      <a:pt x="708" y="1559"/>
                    </a:cubicBezTo>
                    <a:cubicBezTo>
                      <a:pt x="823" y="1584"/>
                      <a:pt x="934" y="1596"/>
                      <a:pt x="1037" y="1596"/>
                    </a:cubicBezTo>
                    <a:cubicBezTo>
                      <a:pt x="1566" y="1596"/>
                      <a:pt x="1924" y="1287"/>
                      <a:pt x="1980" y="871"/>
                    </a:cubicBezTo>
                    <a:cubicBezTo>
                      <a:pt x="2043" y="445"/>
                      <a:pt x="1652" y="1"/>
                      <a:pt x="102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8" name="Google Shape;9728;p63"/>
              <p:cNvSpPr/>
              <p:nvPr/>
            </p:nvSpPr>
            <p:spPr>
              <a:xfrm>
                <a:off x="6101000" y="3148425"/>
                <a:ext cx="3550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299" extrusionOk="0">
                    <a:moveTo>
                      <a:pt x="1400" y="0"/>
                    </a:moveTo>
                    <a:cubicBezTo>
                      <a:pt x="1309" y="0"/>
                      <a:pt x="919" y="262"/>
                      <a:pt x="505" y="262"/>
                    </a:cubicBezTo>
                    <a:cubicBezTo>
                      <a:pt x="377" y="262"/>
                      <a:pt x="247" y="237"/>
                      <a:pt x="122" y="171"/>
                    </a:cubicBezTo>
                    <a:cubicBezTo>
                      <a:pt x="114" y="166"/>
                      <a:pt x="107" y="164"/>
                      <a:pt x="102" y="164"/>
                    </a:cubicBezTo>
                    <a:cubicBezTo>
                      <a:pt x="1" y="164"/>
                      <a:pt x="629" y="1137"/>
                      <a:pt x="805" y="1284"/>
                    </a:cubicBezTo>
                    <a:cubicBezTo>
                      <a:pt x="816" y="1294"/>
                      <a:pt x="828" y="1298"/>
                      <a:pt x="841" y="1298"/>
                    </a:cubicBezTo>
                    <a:cubicBezTo>
                      <a:pt x="1040" y="1298"/>
                      <a:pt x="1419" y="197"/>
                      <a:pt x="1419" y="18"/>
                    </a:cubicBezTo>
                    <a:cubicBezTo>
                      <a:pt x="1419" y="6"/>
                      <a:pt x="1413" y="0"/>
                      <a:pt x="140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9" name="Google Shape;9729;p63"/>
              <p:cNvSpPr/>
              <p:nvPr/>
            </p:nvSpPr>
            <p:spPr>
              <a:xfrm>
                <a:off x="6053175" y="3161925"/>
                <a:ext cx="596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1808" extrusionOk="0">
                    <a:moveTo>
                      <a:pt x="1193" y="590"/>
                    </a:moveTo>
                    <a:cubicBezTo>
                      <a:pt x="1550" y="590"/>
                      <a:pt x="1845" y="775"/>
                      <a:pt x="1863" y="904"/>
                    </a:cubicBezTo>
                    <a:cubicBezTo>
                      <a:pt x="1882" y="1033"/>
                      <a:pt x="1673" y="1217"/>
                      <a:pt x="1193" y="1217"/>
                    </a:cubicBezTo>
                    <a:cubicBezTo>
                      <a:pt x="708" y="1217"/>
                      <a:pt x="505" y="1027"/>
                      <a:pt x="523" y="904"/>
                    </a:cubicBezTo>
                    <a:cubicBezTo>
                      <a:pt x="548" y="775"/>
                      <a:pt x="837" y="590"/>
                      <a:pt x="1193" y="590"/>
                    </a:cubicBezTo>
                    <a:close/>
                    <a:moveTo>
                      <a:pt x="1193" y="0"/>
                    </a:moveTo>
                    <a:cubicBezTo>
                      <a:pt x="579" y="0"/>
                      <a:pt x="68" y="541"/>
                      <a:pt x="38" y="904"/>
                    </a:cubicBezTo>
                    <a:cubicBezTo>
                      <a:pt x="1" y="1266"/>
                      <a:pt x="357" y="1807"/>
                      <a:pt x="1193" y="1807"/>
                    </a:cubicBezTo>
                    <a:cubicBezTo>
                      <a:pt x="2029" y="1807"/>
                      <a:pt x="2386" y="1266"/>
                      <a:pt x="2349" y="904"/>
                    </a:cubicBezTo>
                    <a:cubicBezTo>
                      <a:pt x="2318" y="541"/>
                      <a:pt x="1808" y="0"/>
                      <a:pt x="119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30" name="Google Shape;9730;p63"/>
            <p:cNvSpPr/>
            <p:nvPr/>
          </p:nvSpPr>
          <p:spPr>
            <a:xfrm>
              <a:off x="6000725" y="2992450"/>
              <a:ext cx="201725" cy="156325"/>
            </a:xfrm>
            <a:custGeom>
              <a:avLst/>
              <a:gdLst/>
              <a:ahLst/>
              <a:cxnLst/>
              <a:rect l="l" t="t" r="r" b="b"/>
              <a:pathLst>
                <a:path w="8069" h="6253" extrusionOk="0">
                  <a:moveTo>
                    <a:pt x="3158" y="0"/>
                  </a:moveTo>
                  <a:cubicBezTo>
                    <a:pt x="1495" y="0"/>
                    <a:pt x="331" y="1278"/>
                    <a:pt x="187" y="2513"/>
                  </a:cubicBezTo>
                  <a:cubicBezTo>
                    <a:pt x="1" y="4124"/>
                    <a:pt x="396" y="6229"/>
                    <a:pt x="765" y="6229"/>
                  </a:cubicBezTo>
                  <a:cubicBezTo>
                    <a:pt x="773" y="6229"/>
                    <a:pt x="781" y="6228"/>
                    <a:pt x="790" y="6226"/>
                  </a:cubicBezTo>
                  <a:cubicBezTo>
                    <a:pt x="1125" y="6136"/>
                    <a:pt x="520" y="3966"/>
                    <a:pt x="1179" y="3966"/>
                  </a:cubicBezTo>
                  <a:cubicBezTo>
                    <a:pt x="1196" y="3966"/>
                    <a:pt x="1214" y="3967"/>
                    <a:pt x="1232" y="3970"/>
                  </a:cubicBezTo>
                  <a:cubicBezTo>
                    <a:pt x="1480" y="4008"/>
                    <a:pt x="1714" y="4025"/>
                    <a:pt x="1935" y="4025"/>
                  </a:cubicBezTo>
                  <a:cubicBezTo>
                    <a:pt x="3636" y="4025"/>
                    <a:pt x="4527" y="3023"/>
                    <a:pt x="4527" y="3023"/>
                  </a:cubicBezTo>
                  <a:cubicBezTo>
                    <a:pt x="4527" y="3023"/>
                    <a:pt x="5191" y="3810"/>
                    <a:pt x="5664" y="4001"/>
                  </a:cubicBezTo>
                  <a:cubicBezTo>
                    <a:pt x="6137" y="4197"/>
                    <a:pt x="5461" y="6121"/>
                    <a:pt x="5897" y="6250"/>
                  </a:cubicBezTo>
                  <a:cubicBezTo>
                    <a:pt x="5902" y="6252"/>
                    <a:pt x="5907" y="6253"/>
                    <a:pt x="5913" y="6253"/>
                  </a:cubicBezTo>
                  <a:cubicBezTo>
                    <a:pt x="6362" y="6253"/>
                    <a:pt x="8068" y="788"/>
                    <a:pt x="4939" y="460"/>
                  </a:cubicBezTo>
                  <a:cubicBezTo>
                    <a:pt x="4303" y="138"/>
                    <a:pt x="3704" y="0"/>
                    <a:pt x="3158" y="0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31" name="Google Shape;9731;p63"/>
          <p:cNvGrpSpPr/>
          <p:nvPr/>
        </p:nvGrpSpPr>
        <p:grpSpPr>
          <a:xfrm>
            <a:off x="6634500" y="3022588"/>
            <a:ext cx="435225" cy="1370250"/>
            <a:chOff x="6634500" y="2992450"/>
            <a:chExt cx="435225" cy="1370250"/>
          </a:xfrm>
        </p:grpSpPr>
        <p:sp>
          <p:nvSpPr>
            <p:cNvPr id="9732" name="Google Shape;9732;p63"/>
            <p:cNvSpPr/>
            <p:nvPr/>
          </p:nvSpPr>
          <p:spPr>
            <a:xfrm>
              <a:off x="6634500" y="3172825"/>
              <a:ext cx="435225" cy="1189875"/>
            </a:xfrm>
            <a:custGeom>
              <a:avLst/>
              <a:gdLst/>
              <a:ahLst/>
              <a:cxnLst/>
              <a:rect l="l" t="t" r="r" b="b"/>
              <a:pathLst>
                <a:path w="17409" h="47595" extrusionOk="0">
                  <a:moveTo>
                    <a:pt x="7150" y="1"/>
                  </a:moveTo>
                  <a:cubicBezTo>
                    <a:pt x="7150" y="1"/>
                    <a:pt x="6910" y="1765"/>
                    <a:pt x="6842" y="2010"/>
                  </a:cubicBezTo>
                  <a:cubicBezTo>
                    <a:pt x="6768" y="2256"/>
                    <a:pt x="6326" y="2453"/>
                    <a:pt x="5674" y="2662"/>
                  </a:cubicBezTo>
                  <a:cubicBezTo>
                    <a:pt x="5017" y="2877"/>
                    <a:pt x="3412" y="2711"/>
                    <a:pt x="2613" y="3203"/>
                  </a:cubicBezTo>
                  <a:cubicBezTo>
                    <a:pt x="1820" y="3689"/>
                    <a:pt x="1931" y="5828"/>
                    <a:pt x="1931" y="7094"/>
                  </a:cubicBezTo>
                  <a:cubicBezTo>
                    <a:pt x="1931" y="8354"/>
                    <a:pt x="1396" y="10727"/>
                    <a:pt x="1150" y="11814"/>
                  </a:cubicBezTo>
                  <a:cubicBezTo>
                    <a:pt x="911" y="12902"/>
                    <a:pt x="868" y="16179"/>
                    <a:pt x="831" y="17058"/>
                  </a:cubicBezTo>
                  <a:cubicBezTo>
                    <a:pt x="800" y="17937"/>
                    <a:pt x="665" y="19172"/>
                    <a:pt x="597" y="19701"/>
                  </a:cubicBezTo>
                  <a:cubicBezTo>
                    <a:pt x="523" y="20229"/>
                    <a:pt x="1" y="21569"/>
                    <a:pt x="474" y="22387"/>
                  </a:cubicBezTo>
                  <a:cubicBezTo>
                    <a:pt x="1074" y="23418"/>
                    <a:pt x="1448" y="23751"/>
                    <a:pt x="1633" y="23751"/>
                  </a:cubicBezTo>
                  <a:cubicBezTo>
                    <a:pt x="1692" y="23751"/>
                    <a:pt x="1732" y="23716"/>
                    <a:pt x="1753" y="23659"/>
                  </a:cubicBezTo>
                  <a:cubicBezTo>
                    <a:pt x="1876" y="23333"/>
                    <a:pt x="1230" y="22700"/>
                    <a:pt x="1163" y="22209"/>
                  </a:cubicBezTo>
                  <a:cubicBezTo>
                    <a:pt x="1107" y="21806"/>
                    <a:pt x="1221" y="21170"/>
                    <a:pt x="1355" y="21170"/>
                  </a:cubicBezTo>
                  <a:cubicBezTo>
                    <a:pt x="1384" y="21170"/>
                    <a:pt x="1415" y="21202"/>
                    <a:pt x="1445" y="21274"/>
                  </a:cubicBezTo>
                  <a:cubicBezTo>
                    <a:pt x="1579" y="21599"/>
                    <a:pt x="1559" y="22299"/>
                    <a:pt x="1840" y="22299"/>
                  </a:cubicBezTo>
                  <a:cubicBezTo>
                    <a:pt x="1883" y="22299"/>
                    <a:pt x="1934" y="22282"/>
                    <a:pt x="1992" y="22245"/>
                  </a:cubicBezTo>
                  <a:cubicBezTo>
                    <a:pt x="2288" y="22061"/>
                    <a:pt x="2232" y="20881"/>
                    <a:pt x="2146" y="20322"/>
                  </a:cubicBezTo>
                  <a:cubicBezTo>
                    <a:pt x="2042" y="19602"/>
                    <a:pt x="2140" y="19301"/>
                    <a:pt x="2195" y="18717"/>
                  </a:cubicBezTo>
                  <a:cubicBezTo>
                    <a:pt x="2244" y="18158"/>
                    <a:pt x="3203" y="14992"/>
                    <a:pt x="3369" y="13572"/>
                  </a:cubicBezTo>
                  <a:cubicBezTo>
                    <a:pt x="3640" y="11243"/>
                    <a:pt x="4586" y="7118"/>
                    <a:pt x="4586" y="7118"/>
                  </a:cubicBezTo>
                  <a:cubicBezTo>
                    <a:pt x="4728" y="7997"/>
                    <a:pt x="4648" y="10665"/>
                    <a:pt x="4685" y="12319"/>
                  </a:cubicBezTo>
                  <a:cubicBezTo>
                    <a:pt x="4715" y="13966"/>
                    <a:pt x="4463" y="15798"/>
                    <a:pt x="4334" y="18521"/>
                  </a:cubicBezTo>
                  <a:cubicBezTo>
                    <a:pt x="4230" y="20813"/>
                    <a:pt x="3425" y="28527"/>
                    <a:pt x="3732" y="31091"/>
                  </a:cubicBezTo>
                  <a:cubicBezTo>
                    <a:pt x="4045" y="33654"/>
                    <a:pt x="4015" y="35738"/>
                    <a:pt x="4254" y="37280"/>
                  </a:cubicBezTo>
                  <a:cubicBezTo>
                    <a:pt x="4500" y="38823"/>
                    <a:pt x="5355" y="42118"/>
                    <a:pt x="5269" y="42634"/>
                  </a:cubicBezTo>
                  <a:cubicBezTo>
                    <a:pt x="5201" y="43126"/>
                    <a:pt x="5250" y="43624"/>
                    <a:pt x="5410" y="44091"/>
                  </a:cubicBezTo>
                  <a:cubicBezTo>
                    <a:pt x="5551" y="44441"/>
                    <a:pt x="5090" y="45652"/>
                    <a:pt x="4949" y="46248"/>
                  </a:cubicBezTo>
                  <a:cubicBezTo>
                    <a:pt x="4808" y="46845"/>
                    <a:pt x="5521" y="47595"/>
                    <a:pt x="6142" y="47595"/>
                  </a:cubicBezTo>
                  <a:cubicBezTo>
                    <a:pt x="6768" y="47595"/>
                    <a:pt x="7482" y="46605"/>
                    <a:pt x="7377" y="46144"/>
                  </a:cubicBezTo>
                  <a:cubicBezTo>
                    <a:pt x="7273" y="45689"/>
                    <a:pt x="7211" y="44300"/>
                    <a:pt x="7328" y="43611"/>
                  </a:cubicBezTo>
                  <a:cubicBezTo>
                    <a:pt x="7445" y="42917"/>
                    <a:pt x="7168" y="42862"/>
                    <a:pt x="7168" y="42302"/>
                  </a:cubicBezTo>
                  <a:cubicBezTo>
                    <a:pt x="7168" y="41749"/>
                    <a:pt x="7377" y="37969"/>
                    <a:pt x="7402" y="34656"/>
                  </a:cubicBezTo>
                  <a:cubicBezTo>
                    <a:pt x="7414" y="33254"/>
                    <a:pt x="7518" y="32043"/>
                    <a:pt x="7869" y="28865"/>
                  </a:cubicBezTo>
                  <a:cubicBezTo>
                    <a:pt x="8305" y="24882"/>
                    <a:pt x="8699" y="21096"/>
                    <a:pt x="8699" y="21096"/>
                  </a:cubicBezTo>
                  <a:cubicBezTo>
                    <a:pt x="8699" y="21096"/>
                    <a:pt x="9092" y="24882"/>
                    <a:pt x="9528" y="28865"/>
                  </a:cubicBezTo>
                  <a:cubicBezTo>
                    <a:pt x="9879" y="32049"/>
                    <a:pt x="9989" y="33254"/>
                    <a:pt x="9996" y="34656"/>
                  </a:cubicBezTo>
                  <a:cubicBezTo>
                    <a:pt x="10014" y="37969"/>
                    <a:pt x="10229" y="41743"/>
                    <a:pt x="10229" y="42302"/>
                  </a:cubicBezTo>
                  <a:cubicBezTo>
                    <a:pt x="10229" y="42868"/>
                    <a:pt x="9953" y="42923"/>
                    <a:pt x="10069" y="43611"/>
                  </a:cubicBezTo>
                  <a:cubicBezTo>
                    <a:pt x="10180" y="44300"/>
                    <a:pt x="10118" y="45695"/>
                    <a:pt x="10020" y="46144"/>
                  </a:cubicBezTo>
                  <a:cubicBezTo>
                    <a:pt x="9916" y="46599"/>
                    <a:pt x="10635" y="47595"/>
                    <a:pt x="11249" y="47595"/>
                  </a:cubicBezTo>
                  <a:cubicBezTo>
                    <a:pt x="11870" y="47595"/>
                    <a:pt x="12583" y="46845"/>
                    <a:pt x="12448" y="46248"/>
                  </a:cubicBezTo>
                  <a:cubicBezTo>
                    <a:pt x="12307" y="45652"/>
                    <a:pt x="11852" y="44441"/>
                    <a:pt x="11987" y="44091"/>
                  </a:cubicBezTo>
                  <a:cubicBezTo>
                    <a:pt x="12147" y="43624"/>
                    <a:pt x="12196" y="43126"/>
                    <a:pt x="12128" y="42634"/>
                  </a:cubicBezTo>
                  <a:cubicBezTo>
                    <a:pt x="12042" y="42118"/>
                    <a:pt x="12897" y="38823"/>
                    <a:pt x="13143" y="37280"/>
                  </a:cubicBezTo>
                  <a:cubicBezTo>
                    <a:pt x="13389" y="35738"/>
                    <a:pt x="13352" y="33654"/>
                    <a:pt x="13665" y="31091"/>
                  </a:cubicBezTo>
                  <a:cubicBezTo>
                    <a:pt x="13979" y="28527"/>
                    <a:pt x="13167" y="20813"/>
                    <a:pt x="13063" y="18521"/>
                  </a:cubicBezTo>
                  <a:cubicBezTo>
                    <a:pt x="12934" y="15798"/>
                    <a:pt x="12682" y="13966"/>
                    <a:pt x="12712" y="12319"/>
                  </a:cubicBezTo>
                  <a:cubicBezTo>
                    <a:pt x="12749" y="10665"/>
                    <a:pt x="12669" y="7997"/>
                    <a:pt x="12811" y="7118"/>
                  </a:cubicBezTo>
                  <a:cubicBezTo>
                    <a:pt x="12811" y="7118"/>
                    <a:pt x="13757" y="11243"/>
                    <a:pt x="14028" y="13572"/>
                  </a:cubicBezTo>
                  <a:cubicBezTo>
                    <a:pt x="14194" y="14992"/>
                    <a:pt x="15153" y="18158"/>
                    <a:pt x="15202" y="18717"/>
                  </a:cubicBezTo>
                  <a:cubicBezTo>
                    <a:pt x="15257" y="19301"/>
                    <a:pt x="15356" y="19602"/>
                    <a:pt x="15251" y="20322"/>
                  </a:cubicBezTo>
                  <a:cubicBezTo>
                    <a:pt x="15171" y="20881"/>
                    <a:pt x="15116" y="22055"/>
                    <a:pt x="15405" y="22245"/>
                  </a:cubicBezTo>
                  <a:cubicBezTo>
                    <a:pt x="15464" y="22282"/>
                    <a:pt x="15514" y="22299"/>
                    <a:pt x="15557" y="22299"/>
                  </a:cubicBezTo>
                  <a:cubicBezTo>
                    <a:pt x="15838" y="22299"/>
                    <a:pt x="15819" y="21599"/>
                    <a:pt x="15952" y="21274"/>
                  </a:cubicBezTo>
                  <a:cubicBezTo>
                    <a:pt x="15982" y="21202"/>
                    <a:pt x="16013" y="21170"/>
                    <a:pt x="16043" y="21170"/>
                  </a:cubicBezTo>
                  <a:cubicBezTo>
                    <a:pt x="16177" y="21170"/>
                    <a:pt x="16290" y="21806"/>
                    <a:pt x="16234" y="22209"/>
                  </a:cubicBezTo>
                  <a:cubicBezTo>
                    <a:pt x="16167" y="22700"/>
                    <a:pt x="15521" y="23327"/>
                    <a:pt x="15644" y="23659"/>
                  </a:cubicBezTo>
                  <a:cubicBezTo>
                    <a:pt x="15665" y="23714"/>
                    <a:pt x="15705" y="23748"/>
                    <a:pt x="15764" y="23748"/>
                  </a:cubicBezTo>
                  <a:cubicBezTo>
                    <a:pt x="15948" y="23748"/>
                    <a:pt x="16323" y="23420"/>
                    <a:pt x="16923" y="22387"/>
                  </a:cubicBezTo>
                  <a:cubicBezTo>
                    <a:pt x="17409" y="21575"/>
                    <a:pt x="16886" y="20229"/>
                    <a:pt x="16818" y="19701"/>
                  </a:cubicBezTo>
                  <a:cubicBezTo>
                    <a:pt x="16745" y="19178"/>
                    <a:pt x="16616" y="17937"/>
                    <a:pt x="16579" y="17058"/>
                  </a:cubicBezTo>
                  <a:cubicBezTo>
                    <a:pt x="16548" y="16185"/>
                    <a:pt x="16505" y="12902"/>
                    <a:pt x="16259" y="11814"/>
                  </a:cubicBezTo>
                  <a:cubicBezTo>
                    <a:pt x="16013" y="10727"/>
                    <a:pt x="15478" y="8354"/>
                    <a:pt x="15478" y="7094"/>
                  </a:cubicBezTo>
                  <a:cubicBezTo>
                    <a:pt x="15478" y="5828"/>
                    <a:pt x="15589" y="3695"/>
                    <a:pt x="14796" y="3203"/>
                  </a:cubicBezTo>
                  <a:cubicBezTo>
                    <a:pt x="14003" y="2711"/>
                    <a:pt x="12393" y="2871"/>
                    <a:pt x="11741" y="2662"/>
                  </a:cubicBezTo>
                  <a:cubicBezTo>
                    <a:pt x="11084" y="2453"/>
                    <a:pt x="10641" y="2256"/>
                    <a:pt x="10573" y="2010"/>
                  </a:cubicBezTo>
                  <a:cubicBezTo>
                    <a:pt x="10500" y="1765"/>
                    <a:pt x="10260" y="1"/>
                    <a:pt x="10260" y="1"/>
                  </a:cubicBezTo>
                  <a:lnTo>
                    <a:pt x="8705" y="37"/>
                  </a:lnTo>
                  <a:lnTo>
                    <a:pt x="7150" y="1"/>
                  </a:lnTo>
                  <a:close/>
                </a:path>
              </a:pathLst>
            </a:custGeom>
            <a:solidFill>
              <a:srgbClr val="F9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63"/>
            <p:cNvSpPr/>
            <p:nvPr/>
          </p:nvSpPr>
          <p:spPr>
            <a:xfrm>
              <a:off x="6776950" y="3018075"/>
              <a:ext cx="150475" cy="201175"/>
            </a:xfrm>
            <a:custGeom>
              <a:avLst/>
              <a:gdLst/>
              <a:ahLst/>
              <a:cxnLst/>
              <a:rect l="l" t="t" r="r" b="b"/>
              <a:pathLst>
                <a:path w="6019" h="8047" extrusionOk="0">
                  <a:moveTo>
                    <a:pt x="3007" y="1"/>
                  </a:moveTo>
                  <a:cubicBezTo>
                    <a:pt x="50" y="1"/>
                    <a:pt x="1" y="1316"/>
                    <a:pt x="216" y="3916"/>
                  </a:cubicBezTo>
                  <a:cubicBezTo>
                    <a:pt x="431" y="6510"/>
                    <a:pt x="1968" y="8047"/>
                    <a:pt x="3007" y="8047"/>
                  </a:cubicBezTo>
                  <a:cubicBezTo>
                    <a:pt x="4046" y="8047"/>
                    <a:pt x="5576" y="6510"/>
                    <a:pt x="5797" y="3916"/>
                  </a:cubicBezTo>
                  <a:cubicBezTo>
                    <a:pt x="6019" y="1316"/>
                    <a:pt x="5963" y="1"/>
                    <a:pt x="3007" y="1"/>
                  </a:cubicBezTo>
                  <a:close/>
                </a:path>
              </a:pathLst>
            </a:custGeom>
            <a:solidFill>
              <a:srgbClr val="F9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63"/>
            <p:cNvSpPr/>
            <p:nvPr/>
          </p:nvSpPr>
          <p:spPr>
            <a:xfrm>
              <a:off x="6768450" y="2992450"/>
              <a:ext cx="201575" cy="156325"/>
            </a:xfrm>
            <a:custGeom>
              <a:avLst/>
              <a:gdLst/>
              <a:ahLst/>
              <a:cxnLst/>
              <a:rect l="l" t="t" r="r" b="b"/>
              <a:pathLst>
                <a:path w="8063" h="6253" extrusionOk="0">
                  <a:moveTo>
                    <a:pt x="3154" y="0"/>
                  </a:moveTo>
                  <a:cubicBezTo>
                    <a:pt x="1492" y="0"/>
                    <a:pt x="325" y="1278"/>
                    <a:pt x="181" y="2513"/>
                  </a:cubicBezTo>
                  <a:cubicBezTo>
                    <a:pt x="1" y="4124"/>
                    <a:pt x="397" y="6229"/>
                    <a:pt x="765" y="6229"/>
                  </a:cubicBezTo>
                  <a:cubicBezTo>
                    <a:pt x="773" y="6229"/>
                    <a:pt x="781" y="6228"/>
                    <a:pt x="790" y="6226"/>
                  </a:cubicBezTo>
                  <a:cubicBezTo>
                    <a:pt x="1125" y="6136"/>
                    <a:pt x="520" y="3966"/>
                    <a:pt x="1173" y="3966"/>
                  </a:cubicBezTo>
                  <a:cubicBezTo>
                    <a:pt x="1190" y="3966"/>
                    <a:pt x="1208" y="3967"/>
                    <a:pt x="1226" y="3970"/>
                  </a:cubicBezTo>
                  <a:cubicBezTo>
                    <a:pt x="1475" y="4008"/>
                    <a:pt x="1710" y="4025"/>
                    <a:pt x="1931" y="4025"/>
                  </a:cubicBezTo>
                  <a:cubicBezTo>
                    <a:pt x="3635" y="4025"/>
                    <a:pt x="4521" y="3023"/>
                    <a:pt x="4521" y="3023"/>
                  </a:cubicBezTo>
                  <a:cubicBezTo>
                    <a:pt x="4521" y="3023"/>
                    <a:pt x="5185" y="3810"/>
                    <a:pt x="5664" y="4001"/>
                  </a:cubicBezTo>
                  <a:cubicBezTo>
                    <a:pt x="6137" y="4197"/>
                    <a:pt x="5461" y="6121"/>
                    <a:pt x="5898" y="6250"/>
                  </a:cubicBezTo>
                  <a:cubicBezTo>
                    <a:pt x="5902" y="6252"/>
                    <a:pt x="5907" y="6253"/>
                    <a:pt x="5912" y="6253"/>
                  </a:cubicBezTo>
                  <a:cubicBezTo>
                    <a:pt x="6356" y="6253"/>
                    <a:pt x="8062" y="788"/>
                    <a:pt x="4933" y="460"/>
                  </a:cubicBezTo>
                  <a:cubicBezTo>
                    <a:pt x="4299" y="138"/>
                    <a:pt x="3700" y="0"/>
                    <a:pt x="3154" y="0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5" name="Google Shape;9735;p63"/>
          <p:cNvSpPr/>
          <p:nvPr/>
        </p:nvSpPr>
        <p:spPr>
          <a:xfrm>
            <a:off x="6624825" y="3676288"/>
            <a:ext cx="53450" cy="104650"/>
          </a:xfrm>
          <a:custGeom>
            <a:avLst/>
            <a:gdLst/>
            <a:ahLst/>
            <a:cxnLst/>
            <a:rect l="l" t="t" r="r" b="b"/>
            <a:pathLst>
              <a:path w="2138" h="4186" extrusionOk="0">
                <a:moveTo>
                  <a:pt x="2002" y="0"/>
                </a:moveTo>
                <a:cubicBezTo>
                  <a:pt x="1977" y="0"/>
                  <a:pt x="1952" y="11"/>
                  <a:pt x="1931" y="36"/>
                </a:cubicBezTo>
                <a:cubicBezTo>
                  <a:pt x="1912" y="61"/>
                  <a:pt x="1" y="2495"/>
                  <a:pt x="1482" y="4148"/>
                </a:cubicBezTo>
                <a:cubicBezTo>
                  <a:pt x="1500" y="4173"/>
                  <a:pt x="1525" y="4185"/>
                  <a:pt x="1556" y="4185"/>
                </a:cubicBezTo>
                <a:cubicBezTo>
                  <a:pt x="1580" y="4185"/>
                  <a:pt x="1599" y="4173"/>
                  <a:pt x="1617" y="4161"/>
                </a:cubicBezTo>
                <a:cubicBezTo>
                  <a:pt x="1654" y="4124"/>
                  <a:pt x="1660" y="4062"/>
                  <a:pt x="1623" y="4025"/>
                </a:cubicBezTo>
                <a:cubicBezTo>
                  <a:pt x="247" y="2489"/>
                  <a:pt x="2060" y="178"/>
                  <a:pt x="2078" y="159"/>
                </a:cubicBezTo>
                <a:cubicBezTo>
                  <a:pt x="2137" y="86"/>
                  <a:pt x="2072" y="0"/>
                  <a:pt x="2002" y="0"/>
                </a:cubicBezTo>
                <a:close/>
              </a:path>
            </a:pathLst>
          </a:custGeom>
          <a:solidFill>
            <a:srgbClr val="667E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6" name="Google Shape;9736;p63"/>
          <p:cNvSpPr/>
          <p:nvPr/>
        </p:nvSpPr>
        <p:spPr>
          <a:xfrm>
            <a:off x="7030350" y="3650688"/>
            <a:ext cx="41225" cy="132550"/>
          </a:xfrm>
          <a:custGeom>
            <a:avLst/>
            <a:gdLst/>
            <a:ahLst/>
            <a:cxnLst/>
            <a:rect l="l" t="t" r="r" b="b"/>
            <a:pathLst>
              <a:path w="1649" h="5302" extrusionOk="0">
                <a:moveTo>
                  <a:pt x="131" y="0"/>
                </a:moveTo>
                <a:cubicBezTo>
                  <a:pt x="67" y="0"/>
                  <a:pt x="0" y="63"/>
                  <a:pt x="44" y="138"/>
                </a:cubicBezTo>
                <a:cubicBezTo>
                  <a:pt x="56" y="169"/>
                  <a:pt x="1433" y="3316"/>
                  <a:pt x="216" y="5154"/>
                </a:cubicBezTo>
                <a:cubicBezTo>
                  <a:pt x="185" y="5197"/>
                  <a:pt x="198" y="5258"/>
                  <a:pt x="241" y="5289"/>
                </a:cubicBezTo>
                <a:cubicBezTo>
                  <a:pt x="259" y="5295"/>
                  <a:pt x="278" y="5302"/>
                  <a:pt x="296" y="5302"/>
                </a:cubicBezTo>
                <a:cubicBezTo>
                  <a:pt x="327" y="5302"/>
                  <a:pt x="357" y="5283"/>
                  <a:pt x="376" y="5258"/>
                </a:cubicBezTo>
                <a:cubicBezTo>
                  <a:pt x="1648" y="3341"/>
                  <a:pt x="271" y="194"/>
                  <a:pt x="216" y="65"/>
                </a:cubicBezTo>
                <a:cubicBezTo>
                  <a:pt x="201" y="19"/>
                  <a:pt x="166" y="0"/>
                  <a:pt x="131" y="0"/>
                </a:cubicBezTo>
                <a:close/>
              </a:path>
            </a:pathLst>
          </a:custGeom>
          <a:solidFill>
            <a:srgbClr val="667E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7" name="Google Shape;9737;p63"/>
          <p:cNvSpPr/>
          <p:nvPr/>
        </p:nvSpPr>
        <p:spPr>
          <a:xfrm>
            <a:off x="6642500" y="3681138"/>
            <a:ext cx="29675" cy="86725"/>
          </a:xfrm>
          <a:custGeom>
            <a:avLst/>
            <a:gdLst/>
            <a:ahLst/>
            <a:cxnLst/>
            <a:rect l="l" t="t" r="r" b="b"/>
            <a:pathLst>
              <a:path w="1187" h="3469" extrusionOk="0">
                <a:moveTo>
                  <a:pt x="1056" y="1"/>
                </a:moveTo>
                <a:cubicBezTo>
                  <a:pt x="1027" y="1"/>
                  <a:pt x="998" y="14"/>
                  <a:pt x="978" y="45"/>
                </a:cubicBezTo>
                <a:cubicBezTo>
                  <a:pt x="941" y="113"/>
                  <a:pt x="1" y="1668"/>
                  <a:pt x="529" y="3401"/>
                </a:cubicBezTo>
                <a:cubicBezTo>
                  <a:pt x="541" y="3438"/>
                  <a:pt x="578" y="3469"/>
                  <a:pt x="621" y="3469"/>
                </a:cubicBezTo>
                <a:cubicBezTo>
                  <a:pt x="628" y="3469"/>
                  <a:pt x="640" y="3463"/>
                  <a:pt x="646" y="3463"/>
                </a:cubicBezTo>
                <a:cubicBezTo>
                  <a:pt x="695" y="3444"/>
                  <a:pt x="726" y="3395"/>
                  <a:pt x="707" y="3346"/>
                </a:cubicBezTo>
                <a:cubicBezTo>
                  <a:pt x="203" y="1699"/>
                  <a:pt x="1132" y="162"/>
                  <a:pt x="1144" y="143"/>
                </a:cubicBezTo>
                <a:cubicBezTo>
                  <a:pt x="1187" y="70"/>
                  <a:pt x="1122" y="1"/>
                  <a:pt x="1056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8" name="Google Shape;9738;p63"/>
          <p:cNvSpPr/>
          <p:nvPr/>
        </p:nvSpPr>
        <p:spPr>
          <a:xfrm>
            <a:off x="7028650" y="3675338"/>
            <a:ext cx="35850" cy="94850"/>
          </a:xfrm>
          <a:custGeom>
            <a:avLst/>
            <a:gdLst/>
            <a:ahLst/>
            <a:cxnLst/>
            <a:rect l="l" t="t" r="r" b="b"/>
            <a:pathLst>
              <a:path w="1434" h="3794" extrusionOk="0">
                <a:moveTo>
                  <a:pt x="121" y="0"/>
                </a:moveTo>
                <a:cubicBezTo>
                  <a:pt x="58" y="0"/>
                  <a:pt x="0" y="64"/>
                  <a:pt x="38" y="136"/>
                </a:cubicBezTo>
                <a:cubicBezTo>
                  <a:pt x="44" y="160"/>
                  <a:pt x="1225" y="2158"/>
                  <a:pt x="585" y="3664"/>
                </a:cubicBezTo>
                <a:cubicBezTo>
                  <a:pt x="561" y="3707"/>
                  <a:pt x="585" y="3768"/>
                  <a:pt x="634" y="3787"/>
                </a:cubicBezTo>
                <a:cubicBezTo>
                  <a:pt x="647" y="3793"/>
                  <a:pt x="659" y="3793"/>
                  <a:pt x="671" y="3793"/>
                </a:cubicBezTo>
                <a:cubicBezTo>
                  <a:pt x="708" y="3793"/>
                  <a:pt x="745" y="3768"/>
                  <a:pt x="757" y="3738"/>
                </a:cubicBezTo>
                <a:cubicBezTo>
                  <a:pt x="1434" y="2140"/>
                  <a:pt x="247" y="123"/>
                  <a:pt x="198" y="44"/>
                </a:cubicBezTo>
                <a:cubicBezTo>
                  <a:pt x="177" y="13"/>
                  <a:pt x="148" y="0"/>
                  <a:pt x="121" y="0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9" name="Google Shape;9739;p63"/>
          <p:cNvSpPr/>
          <p:nvPr/>
        </p:nvSpPr>
        <p:spPr>
          <a:xfrm>
            <a:off x="6772875" y="4044738"/>
            <a:ext cx="32550" cy="313550"/>
          </a:xfrm>
          <a:custGeom>
            <a:avLst/>
            <a:gdLst/>
            <a:ahLst/>
            <a:cxnLst/>
            <a:rect l="l" t="t" r="r" b="b"/>
            <a:pathLst>
              <a:path w="1302" h="12542" extrusionOk="0">
                <a:moveTo>
                  <a:pt x="105" y="0"/>
                </a:moveTo>
                <a:cubicBezTo>
                  <a:pt x="53" y="0"/>
                  <a:pt x="1" y="37"/>
                  <a:pt x="10" y="106"/>
                </a:cubicBezTo>
                <a:cubicBezTo>
                  <a:pt x="35" y="444"/>
                  <a:pt x="643" y="8361"/>
                  <a:pt x="902" y="9184"/>
                </a:cubicBezTo>
                <a:cubicBezTo>
                  <a:pt x="1111" y="9879"/>
                  <a:pt x="1098" y="11410"/>
                  <a:pt x="1086" y="12147"/>
                </a:cubicBezTo>
                <a:lnTo>
                  <a:pt x="1086" y="12448"/>
                </a:lnTo>
                <a:cubicBezTo>
                  <a:pt x="1086" y="12497"/>
                  <a:pt x="1129" y="12541"/>
                  <a:pt x="1184" y="12541"/>
                </a:cubicBezTo>
                <a:cubicBezTo>
                  <a:pt x="1187" y="12541"/>
                  <a:pt x="1191" y="12541"/>
                  <a:pt x="1194" y="12541"/>
                </a:cubicBezTo>
                <a:cubicBezTo>
                  <a:pt x="1239" y="12541"/>
                  <a:pt x="1277" y="12500"/>
                  <a:pt x="1277" y="12448"/>
                </a:cubicBezTo>
                <a:lnTo>
                  <a:pt x="1277" y="12147"/>
                </a:lnTo>
                <a:cubicBezTo>
                  <a:pt x="1283" y="11348"/>
                  <a:pt x="1301" y="9854"/>
                  <a:pt x="1080" y="9129"/>
                </a:cubicBezTo>
                <a:cubicBezTo>
                  <a:pt x="834" y="8324"/>
                  <a:pt x="201" y="173"/>
                  <a:pt x="201" y="93"/>
                </a:cubicBezTo>
                <a:cubicBezTo>
                  <a:pt x="198" y="30"/>
                  <a:pt x="151" y="0"/>
                  <a:pt x="105" y="0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0" name="Google Shape;9740;p63"/>
          <p:cNvSpPr/>
          <p:nvPr/>
        </p:nvSpPr>
        <p:spPr>
          <a:xfrm>
            <a:off x="6771275" y="4240900"/>
            <a:ext cx="29350" cy="92000"/>
          </a:xfrm>
          <a:custGeom>
            <a:avLst/>
            <a:gdLst/>
            <a:ahLst/>
            <a:cxnLst/>
            <a:rect l="l" t="t" r="r" b="b"/>
            <a:pathLst>
              <a:path w="1174" h="3680" extrusionOk="0">
                <a:moveTo>
                  <a:pt x="1052" y="1"/>
                </a:moveTo>
                <a:cubicBezTo>
                  <a:pt x="1013" y="1"/>
                  <a:pt x="975" y="24"/>
                  <a:pt x="966" y="77"/>
                </a:cubicBezTo>
                <a:cubicBezTo>
                  <a:pt x="953" y="102"/>
                  <a:pt x="197" y="2628"/>
                  <a:pt x="13" y="3568"/>
                </a:cubicBezTo>
                <a:cubicBezTo>
                  <a:pt x="1" y="3624"/>
                  <a:pt x="37" y="3673"/>
                  <a:pt x="87" y="3679"/>
                </a:cubicBezTo>
                <a:lnTo>
                  <a:pt x="105" y="3679"/>
                </a:lnTo>
                <a:cubicBezTo>
                  <a:pt x="148" y="3679"/>
                  <a:pt x="185" y="3648"/>
                  <a:pt x="197" y="3605"/>
                </a:cubicBezTo>
                <a:cubicBezTo>
                  <a:pt x="382" y="2665"/>
                  <a:pt x="1138" y="157"/>
                  <a:pt x="1144" y="132"/>
                </a:cubicBezTo>
                <a:cubicBezTo>
                  <a:pt x="1174" y="54"/>
                  <a:pt x="1111" y="1"/>
                  <a:pt x="1052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1" name="Google Shape;9741;p63"/>
          <p:cNvSpPr/>
          <p:nvPr/>
        </p:nvSpPr>
        <p:spPr>
          <a:xfrm>
            <a:off x="6901125" y="4051238"/>
            <a:ext cx="27300" cy="305500"/>
          </a:xfrm>
          <a:custGeom>
            <a:avLst/>
            <a:gdLst/>
            <a:ahLst/>
            <a:cxnLst/>
            <a:rect l="l" t="t" r="r" b="b"/>
            <a:pathLst>
              <a:path w="1092" h="12220" extrusionOk="0">
                <a:moveTo>
                  <a:pt x="990" y="1"/>
                </a:moveTo>
                <a:cubicBezTo>
                  <a:pt x="948" y="1"/>
                  <a:pt x="906" y="26"/>
                  <a:pt x="898" y="79"/>
                </a:cubicBezTo>
                <a:cubicBezTo>
                  <a:pt x="892" y="147"/>
                  <a:pt x="136" y="6318"/>
                  <a:pt x="136" y="8328"/>
                </a:cubicBezTo>
                <a:cubicBezTo>
                  <a:pt x="136" y="9232"/>
                  <a:pt x="99" y="9945"/>
                  <a:pt x="68" y="10523"/>
                </a:cubicBezTo>
                <a:cubicBezTo>
                  <a:pt x="31" y="11236"/>
                  <a:pt x="1" y="11746"/>
                  <a:pt x="74" y="12145"/>
                </a:cubicBezTo>
                <a:cubicBezTo>
                  <a:pt x="80" y="12188"/>
                  <a:pt x="123" y="12219"/>
                  <a:pt x="166" y="12219"/>
                </a:cubicBezTo>
                <a:lnTo>
                  <a:pt x="179" y="12219"/>
                </a:lnTo>
                <a:cubicBezTo>
                  <a:pt x="234" y="12207"/>
                  <a:pt x="265" y="12158"/>
                  <a:pt x="259" y="12108"/>
                </a:cubicBezTo>
                <a:cubicBezTo>
                  <a:pt x="191" y="11733"/>
                  <a:pt x="222" y="11229"/>
                  <a:pt x="259" y="10535"/>
                </a:cubicBezTo>
                <a:cubicBezTo>
                  <a:pt x="289" y="9957"/>
                  <a:pt x="326" y="9238"/>
                  <a:pt x="326" y="8328"/>
                </a:cubicBezTo>
                <a:cubicBezTo>
                  <a:pt x="326" y="6331"/>
                  <a:pt x="1076" y="165"/>
                  <a:pt x="1089" y="104"/>
                </a:cubicBezTo>
                <a:cubicBezTo>
                  <a:pt x="1092" y="37"/>
                  <a:pt x="1041" y="1"/>
                  <a:pt x="990" y="1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2" name="Google Shape;9742;p63"/>
          <p:cNvSpPr/>
          <p:nvPr/>
        </p:nvSpPr>
        <p:spPr>
          <a:xfrm>
            <a:off x="6904000" y="4244325"/>
            <a:ext cx="29275" cy="80725"/>
          </a:xfrm>
          <a:custGeom>
            <a:avLst/>
            <a:gdLst/>
            <a:ahLst/>
            <a:cxnLst/>
            <a:rect l="l" t="t" r="r" b="b"/>
            <a:pathLst>
              <a:path w="1171" h="3229" extrusionOk="0">
                <a:moveTo>
                  <a:pt x="118" y="0"/>
                </a:moveTo>
                <a:cubicBezTo>
                  <a:pt x="59" y="0"/>
                  <a:pt x="0" y="52"/>
                  <a:pt x="27" y="124"/>
                </a:cubicBezTo>
                <a:cubicBezTo>
                  <a:pt x="33" y="155"/>
                  <a:pt x="851" y="2405"/>
                  <a:pt x="974" y="3149"/>
                </a:cubicBezTo>
                <a:cubicBezTo>
                  <a:pt x="980" y="3198"/>
                  <a:pt x="1023" y="3229"/>
                  <a:pt x="1066" y="3229"/>
                </a:cubicBezTo>
                <a:lnTo>
                  <a:pt x="1084" y="3229"/>
                </a:lnTo>
                <a:cubicBezTo>
                  <a:pt x="1133" y="3216"/>
                  <a:pt x="1170" y="3167"/>
                  <a:pt x="1158" y="3118"/>
                </a:cubicBezTo>
                <a:cubicBezTo>
                  <a:pt x="1035" y="2362"/>
                  <a:pt x="242" y="155"/>
                  <a:pt x="205" y="63"/>
                </a:cubicBezTo>
                <a:cubicBezTo>
                  <a:pt x="189" y="19"/>
                  <a:pt x="154" y="0"/>
                  <a:pt x="118" y="0"/>
                </a:cubicBezTo>
                <a:close/>
              </a:path>
            </a:pathLst>
          </a:custGeom>
          <a:solidFill>
            <a:srgbClr val="A5B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3" name="Google Shape;9743;p63"/>
          <p:cNvGrpSpPr/>
          <p:nvPr/>
        </p:nvGrpSpPr>
        <p:grpSpPr>
          <a:xfrm>
            <a:off x="6658800" y="3128663"/>
            <a:ext cx="382500" cy="1243900"/>
            <a:chOff x="6658800" y="3098525"/>
            <a:chExt cx="382500" cy="1243900"/>
          </a:xfrm>
        </p:grpSpPr>
        <p:grpSp>
          <p:nvGrpSpPr>
            <p:cNvPr id="9744" name="Google Shape;9744;p63"/>
            <p:cNvGrpSpPr/>
            <p:nvPr/>
          </p:nvGrpSpPr>
          <p:grpSpPr>
            <a:xfrm>
              <a:off x="6750375" y="3274500"/>
              <a:ext cx="203475" cy="165800"/>
              <a:chOff x="6750375" y="3274500"/>
              <a:chExt cx="203475" cy="165800"/>
            </a:xfrm>
          </p:grpSpPr>
          <p:sp>
            <p:nvSpPr>
              <p:cNvPr id="9745" name="Google Shape;9745;p63"/>
              <p:cNvSpPr/>
              <p:nvPr/>
            </p:nvSpPr>
            <p:spPr>
              <a:xfrm>
                <a:off x="6750375" y="3274500"/>
                <a:ext cx="101600" cy="165800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632" extrusionOk="0">
                    <a:moveTo>
                      <a:pt x="2314" y="0"/>
                    </a:moveTo>
                    <a:cubicBezTo>
                      <a:pt x="1850" y="0"/>
                      <a:pt x="1380" y="147"/>
                      <a:pt x="1027" y="525"/>
                    </a:cubicBezTo>
                    <a:cubicBezTo>
                      <a:pt x="1" y="1619"/>
                      <a:pt x="412" y="4945"/>
                      <a:pt x="1027" y="6039"/>
                    </a:cubicBezTo>
                    <a:cubicBezTo>
                      <a:pt x="1253" y="6444"/>
                      <a:pt x="1681" y="6631"/>
                      <a:pt x="2147" y="6631"/>
                    </a:cubicBezTo>
                    <a:cubicBezTo>
                      <a:pt x="2948" y="6631"/>
                      <a:pt x="3862" y="6078"/>
                      <a:pt x="4064" y="5123"/>
                    </a:cubicBezTo>
                    <a:lnTo>
                      <a:pt x="4064" y="1005"/>
                    </a:lnTo>
                    <a:cubicBezTo>
                      <a:pt x="4064" y="533"/>
                      <a:pt x="3199" y="0"/>
                      <a:pt x="2314" y="0"/>
                    </a:cubicBezTo>
                    <a:close/>
                  </a:path>
                </a:pathLst>
              </a:custGeom>
              <a:solidFill>
                <a:srgbClr val="D5DD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6" name="Google Shape;9746;p63"/>
              <p:cNvSpPr/>
              <p:nvPr/>
            </p:nvSpPr>
            <p:spPr>
              <a:xfrm>
                <a:off x="6777425" y="3290125"/>
                <a:ext cx="745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5222" extrusionOk="0">
                    <a:moveTo>
                      <a:pt x="1086" y="1"/>
                    </a:moveTo>
                    <a:cubicBezTo>
                      <a:pt x="1020" y="1"/>
                      <a:pt x="957" y="6"/>
                      <a:pt x="898" y="17"/>
                    </a:cubicBezTo>
                    <a:cubicBezTo>
                      <a:pt x="855" y="29"/>
                      <a:pt x="836" y="85"/>
                      <a:pt x="873" y="121"/>
                    </a:cubicBezTo>
                    <a:cubicBezTo>
                      <a:pt x="1051" y="275"/>
                      <a:pt x="1248" y="306"/>
                      <a:pt x="1482" y="367"/>
                    </a:cubicBezTo>
                    <a:cubicBezTo>
                      <a:pt x="1832" y="459"/>
                      <a:pt x="1937" y="761"/>
                      <a:pt x="2164" y="988"/>
                    </a:cubicBezTo>
                    <a:cubicBezTo>
                      <a:pt x="2269" y="1093"/>
                      <a:pt x="2385" y="1179"/>
                      <a:pt x="2514" y="1246"/>
                    </a:cubicBezTo>
                    <a:cubicBezTo>
                      <a:pt x="2373" y="1265"/>
                      <a:pt x="2244" y="1308"/>
                      <a:pt x="2121" y="1375"/>
                    </a:cubicBezTo>
                    <a:cubicBezTo>
                      <a:pt x="1808" y="1535"/>
                      <a:pt x="1537" y="1756"/>
                      <a:pt x="1248" y="1959"/>
                    </a:cubicBezTo>
                    <a:cubicBezTo>
                      <a:pt x="879" y="2211"/>
                      <a:pt x="486" y="2260"/>
                      <a:pt x="74" y="2390"/>
                    </a:cubicBezTo>
                    <a:cubicBezTo>
                      <a:pt x="0" y="2414"/>
                      <a:pt x="13" y="2525"/>
                      <a:pt x="93" y="2525"/>
                    </a:cubicBezTo>
                    <a:cubicBezTo>
                      <a:pt x="116" y="2526"/>
                      <a:pt x="140" y="2526"/>
                      <a:pt x="164" y="2526"/>
                    </a:cubicBezTo>
                    <a:cubicBezTo>
                      <a:pt x="592" y="2526"/>
                      <a:pt x="992" y="2371"/>
                      <a:pt x="1359" y="2150"/>
                    </a:cubicBezTo>
                    <a:cubicBezTo>
                      <a:pt x="1611" y="1996"/>
                      <a:pt x="1863" y="1818"/>
                      <a:pt x="2127" y="1689"/>
                    </a:cubicBezTo>
                    <a:lnTo>
                      <a:pt x="2127" y="1689"/>
                    </a:lnTo>
                    <a:cubicBezTo>
                      <a:pt x="2078" y="1763"/>
                      <a:pt x="2035" y="1842"/>
                      <a:pt x="1998" y="1929"/>
                    </a:cubicBezTo>
                    <a:cubicBezTo>
                      <a:pt x="1955" y="2070"/>
                      <a:pt x="1930" y="2217"/>
                      <a:pt x="1924" y="2365"/>
                    </a:cubicBezTo>
                    <a:cubicBezTo>
                      <a:pt x="1887" y="2777"/>
                      <a:pt x="1685" y="2961"/>
                      <a:pt x="1396" y="3219"/>
                    </a:cubicBezTo>
                    <a:cubicBezTo>
                      <a:pt x="1045" y="3539"/>
                      <a:pt x="560" y="3840"/>
                      <a:pt x="314" y="4240"/>
                    </a:cubicBezTo>
                    <a:cubicBezTo>
                      <a:pt x="275" y="4307"/>
                      <a:pt x="327" y="4384"/>
                      <a:pt x="396" y="4384"/>
                    </a:cubicBezTo>
                    <a:cubicBezTo>
                      <a:pt x="404" y="4384"/>
                      <a:pt x="411" y="4383"/>
                      <a:pt x="418" y="4381"/>
                    </a:cubicBezTo>
                    <a:cubicBezTo>
                      <a:pt x="738" y="4270"/>
                      <a:pt x="953" y="4031"/>
                      <a:pt x="1205" y="3809"/>
                    </a:cubicBezTo>
                    <a:cubicBezTo>
                      <a:pt x="1482" y="3564"/>
                      <a:pt x="1838" y="3262"/>
                      <a:pt x="2023" y="2937"/>
                    </a:cubicBezTo>
                    <a:cubicBezTo>
                      <a:pt x="2207" y="2617"/>
                      <a:pt x="2139" y="2242"/>
                      <a:pt x="2299" y="1910"/>
                    </a:cubicBezTo>
                    <a:cubicBezTo>
                      <a:pt x="2348" y="1806"/>
                      <a:pt x="2416" y="1713"/>
                      <a:pt x="2502" y="1633"/>
                    </a:cubicBezTo>
                    <a:lnTo>
                      <a:pt x="2502" y="1633"/>
                    </a:lnTo>
                    <a:cubicBezTo>
                      <a:pt x="2373" y="1898"/>
                      <a:pt x="2342" y="2211"/>
                      <a:pt x="2348" y="2531"/>
                    </a:cubicBezTo>
                    <a:cubicBezTo>
                      <a:pt x="2367" y="3103"/>
                      <a:pt x="2416" y="3582"/>
                      <a:pt x="2158" y="4117"/>
                    </a:cubicBezTo>
                    <a:cubicBezTo>
                      <a:pt x="1980" y="4492"/>
                      <a:pt x="1654" y="4756"/>
                      <a:pt x="1445" y="5113"/>
                    </a:cubicBezTo>
                    <a:cubicBezTo>
                      <a:pt x="1423" y="5155"/>
                      <a:pt x="1458" y="5222"/>
                      <a:pt x="1508" y="5222"/>
                    </a:cubicBezTo>
                    <a:cubicBezTo>
                      <a:pt x="1515" y="5222"/>
                      <a:pt x="1523" y="5220"/>
                      <a:pt x="1531" y="5217"/>
                    </a:cubicBezTo>
                    <a:cubicBezTo>
                      <a:pt x="2090" y="4990"/>
                      <a:pt x="2435" y="4363"/>
                      <a:pt x="2613" y="3809"/>
                    </a:cubicBezTo>
                    <a:cubicBezTo>
                      <a:pt x="2816" y="3170"/>
                      <a:pt x="2391" y="2101"/>
                      <a:pt x="2785" y="1523"/>
                    </a:cubicBezTo>
                    <a:cubicBezTo>
                      <a:pt x="2852" y="1523"/>
                      <a:pt x="2920" y="1529"/>
                      <a:pt x="2982" y="1541"/>
                    </a:cubicBezTo>
                    <a:lnTo>
                      <a:pt x="2982" y="1031"/>
                    </a:lnTo>
                    <a:cubicBezTo>
                      <a:pt x="2957" y="1031"/>
                      <a:pt x="2932" y="1037"/>
                      <a:pt x="2908" y="1043"/>
                    </a:cubicBezTo>
                    <a:cubicBezTo>
                      <a:pt x="2613" y="828"/>
                      <a:pt x="2312" y="632"/>
                      <a:pt x="2047" y="367"/>
                    </a:cubicBezTo>
                    <a:cubicBezTo>
                      <a:pt x="1831" y="141"/>
                      <a:pt x="1425" y="1"/>
                      <a:pt x="1086" y="1"/>
                    </a:cubicBezTo>
                    <a:close/>
                  </a:path>
                </a:pathLst>
              </a:custGeom>
              <a:solidFill>
                <a:srgbClr val="CC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7" name="Google Shape;9747;p63"/>
              <p:cNvSpPr/>
              <p:nvPr/>
            </p:nvSpPr>
            <p:spPr>
              <a:xfrm>
                <a:off x="6852250" y="3274500"/>
                <a:ext cx="101600" cy="165800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632" extrusionOk="0">
                    <a:moveTo>
                      <a:pt x="1751" y="0"/>
                    </a:moveTo>
                    <a:cubicBezTo>
                      <a:pt x="866" y="0"/>
                      <a:pt x="1" y="533"/>
                      <a:pt x="1" y="1005"/>
                    </a:cubicBezTo>
                    <a:lnTo>
                      <a:pt x="1" y="5123"/>
                    </a:lnTo>
                    <a:cubicBezTo>
                      <a:pt x="203" y="6078"/>
                      <a:pt x="1117" y="6631"/>
                      <a:pt x="1917" y="6631"/>
                    </a:cubicBezTo>
                    <a:cubicBezTo>
                      <a:pt x="2383" y="6631"/>
                      <a:pt x="2811" y="6444"/>
                      <a:pt x="3037" y="6039"/>
                    </a:cubicBezTo>
                    <a:cubicBezTo>
                      <a:pt x="3652" y="4945"/>
                      <a:pt x="4064" y="1619"/>
                      <a:pt x="3037" y="525"/>
                    </a:cubicBezTo>
                    <a:cubicBezTo>
                      <a:pt x="2684" y="147"/>
                      <a:pt x="2215" y="0"/>
                      <a:pt x="1751" y="0"/>
                    </a:cubicBezTo>
                    <a:close/>
                  </a:path>
                </a:pathLst>
              </a:custGeom>
              <a:solidFill>
                <a:srgbClr val="D5DD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8" name="Google Shape;9748;p63"/>
              <p:cNvSpPr/>
              <p:nvPr/>
            </p:nvSpPr>
            <p:spPr>
              <a:xfrm>
                <a:off x="6852250" y="3290125"/>
                <a:ext cx="74575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5222" extrusionOk="0">
                    <a:moveTo>
                      <a:pt x="1896" y="1"/>
                    </a:moveTo>
                    <a:cubicBezTo>
                      <a:pt x="1557" y="1"/>
                      <a:pt x="1151" y="141"/>
                      <a:pt x="935" y="367"/>
                    </a:cubicBezTo>
                    <a:cubicBezTo>
                      <a:pt x="671" y="632"/>
                      <a:pt x="370" y="828"/>
                      <a:pt x="75" y="1043"/>
                    </a:cubicBezTo>
                    <a:cubicBezTo>
                      <a:pt x="50" y="1037"/>
                      <a:pt x="25" y="1031"/>
                      <a:pt x="1" y="1031"/>
                    </a:cubicBezTo>
                    <a:lnTo>
                      <a:pt x="1" y="1541"/>
                    </a:lnTo>
                    <a:cubicBezTo>
                      <a:pt x="62" y="1529"/>
                      <a:pt x="130" y="1523"/>
                      <a:pt x="198" y="1523"/>
                    </a:cubicBezTo>
                    <a:cubicBezTo>
                      <a:pt x="591" y="2101"/>
                      <a:pt x="167" y="3170"/>
                      <a:pt x="370" y="3809"/>
                    </a:cubicBezTo>
                    <a:cubicBezTo>
                      <a:pt x="548" y="4363"/>
                      <a:pt x="886" y="4990"/>
                      <a:pt x="1452" y="5217"/>
                    </a:cubicBezTo>
                    <a:cubicBezTo>
                      <a:pt x="1459" y="5220"/>
                      <a:pt x="1467" y="5222"/>
                      <a:pt x="1474" y="5222"/>
                    </a:cubicBezTo>
                    <a:cubicBezTo>
                      <a:pt x="1524" y="5222"/>
                      <a:pt x="1558" y="5155"/>
                      <a:pt x="1531" y="5113"/>
                    </a:cubicBezTo>
                    <a:cubicBezTo>
                      <a:pt x="1329" y="4756"/>
                      <a:pt x="1003" y="4492"/>
                      <a:pt x="825" y="4117"/>
                    </a:cubicBezTo>
                    <a:cubicBezTo>
                      <a:pt x="566" y="3582"/>
                      <a:pt x="616" y="3103"/>
                      <a:pt x="628" y="2531"/>
                    </a:cubicBezTo>
                    <a:cubicBezTo>
                      <a:pt x="640" y="2211"/>
                      <a:pt x="609" y="1898"/>
                      <a:pt x="474" y="1633"/>
                    </a:cubicBezTo>
                    <a:lnTo>
                      <a:pt x="474" y="1633"/>
                    </a:lnTo>
                    <a:cubicBezTo>
                      <a:pt x="560" y="1713"/>
                      <a:pt x="628" y="1806"/>
                      <a:pt x="683" y="1910"/>
                    </a:cubicBezTo>
                    <a:cubicBezTo>
                      <a:pt x="843" y="2242"/>
                      <a:pt x="775" y="2617"/>
                      <a:pt x="960" y="2937"/>
                    </a:cubicBezTo>
                    <a:cubicBezTo>
                      <a:pt x="1144" y="3262"/>
                      <a:pt x="1501" y="3564"/>
                      <a:pt x="1771" y="3809"/>
                    </a:cubicBezTo>
                    <a:cubicBezTo>
                      <a:pt x="2023" y="4031"/>
                      <a:pt x="2244" y="4270"/>
                      <a:pt x="2564" y="4381"/>
                    </a:cubicBezTo>
                    <a:cubicBezTo>
                      <a:pt x="2571" y="4383"/>
                      <a:pt x="2579" y="4384"/>
                      <a:pt x="2586" y="4384"/>
                    </a:cubicBezTo>
                    <a:cubicBezTo>
                      <a:pt x="2655" y="4384"/>
                      <a:pt x="2702" y="4307"/>
                      <a:pt x="2669" y="4240"/>
                    </a:cubicBezTo>
                    <a:cubicBezTo>
                      <a:pt x="2417" y="3840"/>
                      <a:pt x="1937" y="3539"/>
                      <a:pt x="1581" y="3219"/>
                    </a:cubicBezTo>
                    <a:cubicBezTo>
                      <a:pt x="1298" y="2961"/>
                      <a:pt x="1095" y="2777"/>
                      <a:pt x="1058" y="2365"/>
                    </a:cubicBezTo>
                    <a:cubicBezTo>
                      <a:pt x="1052" y="2217"/>
                      <a:pt x="1027" y="2070"/>
                      <a:pt x="978" y="1929"/>
                    </a:cubicBezTo>
                    <a:cubicBezTo>
                      <a:pt x="941" y="1849"/>
                      <a:pt x="898" y="1763"/>
                      <a:pt x="855" y="1689"/>
                    </a:cubicBezTo>
                    <a:lnTo>
                      <a:pt x="855" y="1689"/>
                    </a:lnTo>
                    <a:cubicBezTo>
                      <a:pt x="1120" y="1818"/>
                      <a:pt x="1372" y="1996"/>
                      <a:pt x="1624" y="2150"/>
                    </a:cubicBezTo>
                    <a:cubicBezTo>
                      <a:pt x="1991" y="2371"/>
                      <a:pt x="2391" y="2526"/>
                      <a:pt x="2818" y="2526"/>
                    </a:cubicBezTo>
                    <a:cubicBezTo>
                      <a:pt x="2842" y="2526"/>
                      <a:pt x="2866" y="2526"/>
                      <a:pt x="2890" y="2525"/>
                    </a:cubicBezTo>
                    <a:cubicBezTo>
                      <a:pt x="2970" y="2525"/>
                      <a:pt x="2982" y="2414"/>
                      <a:pt x="2908" y="2390"/>
                    </a:cubicBezTo>
                    <a:cubicBezTo>
                      <a:pt x="2496" y="2260"/>
                      <a:pt x="2103" y="2211"/>
                      <a:pt x="1734" y="1959"/>
                    </a:cubicBezTo>
                    <a:cubicBezTo>
                      <a:pt x="1445" y="1756"/>
                      <a:pt x="1181" y="1535"/>
                      <a:pt x="868" y="1375"/>
                    </a:cubicBezTo>
                    <a:cubicBezTo>
                      <a:pt x="745" y="1308"/>
                      <a:pt x="609" y="1265"/>
                      <a:pt x="468" y="1246"/>
                    </a:cubicBezTo>
                    <a:cubicBezTo>
                      <a:pt x="597" y="1179"/>
                      <a:pt x="714" y="1093"/>
                      <a:pt x="818" y="988"/>
                    </a:cubicBezTo>
                    <a:cubicBezTo>
                      <a:pt x="1046" y="761"/>
                      <a:pt x="1150" y="459"/>
                      <a:pt x="1501" y="367"/>
                    </a:cubicBezTo>
                    <a:cubicBezTo>
                      <a:pt x="1734" y="306"/>
                      <a:pt x="1931" y="275"/>
                      <a:pt x="2109" y="121"/>
                    </a:cubicBezTo>
                    <a:cubicBezTo>
                      <a:pt x="2146" y="85"/>
                      <a:pt x="2128" y="29"/>
                      <a:pt x="2085" y="17"/>
                    </a:cubicBezTo>
                    <a:cubicBezTo>
                      <a:pt x="2026" y="6"/>
                      <a:pt x="1962" y="1"/>
                      <a:pt x="1896" y="1"/>
                    </a:cubicBezTo>
                    <a:close/>
                  </a:path>
                </a:pathLst>
              </a:custGeom>
              <a:solidFill>
                <a:srgbClr val="CC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49" name="Google Shape;9749;p63"/>
            <p:cNvSpPr/>
            <p:nvPr/>
          </p:nvSpPr>
          <p:spPr>
            <a:xfrm>
              <a:off x="6836900" y="3295900"/>
              <a:ext cx="109700" cy="84400"/>
            </a:xfrm>
            <a:custGeom>
              <a:avLst/>
              <a:gdLst/>
              <a:ahLst/>
              <a:cxnLst/>
              <a:rect l="l" t="t" r="r" b="b"/>
              <a:pathLst>
                <a:path w="4388" h="3376" extrusionOk="0">
                  <a:moveTo>
                    <a:pt x="1805" y="1"/>
                  </a:moveTo>
                  <a:cubicBezTo>
                    <a:pt x="1640" y="1"/>
                    <a:pt x="1457" y="15"/>
                    <a:pt x="1254" y="44"/>
                  </a:cubicBezTo>
                  <a:cubicBezTo>
                    <a:pt x="0" y="228"/>
                    <a:pt x="941" y="3351"/>
                    <a:pt x="1807" y="3376"/>
                  </a:cubicBezTo>
                  <a:cubicBezTo>
                    <a:pt x="1811" y="3376"/>
                    <a:pt x="1814" y="3376"/>
                    <a:pt x="1818" y="3376"/>
                  </a:cubicBezTo>
                  <a:cubicBezTo>
                    <a:pt x="2637" y="3376"/>
                    <a:pt x="4387" y="1"/>
                    <a:pt x="1805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63"/>
            <p:cNvSpPr/>
            <p:nvPr/>
          </p:nvSpPr>
          <p:spPr>
            <a:xfrm>
              <a:off x="6794950" y="3118325"/>
              <a:ext cx="73775" cy="202350"/>
            </a:xfrm>
            <a:custGeom>
              <a:avLst/>
              <a:gdLst/>
              <a:ahLst/>
              <a:cxnLst/>
              <a:rect l="l" t="t" r="r" b="b"/>
              <a:pathLst>
                <a:path w="2951" h="8094" extrusionOk="0">
                  <a:moveTo>
                    <a:pt x="765" y="1"/>
                  </a:moveTo>
                  <a:cubicBezTo>
                    <a:pt x="757" y="1"/>
                    <a:pt x="747" y="2"/>
                    <a:pt x="738" y="5"/>
                  </a:cubicBezTo>
                  <a:cubicBezTo>
                    <a:pt x="0" y="293"/>
                    <a:pt x="203" y="1043"/>
                    <a:pt x="307" y="1443"/>
                  </a:cubicBezTo>
                  <a:cubicBezTo>
                    <a:pt x="424" y="1879"/>
                    <a:pt x="658" y="2267"/>
                    <a:pt x="891" y="2642"/>
                  </a:cubicBezTo>
                  <a:lnTo>
                    <a:pt x="1008" y="2832"/>
                  </a:lnTo>
                  <a:cubicBezTo>
                    <a:pt x="1949" y="4412"/>
                    <a:pt x="2551" y="6182"/>
                    <a:pt x="2760" y="8014"/>
                  </a:cubicBezTo>
                  <a:cubicBezTo>
                    <a:pt x="2766" y="8057"/>
                    <a:pt x="2803" y="8094"/>
                    <a:pt x="2852" y="8094"/>
                  </a:cubicBezTo>
                  <a:lnTo>
                    <a:pt x="2865" y="8094"/>
                  </a:lnTo>
                  <a:cubicBezTo>
                    <a:pt x="2914" y="8087"/>
                    <a:pt x="2951" y="8044"/>
                    <a:pt x="2944" y="7989"/>
                  </a:cubicBezTo>
                  <a:cubicBezTo>
                    <a:pt x="2729" y="6133"/>
                    <a:pt x="2127" y="4338"/>
                    <a:pt x="1168" y="2734"/>
                  </a:cubicBezTo>
                  <a:cubicBezTo>
                    <a:pt x="1125" y="2672"/>
                    <a:pt x="1088" y="2605"/>
                    <a:pt x="1051" y="2543"/>
                  </a:cubicBezTo>
                  <a:cubicBezTo>
                    <a:pt x="830" y="2181"/>
                    <a:pt x="596" y="1806"/>
                    <a:pt x="492" y="1394"/>
                  </a:cubicBezTo>
                  <a:cubicBezTo>
                    <a:pt x="350" y="871"/>
                    <a:pt x="271" y="392"/>
                    <a:pt x="805" y="183"/>
                  </a:cubicBezTo>
                  <a:cubicBezTo>
                    <a:pt x="901" y="138"/>
                    <a:pt x="858" y="1"/>
                    <a:pt x="765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63"/>
            <p:cNvSpPr/>
            <p:nvPr/>
          </p:nvSpPr>
          <p:spPr>
            <a:xfrm>
              <a:off x="6855025" y="3111325"/>
              <a:ext cx="48750" cy="212125"/>
            </a:xfrm>
            <a:custGeom>
              <a:avLst/>
              <a:gdLst/>
              <a:ahLst/>
              <a:cxnLst/>
              <a:rect l="l" t="t" r="r" b="b"/>
              <a:pathLst>
                <a:path w="1950" h="8485" extrusionOk="0">
                  <a:moveTo>
                    <a:pt x="1121" y="1"/>
                  </a:moveTo>
                  <a:cubicBezTo>
                    <a:pt x="1007" y="1"/>
                    <a:pt x="990" y="186"/>
                    <a:pt x="1119" y="192"/>
                  </a:cubicBezTo>
                  <a:cubicBezTo>
                    <a:pt x="1377" y="217"/>
                    <a:pt x="1734" y="494"/>
                    <a:pt x="1746" y="733"/>
                  </a:cubicBezTo>
                  <a:cubicBezTo>
                    <a:pt x="1758" y="918"/>
                    <a:pt x="1654" y="1071"/>
                    <a:pt x="1543" y="1250"/>
                  </a:cubicBezTo>
                  <a:cubicBezTo>
                    <a:pt x="1500" y="1311"/>
                    <a:pt x="1457" y="1379"/>
                    <a:pt x="1414" y="1446"/>
                  </a:cubicBezTo>
                  <a:cubicBezTo>
                    <a:pt x="246" y="3579"/>
                    <a:pt x="1" y="6099"/>
                    <a:pt x="732" y="8423"/>
                  </a:cubicBezTo>
                  <a:cubicBezTo>
                    <a:pt x="744" y="8454"/>
                    <a:pt x="775" y="8478"/>
                    <a:pt x="812" y="8484"/>
                  </a:cubicBezTo>
                  <a:cubicBezTo>
                    <a:pt x="824" y="8484"/>
                    <a:pt x="836" y="8484"/>
                    <a:pt x="849" y="8478"/>
                  </a:cubicBezTo>
                  <a:cubicBezTo>
                    <a:pt x="898" y="8466"/>
                    <a:pt x="923" y="8411"/>
                    <a:pt x="910" y="8361"/>
                  </a:cubicBezTo>
                  <a:cubicBezTo>
                    <a:pt x="191" y="6093"/>
                    <a:pt x="437" y="3628"/>
                    <a:pt x="1580" y="1538"/>
                  </a:cubicBezTo>
                  <a:cubicBezTo>
                    <a:pt x="1617" y="1477"/>
                    <a:pt x="1654" y="1409"/>
                    <a:pt x="1697" y="1348"/>
                  </a:cubicBezTo>
                  <a:cubicBezTo>
                    <a:pt x="1820" y="1164"/>
                    <a:pt x="1949" y="973"/>
                    <a:pt x="1931" y="727"/>
                  </a:cubicBezTo>
                  <a:cubicBezTo>
                    <a:pt x="1912" y="383"/>
                    <a:pt x="1482" y="45"/>
                    <a:pt x="1138" y="2"/>
                  </a:cubicBezTo>
                  <a:cubicBezTo>
                    <a:pt x="1132" y="1"/>
                    <a:pt x="1127" y="1"/>
                    <a:pt x="112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3"/>
            <p:cNvSpPr/>
            <p:nvPr/>
          </p:nvSpPr>
          <p:spPr>
            <a:xfrm>
              <a:off x="6793100" y="3103025"/>
              <a:ext cx="79475" cy="219650"/>
            </a:xfrm>
            <a:custGeom>
              <a:avLst/>
              <a:gdLst/>
              <a:ahLst/>
              <a:cxnLst/>
              <a:rect l="l" t="t" r="r" b="b"/>
              <a:pathLst>
                <a:path w="3179" h="8786" extrusionOk="0">
                  <a:moveTo>
                    <a:pt x="810" y="0"/>
                  </a:moveTo>
                  <a:cubicBezTo>
                    <a:pt x="646" y="0"/>
                    <a:pt x="487" y="62"/>
                    <a:pt x="369" y="174"/>
                  </a:cubicBezTo>
                  <a:cubicBezTo>
                    <a:pt x="129" y="414"/>
                    <a:pt x="0" y="740"/>
                    <a:pt x="19" y="1078"/>
                  </a:cubicBezTo>
                  <a:cubicBezTo>
                    <a:pt x="43" y="1471"/>
                    <a:pt x="240" y="1735"/>
                    <a:pt x="449" y="2018"/>
                  </a:cubicBezTo>
                  <a:cubicBezTo>
                    <a:pt x="504" y="2098"/>
                    <a:pt x="566" y="2184"/>
                    <a:pt x="627" y="2270"/>
                  </a:cubicBezTo>
                  <a:cubicBezTo>
                    <a:pt x="1906" y="4200"/>
                    <a:pt x="2717" y="6401"/>
                    <a:pt x="2988" y="8699"/>
                  </a:cubicBezTo>
                  <a:cubicBezTo>
                    <a:pt x="2994" y="8749"/>
                    <a:pt x="3037" y="8786"/>
                    <a:pt x="3080" y="8786"/>
                  </a:cubicBezTo>
                  <a:lnTo>
                    <a:pt x="3092" y="8786"/>
                  </a:lnTo>
                  <a:cubicBezTo>
                    <a:pt x="3141" y="8779"/>
                    <a:pt x="3178" y="8730"/>
                    <a:pt x="3172" y="8681"/>
                  </a:cubicBezTo>
                  <a:cubicBezTo>
                    <a:pt x="2902" y="6351"/>
                    <a:pt x="2078" y="4120"/>
                    <a:pt x="781" y="2166"/>
                  </a:cubicBezTo>
                  <a:cubicBezTo>
                    <a:pt x="720" y="2073"/>
                    <a:pt x="658" y="1993"/>
                    <a:pt x="597" y="1907"/>
                  </a:cubicBezTo>
                  <a:cubicBezTo>
                    <a:pt x="400" y="1637"/>
                    <a:pt x="228" y="1403"/>
                    <a:pt x="209" y="1065"/>
                  </a:cubicBezTo>
                  <a:cubicBezTo>
                    <a:pt x="191" y="783"/>
                    <a:pt x="295" y="512"/>
                    <a:pt x="492" y="315"/>
                  </a:cubicBezTo>
                  <a:cubicBezTo>
                    <a:pt x="581" y="232"/>
                    <a:pt x="696" y="188"/>
                    <a:pt x="815" y="188"/>
                  </a:cubicBezTo>
                  <a:cubicBezTo>
                    <a:pt x="837" y="188"/>
                    <a:pt x="858" y="190"/>
                    <a:pt x="879" y="192"/>
                  </a:cubicBezTo>
                  <a:cubicBezTo>
                    <a:pt x="885" y="193"/>
                    <a:pt x="891" y="194"/>
                    <a:pt x="896" y="194"/>
                  </a:cubicBezTo>
                  <a:cubicBezTo>
                    <a:pt x="1005" y="194"/>
                    <a:pt x="1027" y="26"/>
                    <a:pt x="910" y="8"/>
                  </a:cubicBezTo>
                  <a:cubicBezTo>
                    <a:pt x="877" y="3"/>
                    <a:pt x="843" y="0"/>
                    <a:pt x="81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3"/>
            <p:cNvSpPr/>
            <p:nvPr/>
          </p:nvSpPr>
          <p:spPr>
            <a:xfrm>
              <a:off x="6855800" y="3098525"/>
              <a:ext cx="47500" cy="226600"/>
            </a:xfrm>
            <a:custGeom>
              <a:avLst/>
              <a:gdLst/>
              <a:ahLst/>
              <a:cxnLst/>
              <a:rect l="l" t="t" r="r" b="b"/>
              <a:pathLst>
                <a:path w="1900" h="9064" extrusionOk="0">
                  <a:moveTo>
                    <a:pt x="1044" y="1"/>
                  </a:moveTo>
                  <a:cubicBezTo>
                    <a:pt x="932" y="1"/>
                    <a:pt x="919" y="182"/>
                    <a:pt x="1039" y="188"/>
                  </a:cubicBezTo>
                  <a:cubicBezTo>
                    <a:pt x="1457" y="243"/>
                    <a:pt x="1709" y="520"/>
                    <a:pt x="1709" y="920"/>
                  </a:cubicBezTo>
                  <a:cubicBezTo>
                    <a:pt x="1709" y="1276"/>
                    <a:pt x="1537" y="1620"/>
                    <a:pt x="1371" y="1946"/>
                  </a:cubicBezTo>
                  <a:lnTo>
                    <a:pt x="1310" y="2057"/>
                  </a:lnTo>
                  <a:cubicBezTo>
                    <a:pt x="234" y="4208"/>
                    <a:pt x="0" y="6679"/>
                    <a:pt x="652" y="8990"/>
                  </a:cubicBezTo>
                  <a:cubicBezTo>
                    <a:pt x="664" y="9033"/>
                    <a:pt x="701" y="9058"/>
                    <a:pt x="744" y="9064"/>
                  </a:cubicBezTo>
                  <a:cubicBezTo>
                    <a:pt x="750" y="9064"/>
                    <a:pt x="762" y="9064"/>
                    <a:pt x="769" y="9058"/>
                  </a:cubicBezTo>
                  <a:cubicBezTo>
                    <a:pt x="818" y="9045"/>
                    <a:pt x="848" y="8996"/>
                    <a:pt x="836" y="8947"/>
                  </a:cubicBezTo>
                  <a:cubicBezTo>
                    <a:pt x="197" y="6679"/>
                    <a:pt x="424" y="4251"/>
                    <a:pt x="1482" y="2149"/>
                  </a:cubicBezTo>
                  <a:lnTo>
                    <a:pt x="1537" y="2038"/>
                  </a:lnTo>
                  <a:cubicBezTo>
                    <a:pt x="1715" y="1688"/>
                    <a:pt x="1900" y="1325"/>
                    <a:pt x="1900" y="926"/>
                  </a:cubicBezTo>
                  <a:cubicBezTo>
                    <a:pt x="1893" y="422"/>
                    <a:pt x="1580" y="71"/>
                    <a:pt x="1070" y="4"/>
                  </a:cubicBezTo>
                  <a:cubicBezTo>
                    <a:pt x="1061" y="2"/>
                    <a:pt x="1052" y="1"/>
                    <a:pt x="104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3"/>
            <p:cNvSpPr/>
            <p:nvPr/>
          </p:nvSpPr>
          <p:spPr>
            <a:xfrm>
              <a:off x="6668175" y="3255650"/>
              <a:ext cx="198250" cy="461950"/>
            </a:xfrm>
            <a:custGeom>
              <a:avLst/>
              <a:gdLst/>
              <a:ahLst/>
              <a:cxnLst/>
              <a:rect l="l" t="t" r="r" b="b"/>
              <a:pathLst>
                <a:path w="7930" h="18478" extrusionOk="0">
                  <a:moveTo>
                    <a:pt x="3412" y="1"/>
                  </a:moveTo>
                  <a:cubicBezTo>
                    <a:pt x="2643" y="1"/>
                    <a:pt x="2072" y="259"/>
                    <a:pt x="1703" y="763"/>
                  </a:cubicBezTo>
                  <a:cubicBezTo>
                    <a:pt x="1119" y="1580"/>
                    <a:pt x="1119" y="3062"/>
                    <a:pt x="1703" y="4826"/>
                  </a:cubicBezTo>
                  <a:cubicBezTo>
                    <a:pt x="2201" y="6319"/>
                    <a:pt x="1494" y="7936"/>
                    <a:pt x="867" y="9356"/>
                  </a:cubicBezTo>
                  <a:cubicBezTo>
                    <a:pt x="566" y="10044"/>
                    <a:pt x="277" y="10696"/>
                    <a:pt x="184" y="11237"/>
                  </a:cubicBezTo>
                  <a:cubicBezTo>
                    <a:pt x="0" y="12263"/>
                    <a:pt x="129" y="14236"/>
                    <a:pt x="240" y="15976"/>
                  </a:cubicBezTo>
                  <a:cubicBezTo>
                    <a:pt x="307" y="16996"/>
                    <a:pt x="363" y="17869"/>
                    <a:pt x="344" y="18379"/>
                  </a:cubicBezTo>
                  <a:cubicBezTo>
                    <a:pt x="344" y="18428"/>
                    <a:pt x="387" y="18471"/>
                    <a:pt x="436" y="18478"/>
                  </a:cubicBezTo>
                  <a:cubicBezTo>
                    <a:pt x="492" y="18478"/>
                    <a:pt x="535" y="18435"/>
                    <a:pt x="541" y="18385"/>
                  </a:cubicBezTo>
                  <a:cubicBezTo>
                    <a:pt x="553" y="17869"/>
                    <a:pt x="498" y="16984"/>
                    <a:pt x="430" y="15964"/>
                  </a:cubicBezTo>
                  <a:cubicBezTo>
                    <a:pt x="326" y="14322"/>
                    <a:pt x="191" y="12276"/>
                    <a:pt x="369" y="11274"/>
                  </a:cubicBezTo>
                  <a:cubicBezTo>
                    <a:pt x="461" y="10751"/>
                    <a:pt x="744" y="10112"/>
                    <a:pt x="1045" y="9436"/>
                  </a:cubicBezTo>
                  <a:cubicBezTo>
                    <a:pt x="1684" y="7979"/>
                    <a:pt x="2410" y="6332"/>
                    <a:pt x="1887" y="4770"/>
                  </a:cubicBezTo>
                  <a:cubicBezTo>
                    <a:pt x="1315" y="3062"/>
                    <a:pt x="1309" y="1642"/>
                    <a:pt x="1863" y="873"/>
                  </a:cubicBezTo>
                  <a:cubicBezTo>
                    <a:pt x="2188" y="419"/>
                    <a:pt x="2711" y="191"/>
                    <a:pt x="3412" y="191"/>
                  </a:cubicBezTo>
                  <a:cubicBezTo>
                    <a:pt x="5674" y="191"/>
                    <a:pt x="7739" y="2281"/>
                    <a:pt x="7763" y="2299"/>
                  </a:cubicBezTo>
                  <a:cubicBezTo>
                    <a:pt x="7782" y="2318"/>
                    <a:pt x="7805" y="2327"/>
                    <a:pt x="7829" y="2327"/>
                  </a:cubicBezTo>
                  <a:cubicBezTo>
                    <a:pt x="7853" y="2327"/>
                    <a:pt x="7877" y="2318"/>
                    <a:pt x="7899" y="2299"/>
                  </a:cubicBezTo>
                  <a:cubicBezTo>
                    <a:pt x="7929" y="2263"/>
                    <a:pt x="7929" y="2201"/>
                    <a:pt x="7899" y="2164"/>
                  </a:cubicBezTo>
                  <a:cubicBezTo>
                    <a:pt x="7806" y="2072"/>
                    <a:pt x="5753" y="1"/>
                    <a:pt x="3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63"/>
            <p:cNvSpPr/>
            <p:nvPr/>
          </p:nvSpPr>
          <p:spPr>
            <a:xfrm>
              <a:off x="6870600" y="3259125"/>
              <a:ext cx="170700" cy="456625"/>
            </a:xfrm>
            <a:custGeom>
              <a:avLst/>
              <a:gdLst/>
              <a:ahLst/>
              <a:cxnLst/>
              <a:rect l="l" t="t" r="r" b="b"/>
              <a:pathLst>
                <a:path w="6828" h="18265" extrusionOk="0">
                  <a:moveTo>
                    <a:pt x="3381" y="1"/>
                  </a:moveTo>
                  <a:cubicBezTo>
                    <a:pt x="1606" y="1"/>
                    <a:pt x="114" y="1996"/>
                    <a:pt x="54" y="2081"/>
                  </a:cubicBezTo>
                  <a:cubicBezTo>
                    <a:pt x="0" y="2156"/>
                    <a:pt x="66" y="2236"/>
                    <a:pt x="135" y="2236"/>
                  </a:cubicBezTo>
                  <a:cubicBezTo>
                    <a:pt x="161" y="2236"/>
                    <a:pt x="187" y="2224"/>
                    <a:pt x="207" y="2197"/>
                  </a:cubicBezTo>
                  <a:cubicBezTo>
                    <a:pt x="219" y="2173"/>
                    <a:pt x="1707" y="192"/>
                    <a:pt x="3388" y="192"/>
                  </a:cubicBezTo>
                  <a:cubicBezTo>
                    <a:pt x="3416" y="192"/>
                    <a:pt x="3443" y="192"/>
                    <a:pt x="3471" y="194"/>
                  </a:cubicBezTo>
                  <a:cubicBezTo>
                    <a:pt x="3803" y="194"/>
                    <a:pt x="4117" y="359"/>
                    <a:pt x="4307" y="630"/>
                  </a:cubicBezTo>
                  <a:cubicBezTo>
                    <a:pt x="4989" y="1552"/>
                    <a:pt x="4756" y="3728"/>
                    <a:pt x="4430" y="4963"/>
                  </a:cubicBezTo>
                  <a:cubicBezTo>
                    <a:pt x="4172" y="5953"/>
                    <a:pt x="4781" y="7195"/>
                    <a:pt x="5364" y="8399"/>
                  </a:cubicBezTo>
                  <a:cubicBezTo>
                    <a:pt x="5721" y="9125"/>
                    <a:pt x="6084" y="9868"/>
                    <a:pt x="6237" y="10520"/>
                  </a:cubicBezTo>
                  <a:cubicBezTo>
                    <a:pt x="6631" y="12210"/>
                    <a:pt x="6311" y="17251"/>
                    <a:pt x="6004" y="18136"/>
                  </a:cubicBezTo>
                  <a:cubicBezTo>
                    <a:pt x="5985" y="18185"/>
                    <a:pt x="6010" y="18240"/>
                    <a:pt x="6059" y="18259"/>
                  </a:cubicBezTo>
                  <a:cubicBezTo>
                    <a:pt x="6071" y="18259"/>
                    <a:pt x="6077" y="18265"/>
                    <a:pt x="6090" y="18265"/>
                  </a:cubicBezTo>
                  <a:cubicBezTo>
                    <a:pt x="6133" y="18265"/>
                    <a:pt x="6164" y="18234"/>
                    <a:pt x="6176" y="18197"/>
                  </a:cubicBezTo>
                  <a:cubicBezTo>
                    <a:pt x="6495" y="17275"/>
                    <a:pt x="6827" y="12235"/>
                    <a:pt x="6416" y="10477"/>
                  </a:cubicBezTo>
                  <a:cubicBezTo>
                    <a:pt x="6262" y="9801"/>
                    <a:pt x="5893" y="9045"/>
                    <a:pt x="5537" y="8313"/>
                  </a:cubicBezTo>
                  <a:cubicBezTo>
                    <a:pt x="4965" y="7145"/>
                    <a:pt x="4375" y="5935"/>
                    <a:pt x="4615" y="5013"/>
                  </a:cubicBezTo>
                  <a:cubicBezTo>
                    <a:pt x="4903" y="3918"/>
                    <a:pt x="5235" y="1570"/>
                    <a:pt x="4455" y="519"/>
                  </a:cubicBezTo>
                  <a:cubicBezTo>
                    <a:pt x="4233" y="200"/>
                    <a:pt x="3871" y="9"/>
                    <a:pt x="3484" y="3"/>
                  </a:cubicBezTo>
                  <a:cubicBezTo>
                    <a:pt x="3449" y="1"/>
                    <a:pt x="3415" y="1"/>
                    <a:pt x="338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63"/>
            <p:cNvSpPr/>
            <p:nvPr/>
          </p:nvSpPr>
          <p:spPr>
            <a:xfrm>
              <a:off x="6746700" y="3356150"/>
              <a:ext cx="130475" cy="983200"/>
            </a:xfrm>
            <a:custGeom>
              <a:avLst/>
              <a:gdLst/>
              <a:ahLst/>
              <a:cxnLst/>
              <a:rect l="l" t="t" r="r" b="b"/>
              <a:pathLst>
                <a:path w="5219" h="39328" extrusionOk="0">
                  <a:moveTo>
                    <a:pt x="1875" y="8618"/>
                  </a:moveTo>
                  <a:cubicBezTo>
                    <a:pt x="1883" y="8618"/>
                    <a:pt x="1891" y="8618"/>
                    <a:pt x="1899" y="8618"/>
                  </a:cubicBezTo>
                  <a:cubicBezTo>
                    <a:pt x="1908" y="8618"/>
                    <a:pt x="1916" y="8618"/>
                    <a:pt x="1924" y="8618"/>
                  </a:cubicBezTo>
                  <a:cubicBezTo>
                    <a:pt x="2211" y="8618"/>
                    <a:pt x="2490" y="8722"/>
                    <a:pt x="2705" y="8901"/>
                  </a:cubicBezTo>
                  <a:cubicBezTo>
                    <a:pt x="3080" y="9208"/>
                    <a:pt x="3233" y="9620"/>
                    <a:pt x="3166" y="10143"/>
                  </a:cubicBezTo>
                  <a:cubicBezTo>
                    <a:pt x="3104" y="10155"/>
                    <a:pt x="3043" y="10161"/>
                    <a:pt x="2981" y="10167"/>
                  </a:cubicBezTo>
                  <a:cubicBezTo>
                    <a:pt x="2908" y="10174"/>
                    <a:pt x="2834" y="10178"/>
                    <a:pt x="2760" y="10178"/>
                  </a:cubicBezTo>
                  <a:cubicBezTo>
                    <a:pt x="2022" y="10178"/>
                    <a:pt x="1305" y="9831"/>
                    <a:pt x="1076" y="9479"/>
                  </a:cubicBezTo>
                  <a:cubicBezTo>
                    <a:pt x="885" y="9196"/>
                    <a:pt x="1051" y="8975"/>
                    <a:pt x="1168" y="8870"/>
                  </a:cubicBezTo>
                  <a:cubicBezTo>
                    <a:pt x="1370" y="8709"/>
                    <a:pt x="1619" y="8618"/>
                    <a:pt x="1875" y="8618"/>
                  </a:cubicBezTo>
                  <a:close/>
                  <a:moveTo>
                    <a:pt x="5010" y="1"/>
                  </a:moveTo>
                  <a:cubicBezTo>
                    <a:pt x="4954" y="1"/>
                    <a:pt x="4911" y="44"/>
                    <a:pt x="4911" y="99"/>
                  </a:cubicBezTo>
                  <a:cubicBezTo>
                    <a:pt x="4917" y="173"/>
                    <a:pt x="5034" y="7536"/>
                    <a:pt x="4352" y="9178"/>
                  </a:cubicBezTo>
                  <a:cubicBezTo>
                    <a:pt x="4180" y="9620"/>
                    <a:pt x="3817" y="9964"/>
                    <a:pt x="3362" y="10100"/>
                  </a:cubicBezTo>
                  <a:cubicBezTo>
                    <a:pt x="3411" y="9540"/>
                    <a:pt x="3233" y="9098"/>
                    <a:pt x="2821" y="8766"/>
                  </a:cubicBezTo>
                  <a:cubicBezTo>
                    <a:pt x="2540" y="8532"/>
                    <a:pt x="2210" y="8432"/>
                    <a:pt x="1898" y="8432"/>
                  </a:cubicBezTo>
                  <a:cubicBezTo>
                    <a:pt x="1563" y="8432"/>
                    <a:pt x="1249" y="8547"/>
                    <a:pt x="1039" y="8735"/>
                  </a:cubicBezTo>
                  <a:cubicBezTo>
                    <a:pt x="768" y="8975"/>
                    <a:pt x="719" y="9294"/>
                    <a:pt x="910" y="9583"/>
                  </a:cubicBezTo>
                  <a:cubicBezTo>
                    <a:pt x="1173" y="9987"/>
                    <a:pt x="1953" y="10375"/>
                    <a:pt x="2760" y="10375"/>
                  </a:cubicBezTo>
                  <a:cubicBezTo>
                    <a:pt x="2837" y="10375"/>
                    <a:pt x="2916" y="10371"/>
                    <a:pt x="2994" y="10364"/>
                  </a:cubicBezTo>
                  <a:cubicBezTo>
                    <a:pt x="3037" y="10364"/>
                    <a:pt x="3086" y="10358"/>
                    <a:pt x="3135" y="10345"/>
                  </a:cubicBezTo>
                  <a:lnTo>
                    <a:pt x="3135" y="10345"/>
                  </a:lnTo>
                  <a:cubicBezTo>
                    <a:pt x="3024" y="10862"/>
                    <a:pt x="2729" y="11483"/>
                    <a:pt x="2244" y="12202"/>
                  </a:cubicBezTo>
                  <a:cubicBezTo>
                    <a:pt x="1623" y="13118"/>
                    <a:pt x="332" y="15533"/>
                    <a:pt x="1666" y="18158"/>
                  </a:cubicBezTo>
                  <a:cubicBezTo>
                    <a:pt x="2311" y="19436"/>
                    <a:pt x="1697" y="20598"/>
                    <a:pt x="1045" y="21828"/>
                  </a:cubicBezTo>
                  <a:cubicBezTo>
                    <a:pt x="621" y="22627"/>
                    <a:pt x="178" y="23463"/>
                    <a:pt x="105" y="24342"/>
                  </a:cubicBezTo>
                  <a:cubicBezTo>
                    <a:pt x="0" y="25565"/>
                    <a:pt x="516" y="26942"/>
                    <a:pt x="1020" y="28282"/>
                  </a:cubicBezTo>
                  <a:cubicBezTo>
                    <a:pt x="1438" y="29363"/>
                    <a:pt x="1863" y="30488"/>
                    <a:pt x="1942" y="31515"/>
                  </a:cubicBezTo>
                  <a:cubicBezTo>
                    <a:pt x="2133" y="33844"/>
                    <a:pt x="1819" y="38135"/>
                    <a:pt x="1537" y="39210"/>
                  </a:cubicBezTo>
                  <a:cubicBezTo>
                    <a:pt x="1524" y="39260"/>
                    <a:pt x="1549" y="39309"/>
                    <a:pt x="1604" y="39327"/>
                  </a:cubicBezTo>
                  <a:lnTo>
                    <a:pt x="1629" y="39327"/>
                  </a:lnTo>
                  <a:cubicBezTo>
                    <a:pt x="1666" y="39321"/>
                    <a:pt x="1697" y="39296"/>
                    <a:pt x="1709" y="39260"/>
                  </a:cubicBezTo>
                  <a:cubicBezTo>
                    <a:pt x="1998" y="38166"/>
                    <a:pt x="2317" y="33838"/>
                    <a:pt x="2127" y="31496"/>
                  </a:cubicBezTo>
                  <a:cubicBezTo>
                    <a:pt x="2041" y="30439"/>
                    <a:pt x="1611" y="29308"/>
                    <a:pt x="1193" y="28208"/>
                  </a:cubicBezTo>
                  <a:cubicBezTo>
                    <a:pt x="701" y="26892"/>
                    <a:pt x="184" y="25534"/>
                    <a:pt x="289" y="24360"/>
                  </a:cubicBezTo>
                  <a:cubicBezTo>
                    <a:pt x="363" y="23512"/>
                    <a:pt x="793" y="22700"/>
                    <a:pt x="1211" y="21914"/>
                  </a:cubicBezTo>
                  <a:cubicBezTo>
                    <a:pt x="1856" y="20697"/>
                    <a:pt x="2520" y="19436"/>
                    <a:pt x="1832" y="18072"/>
                  </a:cubicBezTo>
                  <a:cubicBezTo>
                    <a:pt x="541" y="15533"/>
                    <a:pt x="1795" y="13198"/>
                    <a:pt x="2397" y="12306"/>
                  </a:cubicBezTo>
                  <a:cubicBezTo>
                    <a:pt x="2920" y="11538"/>
                    <a:pt x="3227" y="10868"/>
                    <a:pt x="3332" y="10309"/>
                  </a:cubicBezTo>
                  <a:cubicBezTo>
                    <a:pt x="3879" y="10173"/>
                    <a:pt x="4327" y="9780"/>
                    <a:pt x="4524" y="9251"/>
                  </a:cubicBezTo>
                  <a:cubicBezTo>
                    <a:pt x="5219" y="7573"/>
                    <a:pt x="5108" y="400"/>
                    <a:pt x="5102" y="93"/>
                  </a:cubicBezTo>
                  <a:cubicBezTo>
                    <a:pt x="5102" y="44"/>
                    <a:pt x="5059" y="1"/>
                    <a:pt x="501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3"/>
            <p:cNvSpPr/>
            <p:nvPr/>
          </p:nvSpPr>
          <p:spPr>
            <a:xfrm>
              <a:off x="6854725" y="3355225"/>
              <a:ext cx="106350" cy="987200"/>
            </a:xfrm>
            <a:custGeom>
              <a:avLst/>
              <a:gdLst/>
              <a:ahLst/>
              <a:cxnLst/>
              <a:rect l="l" t="t" r="r" b="b"/>
              <a:pathLst>
                <a:path w="4254" h="39488" extrusionOk="0">
                  <a:moveTo>
                    <a:pt x="2703" y="8767"/>
                  </a:moveTo>
                  <a:cubicBezTo>
                    <a:pt x="2801" y="8767"/>
                    <a:pt x="2893" y="8778"/>
                    <a:pt x="2975" y="8803"/>
                  </a:cubicBezTo>
                  <a:cubicBezTo>
                    <a:pt x="3178" y="8852"/>
                    <a:pt x="3332" y="9024"/>
                    <a:pt x="3350" y="9233"/>
                  </a:cubicBezTo>
                  <a:cubicBezTo>
                    <a:pt x="3412" y="9651"/>
                    <a:pt x="2932" y="10204"/>
                    <a:pt x="2330" y="10419"/>
                  </a:cubicBezTo>
                  <a:cubicBezTo>
                    <a:pt x="2220" y="10458"/>
                    <a:pt x="2046" y="10506"/>
                    <a:pt x="1850" y="10506"/>
                  </a:cubicBezTo>
                  <a:cubicBezTo>
                    <a:pt x="1675" y="10506"/>
                    <a:pt x="1483" y="10468"/>
                    <a:pt x="1303" y="10352"/>
                  </a:cubicBezTo>
                  <a:cubicBezTo>
                    <a:pt x="1223" y="9915"/>
                    <a:pt x="1260" y="9547"/>
                    <a:pt x="1426" y="9344"/>
                  </a:cubicBezTo>
                  <a:cubicBezTo>
                    <a:pt x="1718" y="9002"/>
                    <a:pt x="2265" y="8767"/>
                    <a:pt x="2703" y="8767"/>
                  </a:cubicBezTo>
                  <a:close/>
                  <a:moveTo>
                    <a:pt x="344" y="1"/>
                  </a:moveTo>
                  <a:cubicBezTo>
                    <a:pt x="289" y="1"/>
                    <a:pt x="246" y="44"/>
                    <a:pt x="246" y="93"/>
                  </a:cubicBezTo>
                  <a:cubicBezTo>
                    <a:pt x="234" y="449"/>
                    <a:pt x="0" y="8784"/>
                    <a:pt x="799" y="10087"/>
                  </a:cubicBezTo>
                  <a:cubicBezTo>
                    <a:pt x="885" y="10235"/>
                    <a:pt x="996" y="10358"/>
                    <a:pt x="1131" y="10462"/>
                  </a:cubicBezTo>
                  <a:cubicBezTo>
                    <a:pt x="1297" y="11261"/>
                    <a:pt x="1789" y="12226"/>
                    <a:pt x="2391" y="12921"/>
                  </a:cubicBezTo>
                  <a:cubicBezTo>
                    <a:pt x="2938" y="13554"/>
                    <a:pt x="2606" y="14851"/>
                    <a:pt x="2256" y="16222"/>
                  </a:cubicBezTo>
                  <a:cubicBezTo>
                    <a:pt x="2004" y="17224"/>
                    <a:pt x="1740" y="18250"/>
                    <a:pt x="1764" y="19166"/>
                  </a:cubicBezTo>
                  <a:cubicBezTo>
                    <a:pt x="1807" y="20549"/>
                    <a:pt x="2348" y="21594"/>
                    <a:pt x="2871" y="22608"/>
                  </a:cubicBezTo>
                  <a:cubicBezTo>
                    <a:pt x="3178" y="23211"/>
                    <a:pt x="3473" y="23776"/>
                    <a:pt x="3639" y="24379"/>
                  </a:cubicBezTo>
                  <a:cubicBezTo>
                    <a:pt x="4063" y="25921"/>
                    <a:pt x="3031" y="29695"/>
                    <a:pt x="2410" y="31287"/>
                  </a:cubicBezTo>
                  <a:cubicBezTo>
                    <a:pt x="1826" y="32787"/>
                    <a:pt x="2059" y="37871"/>
                    <a:pt x="2440" y="39413"/>
                  </a:cubicBezTo>
                  <a:cubicBezTo>
                    <a:pt x="2447" y="39456"/>
                    <a:pt x="2490" y="39487"/>
                    <a:pt x="2533" y="39487"/>
                  </a:cubicBezTo>
                  <a:cubicBezTo>
                    <a:pt x="2533" y="39487"/>
                    <a:pt x="2539" y="39487"/>
                    <a:pt x="2545" y="39481"/>
                  </a:cubicBezTo>
                  <a:cubicBezTo>
                    <a:pt x="2594" y="39469"/>
                    <a:pt x="2631" y="39420"/>
                    <a:pt x="2619" y="39370"/>
                  </a:cubicBezTo>
                  <a:cubicBezTo>
                    <a:pt x="2250" y="37883"/>
                    <a:pt x="2016" y="32793"/>
                    <a:pt x="2582" y="31349"/>
                  </a:cubicBezTo>
                  <a:cubicBezTo>
                    <a:pt x="3209" y="29745"/>
                    <a:pt x="4254" y="25909"/>
                    <a:pt x="3817" y="24323"/>
                  </a:cubicBezTo>
                  <a:cubicBezTo>
                    <a:pt x="3651" y="23709"/>
                    <a:pt x="3350" y="23131"/>
                    <a:pt x="3037" y="22522"/>
                  </a:cubicBezTo>
                  <a:cubicBezTo>
                    <a:pt x="2527" y="21526"/>
                    <a:pt x="1992" y="20494"/>
                    <a:pt x="1955" y="19154"/>
                  </a:cubicBezTo>
                  <a:cubicBezTo>
                    <a:pt x="1930" y="18269"/>
                    <a:pt x="2188" y="17254"/>
                    <a:pt x="2440" y="16265"/>
                  </a:cubicBezTo>
                  <a:cubicBezTo>
                    <a:pt x="2803" y="14845"/>
                    <a:pt x="3141" y="13505"/>
                    <a:pt x="2533" y="12792"/>
                  </a:cubicBezTo>
                  <a:cubicBezTo>
                    <a:pt x="1955" y="12122"/>
                    <a:pt x="1531" y="11292"/>
                    <a:pt x="1353" y="10591"/>
                  </a:cubicBezTo>
                  <a:lnTo>
                    <a:pt x="1353" y="10591"/>
                  </a:lnTo>
                  <a:cubicBezTo>
                    <a:pt x="1503" y="10661"/>
                    <a:pt x="1672" y="10696"/>
                    <a:pt x="1851" y="10696"/>
                  </a:cubicBezTo>
                  <a:cubicBezTo>
                    <a:pt x="2022" y="10696"/>
                    <a:pt x="2202" y="10664"/>
                    <a:pt x="2385" y="10598"/>
                  </a:cubicBezTo>
                  <a:cubicBezTo>
                    <a:pt x="3006" y="10376"/>
                    <a:pt x="3615" y="9762"/>
                    <a:pt x="3535" y="9202"/>
                  </a:cubicBezTo>
                  <a:cubicBezTo>
                    <a:pt x="3504" y="8920"/>
                    <a:pt x="3301" y="8680"/>
                    <a:pt x="3024" y="8612"/>
                  </a:cubicBezTo>
                  <a:cubicBezTo>
                    <a:pt x="2928" y="8585"/>
                    <a:pt x="2822" y="8572"/>
                    <a:pt x="2710" y="8572"/>
                  </a:cubicBezTo>
                  <a:cubicBezTo>
                    <a:pt x="2213" y="8572"/>
                    <a:pt x="1610" y="8828"/>
                    <a:pt x="1279" y="9215"/>
                  </a:cubicBezTo>
                  <a:cubicBezTo>
                    <a:pt x="1094" y="9430"/>
                    <a:pt x="1039" y="9768"/>
                    <a:pt x="1082" y="10161"/>
                  </a:cubicBezTo>
                  <a:cubicBezTo>
                    <a:pt x="1033" y="10106"/>
                    <a:pt x="996" y="10051"/>
                    <a:pt x="959" y="9989"/>
                  </a:cubicBezTo>
                  <a:cubicBezTo>
                    <a:pt x="191" y="8729"/>
                    <a:pt x="430" y="185"/>
                    <a:pt x="430" y="99"/>
                  </a:cubicBezTo>
                  <a:cubicBezTo>
                    <a:pt x="437" y="44"/>
                    <a:pt x="394" y="1"/>
                    <a:pt x="344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3"/>
            <p:cNvSpPr/>
            <p:nvPr/>
          </p:nvSpPr>
          <p:spPr>
            <a:xfrm>
              <a:off x="6658800" y="3262225"/>
              <a:ext cx="210225" cy="446150"/>
            </a:xfrm>
            <a:custGeom>
              <a:avLst/>
              <a:gdLst/>
              <a:ahLst/>
              <a:cxnLst/>
              <a:rect l="l" t="t" r="r" b="b"/>
              <a:pathLst>
                <a:path w="8409" h="17846" extrusionOk="0">
                  <a:moveTo>
                    <a:pt x="5163" y="1"/>
                  </a:moveTo>
                  <a:cubicBezTo>
                    <a:pt x="4862" y="1"/>
                    <a:pt x="4541" y="46"/>
                    <a:pt x="4198" y="149"/>
                  </a:cubicBezTo>
                  <a:cubicBezTo>
                    <a:pt x="2951" y="531"/>
                    <a:pt x="2078" y="1496"/>
                    <a:pt x="1623" y="3001"/>
                  </a:cubicBezTo>
                  <a:cubicBezTo>
                    <a:pt x="1168" y="4507"/>
                    <a:pt x="1254" y="6130"/>
                    <a:pt x="1346" y="6966"/>
                  </a:cubicBezTo>
                  <a:cubicBezTo>
                    <a:pt x="1592" y="9271"/>
                    <a:pt x="1936" y="12424"/>
                    <a:pt x="811" y="13832"/>
                  </a:cubicBezTo>
                  <a:cubicBezTo>
                    <a:pt x="0" y="14846"/>
                    <a:pt x="363" y="15983"/>
                    <a:pt x="627" y="16813"/>
                  </a:cubicBezTo>
                  <a:cubicBezTo>
                    <a:pt x="744" y="17188"/>
                    <a:pt x="848" y="17514"/>
                    <a:pt x="824" y="17741"/>
                  </a:cubicBezTo>
                  <a:cubicBezTo>
                    <a:pt x="818" y="17790"/>
                    <a:pt x="855" y="17840"/>
                    <a:pt x="904" y="17846"/>
                  </a:cubicBezTo>
                  <a:lnTo>
                    <a:pt x="916" y="17846"/>
                  </a:lnTo>
                  <a:cubicBezTo>
                    <a:pt x="959" y="17846"/>
                    <a:pt x="1002" y="17809"/>
                    <a:pt x="1008" y="17766"/>
                  </a:cubicBezTo>
                  <a:cubicBezTo>
                    <a:pt x="1039" y="17502"/>
                    <a:pt x="934" y="17157"/>
                    <a:pt x="805" y="16758"/>
                  </a:cubicBezTo>
                  <a:cubicBezTo>
                    <a:pt x="541" y="15922"/>
                    <a:pt x="209" y="14883"/>
                    <a:pt x="959" y="13949"/>
                  </a:cubicBezTo>
                  <a:cubicBezTo>
                    <a:pt x="2133" y="12486"/>
                    <a:pt x="1789" y="9283"/>
                    <a:pt x="1531" y="6948"/>
                  </a:cubicBezTo>
                  <a:cubicBezTo>
                    <a:pt x="1242" y="4237"/>
                    <a:pt x="1801" y="1078"/>
                    <a:pt x="4254" y="334"/>
                  </a:cubicBezTo>
                  <a:cubicBezTo>
                    <a:pt x="4583" y="235"/>
                    <a:pt x="4892" y="191"/>
                    <a:pt x="5179" y="191"/>
                  </a:cubicBezTo>
                  <a:cubicBezTo>
                    <a:pt x="7172" y="191"/>
                    <a:pt x="8164" y="2279"/>
                    <a:pt x="8212" y="2381"/>
                  </a:cubicBezTo>
                  <a:cubicBezTo>
                    <a:pt x="8226" y="2417"/>
                    <a:pt x="8263" y="2437"/>
                    <a:pt x="8300" y="2437"/>
                  </a:cubicBezTo>
                  <a:cubicBezTo>
                    <a:pt x="8312" y="2437"/>
                    <a:pt x="8324" y="2435"/>
                    <a:pt x="8335" y="2430"/>
                  </a:cubicBezTo>
                  <a:cubicBezTo>
                    <a:pt x="8384" y="2405"/>
                    <a:pt x="8409" y="2350"/>
                    <a:pt x="8384" y="2301"/>
                  </a:cubicBezTo>
                  <a:cubicBezTo>
                    <a:pt x="8374" y="2274"/>
                    <a:pt x="7291" y="1"/>
                    <a:pt x="516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3"/>
            <p:cNvSpPr/>
            <p:nvPr/>
          </p:nvSpPr>
          <p:spPr>
            <a:xfrm>
              <a:off x="6869550" y="3274050"/>
              <a:ext cx="167750" cy="433875"/>
            </a:xfrm>
            <a:custGeom>
              <a:avLst/>
              <a:gdLst/>
              <a:ahLst/>
              <a:cxnLst/>
              <a:rect l="l" t="t" r="r" b="b"/>
              <a:pathLst>
                <a:path w="6710" h="17355" extrusionOk="0">
                  <a:moveTo>
                    <a:pt x="2889" y="0"/>
                  </a:moveTo>
                  <a:cubicBezTo>
                    <a:pt x="1277" y="0"/>
                    <a:pt x="69" y="1554"/>
                    <a:pt x="59" y="1570"/>
                  </a:cubicBezTo>
                  <a:cubicBezTo>
                    <a:pt x="1" y="1645"/>
                    <a:pt x="65" y="1727"/>
                    <a:pt x="136" y="1727"/>
                  </a:cubicBezTo>
                  <a:cubicBezTo>
                    <a:pt x="163" y="1727"/>
                    <a:pt x="190" y="1715"/>
                    <a:pt x="212" y="1686"/>
                  </a:cubicBezTo>
                  <a:cubicBezTo>
                    <a:pt x="223" y="1666"/>
                    <a:pt x="1373" y="191"/>
                    <a:pt x="2886" y="191"/>
                  </a:cubicBezTo>
                  <a:cubicBezTo>
                    <a:pt x="3155" y="191"/>
                    <a:pt x="3435" y="237"/>
                    <a:pt x="3722" y="346"/>
                  </a:cubicBezTo>
                  <a:cubicBezTo>
                    <a:pt x="5486" y="1016"/>
                    <a:pt x="5449" y="5946"/>
                    <a:pt x="5185" y="8460"/>
                  </a:cubicBezTo>
                  <a:cubicBezTo>
                    <a:pt x="4988" y="10304"/>
                    <a:pt x="5867" y="13420"/>
                    <a:pt x="6187" y="14115"/>
                  </a:cubicBezTo>
                  <a:cubicBezTo>
                    <a:pt x="6513" y="14810"/>
                    <a:pt x="6365" y="16727"/>
                    <a:pt x="6095" y="17213"/>
                  </a:cubicBezTo>
                  <a:cubicBezTo>
                    <a:pt x="6070" y="17262"/>
                    <a:pt x="6089" y="17317"/>
                    <a:pt x="6138" y="17342"/>
                  </a:cubicBezTo>
                  <a:cubicBezTo>
                    <a:pt x="6150" y="17348"/>
                    <a:pt x="6162" y="17354"/>
                    <a:pt x="6181" y="17354"/>
                  </a:cubicBezTo>
                  <a:cubicBezTo>
                    <a:pt x="6212" y="17354"/>
                    <a:pt x="6242" y="17336"/>
                    <a:pt x="6261" y="17305"/>
                  </a:cubicBezTo>
                  <a:cubicBezTo>
                    <a:pt x="6550" y="16777"/>
                    <a:pt x="6710" y="14785"/>
                    <a:pt x="6359" y="14035"/>
                  </a:cubicBezTo>
                  <a:cubicBezTo>
                    <a:pt x="6040" y="13353"/>
                    <a:pt x="5179" y="10292"/>
                    <a:pt x="5370" y="8485"/>
                  </a:cubicBezTo>
                  <a:cubicBezTo>
                    <a:pt x="5400" y="8177"/>
                    <a:pt x="6126" y="1059"/>
                    <a:pt x="3790" y="168"/>
                  </a:cubicBezTo>
                  <a:cubicBezTo>
                    <a:pt x="3480" y="50"/>
                    <a:pt x="3178" y="0"/>
                    <a:pt x="288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3"/>
            <p:cNvSpPr/>
            <p:nvPr/>
          </p:nvSpPr>
          <p:spPr>
            <a:xfrm>
              <a:off x="6756825" y="3367250"/>
              <a:ext cx="130500" cy="756650"/>
            </a:xfrm>
            <a:custGeom>
              <a:avLst/>
              <a:gdLst/>
              <a:ahLst/>
              <a:cxnLst/>
              <a:rect l="l" t="t" r="r" b="b"/>
              <a:pathLst>
                <a:path w="5220" h="30266" extrusionOk="0">
                  <a:moveTo>
                    <a:pt x="1826" y="7541"/>
                  </a:moveTo>
                  <a:cubicBezTo>
                    <a:pt x="2011" y="7541"/>
                    <a:pt x="2195" y="7572"/>
                    <a:pt x="2373" y="7633"/>
                  </a:cubicBezTo>
                  <a:cubicBezTo>
                    <a:pt x="2902" y="7818"/>
                    <a:pt x="3400" y="8236"/>
                    <a:pt x="3504" y="8813"/>
                  </a:cubicBezTo>
                  <a:cubicBezTo>
                    <a:pt x="3099" y="9109"/>
                    <a:pt x="2620" y="9245"/>
                    <a:pt x="2178" y="9245"/>
                  </a:cubicBezTo>
                  <a:cubicBezTo>
                    <a:pt x="1831" y="9245"/>
                    <a:pt x="1507" y="9161"/>
                    <a:pt x="1261" y="9004"/>
                  </a:cubicBezTo>
                  <a:cubicBezTo>
                    <a:pt x="1052" y="8875"/>
                    <a:pt x="738" y="8574"/>
                    <a:pt x="947" y="8064"/>
                  </a:cubicBezTo>
                  <a:cubicBezTo>
                    <a:pt x="1101" y="7689"/>
                    <a:pt x="1445" y="7541"/>
                    <a:pt x="1826" y="7541"/>
                  </a:cubicBezTo>
                  <a:close/>
                  <a:moveTo>
                    <a:pt x="4373" y="0"/>
                  </a:moveTo>
                  <a:cubicBezTo>
                    <a:pt x="4324" y="0"/>
                    <a:pt x="4276" y="34"/>
                    <a:pt x="4279" y="97"/>
                  </a:cubicBezTo>
                  <a:cubicBezTo>
                    <a:pt x="4291" y="171"/>
                    <a:pt x="5023" y="7240"/>
                    <a:pt x="3830" y="8525"/>
                  </a:cubicBezTo>
                  <a:cubicBezTo>
                    <a:pt x="3775" y="8580"/>
                    <a:pt x="3726" y="8629"/>
                    <a:pt x="3670" y="8678"/>
                  </a:cubicBezTo>
                  <a:cubicBezTo>
                    <a:pt x="3517" y="8094"/>
                    <a:pt x="3006" y="7646"/>
                    <a:pt x="2435" y="7449"/>
                  </a:cubicBezTo>
                  <a:cubicBezTo>
                    <a:pt x="2238" y="7382"/>
                    <a:pt x="2028" y="7344"/>
                    <a:pt x="1825" y="7344"/>
                  </a:cubicBezTo>
                  <a:cubicBezTo>
                    <a:pt x="1377" y="7344"/>
                    <a:pt x="960" y="7529"/>
                    <a:pt x="769" y="7990"/>
                  </a:cubicBezTo>
                  <a:cubicBezTo>
                    <a:pt x="585" y="8451"/>
                    <a:pt x="726" y="8887"/>
                    <a:pt x="1156" y="9164"/>
                  </a:cubicBezTo>
                  <a:cubicBezTo>
                    <a:pt x="1429" y="9337"/>
                    <a:pt x="1789" y="9430"/>
                    <a:pt x="2174" y="9430"/>
                  </a:cubicBezTo>
                  <a:cubicBezTo>
                    <a:pt x="2624" y="9430"/>
                    <a:pt x="3109" y="9303"/>
                    <a:pt x="3529" y="9029"/>
                  </a:cubicBezTo>
                  <a:lnTo>
                    <a:pt x="3529" y="9029"/>
                  </a:lnTo>
                  <a:cubicBezTo>
                    <a:pt x="3529" y="9164"/>
                    <a:pt x="3511" y="9293"/>
                    <a:pt x="3474" y="9422"/>
                  </a:cubicBezTo>
                  <a:cubicBezTo>
                    <a:pt x="3326" y="9951"/>
                    <a:pt x="2994" y="10707"/>
                    <a:pt x="2607" y="11573"/>
                  </a:cubicBezTo>
                  <a:cubicBezTo>
                    <a:pt x="1765" y="13473"/>
                    <a:pt x="615" y="16067"/>
                    <a:pt x="523" y="18390"/>
                  </a:cubicBezTo>
                  <a:cubicBezTo>
                    <a:pt x="468" y="19865"/>
                    <a:pt x="597" y="21162"/>
                    <a:pt x="708" y="22299"/>
                  </a:cubicBezTo>
                  <a:cubicBezTo>
                    <a:pt x="849" y="23725"/>
                    <a:pt x="972" y="24955"/>
                    <a:pt x="658" y="25963"/>
                  </a:cubicBezTo>
                  <a:cubicBezTo>
                    <a:pt x="136" y="27653"/>
                    <a:pt x="1" y="28919"/>
                    <a:pt x="210" y="30192"/>
                  </a:cubicBezTo>
                  <a:cubicBezTo>
                    <a:pt x="222" y="30235"/>
                    <a:pt x="259" y="30266"/>
                    <a:pt x="302" y="30266"/>
                  </a:cubicBezTo>
                  <a:lnTo>
                    <a:pt x="320" y="30259"/>
                  </a:lnTo>
                  <a:cubicBezTo>
                    <a:pt x="370" y="30253"/>
                    <a:pt x="406" y="30204"/>
                    <a:pt x="394" y="30155"/>
                  </a:cubicBezTo>
                  <a:cubicBezTo>
                    <a:pt x="191" y="28913"/>
                    <a:pt x="320" y="27678"/>
                    <a:pt x="837" y="26018"/>
                  </a:cubicBezTo>
                  <a:cubicBezTo>
                    <a:pt x="1162" y="24967"/>
                    <a:pt x="1040" y="23719"/>
                    <a:pt x="898" y="22281"/>
                  </a:cubicBezTo>
                  <a:cubicBezTo>
                    <a:pt x="788" y="21144"/>
                    <a:pt x="658" y="19859"/>
                    <a:pt x="714" y="18390"/>
                  </a:cubicBezTo>
                  <a:cubicBezTo>
                    <a:pt x="800" y="16104"/>
                    <a:pt x="1943" y="13528"/>
                    <a:pt x="2779" y="11647"/>
                  </a:cubicBezTo>
                  <a:cubicBezTo>
                    <a:pt x="3172" y="10768"/>
                    <a:pt x="3504" y="10012"/>
                    <a:pt x="3658" y="9471"/>
                  </a:cubicBezTo>
                  <a:cubicBezTo>
                    <a:pt x="3707" y="9281"/>
                    <a:pt x="3726" y="9090"/>
                    <a:pt x="3707" y="8893"/>
                  </a:cubicBezTo>
                  <a:cubicBezTo>
                    <a:pt x="3799" y="8820"/>
                    <a:pt x="3885" y="8740"/>
                    <a:pt x="3965" y="8654"/>
                  </a:cubicBezTo>
                  <a:cubicBezTo>
                    <a:pt x="5219" y="7308"/>
                    <a:pt x="4500" y="374"/>
                    <a:pt x="4469" y="79"/>
                  </a:cubicBezTo>
                  <a:cubicBezTo>
                    <a:pt x="4458" y="25"/>
                    <a:pt x="4415" y="0"/>
                    <a:pt x="437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63"/>
            <p:cNvSpPr/>
            <p:nvPr/>
          </p:nvSpPr>
          <p:spPr>
            <a:xfrm>
              <a:off x="6836750" y="3361175"/>
              <a:ext cx="115100" cy="758125"/>
            </a:xfrm>
            <a:custGeom>
              <a:avLst/>
              <a:gdLst/>
              <a:ahLst/>
              <a:cxnLst/>
              <a:rect l="l" t="t" r="r" b="b"/>
              <a:pathLst>
                <a:path w="4604" h="30325" extrusionOk="0">
                  <a:moveTo>
                    <a:pt x="3130" y="8132"/>
                  </a:moveTo>
                  <a:cubicBezTo>
                    <a:pt x="3295" y="8132"/>
                    <a:pt x="3448" y="8176"/>
                    <a:pt x="3577" y="8264"/>
                  </a:cubicBezTo>
                  <a:cubicBezTo>
                    <a:pt x="3725" y="8368"/>
                    <a:pt x="3793" y="8559"/>
                    <a:pt x="3750" y="8731"/>
                  </a:cubicBezTo>
                  <a:cubicBezTo>
                    <a:pt x="3700" y="9056"/>
                    <a:pt x="3387" y="9468"/>
                    <a:pt x="2920" y="9604"/>
                  </a:cubicBezTo>
                  <a:cubicBezTo>
                    <a:pt x="2822" y="9631"/>
                    <a:pt x="2724" y="9644"/>
                    <a:pt x="2626" y="9644"/>
                  </a:cubicBezTo>
                  <a:cubicBezTo>
                    <a:pt x="2324" y="9644"/>
                    <a:pt x="2024" y="9517"/>
                    <a:pt x="1741" y="9267"/>
                  </a:cubicBezTo>
                  <a:lnTo>
                    <a:pt x="1741" y="9267"/>
                  </a:lnTo>
                  <a:cubicBezTo>
                    <a:pt x="1865" y="8900"/>
                    <a:pt x="2104" y="8588"/>
                    <a:pt x="2422" y="8374"/>
                  </a:cubicBezTo>
                  <a:cubicBezTo>
                    <a:pt x="2657" y="8214"/>
                    <a:pt x="2904" y="8132"/>
                    <a:pt x="3130" y="8132"/>
                  </a:cubicBezTo>
                  <a:close/>
                  <a:moveTo>
                    <a:pt x="1584" y="0"/>
                  </a:moveTo>
                  <a:cubicBezTo>
                    <a:pt x="1544" y="0"/>
                    <a:pt x="1504" y="24"/>
                    <a:pt x="1494" y="76"/>
                  </a:cubicBezTo>
                  <a:cubicBezTo>
                    <a:pt x="1432" y="383"/>
                    <a:pt x="0" y="7594"/>
                    <a:pt x="1408" y="9198"/>
                  </a:cubicBezTo>
                  <a:cubicBezTo>
                    <a:pt x="1451" y="9241"/>
                    <a:pt x="1488" y="9284"/>
                    <a:pt x="1524" y="9321"/>
                  </a:cubicBezTo>
                  <a:cubicBezTo>
                    <a:pt x="1451" y="9597"/>
                    <a:pt x="1445" y="9892"/>
                    <a:pt x="1512" y="10169"/>
                  </a:cubicBezTo>
                  <a:cubicBezTo>
                    <a:pt x="1604" y="10593"/>
                    <a:pt x="1856" y="11232"/>
                    <a:pt x="2176" y="12050"/>
                  </a:cubicBezTo>
                  <a:cubicBezTo>
                    <a:pt x="2926" y="13968"/>
                    <a:pt x="4057" y="16857"/>
                    <a:pt x="4235" y="19660"/>
                  </a:cubicBezTo>
                  <a:cubicBezTo>
                    <a:pt x="4413" y="22512"/>
                    <a:pt x="3946" y="24380"/>
                    <a:pt x="3664" y="25499"/>
                  </a:cubicBezTo>
                  <a:cubicBezTo>
                    <a:pt x="3547" y="25942"/>
                    <a:pt x="3473" y="26267"/>
                    <a:pt x="3473" y="26489"/>
                  </a:cubicBezTo>
                  <a:cubicBezTo>
                    <a:pt x="3473" y="26839"/>
                    <a:pt x="3565" y="27349"/>
                    <a:pt x="3670" y="27933"/>
                  </a:cubicBezTo>
                  <a:cubicBezTo>
                    <a:pt x="3799" y="28640"/>
                    <a:pt x="3946" y="29439"/>
                    <a:pt x="3977" y="30232"/>
                  </a:cubicBezTo>
                  <a:cubicBezTo>
                    <a:pt x="3977" y="30281"/>
                    <a:pt x="4020" y="30324"/>
                    <a:pt x="4075" y="30324"/>
                  </a:cubicBezTo>
                  <a:lnTo>
                    <a:pt x="4081" y="30318"/>
                  </a:lnTo>
                  <a:cubicBezTo>
                    <a:pt x="4131" y="30312"/>
                    <a:pt x="4174" y="30269"/>
                    <a:pt x="4168" y="30220"/>
                  </a:cubicBezTo>
                  <a:cubicBezTo>
                    <a:pt x="4137" y="29414"/>
                    <a:pt x="3989" y="28603"/>
                    <a:pt x="3860" y="27890"/>
                  </a:cubicBezTo>
                  <a:cubicBezTo>
                    <a:pt x="3756" y="27318"/>
                    <a:pt x="3664" y="26821"/>
                    <a:pt x="3664" y="26482"/>
                  </a:cubicBezTo>
                  <a:cubicBezTo>
                    <a:pt x="3664" y="26286"/>
                    <a:pt x="3743" y="25972"/>
                    <a:pt x="3848" y="25542"/>
                  </a:cubicBezTo>
                  <a:cubicBezTo>
                    <a:pt x="4131" y="24411"/>
                    <a:pt x="4604" y="22524"/>
                    <a:pt x="4426" y="19641"/>
                  </a:cubicBezTo>
                  <a:cubicBezTo>
                    <a:pt x="4241" y="16808"/>
                    <a:pt x="3110" y="13900"/>
                    <a:pt x="2354" y="11982"/>
                  </a:cubicBezTo>
                  <a:cubicBezTo>
                    <a:pt x="2041" y="11171"/>
                    <a:pt x="1789" y="10532"/>
                    <a:pt x="1697" y="10126"/>
                  </a:cubicBezTo>
                  <a:cubicBezTo>
                    <a:pt x="1647" y="9911"/>
                    <a:pt x="1641" y="9683"/>
                    <a:pt x="1690" y="9468"/>
                  </a:cubicBezTo>
                  <a:lnTo>
                    <a:pt x="1690" y="9468"/>
                  </a:lnTo>
                  <a:cubicBezTo>
                    <a:pt x="2034" y="9752"/>
                    <a:pt x="2360" y="9833"/>
                    <a:pt x="2620" y="9833"/>
                  </a:cubicBezTo>
                  <a:cubicBezTo>
                    <a:pt x="2760" y="9833"/>
                    <a:pt x="2880" y="9810"/>
                    <a:pt x="2975" y="9782"/>
                  </a:cubicBezTo>
                  <a:cubicBezTo>
                    <a:pt x="3461" y="9647"/>
                    <a:pt x="3866" y="9216"/>
                    <a:pt x="3940" y="8761"/>
                  </a:cubicBezTo>
                  <a:cubicBezTo>
                    <a:pt x="3995" y="8509"/>
                    <a:pt x="3897" y="8251"/>
                    <a:pt x="3688" y="8104"/>
                  </a:cubicBezTo>
                  <a:cubicBezTo>
                    <a:pt x="3525" y="7994"/>
                    <a:pt x="3333" y="7939"/>
                    <a:pt x="3130" y="7939"/>
                  </a:cubicBezTo>
                  <a:cubicBezTo>
                    <a:pt x="2867" y="7939"/>
                    <a:pt x="2584" y="8031"/>
                    <a:pt x="2317" y="8214"/>
                  </a:cubicBezTo>
                  <a:cubicBezTo>
                    <a:pt x="1992" y="8436"/>
                    <a:pt x="1740" y="8749"/>
                    <a:pt x="1592" y="9118"/>
                  </a:cubicBezTo>
                  <a:lnTo>
                    <a:pt x="1549" y="9069"/>
                  </a:lnTo>
                  <a:cubicBezTo>
                    <a:pt x="203" y="7538"/>
                    <a:pt x="1666" y="187"/>
                    <a:pt x="1678" y="113"/>
                  </a:cubicBezTo>
                  <a:cubicBezTo>
                    <a:pt x="1692" y="43"/>
                    <a:pt x="1638" y="0"/>
                    <a:pt x="158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63"/>
            <p:cNvSpPr/>
            <p:nvPr/>
          </p:nvSpPr>
          <p:spPr>
            <a:xfrm>
              <a:off x="6821225" y="3301900"/>
              <a:ext cx="109750" cy="84400"/>
            </a:xfrm>
            <a:custGeom>
              <a:avLst/>
              <a:gdLst/>
              <a:ahLst/>
              <a:cxnLst/>
              <a:rect l="l" t="t" r="r" b="b"/>
              <a:pathLst>
                <a:path w="4390" h="3376" extrusionOk="0">
                  <a:moveTo>
                    <a:pt x="1806" y="0"/>
                  </a:moveTo>
                  <a:cubicBezTo>
                    <a:pt x="1640" y="0"/>
                    <a:pt x="1457" y="14"/>
                    <a:pt x="1254" y="44"/>
                  </a:cubicBezTo>
                  <a:cubicBezTo>
                    <a:pt x="0" y="228"/>
                    <a:pt x="941" y="3351"/>
                    <a:pt x="1807" y="3375"/>
                  </a:cubicBezTo>
                  <a:cubicBezTo>
                    <a:pt x="1810" y="3375"/>
                    <a:pt x="1813" y="3375"/>
                    <a:pt x="1816" y="3375"/>
                  </a:cubicBezTo>
                  <a:cubicBezTo>
                    <a:pt x="2640" y="3375"/>
                    <a:pt x="4390" y="0"/>
                    <a:pt x="180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63" name="Google Shape;9763;p63"/>
          <p:cNvGrpSpPr/>
          <p:nvPr/>
        </p:nvGrpSpPr>
        <p:grpSpPr>
          <a:xfrm>
            <a:off x="2881219" y="1559619"/>
            <a:ext cx="1182076" cy="1120100"/>
            <a:chOff x="2834338" y="1606500"/>
            <a:chExt cx="1182076" cy="1120100"/>
          </a:xfrm>
        </p:grpSpPr>
        <p:grpSp>
          <p:nvGrpSpPr>
            <p:cNvPr id="9764" name="Google Shape;9764;p63"/>
            <p:cNvGrpSpPr/>
            <p:nvPr/>
          </p:nvGrpSpPr>
          <p:grpSpPr>
            <a:xfrm>
              <a:off x="3260010" y="1885839"/>
              <a:ext cx="756404" cy="756404"/>
              <a:chOff x="5681300" y="2527788"/>
              <a:chExt cx="805800" cy="805800"/>
            </a:xfrm>
          </p:grpSpPr>
          <p:sp>
            <p:nvSpPr>
              <p:cNvPr id="9765" name="Google Shape;9765;p63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6" name="Google Shape;9766;p63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67" name="Google Shape;9767;p63"/>
            <p:cNvGrpSpPr/>
            <p:nvPr/>
          </p:nvGrpSpPr>
          <p:grpSpPr>
            <a:xfrm>
              <a:off x="2834338" y="1606500"/>
              <a:ext cx="904525" cy="1120100"/>
              <a:chOff x="2834338" y="1606500"/>
              <a:chExt cx="904525" cy="1120100"/>
            </a:xfrm>
          </p:grpSpPr>
          <p:sp>
            <p:nvSpPr>
              <p:cNvPr id="9768" name="Google Shape;9768;p63"/>
              <p:cNvSpPr/>
              <p:nvPr/>
            </p:nvSpPr>
            <p:spPr>
              <a:xfrm>
                <a:off x="2834338" y="1617250"/>
                <a:ext cx="456425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18257" h="17476" extrusionOk="0">
                    <a:moveTo>
                      <a:pt x="2822" y="0"/>
                    </a:moveTo>
                    <a:cubicBezTo>
                      <a:pt x="1267" y="6"/>
                      <a:pt x="6" y="1267"/>
                      <a:pt x="0" y="2822"/>
                    </a:cubicBezTo>
                    <a:lnTo>
                      <a:pt x="0" y="14654"/>
                    </a:lnTo>
                    <a:cubicBezTo>
                      <a:pt x="6" y="16209"/>
                      <a:pt x="1267" y="17469"/>
                      <a:pt x="2822" y="17475"/>
                    </a:cubicBezTo>
                    <a:lnTo>
                      <a:pt x="15441" y="17475"/>
                    </a:lnTo>
                    <a:cubicBezTo>
                      <a:pt x="16996" y="17469"/>
                      <a:pt x="18250" y="16209"/>
                      <a:pt x="18256" y="14660"/>
                    </a:cubicBezTo>
                    <a:lnTo>
                      <a:pt x="18256" y="2828"/>
                    </a:lnTo>
                    <a:cubicBezTo>
                      <a:pt x="18256" y="1273"/>
                      <a:pt x="16996" y="13"/>
                      <a:pt x="15441" y="6"/>
                    </a:cubicBezTo>
                    <a:lnTo>
                      <a:pt x="15441" y="1150"/>
                    </a:lnTo>
                    <a:cubicBezTo>
                      <a:pt x="16363" y="1156"/>
                      <a:pt x="17113" y="1900"/>
                      <a:pt x="17113" y="2828"/>
                    </a:cubicBezTo>
                    <a:lnTo>
                      <a:pt x="17113" y="14660"/>
                    </a:lnTo>
                    <a:cubicBezTo>
                      <a:pt x="17113" y="15582"/>
                      <a:pt x="16363" y="16326"/>
                      <a:pt x="15441" y="16332"/>
                    </a:cubicBezTo>
                    <a:lnTo>
                      <a:pt x="2822" y="16332"/>
                    </a:lnTo>
                    <a:cubicBezTo>
                      <a:pt x="1900" y="16326"/>
                      <a:pt x="1150" y="15582"/>
                      <a:pt x="1150" y="14660"/>
                    </a:cubicBezTo>
                    <a:lnTo>
                      <a:pt x="1150" y="2828"/>
                    </a:lnTo>
                    <a:cubicBezTo>
                      <a:pt x="1150" y="1900"/>
                      <a:pt x="1900" y="1156"/>
                      <a:pt x="2822" y="1150"/>
                    </a:cubicBezTo>
                    <a:lnTo>
                      <a:pt x="2822" y="0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9" name="Google Shape;9769;p63"/>
              <p:cNvSpPr/>
              <p:nvPr/>
            </p:nvSpPr>
            <p:spPr>
              <a:xfrm>
                <a:off x="3525238" y="2159375"/>
                <a:ext cx="213625" cy="20557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8223" extrusionOk="0">
                    <a:moveTo>
                      <a:pt x="4438" y="1"/>
                    </a:moveTo>
                    <a:cubicBezTo>
                      <a:pt x="2772" y="1"/>
                      <a:pt x="1273" y="1003"/>
                      <a:pt x="639" y="2540"/>
                    </a:cubicBezTo>
                    <a:cubicBezTo>
                      <a:pt x="0" y="4076"/>
                      <a:pt x="350" y="5840"/>
                      <a:pt x="1531" y="7020"/>
                    </a:cubicBezTo>
                    <a:cubicBezTo>
                      <a:pt x="2316" y="7806"/>
                      <a:pt x="3369" y="8223"/>
                      <a:pt x="4438" y="8223"/>
                    </a:cubicBezTo>
                    <a:cubicBezTo>
                      <a:pt x="4967" y="8223"/>
                      <a:pt x="5499" y="8121"/>
                      <a:pt x="6005" y="7912"/>
                    </a:cubicBezTo>
                    <a:cubicBezTo>
                      <a:pt x="7542" y="7272"/>
                      <a:pt x="8544" y="5773"/>
                      <a:pt x="8544" y="4113"/>
                    </a:cubicBezTo>
                    <a:cubicBezTo>
                      <a:pt x="8544" y="1839"/>
                      <a:pt x="6706" y="1"/>
                      <a:pt x="4438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0" name="Google Shape;9770;p63"/>
              <p:cNvSpPr/>
              <p:nvPr/>
            </p:nvSpPr>
            <p:spPr>
              <a:xfrm>
                <a:off x="3048238" y="2039825"/>
                <a:ext cx="602250" cy="686775"/>
              </a:xfrm>
              <a:custGeom>
                <a:avLst/>
                <a:gdLst/>
                <a:ahLst/>
                <a:cxnLst/>
                <a:rect l="l" t="t" r="r" b="b"/>
                <a:pathLst>
                  <a:path w="24090" h="27471" extrusionOk="0">
                    <a:moveTo>
                      <a:pt x="1" y="1"/>
                    </a:moveTo>
                    <a:lnTo>
                      <a:pt x="1" y="24655"/>
                    </a:lnTo>
                    <a:cubicBezTo>
                      <a:pt x="7" y="26210"/>
                      <a:pt x="1267" y="27470"/>
                      <a:pt x="2822" y="27470"/>
                    </a:cubicBezTo>
                    <a:lnTo>
                      <a:pt x="21268" y="27470"/>
                    </a:lnTo>
                    <a:cubicBezTo>
                      <a:pt x="22823" y="27470"/>
                      <a:pt x="24084" y="26210"/>
                      <a:pt x="24090" y="24655"/>
                    </a:cubicBezTo>
                    <a:lnTo>
                      <a:pt x="24090" y="8895"/>
                    </a:lnTo>
                    <a:lnTo>
                      <a:pt x="22940" y="8895"/>
                    </a:lnTo>
                    <a:lnTo>
                      <a:pt x="22940" y="24655"/>
                    </a:lnTo>
                    <a:cubicBezTo>
                      <a:pt x="22940" y="25577"/>
                      <a:pt x="22190" y="26327"/>
                      <a:pt x="21268" y="26327"/>
                    </a:cubicBezTo>
                    <a:lnTo>
                      <a:pt x="2822" y="26327"/>
                    </a:lnTo>
                    <a:cubicBezTo>
                      <a:pt x="1900" y="26327"/>
                      <a:pt x="1150" y="25577"/>
                      <a:pt x="1150" y="24655"/>
                    </a:cubicBezTo>
                    <a:lnTo>
                      <a:pt x="1150" y="1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1" name="Google Shape;9771;p63"/>
              <p:cNvSpPr/>
              <p:nvPr/>
            </p:nvSpPr>
            <p:spPr>
              <a:xfrm>
                <a:off x="3559813" y="2191500"/>
                <a:ext cx="146925" cy="14140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5656" extrusionOk="0">
                    <a:moveTo>
                      <a:pt x="3055" y="1"/>
                    </a:moveTo>
                    <a:cubicBezTo>
                      <a:pt x="1906" y="1"/>
                      <a:pt x="879" y="689"/>
                      <a:pt x="443" y="1746"/>
                    </a:cubicBezTo>
                    <a:cubicBezTo>
                      <a:pt x="0" y="2803"/>
                      <a:pt x="246" y="4021"/>
                      <a:pt x="1051" y="4826"/>
                    </a:cubicBezTo>
                    <a:cubicBezTo>
                      <a:pt x="1594" y="5368"/>
                      <a:pt x="2318" y="5655"/>
                      <a:pt x="3054" y="5655"/>
                    </a:cubicBezTo>
                    <a:cubicBezTo>
                      <a:pt x="3419" y="5655"/>
                      <a:pt x="3787" y="5585"/>
                      <a:pt x="4137" y="5440"/>
                    </a:cubicBezTo>
                    <a:cubicBezTo>
                      <a:pt x="5188" y="4998"/>
                      <a:pt x="5876" y="3971"/>
                      <a:pt x="5876" y="2828"/>
                    </a:cubicBezTo>
                    <a:cubicBezTo>
                      <a:pt x="5876" y="1267"/>
                      <a:pt x="4610" y="1"/>
                      <a:pt x="3055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2" name="Google Shape;9772;p63"/>
              <p:cNvSpPr/>
              <p:nvPr/>
            </p:nvSpPr>
            <p:spPr>
              <a:xfrm>
                <a:off x="3589613" y="2228525"/>
                <a:ext cx="8117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83" extrusionOk="0">
                    <a:moveTo>
                      <a:pt x="1863" y="1"/>
                    </a:moveTo>
                    <a:cubicBezTo>
                      <a:pt x="621" y="1"/>
                      <a:pt x="1" y="1501"/>
                      <a:pt x="880" y="2374"/>
                    </a:cubicBezTo>
                    <a:cubicBezTo>
                      <a:pt x="1162" y="2656"/>
                      <a:pt x="1510" y="2783"/>
                      <a:pt x="1851" y="2783"/>
                    </a:cubicBezTo>
                    <a:cubicBezTo>
                      <a:pt x="2563" y="2783"/>
                      <a:pt x="3246" y="2230"/>
                      <a:pt x="3246" y="1390"/>
                    </a:cubicBezTo>
                    <a:cubicBezTo>
                      <a:pt x="3246" y="622"/>
                      <a:pt x="2625" y="1"/>
                      <a:pt x="1863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3" name="Google Shape;9773;p63"/>
              <p:cNvSpPr/>
              <p:nvPr/>
            </p:nvSpPr>
            <p:spPr>
              <a:xfrm>
                <a:off x="3019663" y="2014625"/>
                <a:ext cx="85775" cy="502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011" extrusionOk="0">
                    <a:moveTo>
                      <a:pt x="1008" y="1"/>
                    </a:moveTo>
                    <a:cubicBezTo>
                      <a:pt x="455" y="1"/>
                      <a:pt x="0" y="449"/>
                      <a:pt x="0" y="1009"/>
                    </a:cubicBezTo>
                    <a:cubicBezTo>
                      <a:pt x="0" y="1562"/>
                      <a:pt x="455" y="2011"/>
                      <a:pt x="1008" y="2011"/>
                    </a:cubicBezTo>
                    <a:lnTo>
                      <a:pt x="2428" y="2011"/>
                    </a:lnTo>
                    <a:cubicBezTo>
                      <a:pt x="2981" y="2011"/>
                      <a:pt x="3430" y="1562"/>
                      <a:pt x="3430" y="1009"/>
                    </a:cubicBezTo>
                    <a:cubicBezTo>
                      <a:pt x="3430" y="449"/>
                      <a:pt x="2981" y="1"/>
                      <a:pt x="2422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4" name="Google Shape;9774;p63"/>
              <p:cNvSpPr/>
              <p:nvPr/>
            </p:nvSpPr>
            <p:spPr>
              <a:xfrm>
                <a:off x="2891963" y="1606500"/>
                <a:ext cx="85775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017" extrusionOk="0">
                    <a:moveTo>
                      <a:pt x="1008" y="0"/>
                    </a:moveTo>
                    <a:cubicBezTo>
                      <a:pt x="449" y="0"/>
                      <a:pt x="0" y="455"/>
                      <a:pt x="0" y="1008"/>
                    </a:cubicBezTo>
                    <a:cubicBezTo>
                      <a:pt x="0" y="1567"/>
                      <a:pt x="449" y="2016"/>
                      <a:pt x="1008" y="2016"/>
                    </a:cubicBezTo>
                    <a:lnTo>
                      <a:pt x="2422" y="2016"/>
                    </a:lnTo>
                    <a:cubicBezTo>
                      <a:pt x="2975" y="2016"/>
                      <a:pt x="3424" y="1567"/>
                      <a:pt x="3430" y="1008"/>
                    </a:cubicBezTo>
                    <a:cubicBezTo>
                      <a:pt x="3430" y="449"/>
                      <a:pt x="2975" y="0"/>
                      <a:pt x="2422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5" name="Google Shape;9775;p63"/>
              <p:cNvSpPr/>
              <p:nvPr/>
            </p:nvSpPr>
            <p:spPr>
              <a:xfrm>
                <a:off x="3147513" y="1606500"/>
                <a:ext cx="85775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017" extrusionOk="0">
                    <a:moveTo>
                      <a:pt x="1008" y="0"/>
                    </a:moveTo>
                    <a:cubicBezTo>
                      <a:pt x="455" y="0"/>
                      <a:pt x="0" y="455"/>
                      <a:pt x="7" y="1008"/>
                    </a:cubicBezTo>
                    <a:cubicBezTo>
                      <a:pt x="7" y="1567"/>
                      <a:pt x="455" y="2016"/>
                      <a:pt x="1008" y="2016"/>
                    </a:cubicBezTo>
                    <a:lnTo>
                      <a:pt x="2428" y="2016"/>
                    </a:lnTo>
                    <a:cubicBezTo>
                      <a:pt x="2982" y="2016"/>
                      <a:pt x="3430" y="1561"/>
                      <a:pt x="3430" y="1008"/>
                    </a:cubicBezTo>
                    <a:cubicBezTo>
                      <a:pt x="3430" y="449"/>
                      <a:pt x="2982" y="0"/>
                      <a:pt x="242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76" name="Google Shape;9776;p63"/>
          <p:cNvGrpSpPr/>
          <p:nvPr/>
        </p:nvGrpSpPr>
        <p:grpSpPr>
          <a:xfrm>
            <a:off x="3082819" y="2817700"/>
            <a:ext cx="1013175" cy="1561450"/>
            <a:chOff x="3035938" y="2817700"/>
            <a:chExt cx="1013175" cy="1561450"/>
          </a:xfrm>
        </p:grpSpPr>
        <p:grpSp>
          <p:nvGrpSpPr>
            <p:cNvPr id="9777" name="Google Shape;9777;p63"/>
            <p:cNvGrpSpPr/>
            <p:nvPr/>
          </p:nvGrpSpPr>
          <p:grpSpPr>
            <a:xfrm>
              <a:off x="3035938" y="2817700"/>
              <a:ext cx="1013175" cy="1561450"/>
              <a:chOff x="3035938" y="2817700"/>
              <a:chExt cx="1013175" cy="1561450"/>
            </a:xfrm>
          </p:grpSpPr>
          <p:sp>
            <p:nvSpPr>
              <p:cNvPr id="9778" name="Google Shape;9778;p63"/>
              <p:cNvSpPr/>
              <p:nvPr/>
            </p:nvSpPr>
            <p:spPr>
              <a:xfrm>
                <a:off x="3035938" y="2817700"/>
                <a:ext cx="1013175" cy="1561450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62458" extrusionOk="0">
                    <a:moveTo>
                      <a:pt x="2275" y="0"/>
                    </a:moveTo>
                    <a:cubicBezTo>
                      <a:pt x="1015" y="0"/>
                      <a:pt x="1" y="1021"/>
                      <a:pt x="1" y="2275"/>
                    </a:cubicBezTo>
                    <a:lnTo>
                      <a:pt x="1" y="60189"/>
                    </a:lnTo>
                    <a:cubicBezTo>
                      <a:pt x="1" y="61443"/>
                      <a:pt x="1015" y="62457"/>
                      <a:pt x="2275" y="62457"/>
                    </a:cubicBezTo>
                    <a:lnTo>
                      <a:pt x="38252" y="62457"/>
                    </a:lnTo>
                    <a:cubicBezTo>
                      <a:pt x="39506" y="62457"/>
                      <a:pt x="40526" y="61443"/>
                      <a:pt x="40526" y="60189"/>
                    </a:cubicBezTo>
                    <a:lnTo>
                      <a:pt x="40526" y="2275"/>
                    </a:lnTo>
                    <a:cubicBezTo>
                      <a:pt x="40526" y="1021"/>
                      <a:pt x="39506" y="0"/>
                      <a:pt x="38252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779" name="Google Shape;9779;p63"/>
              <p:cNvGrpSpPr/>
              <p:nvPr/>
            </p:nvGrpSpPr>
            <p:grpSpPr>
              <a:xfrm>
                <a:off x="3196388" y="2817700"/>
                <a:ext cx="681075" cy="1561450"/>
                <a:chOff x="3196388" y="2817700"/>
                <a:chExt cx="681075" cy="1561450"/>
              </a:xfrm>
            </p:grpSpPr>
            <p:sp>
              <p:nvSpPr>
                <p:cNvPr id="9780" name="Google Shape;9780;p63"/>
                <p:cNvSpPr/>
                <p:nvPr/>
              </p:nvSpPr>
              <p:spPr>
                <a:xfrm>
                  <a:off x="3526163" y="2870875"/>
                  <a:ext cx="32750" cy="14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58843" extrusionOk="0">
                      <a:moveTo>
                        <a:pt x="652" y="0"/>
                      </a:moveTo>
                      <a:cubicBezTo>
                        <a:pt x="295" y="0"/>
                        <a:pt x="0" y="295"/>
                        <a:pt x="0" y="652"/>
                      </a:cubicBezTo>
                      <a:lnTo>
                        <a:pt x="0" y="58191"/>
                      </a:lnTo>
                      <a:cubicBezTo>
                        <a:pt x="0" y="58548"/>
                        <a:pt x="295" y="58843"/>
                        <a:pt x="652" y="58843"/>
                      </a:cubicBezTo>
                      <a:cubicBezTo>
                        <a:pt x="1014" y="58843"/>
                        <a:pt x="1309" y="58548"/>
                        <a:pt x="1309" y="58191"/>
                      </a:cubicBezTo>
                      <a:lnTo>
                        <a:pt x="1309" y="652"/>
                      </a:lnTo>
                      <a:cubicBezTo>
                        <a:pt x="1309" y="295"/>
                        <a:pt x="1014" y="0"/>
                        <a:pt x="652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1" name="Google Shape;9781;p63"/>
                <p:cNvSpPr/>
                <p:nvPr/>
              </p:nvSpPr>
              <p:spPr>
                <a:xfrm>
                  <a:off x="3196388" y="4351925"/>
                  <a:ext cx="2782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" h="1089" extrusionOk="0">
                      <a:moveTo>
                        <a:pt x="553" y="0"/>
                      </a:moveTo>
                      <a:cubicBezTo>
                        <a:pt x="246" y="0"/>
                        <a:pt x="0" y="252"/>
                        <a:pt x="12" y="566"/>
                      </a:cubicBezTo>
                      <a:lnTo>
                        <a:pt x="12" y="1088"/>
                      </a:lnTo>
                      <a:lnTo>
                        <a:pt x="1100" y="1088"/>
                      </a:lnTo>
                      <a:lnTo>
                        <a:pt x="1100" y="566"/>
                      </a:lnTo>
                      <a:cubicBezTo>
                        <a:pt x="1113" y="252"/>
                        <a:pt x="861" y="0"/>
                        <a:pt x="553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2" name="Google Shape;9782;p63"/>
                <p:cNvSpPr/>
                <p:nvPr/>
              </p:nvSpPr>
              <p:spPr>
                <a:xfrm>
                  <a:off x="3261838" y="4352375"/>
                  <a:ext cx="27375" cy="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1071" extrusionOk="0">
                      <a:moveTo>
                        <a:pt x="548" y="1"/>
                      </a:moveTo>
                      <a:cubicBezTo>
                        <a:pt x="246" y="1"/>
                        <a:pt x="1" y="247"/>
                        <a:pt x="7" y="548"/>
                      </a:cubicBezTo>
                      <a:lnTo>
                        <a:pt x="7" y="1070"/>
                      </a:lnTo>
                      <a:lnTo>
                        <a:pt x="1095" y="1070"/>
                      </a:lnTo>
                      <a:lnTo>
                        <a:pt x="1095" y="548"/>
                      </a:lnTo>
                      <a:cubicBezTo>
                        <a:pt x="1095" y="247"/>
                        <a:pt x="849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3" name="Google Shape;9783;p63"/>
                <p:cNvSpPr/>
                <p:nvPr/>
              </p:nvSpPr>
              <p:spPr>
                <a:xfrm>
                  <a:off x="3327313" y="4352375"/>
                  <a:ext cx="27375" cy="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1071" extrusionOk="0">
                      <a:moveTo>
                        <a:pt x="547" y="1"/>
                      </a:moveTo>
                      <a:cubicBezTo>
                        <a:pt x="246" y="1"/>
                        <a:pt x="0" y="247"/>
                        <a:pt x="0" y="548"/>
                      </a:cubicBezTo>
                      <a:lnTo>
                        <a:pt x="0" y="1070"/>
                      </a:lnTo>
                      <a:lnTo>
                        <a:pt x="1094" y="1070"/>
                      </a:lnTo>
                      <a:lnTo>
                        <a:pt x="1094" y="548"/>
                      </a:lnTo>
                      <a:cubicBezTo>
                        <a:pt x="1094" y="247"/>
                        <a:pt x="848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4" name="Google Shape;9784;p63"/>
                <p:cNvSpPr/>
                <p:nvPr/>
              </p:nvSpPr>
              <p:spPr>
                <a:xfrm>
                  <a:off x="3392463" y="4351925"/>
                  <a:ext cx="2782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" h="1089" extrusionOk="0">
                      <a:moveTo>
                        <a:pt x="554" y="0"/>
                      </a:moveTo>
                      <a:cubicBezTo>
                        <a:pt x="246" y="0"/>
                        <a:pt x="0" y="252"/>
                        <a:pt x="13" y="566"/>
                      </a:cubicBezTo>
                      <a:lnTo>
                        <a:pt x="13" y="1088"/>
                      </a:lnTo>
                      <a:lnTo>
                        <a:pt x="1101" y="1088"/>
                      </a:lnTo>
                      <a:lnTo>
                        <a:pt x="1101" y="566"/>
                      </a:lnTo>
                      <a:cubicBezTo>
                        <a:pt x="1113" y="252"/>
                        <a:pt x="861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5" name="Google Shape;9785;p63"/>
                <p:cNvSpPr/>
                <p:nvPr/>
              </p:nvSpPr>
              <p:spPr>
                <a:xfrm>
                  <a:off x="3458063" y="4352375"/>
                  <a:ext cx="27225" cy="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1071" extrusionOk="0">
                      <a:moveTo>
                        <a:pt x="542" y="1"/>
                      </a:moveTo>
                      <a:cubicBezTo>
                        <a:pt x="247" y="1"/>
                        <a:pt x="1" y="247"/>
                        <a:pt x="1" y="548"/>
                      </a:cubicBezTo>
                      <a:lnTo>
                        <a:pt x="1" y="1070"/>
                      </a:lnTo>
                      <a:lnTo>
                        <a:pt x="1089" y="1070"/>
                      </a:lnTo>
                      <a:lnTo>
                        <a:pt x="1089" y="548"/>
                      </a:lnTo>
                      <a:cubicBezTo>
                        <a:pt x="1089" y="247"/>
                        <a:pt x="843" y="1"/>
                        <a:pt x="542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6" name="Google Shape;9786;p63"/>
                <p:cNvSpPr/>
                <p:nvPr/>
              </p:nvSpPr>
              <p:spPr>
                <a:xfrm>
                  <a:off x="3523388" y="4352375"/>
                  <a:ext cx="27375" cy="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1071" extrusionOk="0">
                      <a:moveTo>
                        <a:pt x="547" y="1"/>
                      </a:moveTo>
                      <a:cubicBezTo>
                        <a:pt x="246" y="1"/>
                        <a:pt x="0" y="247"/>
                        <a:pt x="0" y="548"/>
                      </a:cubicBezTo>
                      <a:lnTo>
                        <a:pt x="0" y="1070"/>
                      </a:lnTo>
                      <a:lnTo>
                        <a:pt x="1094" y="1070"/>
                      </a:lnTo>
                      <a:lnTo>
                        <a:pt x="1094" y="548"/>
                      </a:lnTo>
                      <a:cubicBezTo>
                        <a:pt x="1094" y="247"/>
                        <a:pt x="849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7" name="Google Shape;9787;p63"/>
                <p:cNvSpPr/>
                <p:nvPr/>
              </p:nvSpPr>
              <p:spPr>
                <a:xfrm>
                  <a:off x="3588538" y="4351925"/>
                  <a:ext cx="2785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" h="1089" extrusionOk="0">
                      <a:moveTo>
                        <a:pt x="554" y="0"/>
                      </a:moveTo>
                      <a:cubicBezTo>
                        <a:pt x="246" y="0"/>
                        <a:pt x="1" y="252"/>
                        <a:pt x="13" y="566"/>
                      </a:cubicBezTo>
                      <a:lnTo>
                        <a:pt x="13" y="1088"/>
                      </a:lnTo>
                      <a:lnTo>
                        <a:pt x="1101" y="1088"/>
                      </a:lnTo>
                      <a:lnTo>
                        <a:pt x="1101" y="566"/>
                      </a:lnTo>
                      <a:cubicBezTo>
                        <a:pt x="1113" y="252"/>
                        <a:pt x="861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8" name="Google Shape;9788;p63"/>
                <p:cNvSpPr/>
                <p:nvPr/>
              </p:nvSpPr>
              <p:spPr>
                <a:xfrm>
                  <a:off x="3654163" y="4352375"/>
                  <a:ext cx="27225" cy="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1071" extrusionOk="0">
                      <a:moveTo>
                        <a:pt x="541" y="1"/>
                      </a:moveTo>
                      <a:cubicBezTo>
                        <a:pt x="246" y="1"/>
                        <a:pt x="0" y="247"/>
                        <a:pt x="0" y="548"/>
                      </a:cubicBezTo>
                      <a:lnTo>
                        <a:pt x="0" y="1070"/>
                      </a:lnTo>
                      <a:lnTo>
                        <a:pt x="1088" y="1070"/>
                      </a:lnTo>
                      <a:lnTo>
                        <a:pt x="1088" y="548"/>
                      </a:lnTo>
                      <a:cubicBezTo>
                        <a:pt x="1088" y="247"/>
                        <a:pt x="842" y="1"/>
                        <a:pt x="541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9" name="Google Shape;9789;p63"/>
                <p:cNvSpPr/>
                <p:nvPr/>
              </p:nvSpPr>
              <p:spPr>
                <a:xfrm>
                  <a:off x="3719463" y="4352375"/>
                  <a:ext cx="27375" cy="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1071" extrusionOk="0">
                      <a:moveTo>
                        <a:pt x="548" y="1"/>
                      </a:moveTo>
                      <a:cubicBezTo>
                        <a:pt x="246" y="1"/>
                        <a:pt x="1" y="247"/>
                        <a:pt x="1" y="548"/>
                      </a:cubicBezTo>
                      <a:lnTo>
                        <a:pt x="1" y="1070"/>
                      </a:lnTo>
                      <a:lnTo>
                        <a:pt x="1095" y="1070"/>
                      </a:lnTo>
                      <a:lnTo>
                        <a:pt x="1095" y="548"/>
                      </a:lnTo>
                      <a:cubicBezTo>
                        <a:pt x="1095" y="247"/>
                        <a:pt x="849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0" name="Google Shape;9790;p63"/>
                <p:cNvSpPr/>
                <p:nvPr/>
              </p:nvSpPr>
              <p:spPr>
                <a:xfrm>
                  <a:off x="3784938" y="4352375"/>
                  <a:ext cx="27225" cy="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1071" extrusionOk="0">
                      <a:moveTo>
                        <a:pt x="541" y="1"/>
                      </a:moveTo>
                      <a:cubicBezTo>
                        <a:pt x="240" y="1"/>
                        <a:pt x="0" y="247"/>
                        <a:pt x="0" y="548"/>
                      </a:cubicBezTo>
                      <a:lnTo>
                        <a:pt x="0" y="1070"/>
                      </a:lnTo>
                      <a:lnTo>
                        <a:pt x="1088" y="1070"/>
                      </a:lnTo>
                      <a:lnTo>
                        <a:pt x="1088" y="548"/>
                      </a:lnTo>
                      <a:cubicBezTo>
                        <a:pt x="1088" y="247"/>
                        <a:pt x="842" y="1"/>
                        <a:pt x="541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1" name="Google Shape;9791;p63"/>
                <p:cNvSpPr/>
                <p:nvPr/>
              </p:nvSpPr>
              <p:spPr>
                <a:xfrm>
                  <a:off x="3850238" y="4352375"/>
                  <a:ext cx="27225" cy="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1071" extrusionOk="0">
                      <a:moveTo>
                        <a:pt x="548" y="1"/>
                      </a:moveTo>
                      <a:cubicBezTo>
                        <a:pt x="246" y="1"/>
                        <a:pt x="0" y="247"/>
                        <a:pt x="0" y="548"/>
                      </a:cubicBezTo>
                      <a:lnTo>
                        <a:pt x="0" y="1070"/>
                      </a:lnTo>
                      <a:lnTo>
                        <a:pt x="1088" y="1070"/>
                      </a:lnTo>
                      <a:lnTo>
                        <a:pt x="1088" y="548"/>
                      </a:lnTo>
                      <a:cubicBezTo>
                        <a:pt x="1088" y="247"/>
                        <a:pt x="843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2" name="Google Shape;9792;p63"/>
                <p:cNvSpPr/>
                <p:nvPr/>
              </p:nvSpPr>
              <p:spPr>
                <a:xfrm>
                  <a:off x="3196388" y="2817700"/>
                  <a:ext cx="27825" cy="2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" h="1058" extrusionOk="0">
                      <a:moveTo>
                        <a:pt x="1100" y="0"/>
                      </a:moveTo>
                      <a:lnTo>
                        <a:pt x="12" y="7"/>
                      </a:lnTo>
                      <a:lnTo>
                        <a:pt x="12" y="498"/>
                      </a:lnTo>
                      <a:cubicBezTo>
                        <a:pt x="0" y="806"/>
                        <a:pt x="246" y="1058"/>
                        <a:pt x="553" y="1058"/>
                      </a:cubicBezTo>
                      <a:cubicBezTo>
                        <a:pt x="861" y="1058"/>
                        <a:pt x="1113" y="806"/>
                        <a:pt x="1100" y="498"/>
                      </a:cubicBezTo>
                      <a:lnTo>
                        <a:pt x="1100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3" name="Google Shape;9793;p63"/>
                <p:cNvSpPr/>
                <p:nvPr/>
              </p:nvSpPr>
              <p:spPr>
                <a:xfrm>
                  <a:off x="3261988" y="2817700"/>
                  <a:ext cx="27225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1040" extrusionOk="0">
                      <a:moveTo>
                        <a:pt x="1089" y="0"/>
                      </a:moveTo>
                      <a:lnTo>
                        <a:pt x="1" y="7"/>
                      </a:lnTo>
                      <a:lnTo>
                        <a:pt x="1" y="498"/>
                      </a:lnTo>
                      <a:cubicBezTo>
                        <a:pt x="1" y="793"/>
                        <a:pt x="247" y="1039"/>
                        <a:pt x="542" y="1039"/>
                      </a:cubicBezTo>
                      <a:cubicBezTo>
                        <a:pt x="843" y="1039"/>
                        <a:pt x="1089" y="793"/>
                        <a:pt x="1089" y="498"/>
                      </a:cubicBezTo>
                      <a:lnTo>
                        <a:pt x="1089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4" name="Google Shape;9794;p63"/>
                <p:cNvSpPr/>
                <p:nvPr/>
              </p:nvSpPr>
              <p:spPr>
                <a:xfrm>
                  <a:off x="3327313" y="2817700"/>
                  <a:ext cx="27375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1040" extrusionOk="0">
                      <a:moveTo>
                        <a:pt x="1094" y="0"/>
                      </a:moveTo>
                      <a:lnTo>
                        <a:pt x="0" y="7"/>
                      </a:lnTo>
                      <a:lnTo>
                        <a:pt x="0" y="498"/>
                      </a:lnTo>
                      <a:cubicBezTo>
                        <a:pt x="0" y="793"/>
                        <a:pt x="246" y="1039"/>
                        <a:pt x="547" y="1039"/>
                      </a:cubicBezTo>
                      <a:cubicBezTo>
                        <a:pt x="848" y="1039"/>
                        <a:pt x="1094" y="793"/>
                        <a:pt x="1094" y="498"/>
                      </a:cubicBezTo>
                      <a:lnTo>
                        <a:pt x="1094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5" name="Google Shape;9795;p63"/>
                <p:cNvSpPr/>
                <p:nvPr/>
              </p:nvSpPr>
              <p:spPr>
                <a:xfrm>
                  <a:off x="3392463" y="2817700"/>
                  <a:ext cx="27825" cy="2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" h="1058" extrusionOk="0">
                      <a:moveTo>
                        <a:pt x="1101" y="0"/>
                      </a:moveTo>
                      <a:lnTo>
                        <a:pt x="13" y="7"/>
                      </a:lnTo>
                      <a:lnTo>
                        <a:pt x="13" y="498"/>
                      </a:lnTo>
                      <a:cubicBezTo>
                        <a:pt x="0" y="806"/>
                        <a:pt x="246" y="1058"/>
                        <a:pt x="554" y="1058"/>
                      </a:cubicBezTo>
                      <a:cubicBezTo>
                        <a:pt x="861" y="1058"/>
                        <a:pt x="1113" y="806"/>
                        <a:pt x="1101" y="498"/>
                      </a:cubicBezTo>
                      <a:lnTo>
                        <a:pt x="1101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6" name="Google Shape;9796;p63"/>
                <p:cNvSpPr/>
                <p:nvPr/>
              </p:nvSpPr>
              <p:spPr>
                <a:xfrm>
                  <a:off x="3458063" y="2817700"/>
                  <a:ext cx="27225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1040" extrusionOk="0">
                      <a:moveTo>
                        <a:pt x="1089" y="0"/>
                      </a:moveTo>
                      <a:lnTo>
                        <a:pt x="1" y="7"/>
                      </a:lnTo>
                      <a:lnTo>
                        <a:pt x="1" y="498"/>
                      </a:lnTo>
                      <a:cubicBezTo>
                        <a:pt x="1" y="793"/>
                        <a:pt x="247" y="1039"/>
                        <a:pt x="542" y="1039"/>
                      </a:cubicBezTo>
                      <a:cubicBezTo>
                        <a:pt x="843" y="1039"/>
                        <a:pt x="1089" y="793"/>
                        <a:pt x="1089" y="498"/>
                      </a:cubicBezTo>
                      <a:lnTo>
                        <a:pt x="1089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7" name="Google Shape;9797;p63"/>
                <p:cNvSpPr/>
                <p:nvPr/>
              </p:nvSpPr>
              <p:spPr>
                <a:xfrm>
                  <a:off x="3523388" y="2817700"/>
                  <a:ext cx="27375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1040" extrusionOk="0">
                      <a:moveTo>
                        <a:pt x="1094" y="0"/>
                      </a:moveTo>
                      <a:lnTo>
                        <a:pt x="0" y="7"/>
                      </a:lnTo>
                      <a:lnTo>
                        <a:pt x="0" y="498"/>
                      </a:lnTo>
                      <a:cubicBezTo>
                        <a:pt x="0" y="793"/>
                        <a:pt x="246" y="1039"/>
                        <a:pt x="547" y="1039"/>
                      </a:cubicBezTo>
                      <a:cubicBezTo>
                        <a:pt x="849" y="1039"/>
                        <a:pt x="1088" y="793"/>
                        <a:pt x="1094" y="498"/>
                      </a:cubicBezTo>
                      <a:lnTo>
                        <a:pt x="1094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8" name="Google Shape;9798;p63"/>
                <p:cNvSpPr/>
                <p:nvPr/>
              </p:nvSpPr>
              <p:spPr>
                <a:xfrm>
                  <a:off x="3588538" y="2817700"/>
                  <a:ext cx="27850" cy="2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" h="1058" extrusionOk="0">
                      <a:moveTo>
                        <a:pt x="1101" y="0"/>
                      </a:moveTo>
                      <a:lnTo>
                        <a:pt x="13" y="7"/>
                      </a:lnTo>
                      <a:lnTo>
                        <a:pt x="13" y="498"/>
                      </a:lnTo>
                      <a:cubicBezTo>
                        <a:pt x="1" y="806"/>
                        <a:pt x="246" y="1058"/>
                        <a:pt x="554" y="1058"/>
                      </a:cubicBezTo>
                      <a:cubicBezTo>
                        <a:pt x="861" y="1058"/>
                        <a:pt x="1113" y="806"/>
                        <a:pt x="1101" y="498"/>
                      </a:cubicBezTo>
                      <a:lnTo>
                        <a:pt x="1101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9" name="Google Shape;9799;p63"/>
                <p:cNvSpPr/>
                <p:nvPr/>
              </p:nvSpPr>
              <p:spPr>
                <a:xfrm>
                  <a:off x="3654163" y="2817700"/>
                  <a:ext cx="27225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1040" extrusionOk="0">
                      <a:moveTo>
                        <a:pt x="1088" y="0"/>
                      </a:moveTo>
                      <a:lnTo>
                        <a:pt x="0" y="7"/>
                      </a:lnTo>
                      <a:lnTo>
                        <a:pt x="0" y="498"/>
                      </a:lnTo>
                      <a:cubicBezTo>
                        <a:pt x="0" y="793"/>
                        <a:pt x="246" y="1039"/>
                        <a:pt x="541" y="1039"/>
                      </a:cubicBezTo>
                      <a:cubicBezTo>
                        <a:pt x="842" y="1039"/>
                        <a:pt x="1088" y="793"/>
                        <a:pt x="1088" y="498"/>
                      </a:cubicBezTo>
                      <a:lnTo>
                        <a:pt x="1088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0" name="Google Shape;9800;p63"/>
                <p:cNvSpPr/>
                <p:nvPr/>
              </p:nvSpPr>
              <p:spPr>
                <a:xfrm>
                  <a:off x="3719463" y="2817700"/>
                  <a:ext cx="27375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1040" extrusionOk="0">
                      <a:moveTo>
                        <a:pt x="1095" y="0"/>
                      </a:moveTo>
                      <a:lnTo>
                        <a:pt x="1" y="7"/>
                      </a:lnTo>
                      <a:lnTo>
                        <a:pt x="1" y="498"/>
                      </a:lnTo>
                      <a:cubicBezTo>
                        <a:pt x="1" y="793"/>
                        <a:pt x="246" y="1039"/>
                        <a:pt x="548" y="1039"/>
                      </a:cubicBezTo>
                      <a:cubicBezTo>
                        <a:pt x="849" y="1039"/>
                        <a:pt x="1089" y="793"/>
                        <a:pt x="1095" y="498"/>
                      </a:cubicBezTo>
                      <a:lnTo>
                        <a:pt x="1095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1" name="Google Shape;9801;p63"/>
                <p:cNvSpPr/>
                <p:nvPr/>
              </p:nvSpPr>
              <p:spPr>
                <a:xfrm>
                  <a:off x="3784938" y="2817700"/>
                  <a:ext cx="27225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1040" extrusionOk="0">
                      <a:moveTo>
                        <a:pt x="1088" y="0"/>
                      </a:moveTo>
                      <a:lnTo>
                        <a:pt x="0" y="7"/>
                      </a:lnTo>
                      <a:lnTo>
                        <a:pt x="0" y="498"/>
                      </a:lnTo>
                      <a:cubicBezTo>
                        <a:pt x="0" y="793"/>
                        <a:pt x="240" y="1039"/>
                        <a:pt x="541" y="1039"/>
                      </a:cubicBezTo>
                      <a:cubicBezTo>
                        <a:pt x="842" y="1039"/>
                        <a:pt x="1088" y="793"/>
                        <a:pt x="1088" y="498"/>
                      </a:cubicBezTo>
                      <a:lnTo>
                        <a:pt x="1088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2" name="Google Shape;9802;p63"/>
                <p:cNvSpPr/>
                <p:nvPr/>
              </p:nvSpPr>
              <p:spPr>
                <a:xfrm>
                  <a:off x="3850238" y="2817700"/>
                  <a:ext cx="27225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1040" extrusionOk="0">
                      <a:moveTo>
                        <a:pt x="1088" y="0"/>
                      </a:moveTo>
                      <a:lnTo>
                        <a:pt x="0" y="7"/>
                      </a:lnTo>
                      <a:lnTo>
                        <a:pt x="0" y="498"/>
                      </a:lnTo>
                      <a:cubicBezTo>
                        <a:pt x="0" y="793"/>
                        <a:pt x="246" y="1039"/>
                        <a:pt x="548" y="1039"/>
                      </a:cubicBezTo>
                      <a:cubicBezTo>
                        <a:pt x="843" y="1039"/>
                        <a:pt x="1088" y="793"/>
                        <a:pt x="1088" y="498"/>
                      </a:cubicBezTo>
                      <a:lnTo>
                        <a:pt x="1088" y="0"/>
                      </a:ln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803" name="Google Shape;9803;p63"/>
            <p:cNvGrpSpPr/>
            <p:nvPr/>
          </p:nvGrpSpPr>
          <p:grpSpPr>
            <a:xfrm>
              <a:off x="3090338" y="2927425"/>
              <a:ext cx="389575" cy="1365675"/>
              <a:chOff x="3090338" y="2927425"/>
              <a:chExt cx="389575" cy="1365675"/>
            </a:xfrm>
          </p:grpSpPr>
          <p:grpSp>
            <p:nvGrpSpPr>
              <p:cNvPr id="9804" name="Google Shape;9804;p63"/>
              <p:cNvGrpSpPr/>
              <p:nvPr/>
            </p:nvGrpSpPr>
            <p:grpSpPr>
              <a:xfrm>
                <a:off x="3090338" y="2927425"/>
                <a:ext cx="389575" cy="202550"/>
                <a:chOff x="3090338" y="2927425"/>
                <a:chExt cx="389575" cy="202550"/>
              </a:xfrm>
            </p:grpSpPr>
            <p:sp>
              <p:nvSpPr>
                <p:cNvPr id="9805" name="Google Shape;9805;p63"/>
                <p:cNvSpPr/>
                <p:nvPr/>
              </p:nvSpPr>
              <p:spPr>
                <a:xfrm>
                  <a:off x="3090338" y="2927425"/>
                  <a:ext cx="389575" cy="2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3" h="8102" extrusionOk="0">
                      <a:moveTo>
                        <a:pt x="831" y="0"/>
                      </a:moveTo>
                      <a:cubicBezTo>
                        <a:pt x="376" y="0"/>
                        <a:pt x="1" y="369"/>
                        <a:pt x="1" y="830"/>
                      </a:cubicBezTo>
                      <a:lnTo>
                        <a:pt x="1" y="7272"/>
                      </a:lnTo>
                      <a:cubicBezTo>
                        <a:pt x="1" y="7733"/>
                        <a:pt x="376" y="8102"/>
                        <a:pt x="831" y="8102"/>
                      </a:cubicBezTo>
                      <a:lnTo>
                        <a:pt x="14753" y="8102"/>
                      </a:lnTo>
                      <a:cubicBezTo>
                        <a:pt x="15208" y="8102"/>
                        <a:pt x="15583" y="7733"/>
                        <a:pt x="15583" y="7272"/>
                      </a:cubicBezTo>
                      <a:lnTo>
                        <a:pt x="15583" y="830"/>
                      </a:lnTo>
                      <a:cubicBezTo>
                        <a:pt x="15583" y="369"/>
                        <a:pt x="15208" y="0"/>
                        <a:pt x="14753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6" name="Google Shape;9806;p63"/>
                <p:cNvSpPr/>
                <p:nvPr/>
              </p:nvSpPr>
              <p:spPr>
                <a:xfrm>
                  <a:off x="3102338" y="2950925"/>
                  <a:ext cx="359300" cy="1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2" h="6234" extrusionOk="0">
                      <a:moveTo>
                        <a:pt x="3369" y="1"/>
                      </a:moveTo>
                      <a:cubicBezTo>
                        <a:pt x="2539" y="1"/>
                        <a:pt x="1746" y="326"/>
                        <a:pt x="1168" y="910"/>
                      </a:cubicBezTo>
                      <a:cubicBezTo>
                        <a:pt x="271" y="1802"/>
                        <a:pt x="0" y="3142"/>
                        <a:pt x="480" y="4309"/>
                      </a:cubicBezTo>
                      <a:cubicBezTo>
                        <a:pt x="965" y="5477"/>
                        <a:pt x="2102" y="6233"/>
                        <a:pt x="3369" y="6233"/>
                      </a:cubicBezTo>
                      <a:lnTo>
                        <a:pt x="11261" y="6233"/>
                      </a:lnTo>
                      <a:cubicBezTo>
                        <a:pt x="12982" y="6227"/>
                        <a:pt x="14371" y="4838"/>
                        <a:pt x="14371" y="3117"/>
                      </a:cubicBezTo>
                      <a:cubicBezTo>
                        <a:pt x="14371" y="1396"/>
                        <a:pt x="12982" y="1"/>
                        <a:pt x="11261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07" name="Google Shape;9807;p63"/>
              <p:cNvGrpSpPr/>
              <p:nvPr/>
            </p:nvGrpSpPr>
            <p:grpSpPr>
              <a:xfrm>
                <a:off x="3090338" y="3218150"/>
                <a:ext cx="389575" cy="202575"/>
                <a:chOff x="3090338" y="3218150"/>
                <a:chExt cx="389575" cy="202575"/>
              </a:xfrm>
            </p:grpSpPr>
            <p:sp>
              <p:nvSpPr>
                <p:cNvPr id="9808" name="Google Shape;9808;p63"/>
                <p:cNvSpPr/>
                <p:nvPr/>
              </p:nvSpPr>
              <p:spPr>
                <a:xfrm>
                  <a:off x="3090338" y="3218150"/>
                  <a:ext cx="389575" cy="2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3" h="8103" extrusionOk="0">
                      <a:moveTo>
                        <a:pt x="831" y="1"/>
                      </a:moveTo>
                      <a:cubicBezTo>
                        <a:pt x="376" y="1"/>
                        <a:pt x="1" y="376"/>
                        <a:pt x="1" y="831"/>
                      </a:cubicBezTo>
                      <a:lnTo>
                        <a:pt x="1" y="7272"/>
                      </a:lnTo>
                      <a:cubicBezTo>
                        <a:pt x="1" y="7733"/>
                        <a:pt x="376" y="8102"/>
                        <a:pt x="831" y="8102"/>
                      </a:cubicBezTo>
                      <a:lnTo>
                        <a:pt x="14753" y="8102"/>
                      </a:lnTo>
                      <a:cubicBezTo>
                        <a:pt x="15208" y="8102"/>
                        <a:pt x="15583" y="7733"/>
                        <a:pt x="15583" y="7272"/>
                      </a:cubicBezTo>
                      <a:lnTo>
                        <a:pt x="15583" y="831"/>
                      </a:lnTo>
                      <a:cubicBezTo>
                        <a:pt x="15583" y="376"/>
                        <a:pt x="15208" y="1"/>
                        <a:pt x="14753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9" name="Google Shape;9809;p63"/>
                <p:cNvSpPr/>
                <p:nvPr/>
              </p:nvSpPr>
              <p:spPr>
                <a:xfrm>
                  <a:off x="3102488" y="3241525"/>
                  <a:ext cx="359150" cy="1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6" h="6233" extrusionOk="0">
                      <a:moveTo>
                        <a:pt x="3363" y="0"/>
                      </a:moveTo>
                      <a:cubicBezTo>
                        <a:pt x="2533" y="6"/>
                        <a:pt x="1740" y="332"/>
                        <a:pt x="1162" y="922"/>
                      </a:cubicBezTo>
                      <a:cubicBezTo>
                        <a:pt x="265" y="1807"/>
                        <a:pt x="0" y="3147"/>
                        <a:pt x="480" y="4315"/>
                      </a:cubicBezTo>
                      <a:cubicBezTo>
                        <a:pt x="957" y="5472"/>
                        <a:pt x="2087" y="6233"/>
                        <a:pt x="3341" y="6233"/>
                      </a:cubicBezTo>
                      <a:cubicBezTo>
                        <a:pt x="3346" y="6233"/>
                        <a:pt x="3352" y="6233"/>
                        <a:pt x="3357" y="6233"/>
                      </a:cubicBezTo>
                      <a:lnTo>
                        <a:pt x="11255" y="6233"/>
                      </a:lnTo>
                      <a:cubicBezTo>
                        <a:pt x="12976" y="6233"/>
                        <a:pt x="14365" y="4838"/>
                        <a:pt x="14365" y="3116"/>
                      </a:cubicBezTo>
                      <a:cubicBezTo>
                        <a:pt x="14365" y="1395"/>
                        <a:pt x="12976" y="6"/>
                        <a:pt x="1125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10" name="Google Shape;9810;p63"/>
              <p:cNvGrpSpPr/>
              <p:nvPr/>
            </p:nvGrpSpPr>
            <p:grpSpPr>
              <a:xfrm>
                <a:off x="3090338" y="3509050"/>
                <a:ext cx="389575" cy="202550"/>
                <a:chOff x="3090338" y="3509050"/>
                <a:chExt cx="389575" cy="202550"/>
              </a:xfrm>
            </p:grpSpPr>
            <p:sp>
              <p:nvSpPr>
                <p:cNvPr id="9811" name="Google Shape;9811;p63"/>
                <p:cNvSpPr/>
                <p:nvPr/>
              </p:nvSpPr>
              <p:spPr>
                <a:xfrm>
                  <a:off x="3090338" y="3509050"/>
                  <a:ext cx="389575" cy="2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3" h="8102" extrusionOk="0">
                      <a:moveTo>
                        <a:pt x="831" y="1"/>
                      </a:moveTo>
                      <a:cubicBezTo>
                        <a:pt x="376" y="1"/>
                        <a:pt x="1" y="369"/>
                        <a:pt x="1" y="830"/>
                      </a:cubicBezTo>
                      <a:lnTo>
                        <a:pt x="1" y="7272"/>
                      </a:lnTo>
                      <a:cubicBezTo>
                        <a:pt x="1" y="7727"/>
                        <a:pt x="376" y="8102"/>
                        <a:pt x="831" y="8102"/>
                      </a:cubicBezTo>
                      <a:lnTo>
                        <a:pt x="14753" y="8102"/>
                      </a:lnTo>
                      <a:cubicBezTo>
                        <a:pt x="15208" y="8102"/>
                        <a:pt x="15583" y="7727"/>
                        <a:pt x="15583" y="7272"/>
                      </a:cubicBezTo>
                      <a:lnTo>
                        <a:pt x="15583" y="830"/>
                      </a:lnTo>
                      <a:cubicBezTo>
                        <a:pt x="15583" y="369"/>
                        <a:pt x="15208" y="1"/>
                        <a:pt x="14753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2" name="Google Shape;9812;p63"/>
                <p:cNvSpPr/>
                <p:nvPr/>
              </p:nvSpPr>
              <p:spPr>
                <a:xfrm>
                  <a:off x="3102488" y="3532400"/>
                  <a:ext cx="359150" cy="1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6" h="6234" extrusionOk="0">
                      <a:moveTo>
                        <a:pt x="3363" y="1"/>
                      </a:moveTo>
                      <a:cubicBezTo>
                        <a:pt x="2533" y="1"/>
                        <a:pt x="1740" y="327"/>
                        <a:pt x="1162" y="917"/>
                      </a:cubicBezTo>
                      <a:cubicBezTo>
                        <a:pt x="265" y="1802"/>
                        <a:pt x="0" y="3142"/>
                        <a:pt x="480" y="4310"/>
                      </a:cubicBezTo>
                      <a:cubicBezTo>
                        <a:pt x="959" y="5471"/>
                        <a:pt x="2096" y="6234"/>
                        <a:pt x="3357" y="6234"/>
                      </a:cubicBezTo>
                      <a:lnTo>
                        <a:pt x="11255" y="6234"/>
                      </a:lnTo>
                      <a:cubicBezTo>
                        <a:pt x="12976" y="6227"/>
                        <a:pt x="14365" y="4838"/>
                        <a:pt x="14365" y="3117"/>
                      </a:cubicBezTo>
                      <a:cubicBezTo>
                        <a:pt x="14365" y="1396"/>
                        <a:pt x="12976" y="1"/>
                        <a:pt x="11255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13" name="Google Shape;9813;p63"/>
              <p:cNvGrpSpPr/>
              <p:nvPr/>
            </p:nvGrpSpPr>
            <p:grpSpPr>
              <a:xfrm>
                <a:off x="3090338" y="3799800"/>
                <a:ext cx="389575" cy="202550"/>
                <a:chOff x="3090338" y="3799800"/>
                <a:chExt cx="389575" cy="202550"/>
              </a:xfrm>
            </p:grpSpPr>
            <p:sp>
              <p:nvSpPr>
                <p:cNvPr id="9814" name="Google Shape;9814;p63"/>
                <p:cNvSpPr/>
                <p:nvPr/>
              </p:nvSpPr>
              <p:spPr>
                <a:xfrm>
                  <a:off x="3090338" y="3799800"/>
                  <a:ext cx="389575" cy="2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3" h="8102" extrusionOk="0">
                      <a:moveTo>
                        <a:pt x="831" y="0"/>
                      </a:moveTo>
                      <a:cubicBezTo>
                        <a:pt x="376" y="0"/>
                        <a:pt x="1" y="369"/>
                        <a:pt x="1" y="830"/>
                      </a:cubicBezTo>
                      <a:lnTo>
                        <a:pt x="1" y="7272"/>
                      </a:lnTo>
                      <a:cubicBezTo>
                        <a:pt x="1" y="7733"/>
                        <a:pt x="376" y="8101"/>
                        <a:pt x="831" y="8101"/>
                      </a:cubicBezTo>
                      <a:lnTo>
                        <a:pt x="14753" y="8101"/>
                      </a:lnTo>
                      <a:cubicBezTo>
                        <a:pt x="15208" y="8101"/>
                        <a:pt x="15583" y="7733"/>
                        <a:pt x="15583" y="7272"/>
                      </a:cubicBezTo>
                      <a:lnTo>
                        <a:pt x="15583" y="830"/>
                      </a:lnTo>
                      <a:cubicBezTo>
                        <a:pt x="15583" y="369"/>
                        <a:pt x="15208" y="0"/>
                        <a:pt x="14753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5" name="Google Shape;9815;p63"/>
                <p:cNvSpPr/>
                <p:nvPr/>
              </p:nvSpPr>
              <p:spPr>
                <a:xfrm>
                  <a:off x="3102488" y="3823150"/>
                  <a:ext cx="359150" cy="1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6" h="6234" extrusionOk="0">
                      <a:moveTo>
                        <a:pt x="3363" y="0"/>
                      </a:moveTo>
                      <a:cubicBezTo>
                        <a:pt x="2533" y="0"/>
                        <a:pt x="1740" y="332"/>
                        <a:pt x="1162" y="916"/>
                      </a:cubicBezTo>
                      <a:cubicBezTo>
                        <a:pt x="265" y="1808"/>
                        <a:pt x="0" y="3148"/>
                        <a:pt x="480" y="4309"/>
                      </a:cubicBezTo>
                      <a:cubicBezTo>
                        <a:pt x="959" y="5477"/>
                        <a:pt x="2096" y="6233"/>
                        <a:pt x="3357" y="6233"/>
                      </a:cubicBezTo>
                      <a:lnTo>
                        <a:pt x="11255" y="6233"/>
                      </a:lnTo>
                      <a:cubicBezTo>
                        <a:pt x="12976" y="6233"/>
                        <a:pt x="14365" y="4838"/>
                        <a:pt x="14365" y="3117"/>
                      </a:cubicBezTo>
                      <a:cubicBezTo>
                        <a:pt x="14365" y="1396"/>
                        <a:pt x="12976" y="0"/>
                        <a:pt x="11255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16" name="Google Shape;9816;p63"/>
              <p:cNvGrpSpPr/>
              <p:nvPr/>
            </p:nvGrpSpPr>
            <p:grpSpPr>
              <a:xfrm>
                <a:off x="3090338" y="4090525"/>
                <a:ext cx="389575" cy="202575"/>
                <a:chOff x="3090338" y="4090525"/>
                <a:chExt cx="389575" cy="202575"/>
              </a:xfrm>
            </p:grpSpPr>
            <p:sp>
              <p:nvSpPr>
                <p:cNvPr id="9817" name="Google Shape;9817;p63"/>
                <p:cNvSpPr/>
                <p:nvPr/>
              </p:nvSpPr>
              <p:spPr>
                <a:xfrm>
                  <a:off x="3090338" y="4090525"/>
                  <a:ext cx="389575" cy="2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3" h="8103" extrusionOk="0">
                      <a:moveTo>
                        <a:pt x="831" y="1"/>
                      </a:moveTo>
                      <a:cubicBezTo>
                        <a:pt x="376" y="1"/>
                        <a:pt x="1" y="370"/>
                        <a:pt x="1" y="831"/>
                      </a:cubicBezTo>
                      <a:lnTo>
                        <a:pt x="1" y="7272"/>
                      </a:lnTo>
                      <a:cubicBezTo>
                        <a:pt x="1" y="7733"/>
                        <a:pt x="376" y="8102"/>
                        <a:pt x="831" y="8102"/>
                      </a:cubicBezTo>
                      <a:lnTo>
                        <a:pt x="14753" y="8102"/>
                      </a:lnTo>
                      <a:cubicBezTo>
                        <a:pt x="15208" y="8102"/>
                        <a:pt x="15583" y="7733"/>
                        <a:pt x="15583" y="7272"/>
                      </a:cubicBezTo>
                      <a:lnTo>
                        <a:pt x="15583" y="831"/>
                      </a:lnTo>
                      <a:cubicBezTo>
                        <a:pt x="15583" y="370"/>
                        <a:pt x="15208" y="1"/>
                        <a:pt x="14753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8" name="Google Shape;9818;p63"/>
                <p:cNvSpPr/>
                <p:nvPr/>
              </p:nvSpPr>
              <p:spPr>
                <a:xfrm>
                  <a:off x="3102488" y="4113875"/>
                  <a:ext cx="359150" cy="1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6" h="6234" extrusionOk="0">
                      <a:moveTo>
                        <a:pt x="3363" y="1"/>
                      </a:moveTo>
                      <a:cubicBezTo>
                        <a:pt x="2533" y="1"/>
                        <a:pt x="1740" y="333"/>
                        <a:pt x="1162" y="917"/>
                      </a:cubicBezTo>
                      <a:cubicBezTo>
                        <a:pt x="265" y="1808"/>
                        <a:pt x="0" y="3148"/>
                        <a:pt x="480" y="4316"/>
                      </a:cubicBezTo>
                      <a:cubicBezTo>
                        <a:pt x="959" y="5478"/>
                        <a:pt x="2096" y="6234"/>
                        <a:pt x="3357" y="6234"/>
                      </a:cubicBezTo>
                      <a:lnTo>
                        <a:pt x="11255" y="6234"/>
                      </a:lnTo>
                      <a:cubicBezTo>
                        <a:pt x="12976" y="6234"/>
                        <a:pt x="14365" y="4838"/>
                        <a:pt x="14365" y="3117"/>
                      </a:cubicBezTo>
                      <a:cubicBezTo>
                        <a:pt x="14365" y="1396"/>
                        <a:pt x="12976" y="1"/>
                        <a:pt x="11255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819" name="Google Shape;9819;p63"/>
            <p:cNvGrpSpPr/>
            <p:nvPr/>
          </p:nvGrpSpPr>
          <p:grpSpPr>
            <a:xfrm>
              <a:off x="3602363" y="2927425"/>
              <a:ext cx="389575" cy="1365675"/>
              <a:chOff x="3602363" y="2927425"/>
              <a:chExt cx="389575" cy="1365675"/>
            </a:xfrm>
          </p:grpSpPr>
          <p:grpSp>
            <p:nvGrpSpPr>
              <p:cNvPr id="9820" name="Google Shape;9820;p63"/>
              <p:cNvGrpSpPr/>
              <p:nvPr/>
            </p:nvGrpSpPr>
            <p:grpSpPr>
              <a:xfrm>
                <a:off x="3602363" y="2927425"/>
                <a:ext cx="389575" cy="202550"/>
                <a:chOff x="3602363" y="2927425"/>
                <a:chExt cx="389575" cy="202550"/>
              </a:xfrm>
            </p:grpSpPr>
            <p:sp>
              <p:nvSpPr>
                <p:cNvPr id="9821" name="Google Shape;9821;p63"/>
                <p:cNvSpPr/>
                <p:nvPr/>
              </p:nvSpPr>
              <p:spPr>
                <a:xfrm>
                  <a:off x="3602363" y="2927425"/>
                  <a:ext cx="389575" cy="2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3" h="8102" extrusionOk="0">
                      <a:moveTo>
                        <a:pt x="831" y="0"/>
                      </a:moveTo>
                      <a:cubicBezTo>
                        <a:pt x="370" y="0"/>
                        <a:pt x="1" y="369"/>
                        <a:pt x="1" y="830"/>
                      </a:cubicBezTo>
                      <a:lnTo>
                        <a:pt x="1" y="7272"/>
                      </a:lnTo>
                      <a:cubicBezTo>
                        <a:pt x="1" y="7733"/>
                        <a:pt x="370" y="8102"/>
                        <a:pt x="831" y="8102"/>
                      </a:cubicBezTo>
                      <a:lnTo>
                        <a:pt x="14753" y="8102"/>
                      </a:lnTo>
                      <a:cubicBezTo>
                        <a:pt x="15208" y="8102"/>
                        <a:pt x="15583" y="7733"/>
                        <a:pt x="15583" y="7272"/>
                      </a:cubicBezTo>
                      <a:lnTo>
                        <a:pt x="15583" y="830"/>
                      </a:lnTo>
                      <a:cubicBezTo>
                        <a:pt x="15583" y="369"/>
                        <a:pt x="15208" y="0"/>
                        <a:pt x="14753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2" name="Google Shape;9822;p63"/>
                <p:cNvSpPr/>
                <p:nvPr/>
              </p:nvSpPr>
              <p:spPr>
                <a:xfrm>
                  <a:off x="3614363" y="2950925"/>
                  <a:ext cx="359300" cy="1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2" h="6234" extrusionOk="0">
                      <a:moveTo>
                        <a:pt x="3363" y="1"/>
                      </a:moveTo>
                      <a:cubicBezTo>
                        <a:pt x="2539" y="1"/>
                        <a:pt x="1746" y="326"/>
                        <a:pt x="1168" y="910"/>
                      </a:cubicBezTo>
                      <a:cubicBezTo>
                        <a:pt x="271" y="1802"/>
                        <a:pt x="0" y="3142"/>
                        <a:pt x="480" y="4309"/>
                      </a:cubicBezTo>
                      <a:cubicBezTo>
                        <a:pt x="965" y="5471"/>
                        <a:pt x="2102" y="6233"/>
                        <a:pt x="3363" y="6233"/>
                      </a:cubicBezTo>
                      <a:lnTo>
                        <a:pt x="11261" y="6233"/>
                      </a:lnTo>
                      <a:cubicBezTo>
                        <a:pt x="12976" y="6227"/>
                        <a:pt x="14371" y="4838"/>
                        <a:pt x="14371" y="3117"/>
                      </a:cubicBezTo>
                      <a:cubicBezTo>
                        <a:pt x="14371" y="1396"/>
                        <a:pt x="12976" y="1"/>
                        <a:pt x="11261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23" name="Google Shape;9823;p63"/>
              <p:cNvGrpSpPr/>
              <p:nvPr/>
            </p:nvGrpSpPr>
            <p:grpSpPr>
              <a:xfrm>
                <a:off x="3602363" y="3218150"/>
                <a:ext cx="389575" cy="202575"/>
                <a:chOff x="3602363" y="3218150"/>
                <a:chExt cx="389575" cy="202575"/>
              </a:xfrm>
            </p:grpSpPr>
            <p:sp>
              <p:nvSpPr>
                <p:cNvPr id="9824" name="Google Shape;9824;p63"/>
                <p:cNvSpPr/>
                <p:nvPr/>
              </p:nvSpPr>
              <p:spPr>
                <a:xfrm>
                  <a:off x="3602363" y="3218150"/>
                  <a:ext cx="389575" cy="2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3" h="8103" extrusionOk="0">
                      <a:moveTo>
                        <a:pt x="831" y="1"/>
                      </a:moveTo>
                      <a:cubicBezTo>
                        <a:pt x="370" y="1"/>
                        <a:pt x="1" y="376"/>
                        <a:pt x="1" y="831"/>
                      </a:cubicBezTo>
                      <a:lnTo>
                        <a:pt x="1" y="7272"/>
                      </a:lnTo>
                      <a:cubicBezTo>
                        <a:pt x="1" y="7733"/>
                        <a:pt x="370" y="8102"/>
                        <a:pt x="831" y="8102"/>
                      </a:cubicBezTo>
                      <a:lnTo>
                        <a:pt x="14753" y="8102"/>
                      </a:lnTo>
                      <a:cubicBezTo>
                        <a:pt x="15208" y="8102"/>
                        <a:pt x="15583" y="7733"/>
                        <a:pt x="15583" y="7272"/>
                      </a:cubicBezTo>
                      <a:lnTo>
                        <a:pt x="15583" y="831"/>
                      </a:lnTo>
                      <a:cubicBezTo>
                        <a:pt x="15583" y="376"/>
                        <a:pt x="15208" y="1"/>
                        <a:pt x="14753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5" name="Google Shape;9825;p63"/>
                <p:cNvSpPr/>
                <p:nvPr/>
              </p:nvSpPr>
              <p:spPr>
                <a:xfrm>
                  <a:off x="3614513" y="3241525"/>
                  <a:ext cx="359150" cy="1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6" h="6233" extrusionOk="0">
                      <a:moveTo>
                        <a:pt x="3357" y="0"/>
                      </a:moveTo>
                      <a:cubicBezTo>
                        <a:pt x="2533" y="6"/>
                        <a:pt x="1740" y="332"/>
                        <a:pt x="1162" y="922"/>
                      </a:cubicBezTo>
                      <a:cubicBezTo>
                        <a:pt x="265" y="1807"/>
                        <a:pt x="0" y="3147"/>
                        <a:pt x="480" y="4315"/>
                      </a:cubicBezTo>
                      <a:cubicBezTo>
                        <a:pt x="957" y="5472"/>
                        <a:pt x="2087" y="6233"/>
                        <a:pt x="3341" y="6233"/>
                      </a:cubicBezTo>
                      <a:cubicBezTo>
                        <a:pt x="3346" y="6233"/>
                        <a:pt x="3351" y="6233"/>
                        <a:pt x="3357" y="6233"/>
                      </a:cubicBezTo>
                      <a:lnTo>
                        <a:pt x="11255" y="6233"/>
                      </a:lnTo>
                      <a:cubicBezTo>
                        <a:pt x="12970" y="6233"/>
                        <a:pt x="14365" y="4838"/>
                        <a:pt x="14365" y="3116"/>
                      </a:cubicBezTo>
                      <a:cubicBezTo>
                        <a:pt x="14365" y="1395"/>
                        <a:pt x="12970" y="6"/>
                        <a:pt x="1125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26" name="Google Shape;9826;p63"/>
              <p:cNvGrpSpPr/>
              <p:nvPr/>
            </p:nvGrpSpPr>
            <p:grpSpPr>
              <a:xfrm>
                <a:off x="3602363" y="3509050"/>
                <a:ext cx="389575" cy="202550"/>
                <a:chOff x="3602363" y="3509050"/>
                <a:chExt cx="389575" cy="202550"/>
              </a:xfrm>
            </p:grpSpPr>
            <p:sp>
              <p:nvSpPr>
                <p:cNvPr id="9827" name="Google Shape;9827;p63"/>
                <p:cNvSpPr/>
                <p:nvPr/>
              </p:nvSpPr>
              <p:spPr>
                <a:xfrm>
                  <a:off x="3602363" y="3509050"/>
                  <a:ext cx="389575" cy="2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3" h="8102" extrusionOk="0">
                      <a:moveTo>
                        <a:pt x="831" y="1"/>
                      </a:moveTo>
                      <a:cubicBezTo>
                        <a:pt x="370" y="1"/>
                        <a:pt x="1" y="369"/>
                        <a:pt x="1" y="830"/>
                      </a:cubicBezTo>
                      <a:lnTo>
                        <a:pt x="1" y="7272"/>
                      </a:lnTo>
                      <a:cubicBezTo>
                        <a:pt x="1" y="7727"/>
                        <a:pt x="370" y="8102"/>
                        <a:pt x="831" y="8102"/>
                      </a:cubicBezTo>
                      <a:lnTo>
                        <a:pt x="14753" y="8102"/>
                      </a:lnTo>
                      <a:cubicBezTo>
                        <a:pt x="15208" y="8102"/>
                        <a:pt x="15583" y="7727"/>
                        <a:pt x="15583" y="7272"/>
                      </a:cubicBezTo>
                      <a:lnTo>
                        <a:pt x="15583" y="830"/>
                      </a:lnTo>
                      <a:cubicBezTo>
                        <a:pt x="15583" y="369"/>
                        <a:pt x="15208" y="1"/>
                        <a:pt x="14753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8" name="Google Shape;9828;p63"/>
                <p:cNvSpPr/>
                <p:nvPr/>
              </p:nvSpPr>
              <p:spPr>
                <a:xfrm>
                  <a:off x="3614513" y="3532400"/>
                  <a:ext cx="359150" cy="1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6" h="6234" extrusionOk="0">
                      <a:moveTo>
                        <a:pt x="3357" y="1"/>
                      </a:moveTo>
                      <a:cubicBezTo>
                        <a:pt x="2533" y="1"/>
                        <a:pt x="1740" y="327"/>
                        <a:pt x="1162" y="917"/>
                      </a:cubicBezTo>
                      <a:cubicBezTo>
                        <a:pt x="265" y="1802"/>
                        <a:pt x="0" y="3142"/>
                        <a:pt x="480" y="4310"/>
                      </a:cubicBezTo>
                      <a:cubicBezTo>
                        <a:pt x="959" y="5471"/>
                        <a:pt x="2096" y="6234"/>
                        <a:pt x="3357" y="6234"/>
                      </a:cubicBezTo>
                      <a:lnTo>
                        <a:pt x="11255" y="6234"/>
                      </a:lnTo>
                      <a:cubicBezTo>
                        <a:pt x="12970" y="6227"/>
                        <a:pt x="14365" y="4838"/>
                        <a:pt x="14365" y="3117"/>
                      </a:cubicBezTo>
                      <a:cubicBezTo>
                        <a:pt x="14365" y="1396"/>
                        <a:pt x="12970" y="1"/>
                        <a:pt x="11255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29" name="Google Shape;9829;p63"/>
              <p:cNvGrpSpPr/>
              <p:nvPr/>
            </p:nvGrpSpPr>
            <p:grpSpPr>
              <a:xfrm>
                <a:off x="3602363" y="3799800"/>
                <a:ext cx="389575" cy="202550"/>
                <a:chOff x="3602363" y="3799800"/>
                <a:chExt cx="389575" cy="202550"/>
              </a:xfrm>
            </p:grpSpPr>
            <p:sp>
              <p:nvSpPr>
                <p:cNvPr id="9830" name="Google Shape;9830;p63"/>
                <p:cNvSpPr/>
                <p:nvPr/>
              </p:nvSpPr>
              <p:spPr>
                <a:xfrm>
                  <a:off x="3602363" y="3799800"/>
                  <a:ext cx="389575" cy="2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3" h="8102" extrusionOk="0">
                      <a:moveTo>
                        <a:pt x="831" y="0"/>
                      </a:moveTo>
                      <a:cubicBezTo>
                        <a:pt x="370" y="0"/>
                        <a:pt x="1" y="369"/>
                        <a:pt x="1" y="830"/>
                      </a:cubicBezTo>
                      <a:lnTo>
                        <a:pt x="1" y="7272"/>
                      </a:lnTo>
                      <a:cubicBezTo>
                        <a:pt x="1" y="7733"/>
                        <a:pt x="370" y="8101"/>
                        <a:pt x="831" y="8101"/>
                      </a:cubicBezTo>
                      <a:lnTo>
                        <a:pt x="14753" y="8101"/>
                      </a:lnTo>
                      <a:cubicBezTo>
                        <a:pt x="15208" y="8101"/>
                        <a:pt x="15583" y="7733"/>
                        <a:pt x="15583" y="7272"/>
                      </a:cubicBezTo>
                      <a:lnTo>
                        <a:pt x="15583" y="830"/>
                      </a:lnTo>
                      <a:cubicBezTo>
                        <a:pt x="15583" y="369"/>
                        <a:pt x="15208" y="0"/>
                        <a:pt x="14753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1" name="Google Shape;9831;p63"/>
                <p:cNvSpPr/>
                <p:nvPr/>
              </p:nvSpPr>
              <p:spPr>
                <a:xfrm>
                  <a:off x="3614513" y="3823150"/>
                  <a:ext cx="359150" cy="1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6" h="6234" extrusionOk="0">
                      <a:moveTo>
                        <a:pt x="3357" y="0"/>
                      </a:moveTo>
                      <a:cubicBezTo>
                        <a:pt x="2533" y="0"/>
                        <a:pt x="1740" y="332"/>
                        <a:pt x="1162" y="916"/>
                      </a:cubicBezTo>
                      <a:cubicBezTo>
                        <a:pt x="265" y="1808"/>
                        <a:pt x="0" y="3148"/>
                        <a:pt x="480" y="4309"/>
                      </a:cubicBezTo>
                      <a:cubicBezTo>
                        <a:pt x="959" y="5477"/>
                        <a:pt x="2096" y="6233"/>
                        <a:pt x="3357" y="6233"/>
                      </a:cubicBezTo>
                      <a:lnTo>
                        <a:pt x="11255" y="6233"/>
                      </a:lnTo>
                      <a:cubicBezTo>
                        <a:pt x="12970" y="6233"/>
                        <a:pt x="14365" y="4838"/>
                        <a:pt x="14365" y="3117"/>
                      </a:cubicBezTo>
                      <a:cubicBezTo>
                        <a:pt x="14365" y="1396"/>
                        <a:pt x="12970" y="0"/>
                        <a:pt x="11255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32" name="Google Shape;9832;p63"/>
              <p:cNvGrpSpPr/>
              <p:nvPr/>
            </p:nvGrpSpPr>
            <p:grpSpPr>
              <a:xfrm>
                <a:off x="3602363" y="4090525"/>
                <a:ext cx="389575" cy="202575"/>
                <a:chOff x="3602363" y="4090525"/>
                <a:chExt cx="389575" cy="202575"/>
              </a:xfrm>
            </p:grpSpPr>
            <p:sp>
              <p:nvSpPr>
                <p:cNvPr id="9833" name="Google Shape;9833;p63"/>
                <p:cNvSpPr/>
                <p:nvPr/>
              </p:nvSpPr>
              <p:spPr>
                <a:xfrm>
                  <a:off x="3602363" y="4090525"/>
                  <a:ext cx="389575" cy="2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3" h="8103" extrusionOk="0">
                      <a:moveTo>
                        <a:pt x="831" y="1"/>
                      </a:moveTo>
                      <a:cubicBezTo>
                        <a:pt x="370" y="1"/>
                        <a:pt x="1" y="370"/>
                        <a:pt x="1" y="831"/>
                      </a:cubicBezTo>
                      <a:lnTo>
                        <a:pt x="1" y="7272"/>
                      </a:lnTo>
                      <a:cubicBezTo>
                        <a:pt x="1" y="7733"/>
                        <a:pt x="370" y="8102"/>
                        <a:pt x="831" y="8102"/>
                      </a:cubicBezTo>
                      <a:lnTo>
                        <a:pt x="14753" y="8102"/>
                      </a:lnTo>
                      <a:cubicBezTo>
                        <a:pt x="15208" y="8102"/>
                        <a:pt x="15583" y="7733"/>
                        <a:pt x="15583" y="7272"/>
                      </a:cubicBezTo>
                      <a:lnTo>
                        <a:pt x="15583" y="831"/>
                      </a:lnTo>
                      <a:cubicBezTo>
                        <a:pt x="15583" y="370"/>
                        <a:pt x="15208" y="1"/>
                        <a:pt x="14753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4" name="Google Shape;9834;p63"/>
                <p:cNvSpPr/>
                <p:nvPr/>
              </p:nvSpPr>
              <p:spPr>
                <a:xfrm>
                  <a:off x="3614513" y="4113875"/>
                  <a:ext cx="359150" cy="15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6" h="6234" extrusionOk="0">
                      <a:moveTo>
                        <a:pt x="3357" y="1"/>
                      </a:moveTo>
                      <a:cubicBezTo>
                        <a:pt x="2533" y="1"/>
                        <a:pt x="1740" y="333"/>
                        <a:pt x="1162" y="917"/>
                      </a:cubicBezTo>
                      <a:cubicBezTo>
                        <a:pt x="265" y="1808"/>
                        <a:pt x="0" y="3148"/>
                        <a:pt x="480" y="4316"/>
                      </a:cubicBezTo>
                      <a:cubicBezTo>
                        <a:pt x="959" y="5478"/>
                        <a:pt x="2096" y="6234"/>
                        <a:pt x="3357" y="6234"/>
                      </a:cubicBezTo>
                      <a:lnTo>
                        <a:pt x="11255" y="6234"/>
                      </a:lnTo>
                      <a:cubicBezTo>
                        <a:pt x="12970" y="6234"/>
                        <a:pt x="14365" y="4838"/>
                        <a:pt x="14365" y="3117"/>
                      </a:cubicBezTo>
                      <a:cubicBezTo>
                        <a:pt x="14365" y="1396"/>
                        <a:pt x="12970" y="1"/>
                        <a:pt x="11255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9835" name="Google Shape;9835;p63"/>
          <p:cNvGrpSpPr/>
          <p:nvPr/>
        </p:nvGrpSpPr>
        <p:grpSpPr>
          <a:xfrm>
            <a:off x="4358525" y="1562650"/>
            <a:ext cx="381425" cy="1329000"/>
            <a:chOff x="4358525" y="1562650"/>
            <a:chExt cx="381425" cy="1329000"/>
          </a:xfrm>
        </p:grpSpPr>
        <p:grpSp>
          <p:nvGrpSpPr>
            <p:cNvPr id="9836" name="Google Shape;9836;p63"/>
            <p:cNvGrpSpPr/>
            <p:nvPr/>
          </p:nvGrpSpPr>
          <p:grpSpPr>
            <a:xfrm>
              <a:off x="4358525" y="1562650"/>
              <a:ext cx="381425" cy="1329000"/>
              <a:chOff x="4358525" y="1562650"/>
              <a:chExt cx="381425" cy="1329000"/>
            </a:xfrm>
          </p:grpSpPr>
          <p:sp>
            <p:nvSpPr>
              <p:cNvPr id="9837" name="Google Shape;9837;p63"/>
              <p:cNvSpPr/>
              <p:nvPr/>
            </p:nvSpPr>
            <p:spPr>
              <a:xfrm>
                <a:off x="4458550" y="1632600"/>
                <a:ext cx="175225" cy="167075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6683" extrusionOk="0">
                    <a:moveTo>
                      <a:pt x="3505" y="1"/>
                    </a:moveTo>
                    <a:lnTo>
                      <a:pt x="1" y="2072"/>
                    </a:lnTo>
                    <a:cubicBezTo>
                      <a:pt x="1" y="2072"/>
                      <a:pt x="782" y="5017"/>
                      <a:pt x="247" y="6682"/>
                    </a:cubicBezTo>
                    <a:lnTo>
                      <a:pt x="7008" y="6682"/>
                    </a:lnTo>
                    <a:cubicBezTo>
                      <a:pt x="7008" y="6682"/>
                      <a:pt x="6732" y="4974"/>
                      <a:pt x="7008" y="2146"/>
                    </a:cubicBezTo>
                    <a:lnTo>
                      <a:pt x="3505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38" name="Google Shape;9838;p63"/>
              <p:cNvGrpSpPr/>
              <p:nvPr/>
            </p:nvGrpSpPr>
            <p:grpSpPr>
              <a:xfrm>
                <a:off x="4358525" y="1619100"/>
                <a:ext cx="381425" cy="1272550"/>
                <a:chOff x="4358525" y="1619100"/>
                <a:chExt cx="381425" cy="1272550"/>
              </a:xfrm>
            </p:grpSpPr>
            <p:sp>
              <p:nvSpPr>
                <p:cNvPr id="9839" name="Google Shape;9839;p63"/>
                <p:cNvSpPr/>
                <p:nvPr/>
              </p:nvSpPr>
              <p:spPr>
                <a:xfrm>
                  <a:off x="4358525" y="1732025"/>
                  <a:ext cx="381425" cy="11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7" h="46385" extrusionOk="0">
                      <a:moveTo>
                        <a:pt x="6073" y="1"/>
                      </a:moveTo>
                      <a:cubicBezTo>
                        <a:pt x="6073" y="1"/>
                        <a:pt x="6147" y="1482"/>
                        <a:pt x="6073" y="1722"/>
                      </a:cubicBezTo>
                      <a:cubicBezTo>
                        <a:pt x="6006" y="1968"/>
                        <a:pt x="5834" y="2312"/>
                        <a:pt x="5176" y="2521"/>
                      </a:cubicBezTo>
                      <a:cubicBezTo>
                        <a:pt x="4524" y="2724"/>
                        <a:pt x="3830" y="2656"/>
                        <a:pt x="3037" y="3142"/>
                      </a:cubicBezTo>
                      <a:cubicBezTo>
                        <a:pt x="2244" y="3621"/>
                        <a:pt x="2041" y="5558"/>
                        <a:pt x="2041" y="6799"/>
                      </a:cubicBezTo>
                      <a:cubicBezTo>
                        <a:pt x="2041" y="8041"/>
                        <a:pt x="1937" y="10801"/>
                        <a:pt x="1697" y="11870"/>
                      </a:cubicBezTo>
                      <a:cubicBezTo>
                        <a:pt x="1451" y="12940"/>
                        <a:pt x="800" y="15841"/>
                        <a:pt x="763" y="16702"/>
                      </a:cubicBezTo>
                      <a:cubicBezTo>
                        <a:pt x="726" y="17562"/>
                        <a:pt x="418" y="18773"/>
                        <a:pt x="351" y="19289"/>
                      </a:cubicBezTo>
                      <a:cubicBezTo>
                        <a:pt x="277" y="19812"/>
                        <a:pt x="0" y="21779"/>
                        <a:pt x="209" y="22191"/>
                      </a:cubicBezTo>
                      <a:cubicBezTo>
                        <a:pt x="673" y="23114"/>
                        <a:pt x="1007" y="23375"/>
                        <a:pt x="1170" y="23375"/>
                      </a:cubicBezTo>
                      <a:cubicBezTo>
                        <a:pt x="1253" y="23375"/>
                        <a:pt x="1291" y="23306"/>
                        <a:pt x="1279" y="23223"/>
                      </a:cubicBezTo>
                      <a:cubicBezTo>
                        <a:pt x="1248" y="22983"/>
                        <a:pt x="972" y="22504"/>
                        <a:pt x="898" y="22018"/>
                      </a:cubicBezTo>
                      <a:cubicBezTo>
                        <a:pt x="843" y="21628"/>
                        <a:pt x="924" y="21082"/>
                        <a:pt x="1012" y="21082"/>
                      </a:cubicBezTo>
                      <a:cubicBezTo>
                        <a:pt x="1034" y="21082"/>
                        <a:pt x="1056" y="21114"/>
                        <a:pt x="1076" y="21189"/>
                      </a:cubicBezTo>
                      <a:cubicBezTo>
                        <a:pt x="1163" y="21526"/>
                        <a:pt x="1284" y="22372"/>
                        <a:pt x="1455" y="22372"/>
                      </a:cubicBezTo>
                      <a:cubicBezTo>
                        <a:pt x="1477" y="22372"/>
                        <a:pt x="1501" y="22358"/>
                        <a:pt x="1525" y="22326"/>
                      </a:cubicBezTo>
                      <a:cubicBezTo>
                        <a:pt x="1728" y="22049"/>
                        <a:pt x="1795" y="20943"/>
                        <a:pt x="1795" y="20396"/>
                      </a:cubicBezTo>
                      <a:cubicBezTo>
                        <a:pt x="1795" y="19849"/>
                        <a:pt x="1525" y="19289"/>
                        <a:pt x="1556" y="18736"/>
                      </a:cubicBezTo>
                      <a:cubicBezTo>
                        <a:pt x="1592" y="18189"/>
                        <a:pt x="2871" y="14907"/>
                        <a:pt x="3111" y="13530"/>
                      </a:cubicBezTo>
                      <a:cubicBezTo>
                        <a:pt x="3350" y="12147"/>
                        <a:pt x="3695" y="8385"/>
                        <a:pt x="3695" y="8385"/>
                      </a:cubicBezTo>
                      <a:cubicBezTo>
                        <a:pt x="3836" y="9246"/>
                        <a:pt x="4389" y="10352"/>
                        <a:pt x="4420" y="11975"/>
                      </a:cubicBezTo>
                      <a:cubicBezTo>
                        <a:pt x="4457" y="13597"/>
                        <a:pt x="3037" y="16253"/>
                        <a:pt x="2766" y="18496"/>
                      </a:cubicBezTo>
                      <a:cubicBezTo>
                        <a:pt x="2490" y="20740"/>
                        <a:pt x="3283" y="27403"/>
                        <a:pt x="3590" y="29923"/>
                      </a:cubicBezTo>
                      <a:cubicBezTo>
                        <a:pt x="3904" y="32443"/>
                        <a:pt x="3246" y="35068"/>
                        <a:pt x="3492" y="36586"/>
                      </a:cubicBezTo>
                      <a:cubicBezTo>
                        <a:pt x="3732" y="38104"/>
                        <a:pt x="4524" y="41799"/>
                        <a:pt x="4524" y="42315"/>
                      </a:cubicBezTo>
                      <a:cubicBezTo>
                        <a:pt x="4524" y="42831"/>
                        <a:pt x="4488" y="43280"/>
                        <a:pt x="4629" y="43624"/>
                      </a:cubicBezTo>
                      <a:cubicBezTo>
                        <a:pt x="4764" y="43968"/>
                        <a:pt x="4322" y="44522"/>
                        <a:pt x="4180" y="45112"/>
                      </a:cubicBezTo>
                      <a:cubicBezTo>
                        <a:pt x="4039" y="45696"/>
                        <a:pt x="4420" y="46384"/>
                        <a:pt x="5041" y="46384"/>
                      </a:cubicBezTo>
                      <a:cubicBezTo>
                        <a:pt x="5662" y="46384"/>
                        <a:pt x="6252" y="45868"/>
                        <a:pt x="6147" y="45419"/>
                      </a:cubicBezTo>
                      <a:cubicBezTo>
                        <a:pt x="6043" y="44970"/>
                        <a:pt x="6043" y="43870"/>
                        <a:pt x="6110" y="43280"/>
                      </a:cubicBezTo>
                      <a:cubicBezTo>
                        <a:pt x="6178" y="42696"/>
                        <a:pt x="5834" y="42383"/>
                        <a:pt x="5834" y="41829"/>
                      </a:cubicBezTo>
                      <a:cubicBezTo>
                        <a:pt x="5834" y="41276"/>
                        <a:pt x="6043" y="37207"/>
                        <a:pt x="6067" y="33949"/>
                      </a:cubicBezTo>
                      <a:cubicBezTo>
                        <a:pt x="6073" y="32566"/>
                        <a:pt x="6436" y="31509"/>
                        <a:pt x="6805" y="28380"/>
                      </a:cubicBezTo>
                      <a:cubicBezTo>
                        <a:pt x="7174" y="25252"/>
                        <a:pt x="7629" y="20740"/>
                        <a:pt x="7629" y="20740"/>
                      </a:cubicBezTo>
                      <a:cubicBezTo>
                        <a:pt x="7629" y="20740"/>
                        <a:pt x="8090" y="25252"/>
                        <a:pt x="8458" y="28380"/>
                      </a:cubicBezTo>
                      <a:cubicBezTo>
                        <a:pt x="8827" y="31509"/>
                        <a:pt x="9184" y="32566"/>
                        <a:pt x="9196" y="33949"/>
                      </a:cubicBezTo>
                      <a:cubicBezTo>
                        <a:pt x="9221" y="37207"/>
                        <a:pt x="9430" y="41276"/>
                        <a:pt x="9430" y="41829"/>
                      </a:cubicBezTo>
                      <a:cubicBezTo>
                        <a:pt x="9430" y="42383"/>
                        <a:pt x="9079" y="42696"/>
                        <a:pt x="9153" y="43280"/>
                      </a:cubicBezTo>
                      <a:cubicBezTo>
                        <a:pt x="9221" y="43870"/>
                        <a:pt x="9221" y="44970"/>
                        <a:pt x="9116" y="45419"/>
                      </a:cubicBezTo>
                      <a:cubicBezTo>
                        <a:pt x="9012" y="45868"/>
                        <a:pt x="9602" y="46384"/>
                        <a:pt x="10222" y="46384"/>
                      </a:cubicBezTo>
                      <a:cubicBezTo>
                        <a:pt x="10843" y="46384"/>
                        <a:pt x="11218" y="45696"/>
                        <a:pt x="11083" y="45112"/>
                      </a:cubicBezTo>
                      <a:cubicBezTo>
                        <a:pt x="10948" y="44522"/>
                        <a:pt x="10499" y="43968"/>
                        <a:pt x="10634" y="43624"/>
                      </a:cubicBezTo>
                      <a:cubicBezTo>
                        <a:pt x="10770" y="43280"/>
                        <a:pt x="10739" y="42831"/>
                        <a:pt x="10739" y="42315"/>
                      </a:cubicBezTo>
                      <a:cubicBezTo>
                        <a:pt x="10739" y="41799"/>
                        <a:pt x="11532" y="38104"/>
                        <a:pt x="11771" y="36586"/>
                      </a:cubicBezTo>
                      <a:cubicBezTo>
                        <a:pt x="12017" y="35068"/>
                        <a:pt x="11360" y="32443"/>
                        <a:pt x="11673" y="29923"/>
                      </a:cubicBezTo>
                      <a:cubicBezTo>
                        <a:pt x="11980" y="27403"/>
                        <a:pt x="12773" y="20740"/>
                        <a:pt x="12497" y="18496"/>
                      </a:cubicBezTo>
                      <a:cubicBezTo>
                        <a:pt x="12220" y="16253"/>
                        <a:pt x="10806" y="13597"/>
                        <a:pt x="10843" y="11975"/>
                      </a:cubicBezTo>
                      <a:cubicBezTo>
                        <a:pt x="10874" y="10352"/>
                        <a:pt x="11427" y="9246"/>
                        <a:pt x="11569" y="8385"/>
                      </a:cubicBezTo>
                      <a:cubicBezTo>
                        <a:pt x="11569" y="8385"/>
                        <a:pt x="11913" y="12147"/>
                        <a:pt x="12153" y="13530"/>
                      </a:cubicBezTo>
                      <a:cubicBezTo>
                        <a:pt x="12398" y="14907"/>
                        <a:pt x="13671" y="18189"/>
                        <a:pt x="13708" y="18736"/>
                      </a:cubicBezTo>
                      <a:cubicBezTo>
                        <a:pt x="13745" y="19289"/>
                        <a:pt x="13462" y="19842"/>
                        <a:pt x="13462" y="20396"/>
                      </a:cubicBezTo>
                      <a:cubicBezTo>
                        <a:pt x="13462" y="20949"/>
                        <a:pt x="13529" y="22055"/>
                        <a:pt x="13738" y="22326"/>
                      </a:cubicBezTo>
                      <a:cubicBezTo>
                        <a:pt x="13762" y="22358"/>
                        <a:pt x="13785" y="22372"/>
                        <a:pt x="13806" y="22372"/>
                      </a:cubicBezTo>
                      <a:cubicBezTo>
                        <a:pt x="13973" y="22372"/>
                        <a:pt x="14094" y="21526"/>
                        <a:pt x="14181" y="21189"/>
                      </a:cubicBezTo>
                      <a:cubicBezTo>
                        <a:pt x="14201" y="21114"/>
                        <a:pt x="14223" y="21082"/>
                        <a:pt x="14245" y="21082"/>
                      </a:cubicBezTo>
                      <a:cubicBezTo>
                        <a:pt x="14333" y="21082"/>
                        <a:pt x="14412" y="21628"/>
                        <a:pt x="14353" y="22018"/>
                      </a:cubicBezTo>
                      <a:cubicBezTo>
                        <a:pt x="14285" y="22498"/>
                        <a:pt x="14009" y="22983"/>
                        <a:pt x="13978" y="23223"/>
                      </a:cubicBezTo>
                      <a:cubicBezTo>
                        <a:pt x="13966" y="23306"/>
                        <a:pt x="14004" y="23375"/>
                        <a:pt x="14087" y="23375"/>
                      </a:cubicBezTo>
                      <a:cubicBezTo>
                        <a:pt x="14250" y="23375"/>
                        <a:pt x="14584" y="23114"/>
                        <a:pt x="15048" y="22191"/>
                      </a:cubicBezTo>
                      <a:cubicBezTo>
                        <a:pt x="15257" y="21779"/>
                        <a:pt x="14980" y="19812"/>
                        <a:pt x="14912" y="19289"/>
                      </a:cubicBezTo>
                      <a:cubicBezTo>
                        <a:pt x="14839" y="18773"/>
                        <a:pt x="14531" y="17568"/>
                        <a:pt x="14494" y="16702"/>
                      </a:cubicBezTo>
                      <a:cubicBezTo>
                        <a:pt x="14464" y="15841"/>
                        <a:pt x="13806" y="12940"/>
                        <a:pt x="13566" y="11870"/>
                      </a:cubicBezTo>
                      <a:cubicBezTo>
                        <a:pt x="13320" y="10801"/>
                        <a:pt x="13222" y="8041"/>
                        <a:pt x="13222" y="6799"/>
                      </a:cubicBezTo>
                      <a:cubicBezTo>
                        <a:pt x="13222" y="5558"/>
                        <a:pt x="13013" y="3621"/>
                        <a:pt x="12220" y="3142"/>
                      </a:cubicBezTo>
                      <a:cubicBezTo>
                        <a:pt x="11427" y="2656"/>
                        <a:pt x="10739" y="2724"/>
                        <a:pt x="10081" y="2521"/>
                      </a:cubicBezTo>
                      <a:cubicBezTo>
                        <a:pt x="9423" y="2312"/>
                        <a:pt x="9251" y="1968"/>
                        <a:pt x="9184" y="1722"/>
                      </a:cubicBezTo>
                      <a:cubicBezTo>
                        <a:pt x="9116" y="1482"/>
                        <a:pt x="9184" y="1"/>
                        <a:pt x="9184" y="1"/>
                      </a:cubicBezTo>
                      <a:lnTo>
                        <a:pt x="9184" y="1"/>
                      </a:lnTo>
                      <a:lnTo>
                        <a:pt x="7629" y="32"/>
                      </a:lnTo>
                      <a:lnTo>
                        <a:pt x="6073" y="1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0" name="Google Shape;9840;p63"/>
                <p:cNvSpPr/>
                <p:nvPr/>
              </p:nvSpPr>
              <p:spPr>
                <a:xfrm>
                  <a:off x="4510350" y="1731875"/>
                  <a:ext cx="7777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" h="242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0" y="1"/>
                        <a:pt x="37" y="751"/>
                        <a:pt x="31" y="1267"/>
                      </a:cubicBezTo>
                      <a:cubicBezTo>
                        <a:pt x="504" y="1919"/>
                        <a:pt x="1088" y="2429"/>
                        <a:pt x="1556" y="2429"/>
                      </a:cubicBezTo>
                      <a:cubicBezTo>
                        <a:pt x="2023" y="2429"/>
                        <a:pt x="2607" y="1919"/>
                        <a:pt x="3080" y="1267"/>
                      </a:cubicBezTo>
                      <a:cubicBezTo>
                        <a:pt x="3074" y="751"/>
                        <a:pt x="3111" y="1"/>
                        <a:pt x="3111" y="1"/>
                      </a:cubicBezTo>
                      <a:lnTo>
                        <a:pt x="3111" y="1"/>
                      </a:lnTo>
                      <a:lnTo>
                        <a:pt x="1556" y="3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BECBD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1" name="Google Shape;9841;p63"/>
                <p:cNvSpPr/>
                <p:nvPr/>
              </p:nvSpPr>
              <p:spPr>
                <a:xfrm>
                  <a:off x="4485925" y="1619100"/>
                  <a:ext cx="126650" cy="16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6" h="6491" extrusionOk="0">
                      <a:moveTo>
                        <a:pt x="2533" y="0"/>
                      </a:moveTo>
                      <a:cubicBezTo>
                        <a:pt x="49" y="0"/>
                        <a:pt x="0" y="1057"/>
                        <a:pt x="185" y="3153"/>
                      </a:cubicBezTo>
                      <a:cubicBezTo>
                        <a:pt x="369" y="5249"/>
                        <a:pt x="1660" y="6491"/>
                        <a:pt x="2533" y="6491"/>
                      </a:cubicBezTo>
                      <a:cubicBezTo>
                        <a:pt x="3405" y="6491"/>
                        <a:pt x="4696" y="5249"/>
                        <a:pt x="4881" y="3153"/>
                      </a:cubicBezTo>
                      <a:cubicBezTo>
                        <a:pt x="5065" y="1057"/>
                        <a:pt x="5016" y="0"/>
                        <a:pt x="253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42" name="Google Shape;9842;p63"/>
              <p:cNvSpPr/>
              <p:nvPr/>
            </p:nvSpPr>
            <p:spPr>
              <a:xfrm>
                <a:off x="4445650" y="1562650"/>
                <a:ext cx="190125" cy="218425"/>
              </a:xfrm>
              <a:custGeom>
                <a:avLst/>
                <a:gdLst/>
                <a:ahLst/>
                <a:cxnLst/>
                <a:rect l="l" t="t" r="r" b="b"/>
                <a:pathLst>
                  <a:path w="7605" h="8737" extrusionOk="0">
                    <a:moveTo>
                      <a:pt x="3680" y="1"/>
                    </a:moveTo>
                    <a:cubicBezTo>
                      <a:pt x="3316" y="1"/>
                      <a:pt x="2904" y="60"/>
                      <a:pt x="2453" y="217"/>
                    </a:cubicBezTo>
                    <a:cubicBezTo>
                      <a:pt x="658" y="844"/>
                      <a:pt x="1" y="3395"/>
                      <a:pt x="726" y="5774"/>
                    </a:cubicBezTo>
                    <a:cubicBezTo>
                      <a:pt x="1451" y="8159"/>
                      <a:pt x="2828" y="8737"/>
                      <a:pt x="2828" y="8737"/>
                    </a:cubicBezTo>
                    <a:cubicBezTo>
                      <a:pt x="1832" y="7464"/>
                      <a:pt x="1796" y="5412"/>
                      <a:pt x="1796" y="5411"/>
                    </a:cubicBezTo>
                    <a:lnTo>
                      <a:pt x="1796" y="5411"/>
                    </a:lnTo>
                    <a:cubicBezTo>
                      <a:pt x="1998" y="6333"/>
                      <a:pt x="2588" y="6770"/>
                      <a:pt x="2588" y="6770"/>
                    </a:cubicBezTo>
                    <a:cubicBezTo>
                      <a:pt x="2140" y="6290"/>
                      <a:pt x="2072" y="4840"/>
                      <a:pt x="2588" y="4594"/>
                    </a:cubicBezTo>
                    <a:cubicBezTo>
                      <a:pt x="3105" y="4354"/>
                      <a:pt x="4137" y="3696"/>
                      <a:pt x="4137" y="3696"/>
                    </a:cubicBezTo>
                    <a:lnTo>
                      <a:pt x="4137" y="3696"/>
                    </a:lnTo>
                    <a:cubicBezTo>
                      <a:pt x="3867" y="4219"/>
                      <a:pt x="3215" y="4526"/>
                      <a:pt x="3215" y="4526"/>
                    </a:cubicBezTo>
                    <a:cubicBezTo>
                      <a:pt x="4734" y="4286"/>
                      <a:pt x="5182" y="3389"/>
                      <a:pt x="5182" y="3389"/>
                    </a:cubicBezTo>
                    <a:cubicBezTo>
                      <a:pt x="5182" y="3389"/>
                      <a:pt x="6252" y="4286"/>
                      <a:pt x="5871" y="6358"/>
                    </a:cubicBezTo>
                    <a:cubicBezTo>
                      <a:pt x="6141" y="5983"/>
                      <a:pt x="6307" y="5540"/>
                      <a:pt x="6350" y="5079"/>
                    </a:cubicBezTo>
                    <a:cubicBezTo>
                      <a:pt x="6350" y="5036"/>
                      <a:pt x="6356" y="4987"/>
                      <a:pt x="6356" y="4944"/>
                    </a:cubicBezTo>
                    <a:cubicBezTo>
                      <a:pt x="6356" y="4861"/>
                      <a:pt x="6360" y="4822"/>
                      <a:pt x="6364" y="4822"/>
                    </a:cubicBezTo>
                    <a:lnTo>
                      <a:pt x="6364" y="4822"/>
                    </a:lnTo>
                    <a:cubicBezTo>
                      <a:pt x="6404" y="4822"/>
                      <a:pt x="6538" y="7625"/>
                      <a:pt x="5459" y="8737"/>
                    </a:cubicBezTo>
                    <a:cubicBezTo>
                      <a:pt x="5459" y="8737"/>
                      <a:pt x="7457" y="7563"/>
                      <a:pt x="7530" y="4944"/>
                    </a:cubicBezTo>
                    <a:cubicBezTo>
                      <a:pt x="7604" y="2320"/>
                      <a:pt x="7045" y="592"/>
                      <a:pt x="5422" y="525"/>
                    </a:cubicBezTo>
                    <a:cubicBezTo>
                      <a:pt x="5422" y="525"/>
                      <a:pt x="4764" y="1"/>
                      <a:pt x="3680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43" name="Google Shape;9843;p63"/>
            <p:cNvSpPr/>
            <p:nvPr/>
          </p:nvSpPr>
          <p:spPr>
            <a:xfrm>
              <a:off x="4646675" y="1802575"/>
              <a:ext cx="1075" cy="16775"/>
            </a:xfrm>
            <a:custGeom>
              <a:avLst/>
              <a:gdLst/>
              <a:ahLst/>
              <a:cxnLst/>
              <a:rect l="l" t="t" r="r" b="b"/>
              <a:pathLst>
                <a:path w="43" h="671" extrusionOk="0">
                  <a:moveTo>
                    <a:pt x="18" y="0"/>
                  </a:moveTo>
                  <a:cubicBezTo>
                    <a:pt x="7" y="176"/>
                    <a:pt x="1" y="383"/>
                    <a:pt x="5" y="612"/>
                  </a:cubicBezTo>
                  <a:lnTo>
                    <a:pt x="5" y="612"/>
                  </a:lnTo>
                  <a:cubicBezTo>
                    <a:pt x="2" y="415"/>
                    <a:pt x="15" y="214"/>
                    <a:pt x="43" y="19"/>
                  </a:cubicBezTo>
                  <a:cubicBezTo>
                    <a:pt x="36" y="13"/>
                    <a:pt x="24" y="6"/>
                    <a:pt x="18" y="0"/>
                  </a:cubicBezTo>
                  <a:close/>
                  <a:moveTo>
                    <a:pt x="5" y="612"/>
                  </a:moveTo>
                  <a:cubicBezTo>
                    <a:pt x="5" y="632"/>
                    <a:pt x="5" y="651"/>
                    <a:pt x="6" y="670"/>
                  </a:cubicBezTo>
                  <a:cubicBezTo>
                    <a:pt x="5" y="651"/>
                    <a:pt x="5" y="631"/>
                    <a:pt x="5" y="612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3"/>
            <p:cNvSpPr/>
            <p:nvPr/>
          </p:nvSpPr>
          <p:spPr>
            <a:xfrm>
              <a:off x="4450725" y="1802575"/>
              <a:ext cx="950" cy="16775"/>
            </a:xfrm>
            <a:custGeom>
              <a:avLst/>
              <a:gdLst/>
              <a:ahLst/>
              <a:cxnLst/>
              <a:rect l="l" t="t" r="r" b="b"/>
              <a:pathLst>
                <a:path w="38" h="671" extrusionOk="0">
                  <a:moveTo>
                    <a:pt x="25" y="0"/>
                  </a:moveTo>
                  <a:cubicBezTo>
                    <a:pt x="13" y="6"/>
                    <a:pt x="7" y="13"/>
                    <a:pt x="0" y="19"/>
                  </a:cubicBezTo>
                  <a:cubicBezTo>
                    <a:pt x="25" y="234"/>
                    <a:pt x="37" y="455"/>
                    <a:pt x="37" y="670"/>
                  </a:cubicBezTo>
                  <a:cubicBezTo>
                    <a:pt x="37" y="418"/>
                    <a:pt x="37" y="191"/>
                    <a:pt x="25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45" name="Google Shape;9845;p63"/>
            <p:cNvGrpSpPr/>
            <p:nvPr/>
          </p:nvGrpSpPr>
          <p:grpSpPr>
            <a:xfrm>
              <a:off x="4434425" y="1799150"/>
              <a:ext cx="229625" cy="176600"/>
              <a:chOff x="4434425" y="1799150"/>
              <a:chExt cx="229625" cy="176600"/>
            </a:xfrm>
          </p:grpSpPr>
          <p:sp>
            <p:nvSpPr>
              <p:cNvPr id="9846" name="Google Shape;9846;p63"/>
              <p:cNvSpPr/>
              <p:nvPr/>
            </p:nvSpPr>
            <p:spPr>
              <a:xfrm>
                <a:off x="4437500" y="1805750"/>
                <a:ext cx="22347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8939" h="6800" extrusionOk="0">
                    <a:moveTo>
                      <a:pt x="955" y="1"/>
                    </a:moveTo>
                    <a:cubicBezTo>
                      <a:pt x="728" y="1"/>
                      <a:pt x="529" y="156"/>
                      <a:pt x="529" y="156"/>
                    </a:cubicBezTo>
                    <a:cubicBezTo>
                      <a:pt x="634" y="875"/>
                      <a:pt x="511" y="3100"/>
                      <a:pt x="302" y="3696"/>
                    </a:cubicBezTo>
                    <a:cubicBezTo>
                      <a:pt x="1" y="4563"/>
                      <a:pt x="198" y="5596"/>
                      <a:pt x="456" y="6210"/>
                    </a:cubicBezTo>
                    <a:cubicBezTo>
                      <a:pt x="499" y="5743"/>
                      <a:pt x="536" y="5436"/>
                      <a:pt x="536" y="5436"/>
                    </a:cubicBezTo>
                    <a:cubicBezTo>
                      <a:pt x="597" y="5817"/>
                      <a:pt x="738" y="6247"/>
                      <a:pt x="880" y="6751"/>
                    </a:cubicBezTo>
                    <a:cubicBezTo>
                      <a:pt x="989" y="6784"/>
                      <a:pt x="1151" y="6800"/>
                      <a:pt x="1341" y="6800"/>
                    </a:cubicBezTo>
                    <a:cubicBezTo>
                      <a:pt x="1967" y="6800"/>
                      <a:pt x="2898" y="6634"/>
                      <a:pt x="3228" y="6389"/>
                    </a:cubicBezTo>
                    <a:cubicBezTo>
                      <a:pt x="3689" y="6045"/>
                      <a:pt x="4470" y="5719"/>
                      <a:pt x="4470" y="5719"/>
                    </a:cubicBezTo>
                    <a:cubicBezTo>
                      <a:pt x="4470" y="5719"/>
                      <a:pt x="5250" y="6045"/>
                      <a:pt x="5711" y="6389"/>
                    </a:cubicBezTo>
                    <a:cubicBezTo>
                      <a:pt x="6041" y="6634"/>
                      <a:pt x="6968" y="6800"/>
                      <a:pt x="7596" y="6800"/>
                    </a:cubicBezTo>
                    <a:cubicBezTo>
                      <a:pt x="7786" y="6800"/>
                      <a:pt x="7949" y="6784"/>
                      <a:pt x="8059" y="6751"/>
                    </a:cubicBezTo>
                    <a:cubicBezTo>
                      <a:pt x="8201" y="6247"/>
                      <a:pt x="8342" y="5817"/>
                      <a:pt x="8403" y="5436"/>
                    </a:cubicBezTo>
                    <a:cubicBezTo>
                      <a:pt x="8403" y="5436"/>
                      <a:pt x="8428" y="5743"/>
                      <a:pt x="8477" y="6210"/>
                    </a:cubicBezTo>
                    <a:cubicBezTo>
                      <a:pt x="8742" y="5596"/>
                      <a:pt x="8938" y="4563"/>
                      <a:pt x="8631" y="3696"/>
                    </a:cubicBezTo>
                    <a:cubicBezTo>
                      <a:pt x="8428" y="3100"/>
                      <a:pt x="8299" y="875"/>
                      <a:pt x="8410" y="156"/>
                    </a:cubicBezTo>
                    <a:cubicBezTo>
                      <a:pt x="8410" y="156"/>
                      <a:pt x="8211" y="1"/>
                      <a:pt x="7985" y="1"/>
                    </a:cubicBezTo>
                    <a:cubicBezTo>
                      <a:pt x="7940" y="1"/>
                      <a:pt x="7895" y="7"/>
                      <a:pt x="7850" y="21"/>
                    </a:cubicBezTo>
                    <a:cubicBezTo>
                      <a:pt x="7850" y="21"/>
                      <a:pt x="7654" y="2104"/>
                      <a:pt x="7481" y="2707"/>
                    </a:cubicBezTo>
                    <a:cubicBezTo>
                      <a:pt x="7438" y="2873"/>
                      <a:pt x="6725" y="2688"/>
                      <a:pt x="5988" y="3309"/>
                    </a:cubicBezTo>
                    <a:cubicBezTo>
                      <a:pt x="5250" y="3930"/>
                      <a:pt x="4881" y="4594"/>
                      <a:pt x="4470" y="4594"/>
                    </a:cubicBezTo>
                    <a:cubicBezTo>
                      <a:pt x="4052" y="4594"/>
                      <a:pt x="3683" y="3930"/>
                      <a:pt x="2951" y="3309"/>
                    </a:cubicBezTo>
                    <a:cubicBezTo>
                      <a:pt x="2214" y="2688"/>
                      <a:pt x="1501" y="2873"/>
                      <a:pt x="1452" y="2707"/>
                    </a:cubicBezTo>
                    <a:cubicBezTo>
                      <a:pt x="1279" y="2104"/>
                      <a:pt x="1089" y="21"/>
                      <a:pt x="1089" y="21"/>
                    </a:cubicBezTo>
                    <a:cubicBezTo>
                      <a:pt x="1044" y="7"/>
                      <a:pt x="999" y="1"/>
                      <a:pt x="95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7" name="Google Shape;9847;p63"/>
              <p:cNvSpPr/>
              <p:nvPr/>
            </p:nvSpPr>
            <p:spPr>
              <a:xfrm>
                <a:off x="4434425" y="1799150"/>
                <a:ext cx="229625" cy="170050"/>
              </a:xfrm>
              <a:custGeom>
                <a:avLst/>
                <a:gdLst/>
                <a:ahLst/>
                <a:cxnLst/>
                <a:rect l="l" t="t" r="r" b="b"/>
                <a:pathLst>
                  <a:path w="9185" h="6802" extrusionOk="0">
                    <a:moveTo>
                      <a:pt x="1078" y="1"/>
                    </a:moveTo>
                    <a:cubicBezTo>
                      <a:pt x="851" y="1"/>
                      <a:pt x="652" y="156"/>
                      <a:pt x="652" y="156"/>
                    </a:cubicBezTo>
                    <a:cubicBezTo>
                      <a:pt x="757" y="875"/>
                      <a:pt x="634" y="3100"/>
                      <a:pt x="425" y="3696"/>
                    </a:cubicBezTo>
                    <a:cubicBezTo>
                      <a:pt x="1" y="4932"/>
                      <a:pt x="579" y="6511"/>
                      <a:pt x="917" y="6714"/>
                    </a:cubicBezTo>
                    <a:cubicBezTo>
                      <a:pt x="1014" y="6774"/>
                      <a:pt x="1217" y="6801"/>
                      <a:pt x="1470" y="6801"/>
                    </a:cubicBezTo>
                    <a:cubicBezTo>
                      <a:pt x="2096" y="6801"/>
                      <a:pt x="3022" y="6634"/>
                      <a:pt x="3351" y="6388"/>
                    </a:cubicBezTo>
                    <a:cubicBezTo>
                      <a:pt x="3812" y="6044"/>
                      <a:pt x="4593" y="5725"/>
                      <a:pt x="4593" y="5725"/>
                    </a:cubicBezTo>
                    <a:cubicBezTo>
                      <a:pt x="4593" y="5725"/>
                      <a:pt x="5373" y="6044"/>
                      <a:pt x="5834" y="6388"/>
                    </a:cubicBezTo>
                    <a:cubicBezTo>
                      <a:pt x="6163" y="6634"/>
                      <a:pt x="7089" y="6801"/>
                      <a:pt x="7716" y="6801"/>
                    </a:cubicBezTo>
                    <a:cubicBezTo>
                      <a:pt x="7968" y="6801"/>
                      <a:pt x="8171" y="6774"/>
                      <a:pt x="8268" y="6714"/>
                    </a:cubicBezTo>
                    <a:cubicBezTo>
                      <a:pt x="8606" y="6511"/>
                      <a:pt x="9184" y="4932"/>
                      <a:pt x="8754" y="3696"/>
                    </a:cubicBezTo>
                    <a:cubicBezTo>
                      <a:pt x="8551" y="3100"/>
                      <a:pt x="8422" y="875"/>
                      <a:pt x="8533" y="156"/>
                    </a:cubicBezTo>
                    <a:cubicBezTo>
                      <a:pt x="8533" y="156"/>
                      <a:pt x="8334" y="1"/>
                      <a:pt x="8108" y="1"/>
                    </a:cubicBezTo>
                    <a:cubicBezTo>
                      <a:pt x="8063" y="1"/>
                      <a:pt x="8018" y="6"/>
                      <a:pt x="7973" y="20"/>
                    </a:cubicBezTo>
                    <a:cubicBezTo>
                      <a:pt x="7973" y="20"/>
                      <a:pt x="7777" y="2104"/>
                      <a:pt x="7604" y="2713"/>
                    </a:cubicBezTo>
                    <a:cubicBezTo>
                      <a:pt x="7561" y="2873"/>
                      <a:pt x="6848" y="2688"/>
                      <a:pt x="6111" y="3309"/>
                    </a:cubicBezTo>
                    <a:cubicBezTo>
                      <a:pt x="5373" y="3930"/>
                      <a:pt x="5004" y="4600"/>
                      <a:pt x="4593" y="4600"/>
                    </a:cubicBezTo>
                    <a:cubicBezTo>
                      <a:pt x="4175" y="4600"/>
                      <a:pt x="3806" y="3930"/>
                      <a:pt x="3074" y="3309"/>
                    </a:cubicBezTo>
                    <a:cubicBezTo>
                      <a:pt x="2337" y="2688"/>
                      <a:pt x="1624" y="2873"/>
                      <a:pt x="1575" y="2713"/>
                    </a:cubicBezTo>
                    <a:cubicBezTo>
                      <a:pt x="1402" y="2110"/>
                      <a:pt x="1212" y="20"/>
                      <a:pt x="1212" y="20"/>
                    </a:cubicBezTo>
                    <a:cubicBezTo>
                      <a:pt x="1167" y="6"/>
                      <a:pt x="1122" y="1"/>
                      <a:pt x="1078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8" name="Google Shape;9848;p63"/>
              <p:cNvSpPr/>
              <p:nvPr/>
            </p:nvSpPr>
            <p:spPr>
              <a:xfrm>
                <a:off x="4440425" y="1912450"/>
                <a:ext cx="21762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2267" extrusionOk="0">
                    <a:moveTo>
                      <a:pt x="38" y="0"/>
                    </a:moveTo>
                    <a:cubicBezTo>
                      <a:pt x="1" y="1020"/>
                      <a:pt x="412" y="2022"/>
                      <a:pt x="677" y="2182"/>
                    </a:cubicBezTo>
                    <a:cubicBezTo>
                      <a:pt x="773" y="2240"/>
                      <a:pt x="976" y="2267"/>
                      <a:pt x="1227" y="2267"/>
                    </a:cubicBezTo>
                    <a:cubicBezTo>
                      <a:pt x="1854" y="2267"/>
                      <a:pt x="2782" y="2102"/>
                      <a:pt x="3111" y="1856"/>
                    </a:cubicBezTo>
                    <a:cubicBezTo>
                      <a:pt x="3566" y="1512"/>
                      <a:pt x="4353" y="1186"/>
                      <a:pt x="4353" y="1186"/>
                    </a:cubicBezTo>
                    <a:cubicBezTo>
                      <a:pt x="4353" y="1186"/>
                      <a:pt x="5133" y="1506"/>
                      <a:pt x="5594" y="1856"/>
                    </a:cubicBezTo>
                    <a:cubicBezTo>
                      <a:pt x="5923" y="2102"/>
                      <a:pt x="6851" y="2267"/>
                      <a:pt x="7478" y="2267"/>
                    </a:cubicBezTo>
                    <a:cubicBezTo>
                      <a:pt x="7729" y="2267"/>
                      <a:pt x="7932" y="2240"/>
                      <a:pt x="8028" y="2182"/>
                    </a:cubicBezTo>
                    <a:cubicBezTo>
                      <a:pt x="8293" y="2022"/>
                      <a:pt x="8704" y="1020"/>
                      <a:pt x="8668" y="0"/>
                    </a:cubicBezTo>
                    <a:lnTo>
                      <a:pt x="8668" y="0"/>
                    </a:lnTo>
                    <a:cubicBezTo>
                      <a:pt x="8631" y="928"/>
                      <a:pt x="8268" y="1777"/>
                      <a:pt x="8028" y="1924"/>
                    </a:cubicBezTo>
                    <a:cubicBezTo>
                      <a:pt x="7932" y="1982"/>
                      <a:pt x="7730" y="2008"/>
                      <a:pt x="7480" y="2008"/>
                    </a:cubicBezTo>
                    <a:cubicBezTo>
                      <a:pt x="6853" y="2008"/>
                      <a:pt x="5924" y="1843"/>
                      <a:pt x="5594" y="1592"/>
                    </a:cubicBezTo>
                    <a:cubicBezTo>
                      <a:pt x="5133" y="1248"/>
                      <a:pt x="4353" y="928"/>
                      <a:pt x="4353" y="928"/>
                    </a:cubicBezTo>
                    <a:cubicBezTo>
                      <a:pt x="4353" y="928"/>
                      <a:pt x="3566" y="1248"/>
                      <a:pt x="3111" y="1592"/>
                    </a:cubicBezTo>
                    <a:cubicBezTo>
                      <a:pt x="2781" y="1843"/>
                      <a:pt x="1852" y="2008"/>
                      <a:pt x="1225" y="2008"/>
                    </a:cubicBezTo>
                    <a:cubicBezTo>
                      <a:pt x="975" y="2008"/>
                      <a:pt x="773" y="1982"/>
                      <a:pt x="677" y="1924"/>
                    </a:cubicBezTo>
                    <a:cubicBezTo>
                      <a:pt x="437" y="1777"/>
                      <a:pt x="68" y="928"/>
                      <a:pt x="3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49" name="Google Shape;9849;p63"/>
            <p:cNvGrpSpPr/>
            <p:nvPr/>
          </p:nvGrpSpPr>
          <p:grpSpPr>
            <a:xfrm>
              <a:off x="4427975" y="2144625"/>
              <a:ext cx="241150" cy="131875"/>
              <a:chOff x="4427975" y="2144625"/>
              <a:chExt cx="241150" cy="131875"/>
            </a:xfrm>
          </p:grpSpPr>
          <p:sp>
            <p:nvSpPr>
              <p:cNvPr id="9850" name="Google Shape;9850;p63"/>
              <p:cNvSpPr/>
              <p:nvPr/>
            </p:nvSpPr>
            <p:spPr>
              <a:xfrm>
                <a:off x="4427975" y="2154475"/>
                <a:ext cx="241150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9646" h="4881" extrusionOk="0">
                    <a:moveTo>
                      <a:pt x="406" y="0"/>
                    </a:moveTo>
                    <a:cubicBezTo>
                      <a:pt x="351" y="68"/>
                      <a:pt x="302" y="142"/>
                      <a:pt x="259" y="221"/>
                    </a:cubicBezTo>
                    <a:cubicBezTo>
                      <a:pt x="154" y="603"/>
                      <a:pt x="75" y="996"/>
                      <a:pt x="13" y="1389"/>
                    </a:cubicBezTo>
                    <a:cubicBezTo>
                      <a:pt x="1" y="1568"/>
                      <a:pt x="1" y="1684"/>
                      <a:pt x="1" y="1684"/>
                    </a:cubicBezTo>
                    <a:cubicBezTo>
                      <a:pt x="443" y="1801"/>
                      <a:pt x="1347" y="2440"/>
                      <a:pt x="2447" y="3135"/>
                    </a:cubicBezTo>
                    <a:cubicBezTo>
                      <a:pt x="3554" y="3823"/>
                      <a:pt x="3990" y="4881"/>
                      <a:pt x="4334" y="4881"/>
                    </a:cubicBezTo>
                    <a:lnTo>
                      <a:pt x="4740" y="4881"/>
                    </a:lnTo>
                    <a:cubicBezTo>
                      <a:pt x="4808" y="4241"/>
                      <a:pt x="4851" y="3842"/>
                      <a:pt x="4851" y="3842"/>
                    </a:cubicBezTo>
                    <a:cubicBezTo>
                      <a:pt x="4851" y="3842"/>
                      <a:pt x="4887" y="4241"/>
                      <a:pt x="4955" y="4881"/>
                    </a:cubicBezTo>
                    <a:lnTo>
                      <a:pt x="5305" y="4881"/>
                    </a:lnTo>
                    <a:cubicBezTo>
                      <a:pt x="5650" y="4881"/>
                      <a:pt x="6086" y="3823"/>
                      <a:pt x="7192" y="3135"/>
                    </a:cubicBezTo>
                    <a:cubicBezTo>
                      <a:pt x="8293" y="2440"/>
                      <a:pt x="9196" y="1801"/>
                      <a:pt x="9639" y="1684"/>
                    </a:cubicBezTo>
                    <a:cubicBezTo>
                      <a:pt x="9645" y="1684"/>
                      <a:pt x="9639" y="430"/>
                      <a:pt x="9233" y="0"/>
                    </a:cubicBezTo>
                    <a:cubicBezTo>
                      <a:pt x="9233" y="0"/>
                      <a:pt x="7537" y="830"/>
                      <a:pt x="4820" y="830"/>
                    </a:cubicBezTo>
                    <a:cubicBezTo>
                      <a:pt x="2103" y="830"/>
                      <a:pt x="406" y="0"/>
                      <a:pt x="40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1" name="Google Shape;9851;p63"/>
              <p:cNvSpPr/>
              <p:nvPr/>
            </p:nvSpPr>
            <p:spPr>
              <a:xfrm>
                <a:off x="4427975" y="2144625"/>
                <a:ext cx="241150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9646" h="4882" extrusionOk="0">
                    <a:moveTo>
                      <a:pt x="413" y="1"/>
                    </a:moveTo>
                    <a:cubicBezTo>
                      <a:pt x="7" y="431"/>
                      <a:pt x="1" y="1685"/>
                      <a:pt x="1" y="1685"/>
                    </a:cubicBezTo>
                    <a:cubicBezTo>
                      <a:pt x="443" y="1802"/>
                      <a:pt x="1347" y="2447"/>
                      <a:pt x="2447" y="3136"/>
                    </a:cubicBezTo>
                    <a:cubicBezTo>
                      <a:pt x="3554" y="3824"/>
                      <a:pt x="3990" y="4881"/>
                      <a:pt x="4334" y="4881"/>
                    </a:cubicBezTo>
                    <a:lnTo>
                      <a:pt x="5305" y="4881"/>
                    </a:lnTo>
                    <a:cubicBezTo>
                      <a:pt x="5650" y="4881"/>
                      <a:pt x="6086" y="3824"/>
                      <a:pt x="7192" y="3136"/>
                    </a:cubicBezTo>
                    <a:cubicBezTo>
                      <a:pt x="8293" y="2447"/>
                      <a:pt x="9196" y="1802"/>
                      <a:pt x="9639" y="1685"/>
                    </a:cubicBezTo>
                    <a:cubicBezTo>
                      <a:pt x="9645" y="1685"/>
                      <a:pt x="9639" y="431"/>
                      <a:pt x="9233" y="1"/>
                    </a:cubicBezTo>
                    <a:cubicBezTo>
                      <a:pt x="9233" y="1"/>
                      <a:pt x="7537" y="837"/>
                      <a:pt x="4820" y="837"/>
                    </a:cubicBezTo>
                    <a:cubicBezTo>
                      <a:pt x="2103" y="837"/>
                      <a:pt x="413" y="1"/>
                      <a:pt x="413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2" name="Google Shape;9852;p63"/>
              <p:cNvSpPr/>
              <p:nvPr/>
            </p:nvSpPr>
            <p:spPr>
              <a:xfrm>
                <a:off x="4427975" y="2178600"/>
                <a:ext cx="240975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9639" h="3523" extrusionOk="0">
                    <a:moveTo>
                      <a:pt x="13" y="0"/>
                    </a:moveTo>
                    <a:cubicBezTo>
                      <a:pt x="1" y="197"/>
                      <a:pt x="1" y="326"/>
                      <a:pt x="1" y="326"/>
                    </a:cubicBezTo>
                    <a:cubicBezTo>
                      <a:pt x="443" y="443"/>
                      <a:pt x="1347" y="1082"/>
                      <a:pt x="2447" y="1771"/>
                    </a:cubicBezTo>
                    <a:cubicBezTo>
                      <a:pt x="3554" y="2465"/>
                      <a:pt x="3990" y="3522"/>
                      <a:pt x="4334" y="3522"/>
                    </a:cubicBezTo>
                    <a:lnTo>
                      <a:pt x="5305" y="3522"/>
                    </a:lnTo>
                    <a:cubicBezTo>
                      <a:pt x="5650" y="3522"/>
                      <a:pt x="6086" y="2465"/>
                      <a:pt x="7192" y="1771"/>
                    </a:cubicBezTo>
                    <a:cubicBezTo>
                      <a:pt x="8293" y="1082"/>
                      <a:pt x="9196" y="443"/>
                      <a:pt x="9639" y="326"/>
                    </a:cubicBezTo>
                    <a:cubicBezTo>
                      <a:pt x="9639" y="326"/>
                      <a:pt x="9639" y="197"/>
                      <a:pt x="9627" y="0"/>
                    </a:cubicBezTo>
                    <a:cubicBezTo>
                      <a:pt x="9172" y="129"/>
                      <a:pt x="8280" y="762"/>
                      <a:pt x="7192" y="1445"/>
                    </a:cubicBezTo>
                    <a:cubicBezTo>
                      <a:pt x="6086" y="2139"/>
                      <a:pt x="5650" y="3197"/>
                      <a:pt x="5305" y="3197"/>
                    </a:cubicBezTo>
                    <a:lnTo>
                      <a:pt x="4334" y="3197"/>
                    </a:lnTo>
                    <a:cubicBezTo>
                      <a:pt x="3990" y="3197"/>
                      <a:pt x="3554" y="2133"/>
                      <a:pt x="2447" y="1445"/>
                    </a:cubicBezTo>
                    <a:cubicBezTo>
                      <a:pt x="1359" y="762"/>
                      <a:pt x="468" y="129"/>
                      <a:pt x="1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53" name="Google Shape;9853;p63"/>
          <p:cNvGrpSpPr/>
          <p:nvPr/>
        </p:nvGrpSpPr>
        <p:grpSpPr>
          <a:xfrm>
            <a:off x="4331625" y="3022588"/>
            <a:ext cx="435225" cy="1370250"/>
            <a:chOff x="4331625" y="2992450"/>
            <a:chExt cx="435225" cy="1370250"/>
          </a:xfrm>
        </p:grpSpPr>
        <p:grpSp>
          <p:nvGrpSpPr>
            <p:cNvPr id="9854" name="Google Shape;9854;p63"/>
            <p:cNvGrpSpPr/>
            <p:nvPr/>
          </p:nvGrpSpPr>
          <p:grpSpPr>
            <a:xfrm>
              <a:off x="4331625" y="2992450"/>
              <a:ext cx="435225" cy="1370250"/>
              <a:chOff x="4331625" y="2992450"/>
              <a:chExt cx="435225" cy="1370250"/>
            </a:xfrm>
          </p:grpSpPr>
          <p:sp>
            <p:nvSpPr>
              <p:cNvPr id="9855" name="Google Shape;9855;p63"/>
              <p:cNvSpPr/>
              <p:nvPr/>
            </p:nvSpPr>
            <p:spPr>
              <a:xfrm>
                <a:off x="4331625" y="3172825"/>
                <a:ext cx="435225" cy="1189875"/>
              </a:xfrm>
              <a:custGeom>
                <a:avLst/>
                <a:gdLst/>
                <a:ahLst/>
                <a:cxnLst/>
                <a:rect l="l" t="t" r="r" b="b"/>
                <a:pathLst>
                  <a:path w="17409" h="47595" extrusionOk="0">
                    <a:moveTo>
                      <a:pt x="7149" y="1"/>
                    </a:moveTo>
                    <a:cubicBezTo>
                      <a:pt x="7149" y="1"/>
                      <a:pt x="6904" y="1765"/>
                      <a:pt x="6836" y="2010"/>
                    </a:cubicBezTo>
                    <a:cubicBezTo>
                      <a:pt x="6768" y="2256"/>
                      <a:pt x="6326" y="2453"/>
                      <a:pt x="5668" y="2662"/>
                    </a:cubicBezTo>
                    <a:cubicBezTo>
                      <a:pt x="5017" y="2877"/>
                      <a:pt x="3406" y="2711"/>
                      <a:pt x="2613" y="3203"/>
                    </a:cubicBezTo>
                    <a:cubicBezTo>
                      <a:pt x="1820" y="3689"/>
                      <a:pt x="1931" y="5828"/>
                      <a:pt x="1931" y="7094"/>
                    </a:cubicBezTo>
                    <a:cubicBezTo>
                      <a:pt x="1931" y="8354"/>
                      <a:pt x="1390" y="10727"/>
                      <a:pt x="1150" y="11814"/>
                    </a:cubicBezTo>
                    <a:cubicBezTo>
                      <a:pt x="910" y="12902"/>
                      <a:pt x="861" y="16179"/>
                      <a:pt x="831" y="17058"/>
                    </a:cubicBezTo>
                    <a:cubicBezTo>
                      <a:pt x="794" y="17937"/>
                      <a:pt x="658" y="19172"/>
                      <a:pt x="591" y="19701"/>
                    </a:cubicBezTo>
                    <a:cubicBezTo>
                      <a:pt x="523" y="20229"/>
                      <a:pt x="1" y="21569"/>
                      <a:pt x="468" y="22387"/>
                    </a:cubicBezTo>
                    <a:cubicBezTo>
                      <a:pt x="1072" y="23418"/>
                      <a:pt x="1448" y="23751"/>
                      <a:pt x="1632" y="23751"/>
                    </a:cubicBezTo>
                    <a:cubicBezTo>
                      <a:pt x="1692" y="23751"/>
                      <a:pt x="1732" y="23716"/>
                      <a:pt x="1753" y="23659"/>
                    </a:cubicBezTo>
                    <a:cubicBezTo>
                      <a:pt x="1876" y="23333"/>
                      <a:pt x="1230" y="22700"/>
                      <a:pt x="1163" y="22209"/>
                    </a:cubicBezTo>
                    <a:cubicBezTo>
                      <a:pt x="1107" y="21806"/>
                      <a:pt x="1220" y="21170"/>
                      <a:pt x="1354" y="21170"/>
                    </a:cubicBezTo>
                    <a:cubicBezTo>
                      <a:pt x="1384" y="21170"/>
                      <a:pt x="1415" y="21202"/>
                      <a:pt x="1445" y="21274"/>
                    </a:cubicBezTo>
                    <a:cubicBezTo>
                      <a:pt x="1578" y="21599"/>
                      <a:pt x="1559" y="22299"/>
                      <a:pt x="1840" y="22299"/>
                    </a:cubicBezTo>
                    <a:cubicBezTo>
                      <a:pt x="1883" y="22299"/>
                      <a:pt x="1933" y="22282"/>
                      <a:pt x="1992" y="22245"/>
                    </a:cubicBezTo>
                    <a:cubicBezTo>
                      <a:pt x="2287" y="22061"/>
                      <a:pt x="2232" y="20881"/>
                      <a:pt x="2146" y="20322"/>
                    </a:cubicBezTo>
                    <a:cubicBezTo>
                      <a:pt x="2035" y="19602"/>
                      <a:pt x="2140" y="19301"/>
                      <a:pt x="2195" y="18717"/>
                    </a:cubicBezTo>
                    <a:cubicBezTo>
                      <a:pt x="2244" y="18158"/>
                      <a:pt x="3203" y="14992"/>
                      <a:pt x="3369" y="13572"/>
                    </a:cubicBezTo>
                    <a:cubicBezTo>
                      <a:pt x="3640" y="11243"/>
                      <a:pt x="4586" y="7118"/>
                      <a:pt x="4586" y="7118"/>
                    </a:cubicBezTo>
                    <a:cubicBezTo>
                      <a:pt x="4721" y="7997"/>
                      <a:pt x="4648" y="10665"/>
                      <a:pt x="4678" y="12319"/>
                    </a:cubicBezTo>
                    <a:cubicBezTo>
                      <a:pt x="4715" y="13966"/>
                      <a:pt x="4457" y="15798"/>
                      <a:pt x="4334" y="18521"/>
                    </a:cubicBezTo>
                    <a:cubicBezTo>
                      <a:pt x="4224" y="20813"/>
                      <a:pt x="3418" y="28527"/>
                      <a:pt x="3732" y="31091"/>
                    </a:cubicBezTo>
                    <a:cubicBezTo>
                      <a:pt x="4045" y="33654"/>
                      <a:pt x="4015" y="35738"/>
                      <a:pt x="4254" y="37280"/>
                    </a:cubicBezTo>
                    <a:cubicBezTo>
                      <a:pt x="4494" y="38823"/>
                      <a:pt x="5355" y="42118"/>
                      <a:pt x="5269" y="42634"/>
                    </a:cubicBezTo>
                    <a:cubicBezTo>
                      <a:pt x="5195" y="43126"/>
                      <a:pt x="5244" y="43624"/>
                      <a:pt x="5410" y="44091"/>
                    </a:cubicBezTo>
                    <a:cubicBezTo>
                      <a:pt x="5545" y="44441"/>
                      <a:pt x="5090" y="45652"/>
                      <a:pt x="4949" y="46248"/>
                    </a:cubicBezTo>
                    <a:cubicBezTo>
                      <a:pt x="4808" y="46845"/>
                      <a:pt x="5521" y="47595"/>
                      <a:pt x="6141" y="47595"/>
                    </a:cubicBezTo>
                    <a:cubicBezTo>
                      <a:pt x="6762" y="47595"/>
                      <a:pt x="7481" y="46605"/>
                      <a:pt x="7377" y="46144"/>
                    </a:cubicBezTo>
                    <a:cubicBezTo>
                      <a:pt x="7272" y="45689"/>
                      <a:pt x="7211" y="44300"/>
                      <a:pt x="7328" y="43611"/>
                    </a:cubicBezTo>
                    <a:cubicBezTo>
                      <a:pt x="7444" y="42917"/>
                      <a:pt x="7162" y="42862"/>
                      <a:pt x="7162" y="42302"/>
                    </a:cubicBezTo>
                    <a:cubicBezTo>
                      <a:pt x="7162" y="41749"/>
                      <a:pt x="7377" y="37969"/>
                      <a:pt x="7401" y="34656"/>
                    </a:cubicBezTo>
                    <a:cubicBezTo>
                      <a:pt x="7408" y="33254"/>
                      <a:pt x="7518" y="32043"/>
                      <a:pt x="7869" y="28865"/>
                    </a:cubicBezTo>
                    <a:cubicBezTo>
                      <a:pt x="8305" y="24882"/>
                      <a:pt x="8698" y="21096"/>
                      <a:pt x="8698" y="21096"/>
                    </a:cubicBezTo>
                    <a:cubicBezTo>
                      <a:pt x="8698" y="21096"/>
                      <a:pt x="9086" y="24882"/>
                      <a:pt x="9522" y="28865"/>
                    </a:cubicBezTo>
                    <a:cubicBezTo>
                      <a:pt x="9872" y="32049"/>
                      <a:pt x="9983" y="33254"/>
                      <a:pt x="9989" y="34656"/>
                    </a:cubicBezTo>
                    <a:cubicBezTo>
                      <a:pt x="10014" y="37969"/>
                      <a:pt x="10229" y="41743"/>
                      <a:pt x="10229" y="42302"/>
                    </a:cubicBezTo>
                    <a:cubicBezTo>
                      <a:pt x="10229" y="42868"/>
                      <a:pt x="9946" y="42923"/>
                      <a:pt x="10063" y="43611"/>
                    </a:cubicBezTo>
                    <a:cubicBezTo>
                      <a:pt x="10180" y="44300"/>
                      <a:pt x="10118" y="45695"/>
                      <a:pt x="10014" y="46144"/>
                    </a:cubicBezTo>
                    <a:cubicBezTo>
                      <a:pt x="9909" y="46599"/>
                      <a:pt x="10628" y="47595"/>
                      <a:pt x="11249" y="47595"/>
                    </a:cubicBezTo>
                    <a:cubicBezTo>
                      <a:pt x="11870" y="47595"/>
                      <a:pt x="12583" y="46845"/>
                      <a:pt x="12442" y="46248"/>
                    </a:cubicBezTo>
                    <a:cubicBezTo>
                      <a:pt x="12307" y="45652"/>
                      <a:pt x="11846" y="44441"/>
                      <a:pt x="11981" y="44091"/>
                    </a:cubicBezTo>
                    <a:cubicBezTo>
                      <a:pt x="12147" y="43624"/>
                      <a:pt x="12196" y="43126"/>
                      <a:pt x="12128" y="42634"/>
                    </a:cubicBezTo>
                    <a:cubicBezTo>
                      <a:pt x="12036" y="42118"/>
                      <a:pt x="12897" y="38823"/>
                      <a:pt x="13143" y="37280"/>
                    </a:cubicBezTo>
                    <a:cubicBezTo>
                      <a:pt x="13382" y="35738"/>
                      <a:pt x="13352" y="33654"/>
                      <a:pt x="13665" y="31091"/>
                    </a:cubicBezTo>
                    <a:cubicBezTo>
                      <a:pt x="13972" y="28527"/>
                      <a:pt x="13167" y="20813"/>
                      <a:pt x="13063" y="18521"/>
                    </a:cubicBezTo>
                    <a:cubicBezTo>
                      <a:pt x="12934" y="15798"/>
                      <a:pt x="12675" y="13966"/>
                      <a:pt x="12712" y="12319"/>
                    </a:cubicBezTo>
                    <a:cubicBezTo>
                      <a:pt x="12749" y="10665"/>
                      <a:pt x="12669" y="7997"/>
                      <a:pt x="12804" y="7118"/>
                    </a:cubicBezTo>
                    <a:cubicBezTo>
                      <a:pt x="12804" y="7118"/>
                      <a:pt x="13757" y="11243"/>
                      <a:pt x="14028" y="13572"/>
                    </a:cubicBezTo>
                    <a:cubicBezTo>
                      <a:pt x="14187" y="14992"/>
                      <a:pt x="15146" y="18158"/>
                      <a:pt x="15202" y="18717"/>
                    </a:cubicBezTo>
                    <a:cubicBezTo>
                      <a:pt x="15257" y="19301"/>
                      <a:pt x="15355" y="19602"/>
                      <a:pt x="15251" y="20322"/>
                    </a:cubicBezTo>
                    <a:cubicBezTo>
                      <a:pt x="15165" y="20881"/>
                      <a:pt x="15109" y="22055"/>
                      <a:pt x="15405" y="22245"/>
                    </a:cubicBezTo>
                    <a:cubicBezTo>
                      <a:pt x="15463" y="22282"/>
                      <a:pt x="15512" y="22299"/>
                      <a:pt x="15555" y="22299"/>
                    </a:cubicBezTo>
                    <a:cubicBezTo>
                      <a:pt x="15833" y="22299"/>
                      <a:pt x="15818" y="21599"/>
                      <a:pt x="15952" y="21274"/>
                    </a:cubicBezTo>
                    <a:cubicBezTo>
                      <a:pt x="15982" y="21202"/>
                      <a:pt x="16013" y="21170"/>
                      <a:pt x="16042" y="21170"/>
                    </a:cubicBezTo>
                    <a:cubicBezTo>
                      <a:pt x="16176" y="21170"/>
                      <a:pt x="16290" y="21806"/>
                      <a:pt x="16234" y="22209"/>
                    </a:cubicBezTo>
                    <a:cubicBezTo>
                      <a:pt x="16161" y="22700"/>
                      <a:pt x="15521" y="23327"/>
                      <a:pt x="15638" y="23659"/>
                    </a:cubicBezTo>
                    <a:cubicBezTo>
                      <a:pt x="15659" y="23714"/>
                      <a:pt x="15699" y="23748"/>
                      <a:pt x="15758" y="23748"/>
                    </a:cubicBezTo>
                    <a:cubicBezTo>
                      <a:pt x="15944" y="23748"/>
                      <a:pt x="16323" y="23420"/>
                      <a:pt x="16923" y="22387"/>
                    </a:cubicBezTo>
                    <a:cubicBezTo>
                      <a:pt x="17408" y="21575"/>
                      <a:pt x="16886" y="20229"/>
                      <a:pt x="16812" y="19701"/>
                    </a:cubicBezTo>
                    <a:cubicBezTo>
                      <a:pt x="16745" y="19178"/>
                      <a:pt x="16609" y="17937"/>
                      <a:pt x="16579" y="17058"/>
                    </a:cubicBezTo>
                    <a:cubicBezTo>
                      <a:pt x="16542" y="16185"/>
                      <a:pt x="16499" y="12902"/>
                      <a:pt x="16253" y="11814"/>
                    </a:cubicBezTo>
                    <a:cubicBezTo>
                      <a:pt x="16013" y="10727"/>
                      <a:pt x="15478" y="8354"/>
                      <a:pt x="15478" y="7094"/>
                    </a:cubicBezTo>
                    <a:cubicBezTo>
                      <a:pt x="15478" y="5828"/>
                      <a:pt x="15589" y="3695"/>
                      <a:pt x="14796" y="3203"/>
                    </a:cubicBezTo>
                    <a:cubicBezTo>
                      <a:pt x="13997" y="2711"/>
                      <a:pt x="12393" y="2871"/>
                      <a:pt x="11735" y="2662"/>
                    </a:cubicBezTo>
                    <a:cubicBezTo>
                      <a:pt x="11083" y="2453"/>
                      <a:pt x="10641" y="2256"/>
                      <a:pt x="10567" y="2010"/>
                    </a:cubicBezTo>
                    <a:cubicBezTo>
                      <a:pt x="10499" y="1765"/>
                      <a:pt x="10260" y="1"/>
                      <a:pt x="10260" y="1"/>
                    </a:cubicBezTo>
                    <a:lnTo>
                      <a:pt x="8705" y="37"/>
                    </a:lnTo>
                    <a:lnTo>
                      <a:pt x="7149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6" name="Google Shape;9856;p63"/>
              <p:cNvSpPr/>
              <p:nvPr/>
            </p:nvSpPr>
            <p:spPr>
              <a:xfrm>
                <a:off x="4473925" y="3018075"/>
                <a:ext cx="150475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8047" extrusionOk="0">
                    <a:moveTo>
                      <a:pt x="3013" y="1"/>
                    </a:moveTo>
                    <a:cubicBezTo>
                      <a:pt x="56" y="1"/>
                      <a:pt x="1" y="1316"/>
                      <a:pt x="222" y="3916"/>
                    </a:cubicBezTo>
                    <a:cubicBezTo>
                      <a:pt x="437" y="6510"/>
                      <a:pt x="1974" y="8047"/>
                      <a:pt x="3013" y="8047"/>
                    </a:cubicBezTo>
                    <a:cubicBezTo>
                      <a:pt x="4051" y="8047"/>
                      <a:pt x="5582" y="6510"/>
                      <a:pt x="5803" y="3916"/>
                    </a:cubicBezTo>
                    <a:cubicBezTo>
                      <a:pt x="6018" y="1316"/>
                      <a:pt x="5963" y="1"/>
                      <a:pt x="301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7" name="Google Shape;9857;p63"/>
              <p:cNvSpPr/>
              <p:nvPr/>
            </p:nvSpPr>
            <p:spPr>
              <a:xfrm>
                <a:off x="4505900" y="3192950"/>
                <a:ext cx="865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1550" extrusionOk="0">
                    <a:moveTo>
                      <a:pt x="62" y="1"/>
                    </a:moveTo>
                    <a:cubicBezTo>
                      <a:pt x="43" y="142"/>
                      <a:pt x="25" y="283"/>
                      <a:pt x="0" y="419"/>
                    </a:cubicBezTo>
                    <a:cubicBezTo>
                      <a:pt x="547" y="1150"/>
                      <a:pt x="1205" y="1550"/>
                      <a:pt x="1734" y="1550"/>
                    </a:cubicBezTo>
                    <a:cubicBezTo>
                      <a:pt x="2262" y="1550"/>
                      <a:pt x="2920" y="1150"/>
                      <a:pt x="3461" y="419"/>
                    </a:cubicBezTo>
                    <a:cubicBezTo>
                      <a:pt x="3442" y="283"/>
                      <a:pt x="3418" y="142"/>
                      <a:pt x="3399" y="1"/>
                    </a:cubicBezTo>
                    <a:cubicBezTo>
                      <a:pt x="2865" y="683"/>
                      <a:pt x="2244" y="1052"/>
                      <a:pt x="1734" y="1052"/>
                    </a:cubicBezTo>
                    <a:cubicBezTo>
                      <a:pt x="1223" y="1052"/>
                      <a:pt x="596" y="683"/>
                      <a:pt x="62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8" name="Google Shape;9858;p63"/>
              <p:cNvSpPr/>
              <p:nvPr/>
            </p:nvSpPr>
            <p:spPr>
              <a:xfrm>
                <a:off x="4465425" y="2992450"/>
                <a:ext cx="20185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6253" extrusionOk="0">
                    <a:moveTo>
                      <a:pt x="3160" y="0"/>
                    </a:moveTo>
                    <a:cubicBezTo>
                      <a:pt x="1498" y="0"/>
                      <a:pt x="330" y="1278"/>
                      <a:pt x="187" y="2513"/>
                    </a:cubicBezTo>
                    <a:cubicBezTo>
                      <a:pt x="1" y="4124"/>
                      <a:pt x="402" y="6229"/>
                      <a:pt x="771" y="6229"/>
                    </a:cubicBezTo>
                    <a:cubicBezTo>
                      <a:pt x="779" y="6229"/>
                      <a:pt x="787" y="6228"/>
                      <a:pt x="796" y="6226"/>
                    </a:cubicBezTo>
                    <a:cubicBezTo>
                      <a:pt x="1131" y="6136"/>
                      <a:pt x="520" y="3966"/>
                      <a:pt x="1179" y="3966"/>
                    </a:cubicBezTo>
                    <a:cubicBezTo>
                      <a:pt x="1196" y="3966"/>
                      <a:pt x="1213" y="3967"/>
                      <a:pt x="1232" y="3970"/>
                    </a:cubicBezTo>
                    <a:cubicBezTo>
                      <a:pt x="1481" y="4008"/>
                      <a:pt x="1715" y="4025"/>
                      <a:pt x="1937" y="4025"/>
                    </a:cubicBezTo>
                    <a:cubicBezTo>
                      <a:pt x="3641" y="4025"/>
                      <a:pt x="4527" y="3023"/>
                      <a:pt x="4527" y="3023"/>
                    </a:cubicBezTo>
                    <a:cubicBezTo>
                      <a:pt x="4527" y="3023"/>
                      <a:pt x="5190" y="3810"/>
                      <a:pt x="5664" y="4001"/>
                    </a:cubicBezTo>
                    <a:cubicBezTo>
                      <a:pt x="6143" y="4197"/>
                      <a:pt x="5461" y="6121"/>
                      <a:pt x="5903" y="6250"/>
                    </a:cubicBezTo>
                    <a:cubicBezTo>
                      <a:pt x="5908" y="6252"/>
                      <a:pt x="5913" y="6253"/>
                      <a:pt x="5918" y="6253"/>
                    </a:cubicBezTo>
                    <a:cubicBezTo>
                      <a:pt x="6362" y="6253"/>
                      <a:pt x="8074" y="788"/>
                      <a:pt x="4938" y="460"/>
                    </a:cubicBezTo>
                    <a:cubicBezTo>
                      <a:pt x="4305" y="138"/>
                      <a:pt x="3706" y="0"/>
                      <a:pt x="3160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59" name="Google Shape;9859;p63"/>
            <p:cNvGrpSpPr/>
            <p:nvPr/>
          </p:nvGrpSpPr>
          <p:grpSpPr>
            <a:xfrm>
              <a:off x="4415850" y="3599250"/>
              <a:ext cx="266625" cy="293850"/>
              <a:chOff x="4415850" y="3599250"/>
              <a:chExt cx="266625" cy="293850"/>
            </a:xfrm>
          </p:grpSpPr>
          <p:sp>
            <p:nvSpPr>
              <p:cNvPr id="9860" name="Google Shape;9860;p63"/>
              <p:cNvSpPr/>
              <p:nvPr/>
            </p:nvSpPr>
            <p:spPr>
              <a:xfrm>
                <a:off x="4423375" y="3863550"/>
                <a:ext cx="10850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1182" extrusionOk="0">
                    <a:moveTo>
                      <a:pt x="37" y="1"/>
                    </a:moveTo>
                    <a:cubicBezTo>
                      <a:pt x="19" y="407"/>
                      <a:pt x="7" y="806"/>
                      <a:pt x="0" y="1181"/>
                    </a:cubicBezTo>
                    <a:lnTo>
                      <a:pt x="4211" y="1181"/>
                    </a:lnTo>
                    <a:cubicBezTo>
                      <a:pt x="4260" y="782"/>
                      <a:pt x="4297" y="388"/>
                      <a:pt x="434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1" name="Google Shape;9861;p63"/>
              <p:cNvSpPr/>
              <p:nvPr/>
            </p:nvSpPr>
            <p:spPr>
              <a:xfrm>
                <a:off x="4566425" y="3863550"/>
                <a:ext cx="1085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4341" h="1182" extrusionOk="0">
                    <a:moveTo>
                      <a:pt x="1" y="1"/>
                    </a:moveTo>
                    <a:cubicBezTo>
                      <a:pt x="44" y="388"/>
                      <a:pt x="87" y="782"/>
                      <a:pt x="130" y="1181"/>
                    </a:cubicBezTo>
                    <a:lnTo>
                      <a:pt x="4341" y="1181"/>
                    </a:lnTo>
                    <a:cubicBezTo>
                      <a:pt x="4334" y="806"/>
                      <a:pt x="4322" y="407"/>
                      <a:pt x="4304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2" name="Google Shape;9862;p63"/>
              <p:cNvSpPr/>
              <p:nvPr/>
            </p:nvSpPr>
            <p:spPr>
              <a:xfrm>
                <a:off x="4415850" y="3617700"/>
                <a:ext cx="13340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10788" extrusionOk="0">
                    <a:moveTo>
                      <a:pt x="1008" y="0"/>
                    </a:moveTo>
                    <a:cubicBezTo>
                      <a:pt x="492" y="2324"/>
                      <a:pt x="0" y="10788"/>
                      <a:pt x="0" y="10788"/>
                    </a:cubicBezTo>
                    <a:lnTo>
                      <a:pt x="4942" y="10788"/>
                    </a:lnTo>
                    <a:cubicBezTo>
                      <a:pt x="4942" y="9644"/>
                      <a:pt x="5336" y="6411"/>
                      <a:pt x="5336" y="6411"/>
                    </a:cubicBezTo>
                    <a:lnTo>
                      <a:pt x="5336" y="726"/>
                    </a:lnTo>
                    <a:cubicBezTo>
                      <a:pt x="5022" y="363"/>
                      <a:pt x="1008" y="0"/>
                      <a:pt x="1008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3" name="Google Shape;9863;p63"/>
              <p:cNvSpPr/>
              <p:nvPr/>
            </p:nvSpPr>
            <p:spPr>
              <a:xfrm>
                <a:off x="4428900" y="3599250"/>
                <a:ext cx="1203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1464" extrusionOk="0">
                    <a:moveTo>
                      <a:pt x="529" y="1"/>
                    </a:moveTo>
                    <a:cubicBezTo>
                      <a:pt x="1" y="1"/>
                      <a:pt x="81" y="1464"/>
                      <a:pt x="443" y="1464"/>
                    </a:cubicBezTo>
                    <a:lnTo>
                      <a:pt x="4814" y="1464"/>
                    </a:lnTo>
                    <a:lnTo>
                      <a:pt x="4814" y="1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4" name="Google Shape;9864;p63"/>
              <p:cNvSpPr/>
              <p:nvPr/>
            </p:nvSpPr>
            <p:spPr>
              <a:xfrm>
                <a:off x="4416000" y="3857575"/>
                <a:ext cx="1249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1181" extrusionOk="0">
                    <a:moveTo>
                      <a:pt x="68" y="0"/>
                    </a:moveTo>
                    <a:cubicBezTo>
                      <a:pt x="31" y="615"/>
                      <a:pt x="6" y="1045"/>
                      <a:pt x="0" y="1180"/>
                    </a:cubicBezTo>
                    <a:lnTo>
                      <a:pt x="4936" y="1180"/>
                    </a:lnTo>
                    <a:cubicBezTo>
                      <a:pt x="4936" y="885"/>
                      <a:pt x="4961" y="467"/>
                      <a:pt x="499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5" name="Google Shape;9865;p63"/>
              <p:cNvSpPr/>
              <p:nvPr/>
            </p:nvSpPr>
            <p:spPr>
              <a:xfrm>
                <a:off x="4549225" y="3617700"/>
                <a:ext cx="133250" cy="269700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10788" extrusionOk="0">
                    <a:moveTo>
                      <a:pt x="4328" y="0"/>
                    </a:moveTo>
                    <a:cubicBezTo>
                      <a:pt x="4328" y="0"/>
                      <a:pt x="320" y="363"/>
                      <a:pt x="1" y="726"/>
                    </a:cubicBezTo>
                    <a:lnTo>
                      <a:pt x="1" y="6411"/>
                    </a:lnTo>
                    <a:cubicBezTo>
                      <a:pt x="1" y="6411"/>
                      <a:pt x="394" y="9644"/>
                      <a:pt x="394" y="10788"/>
                    </a:cubicBezTo>
                    <a:lnTo>
                      <a:pt x="5330" y="10788"/>
                    </a:lnTo>
                    <a:cubicBezTo>
                      <a:pt x="5330" y="10788"/>
                      <a:pt x="4844" y="2324"/>
                      <a:pt x="4328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6" name="Google Shape;9866;p63"/>
              <p:cNvSpPr/>
              <p:nvPr/>
            </p:nvSpPr>
            <p:spPr>
              <a:xfrm>
                <a:off x="4549225" y="3599250"/>
                <a:ext cx="12020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1464" extrusionOk="0">
                    <a:moveTo>
                      <a:pt x="1" y="1"/>
                    </a:moveTo>
                    <a:lnTo>
                      <a:pt x="1" y="1464"/>
                    </a:lnTo>
                    <a:lnTo>
                      <a:pt x="4365" y="1464"/>
                    </a:lnTo>
                    <a:cubicBezTo>
                      <a:pt x="4727" y="1464"/>
                      <a:pt x="4807" y="1"/>
                      <a:pt x="4285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7" name="Google Shape;9867;p63"/>
              <p:cNvSpPr/>
              <p:nvPr/>
            </p:nvSpPr>
            <p:spPr>
              <a:xfrm>
                <a:off x="4557375" y="3857575"/>
                <a:ext cx="1251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1181" extrusionOk="0">
                    <a:moveTo>
                      <a:pt x="0" y="0"/>
                    </a:moveTo>
                    <a:cubicBezTo>
                      <a:pt x="37" y="467"/>
                      <a:pt x="68" y="885"/>
                      <a:pt x="68" y="1180"/>
                    </a:cubicBezTo>
                    <a:lnTo>
                      <a:pt x="5004" y="1180"/>
                    </a:lnTo>
                    <a:cubicBezTo>
                      <a:pt x="4998" y="1045"/>
                      <a:pt x="4973" y="615"/>
                      <a:pt x="493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8" name="Google Shape;9868;p63"/>
              <p:cNvSpPr/>
              <p:nvPr/>
            </p:nvSpPr>
            <p:spPr>
              <a:xfrm>
                <a:off x="4416000" y="3857575"/>
                <a:ext cx="266475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0659" h="1181" extrusionOk="0">
                    <a:moveTo>
                      <a:pt x="68" y="0"/>
                    </a:moveTo>
                    <a:cubicBezTo>
                      <a:pt x="31" y="615"/>
                      <a:pt x="6" y="1045"/>
                      <a:pt x="0" y="1180"/>
                    </a:cubicBezTo>
                    <a:lnTo>
                      <a:pt x="4936" y="1180"/>
                    </a:lnTo>
                    <a:cubicBezTo>
                      <a:pt x="4936" y="885"/>
                      <a:pt x="4961" y="461"/>
                      <a:pt x="4998" y="0"/>
                    </a:cubicBezTo>
                    <a:close/>
                    <a:moveTo>
                      <a:pt x="5655" y="0"/>
                    </a:moveTo>
                    <a:cubicBezTo>
                      <a:pt x="5692" y="461"/>
                      <a:pt x="5717" y="885"/>
                      <a:pt x="5723" y="1180"/>
                    </a:cubicBezTo>
                    <a:lnTo>
                      <a:pt x="10659" y="1180"/>
                    </a:lnTo>
                    <a:cubicBezTo>
                      <a:pt x="10653" y="1045"/>
                      <a:pt x="10628" y="615"/>
                      <a:pt x="10585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69" name="Google Shape;9869;p63"/>
          <p:cNvGrpSpPr/>
          <p:nvPr/>
        </p:nvGrpSpPr>
        <p:grpSpPr>
          <a:xfrm>
            <a:off x="998276" y="1542725"/>
            <a:ext cx="1785800" cy="2843650"/>
            <a:chOff x="998276" y="1542725"/>
            <a:chExt cx="1785800" cy="2843650"/>
          </a:xfrm>
        </p:grpSpPr>
        <p:sp>
          <p:nvSpPr>
            <p:cNvPr id="9870" name="Google Shape;9870;p63"/>
            <p:cNvSpPr/>
            <p:nvPr/>
          </p:nvSpPr>
          <p:spPr>
            <a:xfrm>
              <a:off x="998276" y="1542725"/>
              <a:ext cx="1785800" cy="2843650"/>
            </a:xfrm>
            <a:custGeom>
              <a:avLst/>
              <a:gdLst/>
              <a:ahLst/>
              <a:cxnLst/>
              <a:rect l="l" t="t" r="r" b="b"/>
              <a:pathLst>
                <a:path w="71432" h="113746" extrusionOk="0">
                  <a:moveTo>
                    <a:pt x="70079" y="101052"/>
                  </a:moveTo>
                  <a:cubicBezTo>
                    <a:pt x="69821" y="95870"/>
                    <a:pt x="67719" y="85439"/>
                    <a:pt x="65955" y="80252"/>
                  </a:cubicBezTo>
                  <a:cubicBezTo>
                    <a:pt x="64682" y="75211"/>
                    <a:pt x="64375" y="68825"/>
                    <a:pt x="64190" y="64535"/>
                  </a:cubicBezTo>
                  <a:cubicBezTo>
                    <a:pt x="64012" y="60422"/>
                    <a:pt x="62137" y="53446"/>
                    <a:pt x="61252" y="45222"/>
                  </a:cubicBezTo>
                  <a:cubicBezTo>
                    <a:pt x="60226" y="39124"/>
                    <a:pt x="58240" y="37802"/>
                    <a:pt x="53176" y="36118"/>
                  </a:cubicBezTo>
                  <a:cubicBezTo>
                    <a:pt x="51264" y="35454"/>
                    <a:pt x="49574" y="34791"/>
                    <a:pt x="48326" y="34428"/>
                  </a:cubicBezTo>
                  <a:cubicBezTo>
                    <a:pt x="45246" y="33518"/>
                    <a:pt x="42671" y="32811"/>
                    <a:pt x="42671" y="32811"/>
                  </a:cubicBezTo>
                  <a:cubicBezTo>
                    <a:pt x="40175" y="32037"/>
                    <a:pt x="40833" y="28994"/>
                    <a:pt x="42302" y="26154"/>
                  </a:cubicBezTo>
                  <a:cubicBezTo>
                    <a:pt x="43433" y="23972"/>
                    <a:pt x="46377" y="21268"/>
                    <a:pt x="47527" y="16264"/>
                  </a:cubicBezTo>
                  <a:cubicBezTo>
                    <a:pt x="47729" y="17432"/>
                    <a:pt x="47822" y="18612"/>
                    <a:pt x="47797" y="19786"/>
                  </a:cubicBezTo>
                  <a:cubicBezTo>
                    <a:pt x="47773" y="21594"/>
                    <a:pt x="47570" y="23468"/>
                    <a:pt x="48221" y="25152"/>
                  </a:cubicBezTo>
                  <a:cubicBezTo>
                    <a:pt x="48768" y="26566"/>
                    <a:pt x="49881" y="27697"/>
                    <a:pt x="51092" y="28601"/>
                  </a:cubicBezTo>
                  <a:cubicBezTo>
                    <a:pt x="52438" y="29603"/>
                    <a:pt x="54141" y="30402"/>
                    <a:pt x="55751" y="29935"/>
                  </a:cubicBezTo>
                  <a:cubicBezTo>
                    <a:pt x="53618" y="28558"/>
                    <a:pt x="53514" y="25503"/>
                    <a:pt x="53944" y="23007"/>
                  </a:cubicBezTo>
                  <a:cubicBezTo>
                    <a:pt x="54429" y="20211"/>
                    <a:pt x="55302" y="17500"/>
                    <a:pt x="56525" y="14937"/>
                  </a:cubicBezTo>
                  <a:cubicBezTo>
                    <a:pt x="57460" y="12988"/>
                    <a:pt x="58622" y="11070"/>
                    <a:pt x="58861" y="8919"/>
                  </a:cubicBezTo>
                  <a:cubicBezTo>
                    <a:pt x="59292" y="5016"/>
                    <a:pt x="56286" y="1414"/>
                    <a:pt x="52438" y="639"/>
                  </a:cubicBezTo>
                  <a:cubicBezTo>
                    <a:pt x="49242" y="0"/>
                    <a:pt x="45793" y="1186"/>
                    <a:pt x="43587" y="3553"/>
                  </a:cubicBezTo>
                  <a:cubicBezTo>
                    <a:pt x="41491" y="2022"/>
                    <a:pt x="38651" y="1014"/>
                    <a:pt x="35073" y="744"/>
                  </a:cubicBezTo>
                  <a:cubicBezTo>
                    <a:pt x="30303" y="160"/>
                    <a:pt x="24821" y="1113"/>
                    <a:pt x="21944" y="4727"/>
                  </a:cubicBezTo>
                  <a:cubicBezTo>
                    <a:pt x="21434" y="5354"/>
                    <a:pt x="21028" y="6055"/>
                    <a:pt x="20733" y="6805"/>
                  </a:cubicBezTo>
                  <a:cubicBezTo>
                    <a:pt x="20137" y="8433"/>
                    <a:pt x="20297" y="10247"/>
                    <a:pt x="21169" y="11747"/>
                  </a:cubicBezTo>
                  <a:cubicBezTo>
                    <a:pt x="21335" y="11703"/>
                    <a:pt x="21501" y="11673"/>
                    <a:pt x="21667" y="11636"/>
                  </a:cubicBezTo>
                  <a:cubicBezTo>
                    <a:pt x="21839" y="12705"/>
                    <a:pt x="22159" y="13732"/>
                    <a:pt x="22141" y="15047"/>
                  </a:cubicBezTo>
                  <a:cubicBezTo>
                    <a:pt x="22104" y="17371"/>
                    <a:pt x="19762" y="18871"/>
                    <a:pt x="19928" y="19737"/>
                  </a:cubicBezTo>
                  <a:cubicBezTo>
                    <a:pt x="20069" y="20426"/>
                    <a:pt x="21200" y="20579"/>
                    <a:pt x="21852" y="20579"/>
                  </a:cubicBezTo>
                  <a:cubicBezTo>
                    <a:pt x="22036" y="20579"/>
                    <a:pt x="22159" y="20573"/>
                    <a:pt x="22159" y="20573"/>
                  </a:cubicBezTo>
                  <a:cubicBezTo>
                    <a:pt x="22546" y="21421"/>
                    <a:pt x="21489" y="22048"/>
                    <a:pt x="21471" y="22571"/>
                  </a:cubicBezTo>
                  <a:cubicBezTo>
                    <a:pt x="21452" y="23087"/>
                    <a:pt x="22122" y="23438"/>
                    <a:pt x="22122" y="23438"/>
                  </a:cubicBezTo>
                  <a:cubicBezTo>
                    <a:pt x="22122" y="23438"/>
                    <a:pt x="21471" y="23733"/>
                    <a:pt x="22122" y="24489"/>
                  </a:cubicBezTo>
                  <a:cubicBezTo>
                    <a:pt x="22768" y="25269"/>
                    <a:pt x="22159" y="25435"/>
                    <a:pt x="22122" y="26800"/>
                  </a:cubicBezTo>
                  <a:cubicBezTo>
                    <a:pt x="22091" y="27925"/>
                    <a:pt x="23493" y="28164"/>
                    <a:pt x="25023" y="28164"/>
                  </a:cubicBezTo>
                  <a:cubicBezTo>
                    <a:pt x="25380" y="28164"/>
                    <a:pt x="25743" y="28146"/>
                    <a:pt x="26093" y="28134"/>
                  </a:cubicBezTo>
                  <a:cubicBezTo>
                    <a:pt x="26191" y="28128"/>
                    <a:pt x="26296" y="28121"/>
                    <a:pt x="26388" y="28121"/>
                  </a:cubicBezTo>
                  <a:cubicBezTo>
                    <a:pt x="28078" y="28121"/>
                    <a:pt x="30426" y="28509"/>
                    <a:pt x="30844" y="30365"/>
                  </a:cubicBezTo>
                  <a:cubicBezTo>
                    <a:pt x="31305" y="32326"/>
                    <a:pt x="30801" y="32959"/>
                    <a:pt x="29179" y="33500"/>
                  </a:cubicBezTo>
                  <a:cubicBezTo>
                    <a:pt x="27556" y="34041"/>
                    <a:pt x="26585" y="34330"/>
                    <a:pt x="24753" y="34864"/>
                  </a:cubicBezTo>
                  <a:cubicBezTo>
                    <a:pt x="23505" y="35086"/>
                    <a:pt x="22694" y="35233"/>
                    <a:pt x="18950" y="36481"/>
                  </a:cubicBezTo>
                  <a:cubicBezTo>
                    <a:pt x="16406" y="37262"/>
                    <a:pt x="10861" y="38743"/>
                    <a:pt x="10136" y="48080"/>
                  </a:cubicBezTo>
                  <a:cubicBezTo>
                    <a:pt x="9109" y="55278"/>
                    <a:pt x="8569" y="60662"/>
                    <a:pt x="7640" y="66151"/>
                  </a:cubicBezTo>
                  <a:cubicBezTo>
                    <a:pt x="7198" y="70263"/>
                    <a:pt x="7044" y="76601"/>
                    <a:pt x="5139" y="81278"/>
                  </a:cubicBezTo>
                  <a:cubicBezTo>
                    <a:pt x="3497" y="86521"/>
                    <a:pt x="2987" y="95870"/>
                    <a:pt x="2496" y="100960"/>
                  </a:cubicBezTo>
                  <a:cubicBezTo>
                    <a:pt x="1912" y="106006"/>
                    <a:pt x="184" y="113192"/>
                    <a:pt x="0" y="113653"/>
                  </a:cubicBezTo>
                  <a:lnTo>
                    <a:pt x="6743" y="113653"/>
                  </a:lnTo>
                  <a:cubicBezTo>
                    <a:pt x="6743" y="113653"/>
                    <a:pt x="8716" y="106154"/>
                    <a:pt x="10480" y="102331"/>
                  </a:cubicBezTo>
                  <a:cubicBezTo>
                    <a:pt x="12435" y="98022"/>
                    <a:pt x="14058" y="88113"/>
                    <a:pt x="14002" y="86079"/>
                  </a:cubicBezTo>
                  <a:cubicBezTo>
                    <a:pt x="13929" y="84063"/>
                    <a:pt x="15096" y="78168"/>
                    <a:pt x="15668" y="75205"/>
                  </a:cubicBezTo>
                  <a:cubicBezTo>
                    <a:pt x="16682" y="69981"/>
                    <a:pt x="17186" y="59537"/>
                    <a:pt x="17186" y="59537"/>
                  </a:cubicBezTo>
                  <a:cubicBezTo>
                    <a:pt x="17186" y="59537"/>
                    <a:pt x="19940" y="72624"/>
                    <a:pt x="19977" y="77756"/>
                  </a:cubicBezTo>
                  <a:cubicBezTo>
                    <a:pt x="19995" y="82895"/>
                    <a:pt x="18827" y="85722"/>
                    <a:pt x="18606" y="88531"/>
                  </a:cubicBezTo>
                  <a:cubicBezTo>
                    <a:pt x="18121" y="91482"/>
                    <a:pt x="17137" y="94795"/>
                    <a:pt x="15963" y="98618"/>
                  </a:cubicBezTo>
                  <a:cubicBezTo>
                    <a:pt x="15084" y="101851"/>
                    <a:pt x="13517" y="106990"/>
                    <a:pt x="14543" y="113745"/>
                  </a:cubicBezTo>
                  <a:lnTo>
                    <a:pt x="56698" y="113598"/>
                  </a:lnTo>
                  <a:cubicBezTo>
                    <a:pt x="57730" y="105963"/>
                    <a:pt x="56212" y="101943"/>
                    <a:pt x="55524" y="98618"/>
                  </a:cubicBezTo>
                  <a:cubicBezTo>
                    <a:pt x="54940" y="95090"/>
                    <a:pt x="53932" y="92951"/>
                    <a:pt x="52979" y="89804"/>
                  </a:cubicBezTo>
                  <a:cubicBezTo>
                    <a:pt x="52192" y="87062"/>
                    <a:pt x="51079" y="83485"/>
                    <a:pt x="51116" y="78346"/>
                  </a:cubicBezTo>
                  <a:cubicBezTo>
                    <a:pt x="51135" y="73208"/>
                    <a:pt x="54497" y="58812"/>
                    <a:pt x="54497" y="58812"/>
                  </a:cubicBezTo>
                  <a:cubicBezTo>
                    <a:pt x="54497" y="58812"/>
                    <a:pt x="55880" y="72310"/>
                    <a:pt x="56261" y="75015"/>
                  </a:cubicBezTo>
                  <a:cubicBezTo>
                    <a:pt x="56864" y="79299"/>
                    <a:pt x="58886" y="84413"/>
                    <a:pt x="58757" y="86423"/>
                  </a:cubicBezTo>
                  <a:cubicBezTo>
                    <a:pt x="58548" y="89810"/>
                    <a:pt x="60625" y="99669"/>
                    <a:pt x="61842" y="101993"/>
                  </a:cubicBezTo>
                  <a:cubicBezTo>
                    <a:pt x="63059" y="104304"/>
                    <a:pt x="65955" y="113598"/>
                    <a:pt x="65955" y="113598"/>
                  </a:cubicBezTo>
                  <a:lnTo>
                    <a:pt x="71431" y="113659"/>
                  </a:lnTo>
                  <a:cubicBezTo>
                    <a:pt x="71229" y="113198"/>
                    <a:pt x="70313" y="106449"/>
                    <a:pt x="70079" y="101052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71" name="Google Shape;9871;p63"/>
            <p:cNvGrpSpPr/>
            <p:nvPr/>
          </p:nvGrpSpPr>
          <p:grpSpPr>
            <a:xfrm>
              <a:off x="1459126" y="1614025"/>
              <a:ext cx="848725" cy="2691675"/>
              <a:chOff x="1459126" y="1614025"/>
              <a:chExt cx="848725" cy="2691675"/>
            </a:xfrm>
          </p:grpSpPr>
          <p:sp>
            <p:nvSpPr>
              <p:cNvPr id="9872" name="Google Shape;9872;p63"/>
              <p:cNvSpPr/>
              <p:nvPr/>
            </p:nvSpPr>
            <p:spPr>
              <a:xfrm>
                <a:off x="1577901" y="1614025"/>
                <a:ext cx="587050" cy="514500"/>
              </a:xfrm>
              <a:custGeom>
                <a:avLst/>
                <a:gdLst/>
                <a:ahLst/>
                <a:cxnLst/>
                <a:rect l="l" t="t" r="r" b="b"/>
                <a:pathLst>
                  <a:path w="23482" h="20580" extrusionOk="0">
                    <a:moveTo>
                      <a:pt x="11163" y="0"/>
                    </a:moveTo>
                    <a:cubicBezTo>
                      <a:pt x="4402" y="0"/>
                      <a:pt x="603" y="2680"/>
                      <a:pt x="308" y="6626"/>
                    </a:cubicBezTo>
                    <a:cubicBezTo>
                      <a:pt x="1" y="10640"/>
                      <a:pt x="1820" y="11931"/>
                      <a:pt x="4383" y="11931"/>
                    </a:cubicBezTo>
                    <a:cubicBezTo>
                      <a:pt x="4635" y="11931"/>
                      <a:pt x="4887" y="11919"/>
                      <a:pt x="5145" y="11894"/>
                    </a:cubicBezTo>
                    <a:cubicBezTo>
                      <a:pt x="5145" y="11894"/>
                      <a:pt x="5373" y="11876"/>
                      <a:pt x="5668" y="11876"/>
                    </a:cubicBezTo>
                    <a:cubicBezTo>
                      <a:pt x="6246" y="11876"/>
                      <a:pt x="7088" y="11943"/>
                      <a:pt x="7088" y="12318"/>
                    </a:cubicBezTo>
                    <a:cubicBezTo>
                      <a:pt x="7088" y="12878"/>
                      <a:pt x="6903" y="14390"/>
                      <a:pt x="8139" y="14427"/>
                    </a:cubicBezTo>
                    <a:cubicBezTo>
                      <a:pt x="8557" y="14445"/>
                      <a:pt x="8944" y="14451"/>
                      <a:pt x="9276" y="14451"/>
                    </a:cubicBezTo>
                    <a:cubicBezTo>
                      <a:pt x="9946" y="14451"/>
                      <a:pt x="10395" y="14427"/>
                      <a:pt x="10395" y="14427"/>
                    </a:cubicBezTo>
                    <a:cubicBezTo>
                      <a:pt x="10395" y="14427"/>
                      <a:pt x="10745" y="16129"/>
                      <a:pt x="11489" y="16480"/>
                    </a:cubicBezTo>
                    <a:cubicBezTo>
                      <a:pt x="12226" y="16848"/>
                      <a:pt x="11931" y="17512"/>
                      <a:pt x="12153" y="17899"/>
                    </a:cubicBezTo>
                    <a:cubicBezTo>
                      <a:pt x="12374" y="18268"/>
                      <a:pt x="13259" y="18699"/>
                      <a:pt x="13609" y="19270"/>
                    </a:cubicBezTo>
                    <a:cubicBezTo>
                      <a:pt x="13966" y="19823"/>
                      <a:pt x="14113" y="20561"/>
                      <a:pt x="14704" y="20579"/>
                    </a:cubicBezTo>
                    <a:lnTo>
                      <a:pt x="14734" y="20579"/>
                    </a:lnTo>
                    <a:cubicBezTo>
                      <a:pt x="15331" y="20579"/>
                      <a:pt x="15785" y="20088"/>
                      <a:pt x="15404" y="19307"/>
                    </a:cubicBezTo>
                    <a:cubicBezTo>
                      <a:pt x="14999" y="18490"/>
                      <a:pt x="14611" y="17770"/>
                      <a:pt x="14870" y="17697"/>
                    </a:cubicBezTo>
                    <a:cubicBezTo>
                      <a:pt x="14876" y="17697"/>
                      <a:pt x="14888" y="17697"/>
                      <a:pt x="14894" y="17697"/>
                    </a:cubicBezTo>
                    <a:cubicBezTo>
                      <a:pt x="15128" y="17697"/>
                      <a:pt x="16037" y="18004"/>
                      <a:pt x="17015" y="18004"/>
                    </a:cubicBezTo>
                    <a:cubicBezTo>
                      <a:pt x="17593" y="18004"/>
                      <a:pt x="18195" y="17893"/>
                      <a:pt x="18693" y="17549"/>
                    </a:cubicBezTo>
                    <a:cubicBezTo>
                      <a:pt x="20094" y="16590"/>
                      <a:pt x="22037" y="15385"/>
                      <a:pt x="21115" y="12595"/>
                    </a:cubicBezTo>
                    <a:lnTo>
                      <a:pt x="21115" y="12595"/>
                    </a:lnTo>
                    <a:lnTo>
                      <a:pt x="21164" y="12595"/>
                    </a:lnTo>
                    <a:cubicBezTo>
                      <a:pt x="21471" y="12595"/>
                      <a:pt x="23020" y="12478"/>
                      <a:pt x="23241" y="10062"/>
                    </a:cubicBezTo>
                    <a:cubicBezTo>
                      <a:pt x="23481" y="7382"/>
                      <a:pt x="21889" y="799"/>
                      <a:pt x="13597" y="99"/>
                    </a:cubicBezTo>
                    <a:cubicBezTo>
                      <a:pt x="12743" y="31"/>
                      <a:pt x="11938" y="0"/>
                      <a:pt x="11163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73" name="Google Shape;9873;p63"/>
              <p:cNvGrpSpPr/>
              <p:nvPr/>
            </p:nvGrpSpPr>
            <p:grpSpPr>
              <a:xfrm>
                <a:off x="1459126" y="2549075"/>
                <a:ext cx="848725" cy="608875"/>
                <a:chOff x="1459126" y="2549075"/>
                <a:chExt cx="848725" cy="608875"/>
              </a:xfrm>
            </p:grpSpPr>
            <p:sp>
              <p:nvSpPr>
                <p:cNvPr id="9874" name="Google Shape;9874;p63"/>
                <p:cNvSpPr/>
                <p:nvPr/>
              </p:nvSpPr>
              <p:spPr>
                <a:xfrm>
                  <a:off x="1912751" y="2564925"/>
                  <a:ext cx="395100" cy="59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23721" extrusionOk="0">
                      <a:moveTo>
                        <a:pt x="4850" y="6"/>
                      </a:moveTo>
                      <a:cubicBezTo>
                        <a:pt x="4137" y="6"/>
                        <a:pt x="2736" y="234"/>
                        <a:pt x="2275" y="1973"/>
                      </a:cubicBezTo>
                      <a:cubicBezTo>
                        <a:pt x="1666" y="4321"/>
                        <a:pt x="129" y="7241"/>
                        <a:pt x="904" y="10603"/>
                      </a:cubicBezTo>
                      <a:cubicBezTo>
                        <a:pt x="1666" y="13965"/>
                        <a:pt x="0" y="16904"/>
                        <a:pt x="1740" y="18754"/>
                      </a:cubicBezTo>
                      <a:cubicBezTo>
                        <a:pt x="3418" y="20555"/>
                        <a:pt x="7419" y="23720"/>
                        <a:pt x="11335" y="23720"/>
                      </a:cubicBezTo>
                      <a:cubicBezTo>
                        <a:pt x="11476" y="23720"/>
                        <a:pt x="11618" y="23720"/>
                        <a:pt x="11753" y="23708"/>
                      </a:cubicBezTo>
                      <a:cubicBezTo>
                        <a:pt x="15804" y="23468"/>
                        <a:pt x="15711" y="19922"/>
                        <a:pt x="15029" y="18569"/>
                      </a:cubicBezTo>
                      <a:cubicBezTo>
                        <a:pt x="14365" y="17217"/>
                        <a:pt x="12829" y="14334"/>
                        <a:pt x="12699" y="12650"/>
                      </a:cubicBezTo>
                      <a:cubicBezTo>
                        <a:pt x="12570" y="10990"/>
                        <a:pt x="10610" y="1733"/>
                        <a:pt x="5268" y="31"/>
                      </a:cubicBezTo>
                      <a:cubicBezTo>
                        <a:pt x="5127" y="12"/>
                        <a:pt x="4991" y="0"/>
                        <a:pt x="4850" y="6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5" name="Google Shape;9875;p63"/>
                <p:cNvSpPr/>
                <p:nvPr/>
              </p:nvSpPr>
              <p:spPr>
                <a:xfrm>
                  <a:off x="1459126" y="2549075"/>
                  <a:ext cx="395550" cy="59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2" h="23728" extrusionOk="0">
                      <a:moveTo>
                        <a:pt x="10997" y="1"/>
                      </a:moveTo>
                      <a:cubicBezTo>
                        <a:pt x="10843" y="1"/>
                        <a:pt x="10695" y="13"/>
                        <a:pt x="10554" y="38"/>
                      </a:cubicBezTo>
                      <a:cubicBezTo>
                        <a:pt x="5194" y="1734"/>
                        <a:pt x="3252" y="10979"/>
                        <a:pt x="3123" y="12657"/>
                      </a:cubicBezTo>
                      <a:cubicBezTo>
                        <a:pt x="2994" y="14323"/>
                        <a:pt x="1463" y="17224"/>
                        <a:pt x="775" y="18576"/>
                      </a:cubicBezTo>
                      <a:cubicBezTo>
                        <a:pt x="111" y="19904"/>
                        <a:pt x="0" y="23475"/>
                        <a:pt x="4045" y="23715"/>
                      </a:cubicBezTo>
                      <a:cubicBezTo>
                        <a:pt x="4186" y="23721"/>
                        <a:pt x="4327" y="23727"/>
                        <a:pt x="4469" y="23727"/>
                      </a:cubicBezTo>
                      <a:cubicBezTo>
                        <a:pt x="8384" y="23727"/>
                        <a:pt x="12404" y="20562"/>
                        <a:pt x="14082" y="18761"/>
                      </a:cubicBezTo>
                      <a:cubicBezTo>
                        <a:pt x="15822" y="16892"/>
                        <a:pt x="14138" y="13954"/>
                        <a:pt x="14912" y="10610"/>
                      </a:cubicBezTo>
                      <a:cubicBezTo>
                        <a:pt x="15687" y="7248"/>
                        <a:pt x="14156" y="4328"/>
                        <a:pt x="13529" y="1956"/>
                      </a:cubicBezTo>
                      <a:cubicBezTo>
                        <a:pt x="13068" y="235"/>
                        <a:pt x="11704" y="1"/>
                        <a:pt x="1099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76" name="Google Shape;9876;p63"/>
              <p:cNvSpPr/>
              <p:nvPr/>
            </p:nvSpPr>
            <p:spPr>
              <a:xfrm>
                <a:off x="1834226" y="2227925"/>
                <a:ext cx="114650" cy="5148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20592" extrusionOk="0">
                    <a:moveTo>
                      <a:pt x="3215" y="0"/>
                    </a:moveTo>
                    <a:cubicBezTo>
                      <a:pt x="3215" y="0"/>
                      <a:pt x="2109" y="609"/>
                      <a:pt x="775" y="683"/>
                    </a:cubicBezTo>
                    <a:cubicBezTo>
                      <a:pt x="775" y="683"/>
                      <a:pt x="1666" y="9724"/>
                      <a:pt x="1236" y="13253"/>
                    </a:cubicBezTo>
                    <a:cubicBezTo>
                      <a:pt x="793" y="16799"/>
                      <a:pt x="0" y="18090"/>
                      <a:pt x="0" y="18090"/>
                    </a:cubicBezTo>
                    <a:cubicBezTo>
                      <a:pt x="13" y="18422"/>
                      <a:pt x="142" y="18520"/>
                      <a:pt x="289" y="18520"/>
                    </a:cubicBezTo>
                    <a:cubicBezTo>
                      <a:pt x="510" y="18520"/>
                      <a:pt x="775" y="18293"/>
                      <a:pt x="775" y="18293"/>
                    </a:cubicBezTo>
                    <a:lnTo>
                      <a:pt x="1371" y="17174"/>
                    </a:lnTo>
                    <a:cubicBezTo>
                      <a:pt x="1414" y="17174"/>
                      <a:pt x="1463" y="17168"/>
                      <a:pt x="1506" y="17168"/>
                    </a:cubicBezTo>
                    <a:cubicBezTo>
                      <a:pt x="2348" y="17168"/>
                      <a:pt x="2385" y="17654"/>
                      <a:pt x="2385" y="17654"/>
                    </a:cubicBezTo>
                    <a:lnTo>
                      <a:pt x="2201" y="18133"/>
                    </a:lnTo>
                    <a:lnTo>
                      <a:pt x="3953" y="20592"/>
                    </a:lnTo>
                    <a:lnTo>
                      <a:pt x="4586" y="18096"/>
                    </a:lnTo>
                    <a:cubicBezTo>
                      <a:pt x="4586" y="18096"/>
                      <a:pt x="2975" y="16412"/>
                      <a:pt x="3252" y="11900"/>
                    </a:cubicBezTo>
                    <a:cubicBezTo>
                      <a:pt x="3547" y="7413"/>
                      <a:pt x="3215" y="0"/>
                      <a:pt x="321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7" name="Google Shape;9877;p63"/>
              <p:cNvSpPr/>
              <p:nvPr/>
            </p:nvSpPr>
            <p:spPr>
              <a:xfrm>
                <a:off x="1625226" y="3065100"/>
                <a:ext cx="639600" cy="411550"/>
              </a:xfrm>
              <a:custGeom>
                <a:avLst/>
                <a:gdLst/>
                <a:ahLst/>
                <a:cxnLst/>
                <a:rect l="l" t="t" r="r" b="b"/>
                <a:pathLst>
                  <a:path w="25584" h="16462" extrusionOk="0">
                    <a:moveTo>
                      <a:pt x="18373" y="1"/>
                    </a:moveTo>
                    <a:cubicBezTo>
                      <a:pt x="15589" y="1"/>
                      <a:pt x="12540" y="1003"/>
                      <a:pt x="11003" y="1500"/>
                    </a:cubicBezTo>
                    <a:cubicBezTo>
                      <a:pt x="9436" y="1998"/>
                      <a:pt x="6756" y="1832"/>
                      <a:pt x="3996" y="2072"/>
                    </a:cubicBezTo>
                    <a:cubicBezTo>
                      <a:pt x="1242" y="2312"/>
                      <a:pt x="1" y="4070"/>
                      <a:pt x="634" y="4826"/>
                    </a:cubicBezTo>
                    <a:cubicBezTo>
                      <a:pt x="1267" y="5563"/>
                      <a:pt x="4113" y="4660"/>
                      <a:pt x="5496" y="6319"/>
                    </a:cubicBezTo>
                    <a:cubicBezTo>
                      <a:pt x="6897" y="7985"/>
                      <a:pt x="8766" y="8889"/>
                      <a:pt x="9842" y="9411"/>
                    </a:cubicBezTo>
                    <a:cubicBezTo>
                      <a:pt x="10174" y="9559"/>
                      <a:pt x="10727" y="9792"/>
                      <a:pt x="11354" y="10112"/>
                    </a:cubicBezTo>
                    <a:cubicBezTo>
                      <a:pt x="11723" y="10278"/>
                      <a:pt x="12110" y="10462"/>
                      <a:pt x="12516" y="10665"/>
                    </a:cubicBezTo>
                    <a:cubicBezTo>
                      <a:pt x="13610" y="11255"/>
                      <a:pt x="14734" y="11938"/>
                      <a:pt x="15331" y="12626"/>
                    </a:cubicBezTo>
                    <a:cubicBezTo>
                      <a:pt x="16474" y="14009"/>
                      <a:pt x="20445" y="15712"/>
                      <a:pt x="21982" y="16283"/>
                    </a:cubicBezTo>
                    <a:cubicBezTo>
                      <a:pt x="22252" y="16394"/>
                      <a:pt x="22541" y="16455"/>
                      <a:pt x="22836" y="16462"/>
                    </a:cubicBezTo>
                    <a:cubicBezTo>
                      <a:pt x="23881" y="16462"/>
                      <a:pt x="24582" y="15552"/>
                      <a:pt x="24864" y="13972"/>
                    </a:cubicBezTo>
                    <a:cubicBezTo>
                      <a:pt x="25233" y="11993"/>
                      <a:pt x="25104" y="8409"/>
                      <a:pt x="25344" y="5121"/>
                    </a:cubicBezTo>
                    <a:cubicBezTo>
                      <a:pt x="25583" y="1814"/>
                      <a:pt x="22793" y="388"/>
                      <a:pt x="22793" y="388"/>
                    </a:cubicBezTo>
                    <a:cubicBezTo>
                      <a:pt x="22793" y="388"/>
                      <a:pt x="21281" y="38"/>
                      <a:pt x="1845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8" name="Google Shape;9878;p63"/>
              <p:cNvSpPr/>
              <p:nvPr/>
            </p:nvSpPr>
            <p:spPr>
              <a:xfrm>
                <a:off x="1524726" y="3048050"/>
                <a:ext cx="355325" cy="574750"/>
              </a:xfrm>
              <a:custGeom>
                <a:avLst/>
                <a:gdLst/>
                <a:ahLst/>
                <a:cxnLst/>
                <a:rect l="l" t="t" r="r" b="b"/>
                <a:pathLst>
                  <a:path w="14213" h="22990" extrusionOk="0">
                    <a:moveTo>
                      <a:pt x="10180" y="0"/>
                    </a:moveTo>
                    <a:lnTo>
                      <a:pt x="8207" y="1500"/>
                    </a:lnTo>
                    <a:cubicBezTo>
                      <a:pt x="7315" y="1205"/>
                      <a:pt x="6541" y="1076"/>
                      <a:pt x="5852" y="1076"/>
                    </a:cubicBezTo>
                    <a:cubicBezTo>
                      <a:pt x="4021" y="1076"/>
                      <a:pt x="2791" y="1992"/>
                      <a:pt x="1623" y="3147"/>
                    </a:cubicBezTo>
                    <a:cubicBezTo>
                      <a:pt x="1" y="4733"/>
                      <a:pt x="56" y="9595"/>
                      <a:pt x="2054" y="12294"/>
                    </a:cubicBezTo>
                    <a:cubicBezTo>
                      <a:pt x="4045" y="14992"/>
                      <a:pt x="8373" y="15785"/>
                      <a:pt x="10327" y="16154"/>
                    </a:cubicBezTo>
                    <a:cubicBezTo>
                      <a:pt x="12307" y="16523"/>
                      <a:pt x="11827" y="17482"/>
                      <a:pt x="11790" y="18275"/>
                    </a:cubicBezTo>
                    <a:cubicBezTo>
                      <a:pt x="11735" y="19074"/>
                      <a:pt x="8741" y="21182"/>
                      <a:pt x="8852" y="22116"/>
                    </a:cubicBezTo>
                    <a:cubicBezTo>
                      <a:pt x="8926" y="22934"/>
                      <a:pt x="10020" y="22989"/>
                      <a:pt x="10309" y="22989"/>
                    </a:cubicBezTo>
                    <a:lnTo>
                      <a:pt x="10383" y="22989"/>
                    </a:lnTo>
                    <a:cubicBezTo>
                      <a:pt x="10383" y="22989"/>
                      <a:pt x="10788" y="21938"/>
                      <a:pt x="11882" y="20733"/>
                    </a:cubicBezTo>
                    <a:cubicBezTo>
                      <a:pt x="12970" y="19516"/>
                      <a:pt x="14132" y="18662"/>
                      <a:pt x="14040" y="16873"/>
                    </a:cubicBezTo>
                    <a:cubicBezTo>
                      <a:pt x="13954" y="15103"/>
                      <a:pt x="12491" y="14562"/>
                      <a:pt x="12491" y="14562"/>
                    </a:cubicBezTo>
                    <a:cubicBezTo>
                      <a:pt x="12491" y="14562"/>
                      <a:pt x="14212" y="13953"/>
                      <a:pt x="13413" y="11808"/>
                    </a:cubicBezTo>
                    <a:cubicBezTo>
                      <a:pt x="12614" y="9669"/>
                      <a:pt x="8698" y="10978"/>
                      <a:pt x="8735" y="8907"/>
                    </a:cubicBezTo>
                    <a:cubicBezTo>
                      <a:pt x="8791" y="6854"/>
                      <a:pt x="7942" y="5342"/>
                      <a:pt x="9178" y="3750"/>
                    </a:cubicBezTo>
                    <a:cubicBezTo>
                      <a:pt x="10401" y="2182"/>
                      <a:pt x="11305" y="203"/>
                      <a:pt x="11305" y="203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79" name="Google Shape;9879;p63"/>
              <p:cNvGrpSpPr/>
              <p:nvPr/>
            </p:nvGrpSpPr>
            <p:grpSpPr>
              <a:xfrm>
                <a:off x="1674701" y="3317900"/>
                <a:ext cx="433525" cy="379725"/>
                <a:chOff x="1674701" y="3317900"/>
                <a:chExt cx="433525" cy="379725"/>
              </a:xfrm>
            </p:grpSpPr>
            <p:sp>
              <p:nvSpPr>
                <p:cNvPr id="9880" name="Google Shape;9880;p63"/>
                <p:cNvSpPr/>
                <p:nvPr/>
              </p:nvSpPr>
              <p:spPr>
                <a:xfrm>
                  <a:off x="1946101" y="3390425"/>
                  <a:ext cx="162125" cy="23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5" h="9282" extrusionOk="0">
                      <a:moveTo>
                        <a:pt x="3289" y="0"/>
                      </a:moveTo>
                      <a:cubicBezTo>
                        <a:pt x="2317" y="0"/>
                        <a:pt x="1051" y="277"/>
                        <a:pt x="590" y="1512"/>
                      </a:cubicBezTo>
                      <a:cubicBezTo>
                        <a:pt x="0" y="3104"/>
                        <a:pt x="1715" y="3953"/>
                        <a:pt x="1715" y="3953"/>
                      </a:cubicBezTo>
                      <a:cubicBezTo>
                        <a:pt x="1494" y="4506"/>
                        <a:pt x="1770" y="4856"/>
                        <a:pt x="1770" y="4856"/>
                      </a:cubicBezTo>
                      <a:cubicBezTo>
                        <a:pt x="1475" y="5416"/>
                        <a:pt x="1715" y="5692"/>
                        <a:pt x="1715" y="5692"/>
                      </a:cubicBezTo>
                      <a:cubicBezTo>
                        <a:pt x="1205" y="6129"/>
                        <a:pt x="910" y="6774"/>
                        <a:pt x="922" y="7444"/>
                      </a:cubicBezTo>
                      <a:cubicBezTo>
                        <a:pt x="922" y="8360"/>
                        <a:pt x="2047" y="9282"/>
                        <a:pt x="3436" y="9282"/>
                      </a:cubicBezTo>
                      <a:cubicBezTo>
                        <a:pt x="3842" y="9282"/>
                        <a:pt x="4241" y="9202"/>
                        <a:pt x="4616" y="9054"/>
                      </a:cubicBezTo>
                      <a:cubicBezTo>
                        <a:pt x="6485" y="8311"/>
                        <a:pt x="6190" y="6374"/>
                        <a:pt x="6153" y="3455"/>
                      </a:cubicBezTo>
                      <a:cubicBezTo>
                        <a:pt x="6116" y="517"/>
                        <a:pt x="4032" y="56"/>
                        <a:pt x="4032" y="56"/>
                      </a:cubicBezTo>
                      <a:cubicBezTo>
                        <a:pt x="3787" y="19"/>
                        <a:pt x="3535" y="0"/>
                        <a:pt x="328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1" name="Google Shape;9881;p63"/>
                <p:cNvSpPr/>
                <p:nvPr/>
              </p:nvSpPr>
              <p:spPr>
                <a:xfrm>
                  <a:off x="1674701" y="3385650"/>
                  <a:ext cx="162300" cy="23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2" h="9283" extrusionOk="0">
                      <a:moveTo>
                        <a:pt x="3154" y="1"/>
                      </a:moveTo>
                      <a:cubicBezTo>
                        <a:pt x="2921" y="1"/>
                        <a:pt x="2687" y="13"/>
                        <a:pt x="2460" y="44"/>
                      </a:cubicBezTo>
                      <a:cubicBezTo>
                        <a:pt x="2460" y="44"/>
                        <a:pt x="370" y="505"/>
                        <a:pt x="333" y="3443"/>
                      </a:cubicBezTo>
                      <a:cubicBezTo>
                        <a:pt x="296" y="6381"/>
                        <a:pt x="1" y="8323"/>
                        <a:pt x="1870" y="9061"/>
                      </a:cubicBezTo>
                      <a:cubicBezTo>
                        <a:pt x="2245" y="9208"/>
                        <a:pt x="2638" y="9282"/>
                        <a:pt x="3037" y="9282"/>
                      </a:cubicBezTo>
                      <a:cubicBezTo>
                        <a:pt x="4433" y="9282"/>
                        <a:pt x="5570" y="8354"/>
                        <a:pt x="5570" y="7438"/>
                      </a:cubicBezTo>
                      <a:cubicBezTo>
                        <a:pt x="5576" y="6762"/>
                        <a:pt x="5287" y="6117"/>
                        <a:pt x="4777" y="5680"/>
                      </a:cubicBezTo>
                      <a:cubicBezTo>
                        <a:pt x="4777" y="5680"/>
                        <a:pt x="5017" y="5422"/>
                        <a:pt x="4722" y="4869"/>
                      </a:cubicBezTo>
                      <a:cubicBezTo>
                        <a:pt x="4722" y="4869"/>
                        <a:pt x="4998" y="4519"/>
                        <a:pt x="4777" y="3947"/>
                      </a:cubicBezTo>
                      <a:cubicBezTo>
                        <a:pt x="4777" y="3947"/>
                        <a:pt x="6492" y="3117"/>
                        <a:pt x="5902" y="1525"/>
                      </a:cubicBezTo>
                      <a:cubicBezTo>
                        <a:pt x="5435" y="265"/>
                        <a:pt x="4132" y="1"/>
                        <a:pt x="315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2" name="Google Shape;9882;p63"/>
                <p:cNvSpPr/>
                <p:nvPr/>
              </p:nvSpPr>
              <p:spPr>
                <a:xfrm>
                  <a:off x="1792726" y="3317900"/>
                  <a:ext cx="197650" cy="37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6" h="15189" extrusionOk="0">
                      <a:moveTo>
                        <a:pt x="4654" y="0"/>
                      </a:moveTo>
                      <a:lnTo>
                        <a:pt x="4654" y="4192"/>
                      </a:lnTo>
                      <a:cubicBezTo>
                        <a:pt x="4654" y="4192"/>
                        <a:pt x="1734" y="6817"/>
                        <a:pt x="130" y="6964"/>
                      </a:cubicBezTo>
                      <a:lnTo>
                        <a:pt x="1" y="7579"/>
                      </a:lnTo>
                      <a:cubicBezTo>
                        <a:pt x="1" y="7579"/>
                        <a:pt x="2840" y="6725"/>
                        <a:pt x="4248" y="5563"/>
                      </a:cubicBezTo>
                      <a:lnTo>
                        <a:pt x="4248" y="5563"/>
                      </a:lnTo>
                      <a:cubicBezTo>
                        <a:pt x="4064" y="5729"/>
                        <a:pt x="1144" y="8298"/>
                        <a:pt x="56" y="8390"/>
                      </a:cubicBezTo>
                      <a:lnTo>
                        <a:pt x="554" y="8980"/>
                      </a:lnTo>
                      <a:cubicBezTo>
                        <a:pt x="554" y="8980"/>
                        <a:pt x="4174" y="7075"/>
                        <a:pt x="4303" y="6300"/>
                      </a:cubicBezTo>
                      <a:lnTo>
                        <a:pt x="4303" y="15189"/>
                      </a:lnTo>
                      <a:lnTo>
                        <a:pt x="5766" y="15189"/>
                      </a:lnTo>
                      <a:lnTo>
                        <a:pt x="5766" y="8095"/>
                      </a:lnTo>
                      <a:cubicBezTo>
                        <a:pt x="6295" y="8943"/>
                        <a:pt x="7199" y="8999"/>
                        <a:pt x="7426" y="8999"/>
                      </a:cubicBezTo>
                      <a:cubicBezTo>
                        <a:pt x="7444" y="8999"/>
                        <a:pt x="7463" y="8999"/>
                        <a:pt x="7481" y="8999"/>
                      </a:cubicBezTo>
                      <a:lnTo>
                        <a:pt x="7850" y="8593"/>
                      </a:lnTo>
                      <a:cubicBezTo>
                        <a:pt x="6725" y="8482"/>
                        <a:pt x="6227" y="7358"/>
                        <a:pt x="6227" y="7358"/>
                      </a:cubicBezTo>
                      <a:lnTo>
                        <a:pt x="6227" y="7358"/>
                      </a:lnTo>
                      <a:cubicBezTo>
                        <a:pt x="6781" y="7720"/>
                        <a:pt x="7420" y="7769"/>
                        <a:pt x="7727" y="7769"/>
                      </a:cubicBezTo>
                      <a:cubicBezTo>
                        <a:pt x="7838" y="7769"/>
                        <a:pt x="7905" y="7763"/>
                        <a:pt x="7905" y="7763"/>
                      </a:cubicBezTo>
                      <a:lnTo>
                        <a:pt x="7776" y="7173"/>
                      </a:lnTo>
                      <a:cubicBezTo>
                        <a:pt x="7678" y="7186"/>
                        <a:pt x="7580" y="7186"/>
                        <a:pt x="7481" y="7186"/>
                      </a:cubicBezTo>
                      <a:cubicBezTo>
                        <a:pt x="6092" y="7186"/>
                        <a:pt x="5803" y="5987"/>
                        <a:pt x="5803" y="5987"/>
                      </a:cubicBezTo>
                      <a:lnTo>
                        <a:pt x="5803" y="553"/>
                      </a:lnTo>
                      <a:cubicBezTo>
                        <a:pt x="5410" y="350"/>
                        <a:pt x="5029" y="166"/>
                        <a:pt x="4654" y="0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83" name="Google Shape;9883;p63"/>
              <p:cNvSpPr/>
              <p:nvPr/>
            </p:nvSpPr>
            <p:spPr>
              <a:xfrm>
                <a:off x="1513051" y="3450200"/>
                <a:ext cx="724875" cy="855500"/>
              </a:xfrm>
              <a:custGeom>
                <a:avLst/>
                <a:gdLst/>
                <a:ahLst/>
                <a:cxnLst/>
                <a:rect l="l" t="t" r="r" b="b"/>
                <a:pathLst>
                  <a:path w="28995" h="34220" extrusionOk="0">
                    <a:moveTo>
                      <a:pt x="2244" y="0"/>
                    </a:moveTo>
                    <a:cubicBezTo>
                      <a:pt x="1974" y="6"/>
                      <a:pt x="1703" y="43"/>
                      <a:pt x="1445" y="123"/>
                    </a:cubicBezTo>
                    <a:cubicBezTo>
                      <a:pt x="1" y="511"/>
                      <a:pt x="1021" y="2059"/>
                      <a:pt x="1095" y="2803"/>
                    </a:cubicBezTo>
                    <a:cubicBezTo>
                      <a:pt x="1150" y="3522"/>
                      <a:pt x="1593" y="4703"/>
                      <a:pt x="1593" y="4703"/>
                    </a:cubicBezTo>
                    <a:cubicBezTo>
                      <a:pt x="1371" y="5668"/>
                      <a:pt x="2312" y="6995"/>
                      <a:pt x="2312" y="6995"/>
                    </a:cubicBezTo>
                    <a:cubicBezTo>
                      <a:pt x="1851" y="8200"/>
                      <a:pt x="2404" y="8753"/>
                      <a:pt x="2404" y="8753"/>
                    </a:cubicBezTo>
                    <a:cubicBezTo>
                      <a:pt x="1925" y="9528"/>
                      <a:pt x="2422" y="10935"/>
                      <a:pt x="2422" y="10935"/>
                    </a:cubicBezTo>
                    <a:cubicBezTo>
                      <a:pt x="1519" y="12706"/>
                      <a:pt x="2293" y="13855"/>
                      <a:pt x="2293" y="13855"/>
                    </a:cubicBezTo>
                    <a:cubicBezTo>
                      <a:pt x="1648" y="14740"/>
                      <a:pt x="1980" y="16314"/>
                      <a:pt x="1980" y="16314"/>
                    </a:cubicBezTo>
                    <a:cubicBezTo>
                      <a:pt x="947" y="17955"/>
                      <a:pt x="1832" y="19823"/>
                      <a:pt x="1832" y="19823"/>
                    </a:cubicBezTo>
                    <a:cubicBezTo>
                      <a:pt x="1500" y="21114"/>
                      <a:pt x="1740" y="22430"/>
                      <a:pt x="1740" y="22430"/>
                    </a:cubicBezTo>
                    <a:cubicBezTo>
                      <a:pt x="1408" y="24347"/>
                      <a:pt x="2220" y="25017"/>
                      <a:pt x="2220" y="25017"/>
                    </a:cubicBezTo>
                    <a:cubicBezTo>
                      <a:pt x="2367" y="27642"/>
                      <a:pt x="4955" y="28011"/>
                      <a:pt x="4955" y="28011"/>
                    </a:cubicBezTo>
                    <a:cubicBezTo>
                      <a:pt x="5416" y="28939"/>
                      <a:pt x="6141" y="29222"/>
                      <a:pt x="6854" y="29222"/>
                    </a:cubicBezTo>
                    <a:cubicBezTo>
                      <a:pt x="7930" y="29222"/>
                      <a:pt x="8969" y="28589"/>
                      <a:pt x="8969" y="28589"/>
                    </a:cubicBezTo>
                    <a:cubicBezTo>
                      <a:pt x="9313" y="28705"/>
                      <a:pt x="9676" y="28767"/>
                      <a:pt x="10038" y="28779"/>
                    </a:cubicBezTo>
                    <a:cubicBezTo>
                      <a:pt x="10917" y="28779"/>
                      <a:pt x="11163" y="28238"/>
                      <a:pt x="11741" y="28011"/>
                    </a:cubicBezTo>
                    <a:cubicBezTo>
                      <a:pt x="11956" y="27919"/>
                      <a:pt x="12183" y="27870"/>
                      <a:pt x="12417" y="27863"/>
                    </a:cubicBezTo>
                    <a:cubicBezTo>
                      <a:pt x="12841" y="27863"/>
                      <a:pt x="13161" y="28091"/>
                      <a:pt x="13308" y="28638"/>
                    </a:cubicBezTo>
                    <a:cubicBezTo>
                      <a:pt x="13530" y="29455"/>
                      <a:pt x="13142" y="30709"/>
                      <a:pt x="12976" y="31969"/>
                    </a:cubicBezTo>
                    <a:cubicBezTo>
                      <a:pt x="12810" y="33205"/>
                      <a:pt x="13603" y="34219"/>
                      <a:pt x="13603" y="34219"/>
                    </a:cubicBezTo>
                    <a:lnTo>
                      <a:pt x="15490" y="34219"/>
                    </a:lnTo>
                    <a:cubicBezTo>
                      <a:pt x="15454" y="34219"/>
                      <a:pt x="15306" y="34182"/>
                      <a:pt x="15951" y="33076"/>
                    </a:cubicBezTo>
                    <a:cubicBezTo>
                      <a:pt x="16652" y="31889"/>
                      <a:pt x="15693" y="30746"/>
                      <a:pt x="16597" y="29302"/>
                    </a:cubicBezTo>
                    <a:cubicBezTo>
                      <a:pt x="17507" y="27863"/>
                      <a:pt x="17451" y="26032"/>
                      <a:pt x="17451" y="26032"/>
                    </a:cubicBezTo>
                    <a:cubicBezTo>
                      <a:pt x="17894" y="23591"/>
                      <a:pt x="16744" y="23518"/>
                      <a:pt x="15822" y="22485"/>
                    </a:cubicBezTo>
                    <a:cubicBezTo>
                      <a:pt x="15429" y="22061"/>
                      <a:pt x="14808" y="21932"/>
                      <a:pt x="14218" y="21932"/>
                    </a:cubicBezTo>
                    <a:cubicBezTo>
                      <a:pt x="13689" y="21944"/>
                      <a:pt x="13167" y="22024"/>
                      <a:pt x="12663" y="22172"/>
                    </a:cubicBezTo>
                    <a:cubicBezTo>
                      <a:pt x="12454" y="22092"/>
                      <a:pt x="12226" y="22049"/>
                      <a:pt x="12005" y="22042"/>
                    </a:cubicBezTo>
                    <a:cubicBezTo>
                      <a:pt x="11556" y="22030"/>
                      <a:pt x="11151" y="22301"/>
                      <a:pt x="10997" y="22725"/>
                    </a:cubicBezTo>
                    <a:cubicBezTo>
                      <a:pt x="10856" y="22676"/>
                      <a:pt x="10708" y="22651"/>
                      <a:pt x="10561" y="22651"/>
                    </a:cubicBezTo>
                    <a:cubicBezTo>
                      <a:pt x="9805" y="22651"/>
                      <a:pt x="9172" y="23266"/>
                      <a:pt x="9172" y="23266"/>
                    </a:cubicBezTo>
                    <a:cubicBezTo>
                      <a:pt x="9110" y="22885"/>
                      <a:pt x="8803" y="22780"/>
                      <a:pt x="8471" y="22780"/>
                    </a:cubicBezTo>
                    <a:cubicBezTo>
                      <a:pt x="8182" y="22792"/>
                      <a:pt x="7893" y="22848"/>
                      <a:pt x="7616" y="22946"/>
                    </a:cubicBezTo>
                    <a:cubicBezTo>
                      <a:pt x="7696" y="22079"/>
                      <a:pt x="6897" y="21766"/>
                      <a:pt x="6897" y="21766"/>
                    </a:cubicBezTo>
                    <a:cubicBezTo>
                      <a:pt x="7561" y="20512"/>
                      <a:pt x="6621" y="19676"/>
                      <a:pt x="6621" y="19676"/>
                    </a:cubicBezTo>
                    <a:cubicBezTo>
                      <a:pt x="7709" y="18109"/>
                      <a:pt x="7045" y="16295"/>
                      <a:pt x="7045" y="16295"/>
                    </a:cubicBezTo>
                    <a:cubicBezTo>
                      <a:pt x="7506" y="14433"/>
                      <a:pt x="6473" y="13394"/>
                      <a:pt x="6473" y="13394"/>
                    </a:cubicBezTo>
                    <a:cubicBezTo>
                      <a:pt x="7580" y="11919"/>
                      <a:pt x="6270" y="10554"/>
                      <a:pt x="6270" y="10554"/>
                    </a:cubicBezTo>
                    <a:cubicBezTo>
                      <a:pt x="6694" y="10149"/>
                      <a:pt x="6547" y="9257"/>
                      <a:pt x="6510" y="9036"/>
                    </a:cubicBezTo>
                    <a:lnTo>
                      <a:pt x="6510" y="9036"/>
                    </a:lnTo>
                    <a:cubicBezTo>
                      <a:pt x="6682" y="10007"/>
                      <a:pt x="7758" y="10075"/>
                      <a:pt x="8059" y="10075"/>
                    </a:cubicBezTo>
                    <a:lnTo>
                      <a:pt x="8133" y="10075"/>
                    </a:lnTo>
                    <a:cubicBezTo>
                      <a:pt x="8219" y="10917"/>
                      <a:pt x="9307" y="11028"/>
                      <a:pt x="9842" y="11028"/>
                    </a:cubicBezTo>
                    <a:cubicBezTo>
                      <a:pt x="10014" y="11028"/>
                      <a:pt x="10130" y="11015"/>
                      <a:pt x="10130" y="11015"/>
                    </a:cubicBezTo>
                    <a:cubicBezTo>
                      <a:pt x="10296" y="11765"/>
                      <a:pt x="10764" y="11962"/>
                      <a:pt x="11194" y="11962"/>
                    </a:cubicBezTo>
                    <a:cubicBezTo>
                      <a:pt x="11507" y="11950"/>
                      <a:pt x="11809" y="11876"/>
                      <a:pt x="12091" y="11741"/>
                    </a:cubicBezTo>
                    <a:cubicBezTo>
                      <a:pt x="12509" y="12146"/>
                      <a:pt x="13044" y="12275"/>
                      <a:pt x="13560" y="12275"/>
                    </a:cubicBezTo>
                    <a:cubicBezTo>
                      <a:pt x="14452" y="12275"/>
                      <a:pt x="15269" y="11894"/>
                      <a:pt x="15269" y="11894"/>
                    </a:cubicBezTo>
                    <a:cubicBezTo>
                      <a:pt x="15490" y="12109"/>
                      <a:pt x="15798" y="12226"/>
                      <a:pt x="16111" y="12214"/>
                    </a:cubicBezTo>
                    <a:cubicBezTo>
                      <a:pt x="17009" y="12214"/>
                      <a:pt x="18023" y="11501"/>
                      <a:pt x="18023" y="11501"/>
                    </a:cubicBezTo>
                    <a:cubicBezTo>
                      <a:pt x="18213" y="11568"/>
                      <a:pt x="18410" y="11599"/>
                      <a:pt x="18613" y="11599"/>
                    </a:cubicBezTo>
                    <a:cubicBezTo>
                      <a:pt x="19744" y="11599"/>
                      <a:pt x="20033" y="10413"/>
                      <a:pt x="20033" y="10413"/>
                    </a:cubicBezTo>
                    <a:lnTo>
                      <a:pt x="20076" y="10413"/>
                    </a:lnTo>
                    <a:cubicBezTo>
                      <a:pt x="21668" y="10394"/>
                      <a:pt x="21975" y="9313"/>
                      <a:pt x="21975" y="9313"/>
                    </a:cubicBezTo>
                    <a:cubicBezTo>
                      <a:pt x="22172" y="9380"/>
                      <a:pt x="22381" y="9417"/>
                      <a:pt x="22590" y="9423"/>
                    </a:cubicBezTo>
                    <a:cubicBezTo>
                      <a:pt x="23002" y="9423"/>
                      <a:pt x="23119" y="9202"/>
                      <a:pt x="23162" y="9067"/>
                    </a:cubicBezTo>
                    <a:lnTo>
                      <a:pt x="23162" y="9067"/>
                    </a:lnTo>
                    <a:cubicBezTo>
                      <a:pt x="22977" y="10382"/>
                      <a:pt x="23807" y="10603"/>
                      <a:pt x="23807" y="10603"/>
                    </a:cubicBezTo>
                    <a:cubicBezTo>
                      <a:pt x="23586" y="11396"/>
                      <a:pt x="23487" y="12220"/>
                      <a:pt x="23512" y="13044"/>
                    </a:cubicBezTo>
                    <a:cubicBezTo>
                      <a:pt x="22602" y="15336"/>
                      <a:pt x="24084" y="16240"/>
                      <a:pt x="24084" y="16240"/>
                    </a:cubicBezTo>
                    <a:cubicBezTo>
                      <a:pt x="22996" y="17611"/>
                      <a:pt x="23807" y="18938"/>
                      <a:pt x="23807" y="18938"/>
                    </a:cubicBezTo>
                    <a:cubicBezTo>
                      <a:pt x="23401" y="19553"/>
                      <a:pt x="23586" y="21415"/>
                      <a:pt x="23586" y="21415"/>
                    </a:cubicBezTo>
                    <a:cubicBezTo>
                      <a:pt x="23045" y="22024"/>
                      <a:pt x="22768" y="23303"/>
                      <a:pt x="22768" y="23303"/>
                    </a:cubicBezTo>
                    <a:cubicBezTo>
                      <a:pt x="20943" y="24077"/>
                      <a:pt x="21035" y="25706"/>
                      <a:pt x="21035" y="25706"/>
                    </a:cubicBezTo>
                    <a:cubicBezTo>
                      <a:pt x="21145" y="25755"/>
                      <a:pt x="21244" y="25841"/>
                      <a:pt x="21311" y="25946"/>
                    </a:cubicBezTo>
                    <a:cubicBezTo>
                      <a:pt x="21570" y="26327"/>
                      <a:pt x="22215" y="26757"/>
                      <a:pt x="22215" y="26757"/>
                    </a:cubicBezTo>
                    <a:cubicBezTo>
                      <a:pt x="21496" y="27089"/>
                      <a:pt x="20850" y="29455"/>
                      <a:pt x="20648" y="30027"/>
                    </a:cubicBezTo>
                    <a:cubicBezTo>
                      <a:pt x="20586" y="30193"/>
                      <a:pt x="20654" y="30267"/>
                      <a:pt x="20777" y="30267"/>
                    </a:cubicBezTo>
                    <a:cubicBezTo>
                      <a:pt x="21109" y="30267"/>
                      <a:pt x="21871" y="29750"/>
                      <a:pt x="22067" y="28921"/>
                    </a:cubicBezTo>
                    <a:cubicBezTo>
                      <a:pt x="22362" y="27796"/>
                      <a:pt x="23180" y="27384"/>
                      <a:pt x="23180" y="27384"/>
                    </a:cubicBezTo>
                    <a:cubicBezTo>
                      <a:pt x="23567" y="28251"/>
                      <a:pt x="24194" y="28521"/>
                      <a:pt x="24852" y="28521"/>
                    </a:cubicBezTo>
                    <a:cubicBezTo>
                      <a:pt x="25565" y="28521"/>
                      <a:pt x="26309" y="28195"/>
                      <a:pt x="26800" y="27974"/>
                    </a:cubicBezTo>
                    <a:cubicBezTo>
                      <a:pt x="27741" y="27550"/>
                      <a:pt x="27649" y="25405"/>
                      <a:pt x="27649" y="25405"/>
                    </a:cubicBezTo>
                    <a:cubicBezTo>
                      <a:pt x="27649" y="25405"/>
                      <a:pt x="27962" y="25276"/>
                      <a:pt x="28497" y="23782"/>
                    </a:cubicBezTo>
                    <a:cubicBezTo>
                      <a:pt x="28835" y="22928"/>
                      <a:pt x="28749" y="21975"/>
                      <a:pt x="28276" y="21194"/>
                    </a:cubicBezTo>
                    <a:cubicBezTo>
                      <a:pt x="28927" y="19197"/>
                      <a:pt x="27852" y="18035"/>
                      <a:pt x="27852" y="18035"/>
                    </a:cubicBezTo>
                    <a:cubicBezTo>
                      <a:pt x="28798" y="16461"/>
                      <a:pt x="27833" y="15078"/>
                      <a:pt x="27833" y="15078"/>
                    </a:cubicBezTo>
                    <a:cubicBezTo>
                      <a:pt x="28632" y="13726"/>
                      <a:pt x="27759" y="12435"/>
                      <a:pt x="27759" y="12435"/>
                    </a:cubicBezTo>
                    <a:cubicBezTo>
                      <a:pt x="28552" y="11286"/>
                      <a:pt x="27981" y="9792"/>
                      <a:pt x="27981" y="9792"/>
                    </a:cubicBezTo>
                    <a:cubicBezTo>
                      <a:pt x="28995" y="8311"/>
                      <a:pt x="28036" y="7352"/>
                      <a:pt x="28036" y="7352"/>
                    </a:cubicBezTo>
                    <a:cubicBezTo>
                      <a:pt x="28036" y="7352"/>
                      <a:pt x="28663" y="7167"/>
                      <a:pt x="28589" y="5151"/>
                    </a:cubicBezTo>
                    <a:cubicBezTo>
                      <a:pt x="28540" y="3424"/>
                      <a:pt x="26973" y="3301"/>
                      <a:pt x="26524" y="3301"/>
                    </a:cubicBezTo>
                    <a:lnTo>
                      <a:pt x="26407" y="3301"/>
                    </a:lnTo>
                    <a:cubicBezTo>
                      <a:pt x="26032" y="2895"/>
                      <a:pt x="25663" y="2754"/>
                      <a:pt x="25344" y="2754"/>
                    </a:cubicBezTo>
                    <a:cubicBezTo>
                      <a:pt x="24581" y="2754"/>
                      <a:pt x="24041" y="3541"/>
                      <a:pt x="24041" y="3541"/>
                    </a:cubicBezTo>
                    <a:cubicBezTo>
                      <a:pt x="23942" y="3510"/>
                      <a:pt x="23844" y="3498"/>
                      <a:pt x="23739" y="3498"/>
                    </a:cubicBezTo>
                    <a:cubicBezTo>
                      <a:pt x="22658" y="3498"/>
                      <a:pt x="21809" y="5016"/>
                      <a:pt x="21809" y="5016"/>
                    </a:cubicBezTo>
                    <a:lnTo>
                      <a:pt x="21729" y="5016"/>
                    </a:lnTo>
                    <a:cubicBezTo>
                      <a:pt x="20574" y="5016"/>
                      <a:pt x="20641" y="5834"/>
                      <a:pt x="20641" y="5834"/>
                    </a:cubicBezTo>
                    <a:cubicBezTo>
                      <a:pt x="20439" y="5784"/>
                      <a:pt x="20230" y="5754"/>
                      <a:pt x="20021" y="5754"/>
                    </a:cubicBezTo>
                    <a:cubicBezTo>
                      <a:pt x="19344" y="5748"/>
                      <a:pt x="18717" y="6104"/>
                      <a:pt x="18392" y="6700"/>
                    </a:cubicBezTo>
                    <a:cubicBezTo>
                      <a:pt x="18152" y="6571"/>
                      <a:pt x="17888" y="6510"/>
                      <a:pt x="17617" y="6504"/>
                    </a:cubicBezTo>
                    <a:cubicBezTo>
                      <a:pt x="16707" y="6510"/>
                      <a:pt x="16136" y="7315"/>
                      <a:pt x="16136" y="7315"/>
                    </a:cubicBezTo>
                    <a:cubicBezTo>
                      <a:pt x="15902" y="7247"/>
                      <a:pt x="15656" y="7217"/>
                      <a:pt x="15417" y="7217"/>
                    </a:cubicBezTo>
                    <a:cubicBezTo>
                      <a:pt x="14396" y="7217"/>
                      <a:pt x="13843" y="7831"/>
                      <a:pt x="13843" y="7831"/>
                    </a:cubicBezTo>
                    <a:cubicBezTo>
                      <a:pt x="13339" y="7167"/>
                      <a:pt x="12743" y="6977"/>
                      <a:pt x="12233" y="6977"/>
                    </a:cubicBezTo>
                    <a:cubicBezTo>
                      <a:pt x="11790" y="6983"/>
                      <a:pt x="11360" y="7106"/>
                      <a:pt x="10979" y="7333"/>
                    </a:cubicBezTo>
                    <a:cubicBezTo>
                      <a:pt x="10942" y="6393"/>
                      <a:pt x="10198" y="6245"/>
                      <a:pt x="9737" y="6245"/>
                    </a:cubicBezTo>
                    <a:cubicBezTo>
                      <a:pt x="9614" y="6245"/>
                      <a:pt x="9491" y="6258"/>
                      <a:pt x="9368" y="6276"/>
                    </a:cubicBezTo>
                    <a:cubicBezTo>
                      <a:pt x="9202" y="5225"/>
                      <a:pt x="7598" y="5041"/>
                      <a:pt x="7598" y="5041"/>
                    </a:cubicBezTo>
                    <a:cubicBezTo>
                      <a:pt x="8114" y="3762"/>
                      <a:pt x="6688" y="3320"/>
                      <a:pt x="6688" y="3320"/>
                    </a:cubicBezTo>
                    <a:cubicBezTo>
                      <a:pt x="6744" y="2176"/>
                      <a:pt x="5600" y="1807"/>
                      <a:pt x="5600" y="1807"/>
                    </a:cubicBezTo>
                    <a:cubicBezTo>
                      <a:pt x="5422" y="578"/>
                      <a:pt x="4777" y="302"/>
                      <a:pt x="4236" y="302"/>
                    </a:cubicBezTo>
                    <a:cubicBezTo>
                      <a:pt x="3959" y="308"/>
                      <a:pt x="3689" y="363"/>
                      <a:pt x="3443" y="474"/>
                    </a:cubicBezTo>
                    <a:cubicBezTo>
                      <a:pt x="3443" y="474"/>
                      <a:pt x="3092" y="0"/>
                      <a:pt x="224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4" name="Google Shape;9884;p63"/>
              <p:cNvSpPr/>
              <p:nvPr/>
            </p:nvSpPr>
            <p:spPr>
              <a:xfrm>
                <a:off x="1726651" y="2627300"/>
                <a:ext cx="281400" cy="432450"/>
              </a:xfrm>
              <a:custGeom>
                <a:avLst/>
                <a:gdLst/>
                <a:ahLst/>
                <a:cxnLst/>
                <a:rect l="l" t="t" r="r" b="b"/>
                <a:pathLst>
                  <a:path w="11256" h="17298" extrusionOk="0">
                    <a:moveTo>
                      <a:pt x="6147" y="1"/>
                    </a:moveTo>
                    <a:cubicBezTo>
                      <a:pt x="6141" y="1"/>
                      <a:pt x="6129" y="1"/>
                      <a:pt x="6117" y="1"/>
                    </a:cubicBezTo>
                    <a:cubicBezTo>
                      <a:pt x="6043" y="56"/>
                      <a:pt x="5570" y="873"/>
                      <a:pt x="5514" y="1175"/>
                    </a:cubicBezTo>
                    <a:cubicBezTo>
                      <a:pt x="5483" y="1359"/>
                      <a:pt x="5299" y="1414"/>
                      <a:pt x="5127" y="1414"/>
                    </a:cubicBezTo>
                    <a:cubicBezTo>
                      <a:pt x="5022" y="1414"/>
                      <a:pt x="4918" y="1396"/>
                      <a:pt x="4820" y="1359"/>
                    </a:cubicBezTo>
                    <a:cubicBezTo>
                      <a:pt x="4684" y="1322"/>
                      <a:pt x="4684" y="99"/>
                      <a:pt x="4684" y="99"/>
                    </a:cubicBezTo>
                    <a:cubicBezTo>
                      <a:pt x="4119" y="99"/>
                      <a:pt x="3553" y="548"/>
                      <a:pt x="3553" y="548"/>
                    </a:cubicBezTo>
                    <a:lnTo>
                      <a:pt x="3738" y="1605"/>
                    </a:lnTo>
                    <a:cubicBezTo>
                      <a:pt x="3215" y="2066"/>
                      <a:pt x="3418" y="2502"/>
                      <a:pt x="3418" y="2502"/>
                    </a:cubicBezTo>
                    <a:cubicBezTo>
                      <a:pt x="2681" y="3049"/>
                      <a:pt x="2797" y="4242"/>
                      <a:pt x="2361" y="4242"/>
                    </a:cubicBezTo>
                    <a:cubicBezTo>
                      <a:pt x="1974" y="4223"/>
                      <a:pt x="1974" y="4045"/>
                      <a:pt x="1851" y="4045"/>
                    </a:cubicBezTo>
                    <a:cubicBezTo>
                      <a:pt x="1826" y="4045"/>
                      <a:pt x="1808" y="4045"/>
                      <a:pt x="1795" y="4051"/>
                    </a:cubicBezTo>
                    <a:cubicBezTo>
                      <a:pt x="1623" y="4131"/>
                      <a:pt x="1377" y="4371"/>
                      <a:pt x="1586" y="4525"/>
                    </a:cubicBezTo>
                    <a:cubicBezTo>
                      <a:pt x="1777" y="4691"/>
                      <a:pt x="1605" y="4691"/>
                      <a:pt x="1377" y="4973"/>
                    </a:cubicBezTo>
                    <a:cubicBezTo>
                      <a:pt x="1132" y="5262"/>
                      <a:pt x="1642" y="5828"/>
                      <a:pt x="1832" y="5895"/>
                    </a:cubicBezTo>
                    <a:cubicBezTo>
                      <a:pt x="1845" y="5902"/>
                      <a:pt x="1857" y="5902"/>
                      <a:pt x="1869" y="5902"/>
                    </a:cubicBezTo>
                    <a:cubicBezTo>
                      <a:pt x="2121" y="5902"/>
                      <a:pt x="2963" y="5465"/>
                      <a:pt x="2963" y="5465"/>
                    </a:cubicBezTo>
                    <a:lnTo>
                      <a:pt x="2963" y="5465"/>
                    </a:lnTo>
                    <a:cubicBezTo>
                      <a:pt x="2736" y="5957"/>
                      <a:pt x="2773" y="6633"/>
                      <a:pt x="2773" y="6633"/>
                    </a:cubicBezTo>
                    <a:cubicBezTo>
                      <a:pt x="2773" y="6633"/>
                      <a:pt x="2631" y="6221"/>
                      <a:pt x="2269" y="6221"/>
                    </a:cubicBezTo>
                    <a:cubicBezTo>
                      <a:pt x="2189" y="6227"/>
                      <a:pt x="2115" y="6246"/>
                      <a:pt x="2041" y="6276"/>
                    </a:cubicBezTo>
                    <a:cubicBezTo>
                      <a:pt x="1513" y="6485"/>
                      <a:pt x="1494" y="6879"/>
                      <a:pt x="1494" y="6879"/>
                    </a:cubicBezTo>
                    <a:cubicBezTo>
                      <a:pt x="1869" y="6897"/>
                      <a:pt x="2023" y="7278"/>
                      <a:pt x="2023" y="7278"/>
                    </a:cubicBezTo>
                    <a:cubicBezTo>
                      <a:pt x="1" y="10659"/>
                      <a:pt x="1" y="15927"/>
                      <a:pt x="683" y="16683"/>
                    </a:cubicBezTo>
                    <a:cubicBezTo>
                      <a:pt x="1070" y="17089"/>
                      <a:pt x="1574" y="17298"/>
                      <a:pt x="2293" y="17298"/>
                    </a:cubicBezTo>
                    <a:cubicBezTo>
                      <a:pt x="2871" y="17298"/>
                      <a:pt x="3590" y="17168"/>
                      <a:pt x="4512" y="16904"/>
                    </a:cubicBezTo>
                    <a:cubicBezTo>
                      <a:pt x="6608" y="16302"/>
                      <a:pt x="10063" y="13868"/>
                      <a:pt x="10647" y="11354"/>
                    </a:cubicBezTo>
                    <a:cubicBezTo>
                      <a:pt x="11255" y="8846"/>
                      <a:pt x="9178" y="7407"/>
                      <a:pt x="9178" y="7407"/>
                    </a:cubicBezTo>
                    <a:cubicBezTo>
                      <a:pt x="9178" y="7407"/>
                      <a:pt x="9251" y="6670"/>
                      <a:pt x="9178" y="5182"/>
                    </a:cubicBezTo>
                    <a:cubicBezTo>
                      <a:pt x="9129" y="3855"/>
                      <a:pt x="8182" y="3781"/>
                      <a:pt x="7973" y="3781"/>
                    </a:cubicBezTo>
                    <a:lnTo>
                      <a:pt x="7930" y="3781"/>
                    </a:lnTo>
                    <a:cubicBezTo>
                      <a:pt x="8041" y="2349"/>
                      <a:pt x="6664" y="1931"/>
                      <a:pt x="6664" y="1740"/>
                    </a:cubicBezTo>
                    <a:cubicBezTo>
                      <a:pt x="6682" y="1531"/>
                      <a:pt x="7082" y="837"/>
                      <a:pt x="7155" y="511"/>
                    </a:cubicBezTo>
                    <a:cubicBezTo>
                      <a:pt x="7241" y="216"/>
                      <a:pt x="6344" y="1"/>
                      <a:pt x="6147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85" name="Google Shape;9885;p63"/>
          <p:cNvGrpSpPr/>
          <p:nvPr/>
        </p:nvGrpSpPr>
        <p:grpSpPr>
          <a:xfrm>
            <a:off x="1234609" y="2417569"/>
            <a:ext cx="224507" cy="215983"/>
            <a:chOff x="2648935" y="1948120"/>
            <a:chExt cx="233594" cy="224748"/>
          </a:xfrm>
        </p:grpSpPr>
        <p:sp>
          <p:nvSpPr>
            <p:cNvPr id="9886" name="Google Shape;9886;p63"/>
            <p:cNvSpPr/>
            <p:nvPr/>
          </p:nvSpPr>
          <p:spPr>
            <a:xfrm>
              <a:off x="2648935" y="1948120"/>
              <a:ext cx="233594" cy="224748"/>
            </a:xfrm>
            <a:custGeom>
              <a:avLst/>
              <a:gdLst/>
              <a:ahLst/>
              <a:cxnLst/>
              <a:rect l="l" t="t" r="r" b="b"/>
              <a:pathLst>
                <a:path w="9243" h="8893" extrusionOk="0">
                  <a:moveTo>
                    <a:pt x="4802" y="1351"/>
                  </a:moveTo>
                  <a:cubicBezTo>
                    <a:pt x="5200" y="1351"/>
                    <a:pt x="5602" y="1428"/>
                    <a:pt x="5984" y="1586"/>
                  </a:cubicBezTo>
                  <a:cubicBezTo>
                    <a:pt x="7139" y="2066"/>
                    <a:pt x="7896" y="3194"/>
                    <a:pt x="7896" y="4447"/>
                  </a:cubicBezTo>
                  <a:cubicBezTo>
                    <a:pt x="7891" y="6158"/>
                    <a:pt x="6507" y="7542"/>
                    <a:pt x="4796" y="7542"/>
                  </a:cubicBezTo>
                  <a:cubicBezTo>
                    <a:pt x="3548" y="7542"/>
                    <a:pt x="2415" y="6790"/>
                    <a:pt x="1941" y="5630"/>
                  </a:cubicBezTo>
                  <a:cubicBezTo>
                    <a:pt x="1461" y="4474"/>
                    <a:pt x="1723" y="3145"/>
                    <a:pt x="2611" y="2257"/>
                  </a:cubicBezTo>
                  <a:cubicBezTo>
                    <a:pt x="3202" y="1666"/>
                    <a:pt x="3995" y="1351"/>
                    <a:pt x="4802" y="1351"/>
                  </a:cubicBezTo>
                  <a:close/>
                  <a:moveTo>
                    <a:pt x="4796" y="1"/>
                  </a:moveTo>
                  <a:cubicBezTo>
                    <a:pt x="2998" y="1"/>
                    <a:pt x="1380" y="1085"/>
                    <a:pt x="693" y="2747"/>
                  </a:cubicBezTo>
                  <a:cubicBezTo>
                    <a:pt x="1" y="4409"/>
                    <a:pt x="382" y="6322"/>
                    <a:pt x="1652" y="7591"/>
                  </a:cubicBezTo>
                  <a:cubicBezTo>
                    <a:pt x="2505" y="8441"/>
                    <a:pt x="3645" y="8893"/>
                    <a:pt x="4803" y="8893"/>
                  </a:cubicBezTo>
                  <a:cubicBezTo>
                    <a:pt x="5375" y="8893"/>
                    <a:pt x="5952" y="8783"/>
                    <a:pt x="6502" y="8556"/>
                  </a:cubicBezTo>
                  <a:cubicBezTo>
                    <a:pt x="8158" y="7864"/>
                    <a:pt x="9242" y="6245"/>
                    <a:pt x="9242" y="4447"/>
                  </a:cubicBezTo>
                  <a:cubicBezTo>
                    <a:pt x="9242" y="1995"/>
                    <a:pt x="7254" y="6"/>
                    <a:pt x="4796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63"/>
            <p:cNvSpPr/>
            <p:nvPr/>
          </p:nvSpPr>
          <p:spPr>
            <a:xfrm>
              <a:off x="2733370" y="2023735"/>
              <a:ext cx="73695" cy="73568"/>
            </a:xfrm>
            <a:custGeom>
              <a:avLst/>
              <a:gdLst/>
              <a:ahLst/>
              <a:cxnLst/>
              <a:rect l="l" t="t" r="r" b="b"/>
              <a:pathLst>
                <a:path w="2916" h="2911" extrusionOk="0">
                  <a:moveTo>
                    <a:pt x="1455" y="0"/>
                  </a:moveTo>
                  <a:cubicBezTo>
                    <a:pt x="654" y="0"/>
                    <a:pt x="0" y="649"/>
                    <a:pt x="0" y="1455"/>
                  </a:cubicBezTo>
                  <a:cubicBezTo>
                    <a:pt x="0" y="2262"/>
                    <a:pt x="654" y="2910"/>
                    <a:pt x="1455" y="2910"/>
                  </a:cubicBezTo>
                  <a:cubicBezTo>
                    <a:pt x="2261" y="2910"/>
                    <a:pt x="2915" y="2262"/>
                    <a:pt x="2915" y="1455"/>
                  </a:cubicBezTo>
                  <a:cubicBezTo>
                    <a:pt x="2915" y="649"/>
                    <a:pt x="2261" y="0"/>
                    <a:pt x="1455" y="0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8" name="Google Shape;9888;p63"/>
          <p:cNvGrpSpPr/>
          <p:nvPr/>
        </p:nvGrpSpPr>
        <p:grpSpPr>
          <a:xfrm>
            <a:off x="2463611" y="3301566"/>
            <a:ext cx="330071" cy="317580"/>
            <a:chOff x="3628558" y="2776198"/>
            <a:chExt cx="257045" cy="247375"/>
          </a:xfrm>
        </p:grpSpPr>
        <p:sp>
          <p:nvSpPr>
            <p:cNvPr id="9889" name="Google Shape;9889;p63"/>
            <p:cNvSpPr/>
            <p:nvPr/>
          </p:nvSpPr>
          <p:spPr>
            <a:xfrm>
              <a:off x="3686627" y="2843457"/>
              <a:ext cx="131842" cy="112806"/>
            </a:xfrm>
            <a:custGeom>
              <a:avLst/>
              <a:gdLst/>
              <a:ahLst/>
              <a:cxnLst/>
              <a:rect l="l" t="t" r="r" b="b"/>
              <a:pathLst>
                <a:path w="5222" h="4468" extrusionOk="0">
                  <a:moveTo>
                    <a:pt x="2969" y="0"/>
                  </a:moveTo>
                  <a:cubicBezTo>
                    <a:pt x="2421" y="0"/>
                    <a:pt x="1863" y="203"/>
                    <a:pt x="1409" y="655"/>
                  </a:cubicBezTo>
                  <a:cubicBezTo>
                    <a:pt x="1" y="2063"/>
                    <a:pt x="998" y="4468"/>
                    <a:pt x="2986" y="4468"/>
                  </a:cubicBezTo>
                  <a:cubicBezTo>
                    <a:pt x="4224" y="4468"/>
                    <a:pt x="5221" y="3470"/>
                    <a:pt x="5221" y="2239"/>
                  </a:cubicBezTo>
                  <a:cubicBezTo>
                    <a:pt x="5221" y="892"/>
                    <a:pt x="4118" y="0"/>
                    <a:pt x="2969" y="0"/>
                  </a:cubicBezTo>
                  <a:close/>
                </a:path>
              </a:pathLst>
            </a:custGeom>
            <a:gradFill>
              <a:gsLst>
                <a:gs pos="0">
                  <a:srgbClr val="435D74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63"/>
            <p:cNvSpPr/>
            <p:nvPr/>
          </p:nvSpPr>
          <p:spPr>
            <a:xfrm>
              <a:off x="3663097" y="2808237"/>
              <a:ext cx="190593" cy="183398"/>
            </a:xfrm>
            <a:custGeom>
              <a:avLst/>
              <a:gdLst/>
              <a:ahLst/>
              <a:cxnLst/>
              <a:rect l="l" t="t" r="r" b="b"/>
              <a:pathLst>
                <a:path w="7549" h="7264" extrusionOk="0">
                  <a:moveTo>
                    <a:pt x="3918" y="440"/>
                  </a:moveTo>
                  <a:cubicBezTo>
                    <a:pt x="5678" y="446"/>
                    <a:pt x="7105" y="1874"/>
                    <a:pt x="7105" y="3634"/>
                  </a:cubicBezTo>
                  <a:cubicBezTo>
                    <a:pt x="7105" y="4924"/>
                    <a:pt x="6329" y="6084"/>
                    <a:pt x="5137" y="6579"/>
                  </a:cubicBezTo>
                  <a:cubicBezTo>
                    <a:pt x="4742" y="6744"/>
                    <a:pt x="4327" y="6823"/>
                    <a:pt x="3916" y="6823"/>
                  </a:cubicBezTo>
                  <a:cubicBezTo>
                    <a:pt x="3087" y="6823"/>
                    <a:pt x="2273" y="6499"/>
                    <a:pt x="1663" y="5889"/>
                  </a:cubicBezTo>
                  <a:cubicBezTo>
                    <a:pt x="750" y="4976"/>
                    <a:pt x="477" y="3601"/>
                    <a:pt x="972" y="2415"/>
                  </a:cubicBezTo>
                  <a:cubicBezTo>
                    <a:pt x="1461" y="1222"/>
                    <a:pt x="2627" y="440"/>
                    <a:pt x="3918" y="440"/>
                  </a:cubicBezTo>
                  <a:close/>
                  <a:moveTo>
                    <a:pt x="3916" y="1"/>
                  </a:moveTo>
                  <a:cubicBezTo>
                    <a:pt x="2971" y="1"/>
                    <a:pt x="2043" y="369"/>
                    <a:pt x="1350" y="1066"/>
                  </a:cubicBezTo>
                  <a:cubicBezTo>
                    <a:pt x="307" y="2102"/>
                    <a:pt x="1" y="3666"/>
                    <a:pt x="561" y="5022"/>
                  </a:cubicBezTo>
                  <a:cubicBezTo>
                    <a:pt x="1122" y="6377"/>
                    <a:pt x="2445" y="7264"/>
                    <a:pt x="3918" y="7264"/>
                  </a:cubicBezTo>
                  <a:cubicBezTo>
                    <a:pt x="5919" y="7264"/>
                    <a:pt x="7548" y="5641"/>
                    <a:pt x="7548" y="3634"/>
                  </a:cubicBezTo>
                  <a:cubicBezTo>
                    <a:pt x="7548" y="2161"/>
                    <a:pt x="6662" y="838"/>
                    <a:pt x="5306" y="277"/>
                  </a:cubicBezTo>
                  <a:cubicBezTo>
                    <a:pt x="4857" y="91"/>
                    <a:pt x="4384" y="1"/>
                    <a:pt x="391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63"/>
            <p:cNvSpPr/>
            <p:nvPr/>
          </p:nvSpPr>
          <p:spPr>
            <a:xfrm>
              <a:off x="3628558" y="2776198"/>
              <a:ext cx="257045" cy="247375"/>
            </a:xfrm>
            <a:custGeom>
              <a:avLst/>
              <a:gdLst/>
              <a:ahLst/>
              <a:cxnLst/>
              <a:rect l="l" t="t" r="r" b="b"/>
              <a:pathLst>
                <a:path w="10181" h="9798" extrusionOk="0">
                  <a:moveTo>
                    <a:pt x="5286" y="223"/>
                  </a:moveTo>
                  <a:cubicBezTo>
                    <a:pt x="7867" y="229"/>
                    <a:pt x="9959" y="2322"/>
                    <a:pt x="9959" y="4903"/>
                  </a:cubicBezTo>
                  <a:cubicBezTo>
                    <a:pt x="9959" y="6793"/>
                    <a:pt x="8818" y="8500"/>
                    <a:pt x="7072" y="9224"/>
                  </a:cubicBezTo>
                  <a:cubicBezTo>
                    <a:pt x="6495" y="9463"/>
                    <a:pt x="5890" y="9579"/>
                    <a:pt x="5289" y="9579"/>
                  </a:cubicBezTo>
                  <a:cubicBezTo>
                    <a:pt x="4072" y="9579"/>
                    <a:pt x="2874" y="9102"/>
                    <a:pt x="1975" y="8207"/>
                  </a:cubicBezTo>
                  <a:cubicBezTo>
                    <a:pt x="639" y="6871"/>
                    <a:pt x="241" y="4857"/>
                    <a:pt x="965" y="3110"/>
                  </a:cubicBezTo>
                  <a:cubicBezTo>
                    <a:pt x="1688" y="1364"/>
                    <a:pt x="3396" y="223"/>
                    <a:pt x="5286" y="223"/>
                  </a:cubicBezTo>
                  <a:close/>
                  <a:moveTo>
                    <a:pt x="5286" y="1"/>
                  </a:moveTo>
                  <a:cubicBezTo>
                    <a:pt x="4011" y="1"/>
                    <a:pt x="2756" y="498"/>
                    <a:pt x="1819" y="1435"/>
                  </a:cubicBezTo>
                  <a:cubicBezTo>
                    <a:pt x="417" y="2836"/>
                    <a:pt x="0" y="4942"/>
                    <a:pt x="756" y="6773"/>
                  </a:cubicBezTo>
                  <a:cubicBezTo>
                    <a:pt x="1519" y="8605"/>
                    <a:pt x="3305" y="9797"/>
                    <a:pt x="5286" y="9797"/>
                  </a:cubicBezTo>
                  <a:cubicBezTo>
                    <a:pt x="7991" y="9797"/>
                    <a:pt x="10181" y="7607"/>
                    <a:pt x="10181" y="4903"/>
                  </a:cubicBezTo>
                  <a:cubicBezTo>
                    <a:pt x="10181" y="2921"/>
                    <a:pt x="8988" y="1135"/>
                    <a:pt x="7156" y="373"/>
                  </a:cubicBezTo>
                  <a:cubicBezTo>
                    <a:pt x="6552" y="123"/>
                    <a:pt x="5917" y="1"/>
                    <a:pt x="528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2" name="Google Shape;9892;p63"/>
          <p:cNvGrpSpPr/>
          <p:nvPr/>
        </p:nvGrpSpPr>
        <p:grpSpPr>
          <a:xfrm>
            <a:off x="5117800" y="1548900"/>
            <a:ext cx="389275" cy="1356725"/>
            <a:chOff x="5117800" y="1548900"/>
            <a:chExt cx="389275" cy="1356725"/>
          </a:xfrm>
        </p:grpSpPr>
        <p:sp>
          <p:nvSpPr>
            <p:cNvPr id="9893" name="Google Shape;9893;p63"/>
            <p:cNvSpPr/>
            <p:nvPr/>
          </p:nvSpPr>
          <p:spPr>
            <a:xfrm>
              <a:off x="5220000" y="1620325"/>
              <a:ext cx="178725" cy="170600"/>
            </a:xfrm>
            <a:custGeom>
              <a:avLst/>
              <a:gdLst/>
              <a:ahLst/>
              <a:cxnLst/>
              <a:rect l="l" t="t" r="r" b="b"/>
              <a:pathLst>
                <a:path w="7149" h="6824" extrusionOk="0">
                  <a:moveTo>
                    <a:pt x="3571" y="0"/>
                  </a:moveTo>
                  <a:lnTo>
                    <a:pt x="0" y="2109"/>
                  </a:lnTo>
                  <a:cubicBezTo>
                    <a:pt x="0" y="2109"/>
                    <a:pt x="799" y="5114"/>
                    <a:pt x="246" y="6823"/>
                  </a:cubicBezTo>
                  <a:lnTo>
                    <a:pt x="7149" y="6823"/>
                  </a:lnTo>
                  <a:cubicBezTo>
                    <a:pt x="7149" y="6823"/>
                    <a:pt x="6872" y="5077"/>
                    <a:pt x="7149" y="2188"/>
                  </a:cubicBezTo>
                  <a:lnTo>
                    <a:pt x="3571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94" name="Google Shape;9894;p63"/>
            <p:cNvGrpSpPr/>
            <p:nvPr/>
          </p:nvGrpSpPr>
          <p:grpSpPr>
            <a:xfrm>
              <a:off x="5117800" y="1606500"/>
              <a:ext cx="389275" cy="1299125"/>
              <a:chOff x="5117800" y="1606500"/>
              <a:chExt cx="389275" cy="1299125"/>
            </a:xfrm>
          </p:grpSpPr>
          <p:grpSp>
            <p:nvGrpSpPr>
              <p:cNvPr id="9895" name="Google Shape;9895;p63"/>
              <p:cNvGrpSpPr/>
              <p:nvPr/>
            </p:nvGrpSpPr>
            <p:grpSpPr>
              <a:xfrm>
                <a:off x="5117800" y="1606500"/>
                <a:ext cx="389275" cy="1299125"/>
                <a:chOff x="5117800" y="1606500"/>
                <a:chExt cx="389275" cy="1299125"/>
              </a:xfrm>
            </p:grpSpPr>
            <p:sp>
              <p:nvSpPr>
                <p:cNvPr id="9896" name="Google Shape;9896;p63"/>
                <p:cNvSpPr/>
                <p:nvPr/>
              </p:nvSpPr>
              <p:spPr>
                <a:xfrm>
                  <a:off x="5117800" y="1721575"/>
                  <a:ext cx="389275" cy="11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1" h="47362" extrusionOk="0">
                      <a:moveTo>
                        <a:pt x="9374" y="1"/>
                      </a:moveTo>
                      <a:lnTo>
                        <a:pt x="7788" y="38"/>
                      </a:lnTo>
                      <a:lnTo>
                        <a:pt x="6203" y="7"/>
                      </a:lnTo>
                      <a:lnTo>
                        <a:pt x="6203" y="7"/>
                      </a:lnTo>
                      <a:cubicBezTo>
                        <a:pt x="6203" y="7"/>
                        <a:pt x="6270" y="1525"/>
                        <a:pt x="6203" y="1771"/>
                      </a:cubicBezTo>
                      <a:cubicBezTo>
                        <a:pt x="6129" y="2017"/>
                        <a:pt x="5957" y="2367"/>
                        <a:pt x="5287" y="2576"/>
                      </a:cubicBezTo>
                      <a:cubicBezTo>
                        <a:pt x="4617" y="2792"/>
                        <a:pt x="3910" y="2718"/>
                        <a:pt x="3098" y="3216"/>
                      </a:cubicBezTo>
                      <a:cubicBezTo>
                        <a:pt x="2293" y="3707"/>
                        <a:pt x="2078" y="5680"/>
                        <a:pt x="2078" y="6947"/>
                      </a:cubicBezTo>
                      <a:cubicBezTo>
                        <a:pt x="2078" y="8213"/>
                        <a:pt x="1974" y="11034"/>
                        <a:pt x="1728" y="12128"/>
                      </a:cubicBezTo>
                      <a:cubicBezTo>
                        <a:pt x="1482" y="13216"/>
                        <a:pt x="812" y="16179"/>
                        <a:pt x="775" y="17058"/>
                      </a:cubicBezTo>
                      <a:cubicBezTo>
                        <a:pt x="738" y="17937"/>
                        <a:pt x="425" y="19173"/>
                        <a:pt x="351" y="19701"/>
                      </a:cubicBezTo>
                      <a:cubicBezTo>
                        <a:pt x="283" y="20230"/>
                        <a:pt x="1" y="22234"/>
                        <a:pt x="210" y="22658"/>
                      </a:cubicBezTo>
                      <a:cubicBezTo>
                        <a:pt x="682" y="23602"/>
                        <a:pt x="1024" y="23870"/>
                        <a:pt x="1191" y="23870"/>
                      </a:cubicBezTo>
                      <a:cubicBezTo>
                        <a:pt x="1277" y="23870"/>
                        <a:pt x="1316" y="23800"/>
                        <a:pt x="1304" y="23715"/>
                      </a:cubicBezTo>
                      <a:cubicBezTo>
                        <a:pt x="1267" y="23469"/>
                        <a:pt x="990" y="22977"/>
                        <a:pt x="923" y="22486"/>
                      </a:cubicBezTo>
                      <a:cubicBezTo>
                        <a:pt x="863" y="22089"/>
                        <a:pt x="943" y="21530"/>
                        <a:pt x="1031" y="21530"/>
                      </a:cubicBezTo>
                      <a:cubicBezTo>
                        <a:pt x="1053" y="21530"/>
                        <a:pt x="1074" y="21562"/>
                        <a:pt x="1095" y="21637"/>
                      </a:cubicBezTo>
                      <a:cubicBezTo>
                        <a:pt x="1187" y="21980"/>
                        <a:pt x="1308" y="22847"/>
                        <a:pt x="1484" y="22847"/>
                      </a:cubicBezTo>
                      <a:cubicBezTo>
                        <a:pt x="1507" y="22847"/>
                        <a:pt x="1531" y="22832"/>
                        <a:pt x="1556" y="22799"/>
                      </a:cubicBezTo>
                      <a:cubicBezTo>
                        <a:pt x="1771" y="22522"/>
                        <a:pt x="1838" y="21391"/>
                        <a:pt x="1838" y="20832"/>
                      </a:cubicBezTo>
                      <a:cubicBezTo>
                        <a:pt x="1838" y="20267"/>
                        <a:pt x="1556" y="19701"/>
                        <a:pt x="1586" y="19142"/>
                      </a:cubicBezTo>
                      <a:cubicBezTo>
                        <a:pt x="1623" y="18576"/>
                        <a:pt x="2926" y="15226"/>
                        <a:pt x="3172" y="13819"/>
                      </a:cubicBezTo>
                      <a:cubicBezTo>
                        <a:pt x="3424" y="12411"/>
                        <a:pt x="3775" y="8569"/>
                        <a:pt x="3775" y="8569"/>
                      </a:cubicBezTo>
                      <a:cubicBezTo>
                        <a:pt x="3916" y="9448"/>
                        <a:pt x="4475" y="10579"/>
                        <a:pt x="4512" y="12233"/>
                      </a:cubicBezTo>
                      <a:cubicBezTo>
                        <a:pt x="4549" y="13886"/>
                        <a:pt x="3105" y="16603"/>
                        <a:pt x="2822" y="18890"/>
                      </a:cubicBezTo>
                      <a:cubicBezTo>
                        <a:pt x="2539" y="21182"/>
                        <a:pt x="3351" y="27981"/>
                        <a:pt x="3670" y="30556"/>
                      </a:cubicBezTo>
                      <a:cubicBezTo>
                        <a:pt x="3984" y="33126"/>
                        <a:pt x="3314" y="35806"/>
                        <a:pt x="3559" y="37355"/>
                      </a:cubicBezTo>
                      <a:cubicBezTo>
                        <a:pt x="3805" y="38903"/>
                        <a:pt x="4617" y="42671"/>
                        <a:pt x="4617" y="43200"/>
                      </a:cubicBezTo>
                      <a:cubicBezTo>
                        <a:pt x="4617" y="43729"/>
                        <a:pt x="4586" y="44190"/>
                        <a:pt x="4727" y="44540"/>
                      </a:cubicBezTo>
                      <a:cubicBezTo>
                        <a:pt x="4863" y="44890"/>
                        <a:pt x="4408" y="45456"/>
                        <a:pt x="4266" y="46058"/>
                      </a:cubicBezTo>
                      <a:cubicBezTo>
                        <a:pt x="4119" y="46654"/>
                        <a:pt x="4512" y="47361"/>
                        <a:pt x="5145" y="47361"/>
                      </a:cubicBezTo>
                      <a:cubicBezTo>
                        <a:pt x="5778" y="47361"/>
                        <a:pt x="6375" y="46833"/>
                        <a:pt x="6270" y="46378"/>
                      </a:cubicBezTo>
                      <a:cubicBezTo>
                        <a:pt x="6172" y="45917"/>
                        <a:pt x="6166" y="44792"/>
                        <a:pt x="6233" y="44190"/>
                      </a:cubicBezTo>
                      <a:cubicBezTo>
                        <a:pt x="6307" y="43593"/>
                        <a:pt x="5957" y="43274"/>
                        <a:pt x="5957" y="42714"/>
                      </a:cubicBezTo>
                      <a:cubicBezTo>
                        <a:pt x="5957" y="42149"/>
                        <a:pt x="6166" y="37988"/>
                        <a:pt x="6190" y="34668"/>
                      </a:cubicBezTo>
                      <a:cubicBezTo>
                        <a:pt x="6196" y="33261"/>
                        <a:pt x="6565" y="32179"/>
                        <a:pt x="6940" y="28983"/>
                      </a:cubicBezTo>
                      <a:cubicBezTo>
                        <a:pt x="7315" y="25786"/>
                        <a:pt x="7788" y="21182"/>
                        <a:pt x="7788" y="21182"/>
                      </a:cubicBezTo>
                      <a:cubicBezTo>
                        <a:pt x="7788" y="21182"/>
                        <a:pt x="8256" y="25786"/>
                        <a:pt x="8631" y="28983"/>
                      </a:cubicBezTo>
                      <a:cubicBezTo>
                        <a:pt x="9006" y="32173"/>
                        <a:pt x="9374" y="33255"/>
                        <a:pt x="9380" y="34668"/>
                      </a:cubicBezTo>
                      <a:cubicBezTo>
                        <a:pt x="9405" y="37988"/>
                        <a:pt x="9620" y="42149"/>
                        <a:pt x="9620" y="42714"/>
                      </a:cubicBezTo>
                      <a:cubicBezTo>
                        <a:pt x="9620" y="43274"/>
                        <a:pt x="9264" y="43593"/>
                        <a:pt x="9337" y="44190"/>
                      </a:cubicBezTo>
                      <a:cubicBezTo>
                        <a:pt x="9405" y="44792"/>
                        <a:pt x="9405" y="45917"/>
                        <a:pt x="9301" y="46378"/>
                      </a:cubicBezTo>
                      <a:cubicBezTo>
                        <a:pt x="9196" y="46833"/>
                        <a:pt x="9792" y="47361"/>
                        <a:pt x="10425" y="47361"/>
                      </a:cubicBezTo>
                      <a:cubicBezTo>
                        <a:pt x="11065" y="47361"/>
                        <a:pt x="11452" y="46654"/>
                        <a:pt x="11311" y="46058"/>
                      </a:cubicBezTo>
                      <a:cubicBezTo>
                        <a:pt x="11169" y="45456"/>
                        <a:pt x="10708" y="44890"/>
                        <a:pt x="10850" y="44540"/>
                      </a:cubicBezTo>
                      <a:cubicBezTo>
                        <a:pt x="10985" y="44190"/>
                        <a:pt x="10954" y="43729"/>
                        <a:pt x="10954" y="43200"/>
                      </a:cubicBezTo>
                      <a:cubicBezTo>
                        <a:pt x="10954" y="42671"/>
                        <a:pt x="11765" y="38897"/>
                        <a:pt x="12011" y="37355"/>
                      </a:cubicBezTo>
                      <a:cubicBezTo>
                        <a:pt x="12257" y="35806"/>
                        <a:pt x="11587" y="33126"/>
                        <a:pt x="11907" y="30556"/>
                      </a:cubicBezTo>
                      <a:cubicBezTo>
                        <a:pt x="12220" y="27981"/>
                        <a:pt x="13032" y="21182"/>
                        <a:pt x="12749" y="18890"/>
                      </a:cubicBezTo>
                      <a:cubicBezTo>
                        <a:pt x="12466" y="16603"/>
                        <a:pt x="11022" y="13886"/>
                        <a:pt x="11059" y="12233"/>
                      </a:cubicBezTo>
                      <a:cubicBezTo>
                        <a:pt x="11095" y="10579"/>
                        <a:pt x="11661" y="9448"/>
                        <a:pt x="11796" y="8569"/>
                      </a:cubicBezTo>
                      <a:cubicBezTo>
                        <a:pt x="11796" y="8569"/>
                        <a:pt x="12153" y="12411"/>
                        <a:pt x="12399" y="13819"/>
                      </a:cubicBezTo>
                      <a:cubicBezTo>
                        <a:pt x="12644" y="15226"/>
                        <a:pt x="13947" y="18576"/>
                        <a:pt x="13984" y="19142"/>
                      </a:cubicBezTo>
                      <a:cubicBezTo>
                        <a:pt x="14021" y="19701"/>
                        <a:pt x="13739" y="20267"/>
                        <a:pt x="13739" y="20832"/>
                      </a:cubicBezTo>
                      <a:cubicBezTo>
                        <a:pt x="13739" y="21391"/>
                        <a:pt x="13806" y="22522"/>
                        <a:pt x="14021" y="22799"/>
                      </a:cubicBezTo>
                      <a:cubicBezTo>
                        <a:pt x="14045" y="22832"/>
                        <a:pt x="14069" y="22847"/>
                        <a:pt x="14091" y="22847"/>
                      </a:cubicBezTo>
                      <a:cubicBezTo>
                        <a:pt x="14263" y="22847"/>
                        <a:pt x="14384" y="21980"/>
                        <a:pt x="14482" y="21637"/>
                      </a:cubicBezTo>
                      <a:cubicBezTo>
                        <a:pt x="14503" y="21562"/>
                        <a:pt x="14524" y="21530"/>
                        <a:pt x="14545" y="21530"/>
                      </a:cubicBezTo>
                      <a:cubicBezTo>
                        <a:pt x="14634" y="21530"/>
                        <a:pt x="14714" y="22089"/>
                        <a:pt x="14654" y="22486"/>
                      </a:cubicBezTo>
                      <a:cubicBezTo>
                        <a:pt x="14587" y="22977"/>
                        <a:pt x="14304" y="23469"/>
                        <a:pt x="14273" y="23715"/>
                      </a:cubicBezTo>
                      <a:cubicBezTo>
                        <a:pt x="14261" y="23800"/>
                        <a:pt x="14300" y="23870"/>
                        <a:pt x="14384" y="23870"/>
                      </a:cubicBezTo>
                      <a:cubicBezTo>
                        <a:pt x="14549" y="23870"/>
                        <a:pt x="14889" y="23602"/>
                        <a:pt x="15361" y="22658"/>
                      </a:cubicBezTo>
                      <a:cubicBezTo>
                        <a:pt x="15570" y="22234"/>
                        <a:pt x="15294" y="20230"/>
                        <a:pt x="15220" y="19701"/>
                      </a:cubicBezTo>
                      <a:cubicBezTo>
                        <a:pt x="15152" y="19173"/>
                        <a:pt x="14833" y="17937"/>
                        <a:pt x="14796" y="17058"/>
                      </a:cubicBezTo>
                      <a:cubicBezTo>
                        <a:pt x="14759" y="16173"/>
                        <a:pt x="14095" y="13216"/>
                        <a:pt x="13843" y="12122"/>
                      </a:cubicBezTo>
                      <a:cubicBezTo>
                        <a:pt x="13597" y="11034"/>
                        <a:pt x="13493" y="8213"/>
                        <a:pt x="13493" y="6947"/>
                      </a:cubicBezTo>
                      <a:cubicBezTo>
                        <a:pt x="13493" y="5674"/>
                        <a:pt x="13284" y="3701"/>
                        <a:pt x="12472" y="3209"/>
                      </a:cubicBezTo>
                      <a:cubicBezTo>
                        <a:pt x="11661" y="2718"/>
                        <a:pt x="10954" y="2785"/>
                        <a:pt x="10290" y="2576"/>
                      </a:cubicBezTo>
                      <a:cubicBezTo>
                        <a:pt x="9620" y="2367"/>
                        <a:pt x="9442" y="2011"/>
                        <a:pt x="9374" y="1765"/>
                      </a:cubicBezTo>
                      <a:cubicBezTo>
                        <a:pt x="9301" y="1519"/>
                        <a:pt x="9374" y="1"/>
                        <a:pt x="9374" y="1"/>
                      </a:cubicBezTo>
                      <a:close/>
                    </a:path>
                  </a:pathLst>
                </a:custGeom>
                <a:solidFill>
                  <a:srgbClr val="F9FB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7" name="Google Shape;9897;p63"/>
                <p:cNvSpPr/>
                <p:nvPr/>
              </p:nvSpPr>
              <p:spPr>
                <a:xfrm>
                  <a:off x="5247800" y="1606500"/>
                  <a:ext cx="129275" cy="16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1" h="6627" extrusionOk="0">
                      <a:moveTo>
                        <a:pt x="2588" y="0"/>
                      </a:moveTo>
                      <a:cubicBezTo>
                        <a:pt x="50" y="0"/>
                        <a:pt x="1" y="1082"/>
                        <a:pt x="191" y="3221"/>
                      </a:cubicBezTo>
                      <a:cubicBezTo>
                        <a:pt x="382" y="5360"/>
                        <a:pt x="1697" y="6626"/>
                        <a:pt x="2588" y="6626"/>
                      </a:cubicBezTo>
                      <a:cubicBezTo>
                        <a:pt x="3480" y="6626"/>
                        <a:pt x="4795" y="5360"/>
                        <a:pt x="4986" y="3221"/>
                      </a:cubicBezTo>
                      <a:cubicBezTo>
                        <a:pt x="5170" y="1082"/>
                        <a:pt x="5121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9FB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98" name="Google Shape;9898;p63"/>
              <p:cNvGrpSpPr/>
              <p:nvPr/>
            </p:nvGrpSpPr>
            <p:grpSpPr>
              <a:xfrm>
                <a:off x="5125650" y="1613550"/>
                <a:ext cx="373725" cy="1286875"/>
                <a:chOff x="5125650" y="1613550"/>
                <a:chExt cx="373725" cy="1286875"/>
              </a:xfrm>
            </p:grpSpPr>
            <p:sp>
              <p:nvSpPr>
                <p:cNvPr id="9899" name="Google Shape;9899;p63"/>
                <p:cNvSpPr/>
                <p:nvPr/>
              </p:nvSpPr>
              <p:spPr>
                <a:xfrm>
                  <a:off x="5221075" y="2221050"/>
                  <a:ext cx="53950" cy="33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13407" extrusionOk="0">
                      <a:moveTo>
                        <a:pt x="485" y="0"/>
                      </a:moveTo>
                      <a:cubicBezTo>
                        <a:pt x="219" y="0"/>
                        <a:pt x="23" y="143"/>
                        <a:pt x="19" y="460"/>
                      </a:cubicBezTo>
                      <a:cubicBezTo>
                        <a:pt x="0" y="1996"/>
                        <a:pt x="301" y="7172"/>
                        <a:pt x="252" y="8549"/>
                      </a:cubicBezTo>
                      <a:cubicBezTo>
                        <a:pt x="203" y="9920"/>
                        <a:pt x="0" y="12034"/>
                        <a:pt x="117" y="12704"/>
                      </a:cubicBezTo>
                      <a:cubicBezTo>
                        <a:pt x="193" y="13121"/>
                        <a:pt x="667" y="13407"/>
                        <a:pt x="1105" y="13407"/>
                      </a:cubicBezTo>
                      <a:cubicBezTo>
                        <a:pt x="1372" y="13407"/>
                        <a:pt x="1626" y="13301"/>
                        <a:pt x="1770" y="13054"/>
                      </a:cubicBezTo>
                      <a:cubicBezTo>
                        <a:pt x="2158" y="12403"/>
                        <a:pt x="1438" y="8174"/>
                        <a:pt x="1309" y="6502"/>
                      </a:cubicBezTo>
                      <a:cubicBezTo>
                        <a:pt x="1186" y="4836"/>
                        <a:pt x="2022" y="1966"/>
                        <a:pt x="1899" y="1339"/>
                      </a:cubicBezTo>
                      <a:cubicBezTo>
                        <a:pt x="1739" y="514"/>
                        <a:pt x="988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0" name="Google Shape;9900;p63"/>
                <p:cNvSpPr/>
                <p:nvPr/>
              </p:nvSpPr>
              <p:spPr>
                <a:xfrm>
                  <a:off x="5216150" y="2586575"/>
                  <a:ext cx="49800" cy="2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8952" extrusionOk="0">
                      <a:moveTo>
                        <a:pt x="519" y="1683"/>
                      </a:moveTo>
                      <a:cubicBezTo>
                        <a:pt x="629" y="1683"/>
                        <a:pt x="1481" y="6700"/>
                        <a:pt x="1279" y="6861"/>
                      </a:cubicBezTo>
                      <a:cubicBezTo>
                        <a:pt x="1275" y="6863"/>
                        <a:pt x="1271" y="6865"/>
                        <a:pt x="1267" y="6865"/>
                      </a:cubicBezTo>
                      <a:cubicBezTo>
                        <a:pt x="1041" y="6865"/>
                        <a:pt x="390" y="2495"/>
                        <a:pt x="511" y="1703"/>
                      </a:cubicBezTo>
                      <a:cubicBezTo>
                        <a:pt x="513" y="1690"/>
                        <a:pt x="516" y="1683"/>
                        <a:pt x="519" y="1683"/>
                      </a:cubicBezTo>
                      <a:close/>
                      <a:moveTo>
                        <a:pt x="68" y="1"/>
                      </a:moveTo>
                      <a:cubicBezTo>
                        <a:pt x="0" y="241"/>
                        <a:pt x="93" y="1040"/>
                        <a:pt x="80" y="1919"/>
                      </a:cubicBezTo>
                      <a:cubicBezTo>
                        <a:pt x="68" y="2798"/>
                        <a:pt x="972" y="8594"/>
                        <a:pt x="1088" y="8834"/>
                      </a:cubicBezTo>
                      <a:cubicBezTo>
                        <a:pt x="1129" y="8915"/>
                        <a:pt x="1202" y="8951"/>
                        <a:pt x="1284" y="8951"/>
                      </a:cubicBezTo>
                      <a:cubicBezTo>
                        <a:pt x="1439" y="8951"/>
                        <a:pt x="1627" y="8821"/>
                        <a:pt x="1691" y="8612"/>
                      </a:cubicBezTo>
                      <a:cubicBezTo>
                        <a:pt x="1789" y="8287"/>
                        <a:pt x="1592" y="2877"/>
                        <a:pt x="1605" y="2078"/>
                      </a:cubicBezTo>
                      <a:cubicBezTo>
                        <a:pt x="1617" y="1279"/>
                        <a:pt x="1992" y="425"/>
                        <a:pt x="1844" y="234"/>
                      </a:cubicBezTo>
                      <a:cubicBezTo>
                        <a:pt x="1816" y="196"/>
                        <a:pt x="1787" y="181"/>
                        <a:pt x="1754" y="181"/>
                      </a:cubicBezTo>
                      <a:cubicBezTo>
                        <a:pt x="1617" y="181"/>
                        <a:pt x="1421" y="453"/>
                        <a:pt x="984" y="493"/>
                      </a:cubicBezTo>
                      <a:cubicBezTo>
                        <a:pt x="958" y="495"/>
                        <a:pt x="932" y="496"/>
                        <a:pt x="907" y="496"/>
                      </a:cubicBezTo>
                      <a:cubicBezTo>
                        <a:pt x="408" y="496"/>
                        <a:pt x="68" y="1"/>
                        <a:pt x="6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1" name="Google Shape;9901;p63"/>
                <p:cNvSpPr/>
                <p:nvPr/>
              </p:nvSpPr>
              <p:spPr>
                <a:xfrm>
                  <a:off x="5236950" y="2807700"/>
                  <a:ext cx="32400" cy="2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" h="999" extrusionOk="0">
                      <a:moveTo>
                        <a:pt x="994" y="1"/>
                      </a:moveTo>
                      <a:cubicBezTo>
                        <a:pt x="891" y="1"/>
                        <a:pt x="634" y="271"/>
                        <a:pt x="421" y="271"/>
                      </a:cubicBezTo>
                      <a:cubicBezTo>
                        <a:pt x="396" y="271"/>
                        <a:pt x="372" y="267"/>
                        <a:pt x="349" y="259"/>
                      </a:cubicBezTo>
                      <a:cubicBezTo>
                        <a:pt x="286" y="237"/>
                        <a:pt x="241" y="227"/>
                        <a:pt x="208" y="227"/>
                      </a:cubicBezTo>
                      <a:cubicBezTo>
                        <a:pt x="122" y="227"/>
                        <a:pt x="110" y="290"/>
                        <a:pt x="66" y="370"/>
                      </a:cubicBezTo>
                      <a:cubicBezTo>
                        <a:pt x="0" y="477"/>
                        <a:pt x="4" y="998"/>
                        <a:pt x="183" y="998"/>
                      </a:cubicBezTo>
                      <a:cubicBezTo>
                        <a:pt x="189" y="998"/>
                        <a:pt x="195" y="998"/>
                        <a:pt x="201" y="997"/>
                      </a:cubicBezTo>
                      <a:cubicBezTo>
                        <a:pt x="374" y="969"/>
                        <a:pt x="568" y="763"/>
                        <a:pt x="782" y="763"/>
                      </a:cubicBezTo>
                      <a:cubicBezTo>
                        <a:pt x="803" y="763"/>
                        <a:pt x="825" y="765"/>
                        <a:pt x="847" y="769"/>
                      </a:cubicBezTo>
                      <a:cubicBezTo>
                        <a:pt x="911" y="783"/>
                        <a:pt x="964" y="790"/>
                        <a:pt x="1008" y="790"/>
                      </a:cubicBezTo>
                      <a:cubicBezTo>
                        <a:pt x="1126" y="790"/>
                        <a:pt x="1178" y="738"/>
                        <a:pt x="1228" y="622"/>
                      </a:cubicBezTo>
                      <a:cubicBezTo>
                        <a:pt x="1295" y="462"/>
                        <a:pt x="1148" y="19"/>
                        <a:pt x="1000" y="1"/>
                      </a:cubicBezTo>
                      <a:cubicBezTo>
                        <a:pt x="998" y="1"/>
                        <a:pt x="996" y="1"/>
                        <a:pt x="99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2" name="Google Shape;9902;p63"/>
                <p:cNvSpPr/>
                <p:nvPr/>
              </p:nvSpPr>
              <p:spPr>
                <a:xfrm>
                  <a:off x="5259175" y="2830450"/>
                  <a:ext cx="11700" cy="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145" extrusionOk="0">
                      <a:moveTo>
                        <a:pt x="271" y="1"/>
                      </a:moveTo>
                      <a:cubicBezTo>
                        <a:pt x="203" y="1"/>
                        <a:pt x="120" y="19"/>
                        <a:pt x="74" y="44"/>
                      </a:cubicBezTo>
                      <a:cubicBezTo>
                        <a:pt x="1" y="87"/>
                        <a:pt x="99" y="345"/>
                        <a:pt x="111" y="406"/>
                      </a:cubicBezTo>
                      <a:cubicBezTo>
                        <a:pt x="123" y="468"/>
                        <a:pt x="148" y="1015"/>
                        <a:pt x="148" y="1095"/>
                      </a:cubicBezTo>
                      <a:cubicBezTo>
                        <a:pt x="148" y="1129"/>
                        <a:pt x="184" y="1144"/>
                        <a:pt x="229" y="1144"/>
                      </a:cubicBezTo>
                      <a:cubicBezTo>
                        <a:pt x="289" y="1144"/>
                        <a:pt x="365" y="1118"/>
                        <a:pt x="400" y="1076"/>
                      </a:cubicBezTo>
                      <a:cubicBezTo>
                        <a:pt x="468" y="1009"/>
                        <a:pt x="302" y="523"/>
                        <a:pt x="277" y="406"/>
                      </a:cubicBezTo>
                      <a:cubicBezTo>
                        <a:pt x="253" y="290"/>
                        <a:pt x="400" y="99"/>
                        <a:pt x="375" y="37"/>
                      </a:cubicBezTo>
                      <a:cubicBezTo>
                        <a:pt x="365" y="11"/>
                        <a:pt x="323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3" name="Google Shape;9903;p63"/>
                <p:cNvSpPr/>
                <p:nvPr/>
              </p:nvSpPr>
              <p:spPr>
                <a:xfrm>
                  <a:off x="5252725" y="2831550"/>
                  <a:ext cx="8775" cy="2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1151" extrusionOk="0">
                      <a:moveTo>
                        <a:pt x="174" y="1"/>
                      </a:moveTo>
                      <a:cubicBezTo>
                        <a:pt x="130" y="1"/>
                        <a:pt x="59" y="37"/>
                        <a:pt x="37" y="86"/>
                      </a:cubicBezTo>
                      <a:cubicBezTo>
                        <a:pt x="13" y="147"/>
                        <a:pt x="99" y="461"/>
                        <a:pt x="86" y="639"/>
                      </a:cubicBezTo>
                      <a:cubicBezTo>
                        <a:pt x="68" y="823"/>
                        <a:pt x="0" y="1026"/>
                        <a:pt x="25" y="1094"/>
                      </a:cubicBezTo>
                      <a:cubicBezTo>
                        <a:pt x="41" y="1132"/>
                        <a:pt x="114" y="1151"/>
                        <a:pt x="184" y="1151"/>
                      </a:cubicBezTo>
                      <a:cubicBezTo>
                        <a:pt x="248" y="1151"/>
                        <a:pt x="308" y="1135"/>
                        <a:pt x="320" y="1106"/>
                      </a:cubicBezTo>
                      <a:cubicBezTo>
                        <a:pt x="351" y="1038"/>
                        <a:pt x="246" y="707"/>
                        <a:pt x="259" y="565"/>
                      </a:cubicBezTo>
                      <a:cubicBezTo>
                        <a:pt x="265" y="381"/>
                        <a:pt x="252" y="196"/>
                        <a:pt x="209" y="18"/>
                      </a:cubicBezTo>
                      <a:cubicBezTo>
                        <a:pt x="204" y="6"/>
                        <a:pt x="191" y="1"/>
                        <a:pt x="17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4" name="Google Shape;9904;p63"/>
                <p:cNvSpPr/>
                <p:nvPr/>
              </p:nvSpPr>
              <p:spPr>
                <a:xfrm>
                  <a:off x="5244575" y="2833525"/>
                  <a:ext cx="7550" cy="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1083" extrusionOk="0">
                      <a:moveTo>
                        <a:pt x="212" y="0"/>
                      </a:moveTo>
                      <a:cubicBezTo>
                        <a:pt x="171" y="0"/>
                        <a:pt x="130" y="15"/>
                        <a:pt x="130" y="37"/>
                      </a:cubicBezTo>
                      <a:cubicBezTo>
                        <a:pt x="130" y="80"/>
                        <a:pt x="210" y="437"/>
                        <a:pt x="142" y="603"/>
                      </a:cubicBezTo>
                      <a:cubicBezTo>
                        <a:pt x="81" y="769"/>
                        <a:pt x="1" y="953"/>
                        <a:pt x="31" y="1021"/>
                      </a:cubicBezTo>
                      <a:cubicBezTo>
                        <a:pt x="48" y="1061"/>
                        <a:pt x="108" y="1083"/>
                        <a:pt x="163" y="1083"/>
                      </a:cubicBezTo>
                      <a:cubicBezTo>
                        <a:pt x="210" y="1083"/>
                        <a:pt x="254" y="1067"/>
                        <a:pt x="265" y="1033"/>
                      </a:cubicBezTo>
                      <a:cubicBezTo>
                        <a:pt x="296" y="953"/>
                        <a:pt x="240" y="603"/>
                        <a:pt x="265" y="523"/>
                      </a:cubicBezTo>
                      <a:cubicBezTo>
                        <a:pt x="296" y="363"/>
                        <a:pt x="302" y="197"/>
                        <a:pt x="289" y="37"/>
                      </a:cubicBezTo>
                      <a:cubicBezTo>
                        <a:pt x="284" y="11"/>
                        <a:pt x="248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5" name="Google Shape;9905;p63"/>
                <p:cNvSpPr/>
                <p:nvPr/>
              </p:nvSpPr>
              <p:spPr>
                <a:xfrm>
                  <a:off x="5263475" y="2882075"/>
                  <a:ext cx="815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419" extrusionOk="0">
                      <a:moveTo>
                        <a:pt x="258" y="0"/>
                      </a:moveTo>
                      <a:cubicBezTo>
                        <a:pt x="256" y="0"/>
                        <a:pt x="254" y="0"/>
                        <a:pt x="253" y="1"/>
                      </a:cubicBezTo>
                      <a:cubicBezTo>
                        <a:pt x="210" y="7"/>
                        <a:pt x="56" y="32"/>
                        <a:pt x="38" y="81"/>
                      </a:cubicBezTo>
                      <a:cubicBezTo>
                        <a:pt x="7" y="179"/>
                        <a:pt x="1" y="351"/>
                        <a:pt x="81" y="407"/>
                      </a:cubicBezTo>
                      <a:cubicBezTo>
                        <a:pt x="93" y="415"/>
                        <a:pt x="106" y="419"/>
                        <a:pt x="120" y="419"/>
                      </a:cubicBezTo>
                      <a:cubicBezTo>
                        <a:pt x="198" y="419"/>
                        <a:pt x="298" y="300"/>
                        <a:pt x="308" y="216"/>
                      </a:cubicBezTo>
                      <a:cubicBezTo>
                        <a:pt x="326" y="116"/>
                        <a:pt x="293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6" name="Google Shape;9906;p63"/>
                <p:cNvSpPr/>
                <p:nvPr/>
              </p:nvSpPr>
              <p:spPr>
                <a:xfrm>
                  <a:off x="5252725" y="2885275"/>
                  <a:ext cx="8475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516" extrusionOk="0">
                      <a:moveTo>
                        <a:pt x="188" y="0"/>
                      </a:moveTo>
                      <a:cubicBezTo>
                        <a:pt x="123" y="0"/>
                        <a:pt x="60" y="38"/>
                        <a:pt x="37" y="106"/>
                      </a:cubicBezTo>
                      <a:cubicBezTo>
                        <a:pt x="7" y="223"/>
                        <a:pt x="0" y="481"/>
                        <a:pt x="99" y="506"/>
                      </a:cubicBezTo>
                      <a:cubicBezTo>
                        <a:pt x="118" y="513"/>
                        <a:pt x="137" y="516"/>
                        <a:pt x="157" y="516"/>
                      </a:cubicBezTo>
                      <a:cubicBezTo>
                        <a:pt x="225" y="516"/>
                        <a:pt x="290" y="476"/>
                        <a:pt x="314" y="414"/>
                      </a:cubicBezTo>
                      <a:cubicBezTo>
                        <a:pt x="338" y="291"/>
                        <a:pt x="332" y="162"/>
                        <a:pt x="302" y="45"/>
                      </a:cubicBezTo>
                      <a:cubicBezTo>
                        <a:pt x="269" y="15"/>
                        <a:pt x="228" y="0"/>
                        <a:pt x="18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7" name="Google Shape;9907;p63"/>
                <p:cNvSpPr/>
                <p:nvPr/>
              </p:nvSpPr>
              <p:spPr>
                <a:xfrm>
                  <a:off x="5242875" y="2886450"/>
                  <a:ext cx="7575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559" extrusionOk="0">
                      <a:moveTo>
                        <a:pt x="137" y="1"/>
                      </a:moveTo>
                      <a:cubicBezTo>
                        <a:pt x="87" y="1"/>
                        <a:pt x="40" y="33"/>
                        <a:pt x="26" y="90"/>
                      </a:cubicBezTo>
                      <a:cubicBezTo>
                        <a:pt x="1" y="176"/>
                        <a:pt x="1" y="514"/>
                        <a:pt x="87" y="539"/>
                      </a:cubicBezTo>
                      <a:cubicBezTo>
                        <a:pt x="127" y="547"/>
                        <a:pt x="165" y="558"/>
                        <a:pt x="199" y="558"/>
                      </a:cubicBezTo>
                      <a:cubicBezTo>
                        <a:pt x="242" y="558"/>
                        <a:pt x="276" y="539"/>
                        <a:pt x="290" y="465"/>
                      </a:cubicBezTo>
                      <a:cubicBezTo>
                        <a:pt x="302" y="324"/>
                        <a:pt x="284" y="182"/>
                        <a:pt x="235" y="53"/>
                      </a:cubicBezTo>
                      <a:cubicBezTo>
                        <a:pt x="209" y="17"/>
                        <a:pt x="172" y="1"/>
                        <a:pt x="1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8" name="Google Shape;9908;p63"/>
                <p:cNvSpPr/>
                <p:nvPr/>
              </p:nvSpPr>
              <p:spPr>
                <a:xfrm>
                  <a:off x="5233350" y="2885150"/>
                  <a:ext cx="7400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16" extrusionOk="0">
                      <a:moveTo>
                        <a:pt x="150" y="1"/>
                      </a:moveTo>
                      <a:cubicBezTo>
                        <a:pt x="108" y="1"/>
                        <a:pt x="68" y="25"/>
                        <a:pt x="50" y="68"/>
                      </a:cubicBezTo>
                      <a:cubicBezTo>
                        <a:pt x="25" y="130"/>
                        <a:pt x="1" y="400"/>
                        <a:pt x="62" y="462"/>
                      </a:cubicBezTo>
                      <a:cubicBezTo>
                        <a:pt x="99" y="498"/>
                        <a:pt x="134" y="515"/>
                        <a:pt x="164" y="515"/>
                      </a:cubicBezTo>
                      <a:cubicBezTo>
                        <a:pt x="189" y="515"/>
                        <a:pt x="211" y="503"/>
                        <a:pt x="228" y="480"/>
                      </a:cubicBezTo>
                      <a:cubicBezTo>
                        <a:pt x="271" y="431"/>
                        <a:pt x="296" y="93"/>
                        <a:pt x="234" y="38"/>
                      </a:cubicBezTo>
                      <a:cubicBezTo>
                        <a:pt x="209" y="12"/>
                        <a:pt x="179" y="1"/>
                        <a:pt x="15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9" name="Google Shape;9909;p63"/>
                <p:cNvSpPr/>
                <p:nvPr/>
              </p:nvSpPr>
              <p:spPr>
                <a:xfrm>
                  <a:off x="5227075" y="2881775"/>
                  <a:ext cx="6400" cy="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370" extrusionOk="0">
                      <a:moveTo>
                        <a:pt x="93" y="1"/>
                      </a:moveTo>
                      <a:cubicBezTo>
                        <a:pt x="51" y="1"/>
                        <a:pt x="1" y="91"/>
                        <a:pt x="6" y="173"/>
                      </a:cubicBezTo>
                      <a:cubicBezTo>
                        <a:pt x="12" y="265"/>
                        <a:pt x="31" y="363"/>
                        <a:pt x="92" y="369"/>
                      </a:cubicBezTo>
                      <a:cubicBezTo>
                        <a:pt x="93" y="370"/>
                        <a:pt x="94" y="370"/>
                        <a:pt x="95" y="370"/>
                      </a:cubicBezTo>
                      <a:cubicBezTo>
                        <a:pt x="157" y="370"/>
                        <a:pt x="256" y="170"/>
                        <a:pt x="117" y="13"/>
                      </a:cubicBezTo>
                      <a:cubicBezTo>
                        <a:pt x="109" y="5"/>
                        <a:pt x="10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0" name="Google Shape;9910;p63"/>
                <p:cNvSpPr/>
                <p:nvPr/>
              </p:nvSpPr>
              <p:spPr>
                <a:xfrm>
                  <a:off x="5238425" y="2836575"/>
                  <a:ext cx="8475" cy="2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934" extrusionOk="0">
                      <a:moveTo>
                        <a:pt x="290" y="1"/>
                      </a:moveTo>
                      <a:cubicBezTo>
                        <a:pt x="252" y="1"/>
                        <a:pt x="191" y="54"/>
                        <a:pt x="191" y="88"/>
                      </a:cubicBezTo>
                      <a:cubicBezTo>
                        <a:pt x="185" y="241"/>
                        <a:pt x="173" y="389"/>
                        <a:pt x="136" y="536"/>
                      </a:cubicBezTo>
                      <a:cubicBezTo>
                        <a:pt x="105" y="641"/>
                        <a:pt x="1" y="874"/>
                        <a:pt x="19" y="899"/>
                      </a:cubicBezTo>
                      <a:cubicBezTo>
                        <a:pt x="27" y="919"/>
                        <a:pt x="52" y="933"/>
                        <a:pt x="87" y="933"/>
                      </a:cubicBezTo>
                      <a:cubicBezTo>
                        <a:pt x="107" y="933"/>
                        <a:pt x="130" y="928"/>
                        <a:pt x="154" y="917"/>
                      </a:cubicBezTo>
                      <a:cubicBezTo>
                        <a:pt x="197" y="893"/>
                        <a:pt x="277" y="462"/>
                        <a:pt x="314" y="370"/>
                      </a:cubicBezTo>
                      <a:cubicBezTo>
                        <a:pt x="339" y="254"/>
                        <a:pt x="339" y="131"/>
                        <a:pt x="314" y="14"/>
                      </a:cubicBezTo>
                      <a:cubicBezTo>
                        <a:pt x="309" y="5"/>
                        <a:pt x="300" y="1"/>
                        <a:pt x="2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1" name="Google Shape;9911;p63"/>
                <p:cNvSpPr/>
                <p:nvPr/>
              </p:nvSpPr>
              <p:spPr>
                <a:xfrm>
                  <a:off x="5232050" y="2840700"/>
                  <a:ext cx="9625" cy="1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700" extrusionOk="0">
                      <a:moveTo>
                        <a:pt x="343" y="0"/>
                      </a:moveTo>
                      <a:cubicBezTo>
                        <a:pt x="328" y="0"/>
                        <a:pt x="307" y="20"/>
                        <a:pt x="280" y="76"/>
                      </a:cubicBezTo>
                      <a:cubicBezTo>
                        <a:pt x="225" y="205"/>
                        <a:pt x="22" y="586"/>
                        <a:pt x="10" y="623"/>
                      </a:cubicBezTo>
                      <a:cubicBezTo>
                        <a:pt x="1" y="656"/>
                        <a:pt x="84" y="699"/>
                        <a:pt x="132" y="699"/>
                      </a:cubicBezTo>
                      <a:cubicBezTo>
                        <a:pt x="147" y="699"/>
                        <a:pt x="159" y="695"/>
                        <a:pt x="164" y="685"/>
                      </a:cubicBezTo>
                      <a:cubicBezTo>
                        <a:pt x="188" y="636"/>
                        <a:pt x="385" y="125"/>
                        <a:pt x="379" y="70"/>
                      </a:cubicBezTo>
                      <a:cubicBezTo>
                        <a:pt x="375" y="35"/>
                        <a:pt x="364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2" name="Google Shape;9912;p63"/>
                <p:cNvSpPr/>
                <p:nvPr/>
              </p:nvSpPr>
              <p:spPr>
                <a:xfrm>
                  <a:off x="5263025" y="2860375"/>
                  <a:ext cx="9400" cy="2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824" extrusionOk="0">
                      <a:moveTo>
                        <a:pt x="156" y="0"/>
                      </a:moveTo>
                      <a:cubicBezTo>
                        <a:pt x="96" y="0"/>
                        <a:pt x="30" y="23"/>
                        <a:pt x="19" y="64"/>
                      </a:cubicBezTo>
                      <a:cubicBezTo>
                        <a:pt x="6" y="168"/>
                        <a:pt x="19" y="273"/>
                        <a:pt x="49" y="371"/>
                      </a:cubicBezTo>
                      <a:cubicBezTo>
                        <a:pt x="80" y="476"/>
                        <a:pt x="0" y="703"/>
                        <a:pt x="6" y="777"/>
                      </a:cubicBezTo>
                      <a:cubicBezTo>
                        <a:pt x="11" y="809"/>
                        <a:pt x="46" y="823"/>
                        <a:pt x="91" y="823"/>
                      </a:cubicBezTo>
                      <a:cubicBezTo>
                        <a:pt x="158" y="823"/>
                        <a:pt x="247" y="791"/>
                        <a:pt x="295" y="740"/>
                      </a:cubicBezTo>
                      <a:cubicBezTo>
                        <a:pt x="375" y="654"/>
                        <a:pt x="277" y="598"/>
                        <a:pt x="265" y="482"/>
                      </a:cubicBezTo>
                      <a:cubicBezTo>
                        <a:pt x="246" y="371"/>
                        <a:pt x="301" y="88"/>
                        <a:pt x="252" y="33"/>
                      </a:cubicBezTo>
                      <a:cubicBezTo>
                        <a:pt x="235" y="11"/>
                        <a:pt x="197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3" name="Google Shape;9913;p63"/>
                <p:cNvSpPr/>
                <p:nvPr/>
              </p:nvSpPr>
              <p:spPr>
                <a:xfrm>
                  <a:off x="5253025" y="2862075"/>
                  <a:ext cx="7550" cy="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854" extrusionOk="0">
                      <a:moveTo>
                        <a:pt x="182" y="0"/>
                      </a:moveTo>
                      <a:cubicBezTo>
                        <a:pt x="126" y="0"/>
                        <a:pt x="63" y="23"/>
                        <a:pt x="56" y="63"/>
                      </a:cubicBezTo>
                      <a:cubicBezTo>
                        <a:pt x="38" y="137"/>
                        <a:pt x="117" y="383"/>
                        <a:pt x="93" y="512"/>
                      </a:cubicBezTo>
                      <a:cubicBezTo>
                        <a:pt x="68" y="635"/>
                        <a:pt x="1" y="733"/>
                        <a:pt x="44" y="807"/>
                      </a:cubicBezTo>
                      <a:cubicBezTo>
                        <a:pt x="65" y="838"/>
                        <a:pt x="105" y="853"/>
                        <a:pt x="147" y="853"/>
                      </a:cubicBezTo>
                      <a:cubicBezTo>
                        <a:pt x="204" y="853"/>
                        <a:pt x="263" y="826"/>
                        <a:pt x="277" y="776"/>
                      </a:cubicBezTo>
                      <a:cubicBezTo>
                        <a:pt x="302" y="684"/>
                        <a:pt x="228" y="592"/>
                        <a:pt x="247" y="475"/>
                      </a:cubicBezTo>
                      <a:cubicBezTo>
                        <a:pt x="259" y="352"/>
                        <a:pt x="296" y="88"/>
                        <a:pt x="271" y="33"/>
                      </a:cubicBezTo>
                      <a:cubicBezTo>
                        <a:pt x="256" y="10"/>
                        <a:pt x="221" y="0"/>
                        <a:pt x="18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4" name="Google Shape;9914;p63"/>
                <p:cNvSpPr/>
                <p:nvPr/>
              </p:nvSpPr>
              <p:spPr>
                <a:xfrm>
                  <a:off x="5244425" y="2863800"/>
                  <a:ext cx="6175" cy="1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782" extrusionOk="0">
                      <a:moveTo>
                        <a:pt x="130" y="0"/>
                      </a:moveTo>
                      <a:cubicBezTo>
                        <a:pt x="93" y="7"/>
                        <a:pt x="62" y="25"/>
                        <a:pt x="43" y="62"/>
                      </a:cubicBezTo>
                      <a:cubicBezTo>
                        <a:pt x="31" y="99"/>
                        <a:pt x="25" y="136"/>
                        <a:pt x="31" y="173"/>
                      </a:cubicBezTo>
                      <a:cubicBezTo>
                        <a:pt x="37" y="283"/>
                        <a:pt x="80" y="400"/>
                        <a:pt x="56" y="504"/>
                      </a:cubicBezTo>
                      <a:cubicBezTo>
                        <a:pt x="43" y="554"/>
                        <a:pt x="19" y="603"/>
                        <a:pt x="13" y="652"/>
                      </a:cubicBezTo>
                      <a:cubicBezTo>
                        <a:pt x="0" y="701"/>
                        <a:pt x="19" y="750"/>
                        <a:pt x="68" y="775"/>
                      </a:cubicBezTo>
                      <a:cubicBezTo>
                        <a:pt x="79" y="779"/>
                        <a:pt x="90" y="781"/>
                        <a:pt x="101" y="781"/>
                      </a:cubicBezTo>
                      <a:cubicBezTo>
                        <a:pt x="138" y="781"/>
                        <a:pt x="172" y="758"/>
                        <a:pt x="191" y="720"/>
                      </a:cubicBezTo>
                      <a:cubicBezTo>
                        <a:pt x="209" y="670"/>
                        <a:pt x="209" y="621"/>
                        <a:pt x="197" y="572"/>
                      </a:cubicBezTo>
                      <a:cubicBezTo>
                        <a:pt x="185" y="523"/>
                        <a:pt x="173" y="474"/>
                        <a:pt x="173" y="425"/>
                      </a:cubicBezTo>
                      <a:cubicBezTo>
                        <a:pt x="173" y="314"/>
                        <a:pt x="246" y="209"/>
                        <a:pt x="228" y="105"/>
                      </a:cubicBezTo>
                      <a:cubicBezTo>
                        <a:pt x="228" y="50"/>
                        <a:pt x="185" y="7"/>
                        <a:pt x="1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5" name="Google Shape;9915;p63"/>
                <p:cNvSpPr/>
                <p:nvPr/>
              </p:nvSpPr>
              <p:spPr>
                <a:xfrm>
                  <a:off x="5235675" y="2863500"/>
                  <a:ext cx="5850" cy="1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751" extrusionOk="0">
                      <a:moveTo>
                        <a:pt x="116" y="1"/>
                      </a:moveTo>
                      <a:cubicBezTo>
                        <a:pt x="104" y="1"/>
                        <a:pt x="92" y="3"/>
                        <a:pt x="80" y="6"/>
                      </a:cubicBezTo>
                      <a:cubicBezTo>
                        <a:pt x="37" y="37"/>
                        <a:pt x="12" y="92"/>
                        <a:pt x="25" y="142"/>
                      </a:cubicBezTo>
                      <a:cubicBezTo>
                        <a:pt x="25" y="240"/>
                        <a:pt x="68" y="338"/>
                        <a:pt x="49" y="437"/>
                      </a:cubicBezTo>
                      <a:cubicBezTo>
                        <a:pt x="43" y="498"/>
                        <a:pt x="12" y="553"/>
                        <a:pt x="6" y="615"/>
                      </a:cubicBezTo>
                      <a:cubicBezTo>
                        <a:pt x="0" y="670"/>
                        <a:pt x="31" y="744"/>
                        <a:pt x="86" y="750"/>
                      </a:cubicBezTo>
                      <a:cubicBezTo>
                        <a:pt x="90" y="751"/>
                        <a:pt x="95" y="751"/>
                        <a:pt x="99" y="751"/>
                      </a:cubicBezTo>
                      <a:cubicBezTo>
                        <a:pt x="143" y="751"/>
                        <a:pt x="180" y="722"/>
                        <a:pt x="197" y="682"/>
                      </a:cubicBezTo>
                      <a:cubicBezTo>
                        <a:pt x="209" y="633"/>
                        <a:pt x="209" y="590"/>
                        <a:pt x="197" y="547"/>
                      </a:cubicBezTo>
                      <a:cubicBezTo>
                        <a:pt x="184" y="498"/>
                        <a:pt x="172" y="455"/>
                        <a:pt x="172" y="406"/>
                      </a:cubicBezTo>
                      <a:cubicBezTo>
                        <a:pt x="178" y="357"/>
                        <a:pt x="191" y="301"/>
                        <a:pt x="209" y="252"/>
                      </a:cubicBezTo>
                      <a:cubicBezTo>
                        <a:pt x="234" y="197"/>
                        <a:pt x="234" y="142"/>
                        <a:pt x="221" y="80"/>
                      </a:cubicBezTo>
                      <a:cubicBezTo>
                        <a:pt x="207" y="31"/>
                        <a:pt x="164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6" name="Google Shape;9916;p63"/>
                <p:cNvSpPr/>
                <p:nvPr/>
              </p:nvSpPr>
              <p:spPr>
                <a:xfrm>
                  <a:off x="5227825" y="2862850"/>
                  <a:ext cx="6800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" h="656" extrusionOk="0">
                      <a:moveTo>
                        <a:pt x="184" y="1"/>
                      </a:moveTo>
                      <a:cubicBezTo>
                        <a:pt x="146" y="1"/>
                        <a:pt x="109" y="24"/>
                        <a:pt x="93" y="57"/>
                      </a:cubicBezTo>
                      <a:cubicBezTo>
                        <a:pt x="74" y="100"/>
                        <a:pt x="74" y="143"/>
                        <a:pt x="81" y="186"/>
                      </a:cubicBezTo>
                      <a:cubicBezTo>
                        <a:pt x="81" y="229"/>
                        <a:pt x="93" y="272"/>
                        <a:pt x="93" y="309"/>
                      </a:cubicBezTo>
                      <a:cubicBezTo>
                        <a:pt x="99" y="370"/>
                        <a:pt x="87" y="432"/>
                        <a:pt x="56" y="481"/>
                      </a:cubicBezTo>
                      <a:cubicBezTo>
                        <a:pt x="31" y="524"/>
                        <a:pt x="1" y="573"/>
                        <a:pt x="25" y="616"/>
                      </a:cubicBezTo>
                      <a:cubicBezTo>
                        <a:pt x="38" y="642"/>
                        <a:pt x="62" y="655"/>
                        <a:pt x="86" y="655"/>
                      </a:cubicBezTo>
                      <a:cubicBezTo>
                        <a:pt x="97" y="655"/>
                        <a:pt x="108" y="653"/>
                        <a:pt x="117" y="647"/>
                      </a:cubicBezTo>
                      <a:cubicBezTo>
                        <a:pt x="154" y="635"/>
                        <a:pt x="179" y="604"/>
                        <a:pt x="185" y="573"/>
                      </a:cubicBezTo>
                      <a:cubicBezTo>
                        <a:pt x="197" y="536"/>
                        <a:pt x="203" y="493"/>
                        <a:pt x="203" y="456"/>
                      </a:cubicBezTo>
                      <a:cubicBezTo>
                        <a:pt x="197" y="333"/>
                        <a:pt x="216" y="211"/>
                        <a:pt x="253" y="94"/>
                      </a:cubicBezTo>
                      <a:cubicBezTo>
                        <a:pt x="271" y="51"/>
                        <a:pt x="240" y="8"/>
                        <a:pt x="197" y="2"/>
                      </a:cubicBezTo>
                      <a:cubicBezTo>
                        <a:pt x="193" y="1"/>
                        <a:pt x="188" y="1"/>
                        <a:pt x="18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7" name="Google Shape;9917;p63"/>
                <p:cNvSpPr/>
                <p:nvPr/>
              </p:nvSpPr>
              <p:spPr>
                <a:xfrm>
                  <a:off x="5219375" y="2559325"/>
                  <a:ext cx="41050" cy="3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45" extrusionOk="0">
                      <a:moveTo>
                        <a:pt x="526" y="0"/>
                      </a:moveTo>
                      <a:cubicBezTo>
                        <a:pt x="448" y="0"/>
                        <a:pt x="372" y="13"/>
                        <a:pt x="302" y="52"/>
                      </a:cubicBezTo>
                      <a:cubicBezTo>
                        <a:pt x="185" y="132"/>
                        <a:pt x="105" y="261"/>
                        <a:pt x="93" y="408"/>
                      </a:cubicBezTo>
                      <a:cubicBezTo>
                        <a:pt x="1" y="845"/>
                        <a:pt x="296" y="1275"/>
                        <a:pt x="744" y="1337"/>
                      </a:cubicBezTo>
                      <a:cubicBezTo>
                        <a:pt x="780" y="1342"/>
                        <a:pt x="816" y="1344"/>
                        <a:pt x="852" y="1344"/>
                      </a:cubicBezTo>
                      <a:cubicBezTo>
                        <a:pt x="1251" y="1344"/>
                        <a:pt x="1596" y="1036"/>
                        <a:pt x="1629" y="624"/>
                      </a:cubicBezTo>
                      <a:cubicBezTo>
                        <a:pt x="1642" y="519"/>
                        <a:pt x="1629" y="408"/>
                        <a:pt x="1580" y="316"/>
                      </a:cubicBezTo>
                      <a:cubicBezTo>
                        <a:pt x="1500" y="193"/>
                        <a:pt x="1377" y="107"/>
                        <a:pt x="1236" y="77"/>
                      </a:cubicBezTo>
                      <a:cubicBezTo>
                        <a:pt x="1095" y="52"/>
                        <a:pt x="947" y="34"/>
                        <a:pt x="806" y="27"/>
                      </a:cubicBezTo>
                      <a:cubicBezTo>
                        <a:pt x="713" y="17"/>
                        <a:pt x="618" y="0"/>
                        <a:pt x="52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8" name="Google Shape;9918;p63"/>
                <p:cNvSpPr/>
                <p:nvPr/>
              </p:nvSpPr>
              <p:spPr>
                <a:xfrm>
                  <a:off x="5208475" y="2128425"/>
                  <a:ext cx="208075" cy="11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3" h="4664" extrusionOk="0">
                      <a:moveTo>
                        <a:pt x="1584" y="1"/>
                      </a:moveTo>
                      <a:cubicBezTo>
                        <a:pt x="1329" y="1"/>
                        <a:pt x="1078" y="38"/>
                        <a:pt x="842" y="145"/>
                      </a:cubicBezTo>
                      <a:cubicBezTo>
                        <a:pt x="344" y="366"/>
                        <a:pt x="0" y="1024"/>
                        <a:pt x="283" y="1497"/>
                      </a:cubicBezTo>
                      <a:cubicBezTo>
                        <a:pt x="467" y="1792"/>
                        <a:pt x="824" y="1915"/>
                        <a:pt x="1094" y="2124"/>
                      </a:cubicBezTo>
                      <a:cubicBezTo>
                        <a:pt x="1531" y="2456"/>
                        <a:pt x="1758" y="2997"/>
                        <a:pt x="2004" y="3489"/>
                      </a:cubicBezTo>
                      <a:cubicBezTo>
                        <a:pt x="2256" y="3980"/>
                        <a:pt x="2600" y="4484"/>
                        <a:pt x="3123" y="4632"/>
                      </a:cubicBezTo>
                      <a:cubicBezTo>
                        <a:pt x="3196" y="4653"/>
                        <a:pt x="3274" y="4664"/>
                        <a:pt x="3352" y="4664"/>
                      </a:cubicBezTo>
                      <a:cubicBezTo>
                        <a:pt x="3680" y="4664"/>
                        <a:pt x="4015" y="4481"/>
                        <a:pt x="4069" y="4159"/>
                      </a:cubicBezTo>
                      <a:cubicBezTo>
                        <a:pt x="4137" y="3759"/>
                        <a:pt x="3774" y="3452"/>
                        <a:pt x="3498" y="3175"/>
                      </a:cubicBezTo>
                      <a:cubicBezTo>
                        <a:pt x="3153" y="2819"/>
                        <a:pt x="2889" y="2382"/>
                        <a:pt x="2735" y="1909"/>
                      </a:cubicBezTo>
                      <a:cubicBezTo>
                        <a:pt x="2705" y="1811"/>
                        <a:pt x="2680" y="1681"/>
                        <a:pt x="2760" y="1608"/>
                      </a:cubicBezTo>
                      <a:cubicBezTo>
                        <a:pt x="2790" y="1579"/>
                        <a:pt x="2823" y="1567"/>
                        <a:pt x="2858" y="1567"/>
                      </a:cubicBezTo>
                      <a:cubicBezTo>
                        <a:pt x="2967" y="1567"/>
                        <a:pt x="3090" y="1685"/>
                        <a:pt x="3160" y="1792"/>
                      </a:cubicBezTo>
                      <a:cubicBezTo>
                        <a:pt x="3460" y="2252"/>
                        <a:pt x="3803" y="3218"/>
                        <a:pt x="4164" y="3218"/>
                      </a:cubicBezTo>
                      <a:cubicBezTo>
                        <a:pt x="4165" y="3218"/>
                        <a:pt x="4166" y="3218"/>
                        <a:pt x="4168" y="3218"/>
                      </a:cubicBezTo>
                      <a:cubicBezTo>
                        <a:pt x="4536" y="3212"/>
                        <a:pt x="4862" y="2253"/>
                        <a:pt x="5157" y="1792"/>
                      </a:cubicBezTo>
                      <a:cubicBezTo>
                        <a:pt x="5227" y="1685"/>
                        <a:pt x="5350" y="1567"/>
                        <a:pt x="5459" y="1567"/>
                      </a:cubicBezTo>
                      <a:cubicBezTo>
                        <a:pt x="5494" y="1567"/>
                        <a:pt x="5527" y="1579"/>
                        <a:pt x="5557" y="1608"/>
                      </a:cubicBezTo>
                      <a:cubicBezTo>
                        <a:pt x="5637" y="1681"/>
                        <a:pt x="5612" y="1811"/>
                        <a:pt x="5581" y="1909"/>
                      </a:cubicBezTo>
                      <a:cubicBezTo>
                        <a:pt x="5428" y="2382"/>
                        <a:pt x="5170" y="2819"/>
                        <a:pt x="4819" y="3175"/>
                      </a:cubicBezTo>
                      <a:cubicBezTo>
                        <a:pt x="4543" y="3452"/>
                        <a:pt x="4186" y="3765"/>
                        <a:pt x="4248" y="4159"/>
                      </a:cubicBezTo>
                      <a:cubicBezTo>
                        <a:pt x="4297" y="4477"/>
                        <a:pt x="4638" y="4663"/>
                        <a:pt x="4968" y="4663"/>
                      </a:cubicBezTo>
                      <a:cubicBezTo>
                        <a:pt x="5045" y="4663"/>
                        <a:pt x="5122" y="4653"/>
                        <a:pt x="5194" y="4632"/>
                      </a:cubicBezTo>
                      <a:cubicBezTo>
                        <a:pt x="5717" y="4484"/>
                        <a:pt x="6061" y="3980"/>
                        <a:pt x="6313" y="3489"/>
                      </a:cubicBezTo>
                      <a:cubicBezTo>
                        <a:pt x="6565" y="2997"/>
                        <a:pt x="6786" y="2456"/>
                        <a:pt x="7223" y="2124"/>
                      </a:cubicBezTo>
                      <a:cubicBezTo>
                        <a:pt x="7493" y="1915"/>
                        <a:pt x="7850" y="1792"/>
                        <a:pt x="8034" y="1497"/>
                      </a:cubicBezTo>
                      <a:cubicBezTo>
                        <a:pt x="8323" y="1024"/>
                        <a:pt x="7972" y="366"/>
                        <a:pt x="7475" y="145"/>
                      </a:cubicBezTo>
                      <a:cubicBezTo>
                        <a:pt x="7242" y="38"/>
                        <a:pt x="6991" y="1"/>
                        <a:pt x="6735" y="1"/>
                      </a:cubicBezTo>
                      <a:cubicBezTo>
                        <a:pt x="6444" y="1"/>
                        <a:pt x="6146" y="49"/>
                        <a:pt x="5858" y="102"/>
                      </a:cubicBezTo>
                      <a:cubicBezTo>
                        <a:pt x="5292" y="200"/>
                        <a:pt x="4727" y="311"/>
                        <a:pt x="4161" y="434"/>
                      </a:cubicBezTo>
                      <a:cubicBezTo>
                        <a:pt x="3596" y="311"/>
                        <a:pt x="3030" y="200"/>
                        <a:pt x="2459" y="102"/>
                      </a:cubicBezTo>
                      <a:cubicBezTo>
                        <a:pt x="2171" y="49"/>
                        <a:pt x="1875" y="1"/>
                        <a:pt x="158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9" name="Google Shape;9919;p63"/>
                <p:cNvSpPr/>
                <p:nvPr/>
              </p:nvSpPr>
              <p:spPr>
                <a:xfrm>
                  <a:off x="5166825" y="1818475"/>
                  <a:ext cx="538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" h="8154" extrusionOk="0">
                      <a:moveTo>
                        <a:pt x="1589" y="0"/>
                      </a:moveTo>
                      <a:cubicBezTo>
                        <a:pt x="1274" y="0"/>
                        <a:pt x="885" y="222"/>
                        <a:pt x="873" y="544"/>
                      </a:cubicBezTo>
                      <a:cubicBezTo>
                        <a:pt x="849" y="1036"/>
                        <a:pt x="720" y="2739"/>
                        <a:pt x="701" y="3802"/>
                      </a:cubicBezTo>
                      <a:cubicBezTo>
                        <a:pt x="676" y="4866"/>
                        <a:pt x="443" y="6531"/>
                        <a:pt x="363" y="6974"/>
                      </a:cubicBezTo>
                      <a:cubicBezTo>
                        <a:pt x="277" y="7423"/>
                        <a:pt x="0" y="7552"/>
                        <a:pt x="43" y="7828"/>
                      </a:cubicBezTo>
                      <a:cubicBezTo>
                        <a:pt x="67" y="8003"/>
                        <a:pt x="451" y="8153"/>
                        <a:pt x="763" y="8153"/>
                      </a:cubicBezTo>
                      <a:cubicBezTo>
                        <a:pt x="945" y="8153"/>
                        <a:pt x="1102" y="8102"/>
                        <a:pt x="1150" y="7976"/>
                      </a:cubicBezTo>
                      <a:cubicBezTo>
                        <a:pt x="1273" y="7638"/>
                        <a:pt x="1033" y="6722"/>
                        <a:pt x="1027" y="6144"/>
                      </a:cubicBezTo>
                      <a:cubicBezTo>
                        <a:pt x="1021" y="5572"/>
                        <a:pt x="1512" y="1589"/>
                        <a:pt x="1678" y="1294"/>
                      </a:cubicBezTo>
                      <a:cubicBezTo>
                        <a:pt x="1807" y="1079"/>
                        <a:pt x="2152" y="569"/>
                        <a:pt x="1955" y="188"/>
                      </a:cubicBezTo>
                      <a:cubicBezTo>
                        <a:pt x="1891" y="58"/>
                        <a:pt x="1749" y="0"/>
                        <a:pt x="158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0" name="Google Shape;9920;p63"/>
                <p:cNvSpPr/>
                <p:nvPr/>
              </p:nvSpPr>
              <p:spPr>
                <a:xfrm>
                  <a:off x="5132400" y="2022800"/>
                  <a:ext cx="67125" cy="1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7429" extrusionOk="0">
                      <a:moveTo>
                        <a:pt x="1790" y="707"/>
                      </a:moveTo>
                      <a:cubicBezTo>
                        <a:pt x="1882" y="707"/>
                        <a:pt x="1966" y="777"/>
                        <a:pt x="1955" y="885"/>
                      </a:cubicBezTo>
                      <a:cubicBezTo>
                        <a:pt x="1931" y="1069"/>
                        <a:pt x="1045" y="3767"/>
                        <a:pt x="935" y="4634"/>
                      </a:cubicBezTo>
                      <a:cubicBezTo>
                        <a:pt x="935" y="4634"/>
                        <a:pt x="1291" y="1542"/>
                        <a:pt x="1599" y="848"/>
                      </a:cubicBezTo>
                      <a:cubicBezTo>
                        <a:pt x="1641" y="749"/>
                        <a:pt x="1718" y="707"/>
                        <a:pt x="1790" y="707"/>
                      </a:cubicBezTo>
                      <a:close/>
                      <a:moveTo>
                        <a:pt x="1474" y="1"/>
                      </a:moveTo>
                      <a:cubicBezTo>
                        <a:pt x="1446" y="1"/>
                        <a:pt x="1426" y="11"/>
                        <a:pt x="1414" y="36"/>
                      </a:cubicBezTo>
                      <a:cubicBezTo>
                        <a:pt x="1070" y="780"/>
                        <a:pt x="0" y="7074"/>
                        <a:pt x="62" y="7296"/>
                      </a:cubicBezTo>
                      <a:cubicBezTo>
                        <a:pt x="90" y="7388"/>
                        <a:pt x="196" y="7428"/>
                        <a:pt x="320" y="7428"/>
                      </a:cubicBezTo>
                      <a:cubicBezTo>
                        <a:pt x="490" y="7428"/>
                        <a:pt x="694" y="7352"/>
                        <a:pt x="769" y="7234"/>
                      </a:cubicBezTo>
                      <a:cubicBezTo>
                        <a:pt x="898" y="7037"/>
                        <a:pt x="1371" y="5046"/>
                        <a:pt x="1715" y="3583"/>
                      </a:cubicBezTo>
                      <a:cubicBezTo>
                        <a:pt x="2045" y="2156"/>
                        <a:pt x="2685" y="162"/>
                        <a:pt x="2528" y="162"/>
                      </a:cubicBezTo>
                      <a:cubicBezTo>
                        <a:pt x="2524" y="162"/>
                        <a:pt x="2519" y="163"/>
                        <a:pt x="2514" y="165"/>
                      </a:cubicBezTo>
                      <a:cubicBezTo>
                        <a:pt x="2421" y="213"/>
                        <a:pt x="2327" y="232"/>
                        <a:pt x="2234" y="232"/>
                      </a:cubicBezTo>
                      <a:cubicBezTo>
                        <a:pt x="1908" y="232"/>
                        <a:pt x="1606" y="1"/>
                        <a:pt x="147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1" name="Google Shape;9921;p63"/>
                <p:cNvSpPr/>
                <p:nvPr/>
              </p:nvSpPr>
              <p:spPr>
                <a:xfrm>
                  <a:off x="5144375" y="2212375"/>
                  <a:ext cx="15100" cy="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490" extrusionOk="0">
                      <a:moveTo>
                        <a:pt x="229" y="0"/>
                      </a:moveTo>
                      <a:cubicBezTo>
                        <a:pt x="161" y="0"/>
                        <a:pt x="96" y="35"/>
                        <a:pt x="62" y="94"/>
                      </a:cubicBezTo>
                      <a:cubicBezTo>
                        <a:pt x="19" y="167"/>
                        <a:pt x="1" y="260"/>
                        <a:pt x="13" y="346"/>
                      </a:cubicBezTo>
                      <a:cubicBezTo>
                        <a:pt x="19" y="542"/>
                        <a:pt x="87" y="739"/>
                        <a:pt x="75" y="942"/>
                      </a:cubicBezTo>
                      <a:cubicBezTo>
                        <a:pt x="69" y="1022"/>
                        <a:pt x="44" y="1102"/>
                        <a:pt x="44" y="1188"/>
                      </a:cubicBezTo>
                      <a:cubicBezTo>
                        <a:pt x="32" y="1268"/>
                        <a:pt x="56" y="1354"/>
                        <a:pt x="112" y="1415"/>
                      </a:cubicBezTo>
                      <a:cubicBezTo>
                        <a:pt x="161" y="1465"/>
                        <a:pt x="224" y="1489"/>
                        <a:pt x="289" y="1489"/>
                      </a:cubicBezTo>
                      <a:cubicBezTo>
                        <a:pt x="345" y="1489"/>
                        <a:pt x="401" y="1471"/>
                        <a:pt x="450" y="1434"/>
                      </a:cubicBezTo>
                      <a:cubicBezTo>
                        <a:pt x="548" y="1354"/>
                        <a:pt x="603" y="1231"/>
                        <a:pt x="603" y="1108"/>
                      </a:cubicBezTo>
                      <a:cubicBezTo>
                        <a:pt x="603" y="985"/>
                        <a:pt x="585" y="856"/>
                        <a:pt x="554" y="739"/>
                      </a:cubicBezTo>
                      <a:lnTo>
                        <a:pt x="431" y="241"/>
                      </a:lnTo>
                      <a:cubicBezTo>
                        <a:pt x="407" y="149"/>
                        <a:pt x="376" y="38"/>
                        <a:pt x="284" y="8"/>
                      </a:cubicBezTo>
                      <a:cubicBezTo>
                        <a:pt x="266" y="3"/>
                        <a:pt x="247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2" name="Google Shape;9922;p63"/>
                <p:cNvSpPr/>
                <p:nvPr/>
              </p:nvSpPr>
              <p:spPr>
                <a:xfrm>
                  <a:off x="5149150" y="2254150"/>
                  <a:ext cx="10000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624" extrusionOk="0">
                      <a:moveTo>
                        <a:pt x="211" y="0"/>
                      </a:moveTo>
                      <a:cubicBezTo>
                        <a:pt x="195" y="0"/>
                        <a:pt x="177" y="3"/>
                        <a:pt x="160" y="9"/>
                      </a:cubicBezTo>
                      <a:cubicBezTo>
                        <a:pt x="111" y="21"/>
                        <a:pt x="62" y="45"/>
                        <a:pt x="19" y="76"/>
                      </a:cubicBezTo>
                      <a:cubicBezTo>
                        <a:pt x="0" y="254"/>
                        <a:pt x="87" y="568"/>
                        <a:pt x="259" y="623"/>
                      </a:cubicBezTo>
                      <a:cubicBezTo>
                        <a:pt x="357" y="488"/>
                        <a:pt x="400" y="316"/>
                        <a:pt x="369" y="150"/>
                      </a:cubicBezTo>
                      <a:cubicBezTo>
                        <a:pt x="363" y="107"/>
                        <a:pt x="345" y="70"/>
                        <a:pt x="314" y="39"/>
                      </a:cubicBezTo>
                      <a:cubicBezTo>
                        <a:pt x="284" y="14"/>
                        <a:pt x="249" y="0"/>
                        <a:pt x="21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3" name="Google Shape;9923;p63"/>
                <p:cNvSpPr/>
                <p:nvPr/>
              </p:nvSpPr>
              <p:spPr>
                <a:xfrm>
                  <a:off x="5152825" y="2275925"/>
                  <a:ext cx="5875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417" extrusionOk="0">
                      <a:moveTo>
                        <a:pt x="91" y="0"/>
                      </a:moveTo>
                      <a:cubicBezTo>
                        <a:pt x="64" y="0"/>
                        <a:pt x="39" y="9"/>
                        <a:pt x="19" y="29"/>
                      </a:cubicBezTo>
                      <a:cubicBezTo>
                        <a:pt x="1" y="139"/>
                        <a:pt x="7" y="250"/>
                        <a:pt x="44" y="355"/>
                      </a:cubicBezTo>
                      <a:cubicBezTo>
                        <a:pt x="50" y="385"/>
                        <a:pt x="81" y="416"/>
                        <a:pt x="99" y="416"/>
                      </a:cubicBezTo>
                      <a:cubicBezTo>
                        <a:pt x="118" y="416"/>
                        <a:pt x="136" y="392"/>
                        <a:pt x="142" y="373"/>
                      </a:cubicBezTo>
                      <a:cubicBezTo>
                        <a:pt x="179" y="324"/>
                        <a:pt x="204" y="269"/>
                        <a:pt x="222" y="207"/>
                      </a:cubicBezTo>
                      <a:cubicBezTo>
                        <a:pt x="235" y="152"/>
                        <a:pt x="222" y="84"/>
                        <a:pt x="179" y="41"/>
                      </a:cubicBezTo>
                      <a:cubicBezTo>
                        <a:pt x="156" y="14"/>
                        <a:pt x="123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4" name="Google Shape;9924;p63"/>
                <p:cNvSpPr/>
                <p:nvPr/>
              </p:nvSpPr>
              <p:spPr>
                <a:xfrm>
                  <a:off x="5128250" y="2216675"/>
                  <a:ext cx="13550" cy="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1484" extrusionOk="0">
                      <a:moveTo>
                        <a:pt x="293" y="1"/>
                      </a:moveTo>
                      <a:cubicBezTo>
                        <a:pt x="288" y="1"/>
                        <a:pt x="282" y="1"/>
                        <a:pt x="277" y="2"/>
                      </a:cubicBezTo>
                      <a:cubicBezTo>
                        <a:pt x="179" y="20"/>
                        <a:pt x="136" y="125"/>
                        <a:pt x="117" y="217"/>
                      </a:cubicBezTo>
                      <a:cubicBezTo>
                        <a:pt x="50" y="500"/>
                        <a:pt x="13" y="788"/>
                        <a:pt x="7" y="1077"/>
                      </a:cubicBezTo>
                      <a:cubicBezTo>
                        <a:pt x="1" y="1157"/>
                        <a:pt x="13" y="1243"/>
                        <a:pt x="37" y="1323"/>
                      </a:cubicBezTo>
                      <a:cubicBezTo>
                        <a:pt x="62" y="1403"/>
                        <a:pt x="130" y="1465"/>
                        <a:pt x="209" y="1483"/>
                      </a:cubicBezTo>
                      <a:cubicBezTo>
                        <a:pt x="214" y="1483"/>
                        <a:pt x="219" y="1483"/>
                        <a:pt x="224" y="1483"/>
                      </a:cubicBezTo>
                      <a:cubicBezTo>
                        <a:pt x="317" y="1483"/>
                        <a:pt x="402" y="1429"/>
                        <a:pt x="443" y="1348"/>
                      </a:cubicBezTo>
                      <a:cubicBezTo>
                        <a:pt x="480" y="1256"/>
                        <a:pt x="505" y="1163"/>
                        <a:pt x="505" y="1065"/>
                      </a:cubicBezTo>
                      <a:cubicBezTo>
                        <a:pt x="541" y="801"/>
                        <a:pt x="541" y="530"/>
                        <a:pt x="505" y="266"/>
                      </a:cubicBezTo>
                      <a:cubicBezTo>
                        <a:pt x="498" y="198"/>
                        <a:pt x="480" y="137"/>
                        <a:pt x="443" y="82"/>
                      </a:cubicBezTo>
                      <a:cubicBezTo>
                        <a:pt x="409" y="31"/>
                        <a:pt x="350" y="1"/>
                        <a:pt x="29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5" name="Google Shape;9925;p63"/>
                <p:cNvSpPr/>
                <p:nvPr/>
              </p:nvSpPr>
              <p:spPr>
                <a:xfrm>
                  <a:off x="5125650" y="2258950"/>
                  <a:ext cx="10000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912" extrusionOk="0">
                      <a:moveTo>
                        <a:pt x="215" y="1"/>
                      </a:moveTo>
                      <a:cubicBezTo>
                        <a:pt x="166" y="1"/>
                        <a:pt x="117" y="26"/>
                        <a:pt x="92" y="69"/>
                      </a:cubicBezTo>
                      <a:cubicBezTo>
                        <a:pt x="61" y="112"/>
                        <a:pt x="49" y="161"/>
                        <a:pt x="43" y="216"/>
                      </a:cubicBezTo>
                      <a:cubicBezTo>
                        <a:pt x="37" y="308"/>
                        <a:pt x="49" y="401"/>
                        <a:pt x="37" y="493"/>
                      </a:cubicBezTo>
                      <a:cubicBezTo>
                        <a:pt x="18" y="573"/>
                        <a:pt x="6" y="646"/>
                        <a:pt x="6" y="726"/>
                      </a:cubicBezTo>
                      <a:cubicBezTo>
                        <a:pt x="0" y="806"/>
                        <a:pt x="49" y="880"/>
                        <a:pt x="123" y="911"/>
                      </a:cubicBezTo>
                      <a:cubicBezTo>
                        <a:pt x="129" y="911"/>
                        <a:pt x="134" y="911"/>
                        <a:pt x="140" y="911"/>
                      </a:cubicBezTo>
                      <a:cubicBezTo>
                        <a:pt x="202" y="911"/>
                        <a:pt x="261" y="881"/>
                        <a:pt x="295" y="825"/>
                      </a:cubicBezTo>
                      <a:cubicBezTo>
                        <a:pt x="332" y="769"/>
                        <a:pt x="350" y="702"/>
                        <a:pt x="357" y="634"/>
                      </a:cubicBezTo>
                      <a:cubicBezTo>
                        <a:pt x="400" y="480"/>
                        <a:pt x="400" y="321"/>
                        <a:pt x="375" y="161"/>
                      </a:cubicBezTo>
                      <a:cubicBezTo>
                        <a:pt x="350" y="87"/>
                        <a:pt x="301" y="1"/>
                        <a:pt x="21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6" name="Google Shape;9926;p63"/>
                <p:cNvSpPr/>
                <p:nvPr/>
              </p:nvSpPr>
              <p:spPr>
                <a:xfrm>
                  <a:off x="5130875" y="2286450"/>
                  <a:ext cx="11225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" h="688" extrusionOk="0">
                      <a:moveTo>
                        <a:pt x="118" y="1"/>
                      </a:moveTo>
                      <a:cubicBezTo>
                        <a:pt x="55" y="1"/>
                        <a:pt x="6" y="48"/>
                        <a:pt x="0" y="112"/>
                      </a:cubicBezTo>
                      <a:cubicBezTo>
                        <a:pt x="0" y="173"/>
                        <a:pt x="25" y="235"/>
                        <a:pt x="68" y="278"/>
                      </a:cubicBezTo>
                      <a:cubicBezTo>
                        <a:pt x="104" y="327"/>
                        <a:pt x="141" y="376"/>
                        <a:pt x="172" y="432"/>
                      </a:cubicBezTo>
                      <a:cubicBezTo>
                        <a:pt x="197" y="499"/>
                        <a:pt x="221" y="561"/>
                        <a:pt x="246" y="616"/>
                      </a:cubicBezTo>
                      <a:cubicBezTo>
                        <a:pt x="271" y="658"/>
                        <a:pt x="316" y="688"/>
                        <a:pt x="357" y="688"/>
                      </a:cubicBezTo>
                      <a:cubicBezTo>
                        <a:pt x="377" y="688"/>
                        <a:pt x="396" y="681"/>
                        <a:pt x="412" y="665"/>
                      </a:cubicBezTo>
                      <a:cubicBezTo>
                        <a:pt x="436" y="641"/>
                        <a:pt x="449" y="604"/>
                        <a:pt x="436" y="567"/>
                      </a:cubicBezTo>
                      <a:cubicBezTo>
                        <a:pt x="430" y="530"/>
                        <a:pt x="412" y="493"/>
                        <a:pt x="393" y="462"/>
                      </a:cubicBezTo>
                      <a:cubicBezTo>
                        <a:pt x="326" y="358"/>
                        <a:pt x="270" y="247"/>
                        <a:pt x="234" y="136"/>
                      </a:cubicBezTo>
                      <a:cubicBezTo>
                        <a:pt x="209" y="81"/>
                        <a:pt x="184" y="20"/>
                        <a:pt x="129" y="1"/>
                      </a:cubicBezTo>
                      <a:cubicBezTo>
                        <a:pt x="125" y="1"/>
                        <a:pt x="121" y="1"/>
                        <a:pt x="11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7" name="Google Shape;9927;p63"/>
                <p:cNvSpPr/>
                <p:nvPr/>
              </p:nvSpPr>
              <p:spPr>
                <a:xfrm>
                  <a:off x="5141625" y="2306150"/>
                  <a:ext cx="5250" cy="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320" extrusionOk="0">
                      <a:moveTo>
                        <a:pt x="56" y="0"/>
                      </a:moveTo>
                      <a:lnTo>
                        <a:pt x="56" y="0"/>
                      </a:lnTo>
                      <a:cubicBezTo>
                        <a:pt x="0" y="123"/>
                        <a:pt x="62" y="270"/>
                        <a:pt x="191" y="320"/>
                      </a:cubicBezTo>
                      <a:cubicBezTo>
                        <a:pt x="209" y="252"/>
                        <a:pt x="209" y="184"/>
                        <a:pt x="197" y="117"/>
                      </a:cubicBezTo>
                      <a:cubicBezTo>
                        <a:pt x="185" y="55"/>
                        <a:pt x="123" y="6"/>
                        <a:pt x="5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8" name="Google Shape;9928;p63"/>
                <p:cNvSpPr/>
                <p:nvPr/>
              </p:nvSpPr>
              <p:spPr>
                <a:xfrm>
                  <a:off x="5229575" y="1823150"/>
                  <a:ext cx="82950" cy="1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8" h="7852" extrusionOk="0">
                      <a:moveTo>
                        <a:pt x="2690" y="1"/>
                      </a:moveTo>
                      <a:cubicBezTo>
                        <a:pt x="2690" y="1"/>
                        <a:pt x="2770" y="4427"/>
                        <a:pt x="2690" y="4494"/>
                      </a:cubicBezTo>
                      <a:cubicBezTo>
                        <a:pt x="2617" y="4562"/>
                        <a:pt x="2211" y="4808"/>
                        <a:pt x="1701" y="5619"/>
                      </a:cubicBezTo>
                      <a:cubicBezTo>
                        <a:pt x="1209" y="6400"/>
                        <a:pt x="1068" y="7260"/>
                        <a:pt x="779" y="7315"/>
                      </a:cubicBezTo>
                      <a:cubicBezTo>
                        <a:pt x="771" y="7317"/>
                        <a:pt x="763" y="7318"/>
                        <a:pt x="755" y="7318"/>
                      </a:cubicBezTo>
                      <a:cubicBezTo>
                        <a:pt x="504" y="7318"/>
                        <a:pt x="249" y="6662"/>
                        <a:pt x="133" y="6662"/>
                      </a:cubicBezTo>
                      <a:cubicBezTo>
                        <a:pt x="121" y="6662"/>
                        <a:pt x="111" y="6668"/>
                        <a:pt x="103" y="6682"/>
                      </a:cubicBezTo>
                      <a:cubicBezTo>
                        <a:pt x="0" y="6839"/>
                        <a:pt x="223" y="7852"/>
                        <a:pt x="758" y="7852"/>
                      </a:cubicBezTo>
                      <a:cubicBezTo>
                        <a:pt x="769" y="7852"/>
                        <a:pt x="780" y="7851"/>
                        <a:pt x="791" y="7850"/>
                      </a:cubicBezTo>
                      <a:cubicBezTo>
                        <a:pt x="1350" y="7801"/>
                        <a:pt x="1695" y="6842"/>
                        <a:pt x="2002" y="6092"/>
                      </a:cubicBezTo>
                      <a:cubicBezTo>
                        <a:pt x="2309" y="5342"/>
                        <a:pt x="3317" y="4937"/>
                        <a:pt x="3317" y="4937"/>
                      </a:cubicBezTo>
                      <a:lnTo>
                        <a:pt x="3317" y="25"/>
                      </a:lnTo>
                      <a:cubicBezTo>
                        <a:pt x="2992" y="25"/>
                        <a:pt x="2691" y="1"/>
                        <a:pt x="26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9" name="Google Shape;9929;p63"/>
                <p:cNvSpPr/>
                <p:nvPr/>
              </p:nvSpPr>
              <p:spPr>
                <a:xfrm>
                  <a:off x="5231925" y="1823375"/>
                  <a:ext cx="68775" cy="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" h="557" extrusionOk="0">
                      <a:moveTo>
                        <a:pt x="516" y="0"/>
                      </a:moveTo>
                      <a:cubicBezTo>
                        <a:pt x="137" y="0"/>
                        <a:pt x="1" y="197"/>
                        <a:pt x="82" y="312"/>
                      </a:cubicBezTo>
                      <a:cubicBezTo>
                        <a:pt x="150" y="411"/>
                        <a:pt x="1135" y="556"/>
                        <a:pt x="1963" y="556"/>
                      </a:cubicBezTo>
                      <a:cubicBezTo>
                        <a:pt x="2263" y="556"/>
                        <a:pt x="2542" y="537"/>
                        <a:pt x="2750" y="490"/>
                      </a:cubicBezTo>
                      <a:lnTo>
                        <a:pt x="2670" y="53"/>
                      </a:lnTo>
                      <a:cubicBezTo>
                        <a:pt x="2670" y="53"/>
                        <a:pt x="2459" y="56"/>
                        <a:pt x="2169" y="56"/>
                      </a:cubicBezTo>
                      <a:cubicBezTo>
                        <a:pt x="1686" y="56"/>
                        <a:pt x="984" y="49"/>
                        <a:pt x="673" y="10"/>
                      </a:cubicBezTo>
                      <a:cubicBezTo>
                        <a:pt x="616" y="3"/>
                        <a:pt x="564" y="0"/>
                        <a:pt x="51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0" name="Google Shape;9930;p63"/>
                <p:cNvSpPr/>
                <p:nvPr/>
              </p:nvSpPr>
              <p:spPr>
                <a:xfrm>
                  <a:off x="5273175" y="1794500"/>
                  <a:ext cx="3505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402" extrusionOk="0">
                      <a:moveTo>
                        <a:pt x="244" y="0"/>
                      </a:moveTo>
                      <a:cubicBezTo>
                        <a:pt x="59" y="0"/>
                        <a:pt x="0" y="126"/>
                        <a:pt x="43" y="206"/>
                      </a:cubicBezTo>
                      <a:cubicBezTo>
                        <a:pt x="81" y="278"/>
                        <a:pt x="641" y="401"/>
                        <a:pt x="1074" y="401"/>
                      </a:cubicBezTo>
                      <a:cubicBezTo>
                        <a:pt x="1199" y="401"/>
                        <a:pt x="1313" y="391"/>
                        <a:pt x="1401" y="366"/>
                      </a:cubicBezTo>
                      <a:lnTo>
                        <a:pt x="1358" y="71"/>
                      </a:lnTo>
                      <a:cubicBezTo>
                        <a:pt x="1358" y="71"/>
                        <a:pt x="590" y="59"/>
                        <a:pt x="338" y="10"/>
                      </a:cubicBezTo>
                      <a:cubicBezTo>
                        <a:pt x="304" y="3"/>
                        <a:pt x="272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1" name="Google Shape;9931;p63"/>
                <p:cNvSpPr/>
                <p:nvPr/>
              </p:nvSpPr>
              <p:spPr>
                <a:xfrm>
                  <a:off x="5284975" y="1779250"/>
                  <a:ext cx="27250" cy="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" h="370" extrusionOk="0">
                      <a:moveTo>
                        <a:pt x="181" y="1"/>
                      </a:moveTo>
                      <a:cubicBezTo>
                        <a:pt x="45" y="1"/>
                        <a:pt x="0" y="110"/>
                        <a:pt x="32" y="183"/>
                      </a:cubicBezTo>
                      <a:cubicBezTo>
                        <a:pt x="66" y="247"/>
                        <a:pt x="523" y="370"/>
                        <a:pt x="863" y="370"/>
                      </a:cubicBezTo>
                      <a:cubicBezTo>
                        <a:pt x="949" y="370"/>
                        <a:pt x="1027" y="362"/>
                        <a:pt x="1089" y="343"/>
                      </a:cubicBezTo>
                      <a:lnTo>
                        <a:pt x="1052" y="79"/>
                      </a:lnTo>
                      <a:cubicBezTo>
                        <a:pt x="1052" y="79"/>
                        <a:pt x="456" y="54"/>
                        <a:pt x="259" y="11"/>
                      </a:cubicBezTo>
                      <a:cubicBezTo>
                        <a:pt x="230" y="4"/>
                        <a:pt x="204" y="1"/>
                        <a:pt x="1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2" name="Google Shape;9932;p63"/>
                <p:cNvSpPr/>
                <p:nvPr/>
              </p:nvSpPr>
              <p:spPr>
                <a:xfrm>
                  <a:off x="5284950" y="1973650"/>
                  <a:ext cx="2527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" h="340" extrusionOk="0">
                      <a:moveTo>
                        <a:pt x="176" y="1"/>
                      </a:moveTo>
                      <a:cubicBezTo>
                        <a:pt x="32" y="1"/>
                        <a:pt x="1" y="129"/>
                        <a:pt x="45" y="208"/>
                      </a:cubicBezTo>
                      <a:cubicBezTo>
                        <a:pt x="79" y="263"/>
                        <a:pt x="408" y="339"/>
                        <a:pt x="692" y="339"/>
                      </a:cubicBezTo>
                      <a:cubicBezTo>
                        <a:pt x="816" y="339"/>
                        <a:pt x="932" y="325"/>
                        <a:pt x="1010" y="287"/>
                      </a:cubicBezTo>
                      <a:lnTo>
                        <a:pt x="943" y="11"/>
                      </a:lnTo>
                      <a:cubicBezTo>
                        <a:pt x="943" y="11"/>
                        <a:pt x="740" y="20"/>
                        <a:pt x="541" y="20"/>
                      </a:cubicBezTo>
                      <a:cubicBezTo>
                        <a:pt x="417" y="20"/>
                        <a:pt x="294" y="16"/>
                        <a:pt x="223" y="5"/>
                      </a:cubicBezTo>
                      <a:cubicBezTo>
                        <a:pt x="207" y="2"/>
                        <a:pt x="191" y="1"/>
                        <a:pt x="1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3" name="Google Shape;9933;p63"/>
                <p:cNvSpPr/>
                <p:nvPr/>
              </p:nvSpPr>
              <p:spPr>
                <a:xfrm>
                  <a:off x="5284925" y="1991775"/>
                  <a:ext cx="25300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" h="340" extrusionOk="0">
                      <a:moveTo>
                        <a:pt x="179" y="1"/>
                      </a:moveTo>
                      <a:cubicBezTo>
                        <a:pt x="38" y="1"/>
                        <a:pt x="1" y="130"/>
                        <a:pt x="40" y="208"/>
                      </a:cubicBezTo>
                      <a:cubicBezTo>
                        <a:pt x="74" y="263"/>
                        <a:pt x="406" y="340"/>
                        <a:pt x="691" y="340"/>
                      </a:cubicBezTo>
                      <a:cubicBezTo>
                        <a:pt x="816" y="340"/>
                        <a:pt x="933" y="325"/>
                        <a:pt x="1011" y="288"/>
                      </a:cubicBezTo>
                      <a:lnTo>
                        <a:pt x="944" y="11"/>
                      </a:lnTo>
                      <a:cubicBezTo>
                        <a:pt x="944" y="11"/>
                        <a:pt x="739" y="20"/>
                        <a:pt x="540" y="20"/>
                      </a:cubicBezTo>
                      <a:cubicBezTo>
                        <a:pt x="415" y="20"/>
                        <a:pt x="293" y="17"/>
                        <a:pt x="224" y="5"/>
                      </a:cubicBezTo>
                      <a:cubicBezTo>
                        <a:pt x="208" y="2"/>
                        <a:pt x="193" y="1"/>
                        <a:pt x="17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4" name="Google Shape;9934;p63"/>
                <p:cNvSpPr/>
                <p:nvPr/>
              </p:nvSpPr>
              <p:spPr>
                <a:xfrm>
                  <a:off x="5284800" y="2009925"/>
                  <a:ext cx="25425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341" extrusionOk="0">
                      <a:moveTo>
                        <a:pt x="183" y="0"/>
                      </a:moveTo>
                      <a:cubicBezTo>
                        <a:pt x="42" y="0"/>
                        <a:pt x="1" y="129"/>
                        <a:pt x="51" y="207"/>
                      </a:cubicBezTo>
                      <a:cubicBezTo>
                        <a:pt x="85" y="266"/>
                        <a:pt x="408" y="340"/>
                        <a:pt x="690" y="340"/>
                      </a:cubicBezTo>
                      <a:cubicBezTo>
                        <a:pt x="817" y="340"/>
                        <a:pt x="936" y="325"/>
                        <a:pt x="1016" y="287"/>
                      </a:cubicBezTo>
                      <a:lnTo>
                        <a:pt x="949" y="10"/>
                      </a:lnTo>
                      <a:cubicBezTo>
                        <a:pt x="949" y="10"/>
                        <a:pt x="737" y="22"/>
                        <a:pt x="535" y="22"/>
                      </a:cubicBezTo>
                      <a:cubicBezTo>
                        <a:pt x="414" y="22"/>
                        <a:pt x="296" y="18"/>
                        <a:pt x="229" y="4"/>
                      </a:cubicBezTo>
                      <a:cubicBezTo>
                        <a:pt x="213" y="1"/>
                        <a:pt x="198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5" name="Google Shape;9935;p63"/>
                <p:cNvSpPr/>
                <p:nvPr/>
              </p:nvSpPr>
              <p:spPr>
                <a:xfrm>
                  <a:off x="5284800" y="2028050"/>
                  <a:ext cx="25425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346" extrusionOk="0">
                      <a:moveTo>
                        <a:pt x="182" y="0"/>
                      </a:moveTo>
                      <a:cubicBezTo>
                        <a:pt x="37" y="0"/>
                        <a:pt x="0" y="129"/>
                        <a:pt x="45" y="207"/>
                      </a:cubicBezTo>
                      <a:cubicBezTo>
                        <a:pt x="79" y="267"/>
                        <a:pt x="410" y="345"/>
                        <a:pt x="696" y="345"/>
                      </a:cubicBezTo>
                      <a:cubicBezTo>
                        <a:pt x="820" y="345"/>
                        <a:pt x="936" y="331"/>
                        <a:pt x="1016" y="294"/>
                      </a:cubicBezTo>
                      <a:lnTo>
                        <a:pt x="949" y="11"/>
                      </a:lnTo>
                      <a:cubicBezTo>
                        <a:pt x="949" y="11"/>
                        <a:pt x="740" y="23"/>
                        <a:pt x="538" y="23"/>
                      </a:cubicBezTo>
                      <a:cubicBezTo>
                        <a:pt x="417" y="23"/>
                        <a:pt x="299" y="18"/>
                        <a:pt x="229" y="5"/>
                      </a:cubicBezTo>
                      <a:cubicBezTo>
                        <a:pt x="213" y="2"/>
                        <a:pt x="197" y="0"/>
                        <a:pt x="18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6" name="Google Shape;9936;p63"/>
                <p:cNvSpPr/>
                <p:nvPr/>
              </p:nvSpPr>
              <p:spPr>
                <a:xfrm>
                  <a:off x="5284800" y="2046175"/>
                  <a:ext cx="25425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346" extrusionOk="0">
                      <a:moveTo>
                        <a:pt x="182" y="1"/>
                      </a:moveTo>
                      <a:cubicBezTo>
                        <a:pt x="37" y="1"/>
                        <a:pt x="0" y="130"/>
                        <a:pt x="45" y="208"/>
                      </a:cubicBezTo>
                      <a:cubicBezTo>
                        <a:pt x="79" y="268"/>
                        <a:pt x="410" y="346"/>
                        <a:pt x="696" y="346"/>
                      </a:cubicBezTo>
                      <a:cubicBezTo>
                        <a:pt x="820" y="346"/>
                        <a:pt x="936" y="331"/>
                        <a:pt x="1016" y="294"/>
                      </a:cubicBezTo>
                      <a:lnTo>
                        <a:pt x="949" y="11"/>
                      </a:lnTo>
                      <a:cubicBezTo>
                        <a:pt x="949" y="11"/>
                        <a:pt x="737" y="23"/>
                        <a:pt x="535" y="23"/>
                      </a:cubicBezTo>
                      <a:cubicBezTo>
                        <a:pt x="414" y="23"/>
                        <a:pt x="296" y="19"/>
                        <a:pt x="229" y="5"/>
                      </a:cubicBezTo>
                      <a:cubicBezTo>
                        <a:pt x="213" y="2"/>
                        <a:pt x="197" y="1"/>
                        <a:pt x="18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7" name="Google Shape;9937;p63"/>
                <p:cNvSpPr/>
                <p:nvPr/>
              </p:nvSpPr>
              <p:spPr>
                <a:xfrm>
                  <a:off x="5284825" y="2064425"/>
                  <a:ext cx="25400" cy="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" h="342" extrusionOk="0">
                      <a:moveTo>
                        <a:pt x="174" y="1"/>
                      </a:moveTo>
                      <a:cubicBezTo>
                        <a:pt x="35" y="1"/>
                        <a:pt x="0" y="126"/>
                        <a:pt x="44" y="203"/>
                      </a:cubicBezTo>
                      <a:cubicBezTo>
                        <a:pt x="78" y="263"/>
                        <a:pt x="409" y="341"/>
                        <a:pt x="695" y="341"/>
                      </a:cubicBezTo>
                      <a:cubicBezTo>
                        <a:pt x="819" y="341"/>
                        <a:pt x="935" y="326"/>
                        <a:pt x="1015" y="289"/>
                      </a:cubicBezTo>
                      <a:lnTo>
                        <a:pt x="948" y="13"/>
                      </a:lnTo>
                      <a:cubicBezTo>
                        <a:pt x="948" y="13"/>
                        <a:pt x="743" y="22"/>
                        <a:pt x="544" y="22"/>
                      </a:cubicBezTo>
                      <a:cubicBezTo>
                        <a:pt x="419" y="22"/>
                        <a:pt x="297" y="18"/>
                        <a:pt x="228" y="6"/>
                      </a:cubicBezTo>
                      <a:cubicBezTo>
                        <a:pt x="209" y="2"/>
                        <a:pt x="190" y="1"/>
                        <a:pt x="17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8" name="Google Shape;9938;p63"/>
                <p:cNvSpPr/>
                <p:nvPr/>
              </p:nvSpPr>
              <p:spPr>
                <a:xfrm>
                  <a:off x="5284800" y="2082600"/>
                  <a:ext cx="2542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340" extrusionOk="0">
                      <a:moveTo>
                        <a:pt x="182" y="1"/>
                      </a:moveTo>
                      <a:cubicBezTo>
                        <a:pt x="37" y="1"/>
                        <a:pt x="0" y="129"/>
                        <a:pt x="45" y="208"/>
                      </a:cubicBezTo>
                      <a:cubicBezTo>
                        <a:pt x="79" y="263"/>
                        <a:pt x="408" y="340"/>
                        <a:pt x="694" y="340"/>
                      </a:cubicBezTo>
                      <a:cubicBezTo>
                        <a:pt x="819" y="340"/>
                        <a:pt x="936" y="325"/>
                        <a:pt x="1016" y="287"/>
                      </a:cubicBezTo>
                      <a:lnTo>
                        <a:pt x="942" y="11"/>
                      </a:lnTo>
                      <a:cubicBezTo>
                        <a:pt x="942" y="11"/>
                        <a:pt x="742" y="20"/>
                        <a:pt x="545" y="20"/>
                      </a:cubicBezTo>
                      <a:cubicBezTo>
                        <a:pt x="422" y="20"/>
                        <a:pt x="300" y="17"/>
                        <a:pt x="229" y="5"/>
                      </a:cubicBezTo>
                      <a:cubicBezTo>
                        <a:pt x="213" y="2"/>
                        <a:pt x="197" y="1"/>
                        <a:pt x="18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9" name="Google Shape;9939;p63"/>
                <p:cNvSpPr/>
                <p:nvPr/>
              </p:nvSpPr>
              <p:spPr>
                <a:xfrm>
                  <a:off x="5284825" y="2100700"/>
                  <a:ext cx="25400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" h="341" extrusionOk="0">
                      <a:moveTo>
                        <a:pt x="175" y="0"/>
                      </a:moveTo>
                      <a:cubicBezTo>
                        <a:pt x="35" y="0"/>
                        <a:pt x="0" y="131"/>
                        <a:pt x="44" y="203"/>
                      </a:cubicBezTo>
                      <a:cubicBezTo>
                        <a:pt x="78" y="263"/>
                        <a:pt x="409" y="341"/>
                        <a:pt x="695" y="341"/>
                      </a:cubicBezTo>
                      <a:cubicBezTo>
                        <a:pt x="819" y="341"/>
                        <a:pt x="935" y="326"/>
                        <a:pt x="1015" y="289"/>
                      </a:cubicBezTo>
                      <a:lnTo>
                        <a:pt x="941" y="12"/>
                      </a:lnTo>
                      <a:cubicBezTo>
                        <a:pt x="941" y="12"/>
                        <a:pt x="739" y="21"/>
                        <a:pt x="542" y="21"/>
                      </a:cubicBezTo>
                      <a:cubicBezTo>
                        <a:pt x="418" y="21"/>
                        <a:pt x="297" y="18"/>
                        <a:pt x="228" y="6"/>
                      </a:cubicBezTo>
                      <a:cubicBezTo>
                        <a:pt x="209" y="2"/>
                        <a:pt x="191" y="0"/>
                        <a:pt x="1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0" name="Google Shape;9940;p63"/>
                <p:cNvSpPr/>
                <p:nvPr/>
              </p:nvSpPr>
              <p:spPr>
                <a:xfrm>
                  <a:off x="5284800" y="2118875"/>
                  <a:ext cx="2542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340" extrusionOk="0">
                      <a:moveTo>
                        <a:pt x="177" y="0"/>
                      </a:moveTo>
                      <a:cubicBezTo>
                        <a:pt x="37" y="0"/>
                        <a:pt x="0" y="129"/>
                        <a:pt x="45" y="207"/>
                      </a:cubicBezTo>
                      <a:cubicBezTo>
                        <a:pt x="79" y="263"/>
                        <a:pt x="408" y="339"/>
                        <a:pt x="694" y="339"/>
                      </a:cubicBezTo>
                      <a:cubicBezTo>
                        <a:pt x="819" y="339"/>
                        <a:pt x="936" y="324"/>
                        <a:pt x="1016" y="287"/>
                      </a:cubicBezTo>
                      <a:lnTo>
                        <a:pt x="942" y="10"/>
                      </a:lnTo>
                      <a:cubicBezTo>
                        <a:pt x="942" y="10"/>
                        <a:pt x="740" y="20"/>
                        <a:pt x="541" y="20"/>
                      </a:cubicBezTo>
                      <a:cubicBezTo>
                        <a:pt x="417" y="20"/>
                        <a:pt x="294" y="16"/>
                        <a:pt x="223" y="4"/>
                      </a:cubicBezTo>
                      <a:cubicBezTo>
                        <a:pt x="207" y="1"/>
                        <a:pt x="192" y="0"/>
                        <a:pt x="17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1" name="Google Shape;9941;p63"/>
                <p:cNvSpPr/>
                <p:nvPr/>
              </p:nvSpPr>
              <p:spPr>
                <a:xfrm>
                  <a:off x="5218350" y="1840700"/>
                  <a:ext cx="8310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4" h="697" extrusionOk="0">
                      <a:moveTo>
                        <a:pt x="305" y="1"/>
                      </a:moveTo>
                      <a:cubicBezTo>
                        <a:pt x="0" y="1"/>
                        <a:pt x="45" y="325"/>
                        <a:pt x="306" y="461"/>
                      </a:cubicBezTo>
                      <a:cubicBezTo>
                        <a:pt x="539" y="585"/>
                        <a:pt x="2067" y="696"/>
                        <a:pt x="2885" y="696"/>
                      </a:cubicBezTo>
                      <a:cubicBezTo>
                        <a:pt x="3082" y="696"/>
                        <a:pt x="3237" y="690"/>
                        <a:pt x="3324" y="676"/>
                      </a:cubicBezTo>
                      <a:lnTo>
                        <a:pt x="3275" y="295"/>
                      </a:lnTo>
                      <a:cubicBezTo>
                        <a:pt x="3275" y="295"/>
                        <a:pt x="1277" y="215"/>
                        <a:pt x="441" y="18"/>
                      </a:cubicBezTo>
                      <a:cubicBezTo>
                        <a:pt x="390" y="6"/>
                        <a:pt x="344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2" name="Google Shape;9942;p63"/>
                <p:cNvSpPr/>
                <p:nvPr/>
              </p:nvSpPr>
              <p:spPr>
                <a:xfrm>
                  <a:off x="5208600" y="1889900"/>
                  <a:ext cx="93475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70" extrusionOk="0">
                      <a:moveTo>
                        <a:pt x="381" y="1"/>
                      </a:moveTo>
                      <a:cubicBezTo>
                        <a:pt x="0" y="1"/>
                        <a:pt x="73" y="367"/>
                        <a:pt x="382" y="490"/>
                      </a:cubicBezTo>
                      <a:cubicBezTo>
                        <a:pt x="522" y="546"/>
                        <a:pt x="1034" y="569"/>
                        <a:pt x="1621" y="569"/>
                      </a:cubicBezTo>
                      <a:cubicBezTo>
                        <a:pt x="2458" y="569"/>
                        <a:pt x="3450" y="522"/>
                        <a:pt x="3738" y="453"/>
                      </a:cubicBezTo>
                      <a:lnTo>
                        <a:pt x="3646" y="54"/>
                      </a:lnTo>
                      <a:cubicBezTo>
                        <a:pt x="3646" y="54"/>
                        <a:pt x="2912" y="85"/>
                        <a:pt x="2110" y="85"/>
                      </a:cubicBezTo>
                      <a:cubicBezTo>
                        <a:pt x="1522" y="85"/>
                        <a:pt x="897" y="68"/>
                        <a:pt x="499" y="11"/>
                      </a:cubicBezTo>
                      <a:cubicBezTo>
                        <a:pt x="456" y="4"/>
                        <a:pt x="417" y="1"/>
                        <a:pt x="3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3" name="Google Shape;9943;p63"/>
                <p:cNvSpPr/>
                <p:nvPr/>
              </p:nvSpPr>
              <p:spPr>
                <a:xfrm>
                  <a:off x="5210350" y="1863550"/>
                  <a:ext cx="94025" cy="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1" h="779" extrusionOk="0">
                      <a:moveTo>
                        <a:pt x="381" y="0"/>
                      </a:moveTo>
                      <a:cubicBezTo>
                        <a:pt x="84" y="0"/>
                        <a:pt x="0" y="322"/>
                        <a:pt x="368" y="506"/>
                      </a:cubicBezTo>
                      <a:cubicBezTo>
                        <a:pt x="688" y="666"/>
                        <a:pt x="2231" y="779"/>
                        <a:pt x="3148" y="779"/>
                      </a:cubicBezTo>
                      <a:cubicBezTo>
                        <a:pt x="3428" y="779"/>
                        <a:pt x="3650" y="768"/>
                        <a:pt x="3761" y="745"/>
                      </a:cubicBezTo>
                      <a:lnTo>
                        <a:pt x="3687" y="278"/>
                      </a:lnTo>
                      <a:cubicBezTo>
                        <a:pt x="3687" y="278"/>
                        <a:pt x="3529" y="283"/>
                        <a:pt x="3276" y="283"/>
                      </a:cubicBezTo>
                      <a:cubicBezTo>
                        <a:pt x="2618" y="283"/>
                        <a:pt x="1323" y="251"/>
                        <a:pt x="515" y="20"/>
                      </a:cubicBezTo>
                      <a:cubicBezTo>
                        <a:pt x="467" y="7"/>
                        <a:pt x="422" y="0"/>
                        <a:pt x="38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4" name="Google Shape;9944;p63"/>
                <p:cNvSpPr/>
                <p:nvPr/>
              </p:nvSpPr>
              <p:spPr>
                <a:xfrm>
                  <a:off x="5213750" y="1912125"/>
                  <a:ext cx="9155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2" h="576" extrusionOk="0">
                      <a:moveTo>
                        <a:pt x="3551" y="1"/>
                      </a:moveTo>
                      <a:cubicBezTo>
                        <a:pt x="3551" y="1"/>
                        <a:pt x="2511" y="131"/>
                        <a:pt x="1520" y="131"/>
                      </a:cubicBezTo>
                      <a:cubicBezTo>
                        <a:pt x="1148" y="131"/>
                        <a:pt x="784" y="113"/>
                        <a:pt x="484" y="62"/>
                      </a:cubicBezTo>
                      <a:cubicBezTo>
                        <a:pt x="453" y="58"/>
                        <a:pt x="424" y="55"/>
                        <a:pt x="397" y="55"/>
                      </a:cubicBezTo>
                      <a:cubicBezTo>
                        <a:pt x="74" y="55"/>
                        <a:pt x="0" y="369"/>
                        <a:pt x="385" y="505"/>
                      </a:cubicBezTo>
                      <a:cubicBezTo>
                        <a:pt x="527" y="555"/>
                        <a:pt x="899" y="575"/>
                        <a:pt x="1345" y="575"/>
                      </a:cubicBezTo>
                      <a:cubicBezTo>
                        <a:pt x="2215" y="575"/>
                        <a:pt x="3369" y="498"/>
                        <a:pt x="3662" y="413"/>
                      </a:cubicBezTo>
                      <a:lnTo>
                        <a:pt x="3551" y="1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5" name="Google Shape;9945;p63"/>
                <p:cNvSpPr/>
                <p:nvPr/>
              </p:nvSpPr>
              <p:spPr>
                <a:xfrm>
                  <a:off x="5219325" y="1931650"/>
                  <a:ext cx="89675" cy="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7" h="622" extrusionOk="0">
                      <a:moveTo>
                        <a:pt x="3469" y="0"/>
                      </a:moveTo>
                      <a:cubicBezTo>
                        <a:pt x="3469" y="0"/>
                        <a:pt x="2096" y="221"/>
                        <a:pt x="1019" y="221"/>
                      </a:cubicBezTo>
                      <a:cubicBezTo>
                        <a:pt x="825" y="221"/>
                        <a:pt x="641" y="214"/>
                        <a:pt x="476" y="197"/>
                      </a:cubicBezTo>
                      <a:cubicBezTo>
                        <a:pt x="455" y="195"/>
                        <a:pt x="435" y="194"/>
                        <a:pt x="416" y="194"/>
                      </a:cubicBezTo>
                      <a:cubicBezTo>
                        <a:pt x="84" y="194"/>
                        <a:pt x="0" y="486"/>
                        <a:pt x="390" y="591"/>
                      </a:cubicBezTo>
                      <a:cubicBezTo>
                        <a:pt x="469" y="612"/>
                        <a:pt x="621" y="621"/>
                        <a:pt x="818" y="621"/>
                      </a:cubicBezTo>
                      <a:cubicBezTo>
                        <a:pt x="1639" y="621"/>
                        <a:pt x="3239" y="460"/>
                        <a:pt x="3586" y="351"/>
                      </a:cubicBezTo>
                      <a:lnTo>
                        <a:pt x="3469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6" name="Google Shape;9946;p63"/>
                <p:cNvSpPr/>
                <p:nvPr/>
              </p:nvSpPr>
              <p:spPr>
                <a:xfrm>
                  <a:off x="5221775" y="1955325"/>
                  <a:ext cx="63850" cy="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514" extrusionOk="0">
                      <a:moveTo>
                        <a:pt x="2455" y="0"/>
                      </a:moveTo>
                      <a:cubicBezTo>
                        <a:pt x="2455" y="0"/>
                        <a:pt x="1638" y="141"/>
                        <a:pt x="910" y="141"/>
                      </a:cubicBezTo>
                      <a:cubicBezTo>
                        <a:pt x="700" y="141"/>
                        <a:pt x="496" y="129"/>
                        <a:pt x="323" y="98"/>
                      </a:cubicBezTo>
                      <a:cubicBezTo>
                        <a:pt x="302" y="95"/>
                        <a:pt x="283" y="93"/>
                        <a:pt x="264" y="93"/>
                      </a:cubicBezTo>
                      <a:cubicBezTo>
                        <a:pt x="38" y="93"/>
                        <a:pt x="0" y="359"/>
                        <a:pt x="273" y="467"/>
                      </a:cubicBezTo>
                      <a:cubicBezTo>
                        <a:pt x="357" y="500"/>
                        <a:pt x="547" y="513"/>
                        <a:pt x="784" y="513"/>
                      </a:cubicBezTo>
                      <a:cubicBezTo>
                        <a:pt x="1399" y="513"/>
                        <a:pt x="2332" y="422"/>
                        <a:pt x="2554" y="338"/>
                      </a:cubicBezTo>
                      <a:lnTo>
                        <a:pt x="2455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7" name="Google Shape;9947;p63"/>
                <p:cNvSpPr/>
                <p:nvPr/>
              </p:nvSpPr>
              <p:spPr>
                <a:xfrm>
                  <a:off x="5229500" y="1975750"/>
                  <a:ext cx="42925" cy="1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7" h="428" extrusionOk="0">
                      <a:moveTo>
                        <a:pt x="1642" y="1"/>
                      </a:moveTo>
                      <a:cubicBezTo>
                        <a:pt x="1642" y="1"/>
                        <a:pt x="1217" y="78"/>
                        <a:pt x="781" y="78"/>
                      </a:cubicBezTo>
                      <a:cubicBezTo>
                        <a:pt x="580" y="78"/>
                        <a:pt x="376" y="62"/>
                        <a:pt x="210" y="13"/>
                      </a:cubicBezTo>
                      <a:cubicBezTo>
                        <a:pt x="194" y="8"/>
                        <a:pt x="178" y="6"/>
                        <a:pt x="164" y="6"/>
                      </a:cubicBezTo>
                      <a:cubicBezTo>
                        <a:pt x="15" y="6"/>
                        <a:pt x="1" y="251"/>
                        <a:pt x="186" y="357"/>
                      </a:cubicBezTo>
                      <a:cubicBezTo>
                        <a:pt x="271" y="407"/>
                        <a:pt x="509" y="428"/>
                        <a:pt x="773" y="428"/>
                      </a:cubicBezTo>
                      <a:cubicBezTo>
                        <a:pt x="1158" y="428"/>
                        <a:pt x="1600" y="385"/>
                        <a:pt x="1716" y="326"/>
                      </a:cubicBezTo>
                      <a:lnTo>
                        <a:pt x="1642" y="1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8" name="Google Shape;9948;p63"/>
                <p:cNvSpPr/>
                <p:nvPr/>
              </p:nvSpPr>
              <p:spPr>
                <a:xfrm>
                  <a:off x="5296675" y="1774600"/>
                  <a:ext cx="15850" cy="4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" h="1993" extrusionOk="0">
                      <a:moveTo>
                        <a:pt x="228" y="1"/>
                      </a:moveTo>
                      <a:cubicBezTo>
                        <a:pt x="228" y="1"/>
                        <a:pt x="0" y="1162"/>
                        <a:pt x="0" y="1943"/>
                      </a:cubicBezTo>
                      <a:cubicBezTo>
                        <a:pt x="0" y="1943"/>
                        <a:pt x="280" y="1992"/>
                        <a:pt x="474" y="1992"/>
                      </a:cubicBezTo>
                      <a:cubicBezTo>
                        <a:pt x="544" y="1992"/>
                        <a:pt x="604" y="1986"/>
                        <a:pt x="633" y="1967"/>
                      </a:cubicBezTo>
                      <a:lnTo>
                        <a:pt x="633" y="93"/>
                      </a:lnTo>
                      <a:cubicBezTo>
                        <a:pt x="633" y="93"/>
                        <a:pt x="326" y="62"/>
                        <a:pt x="22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9" name="Google Shape;9949;p63"/>
                <p:cNvSpPr/>
                <p:nvPr/>
              </p:nvSpPr>
              <p:spPr>
                <a:xfrm>
                  <a:off x="5194025" y="1804725"/>
                  <a:ext cx="29825" cy="1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628" extrusionOk="0">
                      <a:moveTo>
                        <a:pt x="640" y="1"/>
                      </a:moveTo>
                      <a:cubicBezTo>
                        <a:pt x="454" y="1"/>
                        <a:pt x="270" y="75"/>
                        <a:pt x="136" y="209"/>
                      </a:cubicBezTo>
                      <a:cubicBezTo>
                        <a:pt x="62" y="277"/>
                        <a:pt x="13" y="369"/>
                        <a:pt x="0" y="474"/>
                      </a:cubicBezTo>
                      <a:cubicBezTo>
                        <a:pt x="136" y="393"/>
                        <a:pt x="287" y="353"/>
                        <a:pt x="437" y="353"/>
                      </a:cubicBezTo>
                      <a:cubicBezTo>
                        <a:pt x="641" y="353"/>
                        <a:pt x="843" y="427"/>
                        <a:pt x="1002" y="572"/>
                      </a:cubicBezTo>
                      <a:cubicBezTo>
                        <a:pt x="1031" y="595"/>
                        <a:pt x="1064" y="628"/>
                        <a:pt x="1098" y="628"/>
                      </a:cubicBezTo>
                      <a:cubicBezTo>
                        <a:pt x="1101" y="628"/>
                        <a:pt x="1104" y="628"/>
                        <a:pt x="1107" y="627"/>
                      </a:cubicBezTo>
                      <a:cubicBezTo>
                        <a:pt x="1168" y="621"/>
                        <a:pt x="1193" y="547"/>
                        <a:pt x="1193" y="486"/>
                      </a:cubicBezTo>
                      <a:cubicBezTo>
                        <a:pt x="1174" y="252"/>
                        <a:pt x="1002" y="56"/>
                        <a:pt x="769" y="13"/>
                      </a:cubicBezTo>
                      <a:cubicBezTo>
                        <a:pt x="726" y="4"/>
                        <a:pt x="683" y="1"/>
                        <a:pt x="64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0" name="Google Shape;9950;p63"/>
                <p:cNvSpPr/>
                <p:nvPr/>
              </p:nvSpPr>
              <p:spPr>
                <a:xfrm>
                  <a:off x="5219825" y="1800025"/>
                  <a:ext cx="83475" cy="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9" h="754" extrusionOk="0">
                      <a:moveTo>
                        <a:pt x="373" y="0"/>
                      </a:moveTo>
                      <a:cubicBezTo>
                        <a:pt x="292" y="0"/>
                        <a:pt x="223" y="10"/>
                        <a:pt x="167" y="35"/>
                      </a:cubicBezTo>
                      <a:cubicBezTo>
                        <a:pt x="1" y="108"/>
                        <a:pt x="130" y="403"/>
                        <a:pt x="671" y="502"/>
                      </a:cubicBezTo>
                      <a:cubicBezTo>
                        <a:pt x="1047" y="567"/>
                        <a:pt x="1807" y="753"/>
                        <a:pt x="2511" y="753"/>
                      </a:cubicBezTo>
                      <a:cubicBezTo>
                        <a:pt x="2808" y="753"/>
                        <a:pt x="3095" y="720"/>
                        <a:pt x="3339" y="631"/>
                      </a:cubicBezTo>
                      <a:lnTo>
                        <a:pt x="3246" y="287"/>
                      </a:lnTo>
                      <a:cubicBezTo>
                        <a:pt x="3246" y="287"/>
                        <a:pt x="3050" y="370"/>
                        <a:pt x="2629" y="370"/>
                      </a:cubicBezTo>
                      <a:cubicBezTo>
                        <a:pt x="2477" y="370"/>
                        <a:pt x="2296" y="359"/>
                        <a:pt x="2085" y="330"/>
                      </a:cubicBezTo>
                      <a:cubicBezTo>
                        <a:pt x="1422" y="243"/>
                        <a:pt x="764" y="0"/>
                        <a:pt x="3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1" name="Google Shape;9951;p63"/>
                <p:cNvSpPr/>
                <p:nvPr/>
              </p:nvSpPr>
              <p:spPr>
                <a:xfrm>
                  <a:off x="5299425" y="1955325"/>
                  <a:ext cx="13100" cy="17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057" extrusionOk="0">
                      <a:moveTo>
                        <a:pt x="523" y="0"/>
                      </a:moveTo>
                      <a:cubicBezTo>
                        <a:pt x="204" y="0"/>
                        <a:pt x="1" y="338"/>
                        <a:pt x="1" y="338"/>
                      </a:cubicBezTo>
                      <a:cubicBezTo>
                        <a:pt x="50" y="959"/>
                        <a:pt x="1" y="6921"/>
                        <a:pt x="1" y="6921"/>
                      </a:cubicBezTo>
                      <a:cubicBezTo>
                        <a:pt x="5" y="6921"/>
                        <a:pt x="8" y="6921"/>
                        <a:pt x="12" y="6921"/>
                      </a:cubicBezTo>
                      <a:cubicBezTo>
                        <a:pt x="182" y="6921"/>
                        <a:pt x="523" y="7056"/>
                        <a:pt x="523" y="7056"/>
                      </a:cubicBezTo>
                      <a:lnTo>
                        <a:pt x="523" y="0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2" name="Google Shape;9952;p63"/>
                <p:cNvSpPr/>
                <p:nvPr/>
              </p:nvSpPr>
              <p:spPr>
                <a:xfrm>
                  <a:off x="5350000" y="2221050"/>
                  <a:ext cx="53950" cy="33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13407" extrusionOk="0">
                      <a:moveTo>
                        <a:pt x="1671" y="0"/>
                      </a:moveTo>
                      <a:cubicBezTo>
                        <a:pt x="1167" y="0"/>
                        <a:pt x="413" y="514"/>
                        <a:pt x="252" y="1339"/>
                      </a:cubicBezTo>
                      <a:cubicBezTo>
                        <a:pt x="129" y="1966"/>
                        <a:pt x="959" y="4836"/>
                        <a:pt x="842" y="6502"/>
                      </a:cubicBezTo>
                      <a:cubicBezTo>
                        <a:pt x="719" y="8174"/>
                        <a:pt x="0" y="12403"/>
                        <a:pt x="381" y="13054"/>
                      </a:cubicBezTo>
                      <a:cubicBezTo>
                        <a:pt x="528" y="13301"/>
                        <a:pt x="782" y="13407"/>
                        <a:pt x="1049" y="13407"/>
                      </a:cubicBezTo>
                      <a:cubicBezTo>
                        <a:pt x="1487" y="13407"/>
                        <a:pt x="1958" y="13121"/>
                        <a:pt x="2035" y="12704"/>
                      </a:cubicBezTo>
                      <a:cubicBezTo>
                        <a:pt x="2158" y="12034"/>
                        <a:pt x="1949" y="9920"/>
                        <a:pt x="1900" y="8549"/>
                      </a:cubicBezTo>
                      <a:cubicBezTo>
                        <a:pt x="1857" y="7172"/>
                        <a:pt x="2158" y="1996"/>
                        <a:pt x="2139" y="460"/>
                      </a:cubicBezTo>
                      <a:cubicBezTo>
                        <a:pt x="2135" y="143"/>
                        <a:pt x="1938" y="0"/>
                        <a:pt x="167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3" name="Google Shape;9953;p63"/>
                <p:cNvSpPr/>
                <p:nvPr/>
              </p:nvSpPr>
              <p:spPr>
                <a:xfrm>
                  <a:off x="5358900" y="2586575"/>
                  <a:ext cx="49825" cy="2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3" h="8954" extrusionOk="0">
                      <a:moveTo>
                        <a:pt x="1479" y="1683"/>
                      </a:moveTo>
                      <a:cubicBezTo>
                        <a:pt x="1483" y="1683"/>
                        <a:pt x="1486" y="1690"/>
                        <a:pt x="1488" y="1703"/>
                      </a:cubicBezTo>
                      <a:cubicBezTo>
                        <a:pt x="1609" y="2494"/>
                        <a:pt x="959" y="6859"/>
                        <a:pt x="732" y="6859"/>
                      </a:cubicBezTo>
                      <a:cubicBezTo>
                        <a:pt x="728" y="6859"/>
                        <a:pt x="724" y="6857"/>
                        <a:pt x="720" y="6854"/>
                      </a:cubicBezTo>
                      <a:cubicBezTo>
                        <a:pt x="512" y="6700"/>
                        <a:pt x="1364" y="1683"/>
                        <a:pt x="1479" y="1683"/>
                      </a:cubicBezTo>
                      <a:close/>
                      <a:moveTo>
                        <a:pt x="1931" y="1"/>
                      </a:moveTo>
                      <a:cubicBezTo>
                        <a:pt x="1931" y="1"/>
                        <a:pt x="1591" y="496"/>
                        <a:pt x="1092" y="496"/>
                      </a:cubicBezTo>
                      <a:cubicBezTo>
                        <a:pt x="1067" y="496"/>
                        <a:pt x="1041" y="495"/>
                        <a:pt x="1015" y="493"/>
                      </a:cubicBezTo>
                      <a:cubicBezTo>
                        <a:pt x="575" y="453"/>
                        <a:pt x="381" y="179"/>
                        <a:pt x="243" y="179"/>
                      </a:cubicBezTo>
                      <a:cubicBezTo>
                        <a:pt x="209" y="179"/>
                        <a:pt x="178" y="195"/>
                        <a:pt x="148" y="234"/>
                      </a:cubicBezTo>
                      <a:cubicBezTo>
                        <a:pt x="1" y="431"/>
                        <a:pt x="376" y="1279"/>
                        <a:pt x="394" y="2078"/>
                      </a:cubicBezTo>
                      <a:cubicBezTo>
                        <a:pt x="406" y="2877"/>
                        <a:pt x="204" y="8287"/>
                        <a:pt x="302" y="8612"/>
                      </a:cubicBezTo>
                      <a:cubicBezTo>
                        <a:pt x="370" y="8821"/>
                        <a:pt x="559" y="8954"/>
                        <a:pt x="715" y="8954"/>
                      </a:cubicBezTo>
                      <a:cubicBezTo>
                        <a:pt x="797" y="8954"/>
                        <a:pt x="870" y="8917"/>
                        <a:pt x="910" y="8834"/>
                      </a:cubicBezTo>
                      <a:cubicBezTo>
                        <a:pt x="1021" y="8594"/>
                        <a:pt x="1931" y="2798"/>
                        <a:pt x="1912" y="1919"/>
                      </a:cubicBezTo>
                      <a:cubicBezTo>
                        <a:pt x="1900" y="1040"/>
                        <a:pt x="1992" y="241"/>
                        <a:pt x="193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4" name="Google Shape;9954;p63"/>
                <p:cNvSpPr/>
                <p:nvPr/>
              </p:nvSpPr>
              <p:spPr>
                <a:xfrm>
                  <a:off x="5355675" y="2807700"/>
                  <a:ext cx="32250" cy="2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" h="999" extrusionOk="0">
                      <a:moveTo>
                        <a:pt x="296" y="1"/>
                      </a:moveTo>
                      <a:cubicBezTo>
                        <a:pt x="294" y="1"/>
                        <a:pt x="292" y="1"/>
                        <a:pt x="290" y="1"/>
                      </a:cubicBezTo>
                      <a:cubicBezTo>
                        <a:pt x="148" y="19"/>
                        <a:pt x="1" y="462"/>
                        <a:pt x="62" y="622"/>
                      </a:cubicBezTo>
                      <a:cubicBezTo>
                        <a:pt x="112" y="738"/>
                        <a:pt x="167" y="790"/>
                        <a:pt x="287" y="790"/>
                      </a:cubicBezTo>
                      <a:cubicBezTo>
                        <a:pt x="332" y="790"/>
                        <a:pt x="385" y="783"/>
                        <a:pt x="449" y="769"/>
                      </a:cubicBezTo>
                      <a:cubicBezTo>
                        <a:pt x="471" y="765"/>
                        <a:pt x="493" y="763"/>
                        <a:pt x="514" y="763"/>
                      </a:cubicBezTo>
                      <a:cubicBezTo>
                        <a:pt x="728" y="763"/>
                        <a:pt x="921" y="969"/>
                        <a:pt x="1095" y="997"/>
                      </a:cubicBezTo>
                      <a:cubicBezTo>
                        <a:pt x="1101" y="998"/>
                        <a:pt x="1107" y="998"/>
                        <a:pt x="1113" y="998"/>
                      </a:cubicBezTo>
                      <a:cubicBezTo>
                        <a:pt x="1286" y="998"/>
                        <a:pt x="1290" y="477"/>
                        <a:pt x="1230" y="370"/>
                      </a:cubicBezTo>
                      <a:cubicBezTo>
                        <a:pt x="1186" y="290"/>
                        <a:pt x="1173" y="227"/>
                        <a:pt x="1086" y="227"/>
                      </a:cubicBezTo>
                      <a:cubicBezTo>
                        <a:pt x="1051" y="227"/>
                        <a:pt x="1005" y="237"/>
                        <a:pt x="941" y="259"/>
                      </a:cubicBezTo>
                      <a:cubicBezTo>
                        <a:pt x="918" y="267"/>
                        <a:pt x="895" y="271"/>
                        <a:pt x="870" y="271"/>
                      </a:cubicBezTo>
                      <a:cubicBezTo>
                        <a:pt x="662" y="271"/>
                        <a:pt x="405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5" name="Google Shape;9955;p63"/>
                <p:cNvSpPr/>
                <p:nvPr/>
              </p:nvSpPr>
              <p:spPr>
                <a:xfrm>
                  <a:off x="5354150" y="2830450"/>
                  <a:ext cx="11550" cy="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1145" extrusionOk="0">
                      <a:moveTo>
                        <a:pt x="196" y="1"/>
                      </a:moveTo>
                      <a:cubicBezTo>
                        <a:pt x="145" y="1"/>
                        <a:pt x="103" y="11"/>
                        <a:pt x="92" y="37"/>
                      </a:cubicBezTo>
                      <a:cubicBezTo>
                        <a:pt x="68" y="99"/>
                        <a:pt x="215" y="290"/>
                        <a:pt x="191" y="406"/>
                      </a:cubicBezTo>
                      <a:cubicBezTo>
                        <a:pt x="166" y="523"/>
                        <a:pt x="0" y="1009"/>
                        <a:pt x="62" y="1076"/>
                      </a:cubicBezTo>
                      <a:cubicBezTo>
                        <a:pt x="97" y="1118"/>
                        <a:pt x="173" y="1144"/>
                        <a:pt x="233" y="1144"/>
                      </a:cubicBezTo>
                      <a:cubicBezTo>
                        <a:pt x="278" y="1144"/>
                        <a:pt x="314" y="1129"/>
                        <a:pt x="314" y="1095"/>
                      </a:cubicBezTo>
                      <a:cubicBezTo>
                        <a:pt x="314" y="1015"/>
                        <a:pt x="338" y="468"/>
                        <a:pt x="351" y="406"/>
                      </a:cubicBezTo>
                      <a:cubicBezTo>
                        <a:pt x="369" y="345"/>
                        <a:pt x="461" y="87"/>
                        <a:pt x="387" y="44"/>
                      </a:cubicBezTo>
                      <a:cubicBezTo>
                        <a:pt x="345" y="19"/>
                        <a:pt x="263" y="1"/>
                        <a:pt x="19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6" name="Google Shape;9956;p63"/>
                <p:cNvSpPr/>
                <p:nvPr/>
              </p:nvSpPr>
              <p:spPr>
                <a:xfrm>
                  <a:off x="5363375" y="2831550"/>
                  <a:ext cx="8925" cy="2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1151" extrusionOk="0">
                      <a:moveTo>
                        <a:pt x="180" y="1"/>
                      </a:moveTo>
                      <a:cubicBezTo>
                        <a:pt x="163" y="1"/>
                        <a:pt x="148" y="6"/>
                        <a:pt x="141" y="18"/>
                      </a:cubicBezTo>
                      <a:cubicBezTo>
                        <a:pt x="105" y="196"/>
                        <a:pt x="86" y="381"/>
                        <a:pt x="98" y="565"/>
                      </a:cubicBezTo>
                      <a:cubicBezTo>
                        <a:pt x="111" y="707"/>
                        <a:pt x="0" y="1038"/>
                        <a:pt x="31" y="1106"/>
                      </a:cubicBezTo>
                      <a:cubicBezTo>
                        <a:pt x="45" y="1135"/>
                        <a:pt x="108" y="1151"/>
                        <a:pt x="171" y="1151"/>
                      </a:cubicBezTo>
                      <a:cubicBezTo>
                        <a:pt x="241" y="1151"/>
                        <a:pt x="313" y="1132"/>
                        <a:pt x="326" y="1094"/>
                      </a:cubicBezTo>
                      <a:cubicBezTo>
                        <a:pt x="357" y="1026"/>
                        <a:pt x="283" y="823"/>
                        <a:pt x="270" y="639"/>
                      </a:cubicBezTo>
                      <a:cubicBezTo>
                        <a:pt x="252" y="461"/>
                        <a:pt x="344" y="147"/>
                        <a:pt x="314" y="86"/>
                      </a:cubicBezTo>
                      <a:cubicBezTo>
                        <a:pt x="296" y="37"/>
                        <a:pt x="227" y="1"/>
                        <a:pt x="18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7" name="Google Shape;9957;p63"/>
                <p:cNvSpPr/>
                <p:nvPr/>
              </p:nvSpPr>
              <p:spPr>
                <a:xfrm>
                  <a:off x="5372725" y="2833525"/>
                  <a:ext cx="7725" cy="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1083" extrusionOk="0">
                      <a:moveTo>
                        <a:pt x="94" y="0"/>
                      </a:moveTo>
                      <a:cubicBezTo>
                        <a:pt x="59" y="0"/>
                        <a:pt x="25" y="11"/>
                        <a:pt x="19" y="37"/>
                      </a:cubicBezTo>
                      <a:cubicBezTo>
                        <a:pt x="1" y="197"/>
                        <a:pt x="13" y="363"/>
                        <a:pt x="38" y="523"/>
                      </a:cubicBezTo>
                      <a:cubicBezTo>
                        <a:pt x="69" y="603"/>
                        <a:pt x="7" y="953"/>
                        <a:pt x="38" y="1033"/>
                      </a:cubicBezTo>
                      <a:cubicBezTo>
                        <a:pt x="52" y="1067"/>
                        <a:pt x="97" y="1083"/>
                        <a:pt x="145" y="1083"/>
                      </a:cubicBezTo>
                      <a:cubicBezTo>
                        <a:pt x="201" y="1083"/>
                        <a:pt x="261" y="1061"/>
                        <a:pt x="278" y="1021"/>
                      </a:cubicBezTo>
                      <a:cubicBezTo>
                        <a:pt x="308" y="953"/>
                        <a:pt x="222" y="769"/>
                        <a:pt x="161" y="603"/>
                      </a:cubicBezTo>
                      <a:cubicBezTo>
                        <a:pt x="99" y="437"/>
                        <a:pt x="173" y="80"/>
                        <a:pt x="173" y="37"/>
                      </a:cubicBezTo>
                      <a:cubicBezTo>
                        <a:pt x="173" y="15"/>
                        <a:pt x="133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8" name="Google Shape;9958;p63"/>
                <p:cNvSpPr/>
                <p:nvPr/>
              </p:nvSpPr>
              <p:spPr>
                <a:xfrm>
                  <a:off x="5353400" y="2882075"/>
                  <a:ext cx="815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" h="419" extrusionOk="0">
                      <a:moveTo>
                        <a:pt x="67" y="0"/>
                      </a:moveTo>
                      <a:cubicBezTo>
                        <a:pt x="27" y="0"/>
                        <a:pt x="0" y="116"/>
                        <a:pt x="18" y="216"/>
                      </a:cubicBezTo>
                      <a:cubicBezTo>
                        <a:pt x="28" y="300"/>
                        <a:pt x="128" y="419"/>
                        <a:pt x="206" y="419"/>
                      </a:cubicBezTo>
                      <a:cubicBezTo>
                        <a:pt x="220" y="419"/>
                        <a:pt x="233" y="415"/>
                        <a:pt x="245" y="407"/>
                      </a:cubicBezTo>
                      <a:cubicBezTo>
                        <a:pt x="325" y="351"/>
                        <a:pt x="319" y="179"/>
                        <a:pt x="288" y="81"/>
                      </a:cubicBezTo>
                      <a:cubicBezTo>
                        <a:pt x="270" y="32"/>
                        <a:pt x="110" y="7"/>
                        <a:pt x="73" y="1"/>
                      </a:cubicBezTo>
                      <a:cubicBezTo>
                        <a:pt x="71" y="0"/>
                        <a:pt x="69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9" name="Google Shape;9959;p63"/>
                <p:cNvSpPr/>
                <p:nvPr/>
              </p:nvSpPr>
              <p:spPr>
                <a:xfrm>
                  <a:off x="5363675" y="2885275"/>
                  <a:ext cx="8625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516" extrusionOk="0">
                      <a:moveTo>
                        <a:pt x="152" y="0"/>
                      </a:moveTo>
                      <a:cubicBezTo>
                        <a:pt x="113" y="0"/>
                        <a:pt x="74" y="15"/>
                        <a:pt x="43" y="45"/>
                      </a:cubicBezTo>
                      <a:cubicBezTo>
                        <a:pt x="6" y="162"/>
                        <a:pt x="0" y="291"/>
                        <a:pt x="25" y="414"/>
                      </a:cubicBezTo>
                      <a:cubicBezTo>
                        <a:pt x="54" y="476"/>
                        <a:pt x="116" y="516"/>
                        <a:pt x="183" y="516"/>
                      </a:cubicBezTo>
                      <a:cubicBezTo>
                        <a:pt x="202" y="516"/>
                        <a:pt x="221" y="513"/>
                        <a:pt x="240" y="506"/>
                      </a:cubicBezTo>
                      <a:cubicBezTo>
                        <a:pt x="345" y="481"/>
                        <a:pt x="338" y="223"/>
                        <a:pt x="302" y="106"/>
                      </a:cubicBezTo>
                      <a:cubicBezTo>
                        <a:pt x="279" y="38"/>
                        <a:pt x="216" y="0"/>
                        <a:pt x="15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0" name="Google Shape;9960;p63"/>
                <p:cNvSpPr/>
                <p:nvPr/>
              </p:nvSpPr>
              <p:spPr>
                <a:xfrm>
                  <a:off x="5374575" y="2886525"/>
                  <a:ext cx="7400" cy="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56" extrusionOk="0">
                      <a:moveTo>
                        <a:pt x="164" y="0"/>
                      </a:moveTo>
                      <a:cubicBezTo>
                        <a:pt x="128" y="0"/>
                        <a:pt x="92" y="17"/>
                        <a:pt x="68" y="50"/>
                      </a:cubicBezTo>
                      <a:cubicBezTo>
                        <a:pt x="19" y="179"/>
                        <a:pt x="1" y="321"/>
                        <a:pt x="13" y="462"/>
                      </a:cubicBezTo>
                      <a:cubicBezTo>
                        <a:pt x="27" y="536"/>
                        <a:pt x="61" y="555"/>
                        <a:pt x="103" y="555"/>
                      </a:cubicBezTo>
                      <a:cubicBezTo>
                        <a:pt x="135" y="555"/>
                        <a:pt x="173" y="544"/>
                        <a:pt x="210" y="536"/>
                      </a:cubicBezTo>
                      <a:cubicBezTo>
                        <a:pt x="296" y="511"/>
                        <a:pt x="296" y="173"/>
                        <a:pt x="271" y="87"/>
                      </a:cubicBezTo>
                      <a:cubicBezTo>
                        <a:pt x="261" y="30"/>
                        <a:pt x="213" y="0"/>
                        <a:pt x="16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1" name="Google Shape;9961;p63"/>
                <p:cNvSpPr/>
                <p:nvPr/>
              </p:nvSpPr>
              <p:spPr>
                <a:xfrm>
                  <a:off x="5384250" y="2885150"/>
                  <a:ext cx="7425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" h="516" extrusionOk="0">
                      <a:moveTo>
                        <a:pt x="143" y="1"/>
                      </a:moveTo>
                      <a:cubicBezTo>
                        <a:pt x="114" y="1"/>
                        <a:pt x="85" y="12"/>
                        <a:pt x="62" y="38"/>
                      </a:cubicBezTo>
                      <a:cubicBezTo>
                        <a:pt x="1" y="93"/>
                        <a:pt x="26" y="431"/>
                        <a:pt x="62" y="480"/>
                      </a:cubicBezTo>
                      <a:cubicBezTo>
                        <a:pt x="82" y="503"/>
                        <a:pt x="106" y="515"/>
                        <a:pt x="132" y="515"/>
                      </a:cubicBezTo>
                      <a:cubicBezTo>
                        <a:pt x="162" y="515"/>
                        <a:pt x="195" y="498"/>
                        <a:pt x="228" y="462"/>
                      </a:cubicBezTo>
                      <a:cubicBezTo>
                        <a:pt x="296" y="400"/>
                        <a:pt x="271" y="130"/>
                        <a:pt x="247" y="68"/>
                      </a:cubicBezTo>
                      <a:cubicBezTo>
                        <a:pt x="225" y="25"/>
                        <a:pt x="184" y="1"/>
                        <a:pt x="14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2" name="Google Shape;9962;p63"/>
                <p:cNvSpPr/>
                <p:nvPr/>
              </p:nvSpPr>
              <p:spPr>
                <a:xfrm>
                  <a:off x="5391375" y="2881775"/>
                  <a:ext cx="6550" cy="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370" extrusionOk="0">
                      <a:moveTo>
                        <a:pt x="170" y="1"/>
                      </a:moveTo>
                      <a:cubicBezTo>
                        <a:pt x="162" y="1"/>
                        <a:pt x="154" y="5"/>
                        <a:pt x="146" y="13"/>
                      </a:cubicBezTo>
                      <a:cubicBezTo>
                        <a:pt x="1" y="170"/>
                        <a:pt x="100" y="370"/>
                        <a:pt x="162" y="370"/>
                      </a:cubicBezTo>
                      <a:cubicBezTo>
                        <a:pt x="163" y="370"/>
                        <a:pt x="164" y="370"/>
                        <a:pt x="165" y="369"/>
                      </a:cubicBezTo>
                      <a:cubicBezTo>
                        <a:pt x="232" y="363"/>
                        <a:pt x="245" y="265"/>
                        <a:pt x="257" y="173"/>
                      </a:cubicBezTo>
                      <a:cubicBezTo>
                        <a:pt x="262" y="91"/>
                        <a:pt x="212" y="1"/>
                        <a:pt x="17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3" name="Google Shape;9963;p63"/>
                <p:cNvSpPr/>
                <p:nvPr/>
              </p:nvSpPr>
              <p:spPr>
                <a:xfrm>
                  <a:off x="5377950" y="2836575"/>
                  <a:ext cx="8500" cy="2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934" extrusionOk="0">
                      <a:moveTo>
                        <a:pt x="53" y="1"/>
                      </a:moveTo>
                      <a:cubicBezTo>
                        <a:pt x="43" y="1"/>
                        <a:pt x="36" y="5"/>
                        <a:pt x="32" y="14"/>
                      </a:cubicBezTo>
                      <a:cubicBezTo>
                        <a:pt x="1" y="131"/>
                        <a:pt x="1" y="254"/>
                        <a:pt x="32" y="370"/>
                      </a:cubicBezTo>
                      <a:cubicBezTo>
                        <a:pt x="69" y="462"/>
                        <a:pt x="142" y="893"/>
                        <a:pt x="192" y="917"/>
                      </a:cubicBezTo>
                      <a:cubicBezTo>
                        <a:pt x="214" y="928"/>
                        <a:pt x="235" y="933"/>
                        <a:pt x="254" y="933"/>
                      </a:cubicBezTo>
                      <a:cubicBezTo>
                        <a:pt x="288" y="933"/>
                        <a:pt x="315" y="919"/>
                        <a:pt x="327" y="899"/>
                      </a:cubicBezTo>
                      <a:cubicBezTo>
                        <a:pt x="339" y="874"/>
                        <a:pt x="241" y="641"/>
                        <a:pt x="204" y="536"/>
                      </a:cubicBezTo>
                      <a:cubicBezTo>
                        <a:pt x="173" y="389"/>
                        <a:pt x="155" y="241"/>
                        <a:pt x="155" y="88"/>
                      </a:cubicBezTo>
                      <a:cubicBezTo>
                        <a:pt x="155" y="54"/>
                        <a:pt x="90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4" name="Google Shape;9964;p63"/>
                <p:cNvSpPr/>
                <p:nvPr/>
              </p:nvSpPr>
              <p:spPr>
                <a:xfrm>
                  <a:off x="5383350" y="2840700"/>
                  <a:ext cx="9475" cy="1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" h="700" extrusionOk="0">
                      <a:moveTo>
                        <a:pt x="41" y="0"/>
                      </a:moveTo>
                      <a:cubicBezTo>
                        <a:pt x="21" y="0"/>
                        <a:pt x="10" y="35"/>
                        <a:pt x="6" y="70"/>
                      </a:cubicBezTo>
                      <a:cubicBezTo>
                        <a:pt x="0" y="125"/>
                        <a:pt x="197" y="636"/>
                        <a:pt x="215" y="685"/>
                      </a:cubicBezTo>
                      <a:cubicBezTo>
                        <a:pt x="220" y="695"/>
                        <a:pt x="231" y="699"/>
                        <a:pt x="247" y="699"/>
                      </a:cubicBezTo>
                      <a:cubicBezTo>
                        <a:pt x="295" y="699"/>
                        <a:pt x="378" y="656"/>
                        <a:pt x="369" y="623"/>
                      </a:cubicBezTo>
                      <a:cubicBezTo>
                        <a:pt x="363" y="586"/>
                        <a:pt x="160" y="205"/>
                        <a:pt x="98" y="76"/>
                      </a:cubicBezTo>
                      <a:cubicBezTo>
                        <a:pt x="75" y="20"/>
                        <a:pt x="55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5" name="Google Shape;9965;p63"/>
                <p:cNvSpPr/>
                <p:nvPr/>
              </p:nvSpPr>
              <p:spPr>
                <a:xfrm>
                  <a:off x="5352600" y="2860375"/>
                  <a:ext cx="9400" cy="2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824" extrusionOk="0">
                      <a:moveTo>
                        <a:pt x="217" y="0"/>
                      </a:moveTo>
                      <a:cubicBezTo>
                        <a:pt x="176" y="0"/>
                        <a:pt x="137" y="11"/>
                        <a:pt x="118" y="33"/>
                      </a:cubicBezTo>
                      <a:cubicBezTo>
                        <a:pt x="75" y="88"/>
                        <a:pt x="130" y="371"/>
                        <a:pt x="111" y="482"/>
                      </a:cubicBezTo>
                      <a:cubicBezTo>
                        <a:pt x="93" y="598"/>
                        <a:pt x="1" y="654"/>
                        <a:pt x="81" y="740"/>
                      </a:cubicBezTo>
                      <a:cubicBezTo>
                        <a:pt x="129" y="791"/>
                        <a:pt x="218" y="823"/>
                        <a:pt x="284" y="823"/>
                      </a:cubicBezTo>
                      <a:cubicBezTo>
                        <a:pt x="328" y="823"/>
                        <a:pt x="361" y="809"/>
                        <a:pt x="363" y="777"/>
                      </a:cubicBezTo>
                      <a:cubicBezTo>
                        <a:pt x="376" y="703"/>
                        <a:pt x="296" y="476"/>
                        <a:pt x="327" y="371"/>
                      </a:cubicBezTo>
                      <a:cubicBezTo>
                        <a:pt x="357" y="273"/>
                        <a:pt x="370" y="168"/>
                        <a:pt x="357" y="64"/>
                      </a:cubicBezTo>
                      <a:cubicBezTo>
                        <a:pt x="343" y="23"/>
                        <a:pt x="277" y="0"/>
                        <a:pt x="21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6" name="Google Shape;9966;p63"/>
                <p:cNvSpPr/>
                <p:nvPr/>
              </p:nvSpPr>
              <p:spPr>
                <a:xfrm>
                  <a:off x="5364450" y="2862075"/>
                  <a:ext cx="7700" cy="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854" extrusionOk="0">
                      <a:moveTo>
                        <a:pt x="124" y="0"/>
                      </a:moveTo>
                      <a:cubicBezTo>
                        <a:pt x="86" y="0"/>
                        <a:pt x="52" y="10"/>
                        <a:pt x="37" y="33"/>
                      </a:cubicBezTo>
                      <a:cubicBezTo>
                        <a:pt x="0" y="88"/>
                        <a:pt x="49" y="352"/>
                        <a:pt x="62" y="475"/>
                      </a:cubicBezTo>
                      <a:cubicBezTo>
                        <a:pt x="80" y="592"/>
                        <a:pt x="6" y="684"/>
                        <a:pt x="31" y="776"/>
                      </a:cubicBezTo>
                      <a:cubicBezTo>
                        <a:pt x="45" y="826"/>
                        <a:pt x="104" y="853"/>
                        <a:pt x="160" y="853"/>
                      </a:cubicBezTo>
                      <a:cubicBezTo>
                        <a:pt x="201" y="853"/>
                        <a:pt x="240" y="838"/>
                        <a:pt x="258" y="807"/>
                      </a:cubicBezTo>
                      <a:cubicBezTo>
                        <a:pt x="307" y="733"/>
                        <a:pt x="234" y="635"/>
                        <a:pt x="215" y="512"/>
                      </a:cubicBezTo>
                      <a:cubicBezTo>
                        <a:pt x="191" y="383"/>
                        <a:pt x="271" y="137"/>
                        <a:pt x="252" y="63"/>
                      </a:cubicBezTo>
                      <a:cubicBezTo>
                        <a:pt x="241" y="23"/>
                        <a:pt x="179" y="0"/>
                        <a:pt x="12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7" name="Google Shape;9967;p63"/>
                <p:cNvSpPr/>
                <p:nvPr/>
              </p:nvSpPr>
              <p:spPr>
                <a:xfrm>
                  <a:off x="5374275" y="2863800"/>
                  <a:ext cx="6325" cy="1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" h="782" extrusionOk="0">
                      <a:moveTo>
                        <a:pt x="117" y="0"/>
                      </a:moveTo>
                      <a:cubicBezTo>
                        <a:pt x="68" y="7"/>
                        <a:pt x="25" y="50"/>
                        <a:pt x="19" y="105"/>
                      </a:cubicBezTo>
                      <a:cubicBezTo>
                        <a:pt x="0" y="209"/>
                        <a:pt x="80" y="314"/>
                        <a:pt x="80" y="425"/>
                      </a:cubicBezTo>
                      <a:cubicBezTo>
                        <a:pt x="74" y="474"/>
                        <a:pt x="68" y="523"/>
                        <a:pt x="56" y="572"/>
                      </a:cubicBezTo>
                      <a:cubicBezTo>
                        <a:pt x="37" y="621"/>
                        <a:pt x="43" y="670"/>
                        <a:pt x="62" y="720"/>
                      </a:cubicBezTo>
                      <a:cubicBezTo>
                        <a:pt x="76" y="758"/>
                        <a:pt x="113" y="781"/>
                        <a:pt x="151" y="781"/>
                      </a:cubicBezTo>
                      <a:cubicBezTo>
                        <a:pt x="162" y="781"/>
                        <a:pt x="174" y="779"/>
                        <a:pt x="185" y="775"/>
                      </a:cubicBezTo>
                      <a:cubicBezTo>
                        <a:pt x="228" y="750"/>
                        <a:pt x="252" y="701"/>
                        <a:pt x="240" y="652"/>
                      </a:cubicBezTo>
                      <a:cubicBezTo>
                        <a:pt x="234" y="603"/>
                        <a:pt x="209" y="554"/>
                        <a:pt x="197" y="504"/>
                      </a:cubicBezTo>
                      <a:cubicBezTo>
                        <a:pt x="173" y="400"/>
                        <a:pt x="209" y="283"/>
                        <a:pt x="222" y="173"/>
                      </a:cubicBezTo>
                      <a:cubicBezTo>
                        <a:pt x="222" y="136"/>
                        <a:pt x="222" y="99"/>
                        <a:pt x="203" y="62"/>
                      </a:cubicBezTo>
                      <a:cubicBezTo>
                        <a:pt x="191" y="25"/>
                        <a:pt x="154" y="7"/>
                        <a:pt x="11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8" name="Google Shape;9968;p63"/>
                <p:cNvSpPr/>
                <p:nvPr/>
              </p:nvSpPr>
              <p:spPr>
                <a:xfrm>
                  <a:off x="5383350" y="2863500"/>
                  <a:ext cx="6000" cy="1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751" extrusionOk="0">
                      <a:moveTo>
                        <a:pt x="118" y="1"/>
                      </a:moveTo>
                      <a:cubicBezTo>
                        <a:pt x="70" y="1"/>
                        <a:pt x="28" y="31"/>
                        <a:pt x="19" y="80"/>
                      </a:cubicBezTo>
                      <a:cubicBezTo>
                        <a:pt x="0" y="142"/>
                        <a:pt x="6" y="197"/>
                        <a:pt x="31" y="252"/>
                      </a:cubicBezTo>
                      <a:cubicBezTo>
                        <a:pt x="49" y="301"/>
                        <a:pt x="62" y="357"/>
                        <a:pt x="62" y="406"/>
                      </a:cubicBezTo>
                      <a:cubicBezTo>
                        <a:pt x="62" y="455"/>
                        <a:pt x="55" y="498"/>
                        <a:pt x="43" y="547"/>
                      </a:cubicBezTo>
                      <a:cubicBezTo>
                        <a:pt x="31" y="590"/>
                        <a:pt x="31" y="633"/>
                        <a:pt x="43" y="682"/>
                      </a:cubicBezTo>
                      <a:cubicBezTo>
                        <a:pt x="54" y="722"/>
                        <a:pt x="91" y="751"/>
                        <a:pt x="135" y="751"/>
                      </a:cubicBezTo>
                      <a:cubicBezTo>
                        <a:pt x="139" y="751"/>
                        <a:pt x="143" y="751"/>
                        <a:pt x="148" y="750"/>
                      </a:cubicBezTo>
                      <a:cubicBezTo>
                        <a:pt x="209" y="744"/>
                        <a:pt x="240" y="670"/>
                        <a:pt x="234" y="615"/>
                      </a:cubicBezTo>
                      <a:cubicBezTo>
                        <a:pt x="228" y="553"/>
                        <a:pt x="197" y="498"/>
                        <a:pt x="185" y="437"/>
                      </a:cubicBezTo>
                      <a:cubicBezTo>
                        <a:pt x="172" y="338"/>
                        <a:pt x="209" y="240"/>
                        <a:pt x="209" y="142"/>
                      </a:cubicBezTo>
                      <a:cubicBezTo>
                        <a:pt x="221" y="92"/>
                        <a:pt x="197" y="37"/>
                        <a:pt x="154" y="6"/>
                      </a:cubicBezTo>
                      <a:cubicBezTo>
                        <a:pt x="142" y="3"/>
                        <a:pt x="130" y="1"/>
                        <a:pt x="11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9" name="Google Shape;9969;p63"/>
                <p:cNvSpPr/>
                <p:nvPr/>
              </p:nvSpPr>
              <p:spPr>
                <a:xfrm>
                  <a:off x="5390400" y="2862850"/>
                  <a:ext cx="6650" cy="1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656" extrusionOk="0">
                      <a:moveTo>
                        <a:pt x="82" y="1"/>
                      </a:moveTo>
                      <a:cubicBezTo>
                        <a:pt x="77" y="1"/>
                        <a:pt x="73" y="1"/>
                        <a:pt x="68" y="2"/>
                      </a:cubicBezTo>
                      <a:cubicBezTo>
                        <a:pt x="25" y="8"/>
                        <a:pt x="1" y="51"/>
                        <a:pt x="13" y="94"/>
                      </a:cubicBezTo>
                      <a:cubicBezTo>
                        <a:pt x="50" y="211"/>
                        <a:pt x="68" y="340"/>
                        <a:pt x="68" y="463"/>
                      </a:cubicBezTo>
                      <a:cubicBezTo>
                        <a:pt x="68" y="499"/>
                        <a:pt x="75" y="536"/>
                        <a:pt x="81" y="573"/>
                      </a:cubicBezTo>
                      <a:cubicBezTo>
                        <a:pt x="93" y="604"/>
                        <a:pt x="118" y="635"/>
                        <a:pt x="148" y="647"/>
                      </a:cubicBezTo>
                      <a:cubicBezTo>
                        <a:pt x="160" y="653"/>
                        <a:pt x="171" y="655"/>
                        <a:pt x="182" y="655"/>
                      </a:cubicBezTo>
                      <a:cubicBezTo>
                        <a:pt x="207" y="655"/>
                        <a:pt x="230" y="642"/>
                        <a:pt x="247" y="616"/>
                      </a:cubicBezTo>
                      <a:cubicBezTo>
                        <a:pt x="265" y="573"/>
                        <a:pt x="234" y="524"/>
                        <a:pt x="210" y="481"/>
                      </a:cubicBezTo>
                      <a:cubicBezTo>
                        <a:pt x="185" y="432"/>
                        <a:pt x="173" y="370"/>
                        <a:pt x="173" y="309"/>
                      </a:cubicBezTo>
                      <a:cubicBezTo>
                        <a:pt x="173" y="272"/>
                        <a:pt x="185" y="229"/>
                        <a:pt x="191" y="186"/>
                      </a:cubicBezTo>
                      <a:cubicBezTo>
                        <a:pt x="198" y="143"/>
                        <a:pt x="191" y="100"/>
                        <a:pt x="173" y="57"/>
                      </a:cubicBezTo>
                      <a:cubicBezTo>
                        <a:pt x="156" y="24"/>
                        <a:pt x="120" y="1"/>
                        <a:pt x="8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0" name="Google Shape;9970;p63"/>
                <p:cNvSpPr/>
                <p:nvPr/>
              </p:nvSpPr>
              <p:spPr>
                <a:xfrm>
                  <a:off x="5364275" y="2559325"/>
                  <a:ext cx="40600" cy="3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4" h="1295" extrusionOk="0">
                      <a:moveTo>
                        <a:pt x="1120" y="0"/>
                      </a:moveTo>
                      <a:cubicBezTo>
                        <a:pt x="1028" y="0"/>
                        <a:pt x="933" y="17"/>
                        <a:pt x="843" y="27"/>
                      </a:cubicBezTo>
                      <a:cubicBezTo>
                        <a:pt x="702" y="34"/>
                        <a:pt x="554" y="52"/>
                        <a:pt x="413" y="77"/>
                      </a:cubicBezTo>
                      <a:cubicBezTo>
                        <a:pt x="271" y="107"/>
                        <a:pt x="148" y="193"/>
                        <a:pt x="69" y="316"/>
                      </a:cubicBezTo>
                      <a:cubicBezTo>
                        <a:pt x="19" y="408"/>
                        <a:pt x="1" y="519"/>
                        <a:pt x="19" y="624"/>
                      </a:cubicBezTo>
                      <a:cubicBezTo>
                        <a:pt x="76" y="1013"/>
                        <a:pt x="413" y="1294"/>
                        <a:pt x="796" y="1294"/>
                      </a:cubicBezTo>
                      <a:cubicBezTo>
                        <a:pt x="830" y="1294"/>
                        <a:pt x="864" y="1292"/>
                        <a:pt x="898" y="1287"/>
                      </a:cubicBezTo>
                      <a:cubicBezTo>
                        <a:pt x="1322" y="1226"/>
                        <a:pt x="1624" y="833"/>
                        <a:pt x="1562" y="408"/>
                      </a:cubicBezTo>
                      <a:cubicBezTo>
                        <a:pt x="1550" y="261"/>
                        <a:pt x="1470" y="132"/>
                        <a:pt x="1341" y="52"/>
                      </a:cubicBezTo>
                      <a:cubicBezTo>
                        <a:pt x="1273" y="13"/>
                        <a:pt x="1198" y="0"/>
                        <a:pt x="112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1" name="Google Shape;9971;p63"/>
                <p:cNvSpPr/>
                <p:nvPr/>
              </p:nvSpPr>
              <p:spPr>
                <a:xfrm>
                  <a:off x="5404400" y="1818475"/>
                  <a:ext cx="538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" h="8154" extrusionOk="0">
                      <a:moveTo>
                        <a:pt x="560" y="0"/>
                      </a:moveTo>
                      <a:cubicBezTo>
                        <a:pt x="399" y="0"/>
                        <a:pt x="257" y="58"/>
                        <a:pt x="191" y="188"/>
                      </a:cubicBezTo>
                      <a:cubicBezTo>
                        <a:pt x="0" y="569"/>
                        <a:pt x="344" y="1079"/>
                        <a:pt x="467" y="1294"/>
                      </a:cubicBezTo>
                      <a:cubicBezTo>
                        <a:pt x="639" y="1589"/>
                        <a:pt x="1131" y="5572"/>
                        <a:pt x="1125" y="6144"/>
                      </a:cubicBezTo>
                      <a:cubicBezTo>
                        <a:pt x="1119" y="6722"/>
                        <a:pt x="873" y="7638"/>
                        <a:pt x="1002" y="7976"/>
                      </a:cubicBezTo>
                      <a:cubicBezTo>
                        <a:pt x="1050" y="8102"/>
                        <a:pt x="1206" y="8153"/>
                        <a:pt x="1387" y="8153"/>
                      </a:cubicBezTo>
                      <a:cubicBezTo>
                        <a:pt x="1698" y="8153"/>
                        <a:pt x="2081" y="8003"/>
                        <a:pt x="2109" y="7828"/>
                      </a:cubicBezTo>
                      <a:cubicBezTo>
                        <a:pt x="2152" y="7552"/>
                        <a:pt x="1875" y="7423"/>
                        <a:pt x="1789" y="6974"/>
                      </a:cubicBezTo>
                      <a:cubicBezTo>
                        <a:pt x="1703" y="6531"/>
                        <a:pt x="1469" y="4866"/>
                        <a:pt x="1451" y="3802"/>
                      </a:cubicBezTo>
                      <a:cubicBezTo>
                        <a:pt x="1426" y="2739"/>
                        <a:pt x="1297" y="1036"/>
                        <a:pt x="1279" y="544"/>
                      </a:cubicBezTo>
                      <a:cubicBezTo>
                        <a:pt x="1262" y="222"/>
                        <a:pt x="876" y="0"/>
                        <a:pt x="56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2" name="Google Shape;9972;p63"/>
                <p:cNvSpPr/>
                <p:nvPr/>
              </p:nvSpPr>
              <p:spPr>
                <a:xfrm>
                  <a:off x="5425475" y="2022800"/>
                  <a:ext cx="67000" cy="1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0" h="7429" extrusionOk="0">
                      <a:moveTo>
                        <a:pt x="896" y="707"/>
                      </a:moveTo>
                      <a:cubicBezTo>
                        <a:pt x="968" y="707"/>
                        <a:pt x="1044" y="749"/>
                        <a:pt x="1087" y="848"/>
                      </a:cubicBezTo>
                      <a:cubicBezTo>
                        <a:pt x="1395" y="1542"/>
                        <a:pt x="1745" y="4634"/>
                        <a:pt x="1745" y="4634"/>
                      </a:cubicBezTo>
                      <a:cubicBezTo>
                        <a:pt x="1640" y="3767"/>
                        <a:pt x="749" y="1075"/>
                        <a:pt x="731" y="885"/>
                      </a:cubicBezTo>
                      <a:cubicBezTo>
                        <a:pt x="720" y="777"/>
                        <a:pt x="804" y="707"/>
                        <a:pt x="896" y="707"/>
                      </a:cubicBezTo>
                      <a:close/>
                      <a:moveTo>
                        <a:pt x="1210" y="1"/>
                      </a:moveTo>
                      <a:cubicBezTo>
                        <a:pt x="1075" y="1"/>
                        <a:pt x="773" y="232"/>
                        <a:pt x="449" y="232"/>
                      </a:cubicBezTo>
                      <a:cubicBezTo>
                        <a:pt x="357" y="232"/>
                        <a:pt x="264" y="213"/>
                        <a:pt x="171" y="165"/>
                      </a:cubicBezTo>
                      <a:cubicBezTo>
                        <a:pt x="166" y="163"/>
                        <a:pt x="162" y="162"/>
                        <a:pt x="158" y="162"/>
                      </a:cubicBezTo>
                      <a:cubicBezTo>
                        <a:pt x="1" y="162"/>
                        <a:pt x="635" y="2156"/>
                        <a:pt x="971" y="3583"/>
                      </a:cubicBezTo>
                      <a:cubicBezTo>
                        <a:pt x="1309" y="5046"/>
                        <a:pt x="1788" y="7037"/>
                        <a:pt x="1911" y="7234"/>
                      </a:cubicBezTo>
                      <a:cubicBezTo>
                        <a:pt x="1986" y="7352"/>
                        <a:pt x="2191" y="7428"/>
                        <a:pt x="2363" y="7428"/>
                      </a:cubicBezTo>
                      <a:cubicBezTo>
                        <a:pt x="2486" y="7428"/>
                        <a:pt x="2592" y="7388"/>
                        <a:pt x="2618" y="7296"/>
                      </a:cubicBezTo>
                      <a:cubicBezTo>
                        <a:pt x="2679" y="7074"/>
                        <a:pt x="1616" y="780"/>
                        <a:pt x="1272" y="36"/>
                      </a:cubicBezTo>
                      <a:cubicBezTo>
                        <a:pt x="1259" y="11"/>
                        <a:pt x="1238" y="1"/>
                        <a:pt x="121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3" name="Google Shape;9973;p63"/>
                <p:cNvSpPr/>
                <p:nvPr/>
              </p:nvSpPr>
              <p:spPr>
                <a:xfrm>
                  <a:off x="5465400" y="2212350"/>
                  <a:ext cx="15075" cy="3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" h="1486" extrusionOk="0">
                      <a:moveTo>
                        <a:pt x="381" y="0"/>
                      </a:moveTo>
                      <a:cubicBezTo>
                        <a:pt x="363" y="0"/>
                        <a:pt x="344" y="3"/>
                        <a:pt x="326" y="9"/>
                      </a:cubicBezTo>
                      <a:cubicBezTo>
                        <a:pt x="234" y="39"/>
                        <a:pt x="197" y="150"/>
                        <a:pt x="179" y="242"/>
                      </a:cubicBezTo>
                      <a:lnTo>
                        <a:pt x="56" y="740"/>
                      </a:lnTo>
                      <a:cubicBezTo>
                        <a:pt x="19" y="857"/>
                        <a:pt x="0" y="980"/>
                        <a:pt x="7" y="1103"/>
                      </a:cubicBezTo>
                      <a:cubicBezTo>
                        <a:pt x="7" y="1232"/>
                        <a:pt x="62" y="1349"/>
                        <a:pt x="160" y="1435"/>
                      </a:cubicBezTo>
                      <a:cubicBezTo>
                        <a:pt x="206" y="1469"/>
                        <a:pt x="262" y="1486"/>
                        <a:pt x="318" y="1486"/>
                      </a:cubicBezTo>
                      <a:cubicBezTo>
                        <a:pt x="383" y="1486"/>
                        <a:pt x="449" y="1463"/>
                        <a:pt x="498" y="1416"/>
                      </a:cubicBezTo>
                      <a:cubicBezTo>
                        <a:pt x="548" y="1349"/>
                        <a:pt x="572" y="1269"/>
                        <a:pt x="566" y="1183"/>
                      </a:cubicBezTo>
                      <a:cubicBezTo>
                        <a:pt x="566" y="1103"/>
                        <a:pt x="541" y="1023"/>
                        <a:pt x="535" y="937"/>
                      </a:cubicBezTo>
                      <a:cubicBezTo>
                        <a:pt x="517" y="740"/>
                        <a:pt x="591" y="543"/>
                        <a:pt x="597" y="341"/>
                      </a:cubicBezTo>
                      <a:cubicBezTo>
                        <a:pt x="603" y="255"/>
                        <a:pt x="584" y="168"/>
                        <a:pt x="548" y="95"/>
                      </a:cubicBezTo>
                      <a:cubicBezTo>
                        <a:pt x="509" y="33"/>
                        <a:pt x="445" y="0"/>
                        <a:pt x="38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4" name="Google Shape;9974;p63"/>
                <p:cNvSpPr/>
                <p:nvPr/>
              </p:nvSpPr>
              <p:spPr>
                <a:xfrm>
                  <a:off x="5465850" y="2254150"/>
                  <a:ext cx="1002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624" extrusionOk="0">
                      <a:moveTo>
                        <a:pt x="188" y="0"/>
                      </a:moveTo>
                      <a:cubicBezTo>
                        <a:pt x="152" y="0"/>
                        <a:pt x="117" y="14"/>
                        <a:pt x="87" y="39"/>
                      </a:cubicBezTo>
                      <a:cubicBezTo>
                        <a:pt x="56" y="70"/>
                        <a:pt x="38" y="107"/>
                        <a:pt x="32" y="150"/>
                      </a:cubicBezTo>
                      <a:cubicBezTo>
                        <a:pt x="1" y="316"/>
                        <a:pt x="38" y="488"/>
                        <a:pt x="142" y="623"/>
                      </a:cubicBezTo>
                      <a:cubicBezTo>
                        <a:pt x="314" y="568"/>
                        <a:pt x="400" y="254"/>
                        <a:pt x="376" y="76"/>
                      </a:cubicBezTo>
                      <a:cubicBezTo>
                        <a:pt x="333" y="45"/>
                        <a:pt x="284" y="21"/>
                        <a:pt x="234" y="9"/>
                      </a:cubicBezTo>
                      <a:cubicBezTo>
                        <a:pt x="219" y="3"/>
                        <a:pt x="203" y="0"/>
                        <a:pt x="18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5" name="Google Shape;9975;p63"/>
                <p:cNvSpPr/>
                <p:nvPr/>
              </p:nvSpPr>
              <p:spPr>
                <a:xfrm>
                  <a:off x="5466175" y="2275925"/>
                  <a:ext cx="58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417" extrusionOk="0">
                      <a:moveTo>
                        <a:pt x="145" y="0"/>
                      </a:moveTo>
                      <a:cubicBezTo>
                        <a:pt x="112" y="0"/>
                        <a:pt x="79" y="14"/>
                        <a:pt x="56" y="41"/>
                      </a:cubicBezTo>
                      <a:cubicBezTo>
                        <a:pt x="19" y="84"/>
                        <a:pt x="0" y="152"/>
                        <a:pt x="19" y="207"/>
                      </a:cubicBezTo>
                      <a:cubicBezTo>
                        <a:pt x="37" y="269"/>
                        <a:pt x="62" y="324"/>
                        <a:pt x="92" y="373"/>
                      </a:cubicBezTo>
                      <a:cubicBezTo>
                        <a:pt x="105" y="392"/>
                        <a:pt x="117" y="416"/>
                        <a:pt x="142" y="416"/>
                      </a:cubicBezTo>
                      <a:cubicBezTo>
                        <a:pt x="160" y="416"/>
                        <a:pt x="185" y="385"/>
                        <a:pt x="197" y="355"/>
                      </a:cubicBezTo>
                      <a:cubicBezTo>
                        <a:pt x="228" y="250"/>
                        <a:pt x="234" y="139"/>
                        <a:pt x="221" y="29"/>
                      </a:cubicBezTo>
                      <a:cubicBezTo>
                        <a:pt x="199" y="9"/>
                        <a:pt x="172" y="0"/>
                        <a:pt x="14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6" name="Google Shape;9976;p63"/>
                <p:cNvSpPr/>
                <p:nvPr/>
              </p:nvSpPr>
              <p:spPr>
                <a:xfrm>
                  <a:off x="5483225" y="2216675"/>
                  <a:ext cx="13400" cy="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1484" extrusionOk="0">
                      <a:moveTo>
                        <a:pt x="248" y="1"/>
                      </a:moveTo>
                      <a:cubicBezTo>
                        <a:pt x="187" y="1"/>
                        <a:pt x="133" y="31"/>
                        <a:pt x="99" y="82"/>
                      </a:cubicBezTo>
                      <a:cubicBezTo>
                        <a:pt x="62" y="137"/>
                        <a:pt x="37" y="198"/>
                        <a:pt x="31" y="266"/>
                      </a:cubicBezTo>
                      <a:cubicBezTo>
                        <a:pt x="0" y="530"/>
                        <a:pt x="0" y="801"/>
                        <a:pt x="31" y="1065"/>
                      </a:cubicBezTo>
                      <a:cubicBezTo>
                        <a:pt x="37" y="1163"/>
                        <a:pt x="56" y="1256"/>
                        <a:pt x="99" y="1348"/>
                      </a:cubicBezTo>
                      <a:cubicBezTo>
                        <a:pt x="140" y="1429"/>
                        <a:pt x="219" y="1483"/>
                        <a:pt x="311" y="1483"/>
                      </a:cubicBezTo>
                      <a:cubicBezTo>
                        <a:pt x="316" y="1483"/>
                        <a:pt x="321" y="1483"/>
                        <a:pt x="326" y="1483"/>
                      </a:cubicBezTo>
                      <a:cubicBezTo>
                        <a:pt x="412" y="1465"/>
                        <a:pt x="480" y="1403"/>
                        <a:pt x="505" y="1323"/>
                      </a:cubicBezTo>
                      <a:cubicBezTo>
                        <a:pt x="529" y="1243"/>
                        <a:pt x="535" y="1157"/>
                        <a:pt x="529" y="1077"/>
                      </a:cubicBezTo>
                      <a:cubicBezTo>
                        <a:pt x="529" y="788"/>
                        <a:pt x="492" y="500"/>
                        <a:pt x="425" y="217"/>
                      </a:cubicBezTo>
                      <a:cubicBezTo>
                        <a:pt x="400" y="125"/>
                        <a:pt x="357" y="20"/>
                        <a:pt x="265" y="2"/>
                      </a:cubicBezTo>
                      <a:cubicBezTo>
                        <a:pt x="259" y="1"/>
                        <a:pt x="253" y="1"/>
                        <a:pt x="24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7" name="Google Shape;9977;p63"/>
                <p:cNvSpPr/>
                <p:nvPr/>
              </p:nvSpPr>
              <p:spPr>
                <a:xfrm>
                  <a:off x="5489075" y="2258950"/>
                  <a:ext cx="10300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912" extrusionOk="0">
                      <a:moveTo>
                        <a:pt x="191" y="1"/>
                      </a:moveTo>
                      <a:cubicBezTo>
                        <a:pt x="111" y="1"/>
                        <a:pt x="55" y="87"/>
                        <a:pt x="31" y="173"/>
                      </a:cubicBezTo>
                      <a:cubicBezTo>
                        <a:pt x="0" y="327"/>
                        <a:pt x="6" y="487"/>
                        <a:pt x="49" y="640"/>
                      </a:cubicBezTo>
                      <a:cubicBezTo>
                        <a:pt x="55" y="708"/>
                        <a:pt x="80" y="769"/>
                        <a:pt x="111" y="825"/>
                      </a:cubicBezTo>
                      <a:cubicBezTo>
                        <a:pt x="144" y="881"/>
                        <a:pt x="204" y="911"/>
                        <a:pt x="266" y="911"/>
                      </a:cubicBezTo>
                      <a:cubicBezTo>
                        <a:pt x="271" y="911"/>
                        <a:pt x="277" y="911"/>
                        <a:pt x="283" y="911"/>
                      </a:cubicBezTo>
                      <a:cubicBezTo>
                        <a:pt x="363" y="880"/>
                        <a:pt x="412" y="806"/>
                        <a:pt x="406" y="726"/>
                      </a:cubicBezTo>
                      <a:cubicBezTo>
                        <a:pt x="400" y="646"/>
                        <a:pt x="387" y="573"/>
                        <a:pt x="369" y="493"/>
                      </a:cubicBezTo>
                      <a:cubicBezTo>
                        <a:pt x="363" y="401"/>
                        <a:pt x="369" y="308"/>
                        <a:pt x="363" y="216"/>
                      </a:cubicBezTo>
                      <a:cubicBezTo>
                        <a:pt x="357" y="161"/>
                        <a:pt x="344" y="112"/>
                        <a:pt x="320" y="69"/>
                      </a:cubicBezTo>
                      <a:cubicBezTo>
                        <a:pt x="289" y="26"/>
                        <a:pt x="240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8" name="Google Shape;9978;p63"/>
                <p:cNvSpPr/>
                <p:nvPr/>
              </p:nvSpPr>
              <p:spPr>
                <a:xfrm>
                  <a:off x="5483075" y="2286450"/>
                  <a:ext cx="11075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688" extrusionOk="0">
                      <a:moveTo>
                        <a:pt x="330" y="1"/>
                      </a:moveTo>
                      <a:cubicBezTo>
                        <a:pt x="327" y="1"/>
                        <a:pt x="323" y="1"/>
                        <a:pt x="320" y="1"/>
                      </a:cubicBezTo>
                      <a:cubicBezTo>
                        <a:pt x="259" y="20"/>
                        <a:pt x="234" y="81"/>
                        <a:pt x="215" y="136"/>
                      </a:cubicBezTo>
                      <a:cubicBezTo>
                        <a:pt x="172" y="247"/>
                        <a:pt x="117" y="358"/>
                        <a:pt x="56" y="462"/>
                      </a:cubicBezTo>
                      <a:cubicBezTo>
                        <a:pt x="37" y="493"/>
                        <a:pt x="19" y="530"/>
                        <a:pt x="6" y="567"/>
                      </a:cubicBezTo>
                      <a:cubicBezTo>
                        <a:pt x="0" y="604"/>
                        <a:pt x="6" y="641"/>
                        <a:pt x="31" y="665"/>
                      </a:cubicBezTo>
                      <a:cubicBezTo>
                        <a:pt x="47" y="681"/>
                        <a:pt x="67" y="688"/>
                        <a:pt x="87" y="688"/>
                      </a:cubicBezTo>
                      <a:cubicBezTo>
                        <a:pt x="130" y="688"/>
                        <a:pt x="176" y="658"/>
                        <a:pt x="197" y="616"/>
                      </a:cubicBezTo>
                      <a:cubicBezTo>
                        <a:pt x="228" y="561"/>
                        <a:pt x="252" y="499"/>
                        <a:pt x="271" y="432"/>
                      </a:cubicBezTo>
                      <a:cubicBezTo>
                        <a:pt x="302" y="376"/>
                        <a:pt x="338" y="327"/>
                        <a:pt x="381" y="278"/>
                      </a:cubicBezTo>
                      <a:cubicBezTo>
                        <a:pt x="424" y="235"/>
                        <a:pt x="443" y="173"/>
                        <a:pt x="443" y="112"/>
                      </a:cubicBezTo>
                      <a:cubicBezTo>
                        <a:pt x="437" y="48"/>
                        <a:pt x="388" y="1"/>
                        <a:pt x="3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9" name="Google Shape;9979;p63"/>
                <p:cNvSpPr/>
                <p:nvPr/>
              </p:nvSpPr>
              <p:spPr>
                <a:xfrm>
                  <a:off x="5478150" y="2306150"/>
                  <a:ext cx="5250" cy="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320" extrusionOk="0">
                      <a:moveTo>
                        <a:pt x="154" y="0"/>
                      </a:moveTo>
                      <a:cubicBezTo>
                        <a:pt x="87" y="6"/>
                        <a:pt x="25" y="55"/>
                        <a:pt x="13" y="117"/>
                      </a:cubicBezTo>
                      <a:cubicBezTo>
                        <a:pt x="1" y="184"/>
                        <a:pt x="1" y="252"/>
                        <a:pt x="19" y="320"/>
                      </a:cubicBezTo>
                      <a:cubicBezTo>
                        <a:pt x="148" y="270"/>
                        <a:pt x="210" y="123"/>
                        <a:pt x="15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0" name="Google Shape;9980;p63"/>
                <p:cNvSpPr/>
                <p:nvPr/>
              </p:nvSpPr>
              <p:spPr>
                <a:xfrm>
                  <a:off x="5312500" y="1823150"/>
                  <a:ext cx="82800" cy="1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7852" extrusionOk="0">
                      <a:moveTo>
                        <a:pt x="621" y="1"/>
                      </a:moveTo>
                      <a:cubicBezTo>
                        <a:pt x="621" y="1"/>
                        <a:pt x="326" y="25"/>
                        <a:pt x="0" y="25"/>
                      </a:cubicBezTo>
                      <a:lnTo>
                        <a:pt x="0" y="4937"/>
                      </a:lnTo>
                      <a:cubicBezTo>
                        <a:pt x="0" y="4937"/>
                        <a:pt x="1009" y="5342"/>
                        <a:pt x="1316" y="6092"/>
                      </a:cubicBezTo>
                      <a:cubicBezTo>
                        <a:pt x="1617" y="6842"/>
                        <a:pt x="1961" y="7801"/>
                        <a:pt x="2527" y="7850"/>
                      </a:cubicBezTo>
                      <a:cubicBezTo>
                        <a:pt x="2538" y="7851"/>
                        <a:pt x="2549" y="7852"/>
                        <a:pt x="2560" y="7852"/>
                      </a:cubicBezTo>
                      <a:cubicBezTo>
                        <a:pt x="3095" y="7852"/>
                        <a:pt x="3312" y="6839"/>
                        <a:pt x="3215" y="6682"/>
                      </a:cubicBezTo>
                      <a:cubicBezTo>
                        <a:pt x="3207" y="6668"/>
                        <a:pt x="3197" y="6662"/>
                        <a:pt x="3185" y="6662"/>
                      </a:cubicBezTo>
                      <a:cubicBezTo>
                        <a:pt x="3069" y="6662"/>
                        <a:pt x="2813" y="7318"/>
                        <a:pt x="2558" y="7318"/>
                      </a:cubicBezTo>
                      <a:cubicBezTo>
                        <a:pt x="2549" y="7318"/>
                        <a:pt x="2541" y="7317"/>
                        <a:pt x="2533" y="7315"/>
                      </a:cubicBezTo>
                      <a:cubicBezTo>
                        <a:pt x="2250" y="7260"/>
                        <a:pt x="2109" y="6400"/>
                        <a:pt x="1611" y="5619"/>
                      </a:cubicBezTo>
                      <a:cubicBezTo>
                        <a:pt x="1101" y="4808"/>
                        <a:pt x="701" y="4562"/>
                        <a:pt x="621" y="4494"/>
                      </a:cubicBezTo>
                      <a:cubicBezTo>
                        <a:pt x="548" y="4427"/>
                        <a:pt x="621" y="1"/>
                        <a:pt x="62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1" name="Google Shape;9981;p63"/>
                <p:cNvSpPr/>
                <p:nvPr/>
              </p:nvSpPr>
              <p:spPr>
                <a:xfrm>
                  <a:off x="5324175" y="1823375"/>
                  <a:ext cx="68925" cy="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7" h="557" extrusionOk="0">
                      <a:moveTo>
                        <a:pt x="2241" y="0"/>
                      </a:moveTo>
                      <a:cubicBezTo>
                        <a:pt x="2193" y="0"/>
                        <a:pt x="2141" y="3"/>
                        <a:pt x="2084" y="10"/>
                      </a:cubicBezTo>
                      <a:cubicBezTo>
                        <a:pt x="1773" y="49"/>
                        <a:pt x="1071" y="56"/>
                        <a:pt x="587" y="56"/>
                      </a:cubicBezTo>
                      <a:cubicBezTo>
                        <a:pt x="298" y="56"/>
                        <a:pt x="87" y="53"/>
                        <a:pt x="87" y="53"/>
                      </a:cubicBezTo>
                      <a:lnTo>
                        <a:pt x="1" y="490"/>
                      </a:lnTo>
                      <a:cubicBezTo>
                        <a:pt x="210" y="537"/>
                        <a:pt x="490" y="556"/>
                        <a:pt x="791" y="556"/>
                      </a:cubicBezTo>
                      <a:cubicBezTo>
                        <a:pt x="1620" y="556"/>
                        <a:pt x="2602" y="411"/>
                        <a:pt x="2674" y="312"/>
                      </a:cubicBezTo>
                      <a:cubicBezTo>
                        <a:pt x="2756" y="197"/>
                        <a:pt x="2620" y="0"/>
                        <a:pt x="224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2" name="Google Shape;9982;p63"/>
                <p:cNvSpPr/>
                <p:nvPr/>
              </p:nvSpPr>
              <p:spPr>
                <a:xfrm>
                  <a:off x="5316650" y="1794500"/>
                  <a:ext cx="352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402" extrusionOk="0">
                      <a:moveTo>
                        <a:pt x="1162" y="0"/>
                      </a:moveTo>
                      <a:cubicBezTo>
                        <a:pt x="1134" y="0"/>
                        <a:pt x="1103" y="3"/>
                        <a:pt x="1070" y="10"/>
                      </a:cubicBezTo>
                      <a:cubicBezTo>
                        <a:pt x="812" y="59"/>
                        <a:pt x="50" y="71"/>
                        <a:pt x="50" y="71"/>
                      </a:cubicBezTo>
                      <a:lnTo>
                        <a:pt x="0" y="366"/>
                      </a:lnTo>
                      <a:cubicBezTo>
                        <a:pt x="90" y="391"/>
                        <a:pt x="205" y="401"/>
                        <a:pt x="330" y="401"/>
                      </a:cubicBezTo>
                      <a:cubicBezTo>
                        <a:pt x="765" y="401"/>
                        <a:pt x="1322" y="278"/>
                        <a:pt x="1365" y="206"/>
                      </a:cubicBezTo>
                      <a:cubicBezTo>
                        <a:pt x="1408" y="126"/>
                        <a:pt x="1344" y="0"/>
                        <a:pt x="116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3" name="Google Shape;9983;p63"/>
                <p:cNvSpPr/>
                <p:nvPr/>
              </p:nvSpPr>
              <p:spPr>
                <a:xfrm>
                  <a:off x="5312650" y="1779250"/>
                  <a:ext cx="27375" cy="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370" extrusionOk="0">
                      <a:moveTo>
                        <a:pt x="915" y="1"/>
                      </a:moveTo>
                      <a:cubicBezTo>
                        <a:pt x="892" y="1"/>
                        <a:pt x="865" y="4"/>
                        <a:pt x="837" y="11"/>
                      </a:cubicBezTo>
                      <a:cubicBezTo>
                        <a:pt x="634" y="54"/>
                        <a:pt x="44" y="79"/>
                        <a:pt x="44" y="79"/>
                      </a:cubicBezTo>
                      <a:lnTo>
                        <a:pt x="1" y="343"/>
                      </a:lnTo>
                      <a:cubicBezTo>
                        <a:pt x="63" y="362"/>
                        <a:pt x="141" y="370"/>
                        <a:pt x="227" y="370"/>
                      </a:cubicBezTo>
                      <a:cubicBezTo>
                        <a:pt x="568" y="370"/>
                        <a:pt x="1028" y="247"/>
                        <a:pt x="1058" y="183"/>
                      </a:cubicBezTo>
                      <a:cubicBezTo>
                        <a:pt x="1095" y="110"/>
                        <a:pt x="1051" y="1"/>
                        <a:pt x="91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4" name="Google Shape;9984;p63"/>
                <p:cNvSpPr/>
                <p:nvPr/>
              </p:nvSpPr>
              <p:spPr>
                <a:xfrm>
                  <a:off x="5314650" y="1973650"/>
                  <a:ext cx="2542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340" extrusionOk="0">
                      <a:moveTo>
                        <a:pt x="835" y="1"/>
                      </a:moveTo>
                      <a:cubicBezTo>
                        <a:pt x="820" y="1"/>
                        <a:pt x="804" y="2"/>
                        <a:pt x="787" y="5"/>
                      </a:cubicBezTo>
                      <a:cubicBezTo>
                        <a:pt x="719" y="16"/>
                        <a:pt x="597" y="20"/>
                        <a:pt x="474" y="20"/>
                      </a:cubicBezTo>
                      <a:cubicBezTo>
                        <a:pt x="277" y="20"/>
                        <a:pt x="74" y="11"/>
                        <a:pt x="74" y="11"/>
                      </a:cubicBezTo>
                      <a:lnTo>
                        <a:pt x="1" y="287"/>
                      </a:lnTo>
                      <a:cubicBezTo>
                        <a:pt x="81" y="325"/>
                        <a:pt x="198" y="339"/>
                        <a:pt x="323" y="339"/>
                      </a:cubicBezTo>
                      <a:cubicBezTo>
                        <a:pt x="609" y="339"/>
                        <a:pt x="937" y="263"/>
                        <a:pt x="972" y="208"/>
                      </a:cubicBezTo>
                      <a:cubicBezTo>
                        <a:pt x="1016" y="129"/>
                        <a:pt x="980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5" name="Google Shape;9985;p63"/>
                <p:cNvSpPr/>
                <p:nvPr/>
              </p:nvSpPr>
              <p:spPr>
                <a:xfrm>
                  <a:off x="5314650" y="1991775"/>
                  <a:ext cx="2542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340" extrusionOk="0">
                      <a:moveTo>
                        <a:pt x="841" y="1"/>
                      </a:moveTo>
                      <a:cubicBezTo>
                        <a:pt x="826" y="1"/>
                        <a:pt x="810" y="2"/>
                        <a:pt x="793" y="5"/>
                      </a:cubicBezTo>
                      <a:cubicBezTo>
                        <a:pt x="723" y="17"/>
                        <a:pt x="600" y="20"/>
                        <a:pt x="476" y="20"/>
                      </a:cubicBezTo>
                      <a:cubicBezTo>
                        <a:pt x="277" y="20"/>
                        <a:pt x="74" y="11"/>
                        <a:pt x="74" y="11"/>
                      </a:cubicBezTo>
                      <a:lnTo>
                        <a:pt x="1" y="288"/>
                      </a:lnTo>
                      <a:cubicBezTo>
                        <a:pt x="81" y="325"/>
                        <a:pt x="198" y="340"/>
                        <a:pt x="323" y="340"/>
                      </a:cubicBezTo>
                      <a:cubicBezTo>
                        <a:pt x="609" y="340"/>
                        <a:pt x="937" y="263"/>
                        <a:pt x="972" y="208"/>
                      </a:cubicBezTo>
                      <a:cubicBezTo>
                        <a:pt x="1016" y="130"/>
                        <a:pt x="985" y="1"/>
                        <a:pt x="84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6" name="Google Shape;9986;p63"/>
                <p:cNvSpPr/>
                <p:nvPr/>
              </p:nvSpPr>
              <p:spPr>
                <a:xfrm>
                  <a:off x="5314650" y="2009925"/>
                  <a:ext cx="25425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341" extrusionOk="0">
                      <a:moveTo>
                        <a:pt x="841" y="0"/>
                      </a:moveTo>
                      <a:cubicBezTo>
                        <a:pt x="826" y="0"/>
                        <a:pt x="810" y="1"/>
                        <a:pt x="793" y="4"/>
                      </a:cubicBezTo>
                      <a:cubicBezTo>
                        <a:pt x="724" y="18"/>
                        <a:pt x="606" y="22"/>
                        <a:pt x="485" y="22"/>
                      </a:cubicBezTo>
                      <a:cubicBezTo>
                        <a:pt x="283" y="22"/>
                        <a:pt x="74" y="10"/>
                        <a:pt x="74" y="10"/>
                      </a:cubicBezTo>
                      <a:lnTo>
                        <a:pt x="1" y="287"/>
                      </a:lnTo>
                      <a:cubicBezTo>
                        <a:pt x="83" y="325"/>
                        <a:pt x="203" y="340"/>
                        <a:pt x="331" y="340"/>
                      </a:cubicBezTo>
                      <a:cubicBezTo>
                        <a:pt x="615" y="340"/>
                        <a:pt x="938" y="266"/>
                        <a:pt x="972" y="207"/>
                      </a:cubicBezTo>
                      <a:cubicBezTo>
                        <a:pt x="1016" y="129"/>
                        <a:pt x="985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7" name="Google Shape;9987;p63"/>
                <p:cNvSpPr/>
                <p:nvPr/>
              </p:nvSpPr>
              <p:spPr>
                <a:xfrm>
                  <a:off x="5314650" y="2028050"/>
                  <a:ext cx="25425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346" extrusionOk="0">
                      <a:moveTo>
                        <a:pt x="841" y="0"/>
                      </a:moveTo>
                      <a:cubicBezTo>
                        <a:pt x="826" y="0"/>
                        <a:pt x="810" y="2"/>
                        <a:pt x="793" y="5"/>
                      </a:cubicBezTo>
                      <a:cubicBezTo>
                        <a:pt x="724" y="18"/>
                        <a:pt x="606" y="23"/>
                        <a:pt x="485" y="23"/>
                      </a:cubicBezTo>
                      <a:cubicBezTo>
                        <a:pt x="283" y="23"/>
                        <a:pt x="74" y="11"/>
                        <a:pt x="74" y="11"/>
                      </a:cubicBezTo>
                      <a:lnTo>
                        <a:pt x="1" y="294"/>
                      </a:lnTo>
                      <a:cubicBezTo>
                        <a:pt x="81" y="331"/>
                        <a:pt x="197" y="345"/>
                        <a:pt x="321" y="345"/>
                      </a:cubicBezTo>
                      <a:cubicBezTo>
                        <a:pt x="607" y="345"/>
                        <a:pt x="937" y="267"/>
                        <a:pt x="972" y="207"/>
                      </a:cubicBezTo>
                      <a:cubicBezTo>
                        <a:pt x="1016" y="129"/>
                        <a:pt x="985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8" name="Google Shape;9988;p63"/>
                <p:cNvSpPr/>
                <p:nvPr/>
              </p:nvSpPr>
              <p:spPr>
                <a:xfrm>
                  <a:off x="5314650" y="2046175"/>
                  <a:ext cx="25425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346" extrusionOk="0">
                      <a:moveTo>
                        <a:pt x="841" y="1"/>
                      </a:moveTo>
                      <a:cubicBezTo>
                        <a:pt x="826" y="1"/>
                        <a:pt x="810" y="2"/>
                        <a:pt x="793" y="5"/>
                      </a:cubicBezTo>
                      <a:cubicBezTo>
                        <a:pt x="724" y="19"/>
                        <a:pt x="606" y="23"/>
                        <a:pt x="485" y="23"/>
                      </a:cubicBezTo>
                      <a:cubicBezTo>
                        <a:pt x="283" y="23"/>
                        <a:pt x="74" y="11"/>
                        <a:pt x="74" y="11"/>
                      </a:cubicBezTo>
                      <a:lnTo>
                        <a:pt x="1" y="294"/>
                      </a:lnTo>
                      <a:cubicBezTo>
                        <a:pt x="81" y="331"/>
                        <a:pt x="197" y="346"/>
                        <a:pt x="321" y="346"/>
                      </a:cubicBezTo>
                      <a:cubicBezTo>
                        <a:pt x="607" y="346"/>
                        <a:pt x="937" y="268"/>
                        <a:pt x="972" y="208"/>
                      </a:cubicBezTo>
                      <a:cubicBezTo>
                        <a:pt x="1016" y="130"/>
                        <a:pt x="985" y="1"/>
                        <a:pt x="84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9" name="Google Shape;9989;p63"/>
                <p:cNvSpPr/>
                <p:nvPr/>
              </p:nvSpPr>
              <p:spPr>
                <a:xfrm>
                  <a:off x="5314650" y="2064425"/>
                  <a:ext cx="25400" cy="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" h="342" extrusionOk="0">
                      <a:moveTo>
                        <a:pt x="847" y="1"/>
                      </a:moveTo>
                      <a:cubicBezTo>
                        <a:pt x="830" y="1"/>
                        <a:pt x="813" y="2"/>
                        <a:pt x="793" y="6"/>
                      </a:cubicBezTo>
                      <a:cubicBezTo>
                        <a:pt x="725" y="18"/>
                        <a:pt x="603" y="22"/>
                        <a:pt x="478" y="22"/>
                      </a:cubicBezTo>
                      <a:cubicBezTo>
                        <a:pt x="279" y="22"/>
                        <a:pt x="74" y="13"/>
                        <a:pt x="74" y="13"/>
                      </a:cubicBezTo>
                      <a:lnTo>
                        <a:pt x="1" y="289"/>
                      </a:lnTo>
                      <a:cubicBezTo>
                        <a:pt x="81" y="326"/>
                        <a:pt x="197" y="341"/>
                        <a:pt x="321" y="341"/>
                      </a:cubicBezTo>
                      <a:cubicBezTo>
                        <a:pt x="607" y="341"/>
                        <a:pt x="937" y="263"/>
                        <a:pt x="972" y="203"/>
                      </a:cubicBezTo>
                      <a:cubicBezTo>
                        <a:pt x="1016" y="126"/>
                        <a:pt x="981" y="1"/>
                        <a:pt x="84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0" name="Google Shape;9990;p63"/>
                <p:cNvSpPr/>
                <p:nvPr/>
              </p:nvSpPr>
              <p:spPr>
                <a:xfrm>
                  <a:off x="5314800" y="2082600"/>
                  <a:ext cx="2527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" h="340" extrusionOk="0">
                      <a:moveTo>
                        <a:pt x="835" y="1"/>
                      </a:moveTo>
                      <a:cubicBezTo>
                        <a:pt x="820" y="1"/>
                        <a:pt x="804" y="2"/>
                        <a:pt x="787" y="5"/>
                      </a:cubicBezTo>
                      <a:cubicBezTo>
                        <a:pt x="717" y="17"/>
                        <a:pt x="594" y="20"/>
                        <a:pt x="470" y="20"/>
                      </a:cubicBezTo>
                      <a:cubicBezTo>
                        <a:pt x="271" y="20"/>
                        <a:pt x="68" y="11"/>
                        <a:pt x="68" y="11"/>
                      </a:cubicBezTo>
                      <a:lnTo>
                        <a:pt x="1" y="287"/>
                      </a:lnTo>
                      <a:cubicBezTo>
                        <a:pt x="79" y="325"/>
                        <a:pt x="195" y="340"/>
                        <a:pt x="319" y="340"/>
                      </a:cubicBezTo>
                      <a:cubicBezTo>
                        <a:pt x="603" y="340"/>
                        <a:pt x="931" y="263"/>
                        <a:pt x="966" y="208"/>
                      </a:cubicBezTo>
                      <a:cubicBezTo>
                        <a:pt x="1010" y="129"/>
                        <a:pt x="979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1" name="Google Shape;9991;p63"/>
                <p:cNvSpPr/>
                <p:nvPr/>
              </p:nvSpPr>
              <p:spPr>
                <a:xfrm>
                  <a:off x="5314800" y="2100700"/>
                  <a:ext cx="25400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" h="341" extrusionOk="0">
                      <a:moveTo>
                        <a:pt x="841" y="0"/>
                      </a:moveTo>
                      <a:cubicBezTo>
                        <a:pt x="824" y="0"/>
                        <a:pt x="807" y="2"/>
                        <a:pt x="787" y="6"/>
                      </a:cubicBezTo>
                      <a:cubicBezTo>
                        <a:pt x="717" y="18"/>
                        <a:pt x="594" y="21"/>
                        <a:pt x="470" y="21"/>
                      </a:cubicBezTo>
                      <a:cubicBezTo>
                        <a:pt x="271" y="21"/>
                        <a:pt x="68" y="12"/>
                        <a:pt x="68" y="12"/>
                      </a:cubicBezTo>
                      <a:lnTo>
                        <a:pt x="1" y="289"/>
                      </a:lnTo>
                      <a:cubicBezTo>
                        <a:pt x="79" y="326"/>
                        <a:pt x="194" y="341"/>
                        <a:pt x="318" y="341"/>
                      </a:cubicBezTo>
                      <a:cubicBezTo>
                        <a:pt x="604" y="341"/>
                        <a:pt x="938" y="263"/>
                        <a:pt x="972" y="203"/>
                      </a:cubicBezTo>
                      <a:cubicBezTo>
                        <a:pt x="1016" y="131"/>
                        <a:pt x="981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2" name="Google Shape;9992;p63"/>
                <p:cNvSpPr/>
                <p:nvPr/>
              </p:nvSpPr>
              <p:spPr>
                <a:xfrm>
                  <a:off x="5314800" y="2118875"/>
                  <a:ext cx="25400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" h="340" extrusionOk="0">
                      <a:moveTo>
                        <a:pt x="833" y="0"/>
                      </a:moveTo>
                      <a:cubicBezTo>
                        <a:pt x="819" y="0"/>
                        <a:pt x="804" y="1"/>
                        <a:pt x="787" y="4"/>
                      </a:cubicBezTo>
                      <a:cubicBezTo>
                        <a:pt x="719" y="16"/>
                        <a:pt x="597" y="20"/>
                        <a:pt x="472" y="20"/>
                      </a:cubicBezTo>
                      <a:cubicBezTo>
                        <a:pt x="273" y="20"/>
                        <a:pt x="68" y="10"/>
                        <a:pt x="68" y="10"/>
                      </a:cubicBezTo>
                      <a:lnTo>
                        <a:pt x="1" y="287"/>
                      </a:lnTo>
                      <a:cubicBezTo>
                        <a:pt x="81" y="324"/>
                        <a:pt x="197" y="339"/>
                        <a:pt x="322" y="339"/>
                      </a:cubicBezTo>
                      <a:cubicBezTo>
                        <a:pt x="606" y="339"/>
                        <a:pt x="931" y="263"/>
                        <a:pt x="966" y="207"/>
                      </a:cubicBezTo>
                      <a:cubicBezTo>
                        <a:pt x="1016" y="129"/>
                        <a:pt x="975" y="0"/>
                        <a:pt x="83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3" name="Google Shape;9993;p63"/>
                <p:cNvSpPr/>
                <p:nvPr/>
              </p:nvSpPr>
              <p:spPr>
                <a:xfrm>
                  <a:off x="5323400" y="1840700"/>
                  <a:ext cx="83125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5" h="697" extrusionOk="0">
                      <a:moveTo>
                        <a:pt x="3020" y="1"/>
                      </a:moveTo>
                      <a:cubicBezTo>
                        <a:pt x="2980" y="1"/>
                        <a:pt x="2935" y="6"/>
                        <a:pt x="2884" y="18"/>
                      </a:cubicBezTo>
                      <a:cubicBezTo>
                        <a:pt x="2054" y="215"/>
                        <a:pt x="56" y="295"/>
                        <a:pt x="56" y="295"/>
                      </a:cubicBezTo>
                      <a:lnTo>
                        <a:pt x="1" y="676"/>
                      </a:lnTo>
                      <a:cubicBezTo>
                        <a:pt x="88" y="690"/>
                        <a:pt x="243" y="696"/>
                        <a:pt x="440" y="696"/>
                      </a:cubicBezTo>
                      <a:cubicBezTo>
                        <a:pt x="1258" y="696"/>
                        <a:pt x="2787" y="585"/>
                        <a:pt x="3025" y="461"/>
                      </a:cubicBezTo>
                      <a:cubicBezTo>
                        <a:pt x="3281" y="325"/>
                        <a:pt x="3325" y="1"/>
                        <a:pt x="302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4" name="Google Shape;9994;p63"/>
                <p:cNvSpPr/>
                <p:nvPr/>
              </p:nvSpPr>
              <p:spPr>
                <a:xfrm>
                  <a:off x="5322950" y="1889900"/>
                  <a:ext cx="93325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3" h="570" extrusionOk="0">
                      <a:moveTo>
                        <a:pt x="3356" y="1"/>
                      </a:moveTo>
                      <a:cubicBezTo>
                        <a:pt x="3321" y="1"/>
                        <a:pt x="3283" y="4"/>
                        <a:pt x="3240" y="11"/>
                      </a:cubicBezTo>
                      <a:cubicBezTo>
                        <a:pt x="2842" y="68"/>
                        <a:pt x="2216" y="85"/>
                        <a:pt x="1627" y="85"/>
                      </a:cubicBezTo>
                      <a:cubicBezTo>
                        <a:pt x="823" y="85"/>
                        <a:pt x="86" y="54"/>
                        <a:pt x="86" y="54"/>
                      </a:cubicBezTo>
                      <a:lnTo>
                        <a:pt x="0" y="453"/>
                      </a:lnTo>
                      <a:cubicBezTo>
                        <a:pt x="289" y="522"/>
                        <a:pt x="1281" y="569"/>
                        <a:pt x="2118" y="569"/>
                      </a:cubicBezTo>
                      <a:cubicBezTo>
                        <a:pt x="2705" y="569"/>
                        <a:pt x="3217" y="546"/>
                        <a:pt x="3357" y="490"/>
                      </a:cubicBezTo>
                      <a:cubicBezTo>
                        <a:pt x="3660" y="367"/>
                        <a:pt x="3732" y="1"/>
                        <a:pt x="335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5" name="Google Shape;9995;p63"/>
                <p:cNvSpPr/>
                <p:nvPr/>
              </p:nvSpPr>
              <p:spPr>
                <a:xfrm>
                  <a:off x="5320500" y="1863550"/>
                  <a:ext cx="94175" cy="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779" extrusionOk="0">
                      <a:moveTo>
                        <a:pt x="3386" y="0"/>
                      </a:moveTo>
                      <a:cubicBezTo>
                        <a:pt x="3345" y="0"/>
                        <a:pt x="3300" y="7"/>
                        <a:pt x="3252" y="20"/>
                      </a:cubicBezTo>
                      <a:cubicBezTo>
                        <a:pt x="2439" y="251"/>
                        <a:pt x="1143" y="283"/>
                        <a:pt x="485" y="283"/>
                      </a:cubicBezTo>
                      <a:cubicBezTo>
                        <a:pt x="232" y="283"/>
                        <a:pt x="74" y="278"/>
                        <a:pt x="74" y="278"/>
                      </a:cubicBezTo>
                      <a:lnTo>
                        <a:pt x="0" y="745"/>
                      </a:lnTo>
                      <a:cubicBezTo>
                        <a:pt x="112" y="768"/>
                        <a:pt x="335" y="779"/>
                        <a:pt x="616" y="779"/>
                      </a:cubicBezTo>
                      <a:cubicBezTo>
                        <a:pt x="1536" y="779"/>
                        <a:pt x="3079" y="666"/>
                        <a:pt x="3399" y="506"/>
                      </a:cubicBezTo>
                      <a:cubicBezTo>
                        <a:pt x="3767" y="322"/>
                        <a:pt x="3683" y="0"/>
                        <a:pt x="338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6" name="Google Shape;9996;p63"/>
                <p:cNvSpPr/>
                <p:nvPr/>
              </p:nvSpPr>
              <p:spPr>
                <a:xfrm>
                  <a:off x="5319725" y="1912125"/>
                  <a:ext cx="9140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6" h="576" extrusionOk="0">
                      <a:moveTo>
                        <a:pt x="105" y="1"/>
                      </a:moveTo>
                      <a:lnTo>
                        <a:pt x="0" y="413"/>
                      </a:lnTo>
                      <a:cubicBezTo>
                        <a:pt x="293" y="498"/>
                        <a:pt x="1444" y="575"/>
                        <a:pt x="2313" y="575"/>
                      </a:cubicBezTo>
                      <a:cubicBezTo>
                        <a:pt x="2758" y="575"/>
                        <a:pt x="3129" y="555"/>
                        <a:pt x="3270" y="505"/>
                      </a:cubicBezTo>
                      <a:cubicBezTo>
                        <a:pt x="3656" y="369"/>
                        <a:pt x="3581" y="55"/>
                        <a:pt x="3259" y="55"/>
                      </a:cubicBezTo>
                      <a:cubicBezTo>
                        <a:pt x="3232" y="55"/>
                        <a:pt x="3203" y="58"/>
                        <a:pt x="3172" y="62"/>
                      </a:cubicBezTo>
                      <a:cubicBezTo>
                        <a:pt x="2872" y="113"/>
                        <a:pt x="2507" y="131"/>
                        <a:pt x="2136" y="131"/>
                      </a:cubicBezTo>
                      <a:cubicBezTo>
                        <a:pt x="1145" y="131"/>
                        <a:pt x="105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7" name="Google Shape;9997;p63"/>
                <p:cNvSpPr/>
                <p:nvPr/>
              </p:nvSpPr>
              <p:spPr>
                <a:xfrm>
                  <a:off x="5316025" y="1931650"/>
                  <a:ext cx="89525" cy="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1" h="622" extrusionOk="0">
                      <a:moveTo>
                        <a:pt x="118" y="0"/>
                      </a:moveTo>
                      <a:lnTo>
                        <a:pt x="1" y="351"/>
                      </a:lnTo>
                      <a:cubicBezTo>
                        <a:pt x="343" y="460"/>
                        <a:pt x="1942" y="621"/>
                        <a:pt x="2763" y="621"/>
                      </a:cubicBezTo>
                      <a:cubicBezTo>
                        <a:pt x="2960" y="621"/>
                        <a:pt x="3112" y="612"/>
                        <a:pt x="3191" y="591"/>
                      </a:cubicBezTo>
                      <a:cubicBezTo>
                        <a:pt x="3581" y="486"/>
                        <a:pt x="3503" y="194"/>
                        <a:pt x="3165" y="194"/>
                      </a:cubicBezTo>
                      <a:cubicBezTo>
                        <a:pt x="3146" y="194"/>
                        <a:pt x="3126" y="195"/>
                        <a:pt x="3105" y="197"/>
                      </a:cubicBezTo>
                      <a:cubicBezTo>
                        <a:pt x="2941" y="214"/>
                        <a:pt x="2757" y="221"/>
                        <a:pt x="2564" y="221"/>
                      </a:cubicBezTo>
                      <a:cubicBezTo>
                        <a:pt x="1491" y="221"/>
                        <a:pt x="118" y="0"/>
                        <a:pt x="11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8" name="Google Shape;9998;p63"/>
                <p:cNvSpPr/>
                <p:nvPr/>
              </p:nvSpPr>
              <p:spPr>
                <a:xfrm>
                  <a:off x="5339400" y="1955325"/>
                  <a:ext cx="63850" cy="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514" extrusionOk="0">
                      <a:moveTo>
                        <a:pt x="92" y="0"/>
                      </a:moveTo>
                      <a:lnTo>
                        <a:pt x="0" y="338"/>
                      </a:lnTo>
                      <a:cubicBezTo>
                        <a:pt x="218" y="422"/>
                        <a:pt x="1153" y="513"/>
                        <a:pt x="1767" y="513"/>
                      </a:cubicBezTo>
                      <a:cubicBezTo>
                        <a:pt x="2003" y="513"/>
                        <a:pt x="2192" y="500"/>
                        <a:pt x="2274" y="467"/>
                      </a:cubicBezTo>
                      <a:cubicBezTo>
                        <a:pt x="2553" y="359"/>
                        <a:pt x="2516" y="93"/>
                        <a:pt x="2290" y="93"/>
                      </a:cubicBezTo>
                      <a:cubicBezTo>
                        <a:pt x="2271" y="93"/>
                        <a:pt x="2252" y="95"/>
                        <a:pt x="2231" y="98"/>
                      </a:cubicBezTo>
                      <a:cubicBezTo>
                        <a:pt x="2056" y="129"/>
                        <a:pt x="1852" y="141"/>
                        <a:pt x="1640" y="141"/>
                      </a:cubicBezTo>
                      <a:cubicBezTo>
                        <a:pt x="909" y="141"/>
                        <a:pt x="92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9" name="Google Shape;9999;p63"/>
                <p:cNvSpPr/>
                <p:nvPr/>
              </p:nvSpPr>
              <p:spPr>
                <a:xfrm>
                  <a:off x="5352450" y="1975750"/>
                  <a:ext cx="42925" cy="1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7" h="428" extrusionOk="0">
                      <a:moveTo>
                        <a:pt x="81" y="1"/>
                      </a:moveTo>
                      <a:lnTo>
                        <a:pt x="1" y="326"/>
                      </a:lnTo>
                      <a:cubicBezTo>
                        <a:pt x="121" y="385"/>
                        <a:pt x="564" y="428"/>
                        <a:pt x="948" y="428"/>
                      </a:cubicBezTo>
                      <a:cubicBezTo>
                        <a:pt x="1212" y="428"/>
                        <a:pt x="1448" y="407"/>
                        <a:pt x="1531" y="357"/>
                      </a:cubicBezTo>
                      <a:cubicBezTo>
                        <a:pt x="1716" y="251"/>
                        <a:pt x="1707" y="6"/>
                        <a:pt x="1559" y="6"/>
                      </a:cubicBezTo>
                      <a:cubicBezTo>
                        <a:pt x="1545" y="6"/>
                        <a:pt x="1529" y="8"/>
                        <a:pt x="1513" y="13"/>
                      </a:cubicBezTo>
                      <a:cubicBezTo>
                        <a:pt x="1345" y="62"/>
                        <a:pt x="1141" y="78"/>
                        <a:pt x="939" y="78"/>
                      </a:cubicBezTo>
                      <a:cubicBezTo>
                        <a:pt x="503" y="78"/>
                        <a:pt x="81" y="1"/>
                        <a:pt x="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0" name="Google Shape;10000;p63"/>
                <p:cNvSpPr/>
                <p:nvPr/>
              </p:nvSpPr>
              <p:spPr>
                <a:xfrm>
                  <a:off x="5312500" y="1774600"/>
                  <a:ext cx="15850" cy="4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" h="1993" extrusionOk="0">
                      <a:moveTo>
                        <a:pt x="406" y="1"/>
                      </a:moveTo>
                      <a:cubicBezTo>
                        <a:pt x="302" y="62"/>
                        <a:pt x="0" y="93"/>
                        <a:pt x="0" y="93"/>
                      </a:cubicBezTo>
                      <a:lnTo>
                        <a:pt x="0" y="1967"/>
                      </a:lnTo>
                      <a:cubicBezTo>
                        <a:pt x="32" y="1986"/>
                        <a:pt x="91" y="1992"/>
                        <a:pt x="162" y="1992"/>
                      </a:cubicBezTo>
                      <a:cubicBezTo>
                        <a:pt x="355" y="1992"/>
                        <a:pt x="629" y="1943"/>
                        <a:pt x="634" y="1943"/>
                      </a:cubicBezTo>
                      <a:cubicBezTo>
                        <a:pt x="634" y="1162"/>
                        <a:pt x="406" y="1"/>
                        <a:pt x="40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1" name="Google Shape;10001;p63"/>
                <p:cNvSpPr/>
                <p:nvPr/>
              </p:nvSpPr>
              <p:spPr>
                <a:xfrm>
                  <a:off x="5401000" y="1804725"/>
                  <a:ext cx="29850" cy="1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628" extrusionOk="0">
                      <a:moveTo>
                        <a:pt x="560" y="1"/>
                      </a:moveTo>
                      <a:cubicBezTo>
                        <a:pt x="517" y="1"/>
                        <a:pt x="474" y="4"/>
                        <a:pt x="431" y="13"/>
                      </a:cubicBezTo>
                      <a:cubicBezTo>
                        <a:pt x="198" y="56"/>
                        <a:pt x="26" y="252"/>
                        <a:pt x="7" y="486"/>
                      </a:cubicBezTo>
                      <a:cubicBezTo>
                        <a:pt x="1" y="547"/>
                        <a:pt x="26" y="621"/>
                        <a:pt x="87" y="627"/>
                      </a:cubicBezTo>
                      <a:cubicBezTo>
                        <a:pt x="90" y="628"/>
                        <a:pt x="93" y="628"/>
                        <a:pt x="97" y="628"/>
                      </a:cubicBezTo>
                      <a:cubicBezTo>
                        <a:pt x="136" y="628"/>
                        <a:pt x="169" y="595"/>
                        <a:pt x="198" y="572"/>
                      </a:cubicBezTo>
                      <a:cubicBezTo>
                        <a:pt x="357" y="427"/>
                        <a:pt x="559" y="353"/>
                        <a:pt x="762" y="353"/>
                      </a:cubicBezTo>
                      <a:cubicBezTo>
                        <a:pt x="911" y="353"/>
                        <a:pt x="1061" y="393"/>
                        <a:pt x="1193" y="474"/>
                      </a:cubicBezTo>
                      <a:cubicBezTo>
                        <a:pt x="1187" y="369"/>
                        <a:pt x="1138" y="277"/>
                        <a:pt x="1058" y="209"/>
                      </a:cubicBezTo>
                      <a:cubicBezTo>
                        <a:pt x="923" y="75"/>
                        <a:pt x="744" y="1"/>
                        <a:pt x="56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2" name="Google Shape;10002;p63"/>
                <p:cNvSpPr/>
                <p:nvPr/>
              </p:nvSpPr>
              <p:spPr>
                <a:xfrm>
                  <a:off x="5321725" y="1800025"/>
                  <a:ext cx="83450" cy="1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754" extrusionOk="0">
                      <a:moveTo>
                        <a:pt x="2966" y="0"/>
                      </a:moveTo>
                      <a:cubicBezTo>
                        <a:pt x="2573" y="0"/>
                        <a:pt x="1910" y="243"/>
                        <a:pt x="1248" y="330"/>
                      </a:cubicBezTo>
                      <a:cubicBezTo>
                        <a:pt x="1037" y="359"/>
                        <a:pt x="856" y="370"/>
                        <a:pt x="704" y="370"/>
                      </a:cubicBezTo>
                      <a:cubicBezTo>
                        <a:pt x="282" y="370"/>
                        <a:pt x="86" y="287"/>
                        <a:pt x="86" y="287"/>
                      </a:cubicBezTo>
                      <a:lnTo>
                        <a:pt x="0" y="631"/>
                      </a:lnTo>
                      <a:cubicBezTo>
                        <a:pt x="244" y="720"/>
                        <a:pt x="531" y="753"/>
                        <a:pt x="828" y="753"/>
                      </a:cubicBezTo>
                      <a:cubicBezTo>
                        <a:pt x="1532" y="753"/>
                        <a:pt x="2292" y="567"/>
                        <a:pt x="2668" y="502"/>
                      </a:cubicBezTo>
                      <a:cubicBezTo>
                        <a:pt x="3203" y="403"/>
                        <a:pt x="3338" y="108"/>
                        <a:pt x="3172" y="35"/>
                      </a:cubicBezTo>
                      <a:cubicBezTo>
                        <a:pt x="3116" y="10"/>
                        <a:pt x="3047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3" name="Google Shape;10003;p63"/>
                <p:cNvSpPr/>
                <p:nvPr/>
              </p:nvSpPr>
              <p:spPr>
                <a:xfrm>
                  <a:off x="5312500" y="1955325"/>
                  <a:ext cx="13075" cy="17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7057" extrusionOk="0">
                      <a:moveTo>
                        <a:pt x="0" y="0"/>
                      </a:moveTo>
                      <a:lnTo>
                        <a:pt x="0" y="7056"/>
                      </a:lnTo>
                      <a:cubicBezTo>
                        <a:pt x="0" y="7056"/>
                        <a:pt x="336" y="6921"/>
                        <a:pt x="512" y="6921"/>
                      </a:cubicBezTo>
                      <a:cubicBezTo>
                        <a:pt x="516" y="6921"/>
                        <a:pt x="519" y="6921"/>
                        <a:pt x="523" y="6921"/>
                      </a:cubicBezTo>
                      <a:cubicBezTo>
                        <a:pt x="523" y="6921"/>
                        <a:pt x="474" y="959"/>
                        <a:pt x="523" y="338"/>
                      </a:cubicBezTo>
                      <a:cubicBezTo>
                        <a:pt x="517" y="338"/>
                        <a:pt x="314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4" name="Google Shape;10004;p63"/>
                <p:cNvSpPr/>
                <p:nvPr/>
              </p:nvSpPr>
              <p:spPr>
                <a:xfrm>
                  <a:off x="5253500" y="1613550"/>
                  <a:ext cx="118025" cy="15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1" h="6056" extrusionOk="0">
                      <a:moveTo>
                        <a:pt x="1334" y="2097"/>
                      </a:moveTo>
                      <a:cubicBezTo>
                        <a:pt x="1422" y="2097"/>
                        <a:pt x="1511" y="2111"/>
                        <a:pt x="1592" y="2140"/>
                      </a:cubicBezTo>
                      <a:cubicBezTo>
                        <a:pt x="1826" y="2232"/>
                        <a:pt x="2016" y="2416"/>
                        <a:pt x="2127" y="2644"/>
                      </a:cubicBezTo>
                      <a:cubicBezTo>
                        <a:pt x="2194" y="2779"/>
                        <a:pt x="2238" y="2933"/>
                        <a:pt x="2182" y="3074"/>
                      </a:cubicBezTo>
                      <a:cubicBezTo>
                        <a:pt x="2121" y="3234"/>
                        <a:pt x="1949" y="3332"/>
                        <a:pt x="1783" y="3412"/>
                      </a:cubicBezTo>
                      <a:cubicBezTo>
                        <a:pt x="1635" y="3480"/>
                        <a:pt x="1481" y="3529"/>
                        <a:pt x="1322" y="3547"/>
                      </a:cubicBezTo>
                      <a:cubicBezTo>
                        <a:pt x="1299" y="3550"/>
                        <a:pt x="1276" y="3551"/>
                        <a:pt x="1253" y="3551"/>
                      </a:cubicBezTo>
                      <a:cubicBezTo>
                        <a:pt x="1112" y="3551"/>
                        <a:pt x="978" y="3503"/>
                        <a:pt x="867" y="3418"/>
                      </a:cubicBezTo>
                      <a:cubicBezTo>
                        <a:pt x="719" y="3283"/>
                        <a:pt x="695" y="3068"/>
                        <a:pt x="695" y="2877"/>
                      </a:cubicBezTo>
                      <a:cubicBezTo>
                        <a:pt x="695" y="2668"/>
                        <a:pt x="713" y="2435"/>
                        <a:pt x="861" y="2275"/>
                      </a:cubicBezTo>
                      <a:cubicBezTo>
                        <a:pt x="976" y="2156"/>
                        <a:pt x="1154" y="2097"/>
                        <a:pt x="1334" y="2097"/>
                      </a:cubicBezTo>
                      <a:close/>
                      <a:moveTo>
                        <a:pt x="3423" y="2097"/>
                      </a:moveTo>
                      <a:cubicBezTo>
                        <a:pt x="3600" y="2097"/>
                        <a:pt x="3776" y="2156"/>
                        <a:pt x="3891" y="2275"/>
                      </a:cubicBezTo>
                      <a:cubicBezTo>
                        <a:pt x="4045" y="2435"/>
                        <a:pt x="4063" y="2668"/>
                        <a:pt x="4057" y="2877"/>
                      </a:cubicBezTo>
                      <a:cubicBezTo>
                        <a:pt x="4057" y="3068"/>
                        <a:pt x="4032" y="3283"/>
                        <a:pt x="3885" y="3418"/>
                      </a:cubicBezTo>
                      <a:cubicBezTo>
                        <a:pt x="3774" y="3503"/>
                        <a:pt x="3640" y="3551"/>
                        <a:pt x="3499" y="3551"/>
                      </a:cubicBezTo>
                      <a:cubicBezTo>
                        <a:pt x="3476" y="3551"/>
                        <a:pt x="3453" y="3550"/>
                        <a:pt x="3430" y="3547"/>
                      </a:cubicBezTo>
                      <a:cubicBezTo>
                        <a:pt x="3270" y="3529"/>
                        <a:pt x="3117" y="3480"/>
                        <a:pt x="2969" y="3412"/>
                      </a:cubicBezTo>
                      <a:cubicBezTo>
                        <a:pt x="2803" y="3332"/>
                        <a:pt x="2631" y="3234"/>
                        <a:pt x="2569" y="3074"/>
                      </a:cubicBezTo>
                      <a:cubicBezTo>
                        <a:pt x="2514" y="2933"/>
                        <a:pt x="2557" y="2779"/>
                        <a:pt x="2625" y="2644"/>
                      </a:cubicBezTo>
                      <a:cubicBezTo>
                        <a:pt x="2735" y="2416"/>
                        <a:pt x="2926" y="2232"/>
                        <a:pt x="3166" y="2140"/>
                      </a:cubicBezTo>
                      <a:cubicBezTo>
                        <a:pt x="3247" y="2111"/>
                        <a:pt x="3335" y="2097"/>
                        <a:pt x="3423" y="2097"/>
                      </a:cubicBezTo>
                      <a:close/>
                      <a:moveTo>
                        <a:pt x="2360" y="3431"/>
                      </a:moveTo>
                      <a:cubicBezTo>
                        <a:pt x="2496" y="3431"/>
                        <a:pt x="2729" y="3806"/>
                        <a:pt x="2760" y="4008"/>
                      </a:cubicBezTo>
                      <a:cubicBezTo>
                        <a:pt x="2791" y="4181"/>
                        <a:pt x="2756" y="4282"/>
                        <a:pt x="2650" y="4282"/>
                      </a:cubicBezTo>
                      <a:cubicBezTo>
                        <a:pt x="2632" y="4282"/>
                        <a:pt x="2611" y="4279"/>
                        <a:pt x="2588" y="4273"/>
                      </a:cubicBezTo>
                      <a:cubicBezTo>
                        <a:pt x="2434" y="4224"/>
                        <a:pt x="2447" y="4015"/>
                        <a:pt x="2354" y="4015"/>
                      </a:cubicBezTo>
                      <a:cubicBezTo>
                        <a:pt x="2268" y="4015"/>
                        <a:pt x="2281" y="4224"/>
                        <a:pt x="2127" y="4273"/>
                      </a:cubicBezTo>
                      <a:cubicBezTo>
                        <a:pt x="2104" y="4279"/>
                        <a:pt x="2083" y="4282"/>
                        <a:pt x="2064" y="4282"/>
                      </a:cubicBezTo>
                      <a:cubicBezTo>
                        <a:pt x="1959" y="4282"/>
                        <a:pt x="1922" y="4181"/>
                        <a:pt x="1949" y="4008"/>
                      </a:cubicBezTo>
                      <a:cubicBezTo>
                        <a:pt x="1986" y="3806"/>
                        <a:pt x="2219" y="3431"/>
                        <a:pt x="2360" y="3431"/>
                      </a:cubicBezTo>
                      <a:close/>
                      <a:moveTo>
                        <a:pt x="3700" y="4338"/>
                      </a:moveTo>
                      <a:cubicBezTo>
                        <a:pt x="3794" y="4338"/>
                        <a:pt x="3820" y="4791"/>
                        <a:pt x="3670" y="4986"/>
                      </a:cubicBezTo>
                      <a:cubicBezTo>
                        <a:pt x="3504" y="5201"/>
                        <a:pt x="2864" y="5674"/>
                        <a:pt x="2360" y="5674"/>
                      </a:cubicBezTo>
                      <a:cubicBezTo>
                        <a:pt x="1856" y="5674"/>
                        <a:pt x="1217" y="5201"/>
                        <a:pt x="1057" y="4986"/>
                      </a:cubicBezTo>
                      <a:cubicBezTo>
                        <a:pt x="907" y="4791"/>
                        <a:pt x="928" y="4338"/>
                        <a:pt x="1025" y="4338"/>
                      </a:cubicBezTo>
                      <a:cubicBezTo>
                        <a:pt x="1035" y="4338"/>
                        <a:pt x="1046" y="4342"/>
                        <a:pt x="1057" y="4353"/>
                      </a:cubicBezTo>
                      <a:cubicBezTo>
                        <a:pt x="1174" y="4457"/>
                        <a:pt x="1715" y="4721"/>
                        <a:pt x="2360" y="4721"/>
                      </a:cubicBezTo>
                      <a:cubicBezTo>
                        <a:pt x="3012" y="4721"/>
                        <a:pt x="3553" y="4457"/>
                        <a:pt x="3670" y="4353"/>
                      </a:cubicBezTo>
                      <a:cubicBezTo>
                        <a:pt x="3681" y="4342"/>
                        <a:pt x="3691" y="4338"/>
                        <a:pt x="3700" y="4338"/>
                      </a:cubicBezTo>
                      <a:close/>
                      <a:moveTo>
                        <a:pt x="2360" y="1"/>
                      </a:moveTo>
                      <a:cubicBezTo>
                        <a:pt x="43" y="1"/>
                        <a:pt x="0" y="990"/>
                        <a:pt x="172" y="2945"/>
                      </a:cubicBezTo>
                      <a:cubicBezTo>
                        <a:pt x="344" y="4900"/>
                        <a:pt x="1543" y="6055"/>
                        <a:pt x="2360" y="6055"/>
                      </a:cubicBezTo>
                      <a:cubicBezTo>
                        <a:pt x="3172" y="6055"/>
                        <a:pt x="4377" y="4900"/>
                        <a:pt x="4549" y="2945"/>
                      </a:cubicBezTo>
                      <a:cubicBezTo>
                        <a:pt x="4721" y="990"/>
                        <a:pt x="4678" y="1"/>
                        <a:pt x="236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5" name="Google Shape;10005;p63"/>
                <p:cNvSpPr/>
                <p:nvPr/>
              </p:nvSpPr>
              <p:spPr>
                <a:xfrm>
                  <a:off x="5303575" y="1732350"/>
                  <a:ext cx="8500" cy="1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432" extrusionOk="0">
                      <a:moveTo>
                        <a:pt x="192" y="0"/>
                      </a:moveTo>
                      <a:cubicBezTo>
                        <a:pt x="150" y="0"/>
                        <a:pt x="109" y="11"/>
                        <a:pt x="93" y="37"/>
                      </a:cubicBezTo>
                      <a:cubicBezTo>
                        <a:pt x="50" y="99"/>
                        <a:pt x="1" y="283"/>
                        <a:pt x="50" y="351"/>
                      </a:cubicBezTo>
                      <a:cubicBezTo>
                        <a:pt x="84" y="401"/>
                        <a:pt x="164" y="432"/>
                        <a:pt x="227" y="432"/>
                      </a:cubicBezTo>
                      <a:cubicBezTo>
                        <a:pt x="256" y="432"/>
                        <a:pt x="281" y="425"/>
                        <a:pt x="296" y="412"/>
                      </a:cubicBezTo>
                      <a:cubicBezTo>
                        <a:pt x="339" y="375"/>
                        <a:pt x="321" y="86"/>
                        <a:pt x="308" y="43"/>
                      </a:cubicBezTo>
                      <a:cubicBezTo>
                        <a:pt x="305" y="19"/>
                        <a:pt x="247" y="0"/>
                        <a:pt x="1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6" name="Google Shape;10006;p63"/>
                <p:cNvSpPr/>
                <p:nvPr/>
              </p:nvSpPr>
              <p:spPr>
                <a:xfrm>
                  <a:off x="5302675" y="1743875"/>
                  <a:ext cx="877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424" extrusionOk="0">
                      <a:moveTo>
                        <a:pt x="125" y="0"/>
                      </a:moveTo>
                      <a:cubicBezTo>
                        <a:pt x="99" y="0"/>
                        <a:pt x="78" y="5"/>
                        <a:pt x="68" y="19"/>
                      </a:cubicBezTo>
                      <a:cubicBezTo>
                        <a:pt x="25" y="68"/>
                        <a:pt x="0" y="338"/>
                        <a:pt x="37" y="363"/>
                      </a:cubicBezTo>
                      <a:cubicBezTo>
                        <a:pt x="64" y="381"/>
                        <a:pt x="181" y="423"/>
                        <a:pt x="256" y="423"/>
                      </a:cubicBezTo>
                      <a:cubicBezTo>
                        <a:pt x="282" y="423"/>
                        <a:pt x="303" y="418"/>
                        <a:pt x="314" y="406"/>
                      </a:cubicBezTo>
                      <a:cubicBezTo>
                        <a:pt x="350" y="351"/>
                        <a:pt x="332" y="86"/>
                        <a:pt x="314" y="56"/>
                      </a:cubicBezTo>
                      <a:cubicBezTo>
                        <a:pt x="300" y="38"/>
                        <a:pt x="195" y="0"/>
                        <a:pt x="1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7" name="Google Shape;10007;p63"/>
                <p:cNvSpPr/>
                <p:nvPr/>
              </p:nvSpPr>
              <p:spPr>
                <a:xfrm>
                  <a:off x="5298200" y="1731850"/>
                  <a:ext cx="5725" cy="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360" extrusionOk="0">
                      <a:moveTo>
                        <a:pt x="117" y="0"/>
                      </a:moveTo>
                      <a:cubicBezTo>
                        <a:pt x="88" y="0"/>
                        <a:pt x="59" y="10"/>
                        <a:pt x="44" y="32"/>
                      </a:cubicBezTo>
                      <a:cubicBezTo>
                        <a:pt x="7" y="119"/>
                        <a:pt x="1" y="211"/>
                        <a:pt x="25" y="297"/>
                      </a:cubicBezTo>
                      <a:cubicBezTo>
                        <a:pt x="53" y="335"/>
                        <a:pt x="100" y="359"/>
                        <a:pt x="154" y="359"/>
                      </a:cubicBezTo>
                      <a:cubicBezTo>
                        <a:pt x="160" y="359"/>
                        <a:pt x="167" y="359"/>
                        <a:pt x="173" y="358"/>
                      </a:cubicBezTo>
                      <a:cubicBezTo>
                        <a:pt x="216" y="352"/>
                        <a:pt x="228" y="94"/>
                        <a:pt x="210" y="45"/>
                      </a:cubicBezTo>
                      <a:cubicBezTo>
                        <a:pt x="203" y="19"/>
                        <a:pt x="159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8" name="Google Shape;10008;p63"/>
                <p:cNvSpPr/>
                <p:nvPr/>
              </p:nvSpPr>
              <p:spPr>
                <a:xfrm>
                  <a:off x="5296975" y="1741950"/>
                  <a:ext cx="5725" cy="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345" extrusionOk="0">
                      <a:moveTo>
                        <a:pt x="98" y="1"/>
                      </a:moveTo>
                      <a:cubicBezTo>
                        <a:pt x="76" y="1"/>
                        <a:pt x="53" y="8"/>
                        <a:pt x="31" y="22"/>
                      </a:cubicBezTo>
                      <a:cubicBezTo>
                        <a:pt x="7" y="102"/>
                        <a:pt x="1" y="188"/>
                        <a:pt x="13" y="268"/>
                      </a:cubicBezTo>
                      <a:cubicBezTo>
                        <a:pt x="44" y="315"/>
                        <a:pt x="94" y="344"/>
                        <a:pt x="146" y="344"/>
                      </a:cubicBezTo>
                      <a:cubicBezTo>
                        <a:pt x="155" y="344"/>
                        <a:pt x="164" y="343"/>
                        <a:pt x="173" y="341"/>
                      </a:cubicBezTo>
                      <a:cubicBezTo>
                        <a:pt x="222" y="329"/>
                        <a:pt x="228" y="108"/>
                        <a:pt x="197" y="53"/>
                      </a:cubicBezTo>
                      <a:cubicBezTo>
                        <a:pt x="171" y="19"/>
                        <a:pt x="135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9" name="Google Shape;10009;p63"/>
                <p:cNvSpPr/>
                <p:nvPr/>
              </p:nvSpPr>
              <p:spPr>
                <a:xfrm>
                  <a:off x="5292400" y="1730950"/>
                  <a:ext cx="7375" cy="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370" extrusionOk="0">
                      <a:moveTo>
                        <a:pt x="77" y="1"/>
                      </a:moveTo>
                      <a:cubicBezTo>
                        <a:pt x="23" y="1"/>
                        <a:pt x="1" y="272"/>
                        <a:pt x="122" y="370"/>
                      </a:cubicBezTo>
                      <a:cubicBezTo>
                        <a:pt x="159" y="320"/>
                        <a:pt x="184" y="259"/>
                        <a:pt x="190" y="204"/>
                      </a:cubicBezTo>
                      <a:cubicBezTo>
                        <a:pt x="202" y="112"/>
                        <a:pt x="294" y="19"/>
                        <a:pt x="79" y="1"/>
                      </a:cubicBezTo>
                      <a:cubicBezTo>
                        <a:pt x="79" y="1"/>
                        <a:pt x="78" y="1"/>
                        <a:pt x="7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0" name="Google Shape;10010;p63"/>
                <p:cNvSpPr/>
                <p:nvPr/>
              </p:nvSpPr>
              <p:spPr>
                <a:xfrm>
                  <a:off x="5290975" y="1739575"/>
                  <a:ext cx="49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319" extrusionOk="0">
                      <a:moveTo>
                        <a:pt x="105" y="0"/>
                      </a:moveTo>
                      <a:cubicBezTo>
                        <a:pt x="7" y="49"/>
                        <a:pt x="1" y="154"/>
                        <a:pt x="7" y="228"/>
                      </a:cubicBezTo>
                      <a:cubicBezTo>
                        <a:pt x="7" y="281"/>
                        <a:pt x="72" y="318"/>
                        <a:pt x="114" y="318"/>
                      </a:cubicBezTo>
                      <a:cubicBezTo>
                        <a:pt x="130" y="318"/>
                        <a:pt x="143" y="313"/>
                        <a:pt x="148" y="301"/>
                      </a:cubicBezTo>
                      <a:cubicBezTo>
                        <a:pt x="198" y="191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1" name="Google Shape;10011;p63"/>
                <p:cNvSpPr/>
                <p:nvPr/>
              </p:nvSpPr>
              <p:spPr>
                <a:xfrm>
                  <a:off x="5287300" y="1728425"/>
                  <a:ext cx="5550" cy="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348" extrusionOk="0">
                      <a:moveTo>
                        <a:pt x="59" y="1"/>
                      </a:moveTo>
                      <a:cubicBezTo>
                        <a:pt x="48" y="1"/>
                        <a:pt x="39" y="3"/>
                        <a:pt x="31" y="10"/>
                      </a:cubicBezTo>
                      <a:cubicBezTo>
                        <a:pt x="0" y="40"/>
                        <a:pt x="0" y="206"/>
                        <a:pt x="7" y="262"/>
                      </a:cubicBezTo>
                      <a:cubicBezTo>
                        <a:pt x="13" y="311"/>
                        <a:pt x="111" y="348"/>
                        <a:pt x="154" y="348"/>
                      </a:cubicBezTo>
                      <a:cubicBezTo>
                        <a:pt x="197" y="348"/>
                        <a:pt x="222" y="90"/>
                        <a:pt x="185" y="65"/>
                      </a:cubicBezTo>
                      <a:cubicBezTo>
                        <a:pt x="160" y="41"/>
                        <a:pt x="101" y="1"/>
                        <a:pt x="5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2" name="Google Shape;10012;p63"/>
                <p:cNvSpPr/>
                <p:nvPr/>
              </p:nvSpPr>
              <p:spPr>
                <a:xfrm>
                  <a:off x="5286075" y="1737300"/>
                  <a:ext cx="4925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278" extrusionOk="0">
                      <a:moveTo>
                        <a:pt x="62" y="1"/>
                      </a:moveTo>
                      <a:cubicBezTo>
                        <a:pt x="54" y="1"/>
                        <a:pt x="48" y="2"/>
                        <a:pt x="43" y="5"/>
                      </a:cubicBezTo>
                      <a:cubicBezTo>
                        <a:pt x="13" y="60"/>
                        <a:pt x="0" y="128"/>
                        <a:pt x="13" y="196"/>
                      </a:cubicBezTo>
                      <a:cubicBezTo>
                        <a:pt x="24" y="229"/>
                        <a:pt x="85" y="277"/>
                        <a:pt x="124" y="277"/>
                      </a:cubicBezTo>
                      <a:cubicBezTo>
                        <a:pt x="128" y="277"/>
                        <a:pt x="132" y="277"/>
                        <a:pt x="135" y="275"/>
                      </a:cubicBezTo>
                      <a:cubicBezTo>
                        <a:pt x="166" y="269"/>
                        <a:pt x="197" y="91"/>
                        <a:pt x="191" y="60"/>
                      </a:cubicBezTo>
                      <a:cubicBezTo>
                        <a:pt x="186" y="39"/>
                        <a:pt x="105" y="1"/>
                        <a:pt x="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3" name="Google Shape;10013;p63"/>
                <p:cNvSpPr/>
                <p:nvPr/>
              </p:nvSpPr>
              <p:spPr>
                <a:xfrm>
                  <a:off x="5281300" y="1734425"/>
                  <a:ext cx="4800" cy="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251" extrusionOk="0">
                      <a:moveTo>
                        <a:pt x="42" y="0"/>
                      </a:moveTo>
                      <a:cubicBezTo>
                        <a:pt x="37" y="0"/>
                        <a:pt x="34" y="1"/>
                        <a:pt x="31" y="3"/>
                      </a:cubicBezTo>
                      <a:cubicBezTo>
                        <a:pt x="7" y="59"/>
                        <a:pt x="1" y="120"/>
                        <a:pt x="19" y="181"/>
                      </a:cubicBezTo>
                      <a:cubicBezTo>
                        <a:pt x="41" y="204"/>
                        <a:pt x="98" y="251"/>
                        <a:pt x="132" y="251"/>
                      </a:cubicBezTo>
                      <a:cubicBezTo>
                        <a:pt x="136" y="251"/>
                        <a:pt x="139" y="250"/>
                        <a:pt x="142" y="249"/>
                      </a:cubicBezTo>
                      <a:cubicBezTo>
                        <a:pt x="167" y="237"/>
                        <a:pt x="191" y="95"/>
                        <a:pt x="179" y="71"/>
                      </a:cubicBezTo>
                      <a:cubicBezTo>
                        <a:pt x="168" y="55"/>
                        <a:pt x="76" y="0"/>
                        <a:pt x="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4" name="Google Shape;10014;p63"/>
                <p:cNvSpPr/>
                <p:nvPr/>
              </p:nvSpPr>
              <p:spPr>
                <a:xfrm>
                  <a:off x="5278550" y="1731675"/>
                  <a:ext cx="2450" cy="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207" extrusionOk="0">
                      <a:moveTo>
                        <a:pt x="26" y="1"/>
                      </a:moveTo>
                      <a:cubicBezTo>
                        <a:pt x="23" y="1"/>
                        <a:pt x="20" y="1"/>
                        <a:pt x="18" y="3"/>
                      </a:cubicBezTo>
                      <a:cubicBezTo>
                        <a:pt x="6" y="9"/>
                        <a:pt x="0" y="169"/>
                        <a:pt x="74" y="205"/>
                      </a:cubicBezTo>
                      <a:cubicBezTo>
                        <a:pt x="75" y="206"/>
                        <a:pt x="76" y="206"/>
                        <a:pt x="77" y="206"/>
                      </a:cubicBezTo>
                      <a:cubicBezTo>
                        <a:pt x="98" y="206"/>
                        <a:pt x="92" y="81"/>
                        <a:pt x="92" y="58"/>
                      </a:cubicBezTo>
                      <a:cubicBezTo>
                        <a:pt x="92" y="41"/>
                        <a:pt x="48" y="1"/>
                        <a:pt x="2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5" name="Google Shape;10015;p63"/>
                <p:cNvSpPr/>
                <p:nvPr/>
              </p:nvSpPr>
              <p:spPr>
                <a:xfrm>
                  <a:off x="5312950" y="1732425"/>
                  <a:ext cx="8325" cy="1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431" extrusionOk="0">
                      <a:moveTo>
                        <a:pt x="156" y="1"/>
                      </a:moveTo>
                      <a:cubicBezTo>
                        <a:pt x="96" y="1"/>
                        <a:pt x="29" y="22"/>
                        <a:pt x="25" y="40"/>
                      </a:cubicBezTo>
                      <a:cubicBezTo>
                        <a:pt x="19" y="77"/>
                        <a:pt x="1" y="378"/>
                        <a:pt x="44" y="415"/>
                      </a:cubicBezTo>
                      <a:cubicBezTo>
                        <a:pt x="56" y="426"/>
                        <a:pt x="79" y="431"/>
                        <a:pt x="104" y="431"/>
                      </a:cubicBezTo>
                      <a:cubicBezTo>
                        <a:pt x="167" y="431"/>
                        <a:pt x="253" y="402"/>
                        <a:pt x="284" y="354"/>
                      </a:cubicBezTo>
                      <a:cubicBezTo>
                        <a:pt x="333" y="280"/>
                        <a:pt x="284" y="96"/>
                        <a:pt x="247" y="34"/>
                      </a:cubicBezTo>
                      <a:cubicBezTo>
                        <a:pt x="232" y="10"/>
                        <a:pt x="195" y="1"/>
                        <a:pt x="1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6" name="Google Shape;10016;p63"/>
                <p:cNvSpPr/>
                <p:nvPr/>
              </p:nvSpPr>
              <p:spPr>
                <a:xfrm>
                  <a:off x="5313425" y="1743775"/>
                  <a:ext cx="8775" cy="1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428" extrusionOk="0">
                      <a:moveTo>
                        <a:pt x="224" y="0"/>
                      </a:moveTo>
                      <a:cubicBezTo>
                        <a:pt x="153" y="0"/>
                        <a:pt x="56" y="38"/>
                        <a:pt x="43" y="60"/>
                      </a:cubicBezTo>
                      <a:cubicBezTo>
                        <a:pt x="19" y="90"/>
                        <a:pt x="0" y="355"/>
                        <a:pt x="43" y="410"/>
                      </a:cubicBezTo>
                      <a:cubicBezTo>
                        <a:pt x="53" y="422"/>
                        <a:pt x="73" y="427"/>
                        <a:pt x="97" y="427"/>
                      </a:cubicBezTo>
                      <a:cubicBezTo>
                        <a:pt x="170" y="427"/>
                        <a:pt x="286" y="385"/>
                        <a:pt x="314" y="367"/>
                      </a:cubicBezTo>
                      <a:cubicBezTo>
                        <a:pt x="351" y="342"/>
                        <a:pt x="326" y="72"/>
                        <a:pt x="289" y="23"/>
                      </a:cubicBezTo>
                      <a:cubicBezTo>
                        <a:pt x="277" y="7"/>
                        <a:pt x="252" y="0"/>
                        <a:pt x="2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7" name="Google Shape;10017;p63"/>
                <p:cNvSpPr/>
                <p:nvPr/>
              </p:nvSpPr>
              <p:spPr>
                <a:xfrm>
                  <a:off x="5320950" y="1731850"/>
                  <a:ext cx="5700" cy="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360" extrusionOk="0">
                      <a:moveTo>
                        <a:pt x="117" y="0"/>
                      </a:moveTo>
                      <a:cubicBezTo>
                        <a:pt x="76" y="0"/>
                        <a:pt x="32" y="19"/>
                        <a:pt x="25" y="45"/>
                      </a:cubicBezTo>
                      <a:cubicBezTo>
                        <a:pt x="1" y="94"/>
                        <a:pt x="25" y="352"/>
                        <a:pt x="62" y="358"/>
                      </a:cubicBezTo>
                      <a:cubicBezTo>
                        <a:pt x="68" y="359"/>
                        <a:pt x="73" y="359"/>
                        <a:pt x="79" y="359"/>
                      </a:cubicBezTo>
                      <a:cubicBezTo>
                        <a:pt x="128" y="359"/>
                        <a:pt x="176" y="335"/>
                        <a:pt x="210" y="297"/>
                      </a:cubicBezTo>
                      <a:cubicBezTo>
                        <a:pt x="228" y="211"/>
                        <a:pt x="222" y="119"/>
                        <a:pt x="185" y="32"/>
                      </a:cubicBezTo>
                      <a:cubicBezTo>
                        <a:pt x="172" y="10"/>
                        <a:pt x="145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8" name="Google Shape;10018;p63"/>
                <p:cNvSpPr/>
                <p:nvPr/>
              </p:nvSpPr>
              <p:spPr>
                <a:xfrm>
                  <a:off x="5322325" y="1742100"/>
                  <a:ext cx="572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343" extrusionOk="0">
                      <a:moveTo>
                        <a:pt x="127" y="1"/>
                      </a:moveTo>
                      <a:cubicBezTo>
                        <a:pt x="90" y="1"/>
                        <a:pt x="54" y="17"/>
                        <a:pt x="32" y="47"/>
                      </a:cubicBezTo>
                      <a:cubicBezTo>
                        <a:pt x="1" y="108"/>
                        <a:pt x="7" y="323"/>
                        <a:pt x="50" y="342"/>
                      </a:cubicBezTo>
                      <a:cubicBezTo>
                        <a:pt x="56" y="342"/>
                        <a:pt x="61" y="342"/>
                        <a:pt x="67" y="342"/>
                      </a:cubicBezTo>
                      <a:cubicBezTo>
                        <a:pt x="128" y="342"/>
                        <a:pt x="182" y="312"/>
                        <a:pt x="216" y="262"/>
                      </a:cubicBezTo>
                      <a:cubicBezTo>
                        <a:pt x="228" y="182"/>
                        <a:pt x="222" y="96"/>
                        <a:pt x="198" y="22"/>
                      </a:cubicBezTo>
                      <a:cubicBezTo>
                        <a:pt x="176" y="7"/>
                        <a:pt x="151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9" name="Google Shape;10019;p63"/>
                <p:cNvSpPr/>
                <p:nvPr/>
              </p:nvSpPr>
              <p:spPr>
                <a:xfrm>
                  <a:off x="5325250" y="1730950"/>
                  <a:ext cx="7525" cy="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70" extrusionOk="0">
                      <a:moveTo>
                        <a:pt x="217" y="1"/>
                      </a:moveTo>
                      <a:cubicBezTo>
                        <a:pt x="217" y="1"/>
                        <a:pt x="216" y="1"/>
                        <a:pt x="216" y="1"/>
                      </a:cubicBezTo>
                      <a:cubicBezTo>
                        <a:pt x="1" y="13"/>
                        <a:pt x="93" y="112"/>
                        <a:pt x="99" y="204"/>
                      </a:cubicBezTo>
                      <a:cubicBezTo>
                        <a:pt x="111" y="259"/>
                        <a:pt x="136" y="320"/>
                        <a:pt x="167" y="370"/>
                      </a:cubicBezTo>
                      <a:cubicBezTo>
                        <a:pt x="300" y="272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0" name="Google Shape;10020;p63"/>
                <p:cNvSpPr/>
                <p:nvPr/>
              </p:nvSpPr>
              <p:spPr>
                <a:xfrm>
                  <a:off x="5328950" y="1739725"/>
                  <a:ext cx="5075" cy="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" h="315" extrusionOk="0">
                      <a:moveTo>
                        <a:pt x="99" y="0"/>
                      </a:moveTo>
                      <a:cubicBezTo>
                        <a:pt x="99" y="0"/>
                        <a:pt x="0" y="185"/>
                        <a:pt x="49" y="301"/>
                      </a:cubicBezTo>
                      <a:cubicBezTo>
                        <a:pt x="54" y="311"/>
                        <a:pt x="65" y="315"/>
                        <a:pt x="79" y="315"/>
                      </a:cubicBezTo>
                      <a:cubicBezTo>
                        <a:pt x="122" y="315"/>
                        <a:pt x="192" y="277"/>
                        <a:pt x="197" y="222"/>
                      </a:cubicBezTo>
                      <a:cubicBezTo>
                        <a:pt x="203" y="154"/>
                        <a:pt x="197" y="43"/>
                        <a:pt x="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1" name="Google Shape;10021;p63"/>
                <p:cNvSpPr/>
                <p:nvPr/>
              </p:nvSpPr>
              <p:spPr>
                <a:xfrm>
                  <a:off x="5332175" y="1728450"/>
                  <a:ext cx="5400" cy="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347" extrusionOk="0">
                      <a:moveTo>
                        <a:pt x="158" y="0"/>
                      </a:moveTo>
                      <a:cubicBezTo>
                        <a:pt x="115" y="0"/>
                        <a:pt x="51" y="44"/>
                        <a:pt x="31" y="64"/>
                      </a:cubicBezTo>
                      <a:cubicBezTo>
                        <a:pt x="0" y="82"/>
                        <a:pt x="25" y="341"/>
                        <a:pt x="68" y="347"/>
                      </a:cubicBezTo>
                      <a:cubicBezTo>
                        <a:pt x="111" y="347"/>
                        <a:pt x="209" y="310"/>
                        <a:pt x="209" y="261"/>
                      </a:cubicBezTo>
                      <a:cubicBezTo>
                        <a:pt x="215" y="205"/>
                        <a:pt x="215" y="39"/>
                        <a:pt x="185" y="9"/>
                      </a:cubicBezTo>
                      <a:cubicBezTo>
                        <a:pt x="178" y="3"/>
                        <a:pt x="168" y="0"/>
                        <a:pt x="15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2" name="Google Shape;10022;p63"/>
                <p:cNvSpPr/>
                <p:nvPr/>
              </p:nvSpPr>
              <p:spPr>
                <a:xfrm>
                  <a:off x="5334025" y="1737300"/>
                  <a:ext cx="4925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278" extrusionOk="0">
                      <a:moveTo>
                        <a:pt x="129" y="1"/>
                      </a:moveTo>
                      <a:cubicBezTo>
                        <a:pt x="87" y="1"/>
                        <a:pt x="11" y="39"/>
                        <a:pt x="6" y="60"/>
                      </a:cubicBezTo>
                      <a:cubicBezTo>
                        <a:pt x="0" y="91"/>
                        <a:pt x="25" y="263"/>
                        <a:pt x="61" y="275"/>
                      </a:cubicBezTo>
                      <a:cubicBezTo>
                        <a:pt x="65" y="277"/>
                        <a:pt x="69" y="277"/>
                        <a:pt x="73" y="277"/>
                      </a:cubicBezTo>
                      <a:cubicBezTo>
                        <a:pt x="111" y="277"/>
                        <a:pt x="168" y="229"/>
                        <a:pt x="184" y="196"/>
                      </a:cubicBezTo>
                      <a:cubicBezTo>
                        <a:pt x="197" y="128"/>
                        <a:pt x="184" y="60"/>
                        <a:pt x="148" y="5"/>
                      </a:cubicBezTo>
                      <a:cubicBezTo>
                        <a:pt x="143" y="2"/>
                        <a:pt x="136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3" name="Google Shape;10023;p63"/>
                <p:cNvSpPr/>
                <p:nvPr/>
              </p:nvSpPr>
              <p:spPr>
                <a:xfrm>
                  <a:off x="5338925" y="1734425"/>
                  <a:ext cx="4650" cy="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" h="251" extrusionOk="0">
                      <a:moveTo>
                        <a:pt x="150" y="0"/>
                      </a:moveTo>
                      <a:cubicBezTo>
                        <a:pt x="116" y="0"/>
                        <a:pt x="24" y="55"/>
                        <a:pt x="13" y="77"/>
                      </a:cubicBezTo>
                      <a:cubicBezTo>
                        <a:pt x="1" y="95"/>
                        <a:pt x="19" y="237"/>
                        <a:pt x="50" y="249"/>
                      </a:cubicBezTo>
                      <a:cubicBezTo>
                        <a:pt x="52" y="250"/>
                        <a:pt x="55" y="251"/>
                        <a:pt x="58" y="251"/>
                      </a:cubicBezTo>
                      <a:cubicBezTo>
                        <a:pt x="88" y="251"/>
                        <a:pt x="150" y="204"/>
                        <a:pt x="167" y="181"/>
                      </a:cubicBezTo>
                      <a:cubicBezTo>
                        <a:pt x="185" y="120"/>
                        <a:pt x="185" y="59"/>
                        <a:pt x="161" y="3"/>
                      </a:cubicBezTo>
                      <a:cubicBezTo>
                        <a:pt x="158" y="1"/>
                        <a:pt x="155" y="0"/>
                        <a:pt x="1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4" name="Google Shape;10024;p63"/>
                <p:cNvSpPr/>
                <p:nvPr/>
              </p:nvSpPr>
              <p:spPr>
                <a:xfrm>
                  <a:off x="5343875" y="1731700"/>
                  <a:ext cx="2600" cy="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212" extrusionOk="0">
                      <a:moveTo>
                        <a:pt x="76" y="1"/>
                      </a:moveTo>
                      <a:cubicBezTo>
                        <a:pt x="59" y="1"/>
                        <a:pt x="12" y="35"/>
                        <a:pt x="12" y="63"/>
                      </a:cubicBezTo>
                      <a:cubicBezTo>
                        <a:pt x="12" y="87"/>
                        <a:pt x="0" y="211"/>
                        <a:pt x="21" y="211"/>
                      </a:cubicBezTo>
                      <a:cubicBezTo>
                        <a:pt x="22" y="211"/>
                        <a:pt x="23" y="211"/>
                        <a:pt x="24" y="211"/>
                      </a:cubicBezTo>
                      <a:cubicBezTo>
                        <a:pt x="104" y="174"/>
                        <a:pt x="98" y="14"/>
                        <a:pt x="79" y="2"/>
                      </a:cubicBezTo>
                      <a:cubicBezTo>
                        <a:pt x="78" y="1"/>
                        <a:pt x="77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5" name="Google Shape;10025;p63"/>
                <p:cNvSpPr/>
                <p:nvPr/>
              </p:nvSpPr>
              <p:spPr>
                <a:xfrm>
                  <a:off x="5339292" y="1726059"/>
                  <a:ext cx="3700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278" extrusionOk="0">
                      <a:moveTo>
                        <a:pt x="77" y="1"/>
                      </a:moveTo>
                      <a:cubicBezTo>
                        <a:pt x="43" y="1"/>
                        <a:pt x="6" y="13"/>
                        <a:pt x="6" y="32"/>
                      </a:cubicBezTo>
                      <a:cubicBezTo>
                        <a:pt x="6" y="57"/>
                        <a:pt x="0" y="266"/>
                        <a:pt x="19" y="272"/>
                      </a:cubicBezTo>
                      <a:cubicBezTo>
                        <a:pt x="24" y="275"/>
                        <a:pt x="33" y="277"/>
                        <a:pt x="45" y="277"/>
                      </a:cubicBezTo>
                      <a:cubicBezTo>
                        <a:pt x="74" y="277"/>
                        <a:pt x="114" y="264"/>
                        <a:pt x="123" y="229"/>
                      </a:cubicBezTo>
                      <a:cubicBezTo>
                        <a:pt x="135" y="180"/>
                        <a:pt x="148" y="38"/>
                        <a:pt x="123" y="14"/>
                      </a:cubicBezTo>
                      <a:cubicBezTo>
                        <a:pt x="114" y="5"/>
                        <a:pt x="96" y="1"/>
                        <a:pt x="7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6" name="Google Shape;10026;p63"/>
                <p:cNvSpPr/>
                <p:nvPr/>
              </p:nvSpPr>
              <p:spPr>
                <a:xfrm>
                  <a:off x="5343592" y="1723309"/>
                  <a:ext cx="3550" cy="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285" extrusionOk="0">
                      <a:moveTo>
                        <a:pt x="93" y="0"/>
                      </a:moveTo>
                      <a:cubicBezTo>
                        <a:pt x="57" y="0"/>
                        <a:pt x="7" y="58"/>
                        <a:pt x="7" y="93"/>
                      </a:cubicBezTo>
                      <a:cubicBezTo>
                        <a:pt x="1" y="123"/>
                        <a:pt x="0" y="284"/>
                        <a:pt x="28" y="284"/>
                      </a:cubicBezTo>
                      <a:cubicBezTo>
                        <a:pt x="29" y="284"/>
                        <a:pt x="30" y="284"/>
                        <a:pt x="31" y="283"/>
                      </a:cubicBezTo>
                      <a:cubicBezTo>
                        <a:pt x="74" y="271"/>
                        <a:pt x="111" y="240"/>
                        <a:pt x="123" y="197"/>
                      </a:cubicBezTo>
                      <a:cubicBezTo>
                        <a:pt x="136" y="161"/>
                        <a:pt x="142" y="13"/>
                        <a:pt x="99" y="1"/>
                      </a:cubicBezTo>
                      <a:cubicBezTo>
                        <a:pt x="97" y="0"/>
                        <a:pt x="9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7" name="Google Shape;10027;p63"/>
                <p:cNvSpPr/>
                <p:nvPr/>
              </p:nvSpPr>
              <p:spPr>
                <a:xfrm>
                  <a:off x="5282477" y="1726059"/>
                  <a:ext cx="3700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278" extrusionOk="0">
                      <a:moveTo>
                        <a:pt x="71" y="1"/>
                      </a:moveTo>
                      <a:cubicBezTo>
                        <a:pt x="52" y="1"/>
                        <a:pt x="34" y="5"/>
                        <a:pt x="25" y="14"/>
                      </a:cubicBezTo>
                      <a:cubicBezTo>
                        <a:pt x="0" y="38"/>
                        <a:pt x="12" y="180"/>
                        <a:pt x="25" y="229"/>
                      </a:cubicBezTo>
                      <a:cubicBezTo>
                        <a:pt x="34" y="264"/>
                        <a:pt x="71" y="277"/>
                        <a:pt x="101" y="277"/>
                      </a:cubicBezTo>
                      <a:cubicBezTo>
                        <a:pt x="112" y="277"/>
                        <a:pt x="122" y="275"/>
                        <a:pt x="129" y="272"/>
                      </a:cubicBezTo>
                      <a:cubicBezTo>
                        <a:pt x="148" y="266"/>
                        <a:pt x="142" y="57"/>
                        <a:pt x="142" y="32"/>
                      </a:cubicBezTo>
                      <a:cubicBezTo>
                        <a:pt x="142" y="13"/>
                        <a:pt x="105" y="1"/>
                        <a:pt x="7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8" name="Google Shape;10028;p63"/>
                <p:cNvSpPr/>
                <p:nvPr/>
              </p:nvSpPr>
              <p:spPr>
                <a:xfrm>
                  <a:off x="5278327" y="1723434"/>
                  <a:ext cx="3550" cy="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285" extrusionOk="0">
                      <a:moveTo>
                        <a:pt x="45" y="0"/>
                      </a:moveTo>
                      <a:cubicBezTo>
                        <a:pt x="42" y="0"/>
                        <a:pt x="40" y="1"/>
                        <a:pt x="37" y="2"/>
                      </a:cubicBezTo>
                      <a:cubicBezTo>
                        <a:pt x="6" y="8"/>
                        <a:pt x="0" y="156"/>
                        <a:pt x="12" y="199"/>
                      </a:cubicBezTo>
                      <a:cubicBezTo>
                        <a:pt x="31" y="235"/>
                        <a:pt x="62" y="266"/>
                        <a:pt x="105" y="285"/>
                      </a:cubicBezTo>
                      <a:cubicBezTo>
                        <a:pt x="105" y="285"/>
                        <a:pt x="106" y="285"/>
                        <a:pt x="107" y="285"/>
                      </a:cubicBezTo>
                      <a:cubicBezTo>
                        <a:pt x="141" y="285"/>
                        <a:pt x="135" y="118"/>
                        <a:pt x="135" y="88"/>
                      </a:cubicBezTo>
                      <a:cubicBezTo>
                        <a:pt x="135" y="60"/>
                        <a:pt x="78" y="0"/>
                        <a:pt x="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029" name="Google Shape;10029;p63"/>
            <p:cNvSpPr/>
            <p:nvPr/>
          </p:nvSpPr>
          <p:spPr>
            <a:xfrm>
              <a:off x="5206775" y="1548900"/>
              <a:ext cx="193800" cy="222950"/>
            </a:xfrm>
            <a:custGeom>
              <a:avLst/>
              <a:gdLst/>
              <a:ahLst/>
              <a:cxnLst/>
              <a:rect l="l" t="t" r="r" b="b"/>
              <a:pathLst>
                <a:path w="7752" h="8918" extrusionOk="0">
                  <a:moveTo>
                    <a:pt x="3748" y="1"/>
                  </a:moveTo>
                  <a:cubicBezTo>
                    <a:pt x="3379" y="1"/>
                    <a:pt x="2960" y="60"/>
                    <a:pt x="2502" y="220"/>
                  </a:cubicBezTo>
                  <a:cubicBezTo>
                    <a:pt x="670" y="853"/>
                    <a:pt x="0" y="3460"/>
                    <a:pt x="738" y="5888"/>
                  </a:cubicBezTo>
                  <a:cubicBezTo>
                    <a:pt x="1482" y="8322"/>
                    <a:pt x="2889" y="8918"/>
                    <a:pt x="2889" y="8918"/>
                  </a:cubicBezTo>
                  <a:cubicBezTo>
                    <a:pt x="1869" y="7615"/>
                    <a:pt x="1832" y="5525"/>
                    <a:pt x="1832" y="5525"/>
                  </a:cubicBezTo>
                  <a:lnTo>
                    <a:pt x="1832" y="5525"/>
                  </a:lnTo>
                  <a:cubicBezTo>
                    <a:pt x="2041" y="6459"/>
                    <a:pt x="2644" y="6914"/>
                    <a:pt x="2644" y="6914"/>
                  </a:cubicBezTo>
                  <a:cubicBezTo>
                    <a:pt x="2183" y="6422"/>
                    <a:pt x="2115" y="4941"/>
                    <a:pt x="2644" y="4695"/>
                  </a:cubicBezTo>
                  <a:cubicBezTo>
                    <a:pt x="3172" y="4449"/>
                    <a:pt x="4229" y="3779"/>
                    <a:pt x="4229" y="3779"/>
                  </a:cubicBezTo>
                  <a:lnTo>
                    <a:pt x="4229" y="3779"/>
                  </a:lnTo>
                  <a:cubicBezTo>
                    <a:pt x="3947" y="4308"/>
                    <a:pt x="3277" y="4621"/>
                    <a:pt x="3277" y="4621"/>
                  </a:cubicBezTo>
                  <a:cubicBezTo>
                    <a:pt x="4826" y="4375"/>
                    <a:pt x="5287" y="3460"/>
                    <a:pt x="5287" y="3460"/>
                  </a:cubicBezTo>
                  <a:cubicBezTo>
                    <a:pt x="5287" y="3460"/>
                    <a:pt x="6375" y="4375"/>
                    <a:pt x="5987" y="6490"/>
                  </a:cubicBezTo>
                  <a:cubicBezTo>
                    <a:pt x="6264" y="6109"/>
                    <a:pt x="6436" y="5654"/>
                    <a:pt x="6479" y="5187"/>
                  </a:cubicBezTo>
                  <a:cubicBezTo>
                    <a:pt x="6479" y="5138"/>
                    <a:pt x="6479" y="5088"/>
                    <a:pt x="6485" y="5045"/>
                  </a:cubicBezTo>
                  <a:cubicBezTo>
                    <a:pt x="6485" y="4961"/>
                    <a:pt x="6489" y="4922"/>
                    <a:pt x="6493" y="4922"/>
                  </a:cubicBezTo>
                  <a:lnTo>
                    <a:pt x="6493" y="4922"/>
                  </a:lnTo>
                  <a:cubicBezTo>
                    <a:pt x="6534" y="4922"/>
                    <a:pt x="6671" y="7783"/>
                    <a:pt x="5569" y="8918"/>
                  </a:cubicBezTo>
                  <a:cubicBezTo>
                    <a:pt x="5569" y="8918"/>
                    <a:pt x="7610" y="7725"/>
                    <a:pt x="7678" y="5045"/>
                  </a:cubicBezTo>
                  <a:cubicBezTo>
                    <a:pt x="7752" y="2365"/>
                    <a:pt x="7192" y="608"/>
                    <a:pt x="5533" y="540"/>
                  </a:cubicBezTo>
                  <a:cubicBezTo>
                    <a:pt x="5533" y="540"/>
                    <a:pt x="4858" y="1"/>
                    <a:pt x="3748" y="1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0" name="Google Shape;10030;p63"/>
          <p:cNvGrpSpPr/>
          <p:nvPr/>
        </p:nvGrpSpPr>
        <p:grpSpPr>
          <a:xfrm>
            <a:off x="6644350" y="1548975"/>
            <a:ext cx="389275" cy="1356650"/>
            <a:chOff x="6644350" y="1548975"/>
            <a:chExt cx="389275" cy="1356650"/>
          </a:xfrm>
        </p:grpSpPr>
        <p:sp>
          <p:nvSpPr>
            <p:cNvPr id="10031" name="Google Shape;10031;p63"/>
            <p:cNvSpPr/>
            <p:nvPr/>
          </p:nvSpPr>
          <p:spPr>
            <a:xfrm>
              <a:off x="6746525" y="1620325"/>
              <a:ext cx="178750" cy="170600"/>
            </a:xfrm>
            <a:custGeom>
              <a:avLst/>
              <a:gdLst/>
              <a:ahLst/>
              <a:cxnLst/>
              <a:rect l="l" t="t" r="r" b="b"/>
              <a:pathLst>
                <a:path w="7150" h="6824" extrusionOk="0">
                  <a:moveTo>
                    <a:pt x="3572" y="0"/>
                  </a:moveTo>
                  <a:lnTo>
                    <a:pt x="1" y="2109"/>
                  </a:lnTo>
                  <a:cubicBezTo>
                    <a:pt x="1" y="2109"/>
                    <a:pt x="794" y="5114"/>
                    <a:pt x="247" y="6823"/>
                  </a:cubicBezTo>
                  <a:lnTo>
                    <a:pt x="7150" y="6823"/>
                  </a:lnTo>
                  <a:cubicBezTo>
                    <a:pt x="7150" y="6823"/>
                    <a:pt x="6867" y="5077"/>
                    <a:pt x="7150" y="2188"/>
                  </a:cubicBezTo>
                  <a:lnTo>
                    <a:pt x="357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32" name="Google Shape;10032;p63"/>
            <p:cNvGrpSpPr/>
            <p:nvPr/>
          </p:nvGrpSpPr>
          <p:grpSpPr>
            <a:xfrm>
              <a:off x="6644350" y="1606500"/>
              <a:ext cx="389275" cy="1299125"/>
              <a:chOff x="6644350" y="1606500"/>
              <a:chExt cx="389275" cy="1299125"/>
            </a:xfrm>
          </p:grpSpPr>
          <p:sp>
            <p:nvSpPr>
              <p:cNvPr id="10033" name="Google Shape;10033;p63"/>
              <p:cNvSpPr/>
              <p:nvPr/>
            </p:nvSpPr>
            <p:spPr>
              <a:xfrm>
                <a:off x="6774350" y="1606500"/>
                <a:ext cx="129250" cy="165675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6627" extrusionOk="0">
                    <a:moveTo>
                      <a:pt x="2588" y="0"/>
                    </a:moveTo>
                    <a:cubicBezTo>
                      <a:pt x="50" y="0"/>
                      <a:pt x="0" y="1082"/>
                      <a:pt x="191" y="3221"/>
                    </a:cubicBezTo>
                    <a:cubicBezTo>
                      <a:pt x="382" y="5360"/>
                      <a:pt x="1691" y="6626"/>
                      <a:pt x="2588" y="6626"/>
                    </a:cubicBezTo>
                    <a:cubicBezTo>
                      <a:pt x="3480" y="6626"/>
                      <a:pt x="4795" y="5360"/>
                      <a:pt x="4979" y="3221"/>
                    </a:cubicBezTo>
                    <a:cubicBezTo>
                      <a:pt x="5170" y="1082"/>
                      <a:pt x="5121" y="0"/>
                      <a:pt x="2588" y="0"/>
                    </a:cubicBezTo>
                    <a:close/>
                  </a:path>
                </a:pathLst>
              </a:custGeom>
              <a:solidFill>
                <a:srgbClr val="F9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4" name="Google Shape;10034;p63"/>
              <p:cNvSpPr/>
              <p:nvPr/>
            </p:nvSpPr>
            <p:spPr>
              <a:xfrm>
                <a:off x="6644350" y="1721575"/>
                <a:ext cx="389275" cy="1184050"/>
              </a:xfrm>
              <a:custGeom>
                <a:avLst/>
                <a:gdLst/>
                <a:ahLst/>
                <a:cxnLst/>
                <a:rect l="l" t="t" r="r" b="b"/>
                <a:pathLst>
                  <a:path w="15571" h="47362" extrusionOk="0">
                    <a:moveTo>
                      <a:pt x="9374" y="1"/>
                    </a:moveTo>
                    <a:lnTo>
                      <a:pt x="7788" y="38"/>
                    </a:lnTo>
                    <a:lnTo>
                      <a:pt x="6202" y="7"/>
                    </a:lnTo>
                    <a:lnTo>
                      <a:pt x="6202" y="7"/>
                    </a:lnTo>
                    <a:cubicBezTo>
                      <a:pt x="6202" y="7"/>
                      <a:pt x="6270" y="1525"/>
                      <a:pt x="6202" y="1771"/>
                    </a:cubicBezTo>
                    <a:cubicBezTo>
                      <a:pt x="6129" y="2017"/>
                      <a:pt x="5957" y="2367"/>
                      <a:pt x="5287" y="2576"/>
                    </a:cubicBezTo>
                    <a:cubicBezTo>
                      <a:pt x="4617" y="2792"/>
                      <a:pt x="3910" y="2718"/>
                      <a:pt x="3098" y="3216"/>
                    </a:cubicBezTo>
                    <a:cubicBezTo>
                      <a:pt x="2287" y="3707"/>
                      <a:pt x="2078" y="5680"/>
                      <a:pt x="2078" y="6947"/>
                    </a:cubicBezTo>
                    <a:cubicBezTo>
                      <a:pt x="2078" y="8213"/>
                      <a:pt x="1973" y="11034"/>
                      <a:pt x="1728" y="12128"/>
                    </a:cubicBezTo>
                    <a:cubicBezTo>
                      <a:pt x="1482" y="13216"/>
                      <a:pt x="812" y="16179"/>
                      <a:pt x="775" y="17058"/>
                    </a:cubicBezTo>
                    <a:cubicBezTo>
                      <a:pt x="738" y="17937"/>
                      <a:pt x="424" y="19173"/>
                      <a:pt x="351" y="19701"/>
                    </a:cubicBezTo>
                    <a:cubicBezTo>
                      <a:pt x="283" y="20230"/>
                      <a:pt x="0" y="22234"/>
                      <a:pt x="209" y="22658"/>
                    </a:cubicBezTo>
                    <a:cubicBezTo>
                      <a:pt x="681" y="23602"/>
                      <a:pt x="1024" y="23870"/>
                      <a:pt x="1191" y="23870"/>
                    </a:cubicBezTo>
                    <a:cubicBezTo>
                      <a:pt x="1276" y="23870"/>
                      <a:pt x="1316" y="23800"/>
                      <a:pt x="1303" y="23715"/>
                    </a:cubicBezTo>
                    <a:cubicBezTo>
                      <a:pt x="1267" y="23469"/>
                      <a:pt x="984" y="22977"/>
                      <a:pt x="916" y="22486"/>
                    </a:cubicBezTo>
                    <a:cubicBezTo>
                      <a:pt x="862" y="22089"/>
                      <a:pt x="943" y="21530"/>
                      <a:pt x="1031" y="21530"/>
                    </a:cubicBezTo>
                    <a:cubicBezTo>
                      <a:pt x="1052" y="21530"/>
                      <a:pt x="1074" y="21562"/>
                      <a:pt x="1094" y="21637"/>
                    </a:cubicBezTo>
                    <a:cubicBezTo>
                      <a:pt x="1187" y="21980"/>
                      <a:pt x="1308" y="22847"/>
                      <a:pt x="1484" y="22847"/>
                    </a:cubicBezTo>
                    <a:cubicBezTo>
                      <a:pt x="1507" y="22847"/>
                      <a:pt x="1531" y="22832"/>
                      <a:pt x="1555" y="22799"/>
                    </a:cubicBezTo>
                    <a:cubicBezTo>
                      <a:pt x="1771" y="22522"/>
                      <a:pt x="1838" y="21391"/>
                      <a:pt x="1838" y="20832"/>
                    </a:cubicBezTo>
                    <a:cubicBezTo>
                      <a:pt x="1838" y="20267"/>
                      <a:pt x="1555" y="19701"/>
                      <a:pt x="1592" y="19142"/>
                    </a:cubicBezTo>
                    <a:cubicBezTo>
                      <a:pt x="1629" y="18576"/>
                      <a:pt x="2932" y="15226"/>
                      <a:pt x="3178" y="13819"/>
                    </a:cubicBezTo>
                    <a:cubicBezTo>
                      <a:pt x="3424" y="12411"/>
                      <a:pt x="3774" y="8569"/>
                      <a:pt x="3774" y="8569"/>
                    </a:cubicBezTo>
                    <a:cubicBezTo>
                      <a:pt x="3916" y="9448"/>
                      <a:pt x="4481" y="10579"/>
                      <a:pt x="4518" y="12233"/>
                    </a:cubicBezTo>
                    <a:cubicBezTo>
                      <a:pt x="4549" y="13886"/>
                      <a:pt x="3104" y="16603"/>
                      <a:pt x="2828" y="18890"/>
                    </a:cubicBezTo>
                    <a:cubicBezTo>
                      <a:pt x="2545" y="21182"/>
                      <a:pt x="3356" y="27981"/>
                      <a:pt x="3670" y="30556"/>
                    </a:cubicBezTo>
                    <a:cubicBezTo>
                      <a:pt x="3990" y="33126"/>
                      <a:pt x="3320" y="35806"/>
                      <a:pt x="3565" y="37355"/>
                    </a:cubicBezTo>
                    <a:cubicBezTo>
                      <a:pt x="3811" y="38903"/>
                      <a:pt x="4623" y="42671"/>
                      <a:pt x="4623" y="43200"/>
                    </a:cubicBezTo>
                    <a:cubicBezTo>
                      <a:pt x="4623" y="43729"/>
                      <a:pt x="4586" y="44190"/>
                      <a:pt x="4727" y="44540"/>
                    </a:cubicBezTo>
                    <a:cubicBezTo>
                      <a:pt x="4869" y="44890"/>
                      <a:pt x="4408" y="45456"/>
                      <a:pt x="4266" y="46058"/>
                    </a:cubicBezTo>
                    <a:cubicBezTo>
                      <a:pt x="4119" y="46654"/>
                      <a:pt x="4512" y="47361"/>
                      <a:pt x="5145" y="47361"/>
                    </a:cubicBezTo>
                    <a:cubicBezTo>
                      <a:pt x="5778" y="47361"/>
                      <a:pt x="6374" y="46833"/>
                      <a:pt x="6276" y="46378"/>
                    </a:cubicBezTo>
                    <a:cubicBezTo>
                      <a:pt x="6172" y="45917"/>
                      <a:pt x="6166" y="44792"/>
                      <a:pt x="6239" y="44190"/>
                    </a:cubicBezTo>
                    <a:cubicBezTo>
                      <a:pt x="6307" y="43593"/>
                      <a:pt x="5957" y="43274"/>
                      <a:pt x="5957" y="42714"/>
                    </a:cubicBezTo>
                    <a:cubicBezTo>
                      <a:pt x="5957" y="42149"/>
                      <a:pt x="6166" y="37988"/>
                      <a:pt x="6190" y="34668"/>
                    </a:cubicBezTo>
                    <a:cubicBezTo>
                      <a:pt x="6202" y="33261"/>
                      <a:pt x="6565" y="32179"/>
                      <a:pt x="6946" y="28983"/>
                    </a:cubicBezTo>
                    <a:cubicBezTo>
                      <a:pt x="7321" y="25786"/>
                      <a:pt x="7788" y="21182"/>
                      <a:pt x="7788" y="21182"/>
                    </a:cubicBezTo>
                    <a:cubicBezTo>
                      <a:pt x="7788" y="21182"/>
                      <a:pt x="8255" y="25786"/>
                      <a:pt x="8636" y="28983"/>
                    </a:cubicBezTo>
                    <a:cubicBezTo>
                      <a:pt x="9011" y="32173"/>
                      <a:pt x="9374" y="33255"/>
                      <a:pt x="9386" y="34668"/>
                    </a:cubicBezTo>
                    <a:cubicBezTo>
                      <a:pt x="9411" y="37988"/>
                      <a:pt x="9620" y="42149"/>
                      <a:pt x="9620" y="42714"/>
                    </a:cubicBezTo>
                    <a:cubicBezTo>
                      <a:pt x="9620" y="43274"/>
                      <a:pt x="9270" y="43593"/>
                      <a:pt x="9337" y="44190"/>
                    </a:cubicBezTo>
                    <a:cubicBezTo>
                      <a:pt x="9411" y="44792"/>
                      <a:pt x="9411" y="45917"/>
                      <a:pt x="9300" y="46378"/>
                    </a:cubicBezTo>
                    <a:cubicBezTo>
                      <a:pt x="9196" y="46833"/>
                      <a:pt x="9798" y="47361"/>
                      <a:pt x="10431" y="47361"/>
                    </a:cubicBezTo>
                    <a:cubicBezTo>
                      <a:pt x="11064" y="47361"/>
                      <a:pt x="11452" y="46661"/>
                      <a:pt x="11310" y="46058"/>
                    </a:cubicBezTo>
                    <a:cubicBezTo>
                      <a:pt x="11169" y="45456"/>
                      <a:pt x="10714" y="44897"/>
                      <a:pt x="10849" y="44540"/>
                    </a:cubicBezTo>
                    <a:cubicBezTo>
                      <a:pt x="10991" y="44190"/>
                      <a:pt x="10954" y="43729"/>
                      <a:pt x="10954" y="43200"/>
                    </a:cubicBezTo>
                    <a:cubicBezTo>
                      <a:pt x="10954" y="42671"/>
                      <a:pt x="11765" y="38897"/>
                      <a:pt x="12011" y="37355"/>
                    </a:cubicBezTo>
                    <a:cubicBezTo>
                      <a:pt x="12257" y="35806"/>
                      <a:pt x="11593" y="33126"/>
                      <a:pt x="11907" y="30556"/>
                    </a:cubicBezTo>
                    <a:cubicBezTo>
                      <a:pt x="12220" y="27981"/>
                      <a:pt x="13031" y="21182"/>
                      <a:pt x="12755" y="18890"/>
                    </a:cubicBezTo>
                    <a:cubicBezTo>
                      <a:pt x="12472" y="16603"/>
                      <a:pt x="11028" y="13886"/>
                      <a:pt x="11064" y="12233"/>
                    </a:cubicBezTo>
                    <a:cubicBezTo>
                      <a:pt x="11095" y="10579"/>
                      <a:pt x="11661" y="9448"/>
                      <a:pt x="11802" y="8569"/>
                    </a:cubicBezTo>
                    <a:cubicBezTo>
                      <a:pt x="11802" y="8569"/>
                      <a:pt x="12152" y="12411"/>
                      <a:pt x="12398" y="13819"/>
                    </a:cubicBezTo>
                    <a:cubicBezTo>
                      <a:pt x="12644" y="15226"/>
                      <a:pt x="13947" y="18576"/>
                      <a:pt x="13984" y="19142"/>
                    </a:cubicBezTo>
                    <a:cubicBezTo>
                      <a:pt x="14021" y="19701"/>
                      <a:pt x="13738" y="20267"/>
                      <a:pt x="13738" y="20832"/>
                    </a:cubicBezTo>
                    <a:cubicBezTo>
                      <a:pt x="13738" y="21391"/>
                      <a:pt x="13812" y="22522"/>
                      <a:pt x="14021" y="22799"/>
                    </a:cubicBezTo>
                    <a:cubicBezTo>
                      <a:pt x="14045" y="22832"/>
                      <a:pt x="14069" y="22847"/>
                      <a:pt x="14091" y="22847"/>
                    </a:cubicBezTo>
                    <a:cubicBezTo>
                      <a:pt x="14262" y="22847"/>
                      <a:pt x="14384" y="21985"/>
                      <a:pt x="14482" y="21637"/>
                    </a:cubicBezTo>
                    <a:cubicBezTo>
                      <a:pt x="14504" y="21562"/>
                      <a:pt x="14526" y="21530"/>
                      <a:pt x="14548" y="21530"/>
                    </a:cubicBezTo>
                    <a:cubicBezTo>
                      <a:pt x="14638" y="21530"/>
                      <a:pt x="14715" y="22089"/>
                      <a:pt x="14660" y="22486"/>
                    </a:cubicBezTo>
                    <a:cubicBezTo>
                      <a:pt x="14587" y="22977"/>
                      <a:pt x="14304" y="23469"/>
                      <a:pt x="14273" y="23721"/>
                    </a:cubicBezTo>
                    <a:cubicBezTo>
                      <a:pt x="14263" y="23804"/>
                      <a:pt x="14302" y="23872"/>
                      <a:pt x="14387" y="23872"/>
                    </a:cubicBezTo>
                    <a:cubicBezTo>
                      <a:pt x="14553" y="23872"/>
                      <a:pt x="14894" y="23606"/>
                      <a:pt x="15367" y="22664"/>
                    </a:cubicBezTo>
                    <a:cubicBezTo>
                      <a:pt x="15570" y="22234"/>
                      <a:pt x="15287" y="20230"/>
                      <a:pt x="15220" y="19701"/>
                    </a:cubicBezTo>
                    <a:cubicBezTo>
                      <a:pt x="15152" y="19173"/>
                      <a:pt x="14832" y="17937"/>
                      <a:pt x="14796" y="17058"/>
                    </a:cubicBezTo>
                    <a:cubicBezTo>
                      <a:pt x="14759" y="16173"/>
                      <a:pt x="14095" y="13216"/>
                      <a:pt x="13843" y="12122"/>
                    </a:cubicBezTo>
                    <a:cubicBezTo>
                      <a:pt x="13597" y="11034"/>
                      <a:pt x="13492" y="8213"/>
                      <a:pt x="13492" y="6947"/>
                    </a:cubicBezTo>
                    <a:cubicBezTo>
                      <a:pt x="13492" y="5674"/>
                      <a:pt x="13283" y="3701"/>
                      <a:pt x="12472" y="3209"/>
                    </a:cubicBezTo>
                    <a:cubicBezTo>
                      <a:pt x="11661" y="2718"/>
                      <a:pt x="10954" y="2785"/>
                      <a:pt x="10290" y="2576"/>
                    </a:cubicBezTo>
                    <a:cubicBezTo>
                      <a:pt x="9620" y="2367"/>
                      <a:pt x="9442" y="2011"/>
                      <a:pt x="9374" y="1765"/>
                    </a:cubicBezTo>
                    <a:cubicBezTo>
                      <a:pt x="9300" y="1519"/>
                      <a:pt x="9374" y="1"/>
                      <a:pt x="9374" y="1"/>
                    </a:cubicBezTo>
                    <a:close/>
                  </a:path>
                </a:pathLst>
              </a:custGeom>
              <a:solidFill>
                <a:srgbClr val="F9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35" name="Google Shape;10035;p63"/>
            <p:cNvGrpSpPr/>
            <p:nvPr/>
          </p:nvGrpSpPr>
          <p:grpSpPr>
            <a:xfrm>
              <a:off x="6644800" y="1661800"/>
              <a:ext cx="381750" cy="1218925"/>
              <a:chOff x="6644800" y="1661800"/>
              <a:chExt cx="381750" cy="1218925"/>
            </a:xfrm>
          </p:grpSpPr>
          <p:grpSp>
            <p:nvGrpSpPr>
              <p:cNvPr id="10036" name="Google Shape;10036;p63"/>
              <p:cNvGrpSpPr/>
              <p:nvPr/>
            </p:nvGrpSpPr>
            <p:grpSpPr>
              <a:xfrm>
                <a:off x="6739925" y="1838600"/>
                <a:ext cx="198100" cy="161275"/>
                <a:chOff x="6739925" y="1838600"/>
                <a:chExt cx="198100" cy="161275"/>
              </a:xfrm>
            </p:grpSpPr>
            <p:sp>
              <p:nvSpPr>
                <p:cNvPr id="10037" name="Google Shape;10037;p63"/>
                <p:cNvSpPr/>
                <p:nvPr/>
              </p:nvSpPr>
              <p:spPr>
                <a:xfrm>
                  <a:off x="6739925" y="1838600"/>
                  <a:ext cx="99000" cy="1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" h="6451" extrusionOk="0">
                      <a:moveTo>
                        <a:pt x="2257" y="1"/>
                      </a:moveTo>
                      <a:cubicBezTo>
                        <a:pt x="1805" y="1"/>
                        <a:pt x="1347" y="144"/>
                        <a:pt x="1003" y="514"/>
                      </a:cubicBezTo>
                      <a:cubicBezTo>
                        <a:pt x="1" y="1583"/>
                        <a:pt x="406" y="4817"/>
                        <a:pt x="1003" y="5880"/>
                      </a:cubicBezTo>
                      <a:cubicBezTo>
                        <a:pt x="1224" y="6270"/>
                        <a:pt x="1638" y="6451"/>
                        <a:pt x="2090" y="6451"/>
                      </a:cubicBezTo>
                      <a:cubicBezTo>
                        <a:pt x="2870" y="6451"/>
                        <a:pt x="3761" y="5913"/>
                        <a:pt x="3959" y="4983"/>
                      </a:cubicBezTo>
                      <a:lnTo>
                        <a:pt x="3959" y="975"/>
                      </a:lnTo>
                      <a:cubicBezTo>
                        <a:pt x="3959" y="519"/>
                        <a:pt x="3119" y="1"/>
                        <a:pt x="2257" y="1"/>
                      </a:cubicBezTo>
                      <a:close/>
                    </a:path>
                  </a:pathLst>
                </a:custGeom>
                <a:solidFill>
                  <a:srgbClr val="D5DD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8" name="Google Shape;10038;p63"/>
                <p:cNvSpPr/>
                <p:nvPr/>
              </p:nvSpPr>
              <p:spPr>
                <a:xfrm>
                  <a:off x="6766200" y="1853800"/>
                  <a:ext cx="72725" cy="12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9" h="5080" extrusionOk="0">
                      <a:moveTo>
                        <a:pt x="1060" y="0"/>
                      </a:moveTo>
                      <a:cubicBezTo>
                        <a:pt x="994" y="0"/>
                        <a:pt x="932" y="5"/>
                        <a:pt x="874" y="17"/>
                      </a:cubicBezTo>
                      <a:cubicBezTo>
                        <a:pt x="831" y="29"/>
                        <a:pt x="812" y="84"/>
                        <a:pt x="849" y="115"/>
                      </a:cubicBezTo>
                      <a:cubicBezTo>
                        <a:pt x="1027" y="262"/>
                        <a:pt x="1218" y="299"/>
                        <a:pt x="1439" y="355"/>
                      </a:cubicBezTo>
                      <a:cubicBezTo>
                        <a:pt x="1783" y="447"/>
                        <a:pt x="1882" y="742"/>
                        <a:pt x="2103" y="963"/>
                      </a:cubicBezTo>
                      <a:cubicBezTo>
                        <a:pt x="2201" y="1068"/>
                        <a:pt x="2318" y="1148"/>
                        <a:pt x="2447" y="1215"/>
                      </a:cubicBezTo>
                      <a:cubicBezTo>
                        <a:pt x="2312" y="1234"/>
                        <a:pt x="2183" y="1270"/>
                        <a:pt x="2060" y="1338"/>
                      </a:cubicBezTo>
                      <a:cubicBezTo>
                        <a:pt x="1753" y="1498"/>
                        <a:pt x="1500" y="1713"/>
                        <a:pt x="1218" y="1910"/>
                      </a:cubicBezTo>
                      <a:cubicBezTo>
                        <a:pt x="855" y="2156"/>
                        <a:pt x="480" y="2199"/>
                        <a:pt x="74" y="2322"/>
                      </a:cubicBezTo>
                      <a:cubicBezTo>
                        <a:pt x="1" y="2346"/>
                        <a:pt x="13" y="2457"/>
                        <a:pt x="93" y="2457"/>
                      </a:cubicBezTo>
                      <a:cubicBezTo>
                        <a:pt x="116" y="2458"/>
                        <a:pt x="139" y="2458"/>
                        <a:pt x="163" y="2458"/>
                      </a:cubicBezTo>
                      <a:cubicBezTo>
                        <a:pt x="579" y="2458"/>
                        <a:pt x="967" y="2304"/>
                        <a:pt x="1322" y="2094"/>
                      </a:cubicBezTo>
                      <a:cubicBezTo>
                        <a:pt x="1568" y="1947"/>
                        <a:pt x="1814" y="1768"/>
                        <a:pt x="2072" y="1639"/>
                      </a:cubicBezTo>
                      <a:lnTo>
                        <a:pt x="2072" y="1639"/>
                      </a:lnTo>
                      <a:cubicBezTo>
                        <a:pt x="2029" y="1713"/>
                        <a:pt x="1986" y="1793"/>
                        <a:pt x="1955" y="1879"/>
                      </a:cubicBezTo>
                      <a:cubicBezTo>
                        <a:pt x="1906" y="2014"/>
                        <a:pt x="1882" y="2156"/>
                        <a:pt x="1875" y="2303"/>
                      </a:cubicBezTo>
                      <a:cubicBezTo>
                        <a:pt x="1839" y="2703"/>
                        <a:pt x="1642" y="2875"/>
                        <a:pt x="1365" y="3127"/>
                      </a:cubicBezTo>
                      <a:cubicBezTo>
                        <a:pt x="1021" y="3440"/>
                        <a:pt x="548" y="3729"/>
                        <a:pt x="308" y="4129"/>
                      </a:cubicBezTo>
                      <a:cubicBezTo>
                        <a:pt x="275" y="4190"/>
                        <a:pt x="322" y="4266"/>
                        <a:pt x="391" y="4266"/>
                      </a:cubicBezTo>
                      <a:cubicBezTo>
                        <a:pt x="398" y="4266"/>
                        <a:pt x="405" y="4266"/>
                        <a:pt x="413" y="4264"/>
                      </a:cubicBezTo>
                      <a:cubicBezTo>
                        <a:pt x="720" y="4159"/>
                        <a:pt x="935" y="3920"/>
                        <a:pt x="1181" y="3705"/>
                      </a:cubicBezTo>
                      <a:cubicBezTo>
                        <a:pt x="1445" y="3465"/>
                        <a:pt x="1796" y="3176"/>
                        <a:pt x="1974" y="2856"/>
                      </a:cubicBezTo>
                      <a:cubicBezTo>
                        <a:pt x="2152" y="2543"/>
                        <a:pt x="2084" y="2180"/>
                        <a:pt x="2244" y="1854"/>
                      </a:cubicBezTo>
                      <a:cubicBezTo>
                        <a:pt x="2293" y="1756"/>
                        <a:pt x="2361" y="1664"/>
                        <a:pt x="2441" y="1590"/>
                      </a:cubicBezTo>
                      <a:lnTo>
                        <a:pt x="2441" y="1590"/>
                      </a:lnTo>
                      <a:cubicBezTo>
                        <a:pt x="2318" y="1842"/>
                        <a:pt x="2281" y="2149"/>
                        <a:pt x="2293" y="2463"/>
                      </a:cubicBezTo>
                      <a:cubicBezTo>
                        <a:pt x="2306" y="3022"/>
                        <a:pt x="2355" y="3483"/>
                        <a:pt x="2103" y="4000"/>
                      </a:cubicBezTo>
                      <a:cubicBezTo>
                        <a:pt x="1931" y="4362"/>
                        <a:pt x="1611" y="4627"/>
                        <a:pt x="1414" y="4971"/>
                      </a:cubicBezTo>
                      <a:cubicBezTo>
                        <a:pt x="1388" y="5014"/>
                        <a:pt x="1422" y="5080"/>
                        <a:pt x="1467" y="5080"/>
                      </a:cubicBezTo>
                      <a:cubicBezTo>
                        <a:pt x="1474" y="5080"/>
                        <a:pt x="1481" y="5078"/>
                        <a:pt x="1488" y="5075"/>
                      </a:cubicBezTo>
                      <a:cubicBezTo>
                        <a:pt x="2035" y="4848"/>
                        <a:pt x="2367" y="4239"/>
                        <a:pt x="2539" y="3698"/>
                      </a:cubicBezTo>
                      <a:cubicBezTo>
                        <a:pt x="2742" y="3078"/>
                        <a:pt x="2324" y="2039"/>
                        <a:pt x="2711" y="1473"/>
                      </a:cubicBezTo>
                      <a:cubicBezTo>
                        <a:pt x="2779" y="1473"/>
                        <a:pt x="2840" y="1486"/>
                        <a:pt x="2908" y="1498"/>
                      </a:cubicBezTo>
                      <a:lnTo>
                        <a:pt x="2908" y="1006"/>
                      </a:lnTo>
                      <a:cubicBezTo>
                        <a:pt x="2877" y="1006"/>
                        <a:pt x="2853" y="1012"/>
                        <a:pt x="2828" y="1018"/>
                      </a:cubicBezTo>
                      <a:cubicBezTo>
                        <a:pt x="2545" y="809"/>
                        <a:pt x="2250" y="619"/>
                        <a:pt x="1998" y="355"/>
                      </a:cubicBezTo>
                      <a:cubicBezTo>
                        <a:pt x="1788" y="139"/>
                        <a:pt x="1392" y="0"/>
                        <a:pt x="1060" y="0"/>
                      </a:cubicBezTo>
                      <a:close/>
                    </a:path>
                  </a:pathLst>
                </a:custGeom>
                <a:solidFill>
                  <a:srgbClr val="CCD6D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9" name="Google Shape;10039;p63"/>
                <p:cNvSpPr/>
                <p:nvPr/>
              </p:nvSpPr>
              <p:spPr>
                <a:xfrm>
                  <a:off x="6839200" y="1838600"/>
                  <a:ext cx="98825" cy="1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6451" extrusionOk="0">
                      <a:moveTo>
                        <a:pt x="1698" y="1"/>
                      </a:moveTo>
                      <a:cubicBezTo>
                        <a:pt x="838" y="1"/>
                        <a:pt x="0" y="519"/>
                        <a:pt x="0" y="975"/>
                      </a:cubicBezTo>
                      <a:lnTo>
                        <a:pt x="0" y="4983"/>
                      </a:lnTo>
                      <a:cubicBezTo>
                        <a:pt x="195" y="5913"/>
                        <a:pt x="1084" y="6451"/>
                        <a:pt x="1864" y="6451"/>
                      </a:cubicBezTo>
                      <a:cubicBezTo>
                        <a:pt x="2315" y="6451"/>
                        <a:pt x="2730" y="6270"/>
                        <a:pt x="2951" y="5880"/>
                      </a:cubicBezTo>
                      <a:cubicBezTo>
                        <a:pt x="3553" y="4817"/>
                        <a:pt x="3953" y="1583"/>
                        <a:pt x="2951" y="514"/>
                      </a:cubicBezTo>
                      <a:cubicBezTo>
                        <a:pt x="2606" y="144"/>
                        <a:pt x="2149" y="1"/>
                        <a:pt x="1698" y="1"/>
                      </a:cubicBezTo>
                      <a:close/>
                    </a:path>
                  </a:pathLst>
                </a:custGeom>
                <a:solidFill>
                  <a:srgbClr val="D5DD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0" name="Google Shape;10040;p63"/>
                <p:cNvSpPr/>
                <p:nvPr/>
              </p:nvSpPr>
              <p:spPr>
                <a:xfrm>
                  <a:off x="6839200" y="1853800"/>
                  <a:ext cx="72700" cy="12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8" h="5080" extrusionOk="0">
                      <a:moveTo>
                        <a:pt x="1845" y="0"/>
                      </a:moveTo>
                      <a:cubicBezTo>
                        <a:pt x="1517" y="0"/>
                        <a:pt x="1121" y="139"/>
                        <a:pt x="910" y="355"/>
                      </a:cubicBezTo>
                      <a:cubicBezTo>
                        <a:pt x="652" y="619"/>
                        <a:pt x="363" y="809"/>
                        <a:pt x="74" y="1018"/>
                      </a:cubicBezTo>
                      <a:cubicBezTo>
                        <a:pt x="50" y="1012"/>
                        <a:pt x="25" y="1006"/>
                        <a:pt x="0" y="1006"/>
                      </a:cubicBezTo>
                      <a:lnTo>
                        <a:pt x="0" y="1498"/>
                      </a:lnTo>
                      <a:cubicBezTo>
                        <a:pt x="62" y="1486"/>
                        <a:pt x="129" y="1479"/>
                        <a:pt x="191" y="1479"/>
                      </a:cubicBezTo>
                      <a:cubicBezTo>
                        <a:pt x="578" y="2045"/>
                        <a:pt x="166" y="3084"/>
                        <a:pt x="363" y="3711"/>
                      </a:cubicBezTo>
                      <a:cubicBezTo>
                        <a:pt x="541" y="4245"/>
                        <a:pt x="867" y="4848"/>
                        <a:pt x="1420" y="5075"/>
                      </a:cubicBezTo>
                      <a:cubicBezTo>
                        <a:pt x="1427" y="5078"/>
                        <a:pt x="1434" y="5080"/>
                        <a:pt x="1441" y="5080"/>
                      </a:cubicBezTo>
                      <a:cubicBezTo>
                        <a:pt x="1487" y="5080"/>
                        <a:pt x="1521" y="5014"/>
                        <a:pt x="1494" y="4971"/>
                      </a:cubicBezTo>
                      <a:cubicBezTo>
                        <a:pt x="1291" y="4627"/>
                        <a:pt x="978" y="4362"/>
                        <a:pt x="806" y="4000"/>
                      </a:cubicBezTo>
                      <a:cubicBezTo>
                        <a:pt x="554" y="3483"/>
                        <a:pt x="603" y="3022"/>
                        <a:pt x="615" y="2463"/>
                      </a:cubicBezTo>
                      <a:cubicBezTo>
                        <a:pt x="627" y="2149"/>
                        <a:pt x="590" y="1842"/>
                        <a:pt x="468" y="1590"/>
                      </a:cubicBezTo>
                      <a:lnTo>
                        <a:pt x="468" y="1590"/>
                      </a:lnTo>
                      <a:cubicBezTo>
                        <a:pt x="547" y="1664"/>
                        <a:pt x="615" y="1756"/>
                        <a:pt x="664" y="1854"/>
                      </a:cubicBezTo>
                      <a:cubicBezTo>
                        <a:pt x="824" y="2180"/>
                        <a:pt x="756" y="2543"/>
                        <a:pt x="935" y="2856"/>
                      </a:cubicBezTo>
                      <a:cubicBezTo>
                        <a:pt x="1113" y="3176"/>
                        <a:pt x="1463" y="3465"/>
                        <a:pt x="1728" y="3705"/>
                      </a:cubicBezTo>
                      <a:cubicBezTo>
                        <a:pt x="1974" y="3920"/>
                        <a:pt x="2189" y="4159"/>
                        <a:pt x="2496" y="4264"/>
                      </a:cubicBezTo>
                      <a:cubicBezTo>
                        <a:pt x="2503" y="4266"/>
                        <a:pt x="2511" y="4266"/>
                        <a:pt x="2518" y="4266"/>
                      </a:cubicBezTo>
                      <a:cubicBezTo>
                        <a:pt x="2587" y="4266"/>
                        <a:pt x="2634" y="4190"/>
                        <a:pt x="2600" y="4129"/>
                      </a:cubicBezTo>
                      <a:cubicBezTo>
                        <a:pt x="2361" y="3729"/>
                        <a:pt x="1887" y="3440"/>
                        <a:pt x="1543" y="3127"/>
                      </a:cubicBezTo>
                      <a:cubicBezTo>
                        <a:pt x="1267" y="2875"/>
                        <a:pt x="1070" y="2703"/>
                        <a:pt x="1033" y="2303"/>
                      </a:cubicBezTo>
                      <a:cubicBezTo>
                        <a:pt x="1027" y="2156"/>
                        <a:pt x="1002" y="2014"/>
                        <a:pt x="953" y="1879"/>
                      </a:cubicBezTo>
                      <a:cubicBezTo>
                        <a:pt x="922" y="1793"/>
                        <a:pt x="879" y="1719"/>
                        <a:pt x="830" y="1639"/>
                      </a:cubicBezTo>
                      <a:lnTo>
                        <a:pt x="830" y="1639"/>
                      </a:lnTo>
                      <a:cubicBezTo>
                        <a:pt x="1088" y="1768"/>
                        <a:pt x="1340" y="1947"/>
                        <a:pt x="1586" y="2094"/>
                      </a:cubicBezTo>
                      <a:cubicBezTo>
                        <a:pt x="1941" y="2304"/>
                        <a:pt x="2324" y="2458"/>
                        <a:pt x="2745" y="2458"/>
                      </a:cubicBezTo>
                      <a:cubicBezTo>
                        <a:pt x="2768" y="2458"/>
                        <a:pt x="2792" y="2458"/>
                        <a:pt x="2816" y="2457"/>
                      </a:cubicBezTo>
                      <a:cubicBezTo>
                        <a:pt x="2889" y="2457"/>
                        <a:pt x="2908" y="2346"/>
                        <a:pt x="2828" y="2322"/>
                      </a:cubicBezTo>
                      <a:cubicBezTo>
                        <a:pt x="2428" y="2199"/>
                        <a:pt x="2047" y="2156"/>
                        <a:pt x="1691" y="1910"/>
                      </a:cubicBezTo>
                      <a:cubicBezTo>
                        <a:pt x="1408" y="1713"/>
                        <a:pt x="1150" y="1498"/>
                        <a:pt x="842" y="1338"/>
                      </a:cubicBezTo>
                      <a:cubicBezTo>
                        <a:pt x="726" y="1270"/>
                        <a:pt x="597" y="1234"/>
                        <a:pt x="461" y="1215"/>
                      </a:cubicBezTo>
                      <a:lnTo>
                        <a:pt x="455" y="1215"/>
                      </a:lnTo>
                      <a:cubicBezTo>
                        <a:pt x="584" y="1148"/>
                        <a:pt x="701" y="1068"/>
                        <a:pt x="799" y="963"/>
                      </a:cubicBezTo>
                      <a:cubicBezTo>
                        <a:pt x="1021" y="742"/>
                        <a:pt x="1125" y="447"/>
                        <a:pt x="1463" y="355"/>
                      </a:cubicBezTo>
                      <a:cubicBezTo>
                        <a:pt x="1691" y="299"/>
                        <a:pt x="1881" y="262"/>
                        <a:pt x="2060" y="115"/>
                      </a:cubicBezTo>
                      <a:cubicBezTo>
                        <a:pt x="2090" y="84"/>
                        <a:pt x="2072" y="29"/>
                        <a:pt x="2029" y="17"/>
                      </a:cubicBezTo>
                      <a:cubicBezTo>
                        <a:pt x="1971" y="5"/>
                        <a:pt x="1910" y="0"/>
                        <a:pt x="1845" y="0"/>
                      </a:cubicBezTo>
                      <a:close/>
                    </a:path>
                  </a:pathLst>
                </a:custGeom>
                <a:solidFill>
                  <a:srgbClr val="CCD6D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041" name="Google Shape;10041;p63"/>
              <p:cNvSpPr/>
              <p:nvPr/>
            </p:nvSpPr>
            <p:spPr>
              <a:xfrm>
                <a:off x="6662475" y="1804975"/>
                <a:ext cx="179825" cy="46247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18499" extrusionOk="0">
                    <a:moveTo>
                      <a:pt x="3491" y="1"/>
                    </a:moveTo>
                    <a:cubicBezTo>
                      <a:pt x="3439" y="1"/>
                      <a:pt x="3388" y="5"/>
                      <a:pt x="3338" y="15"/>
                    </a:cubicBezTo>
                    <a:cubicBezTo>
                      <a:pt x="3000" y="76"/>
                      <a:pt x="2717" y="285"/>
                      <a:pt x="2490" y="630"/>
                    </a:cubicBezTo>
                    <a:cubicBezTo>
                      <a:pt x="1716" y="1791"/>
                      <a:pt x="1765" y="4164"/>
                      <a:pt x="2140" y="5879"/>
                    </a:cubicBezTo>
                    <a:cubicBezTo>
                      <a:pt x="2361" y="6887"/>
                      <a:pt x="1894" y="8030"/>
                      <a:pt x="1445" y="9130"/>
                    </a:cubicBezTo>
                    <a:cubicBezTo>
                      <a:pt x="1119" y="9930"/>
                      <a:pt x="812" y="10686"/>
                      <a:pt x="757" y="11392"/>
                    </a:cubicBezTo>
                    <a:cubicBezTo>
                      <a:pt x="708" y="11970"/>
                      <a:pt x="714" y="12548"/>
                      <a:pt x="781" y="13126"/>
                    </a:cubicBezTo>
                    <a:cubicBezTo>
                      <a:pt x="830" y="13691"/>
                      <a:pt x="873" y="14140"/>
                      <a:pt x="664" y="14712"/>
                    </a:cubicBezTo>
                    <a:cubicBezTo>
                      <a:pt x="240" y="15873"/>
                      <a:pt x="1" y="17465"/>
                      <a:pt x="603" y="18449"/>
                    </a:cubicBezTo>
                    <a:cubicBezTo>
                      <a:pt x="615" y="18473"/>
                      <a:pt x="646" y="18492"/>
                      <a:pt x="683" y="18492"/>
                    </a:cubicBezTo>
                    <a:lnTo>
                      <a:pt x="677" y="18498"/>
                    </a:lnTo>
                    <a:cubicBezTo>
                      <a:pt x="757" y="18498"/>
                      <a:pt x="800" y="18418"/>
                      <a:pt x="763" y="18357"/>
                    </a:cubicBezTo>
                    <a:cubicBezTo>
                      <a:pt x="197" y="17429"/>
                      <a:pt x="449" y="15849"/>
                      <a:pt x="837" y="14779"/>
                    </a:cubicBezTo>
                    <a:cubicBezTo>
                      <a:pt x="1058" y="14171"/>
                      <a:pt x="1015" y="13710"/>
                      <a:pt x="966" y="13120"/>
                    </a:cubicBezTo>
                    <a:cubicBezTo>
                      <a:pt x="904" y="12554"/>
                      <a:pt x="892" y="11983"/>
                      <a:pt x="941" y="11411"/>
                    </a:cubicBezTo>
                    <a:cubicBezTo>
                      <a:pt x="996" y="10741"/>
                      <a:pt x="1298" y="9997"/>
                      <a:pt x="1617" y="9210"/>
                    </a:cubicBezTo>
                    <a:cubicBezTo>
                      <a:pt x="2078" y="8079"/>
                      <a:pt x="2552" y="6911"/>
                      <a:pt x="2324" y="5848"/>
                    </a:cubicBezTo>
                    <a:cubicBezTo>
                      <a:pt x="1949" y="4121"/>
                      <a:pt x="1937" y="1810"/>
                      <a:pt x="2644" y="740"/>
                    </a:cubicBezTo>
                    <a:cubicBezTo>
                      <a:pt x="2847" y="433"/>
                      <a:pt x="3092" y="261"/>
                      <a:pt x="3375" y="205"/>
                    </a:cubicBezTo>
                    <a:cubicBezTo>
                      <a:pt x="3417" y="197"/>
                      <a:pt x="3459" y="194"/>
                      <a:pt x="3502" y="194"/>
                    </a:cubicBezTo>
                    <a:cubicBezTo>
                      <a:pt x="4857" y="194"/>
                      <a:pt x="6953" y="4005"/>
                      <a:pt x="6971" y="4047"/>
                    </a:cubicBezTo>
                    <a:cubicBezTo>
                      <a:pt x="6989" y="4087"/>
                      <a:pt x="7022" y="4104"/>
                      <a:pt x="7055" y="4104"/>
                    </a:cubicBezTo>
                    <a:cubicBezTo>
                      <a:pt x="7123" y="4104"/>
                      <a:pt x="7193" y="4034"/>
                      <a:pt x="7143" y="3955"/>
                    </a:cubicBezTo>
                    <a:cubicBezTo>
                      <a:pt x="7048" y="3789"/>
                      <a:pt x="4967" y="1"/>
                      <a:pt x="3491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2" name="Google Shape;10042;p63"/>
              <p:cNvSpPr/>
              <p:nvPr/>
            </p:nvSpPr>
            <p:spPr>
              <a:xfrm>
                <a:off x="6644800" y="2204650"/>
                <a:ext cx="29925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3722" extrusionOk="0">
                    <a:moveTo>
                      <a:pt x="1065" y="1"/>
                    </a:moveTo>
                    <a:cubicBezTo>
                      <a:pt x="1030" y="1"/>
                      <a:pt x="995" y="19"/>
                      <a:pt x="978" y="65"/>
                    </a:cubicBezTo>
                    <a:cubicBezTo>
                      <a:pt x="941" y="151"/>
                      <a:pt x="1" y="2210"/>
                      <a:pt x="585" y="3667"/>
                    </a:cubicBezTo>
                    <a:cubicBezTo>
                      <a:pt x="597" y="3704"/>
                      <a:pt x="634" y="3722"/>
                      <a:pt x="671" y="3722"/>
                    </a:cubicBezTo>
                    <a:cubicBezTo>
                      <a:pt x="738" y="3722"/>
                      <a:pt x="788" y="3654"/>
                      <a:pt x="763" y="3593"/>
                    </a:cubicBezTo>
                    <a:cubicBezTo>
                      <a:pt x="210" y="2210"/>
                      <a:pt x="1144" y="163"/>
                      <a:pt x="1156" y="145"/>
                    </a:cubicBezTo>
                    <a:cubicBezTo>
                      <a:pt x="1196" y="65"/>
                      <a:pt x="1130" y="1"/>
                      <a:pt x="1065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3" name="Google Shape;10043;p63"/>
              <p:cNvSpPr/>
              <p:nvPr/>
            </p:nvSpPr>
            <p:spPr>
              <a:xfrm>
                <a:off x="6874700" y="1817825"/>
                <a:ext cx="136025" cy="445475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17819" extrusionOk="0">
                    <a:moveTo>
                      <a:pt x="2096" y="1"/>
                    </a:moveTo>
                    <a:cubicBezTo>
                      <a:pt x="2033" y="1"/>
                      <a:pt x="1970" y="6"/>
                      <a:pt x="1906" y="17"/>
                    </a:cubicBezTo>
                    <a:cubicBezTo>
                      <a:pt x="836" y="195"/>
                      <a:pt x="338" y="1597"/>
                      <a:pt x="172" y="2193"/>
                    </a:cubicBezTo>
                    <a:cubicBezTo>
                      <a:pt x="86" y="2507"/>
                      <a:pt x="0" y="2900"/>
                      <a:pt x="92" y="2980"/>
                    </a:cubicBezTo>
                    <a:cubicBezTo>
                      <a:pt x="110" y="2994"/>
                      <a:pt x="133" y="3000"/>
                      <a:pt x="154" y="3000"/>
                    </a:cubicBezTo>
                    <a:cubicBezTo>
                      <a:pt x="169" y="3000"/>
                      <a:pt x="184" y="2997"/>
                      <a:pt x="197" y="2992"/>
                    </a:cubicBezTo>
                    <a:cubicBezTo>
                      <a:pt x="246" y="2968"/>
                      <a:pt x="271" y="2912"/>
                      <a:pt x="246" y="2863"/>
                    </a:cubicBezTo>
                    <a:cubicBezTo>
                      <a:pt x="246" y="2863"/>
                      <a:pt x="246" y="2857"/>
                      <a:pt x="240" y="2857"/>
                    </a:cubicBezTo>
                    <a:cubicBezTo>
                      <a:pt x="234" y="2562"/>
                      <a:pt x="719" y="411"/>
                      <a:pt x="1930" y="208"/>
                    </a:cubicBezTo>
                    <a:cubicBezTo>
                      <a:pt x="1988" y="197"/>
                      <a:pt x="2044" y="192"/>
                      <a:pt x="2100" y="192"/>
                    </a:cubicBezTo>
                    <a:cubicBezTo>
                      <a:pt x="2365" y="192"/>
                      <a:pt x="2608" y="313"/>
                      <a:pt x="2822" y="552"/>
                    </a:cubicBezTo>
                    <a:cubicBezTo>
                      <a:pt x="3535" y="1333"/>
                      <a:pt x="3756" y="3164"/>
                      <a:pt x="3326" y="4719"/>
                    </a:cubicBezTo>
                    <a:cubicBezTo>
                      <a:pt x="2748" y="6846"/>
                      <a:pt x="3664" y="9293"/>
                      <a:pt x="4469" y="10276"/>
                    </a:cubicBezTo>
                    <a:cubicBezTo>
                      <a:pt x="5121" y="11075"/>
                      <a:pt x="5286" y="16681"/>
                      <a:pt x="4942" y="17695"/>
                    </a:cubicBezTo>
                    <a:cubicBezTo>
                      <a:pt x="4924" y="17744"/>
                      <a:pt x="4948" y="17794"/>
                      <a:pt x="4998" y="17812"/>
                    </a:cubicBezTo>
                    <a:cubicBezTo>
                      <a:pt x="5010" y="17818"/>
                      <a:pt x="5022" y="17818"/>
                      <a:pt x="5034" y="17818"/>
                    </a:cubicBezTo>
                    <a:cubicBezTo>
                      <a:pt x="5071" y="17818"/>
                      <a:pt x="5114" y="17794"/>
                      <a:pt x="5127" y="17757"/>
                    </a:cubicBezTo>
                    <a:cubicBezTo>
                      <a:pt x="5440" y="16828"/>
                      <a:pt x="5373" y="11069"/>
                      <a:pt x="4623" y="10153"/>
                    </a:cubicBezTo>
                    <a:cubicBezTo>
                      <a:pt x="4014" y="9416"/>
                      <a:pt x="2902" y="7031"/>
                      <a:pt x="3516" y="4769"/>
                    </a:cubicBezTo>
                    <a:cubicBezTo>
                      <a:pt x="3959" y="3158"/>
                      <a:pt x="3713" y="1247"/>
                      <a:pt x="2969" y="423"/>
                    </a:cubicBezTo>
                    <a:cubicBezTo>
                      <a:pt x="2717" y="145"/>
                      <a:pt x="2418" y="1"/>
                      <a:pt x="2096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4" name="Google Shape;10044;p63"/>
              <p:cNvSpPr/>
              <p:nvPr/>
            </p:nvSpPr>
            <p:spPr>
              <a:xfrm>
                <a:off x="7004850" y="2187825"/>
                <a:ext cx="21700" cy="93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3732" fill="none" extrusionOk="0">
                    <a:moveTo>
                      <a:pt x="1" y="0"/>
                    </a:moveTo>
                    <a:cubicBezTo>
                      <a:pt x="1" y="0"/>
                      <a:pt x="867" y="2010"/>
                      <a:pt x="628" y="3731"/>
                    </a:cubicBezTo>
                  </a:path>
                </a:pathLst>
              </a:custGeom>
              <a:noFill/>
              <a:ln w="3850" cap="rnd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5" name="Google Shape;10045;p63"/>
              <p:cNvSpPr/>
              <p:nvPr/>
            </p:nvSpPr>
            <p:spPr>
              <a:xfrm>
                <a:off x="6733625" y="1928075"/>
                <a:ext cx="127575" cy="952650"/>
              </a:xfrm>
              <a:custGeom>
                <a:avLst/>
                <a:gdLst/>
                <a:ahLst/>
                <a:cxnLst/>
                <a:rect l="l" t="t" r="r" b="b"/>
                <a:pathLst>
                  <a:path w="5103" h="38106" extrusionOk="0">
                    <a:moveTo>
                      <a:pt x="2121" y="6782"/>
                    </a:moveTo>
                    <a:cubicBezTo>
                      <a:pt x="2638" y="6782"/>
                      <a:pt x="3283" y="7046"/>
                      <a:pt x="3418" y="7304"/>
                    </a:cubicBezTo>
                    <a:cubicBezTo>
                      <a:pt x="3517" y="7495"/>
                      <a:pt x="3412" y="7913"/>
                      <a:pt x="3197" y="8448"/>
                    </a:cubicBezTo>
                    <a:lnTo>
                      <a:pt x="3172" y="8448"/>
                    </a:lnTo>
                    <a:cubicBezTo>
                      <a:pt x="2392" y="8380"/>
                      <a:pt x="1531" y="7765"/>
                      <a:pt x="1494" y="7255"/>
                    </a:cubicBezTo>
                    <a:cubicBezTo>
                      <a:pt x="1476" y="7034"/>
                      <a:pt x="1586" y="6893"/>
                      <a:pt x="1814" y="6825"/>
                    </a:cubicBezTo>
                    <a:cubicBezTo>
                      <a:pt x="1918" y="6794"/>
                      <a:pt x="2017" y="6782"/>
                      <a:pt x="2121" y="6782"/>
                    </a:cubicBezTo>
                    <a:close/>
                    <a:moveTo>
                      <a:pt x="5004" y="1"/>
                    </a:moveTo>
                    <a:cubicBezTo>
                      <a:pt x="4957" y="1"/>
                      <a:pt x="4912" y="31"/>
                      <a:pt x="4912" y="94"/>
                    </a:cubicBezTo>
                    <a:cubicBezTo>
                      <a:pt x="4912" y="156"/>
                      <a:pt x="4740" y="6075"/>
                      <a:pt x="4316" y="7692"/>
                    </a:cubicBezTo>
                    <a:cubicBezTo>
                      <a:pt x="4162" y="8282"/>
                      <a:pt x="3738" y="8429"/>
                      <a:pt x="3400" y="8454"/>
                    </a:cubicBezTo>
                    <a:cubicBezTo>
                      <a:pt x="3627" y="7876"/>
                      <a:pt x="3707" y="7452"/>
                      <a:pt x="3584" y="7224"/>
                    </a:cubicBezTo>
                    <a:cubicBezTo>
                      <a:pt x="3399" y="6873"/>
                      <a:pt x="2697" y="6596"/>
                      <a:pt x="2121" y="6596"/>
                    </a:cubicBezTo>
                    <a:cubicBezTo>
                      <a:pt x="1992" y="6596"/>
                      <a:pt x="1868" y="6610"/>
                      <a:pt x="1759" y="6641"/>
                    </a:cubicBezTo>
                    <a:cubicBezTo>
                      <a:pt x="1439" y="6739"/>
                      <a:pt x="1279" y="6960"/>
                      <a:pt x="1298" y="7274"/>
                    </a:cubicBezTo>
                    <a:cubicBezTo>
                      <a:pt x="1347" y="7876"/>
                      <a:pt x="2238" y="8546"/>
                      <a:pt x="3117" y="8638"/>
                    </a:cubicBezTo>
                    <a:cubicBezTo>
                      <a:pt x="2779" y="9425"/>
                      <a:pt x="2250" y="10415"/>
                      <a:pt x="1783" y="11287"/>
                    </a:cubicBezTo>
                    <a:lnTo>
                      <a:pt x="1648" y="11546"/>
                    </a:lnTo>
                    <a:cubicBezTo>
                      <a:pt x="794" y="13131"/>
                      <a:pt x="1" y="15719"/>
                      <a:pt x="560" y="17778"/>
                    </a:cubicBezTo>
                    <a:cubicBezTo>
                      <a:pt x="1052" y="19573"/>
                      <a:pt x="1728" y="22026"/>
                      <a:pt x="1802" y="23968"/>
                    </a:cubicBezTo>
                    <a:cubicBezTo>
                      <a:pt x="1863" y="25536"/>
                      <a:pt x="1494" y="29568"/>
                      <a:pt x="1298" y="31725"/>
                    </a:cubicBezTo>
                    <a:cubicBezTo>
                      <a:pt x="1255" y="32149"/>
                      <a:pt x="1224" y="32500"/>
                      <a:pt x="1205" y="32746"/>
                    </a:cubicBezTo>
                    <a:cubicBezTo>
                      <a:pt x="1144" y="33422"/>
                      <a:pt x="1298" y="34190"/>
                      <a:pt x="1451" y="35002"/>
                    </a:cubicBezTo>
                    <a:cubicBezTo>
                      <a:pt x="1648" y="36003"/>
                      <a:pt x="1851" y="37036"/>
                      <a:pt x="1679" y="37995"/>
                    </a:cubicBezTo>
                    <a:cubicBezTo>
                      <a:pt x="1666" y="38044"/>
                      <a:pt x="1703" y="38093"/>
                      <a:pt x="1752" y="38106"/>
                    </a:cubicBezTo>
                    <a:lnTo>
                      <a:pt x="1771" y="38106"/>
                    </a:lnTo>
                    <a:cubicBezTo>
                      <a:pt x="1820" y="38106"/>
                      <a:pt x="1857" y="38069"/>
                      <a:pt x="1869" y="38026"/>
                    </a:cubicBezTo>
                    <a:cubicBezTo>
                      <a:pt x="2041" y="37036"/>
                      <a:pt x="1838" y="35985"/>
                      <a:pt x="1642" y="34965"/>
                    </a:cubicBezTo>
                    <a:cubicBezTo>
                      <a:pt x="1488" y="34166"/>
                      <a:pt x="1341" y="33416"/>
                      <a:pt x="1396" y="32758"/>
                    </a:cubicBezTo>
                    <a:cubicBezTo>
                      <a:pt x="1414" y="32512"/>
                      <a:pt x="1451" y="32168"/>
                      <a:pt x="1488" y="31744"/>
                    </a:cubicBezTo>
                    <a:cubicBezTo>
                      <a:pt x="1685" y="29580"/>
                      <a:pt x="2054" y="25542"/>
                      <a:pt x="1992" y="23956"/>
                    </a:cubicBezTo>
                    <a:cubicBezTo>
                      <a:pt x="1918" y="21995"/>
                      <a:pt x="1242" y="19530"/>
                      <a:pt x="750" y="17723"/>
                    </a:cubicBezTo>
                    <a:cubicBezTo>
                      <a:pt x="234" y="15848"/>
                      <a:pt x="910" y="13316"/>
                      <a:pt x="1814" y="11632"/>
                    </a:cubicBezTo>
                    <a:lnTo>
                      <a:pt x="1949" y="11380"/>
                    </a:lnTo>
                    <a:cubicBezTo>
                      <a:pt x="2545" y="10273"/>
                      <a:pt x="3025" y="9351"/>
                      <a:pt x="3326" y="8644"/>
                    </a:cubicBezTo>
                    <a:cubicBezTo>
                      <a:pt x="3922" y="8644"/>
                      <a:pt x="4346" y="8319"/>
                      <a:pt x="4500" y="7741"/>
                    </a:cubicBezTo>
                    <a:cubicBezTo>
                      <a:pt x="4930" y="6100"/>
                      <a:pt x="5096" y="346"/>
                      <a:pt x="5102" y="100"/>
                    </a:cubicBezTo>
                    <a:cubicBezTo>
                      <a:pt x="5102" y="34"/>
                      <a:pt x="5052" y="1"/>
                      <a:pt x="5004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6" name="Google Shape;10046;p63"/>
              <p:cNvSpPr/>
              <p:nvPr/>
            </p:nvSpPr>
            <p:spPr>
              <a:xfrm>
                <a:off x="6840900" y="1921975"/>
                <a:ext cx="88525" cy="958750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38350" extrusionOk="0">
                    <a:moveTo>
                      <a:pt x="2436" y="7239"/>
                    </a:moveTo>
                    <a:cubicBezTo>
                      <a:pt x="2780" y="7239"/>
                      <a:pt x="3073" y="7357"/>
                      <a:pt x="3190" y="7555"/>
                    </a:cubicBezTo>
                    <a:cubicBezTo>
                      <a:pt x="3301" y="7751"/>
                      <a:pt x="3073" y="8132"/>
                      <a:pt x="2680" y="8409"/>
                    </a:cubicBezTo>
                    <a:cubicBezTo>
                      <a:pt x="2438" y="8578"/>
                      <a:pt x="2126" y="8707"/>
                      <a:pt x="1817" y="8707"/>
                    </a:cubicBezTo>
                    <a:cubicBezTo>
                      <a:pt x="1608" y="8707"/>
                      <a:pt x="1401" y="8648"/>
                      <a:pt x="1217" y="8501"/>
                    </a:cubicBezTo>
                    <a:cubicBezTo>
                      <a:pt x="1260" y="8274"/>
                      <a:pt x="1322" y="8059"/>
                      <a:pt x="1383" y="7856"/>
                    </a:cubicBezTo>
                    <a:cubicBezTo>
                      <a:pt x="1506" y="7475"/>
                      <a:pt x="1918" y="7290"/>
                      <a:pt x="2274" y="7247"/>
                    </a:cubicBezTo>
                    <a:cubicBezTo>
                      <a:pt x="2329" y="7241"/>
                      <a:pt x="2383" y="7239"/>
                      <a:pt x="2436" y="7239"/>
                    </a:cubicBezTo>
                    <a:close/>
                    <a:moveTo>
                      <a:pt x="1085" y="1"/>
                    </a:moveTo>
                    <a:cubicBezTo>
                      <a:pt x="1042" y="1"/>
                      <a:pt x="998" y="28"/>
                      <a:pt x="990" y="86"/>
                    </a:cubicBezTo>
                    <a:cubicBezTo>
                      <a:pt x="953" y="381"/>
                      <a:pt x="0" y="7370"/>
                      <a:pt x="916" y="8470"/>
                    </a:cubicBezTo>
                    <a:cubicBezTo>
                      <a:pt x="940" y="8507"/>
                      <a:pt x="971" y="8538"/>
                      <a:pt x="1008" y="8575"/>
                    </a:cubicBezTo>
                    <a:cubicBezTo>
                      <a:pt x="867" y="9362"/>
                      <a:pt x="873" y="10345"/>
                      <a:pt x="1408" y="11753"/>
                    </a:cubicBezTo>
                    <a:cubicBezTo>
                      <a:pt x="1512" y="12036"/>
                      <a:pt x="1635" y="12331"/>
                      <a:pt x="1758" y="12644"/>
                    </a:cubicBezTo>
                    <a:cubicBezTo>
                      <a:pt x="2453" y="14390"/>
                      <a:pt x="3319" y="16566"/>
                      <a:pt x="3172" y="19043"/>
                    </a:cubicBezTo>
                    <a:cubicBezTo>
                      <a:pt x="3086" y="20493"/>
                      <a:pt x="2741" y="21471"/>
                      <a:pt x="2434" y="22337"/>
                    </a:cubicBezTo>
                    <a:cubicBezTo>
                      <a:pt x="2114" y="23235"/>
                      <a:pt x="1838" y="24015"/>
                      <a:pt x="1893" y="25103"/>
                    </a:cubicBezTo>
                    <a:cubicBezTo>
                      <a:pt x="1936" y="25909"/>
                      <a:pt x="2065" y="26972"/>
                      <a:pt x="2194" y="28103"/>
                    </a:cubicBezTo>
                    <a:cubicBezTo>
                      <a:pt x="2422" y="30002"/>
                      <a:pt x="2649" y="31969"/>
                      <a:pt x="2551" y="33113"/>
                    </a:cubicBezTo>
                    <a:cubicBezTo>
                      <a:pt x="2502" y="33684"/>
                      <a:pt x="2416" y="34262"/>
                      <a:pt x="2336" y="34815"/>
                    </a:cubicBezTo>
                    <a:cubicBezTo>
                      <a:pt x="2145" y="36088"/>
                      <a:pt x="1967" y="37286"/>
                      <a:pt x="2225" y="38276"/>
                    </a:cubicBezTo>
                    <a:cubicBezTo>
                      <a:pt x="2231" y="38319"/>
                      <a:pt x="2274" y="38343"/>
                      <a:pt x="2317" y="38350"/>
                    </a:cubicBezTo>
                    <a:lnTo>
                      <a:pt x="2336" y="38350"/>
                    </a:lnTo>
                    <a:cubicBezTo>
                      <a:pt x="2391" y="38331"/>
                      <a:pt x="2422" y="38282"/>
                      <a:pt x="2403" y="38233"/>
                    </a:cubicBezTo>
                    <a:cubicBezTo>
                      <a:pt x="2158" y="37280"/>
                      <a:pt x="2336" y="36100"/>
                      <a:pt x="2520" y="34852"/>
                    </a:cubicBezTo>
                    <a:cubicBezTo>
                      <a:pt x="2606" y="34287"/>
                      <a:pt x="2692" y="33709"/>
                      <a:pt x="2741" y="33137"/>
                    </a:cubicBezTo>
                    <a:cubicBezTo>
                      <a:pt x="2840" y="31969"/>
                      <a:pt x="2606" y="29996"/>
                      <a:pt x="2385" y="28085"/>
                    </a:cubicBezTo>
                    <a:cubicBezTo>
                      <a:pt x="2250" y="26960"/>
                      <a:pt x="2127" y="25896"/>
                      <a:pt x="2084" y="25097"/>
                    </a:cubicBezTo>
                    <a:cubicBezTo>
                      <a:pt x="2028" y="24046"/>
                      <a:pt x="2299" y="23272"/>
                      <a:pt x="2612" y="22399"/>
                    </a:cubicBezTo>
                    <a:cubicBezTo>
                      <a:pt x="2920" y="21520"/>
                      <a:pt x="3270" y="20530"/>
                      <a:pt x="3362" y="19055"/>
                    </a:cubicBezTo>
                    <a:cubicBezTo>
                      <a:pt x="3510" y="16535"/>
                      <a:pt x="2637" y="14341"/>
                      <a:pt x="1930" y="12570"/>
                    </a:cubicBezTo>
                    <a:cubicBezTo>
                      <a:pt x="1807" y="12263"/>
                      <a:pt x="1690" y="11968"/>
                      <a:pt x="1580" y="11685"/>
                    </a:cubicBezTo>
                    <a:cubicBezTo>
                      <a:pt x="1088" y="10382"/>
                      <a:pt x="1057" y="9454"/>
                      <a:pt x="1174" y="8716"/>
                    </a:cubicBezTo>
                    <a:lnTo>
                      <a:pt x="1174" y="8716"/>
                    </a:lnTo>
                    <a:cubicBezTo>
                      <a:pt x="1373" y="8850"/>
                      <a:pt x="1590" y="8905"/>
                      <a:pt x="1807" y="8905"/>
                    </a:cubicBezTo>
                    <a:cubicBezTo>
                      <a:pt x="2159" y="8905"/>
                      <a:pt x="2513" y="8759"/>
                      <a:pt x="2791" y="8569"/>
                    </a:cubicBezTo>
                    <a:cubicBezTo>
                      <a:pt x="3215" y="8268"/>
                      <a:pt x="3541" y="7794"/>
                      <a:pt x="3350" y="7462"/>
                    </a:cubicBezTo>
                    <a:cubicBezTo>
                      <a:pt x="3198" y="7205"/>
                      <a:pt x="2862" y="7056"/>
                      <a:pt x="2461" y="7056"/>
                    </a:cubicBezTo>
                    <a:cubicBezTo>
                      <a:pt x="2392" y="7056"/>
                      <a:pt x="2322" y="7060"/>
                      <a:pt x="2250" y="7069"/>
                    </a:cubicBezTo>
                    <a:cubicBezTo>
                      <a:pt x="1838" y="7118"/>
                      <a:pt x="1340" y="7333"/>
                      <a:pt x="1199" y="7807"/>
                    </a:cubicBezTo>
                    <a:cubicBezTo>
                      <a:pt x="1149" y="7979"/>
                      <a:pt x="1094" y="8157"/>
                      <a:pt x="1051" y="8341"/>
                    </a:cubicBezTo>
                    <a:cubicBezTo>
                      <a:pt x="375" y="7493"/>
                      <a:pt x="836" y="2588"/>
                      <a:pt x="1180" y="111"/>
                    </a:cubicBezTo>
                    <a:cubicBezTo>
                      <a:pt x="1190" y="40"/>
                      <a:pt x="1138" y="1"/>
                      <a:pt x="1085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7" name="Google Shape;10047;p63"/>
              <p:cNvSpPr/>
              <p:nvPr/>
            </p:nvSpPr>
            <p:spPr>
              <a:xfrm>
                <a:off x="6782350" y="1682025"/>
                <a:ext cx="75150" cy="20662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8265" extrusionOk="0">
                    <a:moveTo>
                      <a:pt x="790" y="1"/>
                    </a:moveTo>
                    <a:cubicBezTo>
                      <a:pt x="777" y="1"/>
                      <a:pt x="764" y="3"/>
                      <a:pt x="750" y="9"/>
                    </a:cubicBezTo>
                    <a:cubicBezTo>
                      <a:pt x="0" y="298"/>
                      <a:pt x="203" y="1060"/>
                      <a:pt x="314" y="1472"/>
                    </a:cubicBezTo>
                    <a:cubicBezTo>
                      <a:pt x="430" y="1915"/>
                      <a:pt x="676" y="2314"/>
                      <a:pt x="904" y="2695"/>
                    </a:cubicBezTo>
                    <a:cubicBezTo>
                      <a:pt x="947" y="2763"/>
                      <a:pt x="984" y="2825"/>
                      <a:pt x="1027" y="2892"/>
                    </a:cubicBezTo>
                    <a:cubicBezTo>
                      <a:pt x="1992" y="4503"/>
                      <a:pt x="2600" y="6310"/>
                      <a:pt x="2815" y="8178"/>
                    </a:cubicBezTo>
                    <a:cubicBezTo>
                      <a:pt x="2815" y="8228"/>
                      <a:pt x="2858" y="8258"/>
                      <a:pt x="2908" y="8264"/>
                    </a:cubicBezTo>
                    <a:lnTo>
                      <a:pt x="2920" y="8258"/>
                    </a:lnTo>
                    <a:cubicBezTo>
                      <a:pt x="2969" y="8252"/>
                      <a:pt x="3006" y="8209"/>
                      <a:pt x="3006" y="8154"/>
                    </a:cubicBezTo>
                    <a:cubicBezTo>
                      <a:pt x="2785" y="6261"/>
                      <a:pt x="2164" y="4429"/>
                      <a:pt x="1186" y="2794"/>
                    </a:cubicBezTo>
                    <a:cubicBezTo>
                      <a:pt x="1143" y="2726"/>
                      <a:pt x="1107" y="2659"/>
                      <a:pt x="1070" y="2597"/>
                    </a:cubicBezTo>
                    <a:cubicBezTo>
                      <a:pt x="842" y="2228"/>
                      <a:pt x="609" y="1841"/>
                      <a:pt x="498" y="1423"/>
                    </a:cubicBezTo>
                    <a:cubicBezTo>
                      <a:pt x="357" y="894"/>
                      <a:pt x="271" y="397"/>
                      <a:pt x="818" y="188"/>
                    </a:cubicBezTo>
                    <a:cubicBezTo>
                      <a:pt x="926" y="144"/>
                      <a:pt x="882" y="1"/>
                      <a:pt x="79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8" name="Google Shape;10048;p63"/>
              <p:cNvSpPr/>
              <p:nvPr/>
            </p:nvSpPr>
            <p:spPr>
              <a:xfrm>
                <a:off x="6843500" y="1674825"/>
                <a:ext cx="4965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8657" extrusionOk="0">
                    <a:moveTo>
                      <a:pt x="1141" y="0"/>
                    </a:moveTo>
                    <a:cubicBezTo>
                      <a:pt x="1025" y="0"/>
                      <a:pt x="1016" y="187"/>
                      <a:pt x="1144" y="193"/>
                    </a:cubicBezTo>
                    <a:cubicBezTo>
                      <a:pt x="1402" y="224"/>
                      <a:pt x="1765" y="500"/>
                      <a:pt x="1783" y="746"/>
                    </a:cubicBezTo>
                    <a:cubicBezTo>
                      <a:pt x="1789" y="937"/>
                      <a:pt x="1691" y="1090"/>
                      <a:pt x="1574" y="1269"/>
                    </a:cubicBezTo>
                    <a:cubicBezTo>
                      <a:pt x="1525" y="1336"/>
                      <a:pt x="1482" y="1404"/>
                      <a:pt x="1445" y="1478"/>
                    </a:cubicBezTo>
                    <a:cubicBezTo>
                      <a:pt x="253" y="3653"/>
                      <a:pt x="1" y="6223"/>
                      <a:pt x="744" y="8589"/>
                    </a:cubicBezTo>
                    <a:cubicBezTo>
                      <a:pt x="757" y="8632"/>
                      <a:pt x="793" y="8657"/>
                      <a:pt x="836" y="8657"/>
                    </a:cubicBezTo>
                    <a:lnTo>
                      <a:pt x="861" y="8657"/>
                    </a:lnTo>
                    <a:cubicBezTo>
                      <a:pt x="916" y="8638"/>
                      <a:pt x="941" y="8583"/>
                      <a:pt x="923" y="8534"/>
                    </a:cubicBezTo>
                    <a:cubicBezTo>
                      <a:pt x="197" y="6217"/>
                      <a:pt x="443" y="3703"/>
                      <a:pt x="1611" y="1570"/>
                    </a:cubicBezTo>
                    <a:cubicBezTo>
                      <a:pt x="1648" y="1502"/>
                      <a:pt x="1691" y="1441"/>
                      <a:pt x="1734" y="1373"/>
                    </a:cubicBezTo>
                    <a:cubicBezTo>
                      <a:pt x="1857" y="1189"/>
                      <a:pt x="1986" y="992"/>
                      <a:pt x="1974" y="734"/>
                    </a:cubicBezTo>
                    <a:cubicBezTo>
                      <a:pt x="1955" y="383"/>
                      <a:pt x="1513" y="39"/>
                      <a:pt x="1162" y="2"/>
                    </a:cubicBezTo>
                    <a:cubicBezTo>
                      <a:pt x="1155" y="1"/>
                      <a:pt x="1148" y="0"/>
                      <a:pt x="114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9" name="Google Shape;10049;p63"/>
              <p:cNvSpPr/>
              <p:nvPr/>
            </p:nvSpPr>
            <p:spPr>
              <a:xfrm>
                <a:off x="6663250" y="1824700"/>
                <a:ext cx="189850" cy="422925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6917" extrusionOk="0">
                    <a:moveTo>
                      <a:pt x="3701" y="0"/>
                    </a:moveTo>
                    <a:cubicBezTo>
                      <a:pt x="3307" y="7"/>
                      <a:pt x="2939" y="185"/>
                      <a:pt x="2686" y="486"/>
                    </a:cubicBezTo>
                    <a:cubicBezTo>
                      <a:pt x="1697" y="1580"/>
                      <a:pt x="1660" y="4346"/>
                      <a:pt x="1789" y="5809"/>
                    </a:cubicBezTo>
                    <a:cubicBezTo>
                      <a:pt x="1949" y="7549"/>
                      <a:pt x="1949" y="9976"/>
                      <a:pt x="1039" y="11648"/>
                    </a:cubicBezTo>
                    <a:cubicBezTo>
                      <a:pt x="0" y="13554"/>
                      <a:pt x="117" y="16148"/>
                      <a:pt x="529" y="16867"/>
                    </a:cubicBezTo>
                    <a:cubicBezTo>
                      <a:pt x="547" y="16898"/>
                      <a:pt x="578" y="16916"/>
                      <a:pt x="609" y="16916"/>
                    </a:cubicBezTo>
                    <a:cubicBezTo>
                      <a:pt x="627" y="16916"/>
                      <a:pt x="646" y="16910"/>
                      <a:pt x="658" y="16904"/>
                    </a:cubicBezTo>
                    <a:cubicBezTo>
                      <a:pt x="701" y="16879"/>
                      <a:pt x="720" y="16818"/>
                      <a:pt x="695" y="16775"/>
                    </a:cubicBezTo>
                    <a:cubicBezTo>
                      <a:pt x="295" y="16068"/>
                      <a:pt x="240" y="13517"/>
                      <a:pt x="1205" y="11734"/>
                    </a:cubicBezTo>
                    <a:cubicBezTo>
                      <a:pt x="2133" y="10026"/>
                      <a:pt x="2139" y="7555"/>
                      <a:pt x="1980" y="5791"/>
                    </a:cubicBezTo>
                    <a:cubicBezTo>
                      <a:pt x="1851" y="4365"/>
                      <a:pt x="1881" y="1666"/>
                      <a:pt x="2828" y="615"/>
                    </a:cubicBezTo>
                    <a:cubicBezTo>
                      <a:pt x="3043" y="351"/>
                      <a:pt x="3363" y="197"/>
                      <a:pt x="3701" y="191"/>
                    </a:cubicBezTo>
                    <a:lnTo>
                      <a:pt x="3744" y="191"/>
                    </a:lnTo>
                    <a:cubicBezTo>
                      <a:pt x="5545" y="191"/>
                      <a:pt x="7370" y="2305"/>
                      <a:pt x="7389" y="2324"/>
                    </a:cubicBezTo>
                    <a:cubicBezTo>
                      <a:pt x="7410" y="2349"/>
                      <a:pt x="7435" y="2360"/>
                      <a:pt x="7459" y="2360"/>
                    </a:cubicBezTo>
                    <a:cubicBezTo>
                      <a:pt x="7530" y="2360"/>
                      <a:pt x="7594" y="2274"/>
                      <a:pt x="7530" y="2201"/>
                    </a:cubicBezTo>
                    <a:cubicBezTo>
                      <a:pt x="7456" y="2109"/>
                      <a:pt x="5631" y="0"/>
                      <a:pt x="374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0" name="Google Shape;10050;p63"/>
              <p:cNvSpPr/>
              <p:nvPr/>
            </p:nvSpPr>
            <p:spPr>
              <a:xfrm>
                <a:off x="6649875" y="2188025"/>
                <a:ext cx="24350" cy="88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3545" extrusionOk="0">
                    <a:moveTo>
                      <a:pt x="856" y="0"/>
                    </a:moveTo>
                    <a:cubicBezTo>
                      <a:pt x="824" y="0"/>
                      <a:pt x="793" y="16"/>
                      <a:pt x="775" y="54"/>
                    </a:cubicBezTo>
                    <a:cubicBezTo>
                      <a:pt x="738" y="133"/>
                      <a:pt x="1" y="2008"/>
                      <a:pt x="222" y="3465"/>
                    </a:cubicBezTo>
                    <a:cubicBezTo>
                      <a:pt x="228" y="3508"/>
                      <a:pt x="271" y="3545"/>
                      <a:pt x="320" y="3545"/>
                    </a:cubicBezTo>
                    <a:lnTo>
                      <a:pt x="339" y="3545"/>
                    </a:lnTo>
                    <a:cubicBezTo>
                      <a:pt x="388" y="3533"/>
                      <a:pt x="419" y="3483"/>
                      <a:pt x="412" y="3434"/>
                    </a:cubicBezTo>
                    <a:cubicBezTo>
                      <a:pt x="197" y="2033"/>
                      <a:pt x="941" y="146"/>
                      <a:pt x="953" y="127"/>
                    </a:cubicBezTo>
                    <a:cubicBezTo>
                      <a:pt x="973" y="52"/>
                      <a:pt x="914" y="0"/>
                      <a:pt x="856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1" name="Google Shape;10051;p63"/>
              <p:cNvSpPr/>
              <p:nvPr/>
            </p:nvSpPr>
            <p:spPr>
              <a:xfrm>
                <a:off x="6750075" y="1931500"/>
                <a:ext cx="118350" cy="761450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30458" extrusionOk="0">
                    <a:moveTo>
                      <a:pt x="1972" y="6287"/>
                    </a:moveTo>
                    <a:cubicBezTo>
                      <a:pt x="1993" y="6287"/>
                      <a:pt x="2014" y="6287"/>
                      <a:pt x="2035" y="6288"/>
                    </a:cubicBezTo>
                    <a:cubicBezTo>
                      <a:pt x="2490" y="6288"/>
                      <a:pt x="2994" y="6424"/>
                      <a:pt x="3252" y="6756"/>
                    </a:cubicBezTo>
                    <a:cubicBezTo>
                      <a:pt x="3363" y="6891"/>
                      <a:pt x="3418" y="7063"/>
                      <a:pt x="3424" y="7235"/>
                    </a:cubicBezTo>
                    <a:cubicBezTo>
                      <a:pt x="3210" y="7437"/>
                      <a:pt x="2865" y="7527"/>
                      <a:pt x="2500" y="7527"/>
                    </a:cubicBezTo>
                    <a:cubicBezTo>
                      <a:pt x="2142" y="7527"/>
                      <a:pt x="1765" y="7440"/>
                      <a:pt x="1476" y="7284"/>
                    </a:cubicBezTo>
                    <a:cubicBezTo>
                      <a:pt x="1291" y="7186"/>
                      <a:pt x="996" y="6977"/>
                      <a:pt x="1082" y="6688"/>
                    </a:cubicBezTo>
                    <a:cubicBezTo>
                      <a:pt x="1137" y="6516"/>
                      <a:pt x="1359" y="6381"/>
                      <a:pt x="1678" y="6319"/>
                    </a:cubicBezTo>
                    <a:cubicBezTo>
                      <a:pt x="1775" y="6299"/>
                      <a:pt x="1872" y="6287"/>
                      <a:pt x="1972" y="6287"/>
                    </a:cubicBezTo>
                    <a:close/>
                    <a:moveTo>
                      <a:pt x="4168" y="0"/>
                    </a:moveTo>
                    <a:cubicBezTo>
                      <a:pt x="4119" y="6"/>
                      <a:pt x="4076" y="50"/>
                      <a:pt x="4082" y="105"/>
                    </a:cubicBezTo>
                    <a:cubicBezTo>
                      <a:pt x="4088" y="160"/>
                      <a:pt x="4512" y="5495"/>
                      <a:pt x="3590" y="7020"/>
                    </a:cubicBezTo>
                    <a:cubicBezTo>
                      <a:pt x="3553" y="6879"/>
                      <a:pt x="3492" y="6743"/>
                      <a:pt x="3399" y="6633"/>
                    </a:cubicBezTo>
                    <a:cubicBezTo>
                      <a:pt x="3101" y="6257"/>
                      <a:pt x="2548" y="6092"/>
                      <a:pt x="2042" y="6092"/>
                    </a:cubicBezTo>
                    <a:cubicBezTo>
                      <a:pt x="1903" y="6092"/>
                      <a:pt x="1767" y="6105"/>
                      <a:pt x="1641" y="6129"/>
                    </a:cubicBezTo>
                    <a:cubicBezTo>
                      <a:pt x="1248" y="6202"/>
                      <a:pt x="978" y="6381"/>
                      <a:pt x="904" y="6626"/>
                    </a:cubicBezTo>
                    <a:cubicBezTo>
                      <a:pt x="806" y="6934"/>
                      <a:pt x="984" y="7235"/>
                      <a:pt x="1383" y="7450"/>
                    </a:cubicBezTo>
                    <a:cubicBezTo>
                      <a:pt x="1679" y="7608"/>
                      <a:pt x="2099" y="7713"/>
                      <a:pt x="2509" y="7713"/>
                    </a:cubicBezTo>
                    <a:cubicBezTo>
                      <a:pt x="2833" y="7713"/>
                      <a:pt x="3149" y="7648"/>
                      <a:pt x="3393" y="7493"/>
                    </a:cubicBezTo>
                    <a:lnTo>
                      <a:pt x="3393" y="7493"/>
                    </a:lnTo>
                    <a:cubicBezTo>
                      <a:pt x="3369" y="7598"/>
                      <a:pt x="3338" y="7702"/>
                      <a:pt x="3295" y="7794"/>
                    </a:cubicBezTo>
                    <a:cubicBezTo>
                      <a:pt x="3086" y="8268"/>
                      <a:pt x="2815" y="8747"/>
                      <a:pt x="2533" y="9257"/>
                    </a:cubicBezTo>
                    <a:cubicBezTo>
                      <a:pt x="1721" y="10720"/>
                      <a:pt x="793" y="12374"/>
                      <a:pt x="547" y="15047"/>
                    </a:cubicBezTo>
                    <a:cubicBezTo>
                      <a:pt x="344" y="17223"/>
                      <a:pt x="437" y="19977"/>
                      <a:pt x="510" y="22190"/>
                    </a:cubicBezTo>
                    <a:cubicBezTo>
                      <a:pt x="560" y="23634"/>
                      <a:pt x="603" y="24876"/>
                      <a:pt x="547" y="25534"/>
                    </a:cubicBezTo>
                    <a:cubicBezTo>
                      <a:pt x="498" y="26081"/>
                      <a:pt x="418" y="26634"/>
                      <a:pt x="332" y="27163"/>
                    </a:cubicBezTo>
                    <a:cubicBezTo>
                      <a:pt x="166" y="28294"/>
                      <a:pt x="0" y="29363"/>
                      <a:pt x="166" y="30377"/>
                    </a:cubicBezTo>
                    <a:cubicBezTo>
                      <a:pt x="172" y="30420"/>
                      <a:pt x="209" y="30457"/>
                      <a:pt x="258" y="30457"/>
                    </a:cubicBezTo>
                    <a:lnTo>
                      <a:pt x="277" y="30457"/>
                    </a:lnTo>
                    <a:cubicBezTo>
                      <a:pt x="326" y="30445"/>
                      <a:pt x="363" y="30396"/>
                      <a:pt x="351" y="30347"/>
                    </a:cubicBezTo>
                    <a:cubicBezTo>
                      <a:pt x="191" y="29363"/>
                      <a:pt x="357" y="28312"/>
                      <a:pt x="523" y="27200"/>
                    </a:cubicBezTo>
                    <a:cubicBezTo>
                      <a:pt x="603" y="26659"/>
                      <a:pt x="689" y="26105"/>
                      <a:pt x="738" y="25552"/>
                    </a:cubicBezTo>
                    <a:cubicBezTo>
                      <a:pt x="793" y="24882"/>
                      <a:pt x="750" y="23634"/>
                      <a:pt x="701" y="22190"/>
                    </a:cubicBezTo>
                    <a:cubicBezTo>
                      <a:pt x="627" y="19983"/>
                      <a:pt x="535" y="17236"/>
                      <a:pt x="738" y="15072"/>
                    </a:cubicBezTo>
                    <a:cubicBezTo>
                      <a:pt x="984" y="12435"/>
                      <a:pt x="1893" y="10800"/>
                      <a:pt x="2699" y="9356"/>
                    </a:cubicBezTo>
                    <a:cubicBezTo>
                      <a:pt x="2988" y="8845"/>
                      <a:pt x="3258" y="8360"/>
                      <a:pt x="3467" y="7874"/>
                    </a:cubicBezTo>
                    <a:cubicBezTo>
                      <a:pt x="3547" y="7696"/>
                      <a:pt x="3596" y="7512"/>
                      <a:pt x="3615" y="7315"/>
                    </a:cubicBezTo>
                    <a:lnTo>
                      <a:pt x="3633" y="7290"/>
                    </a:lnTo>
                    <a:cubicBezTo>
                      <a:pt x="4733" y="5944"/>
                      <a:pt x="4291" y="326"/>
                      <a:pt x="4272" y="93"/>
                    </a:cubicBezTo>
                    <a:cubicBezTo>
                      <a:pt x="4266" y="37"/>
                      <a:pt x="4223" y="0"/>
                      <a:pt x="4168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2" name="Google Shape;10052;p63"/>
              <p:cNvSpPr/>
              <p:nvPr/>
            </p:nvSpPr>
            <p:spPr>
              <a:xfrm>
                <a:off x="6856000" y="1835150"/>
                <a:ext cx="157625" cy="41492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16597" extrusionOk="0">
                    <a:moveTo>
                      <a:pt x="2683" y="1"/>
                    </a:moveTo>
                    <a:cubicBezTo>
                      <a:pt x="2626" y="1"/>
                      <a:pt x="2569" y="5"/>
                      <a:pt x="2512" y="13"/>
                    </a:cubicBezTo>
                    <a:cubicBezTo>
                      <a:pt x="269" y="289"/>
                      <a:pt x="23" y="1678"/>
                      <a:pt x="11" y="1740"/>
                    </a:cubicBezTo>
                    <a:cubicBezTo>
                      <a:pt x="0" y="1809"/>
                      <a:pt x="56" y="1849"/>
                      <a:pt x="110" y="1849"/>
                    </a:cubicBezTo>
                    <a:cubicBezTo>
                      <a:pt x="152" y="1849"/>
                      <a:pt x="193" y="1824"/>
                      <a:pt x="201" y="1771"/>
                    </a:cubicBezTo>
                    <a:cubicBezTo>
                      <a:pt x="207" y="1715"/>
                      <a:pt x="441" y="461"/>
                      <a:pt x="2537" y="203"/>
                    </a:cubicBezTo>
                    <a:cubicBezTo>
                      <a:pt x="2587" y="196"/>
                      <a:pt x="2636" y="192"/>
                      <a:pt x="2686" y="192"/>
                    </a:cubicBezTo>
                    <a:cubicBezTo>
                      <a:pt x="2933" y="192"/>
                      <a:pt x="3178" y="280"/>
                      <a:pt x="3367" y="449"/>
                    </a:cubicBezTo>
                    <a:cubicBezTo>
                      <a:pt x="4332" y="1297"/>
                      <a:pt x="4375" y="4076"/>
                      <a:pt x="4406" y="6110"/>
                    </a:cubicBezTo>
                    <a:cubicBezTo>
                      <a:pt x="4412" y="6534"/>
                      <a:pt x="4418" y="6934"/>
                      <a:pt x="4430" y="7284"/>
                    </a:cubicBezTo>
                    <a:cubicBezTo>
                      <a:pt x="4467" y="8188"/>
                      <a:pt x="4738" y="9233"/>
                      <a:pt x="5026" y="10333"/>
                    </a:cubicBezTo>
                    <a:cubicBezTo>
                      <a:pt x="5530" y="12263"/>
                      <a:pt x="6108" y="14451"/>
                      <a:pt x="5530" y="16474"/>
                    </a:cubicBezTo>
                    <a:cubicBezTo>
                      <a:pt x="5518" y="16523"/>
                      <a:pt x="5549" y="16578"/>
                      <a:pt x="5598" y="16590"/>
                    </a:cubicBezTo>
                    <a:cubicBezTo>
                      <a:pt x="5610" y="16590"/>
                      <a:pt x="5617" y="16596"/>
                      <a:pt x="5629" y="16596"/>
                    </a:cubicBezTo>
                    <a:cubicBezTo>
                      <a:pt x="5672" y="16596"/>
                      <a:pt x="5709" y="16566"/>
                      <a:pt x="5721" y="16523"/>
                    </a:cubicBezTo>
                    <a:cubicBezTo>
                      <a:pt x="6305" y="14451"/>
                      <a:pt x="5727" y="12238"/>
                      <a:pt x="5217" y="10284"/>
                    </a:cubicBezTo>
                    <a:cubicBezTo>
                      <a:pt x="4934" y="9196"/>
                      <a:pt x="4658" y="8157"/>
                      <a:pt x="4627" y="7272"/>
                    </a:cubicBezTo>
                    <a:cubicBezTo>
                      <a:pt x="4608" y="6928"/>
                      <a:pt x="4608" y="6528"/>
                      <a:pt x="4602" y="6104"/>
                    </a:cubicBezTo>
                    <a:cubicBezTo>
                      <a:pt x="4565" y="3922"/>
                      <a:pt x="4529" y="1205"/>
                      <a:pt x="3490" y="302"/>
                    </a:cubicBezTo>
                    <a:cubicBezTo>
                      <a:pt x="3268" y="106"/>
                      <a:pt x="2978" y="1"/>
                      <a:pt x="2683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3" name="Google Shape;10053;p63"/>
              <p:cNvSpPr/>
              <p:nvPr/>
            </p:nvSpPr>
            <p:spPr>
              <a:xfrm>
                <a:off x="7000550" y="2168750"/>
                <a:ext cx="21225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849" h="3689" fill="none" extrusionOk="0">
                    <a:moveTo>
                      <a:pt x="0" y="1"/>
                    </a:moveTo>
                    <a:cubicBezTo>
                      <a:pt x="0" y="1"/>
                      <a:pt x="849" y="1212"/>
                      <a:pt x="800" y="3689"/>
                    </a:cubicBezTo>
                  </a:path>
                </a:pathLst>
              </a:custGeom>
              <a:noFill/>
              <a:ln w="3850" cap="rnd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4" name="Google Shape;10054;p63"/>
              <p:cNvSpPr/>
              <p:nvPr/>
            </p:nvSpPr>
            <p:spPr>
              <a:xfrm>
                <a:off x="6849800" y="1931475"/>
                <a:ext cx="75325" cy="7458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832" extrusionOk="0">
                    <a:moveTo>
                      <a:pt x="1882" y="6401"/>
                    </a:moveTo>
                    <a:cubicBezTo>
                      <a:pt x="2135" y="6401"/>
                      <a:pt x="2363" y="6476"/>
                      <a:pt x="2502" y="6621"/>
                    </a:cubicBezTo>
                    <a:cubicBezTo>
                      <a:pt x="2588" y="6714"/>
                      <a:pt x="2601" y="6836"/>
                      <a:pt x="2533" y="6984"/>
                    </a:cubicBezTo>
                    <a:cubicBezTo>
                      <a:pt x="2373" y="7321"/>
                      <a:pt x="1844" y="7686"/>
                      <a:pt x="1377" y="7686"/>
                    </a:cubicBezTo>
                    <a:cubicBezTo>
                      <a:pt x="1359" y="7686"/>
                      <a:pt x="1340" y="7686"/>
                      <a:pt x="1322" y="7685"/>
                    </a:cubicBezTo>
                    <a:cubicBezTo>
                      <a:pt x="1021" y="7666"/>
                      <a:pt x="806" y="7494"/>
                      <a:pt x="683" y="7168"/>
                    </a:cubicBezTo>
                    <a:lnTo>
                      <a:pt x="689" y="7168"/>
                    </a:lnTo>
                    <a:cubicBezTo>
                      <a:pt x="781" y="6910"/>
                      <a:pt x="972" y="6695"/>
                      <a:pt x="1224" y="6566"/>
                    </a:cubicBezTo>
                    <a:cubicBezTo>
                      <a:pt x="1433" y="6456"/>
                      <a:pt x="1667" y="6401"/>
                      <a:pt x="1882" y="6401"/>
                    </a:cubicBezTo>
                    <a:close/>
                    <a:moveTo>
                      <a:pt x="568" y="1"/>
                    </a:moveTo>
                    <a:cubicBezTo>
                      <a:pt x="518" y="1"/>
                      <a:pt x="480" y="41"/>
                      <a:pt x="474" y="87"/>
                    </a:cubicBezTo>
                    <a:cubicBezTo>
                      <a:pt x="455" y="315"/>
                      <a:pt x="1" y="5650"/>
                      <a:pt x="480" y="7156"/>
                    </a:cubicBezTo>
                    <a:lnTo>
                      <a:pt x="486" y="7175"/>
                    </a:lnTo>
                    <a:cubicBezTo>
                      <a:pt x="431" y="7384"/>
                      <a:pt x="431" y="7599"/>
                      <a:pt x="480" y="7802"/>
                    </a:cubicBezTo>
                    <a:cubicBezTo>
                      <a:pt x="560" y="8195"/>
                      <a:pt x="738" y="8717"/>
                      <a:pt x="947" y="9326"/>
                    </a:cubicBezTo>
                    <a:cubicBezTo>
                      <a:pt x="1457" y="10844"/>
                      <a:pt x="2164" y="12916"/>
                      <a:pt x="2195" y="15061"/>
                    </a:cubicBezTo>
                    <a:cubicBezTo>
                      <a:pt x="2213" y="16235"/>
                      <a:pt x="2183" y="18005"/>
                      <a:pt x="2152" y="19714"/>
                    </a:cubicBezTo>
                    <a:cubicBezTo>
                      <a:pt x="2097" y="22541"/>
                      <a:pt x="2047" y="25209"/>
                      <a:pt x="2195" y="25805"/>
                    </a:cubicBezTo>
                    <a:cubicBezTo>
                      <a:pt x="2441" y="26764"/>
                      <a:pt x="2730" y="28811"/>
                      <a:pt x="2816" y="29745"/>
                    </a:cubicBezTo>
                    <a:cubicBezTo>
                      <a:pt x="2822" y="29794"/>
                      <a:pt x="2865" y="29831"/>
                      <a:pt x="2914" y="29831"/>
                    </a:cubicBezTo>
                    <a:lnTo>
                      <a:pt x="2920" y="29831"/>
                    </a:lnTo>
                    <a:cubicBezTo>
                      <a:pt x="2969" y="29825"/>
                      <a:pt x="3012" y="29782"/>
                      <a:pt x="3006" y="29727"/>
                    </a:cubicBezTo>
                    <a:cubicBezTo>
                      <a:pt x="2920" y="28786"/>
                      <a:pt x="2625" y="26727"/>
                      <a:pt x="2379" y="25762"/>
                    </a:cubicBezTo>
                    <a:cubicBezTo>
                      <a:pt x="2238" y="25191"/>
                      <a:pt x="2287" y="22406"/>
                      <a:pt x="2336" y="19714"/>
                    </a:cubicBezTo>
                    <a:cubicBezTo>
                      <a:pt x="2373" y="18005"/>
                      <a:pt x="2404" y="16235"/>
                      <a:pt x="2385" y="15055"/>
                    </a:cubicBezTo>
                    <a:cubicBezTo>
                      <a:pt x="2355" y="12885"/>
                      <a:pt x="1642" y="10795"/>
                      <a:pt x="1125" y="9271"/>
                    </a:cubicBezTo>
                    <a:cubicBezTo>
                      <a:pt x="923" y="8662"/>
                      <a:pt x="744" y="8140"/>
                      <a:pt x="664" y="7765"/>
                    </a:cubicBezTo>
                    <a:cubicBezTo>
                      <a:pt x="646" y="7672"/>
                      <a:pt x="634" y="7580"/>
                      <a:pt x="634" y="7482"/>
                    </a:cubicBezTo>
                    <a:lnTo>
                      <a:pt x="634" y="7482"/>
                    </a:lnTo>
                    <a:cubicBezTo>
                      <a:pt x="781" y="7715"/>
                      <a:pt x="1033" y="7863"/>
                      <a:pt x="1310" y="7875"/>
                    </a:cubicBezTo>
                    <a:cubicBezTo>
                      <a:pt x="1336" y="7877"/>
                      <a:pt x="1362" y="7878"/>
                      <a:pt x="1389" y="7878"/>
                    </a:cubicBezTo>
                    <a:cubicBezTo>
                      <a:pt x="1939" y="7878"/>
                      <a:pt x="2523" y="7463"/>
                      <a:pt x="2705" y="7064"/>
                    </a:cubicBezTo>
                    <a:cubicBezTo>
                      <a:pt x="2810" y="6843"/>
                      <a:pt x="2791" y="6640"/>
                      <a:pt x="2644" y="6492"/>
                    </a:cubicBezTo>
                    <a:cubicBezTo>
                      <a:pt x="2467" y="6305"/>
                      <a:pt x="2188" y="6208"/>
                      <a:pt x="1883" y="6208"/>
                    </a:cubicBezTo>
                    <a:cubicBezTo>
                      <a:pt x="1638" y="6208"/>
                      <a:pt x="1376" y="6271"/>
                      <a:pt x="1138" y="6400"/>
                    </a:cubicBezTo>
                    <a:cubicBezTo>
                      <a:pt x="916" y="6511"/>
                      <a:pt x="732" y="6683"/>
                      <a:pt x="609" y="6892"/>
                    </a:cubicBezTo>
                    <a:cubicBezTo>
                      <a:pt x="234" y="5177"/>
                      <a:pt x="658" y="155"/>
                      <a:pt x="664" y="106"/>
                    </a:cubicBezTo>
                    <a:cubicBezTo>
                      <a:pt x="671" y="51"/>
                      <a:pt x="634" y="7"/>
                      <a:pt x="578" y="1"/>
                    </a:cubicBezTo>
                    <a:cubicBezTo>
                      <a:pt x="575" y="1"/>
                      <a:pt x="571" y="1"/>
                      <a:pt x="568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5" name="Google Shape;10055;p63"/>
              <p:cNvSpPr/>
              <p:nvPr/>
            </p:nvSpPr>
            <p:spPr>
              <a:xfrm>
                <a:off x="6780500" y="1666375"/>
                <a:ext cx="81150" cy="224275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8971" extrusionOk="0">
                    <a:moveTo>
                      <a:pt x="823" y="1"/>
                    </a:moveTo>
                    <a:cubicBezTo>
                      <a:pt x="659" y="1"/>
                      <a:pt x="498" y="63"/>
                      <a:pt x="375" y="180"/>
                    </a:cubicBezTo>
                    <a:cubicBezTo>
                      <a:pt x="129" y="420"/>
                      <a:pt x="0" y="752"/>
                      <a:pt x="19" y="1096"/>
                    </a:cubicBezTo>
                    <a:cubicBezTo>
                      <a:pt x="43" y="1502"/>
                      <a:pt x="240" y="1772"/>
                      <a:pt x="455" y="2061"/>
                    </a:cubicBezTo>
                    <a:cubicBezTo>
                      <a:pt x="517" y="2141"/>
                      <a:pt x="578" y="2227"/>
                      <a:pt x="640" y="2320"/>
                    </a:cubicBezTo>
                    <a:cubicBezTo>
                      <a:pt x="1943" y="4287"/>
                      <a:pt x="2773" y="6536"/>
                      <a:pt x="3043" y="8884"/>
                    </a:cubicBezTo>
                    <a:cubicBezTo>
                      <a:pt x="3049" y="8927"/>
                      <a:pt x="3092" y="8964"/>
                      <a:pt x="3141" y="8964"/>
                    </a:cubicBezTo>
                    <a:lnTo>
                      <a:pt x="3154" y="8970"/>
                    </a:lnTo>
                    <a:cubicBezTo>
                      <a:pt x="3209" y="8964"/>
                      <a:pt x="3246" y="8915"/>
                      <a:pt x="3240" y="8866"/>
                    </a:cubicBezTo>
                    <a:cubicBezTo>
                      <a:pt x="2957" y="6487"/>
                      <a:pt x="2121" y="4207"/>
                      <a:pt x="793" y="2215"/>
                    </a:cubicBezTo>
                    <a:cubicBezTo>
                      <a:pt x="732" y="2123"/>
                      <a:pt x="670" y="2037"/>
                      <a:pt x="609" y="1951"/>
                    </a:cubicBezTo>
                    <a:cubicBezTo>
                      <a:pt x="406" y="1674"/>
                      <a:pt x="228" y="1441"/>
                      <a:pt x="209" y="1090"/>
                    </a:cubicBezTo>
                    <a:cubicBezTo>
                      <a:pt x="197" y="801"/>
                      <a:pt x="302" y="525"/>
                      <a:pt x="504" y="322"/>
                    </a:cubicBezTo>
                    <a:cubicBezTo>
                      <a:pt x="594" y="237"/>
                      <a:pt x="712" y="189"/>
                      <a:pt x="833" y="189"/>
                    </a:cubicBezTo>
                    <a:cubicBezTo>
                      <a:pt x="852" y="189"/>
                      <a:pt x="872" y="190"/>
                      <a:pt x="892" y="193"/>
                    </a:cubicBezTo>
                    <a:cubicBezTo>
                      <a:pt x="902" y="196"/>
                      <a:pt x="912" y="197"/>
                      <a:pt x="922" y="197"/>
                    </a:cubicBezTo>
                    <a:cubicBezTo>
                      <a:pt x="1032" y="197"/>
                      <a:pt x="1053" y="14"/>
                      <a:pt x="922" y="8"/>
                    </a:cubicBezTo>
                    <a:cubicBezTo>
                      <a:pt x="889" y="3"/>
                      <a:pt x="856" y="1"/>
                      <a:pt x="823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6" name="Google Shape;10056;p63"/>
              <p:cNvSpPr/>
              <p:nvPr/>
            </p:nvSpPr>
            <p:spPr>
              <a:xfrm>
                <a:off x="6844425" y="1661800"/>
                <a:ext cx="48275" cy="23115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9246" extrusionOk="0">
                    <a:moveTo>
                      <a:pt x="1076" y="0"/>
                    </a:moveTo>
                    <a:cubicBezTo>
                      <a:pt x="1026" y="0"/>
                      <a:pt x="983" y="36"/>
                      <a:pt x="978" y="87"/>
                    </a:cubicBezTo>
                    <a:cubicBezTo>
                      <a:pt x="972" y="136"/>
                      <a:pt x="1008" y="185"/>
                      <a:pt x="1064" y="191"/>
                    </a:cubicBezTo>
                    <a:cubicBezTo>
                      <a:pt x="1488" y="253"/>
                      <a:pt x="1746" y="529"/>
                      <a:pt x="1746" y="941"/>
                    </a:cubicBezTo>
                    <a:cubicBezTo>
                      <a:pt x="1746" y="1304"/>
                      <a:pt x="1568" y="1654"/>
                      <a:pt x="1396" y="1986"/>
                    </a:cubicBezTo>
                    <a:lnTo>
                      <a:pt x="1334" y="2103"/>
                    </a:lnTo>
                    <a:cubicBezTo>
                      <a:pt x="240" y="4291"/>
                      <a:pt x="0" y="6818"/>
                      <a:pt x="664" y="9178"/>
                    </a:cubicBezTo>
                    <a:cubicBezTo>
                      <a:pt x="677" y="9221"/>
                      <a:pt x="713" y="9246"/>
                      <a:pt x="756" y="9246"/>
                    </a:cubicBezTo>
                    <a:lnTo>
                      <a:pt x="781" y="9246"/>
                    </a:lnTo>
                    <a:cubicBezTo>
                      <a:pt x="830" y="9227"/>
                      <a:pt x="861" y="9178"/>
                      <a:pt x="849" y="9129"/>
                    </a:cubicBezTo>
                    <a:cubicBezTo>
                      <a:pt x="191" y="6811"/>
                      <a:pt x="431" y="4334"/>
                      <a:pt x="1506" y="2189"/>
                    </a:cubicBezTo>
                    <a:lnTo>
                      <a:pt x="1562" y="2072"/>
                    </a:lnTo>
                    <a:cubicBezTo>
                      <a:pt x="1746" y="1716"/>
                      <a:pt x="1930" y="1353"/>
                      <a:pt x="1930" y="941"/>
                    </a:cubicBezTo>
                    <a:cubicBezTo>
                      <a:pt x="1930" y="431"/>
                      <a:pt x="1611" y="75"/>
                      <a:pt x="1088" y="1"/>
                    </a:cubicBezTo>
                    <a:cubicBezTo>
                      <a:pt x="1084" y="0"/>
                      <a:pt x="1080" y="0"/>
                      <a:pt x="1076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057" name="Google Shape;10057;p63"/>
              <p:cNvGrpSpPr/>
              <p:nvPr/>
            </p:nvGrpSpPr>
            <p:grpSpPr>
              <a:xfrm>
                <a:off x="6814150" y="1867175"/>
                <a:ext cx="117025" cy="84325"/>
                <a:chOff x="6814150" y="1867175"/>
                <a:chExt cx="117025" cy="84325"/>
              </a:xfrm>
            </p:grpSpPr>
            <p:sp>
              <p:nvSpPr>
                <p:cNvPr id="10058" name="Google Shape;10058;p63"/>
                <p:cNvSpPr/>
                <p:nvPr/>
              </p:nvSpPr>
              <p:spPr>
                <a:xfrm>
                  <a:off x="6828600" y="1867175"/>
                  <a:ext cx="102575" cy="7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3152" extrusionOk="0">
                      <a:moveTo>
                        <a:pt x="1691" y="0"/>
                      </a:moveTo>
                      <a:cubicBezTo>
                        <a:pt x="1536" y="0"/>
                        <a:pt x="1364" y="13"/>
                        <a:pt x="1174" y="41"/>
                      </a:cubicBezTo>
                      <a:cubicBezTo>
                        <a:pt x="0" y="207"/>
                        <a:pt x="879" y="3120"/>
                        <a:pt x="1691" y="3151"/>
                      </a:cubicBezTo>
                      <a:cubicBezTo>
                        <a:pt x="1693" y="3151"/>
                        <a:pt x="1696" y="3151"/>
                        <a:pt x="1699" y="3151"/>
                      </a:cubicBezTo>
                      <a:cubicBezTo>
                        <a:pt x="2465" y="3151"/>
                        <a:pt x="4102" y="0"/>
                        <a:pt x="1691" y="0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9" name="Google Shape;10059;p63"/>
                <p:cNvSpPr/>
                <p:nvPr/>
              </p:nvSpPr>
              <p:spPr>
                <a:xfrm>
                  <a:off x="6814150" y="1872700"/>
                  <a:ext cx="102425" cy="7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3152" extrusionOk="0">
                      <a:moveTo>
                        <a:pt x="1685" y="0"/>
                      </a:moveTo>
                      <a:cubicBezTo>
                        <a:pt x="1530" y="0"/>
                        <a:pt x="1358" y="13"/>
                        <a:pt x="1168" y="41"/>
                      </a:cubicBezTo>
                      <a:cubicBezTo>
                        <a:pt x="0" y="213"/>
                        <a:pt x="873" y="3127"/>
                        <a:pt x="1685" y="3151"/>
                      </a:cubicBezTo>
                      <a:cubicBezTo>
                        <a:pt x="1687" y="3151"/>
                        <a:pt x="1690" y="3152"/>
                        <a:pt x="1693" y="3152"/>
                      </a:cubicBezTo>
                      <a:cubicBezTo>
                        <a:pt x="2459" y="3152"/>
                        <a:pt x="4097" y="0"/>
                        <a:pt x="1685" y="0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060" name="Google Shape;10060;p63"/>
            <p:cNvSpPr/>
            <p:nvPr/>
          </p:nvSpPr>
          <p:spPr>
            <a:xfrm>
              <a:off x="6733325" y="1548975"/>
              <a:ext cx="193800" cy="222875"/>
            </a:xfrm>
            <a:custGeom>
              <a:avLst/>
              <a:gdLst/>
              <a:ahLst/>
              <a:cxnLst/>
              <a:rect l="l" t="t" r="r" b="b"/>
              <a:pathLst>
                <a:path w="7752" h="8915" extrusionOk="0">
                  <a:moveTo>
                    <a:pt x="3746" y="0"/>
                  </a:moveTo>
                  <a:cubicBezTo>
                    <a:pt x="3376" y="0"/>
                    <a:pt x="2959" y="59"/>
                    <a:pt x="2502" y="217"/>
                  </a:cubicBezTo>
                  <a:cubicBezTo>
                    <a:pt x="670" y="850"/>
                    <a:pt x="0" y="3457"/>
                    <a:pt x="738" y="5885"/>
                  </a:cubicBezTo>
                  <a:cubicBezTo>
                    <a:pt x="1482" y="8319"/>
                    <a:pt x="2889" y="8915"/>
                    <a:pt x="2889" y="8915"/>
                  </a:cubicBezTo>
                  <a:cubicBezTo>
                    <a:pt x="1869" y="7612"/>
                    <a:pt x="1832" y="5522"/>
                    <a:pt x="1832" y="5522"/>
                  </a:cubicBezTo>
                  <a:lnTo>
                    <a:pt x="1832" y="5522"/>
                  </a:lnTo>
                  <a:cubicBezTo>
                    <a:pt x="2047" y="6456"/>
                    <a:pt x="2643" y="6905"/>
                    <a:pt x="2643" y="6905"/>
                  </a:cubicBezTo>
                  <a:cubicBezTo>
                    <a:pt x="2182" y="6413"/>
                    <a:pt x="2115" y="4932"/>
                    <a:pt x="2643" y="4686"/>
                  </a:cubicBezTo>
                  <a:cubicBezTo>
                    <a:pt x="3172" y="4440"/>
                    <a:pt x="4229" y="3770"/>
                    <a:pt x="4229" y="3770"/>
                  </a:cubicBezTo>
                  <a:lnTo>
                    <a:pt x="4229" y="3770"/>
                  </a:lnTo>
                  <a:cubicBezTo>
                    <a:pt x="3946" y="4299"/>
                    <a:pt x="3277" y="4618"/>
                    <a:pt x="3277" y="4618"/>
                  </a:cubicBezTo>
                  <a:cubicBezTo>
                    <a:pt x="4832" y="4372"/>
                    <a:pt x="5286" y="3457"/>
                    <a:pt x="5286" y="3457"/>
                  </a:cubicBezTo>
                  <a:cubicBezTo>
                    <a:pt x="5286" y="3457"/>
                    <a:pt x="6374" y="4372"/>
                    <a:pt x="5987" y="6487"/>
                  </a:cubicBezTo>
                  <a:cubicBezTo>
                    <a:pt x="6264" y="6100"/>
                    <a:pt x="6436" y="5651"/>
                    <a:pt x="6479" y="5178"/>
                  </a:cubicBezTo>
                  <a:cubicBezTo>
                    <a:pt x="6479" y="5129"/>
                    <a:pt x="6479" y="5085"/>
                    <a:pt x="6479" y="5036"/>
                  </a:cubicBezTo>
                  <a:cubicBezTo>
                    <a:pt x="6479" y="4952"/>
                    <a:pt x="6482" y="4913"/>
                    <a:pt x="6487" y="4913"/>
                  </a:cubicBezTo>
                  <a:lnTo>
                    <a:pt x="6487" y="4913"/>
                  </a:lnTo>
                  <a:cubicBezTo>
                    <a:pt x="6529" y="4913"/>
                    <a:pt x="6670" y="7775"/>
                    <a:pt x="5563" y="8915"/>
                  </a:cubicBezTo>
                  <a:cubicBezTo>
                    <a:pt x="5563" y="8915"/>
                    <a:pt x="7610" y="7716"/>
                    <a:pt x="7678" y="5036"/>
                  </a:cubicBezTo>
                  <a:cubicBezTo>
                    <a:pt x="7751" y="2362"/>
                    <a:pt x="7186" y="605"/>
                    <a:pt x="5532" y="537"/>
                  </a:cubicBezTo>
                  <a:cubicBezTo>
                    <a:pt x="5532" y="537"/>
                    <a:pt x="4857" y="0"/>
                    <a:pt x="3746" y="0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1" name="Google Shape;10061;p63"/>
          <p:cNvGrpSpPr/>
          <p:nvPr/>
        </p:nvGrpSpPr>
        <p:grpSpPr>
          <a:xfrm>
            <a:off x="7301946" y="1542722"/>
            <a:ext cx="911707" cy="2849020"/>
            <a:chOff x="2972675" y="239500"/>
            <a:chExt cx="1672550" cy="5226600"/>
          </a:xfrm>
        </p:grpSpPr>
        <p:sp>
          <p:nvSpPr>
            <p:cNvPr id="10062" name="Google Shape;10062;p63"/>
            <p:cNvSpPr/>
            <p:nvPr/>
          </p:nvSpPr>
          <p:spPr>
            <a:xfrm>
              <a:off x="3015600" y="239500"/>
              <a:ext cx="793250" cy="1764400"/>
            </a:xfrm>
            <a:custGeom>
              <a:avLst/>
              <a:gdLst/>
              <a:ahLst/>
              <a:cxnLst/>
              <a:rect l="l" t="t" r="r" b="b"/>
              <a:pathLst>
                <a:path w="31730" h="70576" extrusionOk="0">
                  <a:moveTo>
                    <a:pt x="31730" y="0"/>
                  </a:moveTo>
                  <a:cubicBezTo>
                    <a:pt x="26725" y="0"/>
                    <a:pt x="21527" y="1773"/>
                    <a:pt x="21527" y="7209"/>
                  </a:cubicBezTo>
                  <a:lnTo>
                    <a:pt x="21527" y="12407"/>
                  </a:lnTo>
                  <a:cubicBezTo>
                    <a:pt x="21527" y="12407"/>
                    <a:pt x="20342" y="12875"/>
                    <a:pt x="20462" y="14179"/>
                  </a:cubicBezTo>
                  <a:cubicBezTo>
                    <a:pt x="20581" y="15474"/>
                    <a:pt x="21288" y="19736"/>
                    <a:pt x="23419" y="19965"/>
                  </a:cubicBezTo>
                  <a:cubicBezTo>
                    <a:pt x="23419" y="19965"/>
                    <a:pt x="24677" y="22307"/>
                    <a:pt x="24677" y="31123"/>
                  </a:cubicBezTo>
                  <a:cubicBezTo>
                    <a:pt x="24677" y="31123"/>
                    <a:pt x="18955" y="34071"/>
                    <a:pt x="15622" y="35596"/>
                  </a:cubicBezTo>
                  <a:cubicBezTo>
                    <a:pt x="15622" y="35596"/>
                    <a:pt x="15160" y="35562"/>
                    <a:pt x="14427" y="35562"/>
                  </a:cubicBezTo>
                  <a:cubicBezTo>
                    <a:pt x="12375" y="35562"/>
                    <a:pt x="8203" y="35822"/>
                    <a:pt x="6099" y="37790"/>
                  </a:cubicBezTo>
                  <a:cubicBezTo>
                    <a:pt x="3243" y="40463"/>
                    <a:pt x="1" y="45514"/>
                    <a:pt x="1709" y="54569"/>
                  </a:cubicBezTo>
                  <a:cubicBezTo>
                    <a:pt x="1709" y="54569"/>
                    <a:pt x="1305" y="58435"/>
                    <a:pt x="1213" y="63477"/>
                  </a:cubicBezTo>
                  <a:lnTo>
                    <a:pt x="20774" y="63477"/>
                  </a:lnTo>
                  <a:lnTo>
                    <a:pt x="20774" y="65616"/>
                  </a:lnTo>
                  <a:cubicBezTo>
                    <a:pt x="19644" y="66103"/>
                    <a:pt x="19011" y="67306"/>
                    <a:pt x="19258" y="68509"/>
                  </a:cubicBezTo>
                  <a:cubicBezTo>
                    <a:pt x="19497" y="69712"/>
                    <a:pt x="20563" y="70576"/>
                    <a:pt x="21784" y="70576"/>
                  </a:cubicBezTo>
                  <a:cubicBezTo>
                    <a:pt x="23015" y="70576"/>
                    <a:pt x="24071" y="69712"/>
                    <a:pt x="24309" y="68509"/>
                  </a:cubicBezTo>
                  <a:cubicBezTo>
                    <a:pt x="24557" y="67306"/>
                    <a:pt x="23924" y="66103"/>
                    <a:pt x="22794" y="65616"/>
                  </a:cubicBezTo>
                  <a:lnTo>
                    <a:pt x="22794" y="63477"/>
                  </a:lnTo>
                  <a:lnTo>
                    <a:pt x="31730" y="63477"/>
                  </a:lnTo>
                  <a:lnTo>
                    <a:pt x="31730" y="0"/>
                  </a:lnTo>
                  <a:close/>
                </a:path>
              </a:pathLst>
            </a:custGeom>
            <a:solidFill>
              <a:srgbClr val="667E92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63"/>
            <p:cNvSpPr/>
            <p:nvPr/>
          </p:nvSpPr>
          <p:spPr>
            <a:xfrm>
              <a:off x="3625625" y="240400"/>
              <a:ext cx="976900" cy="1586950"/>
            </a:xfrm>
            <a:custGeom>
              <a:avLst/>
              <a:gdLst/>
              <a:ahLst/>
              <a:cxnLst/>
              <a:rect l="l" t="t" r="r" b="b"/>
              <a:pathLst>
                <a:path w="39076" h="63478" extrusionOk="0">
                  <a:moveTo>
                    <a:pt x="7329" y="1"/>
                  </a:moveTo>
                  <a:lnTo>
                    <a:pt x="7329" y="52292"/>
                  </a:lnTo>
                  <a:lnTo>
                    <a:pt x="4959" y="52292"/>
                  </a:lnTo>
                  <a:cubicBezTo>
                    <a:pt x="4543" y="51325"/>
                    <a:pt x="3601" y="50715"/>
                    <a:pt x="2584" y="50715"/>
                  </a:cubicBezTo>
                  <a:cubicBezTo>
                    <a:pt x="2413" y="50715"/>
                    <a:pt x="2240" y="50732"/>
                    <a:pt x="2066" y="50767"/>
                  </a:cubicBezTo>
                  <a:cubicBezTo>
                    <a:pt x="863" y="51015"/>
                    <a:pt x="0" y="52072"/>
                    <a:pt x="0" y="53293"/>
                  </a:cubicBezTo>
                  <a:cubicBezTo>
                    <a:pt x="0" y="54524"/>
                    <a:pt x="863" y="55580"/>
                    <a:pt x="2066" y="55818"/>
                  </a:cubicBezTo>
                  <a:cubicBezTo>
                    <a:pt x="2241" y="55854"/>
                    <a:pt x="2416" y="55872"/>
                    <a:pt x="2588" y="55872"/>
                  </a:cubicBezTo>
                  <a:cubicBezTo>
                    <a:pt x="3604" y="55872"/>
                    <a:pt x="4543" y="55269"/>
                    <a:pt x="4959" y="54303"/>
                  </a:cubicBezTo>
                  <a:lnTo>
                    <a:pt x="7329" y="54303"/>
                  </a:lnTo>
                  <a:lnTo>
                    <a:pt x="7329" y="63477"/>
                  </a:lnTo>
                  <a:lnTo>
                    <a:pt x="37863" y="63477"/>
                  </a:lnTo>
                  <a:cubicBezTo>
                    <a:pt x="37762" y="58436"/>
                    <a:pt x="37358" y="54569"/>
                    <a:pt x="37358" y="54569"/>
                  </a:cubicBezTo>
                  <a:cubicBezTo>
                    <a:pt x="39076" y="45514"/>
                    <a:pt x="35834" y="40464"/>
                    <a:pt x="32969" y="37791"/>
                  </a:cubicBezTo>
                  <a:cubicBezTo>
                    <a:pt x="30867" y="35831"/>
                    <a:pt x="26700" y="35572"/>
                    <a:pt x="24646" y="35572"/>
                  </a:cubicBezTo>
                  <a:cubicBezTo>
                    <a:pt x="23910" y="35572"/>
                    <a:pt x="23446" y="35605"/>
                    <a:pt x="23446" y="35605"/>
                  </a:cubicBezTo>
                  <a:cubicBezTo>
                    <a:pt x="20112" y="34072"/>
                    <a:pt x="14391" y="31124"/>
                    <a:pt x="14391" y="31124"/>
                  </a:cubicBezTo>
                  <a:cubicBezTo>
                    <a:pt x="14391" y="22308"/>
                    <a:pt x="15649" y="19975"/>
                    <a:pt x="15649" y="19975"/>
                  </a:cubicBezTo>
                  <a:cubicBezTo>
                    <a:pt x="17779" y="19736"/>
                    <a:pt x="18486" y="15484"/>
                    <a:pt x="18606" y="14180"/>
                  </a:cubicBezTo>
                  <a:cubicBezTo>
                    <a:pt x="18725" y="12885"/>
                    <a:pt x="17541" y="12408"/>
                    <a:pt x="17541" y="12408"/>
                  </a:cubicBezTo>
                  <a:lnTo>
                    <a:pt x="17541" y="7210"/>
                  </a:lnTo>
                  <a:cubicBezTo>
                    <a:pt x="17541" y="1773"/>
                    <a:pt x="12343" y="1"/>
                    <a:pt x="7329" y="1"/>
                  </a:cubicBezTo>
                  <a:close/>
                </a:path>
              </a:pathLst>
            </a:custGeom>
            <a:solidFill>
              <a:srgbClr val="E3E9ED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63"/>
            <p:cNvSpPr/>
            <p:nvPr/>
          </p:nvSpPr>
          <p:spPr>
            <a:xfrm>
              <a:off x="3804225" y="1637225"/>
              <a:ext cx="841000" cy="3828875"/>
            </a:xfrm>
            <a:custGeom>
              <a:avLst/>
              <a:gdLst/>
              <a:ahLst/>
              <a:cxnLst/>
              <a:rect l="l" t="t" r="r" b="b"/>
              <a:pathLst>
                <a:path w="33640" h="153155" extrusionOk="0">
                  <a:moveTo>
                    <a:pt x="10139" y="0"/>
                  </a:moveTo>
                  <a:cubicBezTo>
                    <a:pt x="8909" y="0"/>
                    <a:pt x="7853" y="864"/>
                    <a:pt x="7614" y="2067"/>
                  </a:cubicBezTo>
                  <a:cubicBezTo>
                    <a:pt x="7366" y="3270"/>
                    <a:pt x="8000" y="4473"/>
                    <a:pt x="9129" y="4960"/>
                  </a:cubicBezTo>
                  <a:lnTo>
                    <a:pt x="9129" y="7568"/>
                  </a:lnTo>
                  <a:lnTo>
                    <a:pt x="185" y="7568"/>
                  </a:lnTo>
                  <a:lnTo>
                    <a:pt x="185" y="71476"/>
                  </a:lnTo>
                  <a:cubicBezTo>
                    <a:pt x="185" y="71476"/>
                    <a:pt x="947" y="76334"/>
                    <a:pt x="1241" y="80715"/>
                  </a:cubicBezTo>
                  <a:cubicBezTo>
                    <a:pt x="1525" y="85104"/>
                    <a:pt x="570" y="98163"/>
                    <a:pt x="286" y="104739"/>
                  </a:cubicBezTo>
                  <a:cubicBezTo>
                    <a:pt x="1" y="111314"/>
                    <a:pt x="570" y="119983"/>
                    <a:pt x="1140" y="125420"/>
                  </a:cubicBezTo>
                  <a:cubicBezTo>
                    <a:pt x="1718" y="130857"/>
                    <a:pt x="2003" y="134852"/>
                    <a:pt x="1902" y="139618"/>
                  </a:cubicBezTo>
                  <a:cubicBezTo>
                    <a:pt x="1810" y="144384"/>
                    <a:pt x="1241" y="144485"/>
                    <a:pt x="1048" y="145532"/>
                  </a:cubicBezTo>
                  <a:cubicBezTo>
                    <a:pt x="855" y="146579"/>
                    <a:pt x="1819" y="148012"/>
                    <a:pt x="1819" y="148489"/>
                  </a:cubicBezTo>
                  <a:cubicBezTo>
                    <a:pt x="1819" y="148967"/>
                    <a:pt x="1002" y="150390"/>
                    <a:pt x="1002" y="151483"/>
                  </a:cubicBezTo>
                  <a:cubicBezTo>
                    <a:pt x="1002" y="152585"/>
                    <a:pt x="1149" y="153154"/>
                    <a:pt x="2673" y="153154"/>
                  </a:cubicBezTo>
                  <a:lnTo>
                    <a:pt x="11627" y="153154"/>
                  </a:lnTo>
                  <a:cubicBezTo>
                    <a:pt x="12674" y="153154"/>
                    <a:pt x="12674" y="152199"/>
                    <a:pt x="12674" y="151437"/>
                  </a:cubicBezTo>
                  <a:cubicBezTo>
                    <a:pt x="12674" y="150675"/>
                    <a:pt x="8578" y="147626"/>
                    <a:pt x="8385" y="147249"/>
                  </a:cubicBezTo>
                  <a:cubicBezTo>
                    <a:pt x="8193" y="146864"/>
                    <a:pt x="8477" y="145624"/>
                    <a:pt x="8385" y="145054"/>
                  </a:cubicBezTo>
                  <a:cubicBezTo>
                    <a:pt x="8294" y="144485"/>
                    <a:pt x="7338" y="144577"/>
                    <a:pt x="7430" y="143530"/>
                  </a:cubicBezTo>
                  <a:cubicBezTo>
                    <a:pt x="7531" y="142483"/>
                    <a:pt x="8955" y="134953"/>
                    <a:pt x="12298" y="125512"/>
                  </a:cubicBezTo>
                  <a:cubicBezTo>
                    <a:pt x="15631" y="116080"/>
                    <a:pt x="15438" y="107310"/>
                    <a:pt x="14107" y="104454"/>
                  </a:cubicBezTo>
                  <a:cubicBezTo>
                    <a:pt x="12766" y="101589"/>
                    <a:pt x="12481" y="96446"/>
                    <a:pt x="12959" y="93875"/>
                  </a:cubicBezTo>
                  <a:cubicBezTo>
                    <a:pt x="13427" y="91294"/>
                    <a:pt x="18294" y="74819"/>
                    <a:pt x="19433" y="58895"/>
                  </a:cubicBezTo>
                  <a:cubicBezTo>
                    <a:pt x="20581" y="42970"/>
                    <a:pt x="15723" y="29829"/>
                    <a:pt x="15723" y="29829"/>
                  </a:cubicBezTo>
                  <a:lnTo>
                    <a:pt x="15723" y="17431"/>
                  </a:lnTo>
                  <a:cubicBezTo>
                    <a:pt x="18101" y="13620"/>
                    <a:pt x="19249" y="10571"/>
                    <a:pt x="19249" y="10571"/>
                  </a:cubicBezTo>
                  <a:lnTo>
                    <a:pt x="19249" y="10571"/>
                  </a:lnTo>
                  <a:cubicBezTo>
                    <a:pt x="19057" y="14005"/>
                    <a:pt x="20673" y="21628"/>
                    <a:pt x="20489" y="23152"/>
                  </a:cubicBezTo>
                  <a:cubicBezTo>
                    <a:pt x="19617" y="30123"/>
                    <a:pt x="20489" y="37635"/>
                    <a:pt x="22105" y="41354"/>
                  </a:cubicBezTo>
                  <a:cubicBezTo>
                    <a:pt x="23722" y="45073"/>
                    <a:pt x="24006" y="49307"/>
                    <a:pt x="23722" y="51456"/>
                  </a:cubicBezTo>
                  <a:cubicBezTo>
                    <a:pt x="23290" y="54789"/>
                    <a:pt x="21242" y="57774"/>
                    <a:pt x="20691" y="59188"/>
                  </a:cubicBezTo>
                  <a:cubicBezTo>
                    <a:pt x="20480" y="59730"/>
                    <a:pt x="21059" y="67261"/>
                    <a:pt x="21059" y="67261"/>
                  </a:cubicBezTo>
                  <a:cubicBezTo>
                    <a:pt x="21435" y="67839"/>
                    <a:pt x="22849" y="69410"/>
                    <a:pt x="23419" y="69887"/>
                  </a:cubicBezTo>
                  <a:cubicBezTo>
                    <a:pt x="23763" y="70172"/>
                    <a:pt x="24281" y="70352"/>
                    <a:pt x="24824" y="70352"/>
                  </a:cubicBezTo>
                  <a:cubicBezTo>
                    <a:pt x="25192" y="70352"/>
                    <a:pt x="25572" y="70269"/>
                    <a:pt x="25917" y="70080"/>
                  </a:cubicBezTo>
                  <a:cubicBezTo>
                    <a:pt x="26780" y="69603"/>
                    <a:pt x="31445" y="66994"/>
                    <a:pt x="31831" y="66232"/>
                  </a:cubicBezTo>
                  <a:cubicBezTo>
                    <a:pt x="32207" y="65470"/>
                    <a:pt x="30977" y="59941"/>
                    <a:pt x="30977" y="52034"/>
                  </a:cubicBezTo>
                  <a:cubicBezTo>
                    <a:pt x="30977" y="44118"/>
                    <a:pt x="32308" y="38397"/>
                    <a:pt x="32979" y="31730"/>
                  </a:cubicBezTo>
                  <a:cubicBezTo>
                    <a:pt x="33640" y="25062"/>
                    <a:pt x="30113" y="19626"/>
                    <a:pt x="30113" y="19626"/>
                  </a:cubicBezTo>
                  <a:cubicBezTo>
                    <a:pt x="30683" y="15686"/>
                    <a:pt x="30784" y="11305"/>
                    <a:pt x="30719" y="7568"/>
                  </a:cubicBezTo>
                  <a:lnTo>
                    <a:pt x="11150" y="7568"/>
                  </a:lnTo>
                  <a:lnTo>
                    <a:pt x="11150" y="4960"/>
                  </a:lnTo>
                  <a:cubicBezTo>
                    <a:pt x="12279" y="4473"/>
                    <a:pt x="12913" y="3270"/>
                    <a:pt x="12665" y="2067"/>
                  </a:cubicBezTo>
                  <a:cubicBezTo>
                    <a:pt x="12417" y="864"/>
                    <a:pt x="11361" y="0"/>
                    <a:pt x="10139" y="0"/>
                  </a:cubicBezTo>
                  <a:close/>
                </a:path>
              </a:pathLst>
            </a:custGeom>
            <a:solidFill>
              <a:srgbClr val="445D73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63"/>
            <p:cNvSpPr/>
            <p:nvPr/>
          </p:nvSpPr>
          <p:spPr>
            <a:xfrm>
              <a:off x="2972675" y="1826400"/>
              <a:ext cx="1037300" cy="3639700"/>
            </a:xfrm>
            <a:custGeom>
              <a:avLst/>
              <a:gdLst/>
              <a:ahLst/>
              <a:cxnLst/>
              <a:rect l="l" t="t" r="r" b="b"/>
              <a:pathLst>
                <a:path w="41492" h="145588" extrusionOk="0">
                  <a:moveTo>
                    <a:pt x="2930" y="1"/>
                  </a:moveTo>
                  <a:cubicBezTo>
                    <a:pt x="2857" y="3738"/>
                    <a:pt x="2958" y="8119"/>
                    <a:pt x="3527" y="12050"/>
                  </a:cubicBezTo>
                  <a:cubicBezTo>
                    <a:pt x="3527" y="12050"/>
                    <a:pt x="1" y="17486"/>
                    <a:pt x="662" y="24163"/>
                  </a:cubicBezTo>
                  <a:cubicBezTo>
                    <a:pt x="1332" y="30830"/>
                    <a:pt x="2664" y="36551"/>
                    <a:pt x="2664" y="44467"/>
                  </a:cubicBezTo>
                  <a:cubicBezTo>
                    <a:pt x="2664" y="52374"/>
                    <a:pt x="1424" y="57903"/>
                    <a:pt x="1810" y="58665"/>
                  </a:cubicBezTo>
                  <a:cubicBezTo>
                    <a:pt x="2195" y="59427"/>
                    <a:pt x="6861" y="62036"/>
                    <a:pt x="7724" y="62513"/>
                  </a:cubicBezTo>
                  <a:cubicBezTo>
                    <a:pt x="8068" y="62705"/>
                    <a:pt x="8446" y="62789"/>
                    <a:pt x="8813" y="62789"/>
                  </a:cubicBezTo>
                  <a:cubicBezTo>
                    <a:pt x="9356" y="62789"/>
                    <a:pt x="9873" y="62605"/>
                    <a:pt x="10213" y="62320"/>
                  </a:cubicBezTo>
                  <a:cubicBezTo>
                    <a:pt x="10782" y="61843"/>
                    <a:pt x="12196" y="60272"/>
                    <a:pt x="12582" y="59694"/>
                  </a:cubicBezTo>
                  <a:cubicBezTo>
                    <a:pt x="12582" y="59694"/>
                    <a:pt x="13151" y="52163"/>
                    <a:pt x="12949" y="51621"/>
                  </a:cubicBezTo>
                  <a:cubicBezTo>
                    <a:pt x="12389" y="50207"/>
                    <a:pt x="10341" y="47222"/>
                    <a:pt x="9909" y="43889"/>
                  </a:cubicBezTo>
                  <a:cubicBezTo>
                    <a:pt x="9634" y="41740"/>
                    <a:pt x="9909" y="37506"/>
                    <a:pt x="11535" y="33787"/>
                  </a:cubicBezTo>
                  <a:cubicBezTo>
                    <a:pt x="13151" y="30077"/>
                    <a:pt x="14024" y="22556"/>
                    <a:pt x="13151" y="15585"/>
                  </a:cubicBezTo>
                  <a:cubicBezTo>
                    <a:pt x="12958" y="14061"/>
                    <a:pt x="14584" y="6438"/>
                    <a:pt x="14391" y="3004"/>
                  </a:cubicBezTo>
                  <a:lnTo>
                    <a:pt x="14391" y="3004"/>
                  </a:lnTo>
                  <a:cubicBezTo>
                    <a:pt x="14391" y="3004"/>
                    <a:pt x="15539" y="6053"/>
                    <a:pt x="17917" y="9864"/>
                  </a:cubicBezTo>
                  <a:lnTo>
                    <a:pt x="17917" y="22252"/>
                  </a:lnTo>
                  <a:cubicBezTo>
                    <a:pt x="17917" y="22252"/>
                    <a:pt x="13059" y="35412"/>
                    <a:pt x="14198" y="51328"/>
                  </a:cubicBezTo>
                  <a:cubicBezTo>
                    <a:pt x="15346" y="67243"/>
                    <a:pt x="20204" y="83727"/>
                    <a:pt x="20682" y="86308"/>
                  </a:cubicBezTo>
                  <a:cubicBezTo>
                    <a:pt x="21159" y="88879"/>
                    <a:pt x="20874" y="94022"/>
                    <a:pt x="19534" y="96887"/>
                  </a:cubicBezTo>
                  <a:cubicBezTo>
                    <a:pt x="18193" y="99743"/>
                    <a:pt x="18009" y="108513"/>
                    <a:pt x="21352" y="117945"/>
                  </a:cubicBezTo>
                  <a:cubicBezTo>
                    <a:pt x="24686" y="127386"/>
                    <a:pt x="26109" y="134916"/>
                    <a:pt x="26210" y="135963"/>
                  </a:cubicBezTo>
                  <a:cubicBezTo>
                    <a:pt x="26302" y="137010"/>
                    <a:pt x="25347" y="136918"/>
                    <a:pt x="25255" y="137487"/>
                  </a:cubicBezTo>
                  <a:cubicBezTo>
                    <a:pt x="25163" y="138057"/>
                    <a:pt x="25448" y="139297"/>
                    <a:pt x="25255" y="139682"/>
                  </a:cubicBezTo>
                  <a:cubicBezTo>
                    <a:pt x="25062" y="140059"/>
                    <a:pt x="20966" y="143108"/>
                    <a:pt x="20966" y="143870"/>
                  </a:cubicBezTo>
                  <a:cubicBezTo>
                    <a:pt x="20966" y="144632"/>
                    <a:pt x="20966" y="145587"/>
                    <a:pt x="22013" y="145587"/>
                  </a:cubicBezTo>
                  <a:lnTo>
                    <a:pt x="30967" y="145587"/>
                  </a:lnTo>
                  <a:cubicBezTo>
                    <a:pt x="32492" y="145587"/>
                    <a:pt x="32638" y="145009"/>
                    <a:pt x="32638" y="143916"/>
                  </a:cubicBezTo>
                  <a:cubicBezTo>
                    <a:pt x="32638" y="142823"/>
                    <a:pt x="31830" y="141391"/>
                    <a:pt x="31830" y="140913"/>
                  </a:cubicBezTo>
                  <a:cubicBezTo>
                    <a:pt x="31830" y="140445"/>
                    <a:pt x="32785" y="139012"/>
                    <a:pt x="32593" y="137965"/>
                  </a:cubicBezTo>
                  <a:cubicBezTo>
                    <a:pt x="32400" y="136909"/>
                    <a:pt x="31830" y="136817"/>
                    <a:pt x="31738" y="132051"/>
                  </a:cubicBezTo>
                  <a:cubicBezTo>
                    <a:pt x="31637" y="127294"/>
                    <a:pt x="31922" y="123281"/>
                    <a:pt x="32501" y="117853"/>
                  </a:cubicBezTo>
                  <a:cubicBezTo>
                    <a:pt x="33070" y="112416"/>
                    <a:pt x="33649" y="103747"/>
                    <a:pt x="33355" y="97172"/>
                  </a:cubicBezTo>
                  <a:cubicBezTo>
                    <a:pt x="33061" y="90596"/>
                    <a:pt x="32115" y="77537"/>
                    <a:pt x="32400" y="73148"/>
                  </a:cubicBezTo>
                  <a:cubicBezTo>
                    <a:pt x="32684" y="68758"/>
                    <a:pt x="33447" y="63909"/>
                    <a:pt x="33447" y="63909"/>
                  </a:cubicBezTo>
                  <a:lnTo>
                    <a:pt x="33447" y="10727"/>
                  </a:lnTo>
                  <a:lnTo>
                    <a:pt x="35825" y="10727"/>
                  </a:lnTo>
                  <a:cubicBezTo>
                    <a:pt x="36266" y="11758"/>
                    <a:pt x="37235" y="12298"/>
                    <a:pt x="38209" y="12298"/>
                  </a:cubicBezTo>
                  <a:cubicBezTo>
                    <a:pt x="39022" y="12298"/>
                    <a:pt x="39839" y="11922"/>
                    <a:pt x="40353" y="11140"/>
                  </a:cubicBezTo>
                  <a:cubicBezTo>
                    <a:pt x="41491" y="9423"/>
                    <a:pt x="40261" y="7136"/>
                    <a:pt x="38204" y="7136"/>
                  </a:cubicBezTo>
                  <a:cubicBezTo>
                    <a:pt x="37166" y="7136"/>
                    <a:pt x="36229" y="7752"/>
                    <a:pt x="35825" y="8707"/>
                  </a:cubicBezTo>
                  <a:lnTo>
                    <a:pt x="33447" y="8707"/>
                  </a:lnTo>
                  <a:lnTo>
                    <a:pt x="33447" y="1"/>
                  </a:lnTo>
                  <a:lnTo>
                    <a:pt x="24520" y="1"/>
                  </a:lnTo>
                  <a:lnTo>
                    <a:pt x="24520" y="2140"/>
                  </a:lnTo>
                  <a:cubicBezTo>
                    <a:pt x="25641" y="2627"/>
                    <a:pt x="26284" y="3830"/>
                    <a:pt x="26036" y="5033"/>
                  </a:cubicBezTo>
                  <a:cubicBezTo>
                    <a:pt x="25788" y="6236"/>
                    <a:pt x="24732" y="7100"/>
                    <a:pt x="23510" y="7100"/>
                  </a:cubicBezTo>
                  <a:cubicBezTo>
                    <a:pt x="22280" y="7100"/>
                    <a:pt x="21223" y="6236"/>
                    <a:pt x="20975" y="5033"/>
                  </a:cubicBezTo>
                  <a:cubicBezTo>
                    <a:pt x="20737" y="3830"/>
                    <a:pt x="21370" y="2627"/>
                    <a:pt x="22500" y="2140"/>
                  </a:cubicBezTo>
                  <a:lnTo>
                    <a:pt x="22500" y="1"/>
                  </a:lnTo>
                  <a:close/>
                </a:path>
              </a:pathLst>
            </a:custGeom>
            <a:solidFill>
              <a:srgbClr val="CFD9E0"/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0" name="Google Shape;10070;p64"/>
          <p:cNvGrpSpPr/>
          <p:nvPr/>
        </p:nvGrpSpPr>
        <p:grpSpPr>
          <a:xfrm>
            <a:off x="3934280" y="1542757"/>
            <a:ext cx="557364" cy="1310345"/>
            <a:chOff x="3934280" y="1542757"/>
            <a:chExt cx="557364" cy="1310345"/>
          </a:xfrm>
        </p:grpSpPr>
        <p:sp>
          <p:nvSpPr>
            <p:cNvPr id="10071" name="Google Shape;10071;p64"/>
            <p:cNvSpPr/>
            <p:nvPr/>
          </p:nvSpPr>
          <p:spPr>
            <a:xfrm>
              <a:off x="3984472" y="2803693"/>
              <a:ext cx="457485" cy="49409"/>
            </a:xfrm>
            <a:custGeom>
              <a:avLst/>
              <a:gdLst/>
              <a:ahLst/>
              <a:cxnLst/>
              <a:rect l="l" t="t" r="r" b="b"/>
              <a:pathLst>
                <a:path w="18120" h="1957" extrusionOk="0">
                  <a:moveTo>
                    <a:pt x="9060" y="1"/>
                  </a:moveTo>
                  <a:cubicBezTo>
                    <a:pt x="4061" y="1"/>
                    <a:pt x="1" y="437"/>
                    <a:pt x="1" y="978"/>
                  </a:cubicBezTo>
                  <a:cubicBezTo>
                    <a:pt x="1" y="1519"/>
                    <a:pt x="4061" y="1956"/>
                    <a:pt x="9060" y="1956"/>
                  </a:cubicBezTo>
                  <a:cubicBezTo>
                    <a:pt x="14066" y="1956"/>
                    <a:pt x="18120" y="1519"/>
                    <a:pt x="18120" y="978"/>
                  </a:cubicBezTo>
                  <a:cubicBezTo>
                    <a:pt x="18120" y="437"/>
                    <a:pt x="14066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72" name="Google Shape;10072;p64"/>
            <p:cNvGrpSpPr/>
            <p:nvPr/>
          </p:nvGrpSpPr>
          <p:grpSpPr>
            <a:xfrm>
              <a:off x="3934280" y="1542757"/>
              <a:ext cx="557364" cy="1277423"/>
              <a:chOff x="3934280" y="1542757"/>
              <a:chExt cx="557364" cy="1277423"/>
            </a:xfrm>
          </p:grpSpPr>
          <p:sp>
            <p:nvSpPr>
              <p:cNvPr id="10073" name="Google Shape;10073;p64"/>
              <p:cNvSpPr/>
              <p:nvPr/>
            </p:nvSpPr>
            <p:spPr>
              <a:xfrm>
                <a:off x="4029892" y="1674397"/>
                <a:ext cx="366821" cy="342104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13550" extrusionOk="0">
                    <a:moveTo>
                      <a:pt x="2151" y="0"/>
                    </a:moveTo>
                    <a:cubicBezTo>
                      <a:pt x="959" y="0"/>
                      <a:pt x="1" y="958"/>
                      <a:pt x="1" y="2157"/>
                    </a:cubicBezTo>
                    <a:lnTo>
                      <a:pt x="1" y="11393"/>
                    </a:lnTo>
                    <a:cubicBezTo>
                      <a:pt x="1" y="12585"/>
                      <a:pt x="959" y="13550"/>
                      <a:pt x="2151" y="13550"/>
                    </a:cubicBezTo>
                    <a:lnTo>
                      <a:pt x="12371" y="13550"/>
                    </a:lnTo>
                    <a:cubicBezTo>
                      <a:pt x="13564" y="13550"/>
                      <a:pt x="14528" y="12585"/>
                      <a:pt x="14528" y="11393"/>
                    </a:cubicBezTo>
                    <a:lnTo>
                      <a:pt x="14528" y="2157"/>
                    </a:lnTo>
                    <a:cubicBezTo>
                      <a:pt x="14528" y="958"/>
                      <a:pt x="13564" y="0"/>
                      <a:pt x="12371" y="0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074" name="Google Shape;10074;p64"/>
              <p:cNvGrpSpPr/>
              <p:nvPr/>
            </p:nvGrpSpPr>
            <p:grpSpPr>
              <a:xfrm>
                <a:off x="3934280" y="1547529"/>
                <a:ext cx="557364" cy="1272651"/>
                <a:chOff x="3934280" y="1547529"/>
                <a:chExt cx="557364" cy="1272651"/>
              </a:xfrm>
            </p:grpSpPr>
            <p:sp>
              <p:nvSpPr>
                <p:cNvPr id="10075" name="Google Shape;10075;p64"/>
                <p:cNvSpPr/>
                <p:nvPr/>
              </p:nvSpPr>
              <p:spPr>
                <a:xfrm>
                  <a:off x="3934280" y="1547529"/>
                  <a:ext cx="557364" cy="1272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6" h="50407" extrusionOk="0">
                      <a:moveTo>
                        <a:pt x="11055" y="0"/>
                      </a:moveTo>
                      <a:cubicBezTo>
                        <a:pt x="7072" y="0"/>
                        <a:pt x="3853" y="3226"/>
                        <a:pt x="3853" y="7202"/>
                      </a:cubicBezTo>
                      <a:lnTo>
                        <a:pt x="3853" y="7208"/>
                      </a:lnTo>
                      <a:cubicBezTo>
                        <a:pt x="3833" y="7208"/>
                        <a:pt x="3814" y="7202"/>
                        <a:pt x="3788" y="7202"/>
                      </a:cubicBezTo>
                      <a:cubicBezTo>
                        <a:pt x="3784" y="7202"/>
                        <a:pt x="3780" y="7202"/>
                        <a:pt x="3777" y="7202"/>
                      </a:cubicBezTo>
                      <a:cubicBezTo>
                        <a:pt x="3111" y="7202"/>
                        <a:pt x="2609" y="7811"/>
                        <a:pt x="2738" y="8466"/>
                      </a:cubicBezTo>
                      <a:cubicBezTo>
                        <a:pt x="2835" y="8983"/>
                        <a:pt x="3289" y="9322"/>
                        <a:pt x="3779" y="9322"/>
                      </a:cubicBezTo>
                      <a:cubicBezTo>
                        <a:pt x="3914" y="9322"/>
                        <a:pt x="4052" y="9297"/>
                        <a:pt x="4185" y="9242"/>
                      </a:cubicBezTo>
                      <a:cubicBezTo>
                        <a:pt x="4654" y="10676"/>
                        <a:pt x="5606" y="11921"/>
                        <a:pt x="6773" y="12833"/>
                      </a:cubicBezTo>
                      <a:cubicBezTo>
                        <a:pt x="6733" y="12813"/>
                        <a:pt x="6694" y="12800"/>
                        <a:pt x="6649" y="12781"/>
                      </a:cubicBezTo>
                      <a:lnTo>
                        <a:pt x="6649" y="12781"/>
                      </a:lnTo>
                      <a:cubicBezTo>
                        <a:pt x="7398" y="13380"/>
                        <a:pt x="8252" y="13837"/>
                        <a:pt x="9171" y="14123"/>
                      </a:cubicBezTo>
                      <a:lnTo>
                        <a:pt x="9171" y="16124"/>
                      </a:lnTo>
                      <a:lnTo>
                        <a:pt x="6883" y="16124"/>
                      </a:lnTo>
                      <a:cubicBezTo>
                        <a:pt x="6883" y="16124"/>
                        <a:pt x="6877" y="16170"/>
                        <a:pt x="6857" y="16183"/>
                      </a:cubicBezTo>
                      <a:cubicBezTo>
                        <a:pt x="6277" y="16183"/>
                        <a:pt x="5762" y="16561"/>
                        <a:pt x="5580" y="17109"/>
                      </a:cubicBezTo>
                      <a:lnTo>
                        <a:pt x="248" y="32861"/>
                      </a:lnTo>
                      <a:cubicBezTo>
                        <a:pt x="1" y="33565"/>
                        <a:pt x="372" y="34334"/>
                        <a:pt x="1083" y="34569"/>
                      </a:cubicBezTo>
                      <a:cubicBezTo>
                        <a:pt x="1221" y="34615"/>
                        <a:pt x="1362" y="34637"/>
                        <a:pt x="1501" y="34637"/>
                      </a:cubicBezTo>
                      <a:cubicBezTo>
                        <a:pt x="2066" y="34637"/>
                        <a:pt x="2593" y="34273"/>
                        <a:pt x="2771" y="33702"/>
                      </a:cubicBezTo>
                      <a:lnTo>
                        <a:pt x="2947" y="33187"/>
                      </a:lnTo>
                      <a:lnTo>
                        <a:pt x="3527" y="33428"/>
                      </a:lnTo>
                      <a:cubicBezTo>
                        <a:pt x="3527" y="33428"/>
                        <a:pt x="4029" y="32412"/>
                        <a:pt x="3488" y="31577"/>
                      </a:cubicBezTo>
                      <a:lnTo>
                        <a:pt x="6753" y="21918"/>
                      </a:lnTo>
                      <a:lnTo>
                        <a:pt x="6753" y="21918"/>
                      </a:lnTo>
                      <a:cubicBezTo>
                        <a:pt x="6753" y="27699"/>
                        <a:pt x="5971" y="29166"/>
                        <a:pt x="5971" y="32360"/>
                      </a:cubicBezTo>
                      <a:cubicBezTo>
                        <a:pt x="5971" y="35560"/>
                        <a:pt x="7881" y="48490"/>
                        <a:pt x="7881" y="48490"/>
                      </a:cubicBezTo>
                      <a:lnTo>
                        <a:pt x="5573" y="50407"/>
                      </a:lnTo>
                      <a:lnTo>
                        <a:pt x="10038" y="50407"/>
                      </a:lnTo>
                      <a:lnTo>
                        <a:pt x="10781" y="31630"/>
                      </a:lnTo>
                      <a:lnTo>
                        <a:pt x="11165" y="31630"/>
                      </a:lnTo>
                      <a:lnTo>
                        <a:pt x="11908" y="50407"/>
                      </a:lnTo>
                      <a:lnTo>
                        <a:pt x="16373" y="50407"/>
                      </a:lnTo>
                      <a:lnTo>
                        <a:pt x="14059" y="48497"/>
                      </a:lnTo>
                      <a:cubicBezTo>
                        <a:pt x="14059" y="48497"/>
                        <a:pt x="15969" y="34171"/>
                        <a:pt x="15969" y="31590"/>
                      </a:cubicBezTo>
                      <a:cubicBezTo>
                        <a:pt x="15969" y="29003"/>
                        <a:pt x="15311" y="27680"/>
                        <a:pt x="15311" y="21821"/>
                      </a:cubicBezTo>
                      <a:lnTo>
                        <a:pt x="15311" y="21821"/>
                      </a:lnTo>
                      <a:lnTo>
                        <a:pt x="18615" y="31584"/>
                      </a:lnTo>
                      <a:cubicBezTo>
                        <a:pt x="18068" y="32418"/>
                        <a:pt x="18576" y="33435"/>
                        <a:pt x="18576" y="33435"/>
                      </a:cubicBezTo>
                      <a:lnTo>
                        <a:pt x="19149" y="33187"/>
                      </a:lnTo>
                      <a:lnTo>
                        <a:pt x="19325" y="33709"/>
                      </a:lnTo>
                      <a:cubicBezTo>
                        <a:pt x="19513" y="34266"/>
                        <a:pt x="20029" y="34619"/>
                        <a:pt x="20584" y="34619"/>
                      </a:cubicBezTo>
                      <a:cubicBezTo>
                        <a:pt x="20724" y="34619"/>
                        <a:pt x="20867" y="34597"/>
                        <a:pt x="21007" y="34549"/>
                      </a:cubicBezTo>
                      <a:cubicBezTo>
                        <a:pt x="21698" y="34321"/>
                        <a:pt x="22076" y="33572"/>
                        <a:pt x="21848" y="32874"/>
                      </a:cubicBezTo>
                      <a:lnTo>
                        <a:pt x="21848" y="32868"/>
                      </a:lnTo>
                      <a:lnTo>
                        <a:pt x="16516" y="17128"/>
                      </a:lnTo>
                      <a:cubicBezTo>
                        <a:pt x="16353" y="16613"/>
                        <a:pt x="15897" y="16242"/>
                        <a:pt x="15356" y="16190"/>
                      </a:cubicBezTo>
                      <a:cubicBezTo>
                        <a:pt x="15343" y="16170"/>
                        <a:pt x="15330" y="16150"/>
                        <a:pt x="15324" y="16131"/>
                      </a:cubicBezTo>
                      <a:lnTo>
                        <a:pt x="12932" y="16131"/>
                      </a:lnTo>
                      <a:lnTo>
                        <a:pt x="12932" y="14104"/>
                      </a:lnTo>
                      <a:cubicBezTo>
                        <a:pt x="15122" y="13413"/>
                        <a:pt x="17123" y="11595"/>
                        <a:pt x="17905" y="9281"/>
                      </a:cubicBezTo>
                      <a:cubicBezTo>
                        <a:pt x="17992" y="9303"/>
                        <a:pt x="18080" y="9313"/>
                        <a:pt x="18166" y="9313"/>
                      </a:cubicBezTo>
                      <a:cubicBezTo>
                        <a:pt x="18669" y="9313"/>
                        <a:pt x="19119" y="8957"/>
                        <a:pt x="19208" y="8434"/>
                      </a:cubicBezTo>
                      <a:cubicBezTo>
                        <a:pt x="19306" y="7828"/>
                        <a:pt x="18869" y="7261"/>
                        <a:pt x="18257" y="7208"/>
                      </a:cubicBezTo>
                      <a:lnTo>
                        <a:pt x="18257" y="7202"/>
                      </a:lnTo>
                      <a:cubicBezTo>
                        <a:pt x="18257" y="3226"/>
                        <a:pt x="15030" y="0"/>
                        <a:pt x="11055" y="0"/>
                      </a:cubicBezTo>
                      <a:close/>
                    </a:path>
                  </a:pathLst>
                </a:custGeom>
                <a:solidFill>
                  <a:srgbClr val="F2F4F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076" name="Google Shape;10076;p64"/>
                <p:cNvGrpSpPr/>
                <p:nvPr/>
              </p:nvGrpSpPr>
              <p:grpSpPr>
                <a:xfrm>
                  <a:off x="4110861" y="1813763"/>
                  <a:ext cx="203394" cy="542342"/>
                  <a:chOff x="4110861" y="1813763"/>
                  <a:chExt cx="203394" cy="542342"/>
                </a:xfrm>
              </p:grpSpPr>
              <p:sp>
                <p:nvSpPr>
                  <p:cNvPr id="10077" name="Google Shape;10077;p64"/>
                  <p:cNvSpPr/>
                  <p:nvPr/>
                </p:nvSpPr>
                <p:spPr>
                  <a:xfrm>
                    <a:off x="4137017" y="2221182"/>
                    <a:ext cx="144163" cy="105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0" h="4179" extrusionOk="0">
                        <a:moveTo>
                          <a:pt x="4009" y="1356"/>
                        </a:moveTo>
                        <a:cubicBezTo>
                          <a:pt x="4062" y="1420"/>
                          <a:pt x="4138" y="1453"/>
                          <a:pt x="4215" y="1453"/>
                        </a:cubicBezTo>
                        <a:cubicBezTo>
                          <a:pt x="4279" y="1453"/>
                          <a:pt x="4343" y="1430"/>
                          <a:pt x="4393" y="1382"/>
                        </a:cubicBezTo>
                        <a:cubicBezTo>
                          <a:pt x="4419" y="1396"/>
                          <a:pt x="4413" y="1402"/>
                          <a:pt x="4445" y="1409"/>
                        </a:cubicBezTo>
                        <a:cubicBezTo>
                          <a:pt x="4445" y="1415"/>
                          <a:pt x="4406" y="1422"/>
                          <a:pt x="4406" y="1435"/>
                        </a:cubicBezTo>
                        <a:lnTo>
                          <a:pt x="4406" y="1474"/>
                        </a:lnTo>
                        <a:cubicBezTo>
                          <a:pt x="4419" y="1571"/>
                          <a:pt x="4485" y="1656"/>
                          <a:pt x="4569" y="1702"/>
                        </a:cubicBezTo>
                        <a:cubicBezTo>
                          <a:pt x="4550" y="1741"/>
                          <a:pt x="4550" y="1780"/>
                          <a:pt x="4556" y="1819"/>
                        </a:cubicBezTo>
                        <a:cubicBezTo>
                          <a:pt x="4465" y="1819"/>
                          <a:pt x="4374" y="1865"/>
                          <a:pt x="4322" y="1943"/>
                        </a:cubicBezTo>
                        <a:cubicBezTo>
                          <a:pt x="4315" y="1930"/>
                          <a:pt x="4309" y="1923"/>
                          <a:pt x="4296" y="1910"/>
                        </a:cubicBezTo>
                        <a:cubicBezTo>
                          <a:pt x="4237" y="1852"/>
                          <a:pt x="4159" y="1819"/>
                          <a:pt x="4080" y="1819"/>
                        </a:cubicBezTo>
                        <a:cubicBezTo>
                          <a:pt x="3996" y="1819"/>
                          <a:pt x="3918" y="1852"/>
                          <a:pt x="3865" y="1910"/>
                        </a:cubicBezTo>
                        <a:cubicBezTo>
                          <a:pt x="3852" y="1917"/>
                          <a:pt x="3846" y="1930"/>
                          <a:pt x="3839" y="1936"/>
                        </a:cubicBezTo>
                        <a:cubicBezTo>
                          <a:pt x="3787" y="1865"/>
                          <a:pt x="3702" y="1819"/>
                          <a:pt x="3618" y="1819"/>
                        </a:cubicBezTo>
                        <a:cubicBezTo>
                          <a:pt x="3618" y="1800"/>
                          <a:pt x="3618" y="1780"/>
                          <a:pt x="3618" y="1760"/>
                        </a:cubicBezTo>
                        <a:cubicBezTo>
                          <a:pt x="3618" y="1650"/>
                          <a:pt x="3546" y="1552"/>
                          <a:pt x="3442" y="1513"/>
                        </a:cubicBezTo>
                        <a:cubicBezTo>
                          <a:pt x="3468" y="1500"/>
                          <a:pt x="3487" y="1487"/>
                          <a:pt x="3507" y="1467"/>
                        </a:cubicBezTo>
                        <a:cubicBezTo>
                          <a:pt x="3513" y="1480"/>
                          <a:pt x="3526" y="1493"/>
                          <a:pt x="3540" y="1506"/>
                        </a:cubicBezTo>
                        <a:cubicBezTo>
                          <a:pt x="3592" y="1558"/>
                          <a:pt x="3658" y="1585"/>
                          <a:pt x="3725" y="1585"/>
                        </a:cubicBezTo>
                        <a:cubicBezTo>
                          <a:pt x="3792" y="1585"/>
                          <a:pt x="3859" y="1558"/>
                          <a:pt x="3911" y="1506"/>
                        </a:cubicBezTo>
                        <a:cubicBezTo>
                          <a:pt x="3957" y="1467"/>
                          <a:pt x="3989" y="1415"/>
                          <a:pt x="4009" y="1356"/>
                        </a:cubicBezTo>
                        <a:close/>
                        <a:moveTo>
                          <a:pt x="2256" y="1311"/>
                        </a:moveTo>
                        <a:cubicBezTo>
                          <a:pt x="2308" y="1356"/>
                          <a:pt x="2379" y="1382"/>
                          <a:pt x="2451" y="1382"/>
                        </a:cubicBezTo>
                        <a:cubicBezTo>
                          <a:pt x="2516" y="1382"/>
                          <a:pt x="2581" y="1363"/>
                          <a:pt x="2634" y="1324"/>
                        </a:cubicBezTo>
                        <a:cubicBezTo>
                          <a:pt x="2660" y="1376"/>
                          <a:pt x="2705" y="1415"/>
                          <a:pt x="2757" y="1441"/>
                        </a:cubicBezTo>
                        <a:cubicBezTo>
                          <a:pt x="2725" y="1558"/>
                          <a:pt x="2770" y="1689"/>
                          <a:pt x="2868" y="1760"/>
                        </a:cubicBezTo>
                        <a:cubicBezTo>
                          <a:pt x="2901" y="1826"/>
                          <a:pt x="2959" y="1878"/>
                          <a:pt x="3031" y="1904"/>
                        </a:cubicBezTo>
                        <a:cubicBezTo>
                          <a:pt x="2979" y="1923"/>
                          <a:pt x="2933" y="1963"/>
                          <a:pt x="2907" y="2015"/>
                        </a:cubicBezTo>
                        <a:cubicBezTo>
                          <a:pt x="2868" y="1897"/>
                          <a:pt x="2751" y="1819"/>
                          <a:pt x="2627" y="1819"/>
                        </a:cubicBezTo>
                        <a:cubicBezTo>
                          <a:pt x="2568" y="1819"/>
                          <a:pt x="2503" y="1839"/>
                          <a:pt x="2458" y="1871"/>
                        </a:cubicBezTo>
                        <a:cubicBezTo>
                          <a:pt x="2412" y="1767"/>
                          <a:pt x="2301" y="1702"/>
                          <a:pt x="2190" y="1702"/>
                        </a:cubicBezTo>
                        <a:cubicBezTo>
                          <a:pt x="2099" y="1702"/>
                          <a:pt x="2021" y="1734"/>
                          <a:pt x="1962" y="1800"/>
                        </a:cubicBezTo>
                        <a:cubicBezTo>
                          <a:pt x="1917" y="1702"/>
                          <a:pt x="1812" y="1643"/>
                          <a:pt x="1702" y="1643"/>
                        </a:cubicBezTo>
                        <a:cubicBezTo>
                          <a:pt x="1676" y="1643"/>
                          <a:pt x="1643" y="1650"/>
                          <a:pt x="1617" y="1656"/>
                        </a:cubicBezTo>
                        <a:cubicBezTo>
                          <a:pt x="1617" y="1624"/>
                          <a:pt x="1610" y="1598"/>
                          <a:pt x="1597" y="1565"/>
                        </a:cubicBezTo>
                        <a:cubicBezTo>
                          <a:pt x="1662" y="1539"/>
                          <a:pt x="1715" y="1493"/>
                          <a:pt x="1747" y="1435"/>
                        </a:cubicBezTo>
                        <a:cubicBezTo>
                          <a:pt x="1806" y="1499"/>
                          <a:pt x="1884" y="1528"/>
                          <a:pt x="1962" y="1528"/>
                        </a:cubicBezTo>
                        <a:cubicBezTo>
                          <a:pt x="2089" y="1528"/>
                          <a:pt x="2215" y="1449"/>
                          <a:pt x="2256" y="1311"/>
                        </a:cubicBezTo>
                        <a:close/>
                        <a:moveTo>
                          <a:pt x="4993" y="1"/>
                        </a:moveTo>
                        <a:cubicBezTo>
                          <a:pt x="4648" y="1"/>
                          <a:pt x="4608" y="464"/>
                          <a:pt x="4863" y="587"/>
                        </a:cubicBezTo>
                        <a:cubicBezTo>
                          <a:pt x="4771" y="633"/>
                          <a:pt x="4713" y="724"/>
                          <a:pt x="4706" y="822"/>
                        </a:cubicBezTo>
                        <a:cubicBezTo>
                          <a:pt x="4674" y="809"/>
                          <a:pt x="4641" y="796"/>
                          <a:pt x="4602" y="796"/>
                        </a:cubicBezTo>
                        <a:cubicBezTo>
                          <a:pt x="4595" y="750"/>
                          <a:pt x="4576" y="705"/>
                          <a:pt x="4543" y="666"/>
                        </a:cubicBezTo>
                        <a:cubicBezTo>
                          <a:pt x="4537" y="653"/>
                          <a:pt x="4530" y="639"/>
                          <a:pt x="4524" y="626"/>
                        </a:cubicBezTo>
                        <a:cubicBezTo>
                          <a:pt x="4517" y="620"/>
                          <a:pt x="4517" y="607"/>
                          <a:pt x="4511" y="600"/>
                        </a:cubicBezTo>
                        <a:cubicBezTo>
                          <a:pt x="4498" y="581"/>
                          <a:pt x="4485" y="561"/>
                          <a:pt x="4465" y="542"/>
                        </a:cubicBezTo>
                        <a:cubicBezTo>
                          <a:pt x="4413" y="490"/>
                          <a:pt x="4348" y="464"/>
                          <a:pt x="4276" y="464"/>
                        </a:cubicBezTo>
                        <a:lnTo>
                          <a:pt x="4250" y="464"/>
                        </a:lnTo>
                        <a:cubicBezTo>
                          <a:pt x="4243" y="431"/>
                          <a:pt x="4230" y="398"/>
                          <a:pt x="4211" y="372"/>
                        </a:cubicBezTo>
                        <a:cubicBezTo>
                          <a:pt x="4185" y="327"/>
                          <a:pt x="4152" y="288"/>
                          <a:pt x="4107" y="261"/>
                        </a:cubicBezTo>
                        <a:cubicBezTo>
                          <a:pt x="4067" y="235"/>
                          <a:pt x="4022" y="222"/>
                          <a:pt x="3970" y="222"/>
                        </a:cubicBezTo>
                        <a:cubicBezTo>
                          <a:pt x="3950" y="196"/>
                          <a:pt x="3931" y="177"/>
                          <a:pt x="3905" y="164"/>
                        </a:cubicBezTo>
                        <a:cubicBezTo>
                          <a:pt x="3865" y="144"/>
                          <a:pt x="3826" y="125"/>
                          <a:pt x="3787" y="105"/>
                        </a:cubicBezTo>
                        <a:cubicBezTo>
                          <a:pt x="3716" y="66"/>
                          <a:pt x="3637" y="46"/>
                          <a:pt x="3553" y="40"/>
                        </a:cubicBezTo>
                        <a:cubicBezTo>
                          <a:pt x="3550" y="40"/>
                          <a:pt x="3548" y="40"/>
                          <a:pt x="3546" y="40"/>
                        </a:cubicBezTo>
                        <a:cubicBezTo>
                          <a:pt x="3200" y="40"/>
                          <a:pt x="3190" y="561"/>
                          <a:pt x="3540" y="568"/>
                        </a:cubicBezTo>
                        <a:cubicBezTo>
                          <a:pt x="3572" y="587"/>
                          <a:pt x="3605" y="607"/>
                          <a:pt x="3637" y="620"/>
                        </a:cubicBezTo>
                        <a:cubicBezTo>
                          <a:pt x="3670" y="639"/>
                          <a:pt x="3709" y="653"/>
                          <a:pt x="3748" y="653"/>
                        </a:cubicBezTo>
                        <a:cubicBezTo>
                          <a:pt x="3761" y="666"/>
                          <a:pt x="3768" y="679"/>
                          <a:pt x="3781" y="685"/>
                        </a:cubicBezTo>
                        <a:cubicBezTo>
                          <a:pt x="3787" y="698"/>
                          <a:pt x="3794" y="705"/>
                          <a:pt x="3807" y="711"/>
                        </a:cubicBezTo>
                        <a:cubicBezTo>
                          <a:pt x="3852" y="763"/>
                          <a:pt x="3924" y="789"/>
                          <a:pt x="3989" y="789"/>
                        </a:cubicBezTo>
                        <a:lnTo>
                          <a:pt x="4022" y="789"/>
                        </a:lnTo>
                        <a:cubicBezTo>
                          <a:pt x="4028" y="822"/>
                          <a:pt x="4041" y="848"/>
                          <a:pt x="4054" y="874"/>
                        </a:cubicBezTo>
                        <a:cubicBezTo>
                          <a:pt x="4054" y="881"/>
                          <a:pt x="4061" y="887"/>
                          <a:pt x="4067" y="894"/>
                        </a:cubicBezTo>
                        <a:cubicBezTo>
                          <a:pt x="4074" y="900"/>
                          <a:pt x="4074" y="913"/>
                          <a:pt x="4080" y="920"/>
                        </a:cubicBezTo>
                        <a:cubicBezTo>
                          <a:pt x="4080" y="933"/>
                          <a:pt x="4080" y="939"/>
                          <a:pt x="4087" y="952"/>
                        </a:cubicBezTo>
                        <a:cubicBezTo>
                          <a:pt x="4041" y="978"/>
                          <a:pt x="4002" y="1017"/>
                          <a:pt x="3983" y="1070"/>
                        </a:cubicBezTo>
                        <a:cubicBezTo>
                          <a:pt x="3931" y="1004"/>
                          <a:pt x="3852" y="972"/>
                          <a:pt x="3774" y="965"/>
                        </a:cubicBezTo>
                        <a:cubicBezTo>
                          <a:pt x="3702" y="965"/>
                          <a:pt x="3637" y="998"/>
                          <a:pt x="3585" y="1044"/>
                        </a:cubicBezTo>
                        <a:cubicBezTo>
                          <a:pt x="3572" y="1057"/>
                          <a:pt x="3559" y="1076"/>
                          <a:pt x="3546" y="1089"/>
                        </a:cubicBezTo>
                        <a:cubicBezTo>
                          <a:pt x="3503" y="996"/>
                          <a:pt x="3407" y="939"/>
                          <a:pt x="3302" y="939"/>
                        </a:cubicBezTo>
                        <a:cubicBezTo>
                          <a:pt x="3297" y="939"/>
                          <a:pt x="3291" y="939"/>
                          <a:pt x="3285" y="939"/>
                        </a:cubicBezTo>
                        <a:cubicBezTo>
                          <a:pt x="3233" y="939"/>
                          <a:pt x="3181" y="952"/>
                          <a:pt x="3135" y="978"/>
                        </a:cubicBezTo>
                        <a:cubicBezTo>
                          <a:pt x="3083" y="894"/>
                          <a:pt x="2992" y="848"/>
                          <a:pt x="2888" y="848"/>
                        </a:cubicBezTo>
                        <a:cubicBezTo>
                          <a:pt x="2823" y="848"/>
                          <a:pt x="2764" y="868"/>
                          <a:pt x="2705" y="907"/>
                        </a:cubicBezTo>
                        <a:cubicBezTo>
                          <a:pt x="2648" y="809"/>
                          <a:pt x="2549" y="762"/>
                          <a:pt x="2451" y="762"/>
                        </a:cubicBezTo>
                        <a:cubicBezTo>
                          <a:pt x="2327" y="762"/>
                          <a:pt x="2204" y="837"/>
                          <a:pt x="2164" y="978"/>
                        </a:cubicBezTo>
                        <a:cubicBezTo>
                          <a:pt x="2118" y="937"/>
                          <a:pt x="2055" y="912"/>
                          <a:pt x="1991" y="912"/>
                        </a:cubicBezTo>
                        <a:cubicBezTo>
                          <a:pt x="1983" y="912"/>
                          <a:pt x="1976" y="913"/>
                          <a:pt x="1969" y="913"/>
                        </a:cubicBezTo>
                        <a:cubicBezTo>
                          <a:pt x="1963" y="913"/>
                          <a:pt x="1958" y="913"/>
                          <a:pt x="1952" y="913"/>
                        </a:cubicBezTo>
                        <a:cubicBezTo>
                          <a:pt x="1848" y="913"/>
                          <a:pt x="1751" y="970"/>
                          <a:pt x="1702" y="1063"/>
                        </a:cubicBezTo>
                        <a:cubicBezTo>
                          <a:pt x="1641" y="997"/>
                          <a:pt x="1562" y="967"/>
                          <a:pt x="1484" y="967"/>
                        </a:cubicBezTo>
                        <a:cubicBezTo>
                          <a:pt x="1353" y="967"/>
                          <a:pt x="1226" y="1053"/>
                          <a:pt x="1193" y="1200"/>
                        </a:cubicBezTo>
                        <a:cubicBezTo>
                          <a:pt x="1180" y="1187"/>
                          <a:pt x="1167" y="1174"/>
                          <a:pt x="1148" y="1161"/>
                        </a:cubicBezTo>
                        <a:cubicBezTo>
                          <a:pt x="1193" y="1115"/>
                          <a:pt x="1219" y="1057"/>
                          <a:pt x="1219" y="991"/>
                        </a:cubicBezTo>
                        <a:cubicBezTo>
                          <a:pt x="1213" y="832"/>
                          <a:pt x="1082" y="704"/>
                          <a:pt x="919" y="704"/>
                        </a:cubicBezTo>
                        <a:cubicBezTo>
                          <a:pt x="915" y="704"/>
                          <a:pt x="911" y="704"/>
                          <a:pt x="906" y="705"/>
                        </a:cubicBezTo>
                        <a:lnTo>
                          <a:pt x="880" y="705"/>
                        </a:lnTo>
                        <a:cubicBezTo>
                          <a:pt x="871" y="704"/>
                          <a:pt x="861" y="703"/>
                          <a:pt x="852" y="703"/>
                        </a:cubicBezTo>
                        <a:cubicBezTo>
                          <a:pt x="573" y="703"/>
                          <a:pt x="458" y="1075"/>
                          <a:pt x="704" y="1233"/>
                        </a:cubicBezTo>
                        <a:cubicBezTo>
                          <a:pt x="672" y="1278"/>
                          <a:pt x="652" y="1337"/>
                          <a:pt x="652" y="1396"/>
                        </a:cubicBezTo>
                        <a:lnTo>
                          <a:pt x="652" y="1422"/>
                        </a:lnTo>
                        <a:cubicBezTo>
                          <a:pt x="652" y="1513"/>
                          <a:pt x="691" y="1598"/>
                          <a:pt x="757" y="1656"/>
                        </a:cubicBezTo>
                        <a:lnTo>
                          <a:pt x="743" y="1656"/>
                        </a:lnTo>
                        <a:cubicBezTo>
                          <a:pt x="672" y="1656"/>
                          <a:pt x="607" y="1682"/>
                          <a:pt x="554" y="1734"/>
                        </a:cubicBezTo>
                        <a:cubicBezTo>
                          <a:pt x="522" y="1767"/>
                          <a:pt x="496" y="1813"/>
                          <a:pt x="483" y="1852"/>
                        </a:cubicBezTo>
                        <a:cubicBezTo>
                          <a:pt x="483" y="1865"/>
                          <a:pt x="535" y="1878"/>
                          <a:pt x="528" y="1891"/>
                        </a:cubicBezTo>
                        <a:lnTo>
                          <a:pt x="489" y="1871"/>
                        </a:lnTo>
                        <a:cubicBezTo>
                          <a:pt x="0" y="1871"/>
                          <a:pt x="0" y="2406"/>
                          <a:pt x="489" y="2406"/>
                        </a:cubicBezTo>
                        <a:cubicBezTo>
                          <a:pt x="489" y="2406"/>
                          <a:pt x="652" y="2321"/>
                          <a:pt x="678" y="2223"/>
                        </a:cubicBezTo>
                        <a:cubicBezTo>
                          <a:pt x="704" y="2236"/>
                          <a:pt x="730" y="2249"/>
                          <a:pt x="763" y="2249"/>
                        </a:cubicBezTo>
                        <a:cubicBezTo>
                          <a:pt x="867" y="2249"/>
                          <a:pt x="965" y="2178"/>
                          <a:pt x="998" y="2073"/>
                        </a:cubicBezTo>
                        <a:cubicBezTo>
                          <a:pt x="1024" y="2021"/>
                          <a:pt x="1030" y="1956"/>
                          <a:pt x="1024" y="1897"/>
                        </a:cubicBezTo>
                        <a:lnTo>
                          <a:pt x="1024" y="1897"/>
                        </a:lnTo>
                        <a:cubicBezTo>
                          <a:pt x="1037" y="1910"/>
                          <a:pt x="1063" y="1917"/>
                          <a:pt x="1082" y="1930"/>
                        </a:cubicBezTo>
                        <a:cubicBezTo>
                          <a:pt x="1141" y="1989"/>
                          <a:pt x="1219" y="2028"/>
                          <a:pt x="1304" y="2028"/>
                        </a:cubicBezTo>
                        <a:cubicBezTo>
                          <a:pt x="1343" y="2028"/>
                          <a:pt x="1376" y="2021"/>
                          <a:pt x="1408" y="2008"/>
                        </a:cubicBezTo>
                        <a:cubicBezTo>
                          <a:pt x="1433" y="2167"/>
                          <a:pt x="1568" y="2264"/>
                          <a:pt x="1705" y="2264"/>
                        </a:cubicBezTo>
                        <a:cubicBezTo>
                          <a:pt x="1783" y="2264"/>
                          <a:pt x="1862" y="2233"/>
                          <a:pt x="1923" y="2165"/>
                        </a:cubicBezTo>
                        <a:cubicBezTo>
                          <a:pt x="1973" y="2264"/>
                          <a:pt x="2069" y="2321"/>
                          <a:pt x="2168" y="2321"/>
                        </a:cubicBezTo>
                        <a:cubicBezTo>
                          <a:pt x="2173" y="2321"/>
                          <a:pt x="2179" y="2321"/>
                          <a:pt x="2184" y="2321"/>
                        </a:cubicBezTo>
                        <a:cubicBezTo>
                          <a:pt x="2249" y="2321"/>
                          <a:pt x="2308" y="2308"/>
                          <a:pt x="2360" y="2269"/>
                        </a:cubicBezTo>
                        <a:cubicBezTo>
                          <a:pt x="2428" y="2250"/>
                          <a:pt x="2498" y="2241"/>
                          <a:pt x="2567" y="2241"/>
                        </a:cubicBezTo>
                        <a:cubicBezTo>
                          <a:pt x="2787" y="2241"/>
                          <a:pt x="3001" y="2333"/>
                          <a:pt x="3155" y="2497"/>
                        </a:cubicBezTo>
                        <a:cubicBezTo>
                          <a:pt x="3161" y="2497"/>
                          <a:pt x="3166" y="2498"/>
                          <a:pt x="3171" y="2498"/>
                        </a:cubicBezTo>
                        <a:cubicBezTo>
                          <a:pt x="3263" y="2498"/>
                          <a:pt x="3347" y="2447"/>
                          <a:pt x="3396" y="2373"/>
                        </a:cubicBezTo>
                        <a:cubicBezTo>
                          <a:pt x="3455" y="2419"/>
                          <a:pt x="3520" y="2438"/>
                          <a:pt x="3592" y="2438"/>
                        </a:cubicBezTo>
                        <a:cubicBezTo>
                          <a:pt x="3599" y="2439"/>
                          <a:pt x="3606" y="2439"/>
                          <a:pt x="3613" y="2439"/>
                        </a:cubicBezTo>
                        <a:cubicBezTo>
                          <a:pt x="3689" y="2439"/>
                          <a:pt x="3759" y="2407"/>
                          <a:pt x="3807" y="2354"/>
                        </a:cubicBezTo>
                        <a:cubicBezTo>
                          <a:pt x="3865" y="2425"/>
                          <a:pt x="3957" y="2471"/>
                          <a:pt x="4048" y="2471"/>
                        </a:cubicBezTo>
                        <a:cubicBezTo>
                          <a:pt x="4107" y="2471"/>
                          <a:pt x="4165" y="2451"/>
                          <a:pt x="4217" y="2425"/>
                        </a:cubicBezTo>
                        <a:cubicBezTo>
                          <a:pt x="4263" y="2399"/>
                          <a:pt x="4296" y="2367"/>
                          <a:pt x="4322" y="2328"/>
                        </a:cubicBezTo>
                        <a:cubicBezTo>
                          <a:pt x="4335" y="2334"/>
                          <a:pt x="4341" y="2341"/>
                          <a:pt x="4348" y="2354"/>
                        </a:cubicBezTo>
                        <a:cubicBezTo>
                          <a:pt x="4289" y="2419"/>
                          <a:pt x="4256" y="2503"/>
                          <a:pt x="4263" y="2588"/>
                        </a:cubicBezTo>
                        <a:cubicBezTo>
                          <a:pt x="4152" y="2595"/>
                          <a:pt x="4054" y="2673"/>
                          <a:pt x="4022" y="2777"/>
                        </a:cubicBezTo>
                        <a:cubicBezTo>
                          <a:pt x="3970" y="2745"/>
                          <a:pt x="3918" y="2732"/>
                          <a:pt x="3859" y="2732"/>
                        </a:cubicBezTo>
                        <a:lnTo>
                          <a:pt x="3820" y="2732"/>
                        </a:lnTo>
                        <a:cubicBezTo>
                          <a:pt x="3774" y="2712"/>
                          <a:pt x="3729" y="2699"/>
                          <a:pt x="3683" y="2699"/>
                        </a:cubicBezTo>
                        <a:cubicBezTo>
                          <a:pt x="3585" y="2699"/>
                          <a:pt x="3494" y="2745"/>
                          <a:pt x="3435" y="2829"/>
                        </a:cubicBezTo>
                        <a:cubicBezTo>
                          <a:pt x="3390" y="2803"/>
                          <a:pt x="3337" y="2790"/>
                          <a:pt x="3285" y="2790"/>
                        </a:cubicBezTo>
                        <a:cubicBezTo>
                          <a:pt x="3227" y="2790"/>
                          <a:pt x="3168" y="2803"/>
                          <a:pt x="3122" y="2836"/>
                        </a:cubicBezTo>
                        <a:cubicBezTo>
                          <a:pt x="3068" y="2769"/>
                          <a:pt x="2991" y="2731"/>
                          <a:pt x="2913" y="2731"/>
                        </a:cubicBezTo>
                        <a:cubicBezTo>
                          <a:pt x="2907" y="2731"/>
                          <a:pt x="2900" y="2731"/>
                          <a:pt x="2894" y="2732"/>
                        </a:cubicBezTo>
                        <a:cubicBezTo>
                          <a:pt x="2829" y="2732"/>
                          <a:pt x="2770" y="2745"/>
                          <a:pt x="2718" y="2784"/>
                        </a:cubicBezTo>
                        <a:cubicBezTo>
                          <a:pt x="2675" y="2678"/>
                          <a:pt x="2578" y="2614"/>
                          <a:pt x="2467" y="2614"/>
                        </a:cubicBezTo>
                        <a:cubicBezTo>
                          <a:pt x="2462" y="2614"/>
                          <a:pt x="2456" y="2614"/>
                          <a:pt x="2451" y="2614"/>
                        </a:cubicBezTo>
                        <a:cubicBezTo>
                          <a:pt x="2438" y="2613"/>
                          <a:pt x="2425" y="2612"/>
                          <a:pt x="2411" y="2612"/>
                        </a:cubicBezTo>
                        <a:cubicBezTo>
                          <a:pt x="2370" y="2612"/>
                          <a:pt x="2327" y="2619"/>
                          <a:pt x="2288" y="2634"/>
                        </a:cubicBezTo>
                        <a:cubicBezTo>
                          <a:pt x="2236" y="2562"/>
                          <a:pt x="2151" y="2517"/>
                          <a:pt x="2060" y="2503"/>
                        </a:cubicBezTo>
                        <a:lnTo>
                          <a:pt x="2034" y="2503"/>
                        </a:lnTo>
                        <a:cubicBezTo>
                          <a:pt x="1982" y="2510"/>
                          <a:pt x="1936" y="2536"/>
                          <a:pt x="1891" y="2562"/>
                        </a:cubicBezTo>
                        <a:cubicBezTo>
                          <a:pt x="1849" y="2461"/>
                          <a:pt x="1752" y="2398"/>
                          <a:pt x="1647" y="2398"/>
                        </a:cubicBezTo>
                        <a:cubicBezTo>
                          <a:pt x="1637" y="2398"/>
                          <a:pt x="1627" y="2398"/>
                          <a:pt x="1617" y="2399"/>
                        </a:cubicBezTo>
                        <a:cubicBezTo>
                          <a:pt x="1545" y="2399"/>
                          <a:pt x="1480" y="2425"/>
                          <a:pt x="1421" y="2477"/>
                        </a:cubicBezTo>
                        <a:cubicBezTo>
                          <a:pt x="1376" y="2451"/>
                          <a:pt x="1324" y="2438"/>
                          <a:pt x="1265" y="2438"/>
                        </a:cubicBezTo>
                        <a:cubicBezTo>
                          <a:pt x="1219" y="2438"/>
                          <a:pt x="1174" y="2445"/>
                          <a:pt x="1135" y="2451"/>
                        </a:cubicBezTo>
                        <a:cubicBezTo>
                          <a:pt x="1089" y="2360"/>
                          <a:pt x="985" y="2295"/>
                          <a:pt x="822" y="2295"/>
                        </a:cubicBezTo>
                        <a:cubicBezTo>
                          <a:pt x="496" y="2295"/>
                          <a:pt x="496" y="2914"/>
                          <a:pt x="822" y="2914"/>
                        </a:cubicBezTo>
                        <a:cubicBezTo>
                          <a:pt x="867" y="2908"/>
                          <a:pt x="913" y="2908"/>
                          <a:pt x="959" y="2901"/>
                        </a:cubicBezTo>
                        <a:cubicBezTo>
                          <a:pt x="972" y="2927"/>
                          <a:pt x="1011" y="2953"/>
                          <a:pt x="1037" y="2979"/>
                        </a:cubicBezTo>
                        <a:cubicBezTo>
                          <a:pt x="1069" y="3071"/>
                          <a:pt x="1141" y="3142"/>
                          <a:pt x="1226" y="3181"/>
                        </a:cubicBezTo>
                        <a:cubicBezTo>
                          <a:pt x="1275" y="3268"/>
                          <a:pt x="1372" y="3325"/>
                          <a:pt x="1471" y="3325"/>
                        </a:cubicBezTo>
                        <a:cubicBezTo>
                          <a:pt x="1476" y="3325"/>
                          <a:pt x="1481" y="3325"/>
                          <a:pt x="1486" y="3325"/>
                        </a:cubicBezTo>
                        <a:lnTo>
                          <a:pt x="1500" y="3325"/>
                        </a:lnTo>
                        <a:cubicBezTo>
                          <a:pt x="1480" y="3497"/>
                          <a:pt x="1611" y="3651"/>
                          <a:pt x="1788" y="3651"/>
                        </a:cubicBezTo>
                        <a:cubicBezTo>
                          <a:pt x="1792" y="3651"/>
                          <a:pt x="1796" y="3651"/>
                          <a:pt x="1799" y="3651"/>
                        </a:cubicBezTo>
                        <a:cubicBezTo>
                          <a:pt x="1851" y="3651"/>
                          <a:pt x="1904" y="3638"/>
                          <a:pt x="1949" y="3611"/>
                        </a:cubicBezTo>
                        <a:cubicBezTo>
                          <a:pt x="1989" y="3748"/>
                          <a:pt x="2113" y="3827"/>
                          <a:pt x="2241" y="3827"/>
                        </a:cubicBezTo>
                        <a:cubicBezTo>
                          <a:pt x="2321" y="3827"/>
                          <a:pt x="2401" y="3796"/>
                          <a:pt x="2464" y="3729"/>
                        </a:cubicBezTo>
                        <a:cubicBezTo>
                          <a:pt x="2508" y="3822"/>
                          <a:pt x="2605" y="3886"/>
                          <a:pt x="2710" y="3886"/>
                        </a:cubicBezTo>
                        <a:cubicBezTo>
                          <a:pt x="2715" y="3886"/>
                          <a:pt x="2720" y="3886"/>
                          <a:pt x="2725" y="3885"/>
                        </a:cubicBezTo>
                        <a:cubicBezTo>
                          <a:pt x="2777" y="3885"/>
                          <a:pt x="2829" y="3872"/>
                          <a:pt x="2875" y="3846"/>
                        </a:cubicBezTo>
                        <a:cubicBezTo>
                          <a:pt x="2888" y="3905"/>
                          <a:pt x="2914" y="3957"/>
                          <a:pt x="2959" y="4003"/>
                        </a:cubicBezTo>
                        <a:lnTo>
                          <a:pt x="3018" y="4061"/>
                        </a:lnTo>
                        <a:cubicBezTo>
                          <a:pt x="3083" y="4120"/>
                          <a:pt x="3166" y="4149"/>
                          <a:pt x="3250" y="4149"/>
                        </a:cubicBezTo>
                        <a:cubicBezTo>
                          <a:pt x="3334" y="4149"/>
                          <a:pt x="3419" y="4120"/>
                          <a:pt x="3487" y="4061"/>
                        </a:cubicBezTo>
                        <a:cubicBezTo>
                          <a:pt x="3533" y="4126"/>
                          <a:pt x="3598" y="4178"/>
                          <a:pt x="3761" y="4178"/>
                        </a:cubicBezTo>
                        <a:cubicBezTo>
                          <a:pt x="4087" y="4178"/>
                          <a:pt x="4087" y="3559"/>
                          <a:pt x="3761" y="3559"/>
                        </a:cubicBezTo>
                        <a:cubicBezTo>
                          <a:pt x="3598" y="3559"/>
                          <a:pt x="3559" y="3592"/>
                          <a:pt x="3513" y="3644"/>
                        </a:cubicBezTo>
                        <a:cubicBezTo>
                          <a:pt x="3507" y="3638"/>
                          <a:pt x="3481" y="3631"/>
                          <a:pt x="3468" y="3618"/>
                        </a:cubicBezTo>
                        <a:lnTo>
                          <a:pt x="3403" y="3559"/>
                        </a:lnTo>
                        <a:cubicBezTo>
                          <a:pt x="3342" y="3502"/>
                          <a:pt x="3263" y="3472"/>
                          <a:pt x="3184" y="3472"/>
                        </a:cubicBezTo>
                        <a:cubicBezTo>
                          <a:pt x="3127" y="3472"/>
                          <a:pt x="3070" y="3488"/>
                          <a:pt x="3018" y="3520"/>
                        </a:cubicBezTo>
                        <a:cubicBezTo>
                          <a:pt x="3005" y="3455"/>
                          <a:pt x="2979" y="3403"/>
                          <a:pt x="2940" y="3357"/>
                        </a:cubicBezTo>
                        <a:cubicBezTo>
                          <a:pt x="2979" y="3351"/>
                          <a:pt x="3025" y="3338"/>
                          <a:pt x="3064" y="3312"/>
                        </a:cubicBezTo>
                        <a:cubicBezTo>
                          <a:pt x="3125" y="3383"/>
                          <a:pt x="3209" y="3417"/>
                          <a:pt x="3292" y="3417"/>
                        </a:cubicBezTo>
                        <a:cubicBezTo>
                          <a:pt x="3385" y="3417"/>
                          <a:pt x="3478" y="3374"/>
                          <a:pt x="3540" y="3292"/>
                        </a:cubicBezTo>
                        <a:cubicBezTo>
                          <a:pt x="3585" y="3318"/>
                          <a:pt x="3637" y="3331"/>
                          <a:pt x="3689" y="3331"/>
                        </a:cubicBezTo>
                        <a:lnTo>
                          <a:pt x="3729" y="3331"/>
                        </a:lnTo>
                        <a:cubicBezTo>
                          <a:pt x="3768" y="3351"/>
                          <a:pt x="3820" y="3357"/>
                          <a:pt x="3865" y="3357"/>
                        </a:cubicBezTo>
                        <a:cubicBezTo>
                          <a:pt x="3870" y="3358"/>
                          <a:pt x="3875" y="3358"/>
                          <a:pt x="3880" y="3358"/>
                        </a:cubicBezTo>
                        <a:cubicBezTo>
                          <a:pt x="3998" y="3358"/>
                          <a:pt x="4102" y="3281"/>
                          <a:pt x="4146" y="3168"/>
                        </a:cubicBezTo>
                        <a:cubicBezTo>
                          <a:pt x="4191" y="3201"/>
                          <a:pt x="4250" y="3214"/>
                          <a:pt x="4309" y="3214"/>
                        </a:cubicBezTo>
                        <a:cubicBezTo>
                          <a:pt x="4485" y="3214"/>
                          <a:pt x="4621" y="3064"/>
                          <a:pt x="4602" y="2888"/>
                        </a:cubicBezTo>
                        <a:cubicBezTo>
                          <a:pt x="4758" y="2875"/>
                          <a:pt x="4876" y="2738"/>
                          <a:pt x="4869" y="2582"/>
                        </a:cubicBezTo>
                        <a:lnTo>
                          <a:pt x="4869" y="2582"/>
                        </a:lnTo>
                        <a:cubicBezTo>
                          <a:pt x="4902" y="2588"/>
                          <a:pt x="4934" y="2595"/>
                          <a:pt x="4967" y="2595"/>
                        </a:cubicBezTo>
                        <a:cubicBezTo>
                          <a:pt x="5221" y="2595"/>
                          <a:pt x="5312" y="2334"/>
                          <a:pt x="5241" y="2152"/>
                        </a:cubicBezTo>
                        <a:cubicBezTo>
                          <a:pt x="5619" y="2132"/>
                          <a:pt x="5619" y="1526"/>
                          <a:pt x="5228" y="1526"/>
                        </a:cubicBezTo>
                        <a:cubicBezTo>
                          <a:pt x="5156" y="1526"/>
                          <a:pt x="5084" y="1552"/>
                          <a:pt x="5032" y="1598"/>
                        </a:cubicBezTo>
                        <a:cubicBezTo>
                          <a:pt x="4999" y="1585"/>
                          <a:pt x="4967" y="1578"/>
                          <a:pt x="4934" y="1571"/>
                        </a:cubicBezTo>
                        <a:cubicBezTo>
                          <a:pt x="4947" y="1539"/>
                          <a:pt x="4895" y="1506"/>
                          <a:pt x="4895" y="1474"/>
                        </a:cubicBezTo>
                        <a:lnTo>
                          <a:pt x="4895" y="1435"/>
                        </a:lnTo>
                        <a:cubicBezTo>
                          <a:pt x="4895" y="1337"/>
                          <a:pt x="4895" y="1246"/>
                          <a:pt x="4817" y="1200"/>
                        </a:cubicBezTo>
                        <a:cubicBezTo>
                          <a:pt x="4823" y="1187"/>
                          <a:pt x="4850" y="1167"/>
                          <a:pt x="4856" y="1154"/>
                        </a:cubicBezTo>
                        <a:cubicBezTo>
                          <a:pt x="4902" y="1167"/>
                          <a:pt x="4947" y="1174"/>
                          <a:pt x="4993" y="1174"/>
                        </a:cubicBezTo>
                        <a:cubicBezTo>
                          <a:pt x="5013" y="1174"/>
                          <a:pt x="4999" y="1174"/>
                          <a:pt x="5019" y="1167"/>
                        </a:cubicBezTo>
                        <a:cubicBezTo>
                          <a:pt x="5052" y="1265"/>
                          <a:pt x="5221" y="1343"/>
                          <a:pt x="5221" y="1343"/>
                        </a:cubicBezTo>
                        <a:cubicBezTo>
                          <a:pt x="5710" y="1343"/>
                          <a:pt x="5710" y="815"/>
                          <a:pt x="5221" y="815"/>
                        </a:cubicBezTo>
                        <a:lnTo>
                          <a:pt x="5254" y="815"/>
                        </a:lnTo>
                        <a:cubicBezTo>
                          <a:pt x="5254" y="724"/>
                          <a:pt x="5202" y="633"/>
                          <a:pt x="5117" y="587"/>
                        </a:cubicBezTo>
                        <a:cubicBezTo>
                          <a:pt x="5371" y="464"/>
                          <a:pt x="5338" y="1"/>
                          <a:pt x="4993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78" name="Google Shape;10078;p64"/>
                  <p:cNvSpPr/>
                  <p:nvPr/>
                </p:nvSpPr>
                <p:spPr>
                  <a:xfrm>
                    <a:off x="4115128" y="2184851"/>
                    <a:ext cx="197334" cy="171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6" h="6783" extrusionOk="0">
                        <a:moveTo>
                          <a:pt x="6878" y="1"/>
                        </a:moveTo>
                        <a:cubicBezTo>
                          <a:pt x="6713" y="1"/>
                          <a:pt x="6550" y="89"/>
                          <a:pt x="6466" y="254"/>
                        </a:cubicBezTo>
                        <a:cubicBezTo>
                          <a:pt x="6382" y="154"/>
                          <a:pt x="6256" y="100"/>
                          <a:pt x="6129" y="100"/>
                        </a:cubicBezTo>
                        <a:cubicBezTo>
                          <a:pt x="6089" y="100"/>
                          <a:pt x="6049" y="106"/>
                          <a:pt x="6010" y="117"/>
                        </a:cubicBezTo>
                        <a:cubicBezTo>
                          <a:pt x="5847" y="169"/>
                          <a:pt x="5723" y="299"/>
                          <a:pt x="5684" y="469"/>
                        </a:cubicBezTo>
                        <a:lnTo>
                          <a:pt x="5677" y="462"/>
                        </a:lnTo>
                        <a:cubicBezTo>
                          <a:pt x="5603" y="418"/>
                          <a:pt x="5521" y="397"/>
                          <a:pt x="5441" y="397"/>
                        </a:cubicBezTo>
                        <a:cubicBezTo>
                          <a:pt x="5284" y="397"/>
                          <a:pt x="5132" y="478"/>
                          <a:pt x="5045" y="625"/>
                        </a:cubicBezTo>
                        <a:cubicBezTo>
                          <a:pt x="5045" y="632"/>
                          <a:pt x="5039" y="638"/>
                          <a:pt x="5032" y="651"/>
                        </a:cubicBezTo>
                        <a:cubicBezTo>
                          <a:pt x="4977" y="629"/>
                          <a:pt x="4920" y="619"/>
                          <a:pt x="4865" y="619"/>
                        </a:cubicBezTo>
                        <a:cubicBezTo>
                          <a:pt x="4660" y="619"/>
                          <a:pt x="4472" y="761"/>
                          <a:pt x="4426" y="977"/>
                        </a:cubicBezTo>
                        <a:cubicBezTo>
                          <a:pt x="4361" y="938"/>
                          <a:pt x="4283" y="912"/>
                          <a:pt x="4204" y="912"/>
                        </a:cubicBezTo>
                        <a:cubicBezTo>
                          <a:pt x="4146" y="1057"/>
                          <a:pt x="4012" y="1133"/>
                          <a:pt x="3876" y="1133"/>
                        </a:cubicBezTo>
                        <a:cubicBezTo>
                          <a:pt x="3767" y="1133"/>
                          <a:pt x="3658" y="1085"/>
                          <a:pt x="3585" y="984"/>
                        </a:cubicBezTo>
                        <a:cubicBezTo>
                          <a:pt x="3547" y="973"/>
                          <a:pt x="3507" y="968"/>
                          <a:pt x="3468" y="968"/>
                        </a:cubicBezTo>
                        <a:cubicBezTo>
                          <a:pt x="3309" y="968"/>
                          <a:pt x="3153" y="1050"/>
                          <a:pt x="3064" y="1186"/>
                        </a:cubicBezTo>
                        <a:cubicBezTo>
                          <a:pt x="3005" y="1114"/>
                          <a:pt x="2921" y="1055"/>
                          <a:pt x="2829" y="1029"/>
                        </a:cubicBezTo>
                        <a:cubicBezTo>
                          <a:pt x="2790" y="1020"/>
                          <a:pt x="2750" y="1016"/>
                          <a:pt x="2711" y="1016"/>
                        </a:cubicBezTo>
                        <a:cubicBezTo>
                          <a:pt x="2581" y="1016"/>
                          <a:pt x="2457" y="1065"/>
                          <a:pt x="2367" y="1160"/>
                        </a:cubicBezTo>
                        <a:cubicBezTo>
                          <a:pt x="2280" y="1020"/>
                          <a:pt x="2132" y="940"/>
                          <a:pt x="1977" y="940"/>
                        </a:cubicBezTo>
                        <a:cubicBezTo>
                          <a:pt x="1922" y="940"/>
                          <a:pt x="1867" y="950"/>
                          <a:pt x="1813" y="970"/>
                        </a:cubicBezTo>
                        <a:cubicBezTo>
                          <a:pt x="1767" y="788"/>
                          <a:pt x="1656" y="638"/>
                          <a:pt x="1500" y="534"/>
                        </a:cubicBezTo>
                        <a:cubicBezTo>
                          <a:pt x="1417" y="486"/>
                          <a:pt x="1329" y="465"/>
                          <a:pt x="1242" y="465"/>
                        </a:cubicBezTo>
                        <a:cubicBezTo>
                          <a:pt x="1020" y="465"/>
                          <a:pt x="802" y="603"/>
                          <a:pt x="685" y="795"/>
                        </a:cubicBezTo>
                        <a:cubicBezTo>
                          <a:pt x="581" y="997"/>
                          <a:pt x="542" y="1225"/>
                          <a:pt x="581" y="1453"/>
                        </a:cubicBezTo>
                        <a:cubicBezTo>
                          <a:pt x="561" y="1453"/>
                          <a:pt x="542" y="1466"/>
                          <a:pt x="529" y="1472"/>
                        </a:cubicBezTo>
                        <a:cubicBezTo>
                          <a:pt x="385" y="1557"/>
                          <a:pt x="294" y="1707"/>
                          <a:pt x="294" y="1876"/>
                        </a:cubicBezTo>
                        <a:cubicBezTo>
                          <a:pt x="307" y="1981"/>
                          <a:pt x="333" y="2085"/>
                          <a:pt x="379" y="2183"/>
                        </a:cubicBezTo>
                        <a:cubicBezTo>
                          <a:pt x="164" y="2228"/>
                          <a:pt x="7" y="2417"/>
                          <a:pt x="7" y="2639"/>
                        </a:cubicBezTo>
                        <a:cubicBezTo>
                          <a:pt x="1" y="2841"/>
                          <a:pt x="138" y="3024"/>
                          <a:pt x="340" y="3076"/>
                        </a:cubicBezTo>
                        <a:cubicBezTo>
                          <a:pt x="177" y="3160"/>
                          <a:pt x="79" y="3323"/>
                          <a:pt x="79" y="3506"/>
                        </a:cubicBezTo>
                        <a:cubicBezTo>
                          <a:pt x="79" y="3701"/>
                          <a:pt x="196" y="3871"/>
                          <a:pt x="372" y="3949"/>
                        </a:cubicBezTo>
                        <a:cubicBezTo>
                          <a:pt x="216" y="4060"/>
                          <a:pt x="144" y="4255"/>
                          <a:pt x="196" y="4444"/>
                        </a:cubicBezTo>
                        <a:cubicBezTo>
                          <a:pt x="248" y="4620"/>
                          <a:pt x="398" y="4757"/>
                          <a:pt x="581" y="4783"/>
                        </a:cubicBezTo>
                        <a:cubicBezTo>
                          <a:pt x="418" y="4933"/>
                          <a:pt x="379" y="5181"/>
                          <a:pt x="489" y="5370"/>
                        </a:cubicBezTo>
                        <a:cubicBezTo>
                          <a:pt x="568" y="5510"/>
                          <a:pt x="716" y="5593"/>
                          <a:pt x="872" y="5593"/>
                        </a:cubicBezTo>
                        <a:cubicBezTo>
                          <a:pt x="884" y="5593"/>
                          <a:pt x="895" y="5592"/>
                          <a:pt x="907" y="5591"/>
                        </a:cubicBezTo>
                        <a:lnTo>
                          <a:pt x="907" y="5591"/>
                        </a:lnTo>
                        <a:cubicBezTo>
                          <a:pt x="887" y="5702"/>
                          <a:pt x="900" y="5820"/>
                          <a:pt x="959" y="5917"/>
                        </a:cubicBezTo>
                        <a:cubicBezTo>
                          <a:pt x="1017" y="6022"/>
                          <a:pt x="1115" y="6100"/>
                          <a:pt x="1232" y="6132"/>
                        </a:cubicBezTo>
                        <a:cubicBezTo>
                          <a:pt x="1272" y="6141"/>
                          <a:pt x="1311" y="6145"/>
                          <a:pt x="1350" y="6145"/>
                        </a:cubicBezTo>
                        <a:cubicBezTo>
                          <a:pt x="1433" y="6145"/>
                          <a:pt x="1515" y="6125"/>
                          <a:pt x="1591" y="6080"/>
                        </a:cubicBezTo>
                        <a:cubicBezTo>
                          <a:pt x="1734" y="6022"/>
                          <a:pt x="1865" y="5937"/>
                          <a:pt x="1982" y="5839"/>
                        </a:cubicBezTo>
                        <a:cubicBezTo>
                          <a:pt x="2164" y="5657"/>
                          <a:pt x="2164" y="5363"/>
                          <a:pt x="1982" y="5181"/>
                        </a:cubicBezTo>
                        <a:cubicBezTo>
                          <a:pt x="1923" y="5122"/>
                          <a:pt x="1852" y="5083"/>
                          <a:pt x="1773" y="5064"/>
                        </a:cubicBezTo>
                        <a:cubicBezTo>
                          <a:pt x="1845" y="4927"/>
                          <a:pt x="1839" y="4764"/>
                          <a:pt x="1760" y="4633"/>
                        </a:cubicBezTo>
                        <a:cubicBezTo>
                          <a:pt x="1708" y="4549"/>
                          <a:pt x="1630" y="4483"/>
                          <a:pt x="1539" y="4444"/>
                        </a:cubicBezTo>
                        <a:cubicBezTo>
                          <a:pt x="1597" y="4340"/>
                          <a:pt x="1610" y="4216"/>
                          <a:pt x="1584" y="4099"/>
                        </a:cubicBezTo>
                        <a:cubicBezTo>
                          <a:pt x="1545" y="3962"/>
                          <a:pt x="1441" y="3851"/>
                          <a:pt x="1311" y="3806"/>
                        </a:cubicBezTo>
                        <a:cubicBezTo>
                          <a:pt x="1552" y="3630"/>
                          <a:pt x="1565" y="3271"/>
                          <a:pt x="1337" y="3082"/>
                        </a:cubicBezTo>
                        <a:cubicBezTo>
                          <a:pt x="1637" y="2939"/>
                          <a:pt x="1689" y="2535"/>
                          <a:pt x="1441" y="2320"/>
                        </a:cubicBezTo>
                        <a:cubicBezTo>
                          <a:pt x="1487" y="2281"/>
                          <a:pt x="1526" y="2235"/>
                          <a:pt x="1558" y="2183"/>
                        </a:cubicBezTo>
                        <a:cubicBezTo>
                          <a:pt x="1591" y="2124"/>
                          <a:pt x="1610" y="2059"/>
                          <a:pt x="1617" y="1994"/>
                        </a:cubicBezTo>
                        <a:cubicBezTo>
                          <a:pt x="1630" y="1994"/>
                          <a:pt x="1643" y="1987"/>
                          <a:pt x="1650" y="1981"/>
                        </a:cubicBezTo>
                        <a:cubicBezTo>
                          <a:pt x="1689" y="2020"/>
                          <a:pt x="1721" y="2052"/>
                          <a:pt x="1767" y="2078"/>
                        </a:cubicBezTo>
                        <a:cubicBezTo>
                          <a:pt x="1839" y="2120"/>
                          <a:pt x="1919" y="2141"/>
                          <a:pt x="1998" y="2141"/>
                        </a:cubicBezTo>
                        <a:cubicBezTo>
                          <a:pt x="2104" y="2141"/>
                          <a:pt x="2209" y="2104"/>
                          <a:pt x="2295" y="2033"/>
                        </a:cubicBezTo>
                        <a:cubicBezTo>
                          <a:pt x="2301" y="2065"/>
                          <a:pt x="2314" y="2098"/>
                          <a:pt x="2334" y="2131"/>
                        </a:cubicBezTo>
                        <a:cubicBezTo>
                          <a:pt x="2402" y="2283"/>
                          <a:pt x="2563" y="2359"/>
                          <a:pt x="2724" y="2359"/>
                        </a:cubicBezTo>
                        <a:cubicBezTo>
                          <a:pt x="2810" y="2359"/>
                          <a:pt x="2896" y="2337"/>
                          <a:pt x="2966" y="2294"/>
                        </a:cubicBezTo>
                        <a:cubicBezTo>
                          <a:pt x="3057" y="2241"/>
                          <a:pt x="3129" y="2157"/>
                          <a:pt x="3162" y="2059"/>
                        </a:cubicBezTo>
                        <a:cubicBezTo>
                          <a:pt x="3261" y="2184"/>
                          <a:pt x="3402" y="2260"/>
                          <a:pt x="3549" y="2260"/>
                        </a:cubicBezTo>
                        <a:cubicBezTo>
                          <a:pt x="3625" y="2260"/>
                          <a:pt x="3701" y="2240"/>
                          <a:pt x="3774" y="2196"/>
                        </a:cubicBezTo>
                        <a:cubicBezTo>
                          <a:pt x="3866" y="2144"/>
                          <a:pt x="3931" y="2059"/>
                          <a:pt x="3970" y="1961"/>
                        </a:cubicBezTo>
                        <a:cubicBezTo>
                          <a:pt x="3976" y="1968"/>
                          <a:pt x="3976" y="1974"/>
                          <a:pt x="3983" y="1974"/>
                        </a:cubicBezTo>
                        <a:cubicBezTo>
                          <a:pt x="4074" y="2062"/>
                          <a:pt x="4191" y="2106"/>
                          <a:pt x="4309" y="2106"/>
                        </a:cubicBezTo>
                        <a:cubicBezTo>
                          <a:pt x="4426" y="2106"/>
                          <a:pt x="4543" y="2062"/>
                          <a:pt x="4635" y="1974"/>
                        </a:cubicBezTo>
                        <a:cubicBezTo>
                          <a:pt x="4680" y="1935"/>
                          <a:pt x="4713" y="1876"/>
                          <a:pt x="4732" y="1818"/>
                        </a:cubicBezTo>
                        <a:cubicBezTo>
                          <a:pt x="4739" y="1824"/>
                          <a:pt x="4739" y="1824"/>
                          <a:pt x="4745" y="1831"/>
                        </a:cubicBezTo>
                        <a:cubicBezTo>
                          <a:pt x="4847" y="1915"/>
                          <a:pt x="4967" y="1963"/>
                          <a:pt x="5086" y="1963"/>
                        </a:cubicBezTo>
                        <a:cubicBezTo>
                          <a:pt x="5197" y="1963"/>
                          <a:pt x="5306" y="1922"/>
                          <a:pt x="5397" y="1831"/>
                        </a:cubicBezTo>
                        <a:cubicBezTo>
                          <a:pt x="5449" y="1772"/>
                          <a:pt x="5488" y="1707"/>
                          <a:pt x="5508" y="1635"/>
                        </a:cubicBezTo>
                        <a:cubicBezTo>
                          <a:pt x="5554" y="1655"/>
                          <a:pt x="5606" y="1668"/>
                          <a:pt x="5664" y="1668"/>
                        </a:cubicBezTo>
                        <a:cubicBezTo>
                          <a:pt x="5782" y="1668"/>
                          <a:pt x="5899" y="1616"/>
                          <a:pt x="5990" y="1531"/>
                        </a:cubicBezTo>
                        <a:cubicBezTo>
                          <a:pt x="6023" y="1492"/>
                          <a:pt x="6055" y="1453"/>
                          <a:pt x="6075" y="1407"/>
                        </a:cubicBezTo>
                        <a:cubicBezTo>
                          <a:pt x="6158" y="1462"/>
                          <a:pt x="6252" y="1491"/>
                          <a:pt x="6347" y="1491"/>
                        </a:cubicBezTo>
                        <a:cubicBezTo>
                          <a:pt x="6409" y="1491"/>
                          <a:pt x="6472" y="1479"/>
                          <a:pt x="6531" y="1453"/>
                        </a:cubicBezTo>
                        <a:lnTo>
                          <a:pt x="6531" y="1453"/>
                        </a:lnTo>
                        <a:cubicBezTo>
                          <a:pt x="6473" y="1518"/>
                          <a:pt x="6427" y="1590"/>
                          <a:pt x="6407" y="1674"/>
                        </a:cubicBezTo>
                        <a:cubicBezTo>
                          <a:pt x="6368" y="1818"/>
                          <a:pt x="6388" y="1968"/>
                          <a:pt x="6460" y="2092"/>
                        </a:cubicBezTo>
                        <a:cubicBezTo>
                          <a:pt x="6486" y="2137"/>
                          <a:pt x="6525" y="2183"/>
                          <a:pt x="6564" y="2215"/>
                        </a:cubicBezTo>
                        <a:cubicBezTo>
                          <a:pt x="6460" y="2274"/>
                          <a:pt x="6381" y="2372"/>
                          <a:pt x="6349" y="2489"/>
                        </a:cubicBezTo>
                        <a:cubicBezTo>
                          <a:pt x="6323" y="2613"/>
                          <a:pt x="6342" y="2743"/>
                          <a:pt x="6407" y="2854"/>
                        </a:cubicBezTo>
                        <a:cubicBezTo>
                          <a:pt x="6394" y="2867"/>
                          <a:pt x="6381" y="2880"/>
                          <a:pt x="6375" y="2900"/>
                        </a:cubicBezTo>
                        <a:cubicBezTo>
                          <a:pt x="6310" y="3004"/>
                          <a:pt x="6290" y="3134"/>
                          <a:pt x="6329" y="3258"/>
                        </a:cubicBezTo>
                        <a:cubicBezTo>
                          <a:pt x="6336" y="3278"/>
                          <a:pt x="6342" y="3304"/>
                          <a:pt x="6355" y="3323"/>
                        </a:cubicBezTo>
                        <a:cubicBezTo>
                          <a:pt x="6316" y="3349"/>
                          <a:pt x="6277" y="3375"/>
                          <a:pt x="6244" y="3408"/>
                        </a:cubicBezTo>
                        <a:cubicBezTo>
                          <a:pt x="6121" y="3538"/>
                          <a:pt x="6082" y="3734"/>
                          <a:pt x="6147" y="3903"/>
                        </a:cubicBezTo>
                        <a:cubicBezTo>
                          <a:pt x="6075" y="3942"/>
                          <a:pt x="6016" y="4001"/>
                          <a:pt x="5977" y="4066"/>
                        </a:cubicBezTo>
                        <a:cubicBezTo>
                          <a:pt x="5925" y="4158"/>
                          <a:pt x="5906" y="4262"/>
                          <a:pt x="5919" y="4366"/>
                        </a:cubicBezTo>
                        <a:cubicBezTo>
                          <a:pt x="5749" y="4405"/>
                          <a:pt x="5612" y="4536"/>
                          <a:pt x="5560" y="4699"/>
                        </a:cubicBezTo>
                        <a:cubicBezTo>
                          <a:pt x="5528" y="4803"/>
                          <a:pt x="5541" y="4914"/>
                          <a:pt x="5586" y="5005"/>
                        </a:cubicBezTo>
                        <a:cubicBezTo>
                          <a:pt x="5574" y="5004"/>
                          <a:pt x="5562" y="5004"/>
                          <a:pt x="5550" y="5004"/>
                        </a:cubicBezTo>
                        <a:cubicBezTo>
                          <a:pt x="5464" y="5004"/>
                          <a:pt x="5380" y="5024"/>
                          <a:pt x="5306" y="5064"/>
                        </a:cubicBezTo>
                        <a:cubicBezTo>
                          <a:pt x="5221" y="5116"/>
                          <a:pt x="5150" y="5194"/>
                          <a:pt x="5117" y="5285"/>
                        </a:cubicBezTo>
                        <a:cubicBezTo>
                          <a:pt x="5082" y="5277"/>
                          <a:pt x="5048" y="5274"/>
                          <a:pt x="5014" y="5274"/>
                        </a:cubicBezTo>
                        <a:cubicBezTo>
                          <a:pt x="4935" y="5274"/>
                          <a:pt x="4860" y="5294"/>
                          <a:pt x="4791" y="5331"/>
                        </a:cubicBezTo>
                        <a:cubicBezTo>
                          <a:pt x="4752" y="5350"/>
                          <a:pt x="4719" y="5376"/>
                          <a:pt x="4693" y="5409"/>
                        </a:cubicBezTo>
                        <a:cubicBezTo>
                          <a:pt x="4624" y="5374"/>
                          <a:pt x="4546" y="5357"/>
                          <a:pt x="4468" y="5357"/>
                        </a:cubicBezTo>
                        <a:cubicBezTo>
                          <a:pt x="4430" y="5357"/>
                          <a:pt x="4391" y="5361"/>
                          <a:pt x="4354" y="5370"/>
                        </a:cubicBezTo>
                        <a:lnTo>
                          <a:pt x="4335" y="5376"/>
                        </a:lnTo>
                        <a:cubicBezTo>
                          <a:pt x="4270" y="5344"/>
                          <a:pt x="4204" y="5331"/>
                          <a:pt x="4133" y="5331"/>
                        </a:cubicBezTo>
                        <a:cubicBezTo>
                          <a:pt x="3853" y="5344"/>
                          <a:pt x="3559" y="5442"/>
                          <a:pt x="3416" y="5702"/>
                        </a:cubicBezTo>
                        <a:cubicBezTo>
                          <a:pt x="3299" y="5924"/>
                          <a:pt x="3312" y="6191"/>
                          <a:pt x="3448" y="6406"/>
                        </a:cubicBezTo>
                        <a:cubicBezTo>
                          <a:pt x="3540" y="6569"/>
                          <a:pt x="3729" y="6745"/>
                          <a:pt x="3924" y="6771"/>
                        </a:cubicBezTo>
                        <a:cubicBezTo>
                          <a:pt x="3975" y="6778"/>
                          <a:pt x="4028" y="6783"/>
                          <a:pt x="4081" y="6783"/>
                        </a:cubicBezTo>
                        <a:cubicBezTo>
                          <a:pt x="4182" y="6783"/>
                          <a:pt x="4282" y="6764"/>
                          <a:pt x="4367" y="6699"/>
                        </a:cubicBezTo>
                        <a:cubicBezTo>
                          <a:pt x="4380" y="6693"/>
                          <a:pt x="4387" y="6686"/>
                          <a:pt x="4393" y="6680"/>
                        </a:cubicBezTo>
                        <a:cubicBezTo>
                          <a:pt x="4439" y="6693"/>
                          <a:pt x="4485" y="6699"/>
                          <a:pt x="4524" y="6699"/>
                        </a:cubicBezTo>
                        <a:cubicBezTo>
                          <a:pt x="4661" y="6699"/>
                          <a:pt x="4791" y="6641"/>
                          <a:pt x="4876" y="6536"/>
                        </a:cubicBezTo>
                        <a:cubicBezTo>
                          <a:pt x="4908" y="6576"/>
                          <a:pt x="4947" y="6608"/>
                          <a:pt x="4987" y="6628"/>
                        </a:cubicBezTo>
                        <a:cubicBezTo>
                          <a:pt x="5058" y="6672"/>
                          <a:pt x="5141" y="6695"/>
                          <a:pt x="5226" y="6695"/>
                        </a:cubicBezTo>
                        <a:cubicBezTo>
                          <a:pt x="5265" y="6695"/>
                          <a:pt x="5306" y="6690"/>
                          <a:pt x="5345" y="6680"/>
                        </a:cubicBezTo>
                        <a:cubicBezTo>
                          <a:pt x="5508" y="6621"/>
                          <a:pt x="5638" y="6491"/>
                          <a:pt x="5677" y="6315"/>
                        </a:cubicBezTo>
                        <a:cubicBezTo>
                          <a:pt x="5743" y="6354"/>
                          <a:pt x="5814" y="6374"/>
                          <a:pt x="5886" y="6374"/>
                        </a:cubicBezTo>
                        <a:cubicBezTo>
                          <a:pt x="6010" y="6374"/>
                          <a:pt x="6127" y="6321"/>
                          <a:pt x="6212" y="6237"/>
                        </a:cubicBezTo>
                        <a:cubicBezTo>
                          <a:pt x="6349" y="6093"/>
                          <a:pt x="6388" y="5878"/>
                          <a:pt x="6303" y="5689"/>
                        </a:cubicBezTo>
                        <a:lnTo>
                          <a:pt x="6303" y="5689"/>
                        </a:lnTo>
                        <a:cubicBezTo>
                          <a:pt x="6366" y="5717"/>
                          <a:pt x="6433" y="5731"/>
                          <a:pt x="6499" y="5731"/>
                        </a:cubicBezTo>
                        <a:cubicBezTo>
                          <a:pt x="6620" y="5731"/>
                          <a:pt x="6739" y="5686"/>
                          <a:pt x="6831" y="5598"/>
                        </a:cubicBezTo>
                        <a:cubicBezTo>
                          <a:pt x="6968" y="5461"/>
                          <a:pt x="7007" y="5259"/>
                          <a:pt x="6916" y="5083"/>
                        </a:cubicBezTo>
                        <a:cubicBezTo>
                          <a:pt x="7059" y="5057"/>
                          <a:pt x="7176" y="4979"/>
                          <a:pt x="7248" y="4861"/>
                        </a:cubicBezTo>
                        <a:cubicBezTo>
                          <a:pt x="7339" y="4705"/>
                          <a:pt x="7333" y="4516"/>
                          <a:pt x="7229" y="4373"/>
                        </a:cubicBezTo>
                        <a:cubicBezTo>
                          <a:pt x="7281" y="4334"/>
                          <a:pt x="7320" y="4288"/>
                          <a:pt x="7352" y="4236"/>
                        </a:cubicBezTo>
                        <a:cubicBezTo>
                          <a:pt x="7437" y="4092"/>
                          <a:pt x="7431" y="3910"/>
                          <a:pt x="7339" y="3760"/>
                        </a:cubicBezTo>
                        <a:cubicBezTo>
                          <a:pt x="7346" y="3760"/>
                          <a:pt x="7352" y="3760"/>
                          <a:pt x="7359" y="3753"/>
                        </a:cubicBezTo>
                        <a:cubicBezTo>
                          <a:pt x="7574" y="3623"/>
                          <a:pt x="7652" y="3343"/>
                          <a:pt x="7522" y="3121"/>
                        </a:cubicBezTo>
                        <a:cubicBezTo>
                          <a:pt x="7515" y="3108"/>
                          <a:pt x="7502" y="3095"/>
                          <a:pt x="7496" y="3089"/>
                        </a:cubicBezTo>
                        <a:cubicBezTo>
                          <a:pt x="7522" y="3063"/>
                          <a:pt x="7548" y="3030"/>
                          <a:pt x="7568" y="3004"/>
                        </a:cubicBezTo>
                        <a:cubicBezTo>
                          <a:pt x="7633" y="2893"/>
                          <a:pt x="7652" y="2763"/>
                          <a:pt x="7620" y="2645"/>
                        </a:cubicBezTo>
                        <a:cubicBezTo>
                          <a:pt x="7581" y="2528"/>
                          <a:pt x="7509" y="2430"/>
                          <a:pt x="7405" y="2365"/>
                        </a:cubicBezTo>
                        <a:cubicBezTo>
                          <a:pt x="7398" y="2359"/>
                          <a:pt x="7385" y="2352"/>
                          <a:pt x="7379" y="2352"/>
                        </a:cubicBezTo>
                        <a:cubicBezTo>
                          <a:pt x="7815" y="2163"/>
                          <a:pt x="7815" y="1551"/>
                          <a:pt x="7385" y="1362"/>
                        </a:cubicBezTo>
                        <a:cubicBezTo>
                          <a:pt x="7431" y="1166"/>
                          <a:pt x="7346" y="964"/>
                          <a:pt x="7170" y="860"/>
                        </a:cubicBezTo>
                        <a:cubicBezTo>
                          <a:pt x="7190" y="847"/>
                          <a:pt x="7209" y="834"/>
                          <a:pt x="7229" y="821"/>
                        </a:cubicBezTo>
                        <a:cubicBezTo>
                          <a:pt x="7405" y="638"/>
                          <a:pt x="7405" y="345"/>
                          <a:pt x="7229" y="162"/>
                        </a:cubicBezTo>
                        <a:lnTo>
                          <a:pt x="7203" y="136"/>
                        </a:lnTo>
                        <a:cubicBezTo>
                          <a:pt x="7111" y="45"/>
                          <a:pt x="6994" y="1"/>
                          <a:pt x="6878" y="1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79" name="Google Shape;10079;p64"/>
                  <p:cNvSpPr/>
                  <p:nvPr/>
                </p:nvSpPr>
                <p:spPr>
                  <a:xfrm>
                    <a:off x="4181933" y="2108074"/>
                    <a:ext cx="132322" cy="113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1" h="4506" extrusionOk="0">
                        <a:moveTo>
                          <a:pt x="3079" y="1"/>
                        </a:moveTo>
                        <a:cubicBezTo>
                          <a:pt x="2809" y="1"/>
                          <a:pt x="2497" y="160"/>
                          <a:pt x="2497" y="160"/>
                        </a:cubicBezTo>
                        <a:cubicBezTo>
                          <a:pt x="2451" y="1281"/>
                          <a:pt x="3416" y="1561"/>
                          <a:pt x="2934" y="2786"/>
                        </a:cubicBezTo>
                        <a:cubicBezTo>
                          <a:pt x="2867" y="2954"/>
                          <a:pt x="2770" y="3019"/>
                          <a:pt x="2657" y="3019"/>
                        </a:cubicBezTo>
                        <a:cubicBezTo>
                          <a:pt x="2495" y="3019"/>
                          <a:pt x="2300" y="2884"/>
                          <a:pt x="2119" y="2734"/>
                        </a:cubicBezTo>
                        <a:cubicBezTo>
                          <a:pt x="2015" y="2647"/>
                          <a:pt x="1892" y="2618"/>
                          <a:pt x="1775" y="2618"/>
                        </a:cubicBezTo>
                        <a:cubicBezTo>
                          <a:pt x="1611" y="2618"/>
                          <a:pt x="1458" y="2674"/>
                          <a:pt x="1383" y="2708"/>
                        </a:cubicBezTo>
                        <a:cubicBezTo>
                          <a:pt x="1350" y="2747"/>
                          <a:pt x="1324" y="2786"/>
                          <a:pt x="1311" y="2832"/>
                        </a:cubicBezTo>
                        <a:cubicBezTo>
                          <a:pt x="1304" y="2864"/>
                          <a:pt x="1272" y="2890"/>
                          <a:pt x="1239" y="2890"/>
                        </a:cubicBezTo>
                        <a:lnTo>
                          <a:pt x="1220" y="2890"/>
                        </a:lnTo>
                        <a:cubicBezTo>
                          <a:pt x="1174" y="2877"/>
                          <a:pt x="1154" y="2832"/>
                          <a:pt x="1161" y="2793"/>
                        </a:cubicBezTo>
                        <a:cubicBezTo>
                          <a:pt x="1187" y="2721"/>
                          <a:pt x="1226" y="2649"/>
                          <a:pt x="1278" y="2591"/>
                        </a:cubicBezTo>
                        <a:cubicBezTo>
                          <a:pt x="1232" y="2495"/>
                          <a:pt x="1145" y="2386"/>
                          <a:pt x="975" y="2386"/>
                        </a:cubicBezTo>
                        <a:cubicBezTo>
                          <a:pt x="903" y="2386"/>
                          <a:pt x="816" y="2405"/>
                          <a:pt x="711" y="2454"/>
                        </a:cubicBezTo>
                        <a:cubicBezTo>
                          <a:pt x="1" y="2793"/>
                          <a:pt x="151" y="4057"/>
                          <a:pt x="151" y="4057"/>
                        </a:cubicBezTo>
                        <a:cubicBezTo>
                          <a:pt x="221" y="4154"/>
                          <a:pt x="326" y="4202"/>
                          <a:pt x="431" y="4202"/>
                        </a:cubicBezTo>
                        <a:cubicBezTo>
                          <a:pt x="551" y="4202"/>
                          <a:pt x="671" y="4140"/>
                          <a:pt x="737" y="4018"/>
                        </a:cubicBezTo>
                        <a:lnTo>
                          <a:pt x="1011" y="3190"/>
                        </a:lnTo>
                        <a:cubicBezTo>
                          <a:pt x="1011" y="3190"/>
                          <a:pt x="1018" y="3184"/>
                          <a:pt x="1018" y="3184"/>
                        </a:cubicBezTo>
                        <a:cubicBezTo>
                          <a:pt x="1018" y="3184"/>
                          <a:pt x="1018" y="3177"/>
                          <a:pt x="1024" y="3177"/>
                        </a:cubicBezTo>
                        <a:lnTo>
                          <a:pt x="1024" y="3171"/>
                        </a:lnTo>
                        <a:cubicBezTo>
                          <a:pt x="1024" y="3164"/>
                          <a:pt x="1024" y="3164"/>
                          <a:pt x="1024" y="3164"/>
                        </a:cubicBezTo>
                        <a:lnTo>
                          <a:pt x="1024" y="3158"/>
                        </a:lnTo>
                        <a:lnTo>
                          <a:pt x="1024" y="3151"/>
                        </a:lnTo>
                        <a:lnTo>
                          <a:pt x="1031" y="3145"/>
                        </a:lnTo>
                        <a:lnTo>
                          <a:pt x="1037" y="3138"/>
                        </a:lnTo>
                        <a:lnTo>
                          <a:pt x="1050" y="3138"/>
                        </a:lnTo>
                        <a:lnTo>
                          <a:pt x="1057" y="3132"/>
                        </a:lnTo>
                        <a:lnTo>
                          <a:pt x="1076" y="3132"/>
                        </a:lnTo>
                        <a:cubicBezTo>
                          <a:pt x="1076" y="3132"/>
                          <a:pt x="1128" y="3171"/>
                          <a:pt x="1128" y="3171"/>
                        </a:cubicBezTo>
                        <a:cubicBezTo>
                          <a:pt x="1128" y="3172"/>
                          <a:pt x="1129" y="3173"/>
                          <a:pt x="1129" y="3173"/>
                        </a:cubicBezTo>
                        <a:cubicBezTo>
                          <a:pt x="1131" y="3173"/>
                          <a:pt x="1135" y="3164"/>
                          <a:pt x="1135" y="3164"/>
                        </a:cubicBezTo>
                        <a:cubicBezTo>
                          <a:pt x="1137" y="3166"/>
                          <a:pt x="1138" y="3167"/>
                          <a:pt x="1139" y="3167"/>
                        </a:cubicBezTo>
                        <a:cubicBezTo>
                          <a:pt x="1141" y="3167"/>
                          <a:pt x="1141" y="3164"/>
                          <a:pt x="1141" y="3164"/>
                        </a:cubicBezTo>
                        <a:cubicBezTo>
                          <a:pt x="1148" y="3171"/>
                          <a:pt x="1148" y="3171"/>
                          <a:pt x="1148" y="3177"/>
                        </a:cubicBezTo>
                        <a:lnTo>
                          <a:pt x="1148" y="3184"/>
                        </a:lnTo>
                        <a:cubicBezTo>
                          <a:pt x="1148" y="3184"/>
                          <a:pt x="1148" y="3190"/>
                          <a:pt x="1148" y="3190"/>
                        </a:cubicBezTo>
                        <a:cubicBezTo>
                          <a:pt x="1187" y="3347"/>
                          <a:pt x="1239" y="3503"/>
                          <a:pt x="1311" y="3653"/>
                        </a:cubicBezTo>
                        <a:cubicBezTo>
                          <a:pt x="1487" y="3907"/>
                          <a:pt x="1728" y="4279"/>
                          <a:pt x="2399" y="4442"/>
                        </a:cubicBezTo>
                        <a:cubicBezTo>
                          <a:pt x="2578" y="4485"/>
                          <a:pt x="2751" y="4506"/>
                          <a:pt x="2917" y="4506"/>
                        </a:cubicBezTo>
                        <a:cubicBezTo>
                          <a:pt x="3821" y="4506"/>
                          <a:pt x="4537" y="3895"/>
                          <a:pt x="4928" y="3014"/>
                        </a:cubicBezTo>
                        <a:cubicBezTo>
                          <a:pt x="5241" y="2350"/>
                          <a:pt x="5137" y="1163"/>
                          <a:pt x="4550" y="909"/>
                        </a:cubicBezTo>
                        <a:cubicBezTo>
                          <a:pt x="4425" y="855"/>
                          <a:pt x="4319" y="834"/>
                          <a:pt x="4227" y="834"/>
                        </a:cubicBezTo>
                        <a:cubicBezTo>
                          <a:pt x="3927" y="834"/>
                          <a:pt x="3773" y="1053"/>
                          <a:pt x="3591" y="1053"/>
                        </a:cubicBezTo>
                        <a:cubicBezTo>
                          <a:pt x="3566" y="1053"/>
                          <a:pt x="3540" y="1049"/>
                          <a:pt x="3514" y="1040"/>
                        </a:cubicBezTo>
                        <a:cubicBezTo>
                          <a:pt x="3234" y="935"/>
                          <a:pt x="3136" y="3"/>
                          <a:pt x="3136" y="3"/>
                        </a:cubicBezTo>
                        <a:cubicBezTo>
                          <a:pt x="3117" y="1"/>
                          <a:pt x="3098" y="1"/>
                          <a:pt x="3079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0080" name="Google Shape;10080;p64"/>
                  <p:cNvGrpSpPr/>
                  <p:nvPr/>
                </p:nvGrpSpPr>
                <p:grpSpPr>
                  <a:xfrm>
                    <a:off x="4162846" y="1813763"/>
                    <a:ext cx="96622" cy="297542"/>
                    <a:chOff x="4162846" y="1813763"/>
                    <a:chExt cx="96622" cy="297542"/>
                  </a:xfrm>
                </p:grpSpPr>
                <p:sp>
                  <p:nvSpPr>
                    <p:cNvPr id="10081" name="Google Shape;10081;p64"/>
                    <p:cNvSpPr/>
                    <p:nvPr/>
                  </p:nvSpPr>
                  <p:spPr>
                    <a:xfrm>
                      <a:off x="4198899" y="1837951"/>
                      <a:ext cx="24692" cy="2733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8" h="10827" extrusionOk="0">
                          <a:moveTo>
                            <a:pt x="0" y="0"/>
                          </a:moveTo>
                          <a:lnTo>
                            <a:pt x="0" y="10826"/>
                          </a:lnTo>
                          <a:lnTo>
                            <a:pt x="978" y="10826"/>
                          </a:lnTo>
                          <a:lnTo>
                            <a:pt x="978" y="0"/>
                          </a:lnTo>
                          <a:close/>
                        </a:path>
                      </a:pathLst>
                    </a:custGeom>
                    <a:solidFill>
                      <a:srgbClr val="D4DB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082" name="Google Shape;10082;p64"/>
                    <p:cNvSpPr/>
                    <p:nvPr/>
                  </p:nvSpPr>
                  <p:spPr>
                    <a:xfrm>
                      <a:off x="4162846" y="1813763"/>
                      <a:ext cx="96622" cy="600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27" h="2380" extrusionOk="0">
                          <a:moveTo>
                            <a:pt x="1917" y="0"/>
                          </a:moveTo>
                          <a:cubicBezTo>
                            <a:pt x="861" y="0"/>
                            <a:pt x="1" y="535"/>
                            <a:pt x="1" y="1187"/>
                          </a:cubicBezTo>
                          <a:cubicBezTo>
                            <a:pt x="1" y="1845"/>
                            <a:pt x="861" y="2379"/>
                            <a:pt x="1917" y="2379"/>
                          </a:cubicBezTo>
                          <a:cubicBezTo>
                            <a:pt x="2973" y="2379"/>
                            <a:pt x="3827" y="1845"/>
                            <a:pt x="3827" y="1187"/>
                          </a:cubicBezTo>
                          <a:cubicBezTo>
                            <a:pt x="3827" y="535"/>
                            <a:pt x="2973" y="0"/>
                            <a:pt x="1917" y="0"/>
                          </a:cubicBezTo>
                          <a:close/>
                        </a:path>
                      </a:pathLst>
                    </a:custGeom>
                    <a:solidFill>
                      <a:srgbClr val="D4DB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10083" name="Google Shape;10083;p64"/>
                  <p:cNvSpPr/>
                  <p:nvPr/>
                </p:nvSpPr>
                <p:spPr>
                  <a:xfrm>
                    <a:off x="4110861" y="2098530"/>
                    <a:ext cx="171153" cy="103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79" h="4110" extrusionOk="0">
                        <a:moveTo>
                          <a:pt x="4991" y="0"/>
                        </a:moveTo>
                        <a:cubicBezTo>
                          <a:pt x="4793" y="0"/>
                          <a:pt x="4464" y="33"/>
                          <a:pt x="4328" y="75"/>
                        </a:cubicBezTo>
                        <a:lnTo>
                          <a:pt x="3702" y="88"/>
                        </a:lnTo>
                        <a:cubicBezTo>
                          <a:pt x="3455" y="88"/>
                          <a:pt x="3200" y="81"/>
                          <a:pt x="2953" y="75"/>
                        </a:cubicBezTo>
                        <a:cubicBezTo>
                          <a:pt x="2705" y="62"/>
                          <a:pt x="2470" y="55"/>
                          <a:pt x="2242" y="55"/>
                        </a:cubicBezTo>
                        <a:cubicBezTo>
                          <a:pt x="1525" y="55"/>
                          <a:pt x="815" y="127"/>
                          <a:pt x="476" y="661"/>
                        </a:cubicBezTo>
                        <a:cubicBezTo>
                          <a:pt x="0" y="1418"/>
                          <a:pt x="104" y="2193"/>
                          <a:pt x="189" y="2871"/>
                        </a:cubicBezTo>
                        <a:cubicBezTo>
                          <a:pt x="209" y="3021"/>
                          <a:pt x="228" y="3158"/>
                          <a:pt x="241" y="3295"/>
                        </a:cubicBezTo>
                        <a:cubicBezTo>
                          <a:pt x="287" y="3783"/>
                          <a:pt x="365" y="4109"/>
                          <a:pt x="587" y="4109"/>
                        </a:cubicBezTo>
                        <a:cubicBezTo>
                          <a:pt x="769" y="4109"/>
                          <a:pt x="1050" y="3933"/>
                          <a:pt x="1428" y="3588"/>
                        </a:cubicBezTo>
                        <a:cubicBezTo>
                          <a:pt x="1441" y="3581"/>
                          <a:pt x="1447" y="3575"/>
                          <a:pt x="1467" y="3568"/>
                        </a:cubicBezTo>
                        <a:cubicBezTo>
                          <a:pt x="1486" y="3562"/>
                          <a:pt x="3422" y="2975"/>
                          <a:pt x="4100" y="2454"/>
                        </a:cubicBezTo>
                        <a:cubicBezTo>
                          <a:pt x="4302" y="2389"/>
                          <a:pt x="4497" y="2317"/>
                          <a:pt x="4686" y="2239"/>
                        </a:cubicBezTo>
                        <a:cubicBezTo>
                          <a:pt x="5110" y="2161"/>
                          <a:pt x="5775" y="1945"/>
                          <a:pt x="6179" y="1385"/>
                        </a:cubicBezTo>
                        <a:lnTo>
                          <a:pt x="6296" y="1222"/>
                        </a:lnTo>
                        <a:cubicBezTo>
                          <a:pt x="6544" y="883"/>
                          <a:pt x="6778" y="544"/>
                          <a:pt x="6687" y="362"/>
                        </a:cubicBezTo>
                        <a:cubicBezTo>
                          <a:pt x="6583" y="153"/>
                          <a:pt x="6062" y="29"/>
                          <a:pt x="5143" y="16"/>
                        </a:cubicBezTo>
                        <a:cubicBezTo>
                          <a:pt x="5124" y="5"/>
                          <a:pt x="5068" y="0"/>
                          <a:pt x="4991" y="0"/>
                        </a:cubicBezTo>
                        <a:close/>
                      </a:path>
                    </a:pathLst>
                  </a:custGeom>
                  <a:solidFill>
                    <a:srgbClr val="213B5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084" name="Google Shape;10084;p64"/>
              <p:cNvSpPr/>
              <p:nvPr/>
            </p:nvSpPr>
            <p:spPr>
              <a:xfrm>
                <a:off x="4006210" y="1542757"/>
                <a:ext cx="406939" cy="325163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12879" extrusionOk="0">
                    <a:moveTo>
                      <a:pt x="1004" y="8740"/>
                    </a:moveTo>
                    <a:lnTo>
                      <a:pt x="1004" y="8740"/>
                    </a:lnTo>
                    <a:cubicBezTo>
                      <a:pt x="1006" y="8824"/>
                      <a:pt x="1024" y="8949"/>
                      <a:pt x="1054" y="9103"/>
                    </a:cubicBezTo>
                    <a:lnTo>
                      <a:pt x="1054" y="9103"/>
                    </a:lnTo>
                    <a:cubicBezTo>
                      <a:pt x="1030" y="8968"/>
                      <a:pt x="1013" y="8846"/>
                      <a:pt x="1004" y="8740"/>
                    </a:cubicBezTo>
                    <a:close/>
                    <a:moveTo>
                      <a:pt x="8530" y="0"/>
                    </a:moveTo>
                    <a:cubicBezTo>
                      <a:pt x="7378" y="0"/>
                      <a:pt x="6098" y="274"/>
                      <a:pt x="4699" y="906"/>
                    </a:cubicBezTo>
                    <a:cubicBezTo>
                      <a:pt x="0" y="3031"/>
                      <a:pt x="1004" y="8740"/>
                      <a:pt x="1004" y="8740"/>
                    </a:cubicBezTo>
                    <a:cubicBezTo>
                      <a:pt x="952" y="6113"/>
                      <a:pt x="4047" y="3448"/>
                      <a:pt x="4047" y="3448"/>
                    </a:cubicBezTo>
                    <a:cubicBezTo>
                      <a:pt x="6224" y="4790"/>
                      <a:pt x="13544" y="6504"/>
                      <a:pt x="14215" y="6726"/>
                    </a:cubicBezTo>
                    <a:cubicBezTo>
                      <a:pt x="14557" y="6840"/>
                      <a:pt x="14772" y="11921"/>
                      <a:pt x="14748" y="12624"/>
                    </a:cubicBezTo>
                    <a:lnTo>
                      <a:pt x="14748" y="12624"/>
                    </a:lnTo>
                    <a:lnTo>
                      <a:pt x="15206" y="9548"/>
                    </a:lnTo>
                    <a:cubicBezTo>
                      <a:pt x="15206" y="9548"/>
                      <a:pt x="16118" y="6166"/>
                      <a:pt x="14436" y="3441"/>
                    </a:cubicBezTo>
                    <a:cubicBezTo>
                      <a:pt x="13260" y="1523"/>
                      <a:pt x="11250" y="0"/>
                      <a:pt x="8530" y="0"/>
                    </a:cubicBezTo>
                    <a:close/>
                    <a:moveTo>
                      <a:pt x="14748" y="12624"/>
                    </a:moveTo>
                    <a:lnTo>
                      <a:pt x="14736" y="12703"/>
                    </a:lnTo>
                    <a:cubicBezTo>
                      <a:pt x="14737" y="12704"/>
                      <a:pt x="14738" y="12705"/>
                      <a:pt x="14739" y="12705"/>
                    </a:cubicBezTo>
                    <a:cubicBezTo>
                      <a:pt x="14743" y="12705"/>
                      <a:pt x="14746" y="12677"/>
                      <a:pt x="14748" y="12624"/>
                    </a:cubicBezTo>
                    <a:close/>
                    <a:moveTo>
                      <a:pt x="1054" y="9103"/>
                    </a:moveTo>
                    <a:lnTo>
                      <a:pt x="1054" y="9103"/>
                    </a:lnTo>
                    <a:cubicBezTo>
                      <a:pt x="1283" y="10402"/>
                      <a:pt x="2112" y="12879"/>
                      <a:pt x="2112" y="12879"/>
                    </a:cubicBezTo>
                    <a:cubicBezTo>
                      <a:pt x="2112" y="12879"/>
                      <a:pt x="1271" y="10220"/>
                      <a:pt x="1054" y="9103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85" name="Google Shape;10085;p64"/>
          <p:cNvGrpSpPr/>
          <p:nvPr/>
        </p:nvGrpSpPr>
        <p:grpSpPr>
          <a:xfrm>
            <a:off x="1920489" y="1542757"/>
            <a:ext cx="558020" cy="1310345"/>
            <a:chOff x="1920489" y="1542757"/>
            <a:chExt cx="558020" cy="1310345"/>
          </a:xfrm>
        </p:grpSpPr>
        <p:sp>
          <p:nvSpPr>
            <p:cNvPr id="10086" name="Google Shape;10086;p64"/>
            <p:cNvSpPr/>
            <p:nvPr/>
          </p:nvSpPr>
          <p:spPr>
            <a:xfrm>
              <a:off x="1970681" y="2803693"/>
              <a:ext cx="457636" cy="49409"/>
            </a:xfrm>
            <a:custGeom>
              <a:avLst/>
              <a:gdLst/>
              <a:ahLst/>
              <a:cxnLst/>
              <a:rect l="l" t="t" r="r" b="b"/>
              <a:pathLst>
                <a:path w="18126" h="1957" extrusionOk="0">
                  <a:moveTo>
                    <a:pt x="9060" y="1"/>
                  </a:moveTo>
                  <a:cubicBezTo>
                    <a:pt x="4061" y="1"/>
                    <a:pt x="1" y="437"/>
                    <a:pt x="1" y="978"/>
                  </a:cubicBezTo>
                  <a:cubicBezTo>
                    <a:pt x="1" y="1519"/>
                    <a:pt x="4061" y="1956"/>
                    <a:pt x="9060" y="1956"/>
                  </a:cubicBezTo>
                  <a:cubicBezTo>
                    <a:pt x="14066" y="1956"/>
                    <a:pt x="18126" y="1519"/>
                    <a:pt x="18126" y="978"/>
                  </a:cubicBezTo>
                  <a:cubicBezTo>
                    <a:pt x="18126" y="437"/>
                    <a:pt x="14066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87" name="Google Shape;10087;p64"/>
            <p:cNvGrpSpPr/>
            <p:nvPr/>
          </p:nvGrpSpPr>
          <p:grpSpPr>
            <a:xfrm>
              <a:off x="1920489" y="1542757"/>
              <a:ext cx="558020" cy="1277423"/>
              <a:chOff x="1920489" y="1542757"/>
              <a:chExt cx="558020" cy="1277423"/>
            </a:xfrm>
          </p:grpSpPr>
          <p:sp>
            <p:nvSpPr>
              <p:cNvPr id="10088" name="Google Shape;10088;p64"/>
              <p:cNvSpPr/>
              <p:nvPr/>
            </p:nvSpPr>
            <p:spPr>
              <a:xfrm>
                <a:off x="2013955" y="1674397"/>
                <a:ext cx="366972" cy="342104"/>
              </a:xfrm>
              <a:custGeom>
                <a:avLst/>
                <a:gdLst/>
                <a:ahLst/>
                <a:cxnLst/>
                <a:rect l="l" t="t" r="r" b="b"/>
                <a:pathLst>
                  <a:path w="14535" h="13550" extrusionOk="0">
                    <a:moveTo>
                      <a:pt x="2158" y="0"/>
                    </a:moveTo>
                    <a:cubicBezTo>
                      <a:pt x="965" y="0"/>
                      <a:pt x="1" y="958"/>
                      <a:pt x="1" y="2157"/>
                    </a:cubicBezTo>
                    <a:lnTo>
                      <a:pt x="1" y="11393"/>
                    </a:lnTo>
                    <a:cubicBezTo>
                      <a:pt x="1" y="12585"/>
                      <a:pt x="965" y="13550"/>
                      <a:pt x="2158" y="13550"/>
                    </a:cubicBezTo>
                    <a:lnTo>
                      <a:pt x="12378" y="13550"/>
                    </a:lnTo>
                    <a:cubicBezTo>
                      <a:pt x="13570" y="13550"/>
                      <a:pt x="14535" y="12585"/>
                      <a:pt x="14535" y="11393"/>
                    </a:cubicBezTo>
                    <a:lnTo>
                      <a:pt x="14535" y="2157"/>
                    </a:lnTo>
                    <a:cubicBezTo>
                      <a:pt x="14535" y="958"/>
                      <a:pt x="13570" y="0"/>
                      <a:pt x="12378" y="0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089" name="Google Shape;10089;p64"/>
              <p:cNvGrpSpPr/>
              <p:nvPr/>
            </p:nvGrpSpPr>
            <p:grpSpPr>
              <a:xfrm>
                <a:off x="1920489" y="1545534"/>
                <a:ext cx="558020" cy="1274645"/>
                <a:chOff x="1920489" y="1545534"/>
                <a:chExt cx="558020" cy="1274645"/>
              </a:xfrm>
            </p:grpSpPr>
            <p:sp>
              <p:nvSpPr>
                <p:cNvPr id="10090" name="Google Shape;10090;p64"/>
                <p:cNvSpPr/>
                <p:nvPr/>
              </p:nvSpPr>
              <p:spPr>
                <a:xfrm>
                  <a:off x="1920489" y="1545534"/>
                  <a:ext cx="558020" cy="127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2" h="50486" extrusionOk="0">
                      <a:moveTo>
                        <a:pt x="11055" y="1"/>
                      </a:moveTo>
                      <a:cubicBezTo>
                        <a:pt x="7046" y="1"/>
                        <a:pt x="3814" y="3273"/>
                        <a:pt x="3853" y="7281"/>
                      </a:cubicBezTo>
                      <a:lnTo>
                        <a:pt x="3853" y="7287"/>
                      </a:lnTo>
                      <a:cubicBezTo>
                        <a:pt x="3833" y="7287"/>
                        <a:pt x="3814" y="7281"/>
                        <a:pt x="3794" y="7281"/>
                      </a:cubicBezTo>
                      <a:cubicBezTo>
                        <a:pt x="3790" y="7281"/>
                        <a:pt x="3787" y="7281"/>
                        <a:pt x="3783" y="7281"/>
                      </a:cubicBezTo>
                      <a:cubicBezTo>
                        <a:pt x="3117" y="7281"/>
                        <a:pt x="2615" y="7884"/>
                        <a:pt x="2738" y="8539"/>
                      </a:cubicBezTo>
                      <a:cubicBezTo>
                        <a:pt x="2840" y="9060"/>
                        <a:pt x="3292" y="9401"/>
                        <a:pt x="3780" y="9401"/>
                      </a:cubicBezTo>
                      <a:cubicBezTo>
                        <a:pt x="3915" y="9401"/>
                        <a:pt x="4052" y="9376"/>
                        <a:pt x="4185" y="9321"/>
                      </a:cubicBezTo>
                      <a:cubicBezTo>
                        <a:pt x="4661" y="10755"/>
                        <a:pt x="5606" y="12000"/>
                        <a:pt x="6779" y="12912"/>
                      </a:cubicBezTo>
                      <a:lnTo>
                        <a:pt x="6649" y="12860"/>
                      </a:lnTo>
                      <a:lnTo>
                        <a:pt x="6649" y="12860"/>
                      </a:lnTo>
                      <a:cubicBezTo>
                        <a:pt x="7379" y="13446"/>
                        <a:pt x="8206" y="13890"/>
                        <a:pt x="9093" y="14176"/>
                      </a:cubicBezTo>
                      <a:lnTo>
                        <a:pt x="9093" y="16203"/>
                      </a:lnTo>
                      <a:lnTo>
                        <a:pt x="6883" y="16203"/>
                      </a:lnTo>
                      <a:cubicBezTo>
                        <a:pt x="6883" y="16203"/>
                        <a:pt x="6877" y="16249"/>
                        <a:pt x="6857" y="16262"/>
                      </a:cubicBezTo>
                      <a:cubicBezTo>
                        <a:pt x="6277" y="16262"/>
                        <a:pt x="5762" y="16640"/>
                        <a:pt x="5586" y="17188"/>
                      </a:cubicBezTo>
                      <a:lnTo>
                        <a:pt x="255" y="32940"/>
                      </a:lnTo>
                      <a:cubicBezTo>
                        <a:pt x="1" y="33638"/>
                        <a:pt x="379" y="34413"/>
                        <a:pt x="1083" y="34648"/>
                      </a:cubicBezTo>
                      <a:cubicBezTo>
                        <a:pt x="1221" y="34694"/>
                        <a:pt x="1362" y="34716"/>
                        <a:pt x="1501" y="34716"/>
                      </a:cubicBezTo>
                      <a:cubicBezTo>
                        <a:pt x="2066" y="34716"/>
                        <a:pt x="2593" y="34352"/>
                        <a:pt x="2771" y="33781"/>
                      </a:cubicBezTo>
                      <a:lnTo>
                        <a:pt x="2947" y="33266"/>
                      </a:lnTo>
                      <a:lnTo>
                        <a:pt x="3527" y="33507"/>
                      </a:lnTo>
                      <a:cubicBezTo>
                        <a:pt x="3527" y="33507"/>
                        <a:pt x="4035" y="32491"/>
                        <a:pt x="3488" y="31656"/>
                      </a:cubicBezTo>
                      <a:lnTo>
                        <a:pt x="6759" y="21997"/>
                      </a:lnTo>
                      <a:lnTo>
                        <a:pt x="6759" y="21997"/>
                      </a:lnTo>
                      <a:cubicBezTo>
                        <a:pt x="6759" y="27778"/>
                        <a:pt x="5977" y="29245"/>
                        <a:pt x="5977" y="32439"/>
                      </a:cubicBezTo>
                      <a:cubicBezTo>
                        <a:pt x="5977" y="35639"/>
                        <a:pt x="7881" y="48569"/>
                        <a:pt x="7881" y="48569"/>
                      </a:cubicBezTo>
                      <a:lnTo>
                        <a:pt x="5573" y="50486"/>
                      </a:lnTo>
                      <a:lnTo>
                        <a:pt x="10038" y="50486"/>
                      </a:lnTo>
                      <a:lnTo>
                        <a:pt x="10781" y="31709"/>
                      </a:lnTo>
                      <a:lnTo>
                        <a:pt x="11165" y="31709"/>
                      </a:lnTo>
                      <a:lnTo>
                        <a:pt x="11908" y="50486"/>
                      </a:lnTo>
                      <a:lnTo>
                        <a:pt x="16373" y="50486"/>
                      </a:lnTo>
                      <a:lnTo>
                        <a:pt x="14066" y="48582"/>
                      </a:lnTo>
                      <a:cubicBezTo>
                        <a:pt x="14066" y="48582"/>
                        <a:pt x="15969" y="34250"/>
                        <a:pt x="15969" y="31669"/>
                      </a:cubicBezTo>
                      <a:cubicBezTo>
                        <a:pt x="15969" y="29089"/>
                        <a:pt x="15311" y="27759"/>
                        <a:pt x="15311" y="21900"/>
                      </a:cubicBezTo>
                      <a:lnTo>
                        <a:pt x="15311" y="21900"/>
                      </a:lnTo>
                      <a:lnTo>
                        <a:pt x="18615" y="31663"/>
                      </a:lnTo>
                      <a:cubicBezTo>
                        <a:pt x="18067" y="32497"/>
                        <a:pt x="18576" y="33514"/>
                        <a:pt x="18576" y="33514"/>
                      </a:cubicBezTo>
                      <a:lnTo>
                        <a:pt x="19156" y="33266"/>
                      </a:lnTo>
                      <a:lnTo>
                        <a:pt x="19332" y="33788"/>
                      </a:lnTo>
                      <a:cubicBezTo>
                        <a:pt x="19505" y="34359"/>
                        <a:pt x="20033" y="34729"/>
                        <a:pt x="20602" y="34729"/>
                      </a:cubicBezTo>
                      <a:cubicBezTo>
                        <a:pt x="20741" y="34729"/>
                        <a:pt x="20881" y="34707"/>
                        <a:pt x="21020" y="34661"/>
                      </a:cubicBezTo>
                      <a:cubicBezTo>
                        <a:pt x="21724" y="34426"/>
                        <a:pt x="22102" y="33657"/>
                        <a:pt x="21848" y="32953"/>
                      </a:cubicBezTo>
                      <a:lnTo>
                        <a:pt x="21848" y="32947"/>
                      </a:lnTo>
                      <a:lnTo>
                        <a:pt x="16516" y="17207"/>
                      </a:lnTo>
                      <a:cubicBezTo>
                        <a:pt x="16347" y="16692"/>
                        <a:pt x="15897" y="16321"/>
                        <a:pt x="15356" y="16269"/>
                      </a:cubicBezTo>
                      <a:cubicBezTo>
                        <a:pt x="15337" y="16256"/>
                        <a:pt x="15330" y="16210"/>
                        <a:pt x="15330" y="16210"/>
                      </a:cubicBezTo>
                      <a:lnTo>
                        <a:pt x="12853" y="16210"/>
                      </a:lnTo>
                      <a:lnTo>
                        <a:pt x="12853" y="14209"/>
                      </a:lnTo>
                      <a:cubicBezTo>
                        <a:pt x="15076" y="13538"/>
                        <a:pt x="17122" y="11700"/>
                        <a:pt x="17911" y="9360"/>
                      </a:cubicBezTo>
                      <a:cubicBezTo>
                        <a:pt x="17998" y="9382"/>
                        <a:pt x="18085" y="9392"/>
                        <a:pt x="18171" y="9392"/>
                      </a:cubicBezTo>
                      <a:cubicBezTo>
                        <a:pt x="18671" y="9392"/>
                        <a:pt x="19125" y="9036"/>
                        <a:pt x="19208" y="8513"/>
                      </a:cubicBezTo>
                      <a:cubicBezTo>
                        <a:pt x="19312" y="7907"/>
                        <a:pt x="18869" y="7340"/>
                        <a:pt x="18256" y="7287"/>
                      </a:cubicBezTo>
                      <a:lnTo>
                        <a:pt x="18256" y="7281"/>
                      </a:lnTo>
                      <a:cubicBezTo>
                        <a:pt x="18302" y="3273"/>
                        <a:pt x="15063" y="1"/>
                        <a:pt x="11055" y="1"/>
                      </a:cubicBezTo>
                      <a:close/>
                    </a:path>
                  </a:pathLst>
                </a:custGeom>
                <a:solidFill>
                  <a:srgbClr val="F2F4F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091" name="Google Shape;10091;p64"/>
                <p:cNvGrpSpPr/>
                <p:nvPr/>
              </p:nvGrpSpPr>
              <p:grpSpPr>
                <a:xfrm>
                  <a:off x="1962122" y="1668313"/>
                  <a:ext cx="474931" cy="1079962"/>
                  <a:chOff x="1962122" y="1668313"/>
                  <a:chExt cx="474931" cy="1079962"/>
                </a:xfrm>
              </p:grpSpPr>
              <p:sp>
                <p:nvSpPr>
                  <p:cNvPr id="10092" name="Google Shape;10092;p64"/>
                  <p:cNvSpPr/>
                  <p:nvPr/>
                </p:nvSpPr>
                <p:spPr>
                  <a:xfrm>
                    <a:off x="2216238" y="2023419"/>
                    <a:ext cx="208469" cy="330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7" h="13094" extrusionOk="0">
                        <a:moveTo>
                          <a:pt x="2442" y="0"/>
                        </a:moveTo>
                        <a:cubicBezTo>
                          <a:pt x="2338" y="0"/>
                          <a:pt x="2234" y="11"/>
                          <a:pt x="2130" y="32"/>
                        </a:cubicBezTo>
                        <a:cubicBezTo>
                          <a:pt x="1276" y="208"/>
                          <a:pt x="520" y="1029"/>
                          <a:pt x="90" y="1746"/>
                        </a:cubicBezTo>
                        <a:cubicBezTo>
                          <a:pt x="0" y="1904"/>
                          <a:pt x="133" y="2049"/>
                          <a:pt x="268" y="2049"/>
                        </a:cubicBezTo>
                        <a:cubicBezTo>
                          <a:pt x="328" y="2049"/>
                          <a:pt x="389" y="2019"/>
                          <a:pt x="429" y="1948"/>
                        </a:cubicBezTo>
                        <a:cubicBezTo>
                          <a:pt x="794" y="1336"/>
                          <a:pt x="1478" y="567"/>
                          <a:pt x="2215" y="417"/>
                        </a:cubicBezTo>
                        <a:cubicBezTo>
                          <a:pt x="2290" y="402"/>
                          <a:pt x="2366" y="394"/>
                          <a:pt x="2442" y="394"/>
                        </a:cubicBezTo>
                        <a:cubicBezTo>
                          <a:pt x="2693" y="394"/>
                          <a:pt x="2940" y="477"/>
                          <a:pt x="3140" y="632"/>
                        </a:cubicBezTo>
                        <a:cubicBezTo>
                          <a:pt x="4581" y="1694"/>
                          <a:pt x="5219" y="3597"/>
                          <a:pt x="5780" y="5279"/>
                        </a:cubicBezTo>
                        <a:lnTo>
                          <a:pt x="5858" y="5507"/>
                        </a:lnTo>
                        <a:cubicBezTo>
                          <a:pt x="6653" y="7866"/>
                          <a:pt x="7233" y="10271"/>
                          <a:pt x="7853" y="12937"/>
                        </a:cubicBezTo>
                        <a:cubicBezTo>
                          <a:pt x="7872" y="13028"/>
                          <a:pt x="7950" y="13093"/>
                          <a:pt x="8042" y="13093"/>
                        </a:cubicBezTo>
                        <a:cubicBezTo>
                          <a:pt x="8055" y="13093"/>
                          <a:pt x="8068" y="13087"/>
                          <a:pt x="8087" y="13087"/>
                        </a:cubicBezTo>
                        <a:cubicBezTo>
                          <a:pt x="8191" y="13061"/>
                          <a:pt x="8257" y="12957"/>
                          <a:pt x="8231" y="12852"/>
                        </a:cubicBezTo>
                        <a:cubicBezTo>
                          <a:pt x="7611" y="10174"/>
                          <a:pt x="7031" y="7762"/>
                          <a:pt x="6230" y="5383"/>
                        </a:cubicBezTo>
                        <a:lnTo>
                          <a:pt x="6151" y="5155"/>
                        </a:lnTo>
                        <a:cubicBezTo>
                          <a:pt x="5571" y="3415"/>
                          <a:pt x="4907" y="1447"/>
                          <a:pt x="3375" y="319"/>
                        </a:cubicBezTo>
                        <a:cubicBezTo>
                          <a:pt x="3106" y="110"/>
                          <a:pt x="2777" y="0"/>
                          <a:pt x="2442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93" name="Google Shape;10093;p64"/>
                  <p:cNvSpPr/>
                  <p:nvPr/>
                </p:nvSpPr>
                <p:spPr>
                  <a:xfrm>
                    <a:off x="2368581" y="2194344"/>
                    <a:ext cx="16461" cy="95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2" h="3769" extrusionOk="0">
                        <a:moveTo>
                          <a:pt x="433" y="1"/>
                        </a:moveTo>
                        <a:cubicBezTo>
                          <a:pt x="331" y="1"/>
                          <a:pt x="228" y="73"/>
                          <a:pt x="235" y="210"/>
                        </a:cubicBezTo>
                        <a:cubicBezTo>
                          <a:pt x="248" y="621"/>
                          <a:pt x="222" y="1031"/>
                          <a:pt x="163" y="1442"/>
                        </a:cubicBezTo>
                        <a:cubicBezTo>
                          <a:pt x="85" y="2146"/>
                          <a:pt x="0" y="2876"/>
                          <a:pt x="248" y="3632"/>
                        </a:cubicBezTo>
                        <a:cubicBezTo>
                          <a:pt x="274" y="3710"/>
                          <a:pt x="346" y="3762"/>
                          <a:pt x="430" y="3769"/>
                        </a:cubicBezTo>
                        <a:cubicBezTo>
                          <a:pt x="450" y="3769"/>
                          <a:pt x="476" y="3762"/>
                          <a:pt x="495" y="3755"/>
                        </a:cubicBezTo>
                        <a:cubicBezTo>
                          <a:pt x="593" y="3723"/>
                          <a:pt x="652" y="3612"/>
                          <a:pt x="619" y="3508"/>
                        </a:cubicBezTo>
                        <a:cubicBezTo>
                          <a:pt x="398" y="2837"/>
                          <a:pt x="476" y="2152"/>
                          <a:pt x="554" y="1487"/>
                        </a:cubicBezTo>
                        <a:cubicBezTo>
                          <a:pt x="619" y="1057"/>
                          <a:pt x="639" y="621"/>
                          <a:pt x="626" y="184"/>
                        </a:cubicBezTo>
                        <a:cubicBezTo>
                          <a:pt x="617" y="60"/>
                          <a:pt x="525" y="1"/>
                          <a:pt x="433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94" name="Google Shape;10094;p64"/>
                  <p:cNvSpPr/>
                  <p:nvPr/>
                </p:nvSpPr>
                <p:spPr>
                  <a:xfrm>
                    <a:off x="2394359" y="2265643"/>
                    <a:ext cx="37922" cy="41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2" h="1649" extrusionOk="0">
                        <a:moveTo>
                          <a:pt x="270" y="0"/>
                        </a:moveTo>
                        <a:cubicBezTo>
                          <a:pt x="46" y="0"/>
                          <a:pt x="1" y="354"/>
                          <a:pt x="250" y="391"/>
                        </a:cubicBezTo>
                        <a:cubicBezTo>
                          <a:pt x="778" y="488"/>
                          <a:pt x="1091" y="892"/>
                          <a:pt x="1065" y="1440"/>
                        </a:cubicBezTo>
                        <a:cubicBezTo>
                          <a:pt x="1058" y="1551"/>
                          <a:pt x="1143" y="1642"/>
                          <a:pt x="1254" y="1648"/>
                        </a:cubicBezTo>
                        <a:lnTo>
                          <a:pt x="1260" y="1648"/>
                        </a:lnTo>
                        <a:cubicBezTo>
                          <a:pt x="1365" y="1648"/>
                          <a:pt x="1456" y="1564"/>
                          <a:pt x="1462" y="1459"/>
                        </a:cubicBezTo>
                        <a:cubicBezTo>
                          <a:pt x="1501" y="710"/>
                          <a:pt x="1052" y="136"/>
                          <a:pt x="322" y="6"/>
                        </a:cubicBezTo>
                        <a:cubicBezTo>
                          <a:pt x="304" y="2"/>
                          <a:pt x="287" y="0"/>
                          <a:pt x="270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95" name="Google Shape;10095;p64"/>
                  <p:cNvSpPr/>
                  <p:nvPr/>
                </p:nvSpPr>
                <p:spPr>
                  <a:xfrm>
                    <a:off x="2340607" y="2111709"/>
                    <a:ext cx="19516" cy="47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" h="1867" extrusionOk="0">
                        <a:moveTo>
                          <a:pt x="500" y="1"/>
                        </a:moveTo>
                        <a:cubicBezTo>
                          <a:pt x="441" y="1"/>
                          <a:pt x="382" y="28"/>
                          <a:pt x="339" y="94"/>
                        </a:cubicBezTo>
                        <a:cubicBezTo>
                          <a:pt x="0" y="628"/>
                          <a:pt x="7" y="1254"/>
                          <a:pt x="39" y="1684"/>
                        </a:cubicBezTo>
                        <a:cubicBezTo>
                          <a:pt x="46" y="1788"/>
                          <a:pt x="130" y="1867"/>
                          <a:pt x="235" y="1867"/>
                        </a:cubicBezTo>
                        <a:lnTo>
                          <a:pt x="248" y="1867"/>
                        </a:lnTo>
                        <a:cubicBezTo>
                          <a:pt x="352" y="1860"/>
                          <a:pt x="437" y="1762"/>
                          <a:pt x="430" y="1658"/>
                        </a:cubicBezTo>
                        <a:cubicBezTo>
                          <a:pt x="385" y="1058"/>
                          <a:pt x="456" y="641"/>
                          <a:pt x="671" y="309"/>
                        </a:cubicBezTo>
                        <a:cubicBezTo>
                          <a:pt x="772" y="153"/>
                          <a:pt x="638" y="1"/>
                          <a:pt x="50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96" name="Google Shape;10096;p64"/>
                  <p:cNvSpPr/>
                  <p:nvPr/>
                </p:nvSpPr>
                <p:spPr>
                  <a:xfrm>
                    <a:off x="2201393" y="2148823"/>
                    <a:ext cx="59104" cy="412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" h="16339" extrusionOk="0">
                        <a:moveTo>
                          <a:pt x="196" y="1"/>
                        </a:moveTo>
                        <a:cubicBezTo>
                          <a:pt x="98" y="1"/>
                          <a:pt x="0" y="67"/>
                          <a:pt x="0" y="201"/>
                        </a:cubicBezTo>
                        <a:lnTo>
                          <a:pt x="0" y="358"/>
                        </a:lnTo>
                        <a:cubicBezTo>
                          <a:pt x="0" y="2456"/>
                          <a:pt x="0" y="4112"/>
                          <a:pt x="756" y="6080"/>
                        </a:cubicBezTo>
                        <a:cubicBezTo>
                          <a:pt x="1271" y="7429"/>
                          <a:pt x="1623" y="8948"/>
                          <a:pt x="1851" y="10851"/>
                        </a:cubicBezTo>
                        <a:cubicBezTo>
                          <a:pt x="1936" y="11587"/>
                          <a:pt x="1695" y="12285"/>
                          <a:pt x="1434" y="13028"/>
                        </a:cubicBezTo>
                        <a:cubicBezTo>
                          <a:pt x="1095" y="14012"/>
                          <a:pt x="743" y="15028"/>
                          <a:pt x="1154" y="16208"/>
                        </a:cubicBezTo>
                        <a:cubicBezTo>
                          <a:pt x="1180" y="16286"/>
                          <a:pt x="1258" y="16338"/>
                          <a:pt x="1343" y="16338"/>
                        </a:cubicBezTo>
                        <a:cubicBezTo>
                          <a:pt x="1362" y="16338"/>
                          <a:pt x="1382" y="16332"/>
                          <a:pt x="1408" y="16325"/>
                        </a:cubicBezTo>
                        <a:cubicBezTo>
                          <a:pt x="1506" y="16293"/>
                          <a:pt x="1564" y="16176"/>
                          <a:pt x="1525" y="16078"/>
                        </a:cubicBezTo>
                        <a:cubicBezTo>
                          <a:pt x="1160" y="15028"/>
                          <a:pt x="1473" y="14116"/>
                          <a:pt x="1812" y="13151"/>
                        </a:cubicBezTo>
                        <a:cubicBezTo>
                          <a:pt x="2066" y="12402"/>
                          <a:pt x="2340" y="11626"/>
                          <a:pt x="2242" y="10799"/>
                        </a:cubicBezTo>
                        <a:cubicBezTo>
                          <a:pt x="2008" y="8863"/>
                          <a:pt x="1656" y="7318"/>
                          <a:pt x="1121" y="5930"/>
                        </a:cubicBezTo>
                        <a:cubicBezTo>
                          <a:pt x="391" y="4040"/>
                          <a:pt x="391" y="2411"/>
                          <a:pt x="391" y="358"/>
                        </a:cubicBezTo>
                        <a:lnTo>
                          <a:pt x="391" y="201"/>
                        </a:lnTo>
                        <a:cubicBezTo>
                          <a:pt x="391" y="67"/>
                          <a:pt x="294" y="1"/>
                          <a:pt x="196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97" name="Google Shape;10097;p64"/>
                  <p:cNvSpPr/>
                  <p:nvPr/>
                </p:nvSpPr>
                <p:spPr>
                  <a:xfrm>
                    <a:off x="2239239" y="2442679"/>
                    <a:ext cx="41482" cy="305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3" h="12104" extrusionOk="0">
                        <a:moveTo>
                          <a:pt x="555" y="1"/>
                        </a:moveTo>
                        <a:cubicBezTo>
                          <a:pt x="427" y="1"/>
                          <a:pt x="297" y="122"/>
                          <a:pt x="372" y="281"/>
                        </a:cubicBezTo>
                        <a:cubicBezTo>
                          <a:pt x="1232" y="2373"/>
                          <a:pt x="906" y="4458"/>
                          <a:pt x="580" y="6472"/>
                        </a:cubicBezTo>
                        <a:cubicBezTo>
                          <a:pt x="300" y="8258"/>
                          <a:pt x="0" y="10103"/>
                          <a:pt x="522" y="11960"/>
                        </a:cubicBezTo>
                        <a:cubicBezTo>
                          <a:pt x="548" y="12045"/>
                          <a:pt x="626" y="12103"/>
                          <a:pt x="717" y="12103"/>
                        </a:cubicBezTo>
                        <a:cubicBezTo>
                          <a:pt x="730" y="12103"/>
                          <a:pt x="750" y="12103"/>
                          <a:pt x="769" y="12097"/>
                        </a:cubicBezTo>
                        <a:cubicBezTo>
                          <a:pt x="874" y="12071"/>
                          <a:pt x="932" y="11960"/>
                          <a:pt x="906" y="11856"/>
                        </a:cubicBezTo>
                        <a:cubicBezTo>
                          <a:pt x="404" y="10083"/>
                          <a:pt x="678" y="8362"/>
                          <a:pt x="971" y="6537"/>
                        </a:cubicBezTo>
                        <a:cubicBezTo>
                          <a:pt x="1304" y="4471"/>
                          <a:pt x="1643" y="2334"/>
                          <a:pt x="730" y="131"/>
                        </a:cubicBezTo>
                        <a:cubicBezTo>
                          <a:pt x="697" y="39"/>
                          <a:pt x="627" y="1"/>
                          <a:pt x="555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98" name="Google Shape;10098;p64"/>
                  <p:cNvSpPr/>
                  <p:nvPr/>
                </p:nvSpPr>
                <p:spPr>
                  <a:xfrm>
                    <a:off x="2213991" y="2290184"/>
                    <a:ext cx="72814" cy="157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4" h="6223" extrusionOk="0">
                        <a:moveTo>
                          <a:pt x="292" y="0"/>
                        </a:moveTo>
                        <a:cubicBezTo>
                          <a:pt x="124" y="0"/>
                          <a:pt x="1" y="242"/>
                          <a:pt x="186" y="364"/>
                        </a:cubicBezTo>
                        <a:cubicBezTo>
                          <a:pt x="1913" y="1602"/>
                          <a:pt x="2486" y="4098"/>
                          <a:pt x="2441" y="6021"/>
                        </a:cubicBezTo>
                        <a:cubicBezTo>
                          <a:pt x="2441" y="6132"/>
                          <a:pt x="2525" y="6223"/>
                          <a:pt x="2636" y="6223"/>
                        </a:cubicBezTo>
                        <a:cubicBezTo>
                          <a:pt x="2747" y="6223"/>
                          <a:pt x="2832" y="6138"/>
                          <a:pt x="2832" y="6034"/>
                        </a:cubicBezTo>
                        <a:cubicBezTo>
                          <a:pt x="2884" y="4007"/>
                          <a:pt x="2271" y="1374"/>
                          <a:pt x="414" y="44"/>
                        </a:cubicBezTo>
                        <a:cubicBezTo>
                          <a:pt x="373" y="13"/>
                          <a:pt x="332" y="0"/>
                          <a:pt x="292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99" name="Google Shape;10099;p64"/>
                  <p:cNvSpPr/>
                  <p:nvPr/>
                </p:nvSpPr>
                <p:spPr>
                  <a:xfrm>
                    <a:off x="2212729" y="1986709"/>
                    <a:ext cx="44309" cy="95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5" h="3774" extrusionOk="0">
                        <a:moveTo>
                          <a:pt x="1539" y="0"/>
                        </a:moveTo>
                        <a:cubicBezTo>
                          <a:pt x="1428" y="7"/>
                          <a:pt x="1344" y="98"/>
                          <a:pt x="1350" y="202"/>
                        </a:cubicBezTo>
                        <a:cubicBezTo>
                          <a:pt x="1363" y="808"/>
                          <a:pt x="1070" y="1219"/>
                          <a:pt x="757" y="1656"/>
                        </a:cubicBezTo>
                        <a:cubicBezTo>
                          <a:pt x="405" y="2151"/>
                          <a:pt x="1" y="2712"/>
                          <a:pt x="99" y="3591"/>
                        </a:cubicBezTo>
                        <a:cubicBezTo>
                          <a:pt x="105" y="3696"/>
                          <a:pt x="190" y="3767"/>
                          <a:pt x="294" y="3774"/>
                        </a:cubicBezTo>
                        <a:lnTo>
                          <a:pt x="307" y="3767"/>
                        </a:lnTo>
                        <a:cubicBezTo>
                          <a:pt x="418" y="3754"/>
                          <a:pt x="496" y="3663"/>
                          <a:pt x="483" y="3552"/>
                        </a:cubicBezTo>
                        <a:cubicBezTo>
                          <a:pt x="405" y="2822"/>
                          <a:pt x="731" y="2366"/>
                          <a:pt x="1076" y="1884"/>
                        </a:cubicBezTo>
                        <a:cubicBezTo>
                          <a:pt x="1409" y="1415"/>
                          <a:pt x="1754" y="926"/>
                          <a:pt x="1735" y="196"/>
                        </a:cubicBezTo>
                        <a:cubicBezTo>
                          <a:pt x="1735" y="85"/>
                          <a:pt x="1650" y="0"/>
                          <a:pt x="1539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0" name="Google Shape;10100;p64"/>
                  <p:cNvSpPr/>
                  <p:nvPr/>
                </p:nvSpPr>
                <p:spPr>
                  <a:xfrm>
                    <a:off x="2279054" y="1992188"/>
                    <a:ext cx="34968" cy="416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5" h="1648" extrusionOk="0">
                        <a:moveTo>
                          <a:pt x="1107" y="0"/>
                        </a:moveTo>
                        <a:cubicBezTo>
                          <a:pt x="1081" y="0"/>
                          <a:pt x="1053" y="6"/>
                          <a:pt x="1024" y="18"/>
                        </a:cubicBezTo>
                        <a:cubicBezTo>
                          <a:pt x="379" y="259"/>
                          <a:pt x="1" y="807"/>
                          <a:pt x="27" y="1458"/>
                        </a:cubicBezTo>
                        <a:cubicBezTo>
                          <a:pt x="33" y="1563"/>
                          <a:pt x="118" y="1647"/>
                          <a:pt x="222" y="1647"/>
                        </a:cubicBezTo>
                        <a:lnTo>
                          <a:pt x="235" y="1647"/>
                        </a:lnTo>
                        <a:cubicBezTo>
                          <a:pt x="339" y="1647"/>
                          <a:pt x="424" y="1550"/>
                          <a:pt x="418" y="1445"/>
                        </a:cubicBezTo>
                        <a:cubicBezTo>
                          <a:pt x="398" y="963"/>
                          <a:pt x="672" y="565"/>
                          <a:pt x="1161" y="383"/>
                        </a:cubicBezTo>
                        <a:cubicBezTo>
                          <a:pt x="1385" y="308"/>
                          <a:pt x="1300" y="0"/>
                          <a:pt x="1107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1" name="Google Shape;10101;p64"/>
                  <p:cNvSpPr/>
                  <p:nvPr/>
                </p:nvSpPr>
                <p:spPr>
                  <a:xfrm>
                    <a:off x="2199777" y="2195405"/>
                    <a:ext cx="63346" cy="88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9" h="3505" extrusionOk="0">
                        <a:moveTo>
                          <a:pt x="265" y="0"/>
                        </a:moveTo>
                        <a:cubicBezTo>
                          <a:pt x="132" y="0"/>
                          <a:pt x="1" y="134"/>
                          <a:pt x="84" y="292"/>
                        </a:cubicBezTo>
                        <a:cubicBezTo>
                          <a:pt x="240" y="585"/>
                          <a:pt x="527" y="924"/>
                          <a:pt x="833" y="1282"/>
                        </a:cubicBezTo>
                        <a:cubicBezTo>
                          <a:pt x="1381" y="1921"/>
                          <a:pt x="2059" y="2716"/>
                          <a:pt x="1870" y="3238"/>
                        </a:cubicBezTo>
                        <a:cubicBezTo>
                          <a:pt x="1831" y="3335"/>
                          <a:pt x="1883" y="3453"/>
                          <a:pt x="1987" y="3492"/>
                        </a:cubicBezTo>
                        <a:cubicBezTo>
                          <a:pt x="2013" y="3498"/>
                          <a:pt x="2033" y="3505"/>
                          <a:pt x="2059" y="3505"/>
                        </a:cubicBezTo>
                        <a:cubicBezTo>
                          <a:pt x="2137" y="3498"/>
                          <a:pt x="2215" y="3446"/>
                          <a:pt x="2241" y="3368"/>
                        </a:cubicBezTo>
                        <a:cubicBezTo>
                          <a:pt x="2508" y="2638"/>
                          <a:pt x="1778" y="1778"/>
                          <a:pt x="1133" y="1022"/>
                        </a:cubicBezTo>
                        <a:cubicBezTo>
                          <a:pt x="840" y="683"/>
                          <a:pt x="566" y="363"/>
                          <a:pt x="436" y="109"/>
                        </a:cubicBezTo>
                        <a:cubicBezTo>
                          <a:pt x="395" y="32"/>
                          <a:pt x="330" y="0"/>
                          <a:pt x="265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2" name="Google Shape;10102;p64"/>
                  <p:cNvSpPr/>
                  <p:nvPr/>
                </p:nvSpPr>
                <p:spPr>
                  <a:xfrm>
                    <a:off x="2221792" y="2239411"/>
                    <a:ext cx="22294" cy="2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" h="1111" extrusionOk="0">
                        <a:moveTo>
                          <a:pt x="594" y="0"/>
                        </a:moveTo>
                        <a:cubicBezTo>
                          <a:pt x="553" y="0"/>
                          <a:pt x="511" y="14"/>
                          <a:pt x="470" y="48"/>
                        </a:cubicBezTo>
                        <a:cubicBezTo>
                          <a:pt x="202" y="250"/>
                          <a:pt x="40" y="556"/>
                          <a:pt x="7" y="895"/>
                        </a:cubicBezTo>
                        <a:cubicBezTo>
                          <a:pt x="0" y="999"/>
                          <a:pt x="79" y="1097"/>
                          <a:pt x="189" y="1110"/>
                        </a:cubicBezTo>
                        <a:lnTo>
                          <a:pt x="209" y="1110"/>
                        </a:lnTo>
                        <a:cubicBezTo>
                          <a:pt x="307" y="1110"/>
                          <a:pt x="391" y="1032"/>
                          <a:pt x="405" y="934"/>
                        </a:cubicBezTo>
                        <a:cubicBezTo>
                          <a:pt x="424" y="706"/>
                          <a:pt x="528" y="504"/>
                          <a:pt x="704" y="361"/>
                        </a:cubicBezTo>
                        <a:cubicBezTo>
                          <a:pt x="882" y="235"/>
                          <a:pt x="758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3" name="Google Shape;10103;p64"/>
                  <p:cNvSpPr/>
                  <p:nvPr/>
                </p:nvSpPr>
                <p:spPr>
                  <a:xfrm>
                    <a:off x="2210280" y="2374106"/>
                    <a:ext cx="38906" cy="52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1" h="2085" extrusionOk="0">
                        <a:moveTo>
                          <a:pt x="1260" y="0"/>
                        </a:moveTo>
                        <a:cubicBezTo>
                          <a:pt x="1213" y="0"/>
                          <a:pt x="1165" y="19"/>
                          <a:pt x="1121" y="64"/>
                        </a:cubicBezTo>
                        <a:cubicBezTo>
                          <a:pt x="1050" y="135"/>
                          <a:pt x="978" y="207"/>
                          <a:pt x="906" y="272"/>
                        </a:cubicBezTo>
                        <a:cubicBezTo>
                          <a:pt x="463" y="715"/>
                          <a:pt x="0" y="1165"/>
                          <a:pt x="33" y="1895"/>
                        </a:cubicBezTo>
                        <a:cubicBezTo>
                          <a:pt x="33" y="1999"/>
                          <a:pt x="118" y="2084"/>
                          <a:pt x="228" y="2084"/>
                        </a:cubicBezTo>
                        <a:lnTo>
                          <a:pt x="235" y="2084"/>
                        </a:lnTo>
                        <a:cubicBezTo>
                          <a:pt x="346" y="2078"/>
                          <a:pt x="430" y="1986"/>
                          <a:pt x="424" y="1882"/>
                        </a:cubicBezTo>
                        <a:cubicBezTo>
                          <a:pt x="404" y="1328"/>
                          <a:pt x="782" y="950"/>
                          <a:pt x="1186" y="559"/>
                        </a:cubicBezTo>
                        <a:cubicBezTo>
                          <a:pt x="1258" y="481"/>
                          <a:pt x="1330" y="409"/>
                          <a:pt x="1401" y="337"/>
                        </a:cubicBezTo>
                        <a:cubicBezTo>
                          <a:pt x="1541" y="193"/>
                          <a:pt x="1411" y="0"/>
                          <a:pt x="1260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4" name="Google Shape;10104;p64"/>
                  <p:cNvSpPr/>
                  <p:nvPr/>
                </p:nvSpPr>
                <p:spPr>
                  <a:xfrm>
                    <a:off x="2218662" y="2617189"/>
                    <a:ext cx="41557" cy="54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6" h="2142" extrusionOk="0">
                        <a:moveTo>
                          <a:pt x="1360" y="1"/>
                        </a:moveTo>
                        <a:cubicBezTo>
                          <a:pt x="1315" y="1"/>
                          <a:pt x="1269" y="17"/>
                          <a:pt x="1226" y="56"/>
                        </a:cubicBezTo>
                        <a:cubicBezTo>
                          <a:pt x="1167" y="114"/>
                          <a:pt x="1102" y="166"/>
                          <a:pt x="1043" y="225"/>
                        </a:cubicBezTo>
                        <a:cubicBezTo>
                          <a:pt x="555" y="655"/>
                          <a:pt x="1" y="1151"/>
                          <a:pt x="307" y="2011"/>
                        </a:cubicBezTo>
                        <a:cubicBezTo>
                          <a:pt x="333" y="2089"/>
                          <a:pt x="411" y="2141"/>
                          <a:pt x="496" y="2141"/>
                        </a:cubicBezTo>
                        <a:cubicBezTo>
                          <a:pt x="515" y="2141"/>
                          <a:pt x="535" y="2135"/>
                          <a:pt x="555" y="2128"/>
                        </a:cubicBezTo>
                        <a:cubicBezTo>
                          <a:pt x="659" y="2089"/>
                          <a:pt x="711" y="1978"/>
                          <a:pt x="678" y="1874"/>
                        </a:cubicBezTo>
                        <a:cubicBezTo>
                          <a:pt x="470" y="1294"/>
                          <a:pt x="783" y="981"/>
                          <a:pt x="1304" y="518"/>
                        </a:cubicBezTo>
                        <a:cubicBezTo>
                          <a:pt x="1369" y="460"/>
                          <a:pt x="1434" y="401"/>
                          <a:pt x="1493" y="342"/>
                        </a:cubicBezTo>
                        <a:cubicBezTo>
                          <a:pt x="1646" y="205"/>
                          <a:pt x="1517" y="1"/>
                          <a:pt x="136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5" name="Google Shape;10105;p64"/>
                  <p:cNvSpPr/>
                  <p:nvPr/>
                </p:nvSpPr>
                <p:spPr>
                  <a:xfrm>
                    <a:off x="2211719" y="2047278"/>
                    <a:ext cx="225334" cy="286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25" h="11328" extrusionOk="0">
                        <a:moveTo>
                          <a:pt x="3486" y="0"/>
                        </a:moveTo>
                        <a:cubicBezTo>
                          <a:pt x="3316" y="0"/>
                          <a:pt x="3141" y="17"/>
                          <a:pt x="2961" y="52"/>
                        </a:cubicBezTo>
                        <a:cubicBezTo>
                          <a:pt x="2459" y="150"/>
                          <a:pt x="2094" y="430"/>
                          <a:pt x="1775" y="678"/>
                        </a:cubicBezTo>
                        <a:cubicBezTo>
                          <a:pt x="1425" y="948"/>
                          <a:pt x="1119" y="1188"/>
                          <a:pt x="666" y="1188"/>
                        </a:cubicBezTo>
                        <a:cubicBezTo>
                          <a:pt x="562" y="1188"/>
                          <a:pt x="450" y="1175"/>
                          <a:pt x="328" y="1147"/>
                        </a:cubicBezTo>
                        <a:cubicBezTo>
                          <a:pt x="309" y="1143"/>
                          <a:pt x="292" y="1141"/>
                          <a:pt x="275" y="1141"/>
                        </a:cubicBezTo>
                        <a:cubicBezTo>
                          <a:pt x="57" y="1141"/>
                          <a:pt x="0" y="1477"/>
                          <a:pt x="236" y="1531"/>
                        </a:cubicBezTo>
                        <a:cubicBezTo>
                          <a:pt x="392" y="1567"/>
                          <a:pt x="535" y="1582"/>
                          <a:pt x="668" y="1582"/>
                        </a:cubicBezTo>
                        <a:cubicBezTo>
                          <a:pt x="1250" y="1582"/>
                          <a:pt x="1639" y="1282"/>
                          <a:pt x="2016" y="990"/>
                        </a:cubicBezTo>
                        <a:cubicBezTo>
                          <a:pt x="2329" y="743"/>
                          <a:pt x="2622" y="515"/>
                          <a:pt x="3033" y="443"/>
                        </a:cubicBezTo>
                        <a:cubicBezTo>
                          <a:pt x="3190" y="412"/>
                          <a:pt x="3342" y="397"/>
                          <a:pt x="3488" y="397"/>
                        </a:cubicBezTo>
                        <a:cubicBezTo>
                          <a:pt x="3938" y="397"/>
                          <a:pt x="4339" y="539"/>
                          <a:pt x="4688" y="814"/>
                        </a:cubicBezTo>
                        <a:cubicBezTo>
                          <a:pt x="5724" y="1642"/>
                          <a:pt x="6154" y="3610"/>
                          <a:pt x="6207" y="5044"/>
                        </a:cubicBezTo>
                        <a:cubicBezTo>
                          <a:pt x="6285" y="7410"/>
                          <a:pt x="6715" y="9372"/>
                          <a:pt x="8514" y="11269"/>
                        </a:cubicBezTo>
                        <a:cubicBezTo>
                          <a:pt x="8553" y="11308"/>
                          <a:pt x="8605" y="11327"/>
                          <a:pt x="8657" y="11327"/>
                        </a:cubicBezTo>
                        <a:lnTo>
                          <a:pt x="8664" y="11327"/>
                        </a:lnTo>
                        <a:cubicBezTo>
                          <a:pt x="8833" y="11327"/>
                          <a:pt x="8924" y="11119"/>
                          <a:pt x="8807" y="10995"/>
                        </a:cubicBezTo>
                        <a:cubicBezTo>
                          <a:pt x="7086" y="9183"/>
                          <a:pt x="6676" y="7299"/>
                          <a:pt x="6598" y="5031"/>
                        </a:cubicBezTo>
                        <a:cubicBezTo>
                          <a:pt x="6539" y="3441"/>
                          <a:pt x="6070" y="1414"/>
                          <a:pt x="4929" y="508"/>
                        </a:cubicBezTo>
                        <a:cubicBezTo>
                          <a:pt x="4508" y="171"/>
                          <a:pt x="4024" y="0"/>
                          <a:pt x="3486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6" name="Google Shape;10106;p64"/>
                  <p:cNvSpPr/>
                  <p:nvPr/>
                </p:nvSpPr>
                <p:spPr>
                  <a:xfrm>
                    <a:off x="2206972" y="2154100"/>
                    <a:ext cx="77863" cy="447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4" h="17714" extrusionOk="0">
                        <a:moveTo>
                          <a:pt x="414" y="0"/>
                        </a:moveTo>
                        <a:cubicBezTo>
                          <a:pt x="301" y="0"/>
                          <a:pt x="186" y="88"/>
                          <a:pt x="222" y="240"/>
                        </a:cubicBezTo>
                        <a:cubicBezTo>
                          <a:pt x="385" y="1283"/>
                          <a:pt x="320" y="2423"/>
                          <a:pt x="235" y="3622"/>
                        </a:cubicBezTo>
                        <a:cubicBezTo>
                          <a:pt x="118" y="5460"/>
                          <a:pt x="1" y="7363"/>
                          <a:pt x="796" y="8921"/>
                        </a:cubicBezTo>
                        <a:lnTo>
                          <a:pt x="816" y="8973"/>
                        </a:lnTo>
                        <a:cubicBezTo>
                          <a:pt x="1774" y="10850"/>
                          <a:pt x="2673" y="12623"/>
                          <a:pt x="2269" y="14741"/>
                        </a:cubicBezTo>
                        <a:cubicBezTo>
                          <a:pt x="2191" y="15126"/>
                          <a:pt x="1943" y="15510"/>
                          <a:pt x="1702" y="15882"/>
                        </a:cubicBezTo>
                        <a:cubicBezTo>
                          <a:pt x="1363" y="16397"/>
                          <a:pt x="1018" y="16931"/>
                          <a:pt x="1089" y="17537"/>
                        </a:cubicBezTo>
                        <a:cubicBezTo>
                          <a:pt x="1096" y="17635"/>
                          <a:pt x="1181" y="17707"/>
                          <a:pt x="1285" y="17707"/>
                        </a:cubicBezTo>
                        <a:lnTo>
                          <a:pt x="1311" y="17713"/>
                        </a:lnTo>
                        <a:cubicBezTo>
                          <a:pt x="1415" y="17700"/>
                          <a:pt x="1493" y="17602"/>
                          <a:pt x="1480" y="17492"/>
                        </a:cubicBezTo>
                        <a:cubicBezTo>
                          <a:pt x="1428" y="17029"/>
                          <a:pt x="1721" y="16579"/>
                          <a:pt x="2034" y="16097"/>
                        </a:cubicBezTo>
                        <a:cubicBezTo>
                          <a:pt x="2295" y="15693"/>
                          <a:pt x="2569" y="15276"/>
                          <a:pt x="2660" y="14813"/>
                        </a:cubicBezTo>
                        <a:cubicBezTo>
                          <a:pt x="3084" y="12564"/>
                          <a:pt x="2113" y="10648"/>
                          <a:pt x="1168" y="8791"/>
                        </a:cubicBezTo>
                        <a:lnTo>
                          <a:pt x="1141" y="8745"/>
                        </a:lnTo>
                        <a:cubicBezTo>
                          <a:pt x="398" y="7279"/>
                          <a:pt x="516" y="5434"/>
                          <a:pt x="633" y="3648"/>
                        </a:cubicBezTo>
                        <a:cubicBezTo>
                          <a:pt x="705" y="2475"/>
                          <a:pt x="783" y="1263"/>
                          <a:pt x="607" y="181"/>
                        </a:cubicBezTo>
                        <a:cubicBezTo>
                          <a:pt x="595" y="56"/>
                          <a:pt x="505" y="0"/>
                          <a:pt x="414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7" name="Google Shape;10107;p64"/>
                  <p:cNvSpPr/>
                  <p:nvPr/>
                </p:nvSpPr>
                <p:spPr>
                  <a:xfrm>
                    <a:off x="2192834" y="2298566"/>
                    <a:ext cx="26308" cy="347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2" h="1375" extrusionOk="0">
                        <a:moveTo>
                          <a:pt x="754" y="0"/>
                        </a:moveTo>
                        <a:cubicBezTo>
                          <a:pt x="711" y="0"/>
                          <a:pt x="667" y="15"/>
                          <a:pt x="626" y="51"/>
                        </a:cubicBezTo>
                        <a:cubicBezTo>
                          <a:pt x="294" y="331"/>
                          <a:pt x="72" y="722"/>
                          <a:pt x="13" y="1153"/>
                        </a:cubicBezTo>
                        <a:cubicBezTo>
                          <a:pt x="0" y="1263"/>
                          <a:pt x="72" y="1361"/>
                          <a:pt x="183" y="1374"/>
                        </a:cubicBezTo>
                        <a:lnTo>
                          <a:pt x="209" y="1374"/>
                        </a:lnTo>
                        <a:cubicBezTo>
                          <a:pt x="307" y="1374"/>
                          <a:pt x="391" y="1302"/>
                          <a:pt x="404" y="1211"/>
                        </a:cubicBezTo>
                        <a:cubicBezTo>
                          <a:pt x="450" y="872"/>
                          <a:pt x="626" y="566"/>
                          <a:pt x="887" y="351"/>
                        </a:cubicBezTo>
                        <a:cubicBezTo>
                          <a:pt x="1041" y="212"/>
                          <a:pt x="911" y="0"/>
                          <a:pt x="754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8" name="Google Shape;10108;p64"/>
                  <p:cNvSpPr/>
                  <p:nvPr/>
                </p:nvSpPr>
                <p:spPr>
                  <a:xfrm>
                    <a:off x="2265748" y="2512841"/>
                    <a:ext cx="26005" cy="78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0" h="3120" extrusionOk="0">
                        <a:moveTo>
                          <a:pt x="268" y="1"/>
                        </a:moveTo>
                        <a:cubicBezTo>
                          <a:pt x="134" y="1"/>
                          <a:pt x="1" y="137"/>
                          <a:pt x="84" y="291"/>
                        </a:cubicBezTo>
                        <a:cubicBezTo>
                          <a:pt x="456" y="988"/>
                          <a:pt x="638" y="1894"/>
                          <a:pt x="606" y="2918"/>
                        </a:cubicBezTo>
                        <a:cubicBezTo>
                          <a:pt x="606" y="3022"/>
                          <a:pt x="690" y="3113"/>
                          <a:pt x="801" y="3120"/>
                        </a:cubicBezTo>
                        <a:lnTo>
                          <a:pt x="808" y="3120"/>
                        </a:lnTo>
                        <a:cubicBezTo>
                          <a:pt x="912" y="3120"/>
                          <a:pt x="1003" y="3035"/>
                          <a:pt x="1003" y="2931"/>
                        </a:cubicBezTo>
                        <a:cubicBezTo>
                          <a:pt x="1029" y="1823"/>
                          <a:pt x="840" y="878"/>
                          <a:pt x="436" y="109"/>
                        </a:cubicBezTo>
                        <a:cubicBezTo>
                          <a:pt x="396" y="32"/>
                          <a:pt x="332" y="1"/>
                          <a:pt x="268" y="1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09" name="Google Shape;10109;p64"/>
                  <p:cNvSpPr/>
                  <p:nvPr/>
                </p:nvSpPr>
                <p:spPr>
                  <a:xfrm>
                    <a:off x="2219167" y="2412533"/>
                    <a:ext cx="34438" cy="45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" h="1814" extrusionOk="0">
                        <a:moveTo>
                          <a:pt x="1080" y="0"/>
                        </a:moveTo>
                        <a:cubicBezTo>
                          <a:pt x="1052" y="0"/>
                          <a:pt x="1022" y="7"/>
                          <a:pt x="991" y="21"/>
                        </a:cubicBezTo>
                        <a:cubicBezTo>
                          <a:pt x="424" y="275"/>
                          <a:pt x="20" y="927"/>
                          <a:pt x="7" y="1611"/>
                        </a:cubicBezTo>
                        <a:cubicBezTo>
                          <a:pt x="0" y="1722"/>
                          <a:pt x="85" y="1814"/>
                          <a:pt x="196" y="1814"/>
                        </a:cubicBezTo>
                        <a:lnTo>
                          <a:pt x="202" y="1814"/>
                        </a:lnTo>
                        <a:cubicBezTo>
                          <a:pt x="306" y="1814"/>
                          <a:pt x="398" y="1729"/>
                          <a:pt x="398" y="1625"/>
                        </a:cubicBezTo>
                        <a:cubicBezTo>
                          <a:pt x="411" y="1097"/>
                          <a:pt x="730" y="575"/>
                          <a:pt x="1154" y="380"/>
                        </a:cubicBezTo>
                        <a:cubicBezTo>
                          <a:pt x="1364" y="289"/>
                          <a:pt x="1267" y="0"/>
                          <a:pt x="1080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0" name="Google Shape;10110;p64"/>
                  <p:cNvSpPr/>
                  <p:nvPr/>
                </p:nvSpPr>
                <p:spPr>
                  <a:xfrm>
                    <a:off x="1974316" y="2023419"/>
                    <a:ext cx="208469" cy="330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7" h="13094" extrusionOk="0">
                        <a:moveTo>
                          <a:pt x="5811" y="0"/>
                        </a:moveTo>
                        <a:cubicBezTo>
                          <a:pt x="5479" y="0"/>
                          <a:pt x="5150" y="110"/>
                          <a:pt x="4882" y="319"/>
                        </a:cubicBezTo>
                        <a:cubicBezTo>
                          <a:pt x="3344" y="1447"/>
                          <a:pt x="2685" y="3415"/>
                          <a:pt x="2099" y="5155"/>
                        </a:cubicBezTo>
                        <a:lnTo>
                          <a:pt x="2027" y="5383"/>
                        </a:lnTo>
                        <a:cubicBezTo>
                          <a:pt x="1225" y="7756"/>
                          <a:pt x="645" y="10167"/>
                          <a:pt x="20" y="12852"/>
                        </a:cubicBezTo>
                        <a:cubicBezTo>
                          <a:pt x="0" y="12957"/>
                          <a:pt x="65" y="13061"/>
                          <a:pt x="169" y="13087"/>
                        </a:cubicBezTo>
                        <a:cubicBezTo>
                          <a:pt x="182" y="13087"/>
                          <a:pt x="196" y="13087"/>
                          <a:pt x="215" y="13093"/>
                        </a:cubicBezTo>
                        <a:cubicBezTo>
                          <a:pt x="306" y="13093"/>
                          <a:pt x="385" y="13028"/>
                          <a:pt x="404" y="12937"/>
                        </a:cubicBezTo>
                        <a:cubicBezTo>
                          <a:pt x="1023" y="10265"/>
                          <a:pt x="1603" y="7866"/>
                          <a:pt x="2398" y="5507"/>
                        </a:cubicBezTo>
                        <a:lnTo>
                          <a:pt x="2477" y="5279"/>
                        </a:lnTo>
                        <a:cubicBezTo>
                          <a:pt x="3037" y="3597"/>
                          <a:pt x="3676" y="1694"/>
                          <a:pt x="5116" y="632"/>
                        </a:cubicBezTo>
                        <a:cubicBezTo>
                          <a:pt x="5317" y="477"/>
                          <a:pt x="5564" y="394"/>
                          <a:pt x="5815" y="394"/>
                        </a:cubicBezTo>
                        <a:cubicBezTo>
                          <a:pt x="5891" y="394"/>
                          <a:pt x="5967" y="402"/>
                          <a:pt x="6042" y="417"/>
                        </a:cubicBezTo>
                        <a:cubicBezTo>
                          <a:pt x="6772" y="560"/>
                          <a:pt x="7463" y="1336"/>
                          <a:pt x="7828" y="1948"/>
                        </a:cubicBezTo>
                        <a:cubicBezTo>
                          <a:pt x="7868" y="2016"/>
                          <a:pt x="7927" y="2044"/>
                          <a:pt x="7987" y="2044"/>
                        </a:cubicBezTo>
                        <a:cubicBezTo>
                          <a:pt x="8122" y="2044"/>
                          <a:pt x="8257" y="1900"/>
                          <a:pt x="8167" y="1746"/>
                        </a:cubicBezTo>
                        <a:cubicBezTo>
                          <a:pt x="7736" y="1029"/>
                          <a:pt x="6980" y="208"/>
                          <a:pt x="6120" y="32"/>
                        </a:cubicBezTo>
                        <a:cubicBezTo>
                          <a:pt x="6018" y="11"/>
                          <a:pt x="5915" y="0"/>
                          <a:pt x="581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1" name="Google Shape;10111;p64"/>
                  <p:cNvSpPr/>
                  <p:nvPr/>
                </p:nvSpPr>
                <p:spPr>
                  <a:xfrm>
                    <a:off x="2013955" y="2194344"/>
                    <a:ext cx="16487" cy="95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" h="3769" extrusionOk="0">
                        <a:moveTo>
                          <a:pt x="222" y="0"/>
                        </a:moveTo>
                        <a:cubicBezTo>
                          <a:pt x="129" y="0"/>
                          <a:pt x="36" y="59"/>
                          <a:pt x="27" y="184"/>
                        </a:cubicBezTo>
                        <a:cubicBezTo>
                          <a:pt x="7" y="614"/>
                          <a:pt x="33" y="1051"/>
                          <a:pt x="99" y="1487"/>
                        </a:cubicBezTo>
                        <a:cubicBezTo>
                          <a:pt x="177" y="2152"/>
                          <a:pt x="255" y="2837"/>
                          <a:pt x="33" y="3508"/>
                        </a:cubicBezTo>
                        <a:cubicBezTo>
                          <a:pt x="1" y="3612"/>
                          <a:pt x="59" y="3723"/>
                          <a:pt x="157" y="3755"/>
                        </a:cubicBezTo>
                        <a:cubicBezTo>
                          <a:pt x="177" y="3762"/>
                          <a:pt x="203" y="3762"/>
                          <a:pt x="222" y="3769"/>
                        </a:cubicBezTo>
                        <a:cubicBezTo>
                          <a:pt x="307" y="3762"/>
                          <a:pt x="379" y="3710"/>
                          <a:pt x="411" y="3632"/>
                        </a:cubicBezTo>
                        <a:cubicBezTo>
                          <a:pt x="652" y="2876"/>
                          <a:pt x="574" y="2146"/>
                          <a:pt x="490" y="1442"/>
                        </a:cubicBezTo>
                        <a:cubicBezTo>
                          <a:pt x="431" y="1031"/>
                          <a:pt x="405" y="621"/>
                          <a:pt x="418" y="203"/>
                        </a:cubicBezTo>
                        <a:cubicBezTo>
                          <a:pt x="425" y="71"/>
                          <a:pt x="323" y="0"/>
                          <a:pt x="222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2" name="Google Shape;10112;p64"/>
                  <p:cNvSpPr/>
                  <p:nvPr/>
                </p:nvSpPr>
                <p:spPr>
                  <a:xfrm>
                    <a:off x="1966894" y="2265643"/>
                    <a:ext cx="37922" cy="41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2" h="1649" extrusionOk="0">
                        <a:moveTo>
                          <a:pt x="1232" y="0"/>
                        </a:moveTo>
                        <a:cubicBezTo>
                          <a:pt x="1216" y="0"/>
                          <a:pt x="1198" y="2"/>
                          <a:pt x="1180" y="6"/>
                        </a:cubicBezTo>
                        <a:cubicBezTo>
                          <a:pt x="444" y="136"/>
                          <a:pt x="1" y="710"/>
                          <a:pt x="40" y="1459"/>
                        </a:cubicBezTo>
                        <a:cubicBezTo>
                          <a:pt x="46" y="1564"/>
                          <a:pt x="131" y="1648"/>
                          <a:pt x="235" y="1648"/>
                        </a:cubicBezTo>
                        <a:lnTo>
                          <a:pt x="248" y="1648"/>
                        </a:lnTo>
                        <a:cubicBezTo>
                          <a:pt x="359" y="1642"/>
                          <a:pt x="437" y="1551"/>
                          <a:pt x="437" y="1440"/>
                        </a:cubicBezTo>
                        <a:cubicBezTo>
                          <a:pt x="405" y="892"/>
                          <a:pt x="718" y="488"/>
                          <a:pt x="1252" y="391"/>
                        </a:cubicBezTo>
                        <a:cubicBezTo>
                          <a:pt x="1501" y="354"/>
                          <a:pt x="1456" y="0"/>
                          <a:pt x="1232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3" name="Google Shape;10113;p64"/>
                  <p:cNvSpPr/>
                  <p:nvPr/>
                </p:nvSpPr>
                <p:spPr>
                  <a:xfrm>
                    <a:off x="2038571" y="2111532"/>
                    <a:ext cx="19845" cy="4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" h="1874" extrusionOk="0">
                        <a:moveTo>
                          <a:pt x="277" y="1"/>
                        </a:moveTo>
                        <a:cubicBezTo>
                          <a:pt x="138" y="1"/>
                          <a:pt x="0" y="157"/>
                          <a:pt x="114" y="316"/>
                        </a:cubicBezTo>
                        <a:cubicBezTo>
                          <a:pt x="329" y="648"/>
                          <a:pt x="401" y="1065"/>
                          <a:pt x="355" y="1665"/>
                        </a:cubicBezTo>
                        <a:cubicBezTo>
                          <a:pt x="349" y="1769"/>
                          <a:pt x="427" y="1867"/>
                          <a:pt x="538" y="1874"/>
                        </a:cubicBezTo>
                        <a:lnTo>
                          <a:pt x="551" y="1874"/>
                        </a:lnTo>
                        <a:cubicBezTo>
                          <a:pt x="655" y="1874"/>
                          <a:pt x="740" y="1795"/>
                          <a:pt x="746" y="1691"/>
                        </a:cubicBezTo>
                        <a:cubicBezTo>
                          <a:pt x="779" y="1261"/>
                          <a:pt x="785" y="635"/>
                          <a:pt x="440" y="101"/>
                        </a:cubicBezTo>
                        <a:cubicBezTo>
                          <a:pt x="399" y="30"/>
                          <a:pt x="338" y="1"/>
                          <a:pt x="277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4" name="Google Shape;10114;p64"/>
                  <p:cNvSpPr/>
                  <p:nvPr/>
                </p:nvSpPr>
                <p:spPr>
                  <a:xfrm>
                    <a:off x="2138526" y="2148798"/>
                    <a:ext cx="59104" cy="412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" h="16340" extrusionOk="0">
                        <a:moveTo>
                          <a:pt x="2145" y="0"/>
                        </a:moveTo>
                        <a:cubicBezTo>
                          <a:pt x="2034" y="0"/>
                          <a:pt x="1949" y="91"/>
                          <a:pt x="1949" y="196"/>
                        </a:cubicBezTo>
                        <a:lnTo>
                          <a:pt x="1949" y="359"/>
                        </a:lnTo>
                        <a:cubicBezTo>
                          <a:pt x="1949" y="2418"/>
                          <a:pt x="1949" y="4041"/>
                          <a:pt x="1219" y="5938"/>
                        </a:cubicBezTo>
                        <a:cubicBezTo>
                          <a:pt x="685" y="7326"/>
                          <a:pt x="333" y="8870"/>
                          <a:pt x="98" y="10800"/>
                        </a:cubicBezTo>
                        <a:cubicBezTo>
                          <a:pt x="1" y="11634"/>
                          <a:pt x="268" y="12409"/>
                          <a:pt x="535" y="13159"/>
                        </a:cubicBezTo>
                        <a:cubicBezTo>
                          <a:pt x="867" y="14117"/>
                          <a:pt x="1180" y="15029"/>
                          <a:pt x="815" y="16079"/>
                        </a:cubicBezTo>
                        <a:cubicBezTo>
                          <a:pt x="770" y="16209"/>
                          <a:pt x="867" y="16339"/>
                          <a:pt x="998" y="16339"/>
                        </a:cubicBezTo>
                        <a:cubicBezTo>
                          <a:pt x="1082" y="16339"/>
                          <a:pt x="1161" y="16287"/>
                          <a:pt x="1187" y="16216"/>
                        </a:cubicBezTo>
                        <a:cubicBezTo>
                          <a:pt x="1597" y="15029"/>
                          <a:pt x="1245" y="14013"/>
                          <a:pt x="906" y="13029"/>
                        </a:cubicBezTo>
                        <a:cubicBezTo>
                          <a:pt x="646" y="12292"/>
                          <a:pt x="405" y="11595"/>
                          <a:pt x="496" y="10852"/>
                        </a:cubicBezTo>
                        <a:cubicBezTo>
                          <a:pt x="717" y="8955"/>
                          <a:pt x="1069" y="7437"/>
                          <a:pt x="1584" y="6081"/>
                        </a:cubicBezTo>
                        <a:cubicBezTo>
                          <a:pt x="2340" y="4119"/>
                          <a:pt x="2340" y="2464"/>
                          <a:pt x="2340" y="365"/>
                        </a:cubicBezTo>
                        <a:lnTo>
                          <a:pt x="2340" y="202"/>
                        </a:lnTo>
                        <a:cubicBezTo>
                          <a:pt x="2340" y="91"/>
                          <a:pt x="2256" y="0"/>
                          <a:pt x="2145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5" name="Google Shape;10115;p64"/>
                  <p:cNvSpPr/>
                  <p:nvPr/>
                </p:nvSpPr>
                <p:spPr>
                  <a:xfrm>
                    <a:off x="2118278" y="2442679"/>
                    <a:ext cx="41507" cy="305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" h="12104" extrusionOk="0">
                        <a:moveTo>
                          <a:pt x="1092" y="1"/>
                        </a:moveTo>
                        <a:cubicBezTo>
                          <a:pt x="1020" y="1"/>
                          <a:pt x="949" y="39"/>
                          <a:pt x="913" y="131"/>
                        </a:cubicBezTo>
                        <a:cubicBezTo>
                          <a:pt x="1" y="2327"/>
                          <a:pt x="346" y="4465"/>
                          <a:pt x="679" y="6531"/>
                        </a:cubicBezTo>
                        <a:cubicBezTo>
                          <a:pt x="965" y="8356"/>
                          <a:pt x="1239" y="10076"/>
                          <a:pt x="744" y="11849"/>
                        </a:cubicBezTo>
                        <a:cubicBezTo>
                          <a:pt x="711" y="11953"/>
                          <a:pt x="770" y="12064"/>
                          <a:pt x="881" y="12090"/>
                        </a:cubicBezTo>
                        <a:cubicBezTo>
                          <a:pt x="894" y="12097"/>
                          <a:pt x="913" y="12103"/>
                          <a:pt x="933" y="12103"/>
                        </a:cubicBezTo>
                        <a:cubicBezTo>
                          <a:pt x="1024" y="12103"/>
                          <a:pt x="1102" y="12038"/>
                          <a:pt x="1122" y="11953"/>
                        </a:cubicBezTo>
                        <a:cubicBezTo>
                          <a:pt x="1643" y="10096"/>
                          <a:pt x="1350" y="8252"/>
                          <a:pt x="1063" y="6472"/>
                        </a:cubicBezTo>
                        <a:cubicBezTo>
                          <a:pt x="744" y="4458"/>
                          <a:pt x="411" y="2373"/>
                          <a:pt x="1278" y="281"/>
                        </a:cubicBezTo>
                        <a:cubicBezTo>
                          <a:pt x="1349" y="122"/>
                          <a:pt x="1220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6" name="Google Shape;10116;p64"/>
                  <p:cNvSpPr/>
                  <p:nvPr/>
                </p:nvSpPr>
                <p:spPr>
                  <a:xfrm>
                    <a:off x="2112370" y="2290462"/>
                    <a:ext cx="72082" cy="15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5" h="6212" extrusionOk="0">
                        <a:moveTo>
                          <a:pt x="2573" y="1"/>
                        </a:moveTo>
                        <a:cubicBezTo>
                          <a:pt x="2538" y="1"/>
                          <a:pt x="2501" y="11"/>
                          <a:pt x="2464" y="33"/>
                        </a:cubicBezTo>
                        <a:cubicBezTo>
                          <a:pt x="613" y="1363"/>
                          <a:pt x="0" y="3996"/>
                          <a:pt x="46" y="6023"/>
                        </a:cubicBezTo>
                        <a:cubicBezTo>
                          <a:pt x="46" y="6127"/>
                          <a:pt x="131" y="6212"/>
                          <a:pt x="241" y="6212"/>
                        </a:cubicBezTo>
                        <a:lnTo>
                          <a:pt x="248" y="6212"/>
                        </a:lnTo>
                        <a:cubicBezTo>
                          <a:pt x="352" y="6212"/>
                          <a:pt x="443" y="6121"/>
                          <a:pt x="437" y="6010"/>
                        </a:cubicBezTo>
                        <a:cubicBezTo>
                          <a:pt x="391" y="4087"/>
                          <a:pt x="965" y="1591"/>
                          <a:pt x="2699" y="353"/>
                        </a:cubicBezTo>
                        <a:cubicBezTo>
                          <a:pt x="2855" y="223"/>
                          <a:pt x="2739" y="1"/>
                          <a:pt x="2573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7" name="Google Shape;10117;p64"/>
                  <p:cNvSpPr/>
                  <p:nvPr/>
                </p:nvSpPr>
                <p:spPr>
                  <a:xfrm>
                    <a:off x="2141808" y="1986860"/>
                    <a:ext cx="44461" cy="95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1" h="3768" extrusionOk="0">
                        <a:moveTo>
                          <a:pt x="216" y="1"/>
                        </a:moveTo>
                        <a:cubicBezTo>
                          <a:pt x="112" y="1"/>
                          <a:pt x="20" y="86"/>
                          <a:pt x="20" y="190"/>
                        </a:cubicBezTo>
                        <a:cubicBezTo>
                          <a:pt x="1" y="926"/>
                          <a:pt x="346" y="1409"/>
                          <a:pt x="685" y="1878"/>
                        </a:cubicBezTo>
                        <a:cubicBezTo>
                          <a:pt x="1031" y="2360"/>
                          <a:pt x="1357" y="2816"/>
                          <a:pt x="1272" y="3546"/>
                        </a:cubicBezTo>
                        <a:cubicBezTo>
                          <a:pt x="1265" y="3657"/>
                          <a:pt x="1344" y="3755"/>
                          <a:pt x="1448" y="3768"/>
                        </a:cubicBezTo>
                        <a:lnTo>
                          <a:pt x="1467" y="3768"/>
                        </a:lnTo>
                        <a:cubicBezTo>
                          <a:pt x="1572" y="3761"/>
                          <a:pt x="1656" y="3690"/>
                          <a:pt x="1663" y="3592"/>
                        </a:cubicBezTo>
                        <a:cubicBezTo>
                          <a:pt x="1761" y="2706"/>
                          <a:pt x="1357" y="2145"/>
                          <a:pt x="1005" y="1650"/>
                        </a:cubicBezTo>
                        <a:cubicBezTo>
                          <a:pt x="692" y="1213"/>
                          <a:pt x="398" y="802"/>
                          <a:pt x="412" y="196"/>
                        </a:cubicBezTo>
                        <a:cubicBezTo>
                          <a:pt x="418" y="92"/>
                          <a:pt x="333" y="1"/>
                          <a:pt x="22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8" name="Google Shape;10118;p64"/>
                  <p:cNvSpPr/>
                  <p:nvPr/>
                </p:nvSpPr>
                <p:spPr>
                  <a:xfrm>
                    <a:off x="2085103" y="1992213"/>
                    <a:ext cx="34867" cy="41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1" h="1647" extrusionOk="0">
                        <a:moveTo>
                          <a:pt x="276" y="1"/>
                        </a:moveTo>
                        <a:cubicBezTo>
                          <a:pt x="83" y="1"/>
                          <a:pt x="1" y="301"/>
                          <a:pt x="220" y="382"/>
                        </a:cubicBezTo>
                        <a:cubicBezTo>
                          <a:pt x="702" y="564"/>
                          <a:pt x="982" y="962"/>
                          <a:pt x="963" y="1444"/>
                        </a:cubicBezTo>
                        <a:cubicBezTo>
                          <a:pt x="956" y="1549"/>
                          <a:pt x="1041" y="1646"/>
                          <a:pt x="1152" y="1646"/>
                        </a:cubicBezTo>
                        <a:lnTo>
                          <a:pt x="1158" y="1646"/>
                        </a:lnTo>
                        <a:cubicBezTo>
                          <a:pt x="1263" y="1646"/>
                          <a:pt x="1347" y="1562"/>
                          <a:pt x="1354" y="1457"/>
                        </a:cubicBezTo>
                        <a:cubicBezTo>
                          <a:pt x="1380" y="812"/>
                          <a:pt x="1002" y="258"/>
                          <a:pt x="357" y="17"/>
                        </a:cubicBezTo>
                        <a:cubicBezTo>
                          <a:pt x="328" y="6"/>
                          <a:pt x="301" y="1"/>
                          <a:pt x="276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19" name="Google Shape;10119;p64"/>
                  <p:cNvSpPr/>
                  <p:nvPr/>
                </p:nvSpPr>
                <p:spPr>
                  <a:xfrm>
                    <a:off x="2135900" y="2195556"/>
                    <a:ext cx="63220" cy="88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4" h="3499" extrusionOk="0">
                        <a:moveTo>
                          <a:pt x="2242" y="1"/>
                        </a:moveTo>
                        <a:cubicBezTo>
                          <a:pt x="2178" y="1"/>
                          <a:pt x="2114" y="33"/>
                          <a:pt x="2073" y="110"/>
                        </a:cubicBezTo>
                        <a:cubicBezTo>
                          <a:pt x="1936" y="364"/>
                          <a:pt x="1662" y="683"/>
                          <a:pt x="1375" y="1022"/>
                        </a:cubicBezTo>
                        <a:cubicBezTo>
                          <a:pt x="730" y="1778"/>
                          <a:pt x="0" y="2639"/>
                          <a:pt x="267" y="3369"/>
                        </a:cubicBezTo>
                        <a:cubicBezTo>
                          <a:pt x="294" y="3447"/>
                          <a:pt x="372" y="3499"/>
                          <a:pt x="450" y="3499"/>
                        </a:cubicBezTo>
                        <a:cubicBezTo>
                          <a:pt x="476" y="3499"/>
                          <a:pt x="496" y="3492"/>
                          <a:pt x="522" y="3486"/>
                        </a:cubicBezTo>
                        <a:cubicBezTo>
                          <a:pt x="619" y="3447"/>
                          <a:pt x="672" y="3336"/>
                          <a:pt x="639" y="3232"/>
                        </a:cubicBezTo>
                        <a:cubicBezTo>
                          <a:pt x="450" y="2717"/>
                          <a:pt x="1128" y="1922"/>
                          <a:pt x="1675" y="1276"/>
                        </a:cubicBezTo>
                        <a:cubicBezTo>
                          <a:pt x="1982" y="918"/>
                          <a:pt x="2268" y="586"/>
                          <a:pt x="2425" y="292"/>
                        </a:cubicBezTo>
                        <a:cubicBezTo>
                          <a:pt x="2504" y="135"/>
                          <a:pt x="2374" y="1"/>
                          <a:pt x="224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0" name="Google Shape;10120;p64"/>
                  <p:cNvSpPr/>
                  <p:nvPr/>
                </p:nvSpPr>
                <p:spPr>
                  <a:xfrm>
                    <a:off x="2155265" y="2239487"/>
                    <a:ext cx="22117" cy="27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" h="1108" extrusionOk="0">
                        <a:moveTo>
                          <a:pt x="286" y="1"/>
                        </a:moveTo>
                        <a:cubicBezTo>
                          <a:pt x="122" y="1"/>
                          <a:pt x="0" y="225"/>
                          <a:pt x="165" y="358"/>
                        </a:cubicBezTo>
                        <a:cubicBezTo>
                          <a:pt x="341" y="495"/>
                          <a:pt x="452" y="703"/>
                          <a:pt x="465" y="925"/>
                        </a:cubicBezTo>
                        <a:cubicBezTo>
                          <a:pt x="478" y="1029"/>
                          <a:pt x="563" y="1101"/>
                          <a:pt x="661" y="1107"/>
                        </a:cubicBezTo>
                        <a:lnTo>
                          <a:pt x="687" y="1101"/>
                        </a:lnTo>
                        <a:cubicBezTo>
                          <a:pt x="797" y="1094"/>
                          <a:pt x="876" y="996"/>
                          <a:pt x="863" y="886"/>
                        </a:cubicBezTo>
                        <a:cubicBezTo>
                          <a:pt x="830" y="553"/>
                          <a:pt x="667" y="247"/>
                          <a:pt x="400" y="38"/>
                        </a:cubicBezTo>
                        <a:cubicBezTo>
                          <a:pt x="362" y="12"/>
                          <a:pt x="323" y="1"/>
                          <a:pt x="286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1" name="Google Shape;10121;p64"/>
                  <p:cNvSpPr/>
                  <p:nvPr/>
                </p:nvSpPr>
                <p:spPr>
                  <a:xfrm>
                    <a:off x="2150090" y="2374233"/>
                    <a:ext cx="38654" cy="52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" h="2080" extrusionOk="0">
                        <a:moveTo>
                          <a:pt x="275" y="1"/>
                        </a:moveTo>
                        <a:cubicBezTo>
                          <a:pt x="127" y="1"/>
                          <a:pt x="1" y="189"/>
                          <a:pt x="129" y="332"/>
                        </a:cubicBezTo>
                        <a:cubicBezTo>
                          <a:pt x="201" y="404"/>
                          <a:pt x="273" y="476"/>
                          <a:pt x="344" y="554"/>
                        </a:cubicBezTo>
                        <a:cubicBezTo>
                          <a:pt x="748" y="945"/>
                          <a:pt x="1126" y="1323"/>
                          <a:pt x="1107" y="1877"/>
                        </a:cubicBezTo>
                        <a:cubicBezTo>
                          <a:pt x="1100" y="1981"/>
                          <a:pt x="1191" y="2073"/>
                          <a:pt x="1296" y="2079"/>
                        </a:cubicBezTo>
                        <a:lnTo>
                          <a:pt x="1302" y="2079"/>
                        </a:lnTo>
                        <a:cubicBezTo>
                          <a:pt x="1413" y="2079"/>
                          <a:pt x="1498" y="2001"/>
                          <a:pt x="1504" y="1897"/>
                        </a:cubicBezTo>
                        <a:cubicBezTo>
                          <a:pt x="1530" y="1173"/>
                          <a:pt x="1074" y="710"/>
                          <a:pt x="624" y="274"/>
                        </a:cubicBezTo>
                        <a:cubicBezTo>
                          <a:pt x="559" y="202"/>
                          <a:pt x="488" y="137"/>
                          <a:pt x="416" y="65"/>
                        </a:cubicBezTo>
                        <a:cubicBezTo>
                          <a:pt x="372" y="20"/>
                          <a:pt x="323" y="1"/>
                          <a:pt x="275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2" name="Google Shape;10122;p64"/>
                  <p:cNvSpPr/>
                  <p:nvPr/>
                </p:nvSpPr>
                <p:spPr>
                  <a:xfrm>
                    <a:off x="2138779" y="2617265"/>
                    <a:ext cx="41583" cy="54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" h="2139" extrusionOk="0">
                        <a:moveTo>
                          <a:pt x="284" y="1"/>
                        </a:moveTo>
                        <a:cubicBezTo>
                          <a:pt x="128" y="1"/>
                          <a:pt x="1" y="205"/>
                          <a:pt x="147" y="346"/>
                        </a:cubicBezTo>
                        <a:cubicBezTo>
                          <a:pt x="212" y="405"/>
                          <a:pt x="277" y="463"/>
                          <a:pt x="342" y="522"/>
                        </a:cubicBezTo>
                        <a:cubicBezTo>
                          <a:pt x="864" y="978"/>
                          <a:pt x="1170" y="1297"/>
                          <a:pt x="968" y="1877"/>
                        </a:cubicBezTo>
                        <a:cubicBezTo>
                          <a:pt x="929" y="1975"/>
                          <a:pt x="988" y="2093"/>
                          <a:pt x="1085" y="2125"/>
                        </a:cubicBezTo>
                        <a:cubicBezTo>
                          <a:pt x="1112" y="2132"/>
                          <a:pt x="1131" y="2138"/>
                          <a:pt x="1151" y="2138"/>
                        </a:cubicBezTo>
                        <a:cubicBezTo>
                          <a:pt x="1235" y="2138"/>
                          <a:pt x="1314" y="2086"/>
                          <a:pt x="1340" y="2008"/>
                        </a:cubicBezTo>
                        <a:cubicBezTo>
                          <a:pt x="1646" y="1148"/>
                          <a:pt x="1092" y="659"/>
                          <a:pt x="603" y="229"/>
                        </a:cubicBezTo>
                        <a:cubicBezTo>
                          <a:pt x="545" y="170"/>
                          <a:pt x="479" y="111"/>
                          <a:pt x="421" y="59"/>
                        </a:cubicBezTo>
                        <a:cubicBezTo>
                          <a:pt x="377" y="18"/>
                          <a:pt x="329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3" name="Google Shape;10123;p64"/>
                  <p:cNvSpPr/>
                  <p:nvPr/>
                </p:nvSpPr>
                <p:spPr>
                  <a:xfrm>
                    <a:off x="1962122" y="2047252"/>
                    <a:ext cx="225309" cy="2860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24" h="11329" extrusionOk="0">
                        <a:moveTo>
                          <a:pt x="5426" y="0"/>
                        </a:moveTo>
                        <a:cubicBezTo>
                          <a:pt x="4890" y="0"/>
                          <a:pt x="4408" y="168"/>
                          <a:pt x="3989" y="503"/>
                        </a:cubicBezTo>
                        <a:cubicBezTo>
                          <a:pt x="2849" y="1415"/>
                          <a:pt x="2386" y="3442"/>
                          <a:pt x="2327" y="5032"/>
                        </a:cubicBezTo>
                        <a:cubicBezTo>
                          <a:pt x="2243" y="7307"/>
                          <a:pt x="1832" y="9190"/>
                          <a:pt x="118" y="10996"/>
                        </a:cubicBezTo>
                        <a:cubicBezTo>
                          <a:pt x="1" y="11120"/>
                          <a:pt x="85" y="11328"/>
                          <a:pt x="261" y="11328"/>
                        </a:cubicBezTo>
                        <a:cubicBezTo>
                          <a:pt x="314" y="11328"/>
                          <a:pt x="366" y="11309"/>
                          <a:pt x="405" y="11270"/>
                        </a:cubicBezTo>
                        <a:cubicBezTo>
                          <a:pt x="2210" y="9366"/>
                          <a:pt x="2634" y="7405"/>
                          <a:pt x="2719" y="5045"/>
                        </a:cubicBezTo>
                        <a:cubicBezTo>
                          <a:pt x="2771" y="3611"/>
                          <a:pt x="3201" y="1643"/>
                          <a:pt x="4237" y="815"/>
                        </a:cubicBezTo>
                        <a:cubicBezTo>
                          <a:pt x="4588" y="534"/>
                          <a:pt x="4991" y="395"/>
                          <a:pt x="5443" y="395"/>
                        </a:cubicBezTo>
                        <a:cubicBezTo>
                          <a:pt x="5588" y="395"/>
                          <a:pt x="5738" y="409"/>
                          <a:pt x="5893" y="437"/>
                        </a:cubicBezTo>
                        <a:cubicBezTo>
                          <a:pt x="6303" y="516"/>
                          <a:pt x="6596" y="744"/>
                          <a:pt x="6903" y="985"/>
                        </a:cubicBezTo>
                        <a:cubicBezTo>
                          <a:pt x="7285" y="1282"/>
                          <a:pt x="7675" y="1583"/>
                          <a:pt x="8257" y="1583"/>
                        </a:cubicBezTo>
                        <a:cubicBezTo>
                          <a:pt x="8390" y="1583"/>
                          <a:pt x="8533" y="1568"/>
                          <a:pt x="8689" y="1532"/>
                        </a:cubicBezTo>
                        <a:cubicBezTo>
                          <a:pt x="8923" y="1472"/>
                          <a:pt x="8864" y="1140"/>
                          <a:pt x="8654" y="1140"/>
                        </a:cubicBezTo>
                        <a:cubicBezTo>
                          <a:pt x="8636" y="1140"/>
                          <a:pt x="8617" y="1143"/>
                          <a:pt x="8597" y="1148"/>
                        </a:cubicBezTo>
                        <a:cubicBezTo>
                          <a:pt x="8475" y="1176"/>
                          <a:pt x="8363" y="1189"/>
                          <a:pt x="8258" y="1189"/>
                        </a:cubicBezTo>
                        <a:cubicBezTo>
                          <a:pt x="7805" y="1189"/>
                          <a:pt x="7495" y="949"/>
                          <a:pt x="7150" y="679"/>
                        </a:cubicBezTo>
                        <a:cubicBezTo>
                          <a:pt x="6831" y="431"/>
                          <a:pt x="6466" y="144"/>
                          <a:pt x="5964" y="53"/>
                        </a:cubicBezTo>
                        <a:cubicBezTo>
                          <a:pt x="5779" y="18"/>
                          <a:pt x="5600" y="0"/>
                          <a:pt x="5426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4" name="Google Shape;10124;p64"/>
                  <p:cNvSpPr/>
                  <p:nvPr/>
                </p:nvSpPr>
                <p:spPr>
                  <a:xfrm>
                    <a:off x="2114339" y="2154403"/>
                    <a:ext cx="77863" cy="446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4" h="17695" extrusionOk="0">
                        <a:moveTo>
                          <a:pt x="2663" y="0"/>
                        </a:moveTo>
                        <a:cubicBezTo>
                          <a:pt x="2575" y="0"/>
                          <a:pt x="2488" y="53"/>
                          <a:pt x="2471" y="169"/>
                        </a:cubicBezTo>
                        <a:cubicBezTo>
                          <a:pt x="2301" y="1251"/>
                          <a:pt x="2373" y="2463"/>
                          <a:pt x="2451" y="3636"/>
                        </a:cubicBezTo>
                        <a:cubicBezTo>
                          <a:pt x="2568" y="5422"/>
                          <a:pt x="2679" y="7267"/>
                          <a:pt x="1936" y="8733"/>
                        </a:cubicBezTo>
                        <a:lnTo>
                          <a:pt x="1917" y="8779"/>
                        </a:lnTo>
                        <a:cubicBezTo>
                          <a:pt x="972" y="10630"/>
                          <a:pt x="0" y="12546"/>
                          <a:pt x="424" y="14801"/>
                        </a:cubicBezTo>
                        <a:cubicBezTo>
                          <a:pt x="515" y="15264"/>
                          <a:pt x="783" y="15674"/>
                          <a:pt x="1050" y="16085"/>
                        </a:cubicBezTo>
                        <a:cubicBezTo>
                          <a:pt x="1356" y="16567"/>
                          <a:pt x="1656" y="17017"/>
                          <a:pt x="1597" y="17480"/>
                        </a:cubicBezTo>
                        <a:cubicBezTo>
                          <a:pt x="1584" y="17584"/>
                          <a:pt x="1662" y="17682"/>
                          <a:pt x="1773" y="17695"/>
                        </a:cubicBezTo>
                        <a:lnTo>
                          <a:pt x="1793" y="17695"/>
                        </a:lnTo>
                        <a:cubicBezTo>
                          <a:pt x="1897" y="17695"/>
                          <a:pt x="1982" y="17623"/>
                          <a:pt x="1988" y="17519"/>
                        </a:cubicBezTo>
                        <a:cubicBezTo>
                          <a:pt x="2060" y="16919"/>
                          <a:pt x="1715" y="16385"/>
                          <a:pt x="1376" y="15863"/>
                        </a:cubicBezTo>
                        <a:cubicBezTo>
                          <a:pt x="1135" y="15498"/>
                          <a:pt x="887" y="15114"/>
                          <a:pt x="809" y="14723"/>
                        </a:cubicBezTo>
                        <a:cubicBezTo>
                          <a:pt x="411" y="12605"/>
                          <a:pt x="1310" y="10832"/>
                          <a:pt x="2262" y="8955"/>
                        </a:cubicBezTo>
                        <a:lnTo>
                          <a:pt x="2288" y="8909"/>
                        </a:lnTo>
                        <a:cubicBezTo>
                          <a:pt x="3083" y="7345"/>
                          <a:pt x="2959" y="5448"/>
                          <a:pt x="2842" y="3610"/>
                        </a:cubicBezTo>
                        <a:cubicBezTo>
                          <a:pt x="2770" y="2405"/>
                          <a:pt x="2699" y="1271"/>
                          <a:pt x="2862" y="228"/>
                        </a:cubicBezTo>
                        <a:cubicBezTo>
                          <a:pt x="2883" y="83"/>
                          <a:pt x="2772" y="0"/>
                          <a:pt x="2663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5" name="Google Shape;10125;p64"/>
                  <p:cNvSpPr/>
                  <p:nvPr/>
                </p:nvSpPr>
                <p:spPr>
                  <a:xfrm>
                    <a:off x="2179907" y="2298490"/>
                    <a:ext cx="26283" cy="34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1" h="1378" extrusionOk="0">
                        <a:moveTo>
                          <a:pt x="288" y="1"/>
                        </a:moveTo>
                        <a:cubicBezTo>
                          <a:pt x="128" y="1"/>
                          <a:pt x="0" y="214"/>
                          <a:pt x="154" y="347"/>
                        </a:cubicBezTo>
                        <a:cubicBezTo>
                          <a:pt x="415" y="569"/>
                          <a:pt x="591" y="875"/>
                          <a:pt x="636" y="1208"/>
                        </a:cubicBezTo>
                        <a:cubicBezTo>
                          <a:pt x="649" y="1305"/>
                          <a:pt x="734" y="1377"/>
                          <a:pt x="832" y="1377"/>
                        </a:cubicBezTo>
                        <a:lnTo>
                          <a:pt x="858" y="1377"/>
                        </a:lnTo>
                        <a:cubicBezTo>
                          <a:pt x="969" y="1364"/>
                          <a:pt x="1040" y="1260"/>
                          <a:pt x="1027" y="1156"/>
                        </a:cubicBezTo>
                        <a:cubicBezTo>
                          <a:pt x="969" y="725"/>
                          <a:pt x="747" y="334"/>
                          <a:pt x="421" y="54"/>
                        </a:cubicBezTo>
                        <a:cubicBezTo>
                          <a:pt x="378" y="16"/>
                          <a:pt x="332" y="1"/>
                          <a:pt x="288" y="1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6" name="Google Shape;10126;p64"/>
                  <p:cNvSpPr/>
                  <p:nvPr/>
                </p:nvSpPr>
                <p:spPr>
                  <a:xfrm>
                    <a:off x="2107270" y="2512841"/>
                    <a:ext cx="25980" cy="78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" h="3120" extrusionOk="0">
                        <a:moveTo>
                          <a:pt x="767" y="1"/>
                        </a:moveTo>
                        <a:cubicBezTo>
                          <a:pt x="704" y="1"/>
                          <a:pt x="640" y="32"/>
                          <a:pt x="600" y="109"/>
                        </a:cubicBezTo>
                        <a:cubicBezTo>
                          <a:pt x="189" y="878"/>
                          <a:pt x="0" y="1823"/>
                          <a:pt x="26" y="2931"/>
                        </a:cubicBezTo>
                        <a:cubicBezTo>
                          <a:pt x="33" y="3035"/>
                          <a:pt x="118" y="3120"/>
                          <a:pt x="228" y="3120"/>
                        </a:cubicBezTo>
                        <a:lnTo>
                          <a:pt x="235" y="3120"/>
                        </a:lnTo>
                        <a:cubicBezTo>
                          <a:pt x="346" y="3113"/>
                          <a:pt x="430" y="3022"/>
                          <a:pt x="424" y="2918"/>
                        </a:cubicBezTo>
                        <a:cubicBezTo>
                          <a:pt x="398" y="1894"/>
                          <a:pt x="580" y="988"/>
                          <a:pt x="945" y="291"/>
                        </a:cubicBezTo>
                        <a:cubicBezTo>
                          <a:pt x="1029" y="137"/>
                          <a:pt x="899" y="1"/>
                          <a:pt x="767" y="1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7" name="Google Shape;10127;p64"/>
                  <p:cNvSpPr/>
                  <p:nvPr/>
                </p:nvSpPr>
                <p:spPr>
                  <a:xfrm>
                    <a:off x="2145394" y="2412533"/>
                    <a:ext cx="34463" cy="45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5" h="1814" extrusionOk="0">
                        <a:moveTo>
                          <a:pt x="285" y="0"/>
                        </a:moveTo>
                        <a:cubicBezTo>
                          <a:pt x="97" y="0"/>
                          <a:pt x="1" y="289"/>
                          <a:pt x="211" y="380"/>
                        </a:cubicBezTo>
                        <a:cubicBezTo>
                          <a:pt x="641" y="575"/>
                          <a:pt x="954" y="1097"/>
                          <a:pt x="967" y="1625"/>
                        </a:cubicBezTo>
                        <a:cubicBezTo>
                          <a:pt x="967" y="1729"/>
                          <a:pt x="1058" y="1814"/>
                          <a:pt x="1162" y="1814"/>
                        </a:cubicBezTo>
                        <a:lnTo>
                          <a:pt x="1169" y="1814"/>
                        </a:lnTo>
                        <a:cubicBezTo>
                          <a:pt x="1280" y="1814"/>
                          <a:pt x="1364" y="1722"/>
                          <a:pt x="1364" y="1611"/>
                        </a:cubicBezTo>
                        <a:cubicBezTo>
                          <a:pt x="1345" y="927"/>
                          <a:pt x="941" y="275"/>
                          <a:pt x="374" y="21"/>
                        </a:cubicBezTo>
                        <a:cubicBezTo>
                          <a:pt x="343" y="7"/>
                          <a:pt x="313" y="0"/>
                          <a:pt x="285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8" name="Google Shape;10128;p64"/>
                  <p:cNvSpPr/>
                  <p:nvPr/>
                </p:nvSpPr>
                <p:spPr>
                  <a:xfrm>
                    <a:off x="2068262" y="1690152"/>
                    <a:ext cx="117199" cy="370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2" h="14660" extrusionOk="0">
                        <a:moveTo>
                          <a:pt x="782" y="0"/>
                        </a:moveTo>
                        <a:cubicBezTo>
                          <a:pt x="708" y="0"/>
                          <a:pt x="633" y="40"/>
                          <a:pt x="600" y="132"/>
                        </a:cubicBezTo>
                        <a:cubicBezTo>
                          <a:pt x="574" y="223"/>
                          <a:pt x="1" y="2309"/>
                          <a:pt x="2099" y="4323"/>
                        </a:cubicBezTo>
                        <a:cubicBezTo>
                          <a:pt x="4054" y="6200"/>
                          <a:pt x="4250" y="8846"/>
                          <a:pt x="4250" y="8859"/>
                        </a:cubicBezTo>
                        <a:lnTo>
                          <a:pt x="4250" y="14464"/>
                        </a:lnTo>
                        <a:cubicBezTo>
                          <a:pt x="4250" y="14575"/>
                          <a:pt x="4335" y="14660"/>
                          <a:pt x="4446" y="14660"/>
                        </a:cubicBezTo>
                        <a:cubicBezTo>
                          <a:pt x="4550" y="14660"/>
                          <a:pt x="4641" y="14575"/>
                          <a:pt x="4641" y="14471"/>
                        </a:cubicBezTo>
                        <a:lnTo>
                          <a:pt x="4641" y="8846"/>
                        </a:lnTo>
                        <a:cubicBezTo>
                          <a:pt x="4635" y="8729"/>
                          <a:pt x="4439" y="6024"/>
                          <a:pt x="2373" y="4043"/>
                        </a:cubicBezTo>
                        <a:cubicBezTo>
                          <a:pt x="450" y="2198"/>
                          <a:pt x="959" y="328"/>
                          <a:pt x="978" y="243"/>
                        </a:cubicBezTo>
                        <a:cubicBezTo>
                          <a:pt x="1014" y="96"/>
                          <a:pt x="898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29" name="Google Shape;10129;p64"/>
                  <p:cNvSpPr/>
                  <p:nvPr/>
                </p:nvSpPr>
                <p:spPr>
                  <a:xfrm>
                    <a:off x="2085380" y="1685632"/>
                    <a:ext cx="117174" cy="3703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1" h="14670" extrusionOk="0">
                        <a:moveTo>
                          <a:pt x="785" y="0"/>
                        </a:moveTo>
                        <a:cubicBezTo>
                          <a:pt x="706" y="0"/>
                          <a:pt x="628" y="43"/>
                          <a:pt x="600" y="142"/>
                        </a:cubicBezTo>
                        <a:cubicBezTo>
                          <a:pt x="574" y="233"/>
                          <a:pt x="0" y="2318"/>
                          <a:pt x="2099" y="4332"/>
                        </a:cubicBezTo>
                        <a:cubicBezTo>
                          <a:pt x="4054" y="6209"/>
                          <a:pt x="4250" y="8856"/>
                          <a:pt x="4250" y="8869"/>
                        </a:cubicBezTo>
                        <a:lnTo>
                          <a:pt x="4250" y="14474"/>
                        </a:lnTo>
                        <a:cubicBezTo>
                          <a:pt x="4250" y="14584"/>
                          <a:pt x="4335" y="14669"/>
                          <a:pt x="4445" y="14669"/>
                        </a:cubicBezTo>
                        <a:cubicBezTo>
                          <a:pt x="4550" y="14669"/>
                          <a:pt x="4641" y="14584"/>
                          <a:pt x="4641" y="14480"/>
                        </a:cubicBezTo>
                        <a:lnTo>
                          <a:pt x="4641" y="8856"/>
                        </a:lnTo>
                        <a:cubicBezTo>
                          <a:pt x="4634" y="8738"/>
                          <a:pt x="4439" y="6033"/>
                          <a:pt x="2373" y="4052"/>
                        </a:cubicBezTo>
                        <a:cubicBezTo>
                          <a:pt x="450" y="2208"/>
                          <a:pt x="958" y="337"/>
                          <a:pt x="978" y="252"/>
                        </a:cubicBezTo>
                        <a:cubicBezTo>
                          <a:pt x="1025" y="99"/>
                          <a:pt x="904" y="0"/>
                          <a:pt x="785" y="0"/>
                        </a:cubicBezTo>
                        <a:close/>
                      </a:path>
                    </a:pathLst>
                  </a:custGeom>
                  <a:solidFill>
                    <a:srgbClr val="8292A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0" name="Google Shape;10130;p64"/>
                  <p:cNvSpPr/>
                  <p:nvPr/>
                </p:nvSpPr>
                <p:spPr>
                  <a:xfrm>
                    <a:off x="2107093" y="1681315"/>
                    <a:ext cx="49106" cy="67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5" h="2692" extrusionOk="0">
                        <a:moveTo>
                          <a:pt x="1715" y="0"/>
                        </a:moveTo>
                        <a:cubicBezTo>
                          <a:pt x="1634" y="0"/>
                          <a:pt x="1553" y="48"/>
                          <a:pt x="1526" y="156"/>
                        </a:cubicBezTo>
                        <a:cubicBezTo>
                          <a:pt x="1135" y="1812"/>
                          <a:pt x="203" y="2307"/>
                          <a:pt x="183" y="2320"/>
                        </a:cubicBezTo>
                        <a:cubicBezTo>
                          <a:pt x="1" y="2411"/>
                          <a:pt x="66" y="2691"/>
                          <a:pt x="274" y="2691"/>
                        </a:cubicBezTo>
                        <a:cubicBezTo>
                          <a:pt x="307" y="2691"/>
                          <a:pt x="333" y="2685"/>
                          <a:pt x="366" y="2672"/>
                        </a:cubicBezTo>
                        <a:cubicBezTo>
                          <a:pt x="405" y="2646"/>
                          <a:pt x="1474" y="2098"/>
                          <a:pt x="1910" y="247"/>
                        </a:cubicBezTo>
                        <a:cubicBezTo>
                          <a:pt x="1945" y="95"/>
                          <a:pt x="1830" y="0"/>
                          <a:pt x="1715" y="0"/>
                        </a:cubicBezTo>
                        <a:close/>
                      </a:path>
                    </a:pathLst>
                  </a:custGeom>
                  <a:solidFill>
                    <a:srgbClr val="8292A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1" name="Google Shape;10131;p64"/>
                  <p:cNvSpPr/>
                  <p:nvPr/>
                </p:nvSpPr>
                <p:spPr>
                  <a:xfrm>
                    <a:off x="2026629" y="1668313"/>
                    <a:ext cx="70617" cy="8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3474" extrusionOk="0">
                        <a:moveTo>
                          <a:pt x="819" y="1"/>
                        </a:moveTo>
                        <a:cubicBezTo>
                          <a:pt x="738" y="1"/>
                          <a:pt x="659" y="45"/>
                          <a:pt x="633" y="150"/>
                        </a:cubicBezTo>
                        <a:cubicBezTo>
                          <a:pt x="1" y="2418"/>
                          <a:pt x="2425" y="3448"/>
                          <a:pt x="2451" y="3454"/>
                        </a:cubicBezTo>
                        <a:cubicBezTo>
                          <a:pt x="2471" y="3467"/>
                          <a:pt x="2497" y="3474"/>
                          <a:pt x="2523" y="3474"/>
                        </a:cubicBezTo>
                        <a:cubicBezTo>
                          <a:pt x="2738" y="3467"/>
                          <a:pt x="2797" y="3174"/>
                          <a:pt x="2601" y="3096"/>
                        </a:cubicBezTo>
                        <a:cubicBezTo>
                          <a:pt x="2516" y="3057"/>
                          <a:pt x="476" y="2183"/>
                          <a:pt x="1017" y="254"/>
                        </a:cubicBezTo>
                        <a:cubicBezTo>
                          <a:pt x="1064" y="102"/>
                          <a:pt x="940" y="1"/>
                          <a:pt x="819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2" name="Google Shape;10132;p64"/>
                  <p:cNvSpPr/>
                  <p:nvPr/>
                </p:nvSpPr>
                <p:spPr>
                  <a:xfrm>
                    <a:off x="2214067" y="1690025"/>
                    <a:ext cx="117022" cy="370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5" h="14665" extrusionOk="0">
                        <a:moveTo>
                          <a:pt x="3856" y="1"/>
                        </a:moveTo>
                        <a:cubicBezTo>
                          <a:pt x="3738" y="1"/>
                          <a:pt x="3617" y="98"/>
                          <a:pt x="3656" y="248"/>
                        </a:cubicBezTo>
                        <a:cubicBezTo>
                          <a:pt x="3683" y="326"/>
                          <a:pt x="4184" y="2203"/>
                          <a:pt x="2262" y="4048"/>
                        </a:cubicBezTo>
                        <a:cubicBezTo>
                          <a:pt x="196" y="6029"/>
                          <a:pt x="13" y="8734"/>
                          <a:pt x="0" y="8864"/>
                        </a:cubicBezTo>
                        <a:lnTo>
                          <a:pt x="0" y="14469"/>
                        </a:lnTo>
                        <a:cubicBezTo>
                          <a:pt x="0" y="14580"/>
                          <a:pt x="91" y="14665"/>
                          <a:pt x="202" y="14665"/>
                        </a:cubicBezTo>
                        <a:cubicBezTo>
                          <a:pt x="306" y="14665"/>
                          <a:pt x="398" y="14580"/>
                          <a:pt x="398" y="14469"/>
                        </a:cubicBezTo>
                        <a:lnTo>
                          <a:pt x="398" y="8877"/>
                        </a:lnTo>
                        <a:cubicBezTo>
                          <a:pt x="398" y="8844"/>
                          <a:pt x="580" y="6205"/>
                          <a:pt x="2535" y="4328"/>
                        </a:cubicBezTo>
                        <a:cubicBezTo>
                          <a:pt x="4634" y="2314"/>
                          <a:pt x="4061" y="228"/>
                          <a:pt x="4041" y="137"/>
                        </a:cubicBezTo>
                        <a:cubicBezTo>
                          <a:pt x="4010" y="42"/>
                          <a:pt x="3934" y="1"/>
                          <a:pt x="3856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3" name="Google Shape;10133;p64"/>
                  <p:cNvSpPr/>
                  <p:nvPr/>
                </p:nvSpPr>
                <p:spPr>
                  <a:xfrm>
                    <a:off x="2196949" y="1685683"/>
                    <a:ext cx="117022" cy="370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5" h="14668" extrusionOk="0">
                        <a:moveTo>
                          <a:pt x="3856" y="0"/>
                        </a:moveTo>
                        <a:cubicBezTo>
                          <a:pt x="3738" y="0"/>
                          <a:pt x="3617" y="100"/>
                          <a:pt x="3657" y="250"/>
                        </a:cubicBezTo>
                        <a:cubicBezTo>
                          <a:pt x="3683" y="329"/>
                          <a:pt x="4185" y="2206"/>
                          <a:pt x="2262" y="4050"/>
                        </a:cubicBezTo>
                        <a:cubicBezTo>
                          <a:pt x="189" y="6031"/>
                          <a:pt x="7" y="8736"/>
                          <a:pt x="0" y="8867"/>
                        </a:cubicBezTo>
                        <a:lnTo>
                          <a:pt x="0" y="14472"/>
                        </a:lnTo>
                        <a:cubicBezTo>
                          <a:pt x="0" y="14582"/>
                          <a:pt x="92" y="14667"/>
                          <a:pt x="196" y="14667"/>
                        </a:cubicBezTo>
                        <a:cubicBezTo>
                          <a:pt x="307" y="14667"/>
                          <a:pt x="398" y="14582"/>
                          <a:pt x="398" y="14472"/>
                        </a:cubicBezTo>
                        <a:lnTo>
                          <a:pt x="398" y="8873"/>
                        </a:lnTo>
                        <a:cubicBezTo>
                          <a:pt x="398" y="8847"/>
                          <a:pt x="580" y="6207"/>
                          <a:pt x="2536" y="4330"/>
                        </a:cubicBezTo>
                        <a:cubicBezTo>
                          <a:pt x="4634" y="2316"/>
                          <a:pt x="4061" y="231"/>
                          <a:pt x="4035" y="140"/>
                        </a:cubicBezTo>
                        <a:cubicBezTo>
                          <a:pt x="4006" y="42"/>
                          <a:pt x="3932" y="0"/>
                          <a:pt x="3856" y="0"/>
                        </a:cubicBezTo>
                        <a:close/>
                      </a:path>
                    </a:pathLst>
                  </a:custGeom>
                  <a:solidFill>
                    <a:srgbClr val="8292A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4" name="Google Shape;10134;p64"/>
                  <p:cNvSpPr/>
                  <p:nvPr/>
                </p:nvSpPr>
                <p:spPr>
                  <a:xfrm>
                    <a:off x="2242874" y="1681315"/>
                    <a:ext cx="49207" cy="67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9" h="2692" extrusionOk="0">
                        <a:moveTo>
                          <a:pt x="232" y="0"/>
                        </a:moveTo>
                        <a:cubicBezTo>
                          <a:pt x="116" y="0"/>
                          <a:pt x="1" y="95"/>
                          <a:pt x="39" y="247"/>
                        </a:cubicBezTo>
                        <a:cubicBezTo>
                          <a:pt x="475" y="2098"/>
                          <a:pt x="1538" y="2646"/>
                          <a:pt x="1583" y="2672"/>
                        </a:cubicBezTo>
                        <a:cubicBezTo>
                          <a:pt x="1610" y="2685"/>
                          <a:pt x="1642" y="2691"/>
                          <a:pt x="1675" y="2691"/>
                        </a:cubicBezTo>
                        <a:cubicBezTo>
                          <a:pt x="1883" y="2691"/>
                          <a:pt x="1948" y="2411"/>
                          <a:pt x="1766" y="2320"/>
                        </a:cubicBezTo>
                        <a:cubicBezTo>
                          <a:pt x="1753" y="2313"/>
                          <a:pt x="814" y="1812"/>
                          <a:pt x="423" y="156"/>
                        </a:cubicBezTo>
                        <a:cubicBezTo>
                          <a:pt x="396" y="48"/>
                          <a:pt x="314" y="0"/>
                          <a:pt x="232" y="0"/>
                        </a:cubicBezTo>
                        <a:close/>
                      </a:path>
                    </a:pathLst>
                  </a:custGeom>
                  <a:solidFill>
                    <a:srgbClr val="8292A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5" name="Google Shape;10135;p64"/>
                  <p:cNvSpPr/>
                  <p:nvPr/>
                </p:nvSpPr>
                <p:spPr>
                  <a:xfrm>
                    <a:off x="2301751" y="1668313"/>
                    <a:ext cx="70643" cy="8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" h="3474" extrusionOk="0">
                        <a:moveTo>
                          <a:pt x="1979" y="1"/>
                        </a:moveTo>
                        <a:cubicBezTo>
                          <a:pt x="1859" y="1"/>
                          <a:pt x="1736" y="102"/>
                          <a:pt x="1787" y="254"/>
                        </a:cubicBezTo>
                        <a:cubicBezTo>
                          <a:pt x="2321" y="2183"/>
                          <a:pt x="288" y="3057"/>
                          <a:pt x="197" y="3089"/>
                        </a:cubicBezTo>
                        <a:cubicBezTo>
                          <a:pt x="1" y="3174"/>
                          <a:pt x="60" y="3467"/>
                          <a:pt x="275" y="3474"/>
                        </a:cubicBezTo>
                        <a:cubicBezTo>
                          <a:pt x="301" y="3474"/>
                          <a:pt x="327" y="3467"/>
                          <a:pt x="353" y="3454"/>
                        </a:cubicBezTo>
                        <a:cubicBezTo>
                          <a:pt x="372" y="3448"/>
                          <a:pt x="2797" y="2418"/>
                          <a:pt x="2165" y="150"/>
                        </a:cubicBezTo>
                        <a:cubicBezTo>
                          <a:pt x="2139" y="45"/>
                          <a:pt x="2059" y="1"/>
                          <a:pt x="1979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6" name="Google Shape;10136;p64"/>
                  <p:cNvSpPr/>
                  <p:nvPr/>
                </p:nvSpPr>
                <p:spPr>
                  <a:xfrm>
                    <a:off x="2160239" y="2043314"/>
                    <a:ext cx="33276" cy="33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8" h="1343" extrusionOk="0">
                        <a:moveTo>
                          <a:pt x="894" y="0"/>
                        </a:moveTo>
                        <a:cubicBezTo>
                          <a:pt x="848" y="0"/>
                          <a:pt x="803" y="7"/>
                          <a:pt x="763" y="20"/>
                        </a:cubicBezTo>
                        <a:lnTo>
                          <a:pt x="757" y="20"/>
                        </a:lnTo>
                        <a:lnTo>
                          <a:pt x="737" y="13"/>
                        </a:lnTo>
                        <a:lnTo>
                          <a:pt x="724" y="13"/>
                        </a:lnTo>
                        <a:cubicBezTo>
                          <a:pt x="640" y="13"/>
                          <a:pt x="209" y="339"/>
                          <a:pt x="209" y="339"/>
                        </a:cubicBezTo>
                        <a:cubicBezTo>
                          <a:pt x="125" y="437"/>
                          <a:pt x="53" y="548"/>
                          <a:pt x="7" y="672"/>
                        </a:cubicBezTo>
                        <a:lnTo>
                          <a:pt x="1" y="698"/>
                        </a:lnTo>
                        <a:lnTo>
                          <a:pt x="7" y="717"/>
                        </a:lnTo>
                        <a:cubicBezTo>
                          <a:pt x="53" y="926"/>
                          <a:pt x="99" y="1108"/>
                          <a:pt x="157" y="1271"/>
                        </a:cubicBezTo>
                        <a:lnTo>
                          <a:pt x="170" y="1323"/>
                        </a:lnTo>
                        <a:lnTo>
                          <a:pt x="222" y="1330"/>
                        </a:lnTo>
                        <a:lnTo>
                          <a:pt x="294" y="1336"/>
                        </a:lnTo>
                        <a:lnTo>
                          <a:pt x="333" y="1343"/>
                        </a:lnTo>
                        <a:lnTo>
                          <a:pt x="359" y="1323"/>
                        </a:lnTo>
                        <a:lnTo>
                          <a:pt x="405" y="1291"/>
                        </a:lnTo>
                        <a:lnTo>
                          <a:pt x="405" y="1252"/>
                        </a:lnTo>
                        <a:cubicBezTo>
                          <a:pt x="431" y="789"/>
                          <a:pt x="685" y="437"/>
                          <a:pt x="1161" y="209"/>
                        </a:cubicBezTo>
                        <a:lnTo>
                          <a:pt x="1317" y="137"/>
                        </a:lnTo>
                        <a:lnTo>
                          <a:pt x="1154" y="65"/>
                        </a:lnTo>
                        <a:cubicBezTo>
                          <a:pt x="1076" y="26"/>
                          <a:pt x="985" y="0"/>
                          <a:pt x="894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7" name="Google Shape;10137;p64"/>
                  <p:cNvSpPr/>
                  <p:nvPr/>
                </p:nvSpPr>
                <p:spPr>
                  <a:xfrm>
                    <a:off x="2157942" y="2041168"/>
                    <a:ext cx="40346" cy="383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8" h="1520" extrusionOk="0">
                        <a:moveTo>
                          <a:pt x="985" y="164"/>
                        </a:moveTo>
                        <a:cubicBezTo>
                          <a:pt x="1063" y="164"/>
                          <a:pt x="1141" y="183"/>
                          <a:pt x="1213" y="222"/>
                        </a:cubicBezTo>
                        <a:cubicBezTo>
                          <a:pt x="594" y="515"/>
                          <a:pt x="431" y="972"/>
                          <a:pt x="411" y="1337"/>
                        </a:cubicBezTo>
                        <a:lnTo>
                          <a:pt x="398" y="1343"/>
                        </a:lnTo>
                        <a:lnTo>
                          <a:pt x="326" y="1330"/>
                        </a:lnTo>
                        <a:cubicBezTo>
                          <a:pt x="268" y="1154"/>
                          <a:pt x="216" y="972"/>
                          <a:pt x="177" y="789"/>
                        </a:cubicBezTo>
                        <a:cubicBezTo>
                          <a:pt x="216" y="672"/>
                          <a:pt x="281" y="568"/>
                          <a:pt x="359" y="476"/>
                        </a:cubicBezTo>
                        <a:cubicBezTo>
                          <a:pt x="502" y="366"/>
                          <a:pt x="659" y="268"/>
                          <a:pt x="815" y="183"/>
                        </a:cubicBezTo>
                        <a:lnTo>
                          <a:pt x="848" y="183"/>
                        </a:lnTo>
                        <a:cubicBezTo>
                          <a:pt x="861" y="183"/>
                          <a:pt x="874" y="183"/>
                          <a:pt x="880" y="177"/>
                        </a:cubicBezTo>
                        <a:cubicBezTo>
                          <a:pt x="913" y="170"/>
                          <a:pt x="946" y="164"/>
                          <a:pt x="978" y="164"/>
                        </a:cubicBezTo>
                        <a:close/>
                        <a:moveTo>
                          <a:pt x="978" y="1"/>
                        </a:moveTo>
                        <a:cubicBezTo>
                          <a:pt x="939" y="1"/>
                          <a:pt x="894" y="7"/>
                          <a:pt x="854" y="20"/>
                        </a:cubicBezTo>
                        <a:lnTo>
                          <a:pt x="815" y="20"/>
                        </a:lnTo>
                        <a:cubicBezTo>
                          <a:pt x="763" y="20"/>
                          <a:pt x="731" y="27"/>
                          <a:pt x="489" y="190"/>
                        </a:cubicBezTo>
                        <a:cubicBezTo>
                          <a:pt x="398" y="242"/>
                          <a:pt x="313" y="300"/>
                          <a:pt x="235" y="372"/>
                        </a:cubicBezTo>
                        <a:cubicBezTo>
                          <a:pt x="144" y="476"/>
                          <a:pt x="72" y="600"/>
                          <a:pt x="20" y="731"/>
                        </a:cubicBezTo>
                        <a:lnTo>
                          <a:pt x="1" y="776"/>
                        </a:lnTo>
                        <a:lnTo>
                          <a:pt x="14" y="822"/>
                        </a:lnTo>
                        <a:cubicBezTo>
                          <a:pt x="59" y="1030"/>
                          <a:pt x="111" y="1219"/>
                          <a:pt x="164" y="1382"/>
                        </a:cubicBezTo>
                        <a:lnTo>
                          <a:pt x="196" y="1480"/>
                        </a:lnTo>
                        <a:lnTo>
                          <a:pt x="300" y="1493"/>
                        </a:lnTo>
                        <a:lnTo>
                          <a:pt x="366" y="1506"/>
                        </a:lnTo>
                        <a:lnTo>
                          <a:pt x="437" y="1519"/>
                        </a:lnTo>
                        <a:lnTo>
                          <a:pt x="496" y="1474"/>
                        </a:lnTo>
                        <a:lnTo>
                          <a:pt x="502" y="1467"/>
                        </a:lnTo>
                        <a:lnTo>
                          <a:pt x="561" y="1421"/>
                        </a:lnTo>
                        <a:lnTo>
                          <a:pt x="568" y="1343"/>
                        </a:lnTo>
                        <a:cubicBezTo>
                          <a:pt x="587" y="913"/>
                          <a:pt x="828" y="581"/>
                          <a:pt x="1278" y="366"/>
                        </a:cubicBezTo>
                        <a:lnTo>
                          <a:pt x="1597" y="222"/>
                        </a:lnTo>
                        <a:lnTo>
                          <a:pt x="1285" y="72"/>
                        </a:lnTo>
                        <a:cubicBezTo>
                          <a:pt x="1187" y="27"/>
                          <a:pt x="1089" y="1"/>
                          <a:pt x="985" y="1"/>
                        </a:cubicBezTo>
                        <a:close/>
                      </a:path>
                    </a:pathLst>
                  </a:custGeom>
                  <a:solidFill>
                    <a:srgbClr val="F2F4F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8" name="Google Shape;10138;p64"/>
                  <p:cNvSpPr/>
                  <p:nvPr/>
                </p:nvSpPr>
                <p:spPr>
                  <a:xfrm>
                    <a:off x="2204675" y="2051368"/>
                    <a:ext cx="27520" cy="26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0" h="1037" extrusionOk="0">
                        <a:moveTo>
                          <a:pt x="620" y="1"/>
                        </a:moveTo>
                        <a:lnTo>
                          <a:pt x="385" y="157"/>
                        </a:lnTo>
                        <a:lnTo>
                          <a:pt x="444" y="235"/>
                        </a:lnTo>
                        <a:cubicBezTo>
                          <a:pt x="340" y="281"/>
                          <a:pt x="40" y="424"/>
                          <a:pt x="20" y="633"/>
                        </a:cubicBezTo>
                        <a:cubicBezTo>
                          <a:pt x="1" y="848"/>
                          <a:pt x="196" y="959"/>
                          <a:pt x="372" y="985"/>
                        </a:cubicBezTo>
                        <a:lnTo>
                          <a:pt x="392" y="985"/>
                        </a:lnTo>
                        <a:cubicBezTo>
                          <a:pt x="437" y="978"/>
                          <a:pt x="483" y="978"/>
                          <a:pt x="529" y="978"/>
                        </a:cubicBezTo>
                        <a:cubicBezTo>
                          <a:pt x="626" y="978"/>
                          <a:pt x="731" y="991"/>
                          <a:pt x="828" y="1011"/>
                        </a:cubicBezTo>
                        <a:lnTo>
                          <a:pt x="926" y="1037"/>
                        </a:lnTo>
                        <a:lnTo>
                          <a:pt x="926" y="933"/>
                        </a:lnTo>
                        <a:cubicBezTo>
                          <a:pt x="920" y="789"/>
                          <a:pt x="926" y="587"/>
                          <a:pt x="1030" y="503"/>
                        </a:cubicBezTo>
                        <a:lnTo>
                          <a:pt x="1089" y="450"/>
                        </a:lnTo>
                        <a:lnTo>
                          <a:pt x="933" y="255"/>
                        </a:lnTo>
                        <a:lnTo>
                          <a:pt x="874" y="287"/>
                        </a:lnTo>
                        <a:cubicBezTo>
                          <a:pt x="815" y="320"/>
                          <a:pt x="750" y="359"/>
                          <a:pt x="698" y="405"/>
                        </a:cubicBezTo>
                        <a:cubicBezTo>
                          <a:pt x="698" y="340"/>
                          <a:pt x="718" y="281"/>
                          <a:pt x="744" y="229"/>
                        </a:cubicBezTo>
                        <a:lnTo>
                          <a:pt x="783" y="170"/>
                        </a:lnTo>
                        <a:lnTo>
                          <a:pt x="620" y="1"/>
                        </a:ln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39" name="Google Shape;10139;p64"/>
                  <p:cNvSpPr/>
                  <p:nvPr/>
                </p:nvSpPr>
                <p:spPr>
                  <a:xfrm>
                    <a:off x="2202529" y="2048565"/>
                    <a:ext cx="32620" cy="314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2" h="1246" extrusionOk="0">
                        <a:moveTo>
                          <a:pt x="692" y="216"/>
                        </a:moveTo>
                        <a:lnTo>
                          <a:pt x="763" y="288"/>
                        </a:lnTo>
                        <a:cubicBezTo>
                          <a:pt x="718" y="379"/>
                          <a:pt x="692" y="483"/>
                          <a:pt x="698" y="581"/>
                        </a:cubicBezTo>
                        <a:cubicBezTo>
                          <a:pt x="698" y="607"/>
                          <a:pt x="718" y="627"/>
                          <a:pt x="737" y="633"/>
                        </a:cubicBezTo>
                        <a:lnTo>
                          <a:pt x="757" y="633"/>
                        </a:lnTo>
                        <a:cubicBezTo>
                          <a:pt x="770" y="633"/>
                          <a:pt x="790" y="620"/>
                          <a:pt x="796" y="607"/>
                        </a:cubicBezTo>
                        <a:cubicBezTo>
                          <a:pt x="855" y="548"/>
                          <a:pt x="926" y="503"/>
                          <a:pt x="998" y="464"/>
                        </a:cubicBezTo>
                        <a:lnTo>
                          <a:pt x="1063" y="548"/>
                        </a:lnTo>
                        <a:cubicBezTo>
                          <a:pt x="933" y="659"/>
                          <a:pt x="920" y="874"/>
                          <a:pt x="926" y="1044"/>
                        </a:cubicBezTo>
                        <a:cubicBezTo>
                          <a:pt x="829" y="1018"/>
                          <a:pt x="718" y="1005"/>
                          <a:pt x="614" y="1005"/>
                        </a:cubicBezTo>
                        <a:cubicBezTo>
                          <a:pt x="568" y="1005"/>
                          <a:pt x="516" y="1005"/>
                          <a:pt x="470" y="1011"/>
                        </a:cubicBezTo>
                        <a:cubicBezTo>
                          <a:pt x="425" y="1005"/>
                          <a:pt x="170" y="952"/>
                          <a:pt x="190" y="750"/>
                        </a:cubicBezTo>
                        <a:cubicBezTo>
                          <a:pt x="203" y="581"/>
                          <a:pt x="483" y="444"/>
                          <a:pt x="587" y="411"/>
                        </a:cubicBezTo>
                        <a:cubicBezTo>
                          <a:pt x="600" y="405"/>
                          <a:pt x="614" y="392"/>
                          <a:pt x="620" y="372"/>
                        </a:cubicBezTo>
                        <a:cubicBezTo>
                          <a:pt x="627" y="359"/>
                          <a:pt x="620" y="340"/>
                          <a:pt x="614" y="327"/>
                        </a:cubicBezTo>
                        <a:lnTo>
                          <a:pt x="587" y="281"/>
                        </a:lnTo>
                        <a:lnTo>
                          <a:pt x="692" y="216"/>
                        </a:lnTo>
                        <a:close/>
                        <a:moveTo>
                          <a:pt x="724" y="1"/>
                        </a:moveTo>
                        <a:lnTo>
                          <a:pt x="607" y="79"/>
                        </a:lnTo>
                        <a:lnTo>
                          <a:pt x="496" y="144"/>
                        </a:lnTo>
                        <a:lnTo>
                          <a:pt x="353" y="236"/>
                        </a:lnTo>
                        <a:lnTo>
                          <a:pt x="405" y="307"/>
                        </a:lnTo>
                        <a:cubicBezTo>
                          <a:pt x="262" y="385"/>
                          <a:pt x="40" y="529"/>
                          <a:pt x="27" y="737"/>
                        </a:cubicBezTo>
                        <a:cubicBezTo>
                          <a:pt x="1" y="1005"/>
                          <a:pt x="236" y="1135"/>
                          <a:pt x="438" y="1174"/>
                        </a:cubicBezTo>
                        <a:lnTo>
                          <a:pt x="483" y="1174"/>
                        </a:lnTo>
                        <a:cubicBezTo>
                          <a:pt x="529" y="1174"/>
                          <a:pt x="574" y="1168"/>
                          <a:pt x="614" y="1168"/>
                        </a:cubicBezTo>
                        <a:cubicBezTo>
                          <a:pt x="705" y="1168"/>
                          <a:pt x="803" y="1174"/>
                          <a:pt x="894" y="1200"/>
                        </a:cubicBezTo>
                        <a:lnTo>
                          <a:pt x="1102" y="1246"/>
                        </a:lnTo>
                        <a:lnTo>
                          <a:pt x="1089" y="1031"/>
                        </a:lnTo>
                        <a:cubicBezTo>
                          <a:pt x="1089" y="959"/>
                          <a:pt x="1083" y="744"/>
                          <a:pt x="1168" y="672"/>
                        </a:cubicBezTo>
                        <a:lnTo>
                          <a:pt x="1291" y="568"/>
                        </a:lnTo>
                        <a:lnTo>
                          <a:pt x="1194" y="451"/>
                        </a:lnTo>
                        <a:lnTo>
                          <a:pt x="1128" y="366"/>
                        </a:lnTo>
                        <a:lnTo>
                          <a:pt x="1044" y="262"/>
                        </a:lnTo>
                        <a:lnTo>
                          <a:pt x="946" y="314"/>
                        </a:lnTo>
                        <a:lnTo>
                          <a:pt x="972" y="275"/>
                        </a:lnTo>
                        <a:lnTo>
                          <a:pt x="887" y="183"/>
                        </a:lnTo>
                        <a:lnTo>
                          <a:pt x="816" y="105"/>
                        </a:lnTo>
                        <a:lnTo>
                          <a:pt x="724" y="7"/>
                        </a:lnTo>
                        <a:lnTo>
                          <a:pt x="724" y="1"/>
                        </a:lnTo>
                        <a:close/>
                      </a:path>
                    </a:pathLst>
                  </a:custGeom>
                  <a:solidFill>
                    <a:srgbClr val="F2F4F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40" name="Google Shape;10140;p64"/>
                  <p:cNvSpPr/>
                  <p:nvPr/>
                </p:nvSpPr>
                <p:spPr>
                  <a:xfrm>
                    <a:off x="2139183" y="2076388"/>
                    <a:ext cx="29489" cy="46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" h="1826" extrusionOk="0">
                        <a:moveTo>
                          <a:pt x="900" y="0"/>
                        </a:moveTo>
                        <a:cubicBezTo>
                          <a:pt x="802" y="0"/>
                          <a:pt x="698" y="13"/>
                          <a:pt x="600" y="46"/>
                        </a:cubicBezTo>
                        <a:cubicBezTo>
                          <a:pt x="392" y="111"/>
                          <a:pt x="222" y="261"/>
                          <a:pt x="131" y="457"/>
                        </a:cubicBezTo>
                        <a:cubicBezTo>
                          <a:pt x="1" y="711"/>
                          <a:pt x="7" y="1376"/>
                          <a:pt x="183" y="1662"/>
                        </a:cubicBezTo>
                        <a:cubicBezTo>
                          <a:pt x="235" y="1760"/>
                          <a:pt x="326" y="1819"/>
                          <a:pt x="431" y="1825"/>
                        </a:cubicBezTo>
                        <a:lnTo>
                          <a:pt x="431" y="1819"/>
                        </a:lnTo>
                        <a:cubicBezTo>
                          <a:pt x="457" y="1819"/>
                          <a:pt x="483" y="1819"/>
                          <a:pt x="502" y="1806"/>
                        </a:cubicBezTo>
                        <a:cubicBezTo>
                          <a:pt x="542" y="1799"/>
                          <a:pt x="574" y="1773"/>
                          <a:pt x="587" y="1741"/>
                        </a:cubicBezTo>
                        <a:cubicBezTo>
                          <a:pt x="620" y="1669"/>
                          <a:pt x="613" y="1584"/>
                          <a:pt x="581" y="1512"/>
                        </a:cubicBezTo>
                        <a:cubicBezTo>
                          <a:pt x="568" y="1473"/>
                          <a:pt x="561" y="1441"/>
                          <a:pt x="555" y="1402"/>
                        </a:cubicBezTo>
                        <a:cubicBezTo>
                          <a:pt x="561" y="756"/>
                          <a:pt x="822" y="359"/>
                          <a:pt x="1043" y="137"/>
                        </a:cubicBezTo>
                        <a:lnTo>
                          <a:pt x="1167" y="13"/>
                        </a:lnTo>
                        <a:lnTo>
                          <a:pt x="991" y="0"/>
                        </a:ln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41" name="Google Shape;10141;p64"/>
                  <p:cNvSpPr/>
                  <p:nvPr/>
                </p:nvSpPr>
                <p:spPr>
                  <a:xfrm>
                    <a:off x="2137213" y="2074242"/>
                    <a:ext cx="36053" cy="50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8" h="1982" extrusionOk="0">
                        <a:moveTo>
                          <a:pt x="978" y="164"/>
                        </a:moveTo>
                        <a:lnTo>
                          <a:pt x="978" y="170"/>
                        </a:lnTo>
                        <a:lnTo>
                          <a:pt x="1063" y="170"/>
                        </a:lnTo>
                        <a:cubicBezTo>
                          <a:pt x="854" y="379"/>
                          <a:pt x="561" y="796"/>
                          <a:pt x="554" y="1487"/>
                        </a:cubicBezTo>
                        <a:cubicBezTo>
                          <a:pt x="554" y="1591"/>
                          <a:pt x="665" y="1786"/>
                          <a:pt x="561" y="1812"/>
                        </a:cubicBezTo>
                        <a:cubicBezTo>
                          <a:pt x="541" y="1819"/>
                          <a:pt x="528" y="1819"/>
                          <a:pt x="509" y="1819"/>
                        </a:cubicBezTo>
                        <a:cubicBezTo>
                          <a:pt x="176" y="1819"/>
                          <a:pt x="137" y="854"/>
                          <a:pt x="281" y="568"/>
                        </a:cubicBezTo>
                        <a:cubicBezTo>
                          <a:pt x="365" y="398"/>
                          <a:pt x="515" y="261"/>
                          <a:pt x="698" y="203"/>
                        </a:cubicBezTo>
                        <a:cubicBezTo>
                          <a:pt x="789" y="177"/>
                          <a:pt x="887" y="164"/>
                          <a:pt x="978" y="164"/>
                        </a:cubicBezTo>
                        <a:close/>
                        <a:moveTo>
                          <a:pt x="978" y="1"/>
                        </a:moveTo>
                        <a:cubicBezTo>
                          <a:pt x="867" y="1"/>
                          <a:pt x="756" y="14"/>
                          <a:pt x="652" y="53"/>
                        </a:cubicBezTo>
                        <a:cubicBezTo>
                          <a:pt x="424" y="124"/>
                          <a:pt x="242" y="287"/>
                          <a:pt x="137" y="496"/>
                        </a:cubicBezTo>
                        <a:cubicBezTo>
                          <a:pt x="0" y="776"/>
                          <a:pt x="0" y="1474"/>
                          <a:pt x="196" y="1786"/>
                        </a:cubicBezTo>
                        <a:cubicBezTo>
                          <a:pt x="261" y="1904"/>
                          <a:pt x="378" y="1982"/>
                          <a:pt x="509" y="1982"/>
                        </a:cubicBezTo>
                        <a:cubicBezTo>
                          <a:pt x="548" y="1982"/>
                          <a:pt x="580" y="1982"/>
                          <a:pt x="613" y="1969"/>
                        </a:cubicBezTo>
                        <a:cubicBezTo>
                          <a:pt x="665" y="1956"/>
                          <a:pt x="717" y="1917"/>
                          <a:pt x="743" y="1865"/>
                        </a:cubicBezTo>
                        <a:cubicBezTo>
                          <a:pt x="783" y="1767"/>
                          <a:pt x="783" y="1663"/>
                          <a:pt x="737" y="1571"/>
                        </a:cubicBezTo>
                        <a:cubicBezTo>
                          <a:pt x="730" y="1545"/>
                          <a:pt x="724" y="1519"/>
                          <a:pt x="717" y="1487"/>
                        </a:cubicBezTo>
                        <a:cubicBezTo>
                          <a:pt x="724" y="874"/>
                          <a:pt x="972" y="489"/>
                          <a:pt x="1180" y="281"/>
                        </a:cubicBezTo>
                        <a:lnTo>
                          <a:pt x="1428" y="33"/>
                        </a:lnTo>
                        <a:lnTo>
                          <a:pt x="1076" y="1"/>
                        </a:lnTo>
                        <a:close/>
                      </a:path>
                    </a:pathLst>
                  </a:custGeom>
                  <a:solidFill>
                    <a:srgbClr val="F2F4F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42" name="Google Shape;10142;p64"/>
                  <p:cNvSpPr/>
                  <p:nvPr/>
                </p:nvSpPr>
                <p:spPr>
                  <a:xfrm>
                    <a:off x="2157134" y="2043642"/>
                    <a:ext cx="99399" cy="131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7" h="5215" extrusionOk="0">
                        <a:moveTo>
                          <a:pt x="2034" y="0"/>
                        </a:moveTo>
                        <a:lnTo>
                          <a:pt x="1981" y="13"/>
                        </a:lnTo>
                        <a:cubicBezTo>
                          <a:pt x="1890" y="33"/>
                          <a:pt x="1805" y="59"/>
                          <a:pt x="1721" y="85"/>
                        </a:cubicBezTo>
                        <a:cubicBezTo>
                          <a:pt x="1258" y="241"/>
                          <a:pt x="704" y="567"/>
                          <a:pt x="691" y="1278"/>
                        </a:cubicBezTo>
                        <a:cubicBezTo>
                          <a:pt x="665" y="1297"/>
                          <a:pt x="20" y="1701"/>
                          <a:pt x="13" y="2712"/>
                        </a:cubicBezTo>
                        <a:cubicBezTo>
                          <a:pt x="7" y="3227"/>
                          <a:pt x="0" y="4439"/>
                          <a:pt x="1740" y="5019"/>
                        </a:cubicBezTo>
                        <a:cubicBezTo>
                          <a:pt x="1949" y="5084"/>
                          <a:pt x="2503" y="5214"/>
                          <a:pt x="2718" y="5214"/>
                        </a:cubicBezTo>
                        <a:cubicBezTo>
                          <a:pt x="2744" y="5214"/>
                          <a:pt x="2770" y="5214"/>
                          <a:pt x="2796" y="5208"/>
                        </a:cubicBezTo>
                        <a:cubicBezTo>
                          <a:pt x="2815" y="5209"/>
                          <a:pt x="2833" y="5209"/>
                          <a:pt x="2851" y="5209"/>
                        </a:cubicBezTo>
                        <a:cubicBezTo>
                          <a:pt x="2983" y="5209"/>
                          <a:pt x="3114" y="5188"/>
                          <a:pt x="3239" y="5143"/>
                        </a:cubicBezTo>
                        <a:cubicBezTo>
                          <a:pt x="3533" y="5058"/>
                          <a:pt x="3885" y="4804"/>
                          <a:pt x="3904" y="4093"/>
                        </a:cubicBezTo>
                        <a:cubicBezTo>
                          <a:pt x="3911" y="3865"/>
                          <a:pt x="3917" y="3565"/>
                          <a:pt x="3904" y="3285"/>
                        </a:cubicBezTo>
                        <a:cubicBezTo>
                          <a:pt x="3937" y="2992"/>
                          <a:pt x="3767" y="2360"/>
                          <a:pt x="3709" y="2229"/>
                        </a:cubicBezTo>
                        <a:cubicBezTo>
                          <a:pt x="3637" y="2060"/>
                          <a:pt x="3533" y="1903"/>
                          <a:pt x="3402" y="1780"/>
                        </a:cubicBezTo>
                        <a:cubicBezTo>
                          <a:pt x="3161" y="1552"/>
                          <a:pt x="2842" y="1441"/>
                          <a:pt x="2418" y="1441"/>
                        </a:cubicBezTo>
                        <a:lnTo>
                          <a:pt x="2281" y="1441"/>
                        </a:lnTo>
                        <a:cubicBezTo>
                          <a:pt x="2249" y="1434"/>
                          <a:pt x="2223" y="1434"/>
                          <a:pt x="2190" y="1434"/>
                        </a:cubicBezTo>
                        <a:lnTo>
                          <a:pt x="2138" y="1434"/>
                        </a:lnTo>
                        <a:cubicBezTo>
                          <a:pt x="2040" y="1408"/>
                          <a:pt x="1695" y="1304"/>
                          <a:pt x="1721" y="991"/>
                        </a:cubicBezTo>
                        <a:cubicBezTo>
                          <a:pt x="1747" y="730"/>
                          <a:pt x="2099" y="548"/>
                          <a:pt x="2249" y="476"/>
                        </a:cubicBezTo>
                        <a:lnTo>
                          <a:pt x="2340" y="437"/>
                        </a:lnTo>
                        <a:lnTo>
                          <a:pt x="2034" y="0"/>
                        </a:ln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43" name="Google Shape;10143;p64"/>
                  <p:cNvSpPr/>
                  <p:nvPr/>
                </p:nvSpPr>
                <p:spPr>
                  <a:xfrm>
                    <a:off x="2155139" y="2041168"/>
                    <a:ext cx="103363" cy="136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4" h="5398" extrusionOk="0">
                        <a:moveTo>
                          <a:pt x="2152" y="1"/>
                        </a:moveTo>
                        <a:lnTo>
                          <a:pt x="2157" y="7"/>
                        </a:lnTo>
                        <a:lnTo>
                          <a:pt x="2157" y="7"/>
                        </a:lnTo>
                        <a:lnTo>
                          <a:pt x="2158" y="7"/>
                        </a:lnTo>
                        <a:lnTo>
                          <a:pt x="2152" y="1"/>
                        </a:lnTo>
                        <a:close/>
                        <a:moveTo>
                          <a:pt x="2081" y="191"/>
                        </a:moveTo>
                        <a:lnTo>
                          <a:pt x="2302" y="502"/>
                        </a:lnTo>
                        <a:cubicBezTo>
                          <a:pt x="2119" y="581"/>
                          <a:pt x="1748" y="783"/>
                          <a:pt x="1721" y="1082"/>
                        </a:cubicBezTo>
                        <a:cubicBezTo>
                          <a:pt x="1695" y="1415"/>
                          <a:pt x="2008" y="1571"/>
                          <a:pt x="2210" y="1617"/>
                        </a:cubicBezTo>
                        <a:cubicBezTo>
                          <a:pt x="2230" y="1610"/>
                          <a:pt x="2256" y="1610"/>
                          <a:pt x="2275" y="1610"/>
                        </a:cubicBezTo>
                        <a:cubicBezTo>
                          <a:pt x="2308" y="1610"/>
                          <a:pt x="2341" y="1617"/>
                          <a:pt x="2373" y="1623"/>
                        </a:cubicBezTo>
                        <a:cubicBezTo>
                          <a:pt x="2406" y="1630"/>
                          <a:pt x="2432" y="1636"/>
                          <a:pt x="2464" y="1650"/>
                        </a:cubicBezTo>
                        <a:cubicBezTo>
                          <a:pt x="2458" y="1636"/>
                          <a:pt x="2445" y="1623"/>
                          <a:pt x="2438" y="1617"/>
                        </a:cubicBezTo>
                        <a:lnTo>
                          <a:pt x="2497" y="1617"/>
                        </a:lnTo>
                        <a:cubicBezTo>
                          <a:pt x="2895" y="1617"/>
                          <a:pt x="3201" y="1721"/>
                          <a:pt x="3423" y="1930"/>
                        </a:cubicBezTo>
                        <a:cubicBezTo>
                          <a:pt x="3546" y="2047"/>
                          <a:pt x="3644" y="2197"/>
                          <a:pt x="3709" y="2353"/>
                        </a:cubicBezTo>
                        <a:cubicBezTo>
                          <a:pt x="3742" y="2393"/>
                          <a:pt x="3937" y="3083"/>
                          <a:pt x="3905" y="3383"/>
                        </a:cubicBezTo>
                        <a:cubicBezTo>
                          <a:pt x="3911" y="3637"/>
                          <a:pt x="3911" y="3911"/>
                          <a:pt x="3905" y="4185"/>
                        </a:cubicBezTo>
                        <a:cubicBezTo>
                          <a:pt x="3892" y="4706"/>
                          <a:pt x="3683" y="5045"/>
                          <a:pt x="3292" y="5162"/>
                        </a:cubicBezTo>
                        <a:cubicBezTo>
                          <a:pt x="3169" y="5203"/>
                          <a:pt x="3041" y="5229"/>
                          <a:pt x="2908" y="5229"/>
                        </a:cubicBezTo>
                        <a:cubicBezTo>
                          <a:pt x="2893" y="5229"/>
                          <a:pt x="2877" y="5228"/>
                          <a:pt x="2862" y="5228"/>
                        </a:cubicBezTo>
                        <a:cubicBezTo>
                          <a:pt x="2842" y="5228"/>
                          <a:pt x="2823" y="5234"/>
                          <a:pt x="2803" y="5234"/>
                        </a:cubicBezTo>
                        <a:cubicBezTo>
                          <a:pt x="2601" y="5234"/>
                          <a:pt x="2060" y="5110"/>
                          <a:pt x="1852" y="5039"/>
                        </a:cubicBezTo>
                        <a:cubicBezTo>
                          <a:pt x="157" y="4478"/>
                          <a:pt x="177" y="3311"/>
                          <a:pt x="177" y="2810"/>
                        </a:cubicBezTo>
                        <a:cubicBezTo>
                          <a:pt x="190" y="1852"/>
                          <a:pt x="789" y="1461"/>
                          <a:pt x="816" y="1447"/>
                        </a:cubicBezTo>
                        <a:cubicBezTo>
                          <a:pt x="842" y="1434"/>
                          <a:pt x="855" y="1408"/>
                          <a:pt x="855" y="1382"/>
                        </a:cubicBezTo>
                        <a:cubicBezTo>
                          <a:pt x="868" y="718"/>
                          <a:pt x="1389" y="405"/>
                          <a:pt x="1826" y="261"/>
                        </a:cubicBezTo>
                        <a:cubicBezTo>
                          <a:pt x="1909" y="236"/>
                          <a:pt x="1992" y="210"/>
                          <a:pt x="2081" y="191"/>
                        </a:cubicBezTo>
                        <a:close/>
                        <a:moveTo>
                          <a:pt x="2157" y="7"/>
                        </a:moveTo>
                        <a:lnTo>
                          <a:pt x="2047" y="33"/>
                        </a:lnTo>
                        <a:cubicBezTo>
                          <a:pt x="1956" y="53"/>
                          <a:pt x="1865" y="79"/>
                          <a:pt x="1774" y="111"/>
                        </a:cubicBezTo>
                        <a:cubicBezTo>
                          <a:pt x="1102" y="333"/>
                          <a:pt x="724" y="763"/>
                          <a:pt x="692" y="1337"/>
                        </a:cubicBezTo>
                        <a:cubicBezTo>
                          <a:pt x="542" y="1441"/>
                          <a:pt x="27" y="1891"/>
                          <a:pt x="14" y="2810"/>
                        </a:cubicBezTo>
                        <a:cubicBezTo>
                          <a:pt x="14" y="3298"/>
                          <a:pt x="1" y="4602"/>
                          <a:pt x="1800" y="5195"/>
                        </a:cubicBezTo>
                        <a:cubicBezTo>
                          <a:pt x="2015" y="5267"/>
                          <a:pt x="2575" y="5397"/>
                          <a:pt x="2803" y="5397"/>
                        </a:cubicBezTo>
                        <a:cubicBezTo>
                          <a:pt x="2829" y="5397"/>
                          <a:pt x="2856" y="5391"/>
                          <a:pt x="2882" y="5391"/>
                        </a:cubicBezTo>
                        <a:cubicBezTo>
                          <a:pt x="3045" y="5391"/>
                          <a:pt x="3201" y="5371"/>
                          <a:pt x="3351" y="5319"/>
                        </a:cubicBezTo>
                        <a:cubicBezTo>
                          <a:pt x="3670" y="5221"/>
                          <a:pt x="4048" y="4947"/>
                          <a:pt x="4068" y="4191"/>
                        </a:cubicBezTo>
                        <a:cubicBezTo>
                          <a:pt x="4074" y="3963"/>
                          <a:pt x="4081" y="3670"/>
                          <a:pt x="4068" y="3383"/>
                        </a:cubicBezTo>
                        <a:cubicBezTo>
                          <a:pt x="4094" y="3096"/>
                          <a:pt x="3950" y="2471"/>
                          <a:pt x="3859" y="2288"/>
                        </a:cubicBezTo>
                        <a:cubicBezTo>
                          <a:pt x="3788" y="2112"/>
                          <a:pt x="3677" y="1949"/>
                          <a:pt x="3533" y="1812"/>
                        </a:cubicBezTo>
                        <a:cubicBezTo>
                          <a:pt x="3279" y="1571"/>
                          <a:pt x="2940" y="1454"/>
                          <a:pt x="2497" y="1454"/>
                        </a:cubicBezTo>
                        <a:lnTo>
                          <a:pt x="2367" y="1454"/>
                        </a:lnTo>
                        <a:cubicBezTo>
                          <a:pt x="2334" y="1447"/>
                          <a:pt x="2302" y="1447"/>
                          <a:pt x="2275" y="1447"/>
                        </a:cubicBezTo>
                        <a:lnTo>
                          <a:pt x="2223" y="1447"/>
                        </a:lnTo>
                        <a:cubicBezTo>
                          <a:pt x="2126" y="1421"/>
                          <a:pt x="1865" y="1330"/>
                          <a:pt x="1884" y="1096"/>
                        </a:cubicBezTo>
                        <a:cubicBezTo>
                          <a:pt x="1904" y="867"/>
                          <a:pt x="2256" y="698"/>
                          <a:pt x="2367" y="646"/>
                        </a:cubicBezTo>
                        <a:lnTo>
                          <a:pt x="2549" y="568"/>
                        </a:lnTo>
                        <a:lnTo>
                          <a:pt x="2432" y="405"/>
                        </a:lnTo>
                        <a:lnTo>
                          <a:pt x="2217" y="92"/>
                        </a:lnTo>
                        <a:lnTo>
                          <a:pt x="2157" y="7"/>
                        </a:lnTo>
                        <a:close/>
                      </a:path>
                    </a:pathLst>
                  </a:custGeom>
                  <a:solidFill>
                    <a:srgbClr val="F2F4F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144" name="Google Shape;10144;p64"/>
              <p:cNvSpPr/>
              <p:nvPr/>
            </p:nvSpPr>
            <p:spPr>
              <a:xfrm>
                <a:off x="1992394" y="1542757"/>
                <a:ext cx="406964" cy="325163"/>
              </a:xfrm>
              <a:custGeom>
                <a:avLst/>
                <a:gdLst/>
                <a:ahLst/>
                <a:cxnLst/>
                <a:rect l="l" t="t" r="r" b="b"/>
                <a:pathLst>
                  <a:path w="16119" h="12879" extrusionOk="0">
                    <a:moveTo>
                      <a:pt x="1011" y="8740"/>
                    </a:moveTo>
                    <a:cubicBezTo>
                      <a:pt x="1013" y="8829"/>
                      <a:pt x="1032" y="8962"/>
                      <a:pt x="1064" y="9126"/>
                    </a:cubicBezTo>
                    <a:lnTo>
                      <a:pt x="1064" y="9126"/>
                    </a:lnTo>
                    <a:cubicBezTo>
                      <a:pt x="1038" y="8982"/>
                      <a:pt x="1020" y="8852"/>
                      <a:pt x="1011" y="8740"/>
                    </a:cubicBezTo>
                    <a:close/>
                    <a:moveTo>
                      <a:pt x="8536" y="0"/>
                    </a:moveTo>
                    <a:cubicBezTo>
                      <a:pt x="7384" y="0"/>
                      <a:pt x="6105" y="274"/>
                      <a:pt x="4707" y="906"/>
                    </a:cubicBezTo>
                    <a:cubicBezTo>
                      <a:pt x="1" y="3031"/>
                      <a:pt x="1011" y="8740"/>
                      <a:pt x="1011" y="8740"/>
                    </a:cubicBezTo>
                    <a:cubicBezTo>
                      <a:pt x="953" y="6113"/>
                      <a:pt x="4048" y="3448"/>
                      <a:pt x="4048" y="3448"/>
                    </a:cubicBezTo>
                    <a:cubicBezTo>
                      <a:pt x="6232" y="4790"/>
                      <a:pt x="13544" y="6504"/>
                      <a:pt x="14216" y="6726"/>
                    </a:cubicBezTo>
                    <a:cubicBezTo>
                      <a:pt x="14559" y="6841"/>
                      <a:pt x="14775" y="11975"/>
                      <a:pt x="14754" y="12635"/>
                    </a:cubicBezTo>
                    <a:lnTo>
                      <a:pt x="14754" y="12635"/>
                    </a:lnTo>
                    <a:lnTo>
                      <a:pt x="15206" y="9548"/>
                    </a:lnTo>
                    <a:cubicBezTo>
                      <a:pt x="15206" y="9548"/>
                      <a:pt x="16119" y="6166"/>
                      <a:pt x="14444" y="3441"/>
                    </a:cubicBezTo>
                    <a:cubicBezTo>
                      <a:pt x="13263" y="1523"/>
                      <a:pt x="11255" y="0"/>
                      <a:pt x="8536" y="0"/>
                    </a:cubicBezTo>
                    <a:close/>
                    <a:moveTo>
                      <a:pt x="14754" y="12635"/>
                    </a:moveTo>
                    <a:lnTo>
                      <a:pt x="14744" y="12703"/>
                    </a:lnTo>
                    <a:cubicBezTo>
                      <a:pt x="14744" y="12704"/>
                      <a:pt x="14745" y="12705"/>
                      <a:pt x="14746" y="12705"/>
                    </a:cubicBezTo>
                    <a:cubicBezTo>
                      <a:pt x="14750" y="12705"/>
                      <a:pt x="14752" y="12681"/>
                      <a:pt x="14754" y="12635"/>
                    </a:cubicBezTo>
                    <a:close/>
                    <a:moveTo>
                      <a:pt x="1064" y="9126"/>
                    </a:moveTo>
                    <a:cubicBezTo>
                      <a:pt x="1293" y="10432"/>
                      <a:pt x="2113" y="12879"/>
                      <a:pt x="2113" y="12879"/>
                    </a:cubicBezTo>
                    <a:cubicBezTo>
                      <a:pt x="2113" y="12879"/>
                      <a:pt x="1283" y="10256"/>
                      <a:pt x="1064" y="9126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45" name="Google Shape;10145;p64"/>
          <p:cNvGrpSpPr/>
          <p:nvPr/>
        </p:nvGrpSpPr>
        <p:grpSpPr>
          <a:xfrm>
            <a:off x="2939074" y="1542757"/>
            <a:ext cx="557541" cy="1310345"/>
            <a:chOff x="2939074" y="1542757"/>
            <a:chExt cx="557541" cy="1310345"/>
          </a:xfrm>
        </p:grpSpPr>
        <p:sp>
          <p:nvSpPr>
            <p:cNvPr id="10146" name="Google Shape;10146;p64"/>
            <p:cNvSpPr/>
            <p:nvPr/>
          </p:nvSpPr>
          <p:spPr>
            <a:xfrm>
              <a:off x="2988761" y="2803693"/>
              <a:ext cx="457485" cy="49409"/>
            </a:xfrm>
            <a:custGeom>
              <a:avLst/>
              <a:gdLst/>
              <a:ahLst/>
              <a:cxnLst/>
              <a:rect l="l" t="t" r="r" b="b"/>
              <a:pathLst>
                <a:path w="18120" h="1957" extrusionOk="0">
                  <a:moveTo>
                    <a:pt x="9060" y="1"/>
                  </a:moveTo>
                  <a:cubicBezTo>
                    <a:pt x="4061" y="1"/>
                    <a:pt x="1" y="437"/>
                    <a:pt x="1" y="978"/>
                  </a:cubicBezTo>
                  <a:cubicBezTo>
                    <a:pt x="1" y="1519"/>
                    <a:pt x="4061" y="1956"/>
                    <a:pt x="9060" y="1956"/>
                  </a:cubicBezTo>
                  <a:cubicBezTo>
                    <a:pt x="14066" y="1956"/>
                    <a:pt x="18120" y="1519"/>
                    <a:pt x="18120" y="978"/>
                  </a:cubicBezTo>
                  <a:cubicBezTo>
                    <a:pt x="18120" y="437"/>
                    <a:pt x="14066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47" name="Google Shape;10147;p64"/>
            <p:cNvGrpSpPr/>
            <p:nvPr/>
          </p:nvGrpSpPr>
          <p:grpSpPr>
            <a:xfrm>
              <a:off x="2939074" y="1542757"/>
              <a:ext cx="557541" cy="1277423"/>
              <a:chOff x="2939074" y="1542757"/>
              <a:chExt cx="557541" cy="1277423"/>
            </a:xfrm>
          </p:grpSpPr>
          <p:sp>
            <p:nvSpPr>
              <p:cNvPr id="10148" name="Google Shape;10148;p64"/>
              <p:cNvSpPr/>
              <p:nvPr/>
            </p:nvSpPr>
            <p:spPr>
              <a:xfrm>
                <a:off x="3032035" y="1674397"/>
                <a:ext cx="366821" cy="342104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13550" extrusionOk="0">
                    <a:moveTo>
                      <a:pt x="2158" y="0"/>
                    </a:moveTo>
                    <a:cubicBezTo>
                      <a:pt x="966" y="0"/>
                      <a:pt x="1" y="958"/>
                      <a:pt x="1" y="2157"/>
                    </a:cubicBezTo>
                    <a:lnTo>
                      <a:pt x="1" y="11393"/>
                    </a:lnTo>
                    <a:cubicBezTo>
                      <a:pt x="1" y="12585"/>
                      <a:pt x="966" y="13550"/>
                      <a:pt x="2158" y="13550"/>
                    </a:cubicBezTo>
                    <a:lnTo>
                      <a:pt x="12378" y="13550"/>
                    </a:lnTo>
                    <a:cubicBezTo>
                      <a:pt x="13571" y="13550"/>
                      <a:pt x="14529" y="12585"/>
                      <a:pt x="14529" y="11393"/>
                    </a:cubicBezTo>
                    <a:lnTo>
                      <a:pt x="14529" y="2157"/>
                    </a:lnTo>
                    <a:cubicBezTo>
                      <a:pt x="14529" y="958"/>
                      <a:pt x="13571" y="0"/>
                      <a:pt x="12378" y="0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149" name="Google Shape;10149;p64"/>
              <p:cNvGrpSpPr/>
              <p:nvPr/>
            </p:nvGrpSpPr>
            <p:grpSpPr>
              <a:xfrm>
                <a:off x="2939074" y="1547529"/>
                <a:ext cx="557541" cy="1272651"/>
                <a:chOff x="2939074" y="1547529"/>
                <a:chExt cx="557541" cy="1272651"/>
              </a:xfrm>
            </p:grpSpPr>
            <p:sp>
              <p:nvSpPr>
                <p:cNvPr id="10150" name="Google Shape;10150;p64"/>
                <p:cNvSpPr/>
                <p:nvPr/>
              </p:nvSpPr>
              <p:spPr>
                <a:xfrm>
                  <a:off x="2939074" y="1547529"/>
                  <a:ext cx="557541" cy="1272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83" h="50407" extrusionOk="0">
                      <a:moveTo>
                        <a:pt x="11035" y="0"/>
                      </a:moveTo>
                      <a:cubicBezTo>
                        <a:pt x="7053" y="0"/>
                        <a:pt x="3833" y="3226"/>
                        <a:pt x="3833" y="7202"/>
                      </a:cubicBezTo>
                      <a:lnTo>
                        <a:pt x="3833" y="7208"/>
                      </a:lnTo>
                      <a:cubicBezTo>
                        <a:pt x="3807" y="7208"/>
                        <a:pt x="3787" y="7202"/>
                        <a:pt x="3768" y="7202"/>
                      </a:cubicBezTo>
                      <a:cubicBezTo>
                        <a:pt x="3764" y="7202"/>
                        <a:pt x="3761" y="7202"/>
                        <a:pt x="3757" y="7202"/>
                      </a:cubicBezTo>
                      <a:cubicBezTo>
                        <a:pt x="3091" y="7202"/>
                        <a:pt x="2589" y="7811"/>
                        <a:pt x="2718" y="8466"/>
                      </a:cubicBezTo>
                      <a:cubicBezTo>
                        <a:pt x="2815" y="8983"/>
                        <a:pt x="3269" y="9322"/>
                        <a:pt x="3759" y="9322"/>
                      </a:cubicBezTo>
                      <a:cubicBezTo>
                        <a:pt x="3894" y="9322"/>
                        <a:pt x="4032" y="9297"/>
                        <a:pt x="4165" y="9242"/>
                      </a:cubicBezTo>
                      <a:cubicBezTo>
                        <a:pt x="4921" y="11543"/>
                        <a:pt x="6896" y="13367"/>
                        <a:pt x="9073" y="14078"/>
                      </a:cubicBezTo>
                      <a:lnTo>
                        <a:pt x="9073" y="16124"/>
                      </a:lnTo>
                      <a:lnTo>
                        <a:pt x="6864" y="16124"/>
                      </a:lnTo>
                      <a:cubicBezTo>
                        <a:pt x="6864" y="16124"/>
                        <a:pt x="6857" y="16170"/>
                        <a:pt x="6837" y="16183"/>
                      </a:cubicBezTo>
                      <a:cubicBezTo>
                        <a:pt x="6257" y="16183"/>
                        <a:pt x="5743" y="16561"/>
                        <a:pt x="5560" y="17109"/>
                      </a:cubicBezTo>
                      <a:lnTo>
                        <a:pt x="235" y="32861"/>
                      </a:lnTo>
                      <a:cubicBezTo>
                        <a:pt x="1" y="33559"/>
                        <a:pt x="372" y="34308"/>
                        <a:pt x="1069" y="34543"/>
                      </a:cubicBezTo>
                      <a:cubicBezTo>
                        <a:pt x="1208" y="34588"/>
                        <a:pt x="1350" y="34610"/>
                        <a:pt x="1489" y="34610"/>
                      </a:cubicBezTo>
                      <a:cubicBezTo>
                        <a:pt x="2047" y="34610"/>
                        <a:pt x="2568" y="34261"/>
                        <a:pt x="2751" y="33702"/>
                      </a:cubicBezTo>
                      <a:lnTo>
                        <a:pt x="2927" y="33187"/>
                      </a:lnTo>
                      <a:lnTo>
                        <a:pt x="3507" y="33428"/>
                      </a:lnTo>
                      <a:cubicBezTo>
                        <a:pt x="3507" y="33428"/>
                        <a:pt x="4015" y="32412"/>
                        <a:pt x="3468" y="31577"/>
                      </a:cubicBezTo>
                      <a:lnTo>
                        <a:pt x="6733" y="21918"/>
                      </a:lnTo>
                      <a:lnTo>
                        <a:pt x="6733" y="21918"/>
                      </a:lnTo>
                      <a:cubicBezTo>
                        <a:pt x="6733" y="27699"/>
                        <a:pt x="5951" y="29166"/>
                        <a:pt x="5951" y="32360"/>
                      </a:cubicBezTo>
                      <a:cubicBezTo>
                        <a:pt x="5951" y="35560"/>
                        <a:pt x="7861" y="48490"/>
                        <a:pt x="7861" y="48490"/>
                      </a:cubicBezTo>
                      <a:lnTo>
                        <a:pt x="5554" y="50407"/>
                      </a:lnTo>
                      <a:lnTo>
                        <a:pt x="10018" y="50407"/>
                      </a:lnTo>
                      <a:lnTo>
                        <a:pt x="10761" y="31630"/>
                      </a:lnTo>
                      <a:lnTo>
                        <a:pt x="11146" y="31630"/>
                      </a:lnTo>
                      <a:lnTo>
                        <a:pt x="11889" y="50407"/>
                      </a:lnTo>
                      <a:lnTo>
                        <a:pt x="16353" y="50407"/>
                      </a:lnTo>
                      <a:lnTo>
                        <a:pt x="14046" y="48497"/>
                      </a:lnTo>
                      <a:cubicBezTo>
                        <a:pt x="14046" y="48497"/>
                        <a:pt x="15949" y="34171"/>
                        <a:pt x="15949" y="31590"/>
                      </a:cubicBezTo>
                      <a:cubicBezTo>
                        <a:pt x="15949" y="29003"/>
                        <a:pt x="15291" y="27680"/>
                        <a:pt x="15291" y="21821"/>
                      </a:cubicBezTo>
                      <a:lnTo>
                        <a:pt x="15291" y="21821"/>
                      </a:lnTo>
                      <a:lnTo>
                        <a:pt x="18595" y="31584"/>
                      </a:lnTo>
                      <a:cubicBezTo>
                        <a:pt x="18048" y="32418"/>
                        <a:pt x="18556" y="33435"/>
                        <a:pt x="18556" y="33435"/>
                      </a:cubicBezTo>
                      <a:lnTo>
                        <a:pt x="19136" y="33187"/>
                      </a:lnTo>
                      <a:lnTo>
                        <a:pt x="19306" y="33709"/>
                      </a:lnTo>
                      <a:cubicBezTo>
                        <a:pt x="19484" y="34280"/>
                        <a:pt x="20013" y="34650"/>
                        <a:pt x="20579" y="34650"/>
                      </a:cubicBezTo>
                      <a:cubicBezTo>
                        <a:pt x="20717" y="34650"/>
                        <a:pt x="20856" y="34628"/>
                        <a:pt x="20994" y="34582"/>
                      </a:cubicBezTo>
                      <a:cubicBezTo>
                        <a:pt x="21704" y="34347"/>
                        <a:pt x="22082" y="33578"/>
                        <a:pt x="21828" y="32874"/>
                      </a:cubicBezTo>
                      <a:lnTo>
                        <a:pt x="21828" y="32868"/>
                      </a:lnTo>
                      <a:lnTo>
                        <a:pt x="16503" y="17128"/>
                      </a:lnTo>
                      <a:cubicBezTo>
                        <a:pt x="16334" y="16613"/>
                        <a:pt x="15877" y="16242"/>
                        <a:pt x="15336" y="16190"/>
                      </a:cubicBezTo>
                      <a:cubicBezTo>
                        <a:pt x="15323" y="16170"/>
                        <a:pt x="15310" y="16150"/>
                        <a:pt x="15304" y="16131"/>
                      </a:cubicBezTo>
                      <a:lnTo>
                        <a:pt x="12827" y="16131"/>
                      </a:lnTo>
                      <a:lnTo>
                        <a:pt x="12827" y="14130"/>
                      </a:lnTo>
                      <a:cubicBezTo>
                        <a:pt x="15050" y="13459"/>
                        <a:pt x="17096" y="11621"/>
                        <a:pt x="17885" y="9281"/>
                      </a:cubicBezTo>
                      <a:cubicBezTo>
                        <a:pt x="17969" y="9301"/>
                        <a:pt x="18054" y="9314"/>
                        <a:pt x="18139" y="9314"/>
                      </a:cubicBezTo>
                      <a:cubicBezTo>
                        <a:pt x="18706" y="9314"/>
                        <a:pt x="19169" y="8870"/>
                        <a:pt x="19195" y="8310"/>
                      </a:cubicBezTo>
                      <a:cubicBezTo>
                        <a:pt x="19214" y="7743"/>
                        <a:pt x="18797" y="7261"/>
                        <a:pt x="18230" y="7208"/>
                      </a:cubicBezTo>
                      <a:lnTo>
                        <a:pt x="18230" y="7202"/>
                      </a:lnTo>
                      <a:cubicBezTo>
                        <a:pt x="18230" y="3226"/>
                        <a:pt x="15011" y="0"/>
                        <a:pt x="11035" y="0"/>
                      </a:cubicBezTo>
                      <a:close/>
                    </a:path>
                  </a:pathLst>
                </a:custGeom>
                <a:solidFill>
                  <a:srgbClr val="F2F4F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151" name="Google Shape;10151;p64"/>
                <p:cNvGrpSpPr/>
                <p:nvPr/>
              </p:nvGrpSpPr>
              <p:grpSpPr>
                <a:xfrm>
                  <a:off x="2977425" y="1655184"/>
                  <a:ext cx="476218" cy="1085365"/>
                  <a:chOff x="2977425" y="1655184"/>
                  <a:chExt cx="476218" cy="1085365"/>
                </a:xfrm>
              </p:grpSpPr>
              <p:sp>
                <p:nvSpPr>
                  <p:cNvPr id="10152" name="Google Shape;10152;p64"/>
                  <p:cNvSpPr/>
                  <p:nvPr/>
                </p:nvSpPr>
                <p:spPr>
                  <a:xfrm>
                    <a:off x="2977425" y="2207549"/>
                    <a:ext cx="65871" cy="115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9" h="4562" extrusionOk="0">
                        <a:moveTo>
                          <a:pt x="2183" y="0"/>
                        </a:moveTo>
                        <a:cubicBezTo>
                          <a:pt x="2148" y="0"/>
                          <a:pt x="2111" y="6"/>
                          <a:pt x="2073" y="19"/>
                        </a:cubicBezTo>
                        <a:cubicBezTo>
                          <a:pt x="430" y="573"/>
                          <a:pt x="0" y="3030"/>
                          <a:pt x="72" y="4510"/>
                        </a:cubicBezTo>
                        <a:cubicBezTo>
                          <a:pt x="76" y="4542"/>
                          <a:pt x="102" y="4562"/>
                          <a:pt x="127" y="4562"/>
                        </a:cubicBezTo>
                        <a:cubicBezTo>
                          <a:pt x="144" y="4562"/>
                          <a:pt x="159" y="4554"/>
                          <a:pt x="170" y="4536"/>
                        </a:cubicBezTo>
                        <a:cubicBezTo>
                          <a:pt x="515" y="3923"/>
                          <a:pt x="730" y="3272"/>
                          <a:pt x="984" y="2613"/>
                        </a:cubicBezTo>
                        <a:cubicBezTo>
                          <a:pt x="1317" y="1746"/>
                          <a:pt x="1799" y="1251"/>
                          <a:pt x="2412" y="593"/>
                        </a:cubicBezTo>
                        <a:cubicBezTo>
                          <a:pt x="2608" y="379"/>
                          <a:pt x="2461" y="0"/>
                          <a:pt x="2183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53" name="Google Shape;10153;p64"/>
                  <p:cNvSpPr/>
                  <p:nvPr/>
                </p:nvSpPr>
                <p:spPr>
                  <a:xfrm>
                    <a:off x="3000198" y="2248172"/>
                    <a:ext cx="38124" cy="63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0" h="2512" extrusionOk="0">
                        <a:moveTo>
                          <a:pt x="1257" y="1"/>
                        </a:moveTo>
                        <a:cubicBezTo>
                          <a:pt x="1226" y="1"/>
                          <a:pt x="1194" y="11"/>
                          <a:pt x="1164" y="33"/>
                        </a:cubicBezTo>
                        <a:cubicBezTo>
                          <a:pt x="845" y="274"/>
                          <a:pt x="695" y="633"/>
                          <a:pt x="545" y="985"/>
                        </a:cubicBezTo>
                        <a:cubicBezTo>
                          <a:pt x="356" y="1408"/>
                          <a:pt x="187" y="1845"/>
                          <a:pt x="37" y="2288"/>
                        </a:cubicBezTo>
                        <a:cubicBezTo>
                          <a:pt x="1" y="2396"/>
                          <a:pt x="102" y="2512"/>
                          <a:pt x="207" y="2512"/>
                        </a:cubicBezTo>
                        <a:cubicBezTo>
                          <a:pt x="236" y="2512"/>
                          <a:pt x="264" y="2503"/>
                          <a:pt x="291" y="2484"/>
                        </a:cubicBezTo>
                        <a:cubicBezTo>
                          <a:pt x="643" y="2230"/>
                          <a:pt x="923" y="1884"/>
                          <a:pt x="1106" y="1487"/>
                        </a:cubicBezTo>
                        <a:cubicBezTo>
                          <a:pt x="1288" y="1096"/>
                          <a:pt x="1510" y="652"/>
                          <a:pt x="1464" y="209"/>
                        </a:cubicBezTo>
                        <a:cubicBezTo>
                          <a:pt x="1454" y="109"/>
                          <a:pt x="1359" y="1"/>
                          <a:pt x="1257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54" name="Google Shape;10154;p64"/>
                  <p:cNvSpPr/>
                  <p:nvPr/>
                </p:nvSpPr>
                <p:spPr>
                  <a:xfrm>
                    <a:off x="3035772" y="2078231"/>
                    <a:ext cx="68698" cy="102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1" h="4063" extrusionOk="0">
                        <a:moveTo>
                          <a:pt x="1730" y="0"/>
                        </a:moveTo>
                        <a:cubicBezTo>
                          <a:pt x="1354" y="0"/>
                          <a:pt x="1057" y="265"/>
                          <a:pt x="915" y="625"/>
                        </a:cubicBezTo>
                        <a:cubicBezTo>
                          <a:pt x="557" y="1524"/>
                          <a:pt x="146" y="2554"/>
                          <a:pt x="35" y="3512"/>
                        </a:cubicBezTo>
                        <a:cubicBezTo>
                          <a:pt x="1" y="3825"/>
                          <a:pt x="314" y="4062"/>
                          <a:pt x="609" y="4062"/>
                        </a:cubicBezTo>
                        <a:cubicBezTo>
                          <a:pt x="702" y="4062"/>
                          <a:pt x="792" y="4039"/>
                          <a:pt x="870" y="3988"/>
                        </a:cubicBezTo>
                        <a:cubicBezTo>
                          <a:pt x="1802" y="3362"/>
                          <a:pt x="2173" y="2085"/>
                          <a:pt x="2551" y="1081"/>
                        </a:cubicBezTo>
                        <a:cubicBezTo>
                          <a:pt x="2721" y="644"/>
                          <a:pt x="2375" y="149"/>
                          <a:pt x="1958" y="32"/>
                        </a:cubicBezTo>
                        <a:cubicBezTo>
                          <a:pt x="1880" y="10"/>
                          <a:pt x="1804" y="0"/>
                          <a:pt x="1730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55" name="Google Shape;10155;p64"/>
                  <p:cNvSpPr/>
                  <p:nvPr/>
                </p:nvSpPr>
                <p:spPr>
                  <a:xfrm>
                    <a:off x="3082934" y="1960300"/>
                    <a:ext cx="73546" cy="7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3" h="3133" extrusionOk="0">
                        <a:moveTo>
                          <a:pt x="1955" y="1"/>
                        </a:moveTo>
                        <a:cubicBezTo>
                          <a:pt x="1392" y="1"/>
                          <a:pt x="788" y="419"/>
                          <a:pt x="494" y="864"/>
                        </a:cubicBezTo>
                        <a:cubicBezTo>
                          <a:pt x="266" y="1209"/>
                          <a:pt x="273" y="1535"/>
                          <a:pt x="181" y="1913"/>
                        </a:cubicBezTo>
                        <a:cubicBezTo>
                          <a:pt x="103" y="2259"/>
                          <a:pt x="51" y="2610"/>
                          <a:pt x="12" y="2962"/>
                        </a:cubicBezTo>
                        <a:cubicBezTo>
                          <a:pt x="0" y="3069"/>
                          <a:pt x="96" y="3133"/>
                          <a:pt x="191" y="3133"/>
                        </a:cubicBezTo>
                        <a:cubicBezTo>
                          <a:pt x="253" y="3133"/>
                          <a:pt x="314" y="3106"/>
                          <a:pt x="344" y="3047"/>
                        </a:cubicBezTo>
                        <a:cubicBezTo>
                          <a:pt x="468" y="2819"/>
                          <a:pt x="572" y="2578"/>
                          <a:pt x="683" y="2343"/>
                        </a:cubicBezTo>
                        <a:cubicBezTo>
                          <a:pt x="807" y="2102"/>
                          <a:pt x="983" y="1939"/>
                          <a:pt x="1153" y="1724"/>
                        </a:cubicBezTo>
                        <a:cubicBezTo>
                          <a:pt x="1276" y="1555"/>
                          <a:pt x="1446" y="1424"/>
                          <a:pt x="1628" y="1333"/>
                        </a:cubicBezTo>
                        <a:cubicBezTo>
                          <a:pt x="1948" y="1209"/>
                          <a:pt x="2261" y="1307"/>
                          <a:pt x="2573" y="1118"/>
                        </a:cubicBezTo>
                        <a:cubicBezTo>
                          <a:pt x="2860" y="949"/>
                          <a:pt x="2912" y="551"/>
                          <a:pt x="2678" y="310"/>
                        </a:cubicBezTo>
                        <a:cubicBezTo>
                          <a:pt x="2469" y="91"/>
                          <a:pt x="2216" y="1"/>
                          <a:pt x="1955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56" name="Google Shape;10156;p64"/>
                  <p:cNvSpPr/>
                  <p:nvPr/>
                </p:nvSpPr>
                <p:spPr>
                  <a:xfrm>
                    <a:off x="3114494" y="2001327"/>
                    <a:ext cx="113992" cy="97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5" h="3861" extrusionOk="0">
                        <a:moveTo>
                          <a:pt x="2398" y="0"/>
                        </a:moveTo>
                        <a:cubicBezTo>
                          <a:pt x="2353" y="0"/>
                          <a:pt x="2308" y="3"/>
                          <a:pt x="2262" y="8"/>
                        </a:cubicBezTo>
                        <a:cubicBezTo>
                          <a:pt x="1415" y="93"/>
                          <a:pt x="548" y="607"/>
                          <a:pt x="365" y="875"/>
                        </a:cubicBezTo>
                        <a:cubicBezTo>
                          <a:pt x="0" y="1409"/>
                          <a:pt x="131" y="2015"/>
                          <a:pt x="372" y="2569"/>
                        </a:cubicBezTo>
                        <a:cubicBezTo>
                          <a:pt x="714" y="3336"/>
                          <a:pt x="1496" y="3861"/>
                          <a:pt x="2279" y="3861"/>
                        </a:cubicBezTo>
                        <a:cubicBezTo>
                          <a:pt x="2675" y="3861"/>
                          <a:pt x="3070" y="3727"/>
                          <a:pt x="3409" y="3423"/>
                        </a:cubicBezTo>
                        <a:cubicBezTo>
                          <a:pt x="4514" y="2419"/>
                          <a:pt x="3802" y="0"/>
                          <a:pt x="239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57" name="Google Shape;10157;p64"/>
                  <p:cNvSpPr/>
                  <p:nvPr/>
                </p:nvSpPr>
                <p:spPr>
                  <a:xfrm>
                    <a:off x="3164383" y="1962345"/>
                    <a:ext cx="34968" cy="27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5" h="1090" extrusionOk="0">
                        <a:moveTo>
                          <a:pt x="393" y="0"/>
                        </a:moveTo>
                        <a:cubicBezTo>
                          <a:pt x="192" y="0"/>
                          <a:pt x="0" y="200"/>
                          <a:pt x="51" y="405"/>
                        </a:cubicBezTo>
                        <a:cubicBezTo>
                          <a:pt x="19" y="522"/>
                          <a:pt x="12" y="639"/>
                          <a:pt x="12" y="757"/>
                        </a:cubicBezTo>
                        <a:cubicBezTo>
                          <a:pt x="12" y="887"/>
                          <a:pt x="103" y="1004"/>
                          <a:pt x="227" y="1037"/>
                        </a:cubicBezTo>
                        <a:cubicBezTo>
                          <a:pt x="475" y="1070"/>
                          <a:pt x="716" y="1083"/>
                          <a:pt x="964" y="1089"/>
                        </a:cubicBezTo>
                        <a:cubicBezTo>
                          <a:pt x="969" y="1089"/>
                          <a:pt x="974" y="1089"/>
                          <a:pt x="979" y="1089"/>
                        </a:cubicBezTo>
                        <a:cubicBezTo>
                          <a:pt x="1274" y="1089"/>
                          <a:pt x="1384" y="721"/>
                          <a:pt x="1198" y="522"/>
                        </a:cubicBezTo>
                        <a:cubicBezTo>
                          <a:pt x="1101" y="418"/>
                          <a:pt x="990" y="333"/>
                          <a:pt x="872" y="255"/>
                        </a:cubicBezTo>
                        <a:cubicBezTo>
                          <a:pt x="729" y="164"/>
                          <a:pt x="644" y="66"/>
                          <a:pt x="481" y="14"/>
                        </a:cubicBezTo>
                        <a:cubicBezTo>
                          <a:pt x="452" y="5"/>
                          <a:pt x="423" y="0"/>
                          <a:pt x="393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58" name="Google Shape;10158;p64"/>
                  <p:cNvSpPr/>
                  <p:nvPr/>
                </p:nvSpPr>
                <p:spPr>
                  <a:xfrm>
                    <a:off x="3180794" y="1922782"/>
                    <a:ext cx="36407" cy="56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2238" extrusionOk="0">
                        <a:moveTo>
                          <a:pt x="235" y="0"/>
                        </a:moveTo>
                        <a:cubicBezTo>
                          <a:pt x="220" y="0"/>
                          <a:pt x="204" y="11"/>
                          <a:pt x="196" y="30"/>
                        </a:cubicBezTo>
                        <a:lnTo>
                          <a:pt x="196" y="43"/>
                        </a:lnTo>
                        <a:cubicBezTo>
                          <a:pt x="14" y="140"/>
                          <a:pt x="1" y="401"/>
                          <a:pt x="177" y="512"/>
                        </a:cubicBezTo>
                        <a:cubicBezTo>
                          <a:pt x="222" y="1092"/>
                          <a:pt x="503" y="1626"/>
                          <a:pt x="835" y="2122"/>
                        </a:cubicBezTo>
                        <a:cubicBezTo>
                          <a:pt x="886" y="2197"/>
                          <a:pt x="978" y="2237"/>
                          <a:pt x="1066" y="2237"/>
                        </a:cubicBezTo>
                        <a:cubicBezTo>
                          <a:pt x="1169" y="2237"/>
                          <a:pt x="1267" y="2182"/>
                          <a:pt x="1291" y="2063"/>
                        </a:cubicBezTo>
                        <a:cubicBezTo>
                          <a:pt x="1441" y="1300"/>
                          <a:pt x="1246" y="277"/>
                          <a:pt x="385" y="23"/>
                        </a:cubicBezTo>
                        <a:cubicBezTo>
                          <a:pt x="362" y="15"/>
                          <a:pt x="337" y="12"/>
                          <a:pt x="313" y="12"/>
                        </a:cubicBezTo>
                        <a:cubicBezTo>
                          <a:pt x="295" y="12"/>
                          <a:pt x="278" y="14"/>
                          <a:pt x="262" y="17"/>
                        </a:cubicBezTo>
                        <a:cubicBezTo>
                          <a:pt x="256" y="6"/>
                          <a:pt x="246" y="0"/>
                          <a:pt x="235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59" name="Google Shape;10159;p64"/>
                  <p:cNvSpPr/>
                  <p:nvPr/>
                </p:nvSpPr>
                <p:spPr>
                  <a:xfrm>
                    <a:off x="3159131" y="2111002"/>
                    <a:ext cx="48526" cy="50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2" h="1984" extrusionOk="0">
                        <a:moveTo>
                          <a:pt x="1410" y="0"/>
                        </a:moveTo>
                        <a:cubicBezTo>
                          <a:pt x="1343" y="0"/>
                          <a:pt x="1276" y="9"/>
                          <a:pt x="1211" y="24"/>
                        </a:cubicBezTo>
                        <a:cubicBezTo>
                          <a:pt x="1087" y="44"/>
                          <a:pt x="976" y="96"/>
                          <a:pt x="885" y="181"/>
                        </a:cubicBezTo>
                        <a:cubicBezTo>
                          <a:pt x="507" y="441"/>
                          <a:pt x="240" y="943"/>
                          <a:pt x="116" y="1341"/>
                        </a:cubicBezTo>
                        <a:cubicBezTo>
                          <a:pt x="1" y="1713"/>
                          <a:pt x="281" y="1984"/>
                          <a:pt x="637" y="1984"/>
                        </a:cubicBezTo>
                        <a:cubicBezTo>
                          <a:pt x="704" y="1984"/>
                          <a:pt x="775" y="1974"/>
                          <a:pt x="846" y="1953"/>
                        </a:cubicBezTo>
                        <a:cubicBezTo>
                          <a:pt x="1198" y="1842"/>
                          <a:pt x="1498" y="1816"/>
                          <a:pt x="1719" y="1517"/>
                        </a:cubicBezTo>
                        <a:cubicBezTo>
                          <a:pt x="1895" y="1262"/>
                          <a:pt x="1921" y="910"/>
                          <a:pt x="1921" y="611"/>
                        </a:cubicBezTo>
                        <a:cubicBezTo>
                          <a:pt x="1915" y="545"/>
                          <a:pt x="1908" y="487"/>
                          <a:pt x="1889" y="435"/>
                        </a:cubicBezTo>
                        <a:cubicBezTo>
                          <a:pt x="1915" y="252"/>
                          <a:pt x="1804" y="76"/>
                          <a:pt x="1628" y="31"/>
                        </a:cubicBezTo>
                        <a:cubicBezTo>
                          <a:pt x="1556" y="10"/>
                          <a:pt x="1483" y="0"/>
                          <a:pt x="1410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0" name="Google Shape;10160;p64"/>
                  <p:cNvSpPr/>
                  <p:nvPr/>
                </p:nvSpPr>
                <p:spPr>
                  <a:xfrm>
                    <a:off x="3159131" y="2164148"/>
                    <a:ext cx="48526" cy="50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2" h="1985" extrusionOk="0">
                        <a:moveTo>
                          <a:pt x="1410" y="1"/>
                        </a:moveTo>
                        <a:cubicBezTo>
                          <a:pt x="1343" y="1"/>
                          <a:pt x="1276" y="9"/>
                          <a:pt x="1211" y="24"/>
                        </a:cubicBezTo>
                        <a:cubicBezTo>
                          <a:pt x="1087" y="44"/>
                          <a:pt x="976" y="96"/>
                          <a:pt x="885" y="174"/>
                        </a:cubicBezTo>
                        <a:cubicBezTo>
                          <a:pt x="507" y="441"/>
                          <a:pt x="240" y="943"/>
                          <a:pt x="116" y="1341"/>
                        </a:cubicBezTo>
                        <a:cubicBezTo>
                          <a:pt x="1" y="1713"/>
                          <a:pt x="281" y="1984"/>
                          <a:pt x="637" y="1984"/>
                        </a:cubicBezTo>
                        <a:cubicBezTo>
                          <a:pt x="704" y="1984"/>
                          <a:pt x="775" y="1974"/>
                          <a:pt x="846" y="1953"/>
                        </a:cubicBezTo>
                        <a:cubicBezTo>
                          <a:pt x="1198" y="1843"/>
                          <a:pt x="1498" y="1817"/>
                          <a:pt x="1719" y="1517"/>
                        </a:cubicBezTo>
                        <a:cubicBezTo>
                          <a:pt x="1895" y="1263"/>
                          <a:pt x="1921" y="911"/>
                          <a:pt x="1921" y="611"/>
                        </a:cubicBezTo>
                        <a:cubicBezTo>
                          <a:pt x="1915" y="546"/>
                          <a:pt x="1908" y="487"/>
                          <a:pt x="1889" y="428"/>
                        </a:cubicBezTo>
                        <a:cubicBezTo>
                          <a:pt x="1915" y="252"/>
                          <a:pt x="1804" y="76"/>
                          <a:pt x="1628" y="31"/>
                        </a:cubicBezTo>
                        <a:cubicBezTo>
                          <a:pt x="1556" y="10"/>
                          <a:pt x="1483" y="1"/>
                          <a:pt x="141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1" name="Google Shape;10161;p64"/>
                  <p:cNvSpPr/>
                  <p:nvPr/>
                </p:nvSpPr>
                <p:spPr>
                  <a:xfrm>
                    <a:off x="3159131" y="2217294"/>
                    <a:ext cx="48526" cy="50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2" h="1985" extrusionOk="0">
                        <a:moveTo>
                          <a:pt x="1410" y="1"/>
                        </a:moveTo>
                        <a:cubicBezTo>
                          <a:pt x="1343" y="1"/>
                          <a:pt x="1276" y="9"/>
                          <a:pt x="1211" y="24"/>
                        </a:cubicBezTo>
                        <a:cubicBezTo>
                          <a:pt x="1087" y="44"/>
                          <a:pt x="976" y="96"/>
                          <a:pt x="885" y="174"/>
                        </a:cubicBezTo>
                        <a:cubicBezTo>
                          <a:pt x="507" y="442"/>
                          <a:pt x="240" y="943"/>
                          <a:pt x="116" y="1341"/>
                        </a:cubicBezTo>
                        <a:cubicBezTo>
                          <a:pt x="1" y="1713"/>
                          <a:pt x="281" y="1984"/>
                          <a:pt x="637" y="1984"/>
                        </a:cubicBezTo>
                        <a:cubicBezTo>
                          <a:pt x="704" y="1984"/>
                          <a:pt x="775" y="1974"/>
                          <a:pt x="846" y="1954"/>
                        </a:cubicBezTo>
                        <a:cubicBezTo>
                          <a:pt x="1198" y="1843"/>
                          <a:pt x="1498" y="1817"/>
                          <a:pt x="1719" y="1517"/>
                        </a:cubicBezTo>
                        <a:cubicBezTo>
                          <a:pt x="1895" y="1263"/>
                          <a:pt x="1921" y="911"/>
                          <a:pt x="1921" y="611"/>
                        </a:cubicBezTo>
                        <a:cubicBezTo>
                          <a:pt x="1915" y="546"/>
                          <a:pt x="1908" y="487"/>
                          <a:pt x="1889" y="428"/>
                        </a:cubicBezTo>
                        <a:cubicBezTo>
                          <a:pt x="1915" y="253"/>
                          <a:pt x="1804" y="77"/>
                          <a:pt x="1628" y="31"/>
                        </a:cubicBezTo>
                        <a:cubicBezTo>
                          <a:pt x="1556" y="10"/>
                          <a:pt x="1483" y="1"/>
                          <a:pt x="141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2" name="Google Shape;10162;p64"/>
                  <p:cNvSpPr/>
                  <p:nvPr/>
                </p:nvSpPr>
                <p:spPr>
                  <a:xfrm>
                    <a:off x="3121916" y="2111532"/>
                    <a:ext cx="31585" cy="42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1" h="1695" extrusionOk="0">
                        <a:moveTo>
                          <a:pt x="457" y="0"/>
                        </a:moveTo>
                        <a:cubicBezTo>
                          <a:pt x="228" y="0"/>
                          <a:pt x="1" y="197"/>
                          <a:pt x="52" y="505"/>
                        </a:cubicBezTo>
                        <a:cubicBezTo>
                          <a:pt x="110" y="883"/>
                          <a:pt x="202" y="1600"/>
                          <a:pt x="658" y="1685"/>
                        </a:cubicBezTo>
                        <a:cubicBezTo>
                          <a:pt x="692" y="1691"/>
                          <a:pt x="727" y="1694"/>
                          <a:pt x="762" y="1694"/>
                        </a:cubicBezTo>
                        <a:cubicBezTo>
                          <a:pt x="906" y="1694"/>
                          <a:pt x="1047" y="1637"/>
                          <a:pt x="1121" y="1496"/>
                        </a:cubicBezTo>
                        <a:cubicBezTo>
                          <a:pt x="1251" y="1248"/>
                          <a:pt x="1160" y="1020"/>
                          <a:pt x="1036" y="772"/>
                        </a:cubicBezTo>
                        <a:cubicBezTo>
                          <a:pt x="958" y="616"/>
                          <a:pt x="892" y="453"/>
                          <a:pt x="834" y="290"/>
                        </a:cubicBezTo>
                        <a:cubicBezTo>
                          <a:pt x="763" y="89"/>
                          <a:pt x="610" y="0"/>
                          <a:pt x="457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3" name="Google Shape;10163;p64"/>
                  <p:cNvSpPr/>
                  <p:nvPr/>
                </p:nvSpPr>
                <p:spPr>
                  <a:xfrm>
                    <a:off x="3118760" y="2152635"/>
                    <a:ext cx="30524" cy="458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9" h="1816" extrusionOk="0">
                        <a:moveTo>
                          <a:pt x="261" y="0"/>
                        </a:moveTo>
                        <a:cubicBezTo>
                          <a:pt x="136" y="0"/>
                          <a:pt x="1" y="101"/>
                          <a:pt x="1" y="239"/>
                        </a:cubicBezTo>
                        <a:cubicBezTo>
                          <a:pt x="1" y="728"/>
                          <a:pt x="53" y="1464"/>
                          <a:pt x="516" y="1751"/>
                        </a:cubicBezTo>
                        <a:cubicBezTo>
                          <a:pt x="586" y="1795"/>
                          <a:pt x="659" y="1815"/>
                          <a:pt x="729" y="1815"/>
                        </a:cubicBezTo>
                        <a:cubicBezTo>
                          <a:pt x="988" y="1815"/>
                          <a:pt x="1208" y="1546"/>
                          <a:pt x="1141" y="1269"/>
                        </a:cubicBezTo>
                        <a:cubicBezTo>
                          <a:pt x="1089" y="1047"/>
                          <a:pt x="913" y="904"/>
                          <a:pt x="796" y="715"/>
                        </a:cubicBezTo>
                        <a:cubicBezTo>
                          <a:pt x="659" y="526"/>
                          <a:pt x="542" y="330"/>
                          <a:pt x="444" y="122"/>
                        </a:cubicBezTo>
                        <a:cubicBezTo>
                          <a:pt x="407" y="36"/>
                          <a:pt x="336" y="0"/>
                          <a:pt x="26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4" name="Google Shape;10164;p64"/>
                  <p:cNvSpPr/>
                  <p:nvPr/>
                </p:nvSpPr>
                <p:spPr>
                  <a:xfrm>
                    <a:off x="3111186" y="2198561"/>
                    <a:ext cx="37543" cy="43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" h="1711" extrusionOk="0">
                        <a:moveTo>
                          <a:pt x="275" y="0"/>
                        </a:moveTo>
                        <a:cubicBezTo>
                          <a:pt x="183" y="0"/>
                          <a:pt x="96" y="47"/>
                          <a:pt x="79" y="154"/>
                        </a:cubicBezTo>
                        <a:cubicBezTo>
                          <a:pt x="1" y="662"/>
                          <a:pt x="177" y="1073"/>
                          <a:pt x="477" y="1470"/>
                        </a:cubicBezTo>
                        <a:cubicBezTo>
                          <a:pt x="589" y="1614"/>
                          <a:pt x="744" y="1711"/>
                          <a:pt x="911" y="1711"/>
                        </a:cubicBezTo>
                        <a:cubicBezTo>
                          <a:pt x="986" y="1711"/>
                          <a:pt x="1064" y="1691"/>
                          <a:pt x="1142" y="1646"/>
                        </a:cubicBezTo>
                        <a:cubicBezTo>
                          <a:pt x="1389" y="1496"/>
                          <a:pt x="1487" y="1086"/>
                          <a:pt x="1239" y="884"/>
                        </a:cubicBezTo>
                        <a:cubicBezTo>
                          <a:pt x="952" y="662"/>
                          <a:pt x="698" y="395"/>
                          <a:pt x="490" y="102"/>
                        </a:cubicBezTo>
                        <a:cubicBezTo>
                          <a:pt x="444" y="37"/>
                          <a:pt x="357" y="0"/>
                          <a:pt x="275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5" name="Google Shape;10165;p64"/>
                  <p:cNvSpPr/>
                  <p:nvPr/>
                </p:nvSpPr>
                <p:spPr>
                  <a:xfrm>
                    <a:off x="3113812" y="2250924"/>
                    <a:ext cx="32620" cy="36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2" h="1427" extrusionOk="0">
                        <a:moveTo>
                          <a:pt x="192" y="1"/>
                        </a:moveTo>
                        <a:cubicBezTo>
                          <a:pt x="85" y="1"/>
                          <a:pt x="0" y="118"/>
                          <a:pt x="21" y="231"/>
                        </a:cubicBezTo>
                        <a:cubicBezTo>
                          <a:pt x="27" y="276"/>
                          <a:pt x="1" y="380"/>
                          <a:pt x="1" y="446"/>
                        </a:cubicBezTo>
                        <a:cubicBezTo>
                          <a:pt x="14" y="563"/>
                          <a:pt x="40" y="680"/>
                          <a:pt x="86" y="791"/>
                        </a:cubicBezTo>
                        <a:cubicBezTo>
                          <a:pt x="125" y="895"/>
                          <a:pt x="171" y="993"/>
                          <a:pt x="223" y="1091"/>
                        </a:cubicBezTo>
                        <a:cubicBezTo>
                          <a:pt x="353" y="1312"/>
                          <a:pt x="516" y="1397"/>
                          <a:pt x="764" y="1423"/>
                        </a:cubicBezTo>
                        <a:cubicBezTo>
                          <a:pt x="778" y="1425"/>
                          <a:pt x="792" y="1426"/>
                          <a:pt x="807" y="1426"/>
                        </a:cubicBezTo>
                        <a:cubicBezTo>
                          <a:pt x="964" y="1426"/>
                          <a:pt x="1129" y="1301"/>
                          <a:pt x="1200" y="1176"/>
                        </a:cubicBezTo>
                        <a:cubicBezTo>
                          <a:pt x="1292" y="1013"/>
                          <a:pt x="1292" y="817"/>
                          <a:pt x="1200" y="661"/>
                        </a:cubicBezTo>
                        <a:cubicBezTo>
                          <a:pt x="1142" y="543"/>
                          <a:pt x="1044" y="452"/>
                          <a:pt x="920" y="400"/>
                        </a:cubicBezTo>
                        <a:cubicBezTo>
                          <a:pt x="881" y="380"/>
                          <a:pt x="842" y="361"/>
                          <a:pt x="809" y="335"/>
                        </a:cubicBezTo>
                        <a:cubicBezTo>
                          <a:pt x="809" y="335"/>
                          <a:pt x="743" y="288"/>
                          <a:pt x="740" y="288"/>
                        </a:cubicBezTo>
                        <a:lnTo>
                          <a:pt x="740" y="288"/>
                        </a:lnTo>
                        <a:cubicBezTo>
                          <a:pt x="740" y="288"/>
                          <a:pt x="740" y="288"/>
                          <a:pt x="740" y="288"/>
                        </a:cubicBezTo>
                        <a:lnTo>
                          <a:pt x="740" y="288"/>
                        </a:lnTo>
                        <a:cubicBezTo>
                          <a:pt x="666" y="228"/>
                          <a:pt x="582" y="168"/>
                          <a:pt x="503" y="120"/>
                        </a:cubicBezTo>
                        <a:cubicBezTo>
                          <a:pt x="431" y="81"/>
                          <a:pt x="347" y="68"/>
                          <a:pt x="281" y="28"/>
                        </a:cubicBezTo>
                        <a:cubicBezTo>
                          <a:pt x="251" y="9"/>
                          <a:pt x="221" y="1"/>
                          <a:pt x="19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6" name="Google Shape;10166;p64"/>
                  <p:cNvSpPr/>
                  <p:nvPr/>
                </p:nvSpPr>
                <p:spPr>
                  <a:xfrm>
                    <a:off x="3179152" y="2275717"/>
                    <a:ext cx="75717" cy="613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2431" extrusionOk="0">
                        <a:moveTo>
                          <a:pt x="1501" y="0"/>
                        </a:moveTo>
                        <a:cubicBezTo>
                          <a:pt x="1115" y="0"/>
                          <a:pt x="732" y="77"/>
                          <a:pt x="372" y="259"/>
                        </a:cubicBezTo>
                        <a:cubicBezTo>
                          <a:pt x="66" y="415"/>
                          <a:pt x="1" y="735"/>
                          <a:pt x="85" y="1015"/>
                        </a:cubicBezTo>
                        <a:cubicBezTo>
                          <a:pt x="170" y="1673"/>
                          <a:pt x="561" y="2286"/>
                          <a:pt x="1265" y="2410"/>
                        </a:cubicBezTo>
                        <a:cubicBezTo>
                          <a:pt x="1347" y="2424"/>
                          <a:pt x="1426" y="2430"/>
                          <a:pt x="1502" y="2430"/>
                        </a:cubicBezTo>
                        <a:cubicBezTo>
                          <a:pt x="2309" y="2430"/>
                          <a:pt x="2785" y="1674"/>
                          <a:pt x="2934" y="917"/>
                        </a:cubicBezTo>
                        <a:cubicBezTo>
                          <a:pt x="2999" y="578"/>
                          <a:pt x="2842" y="259"/>
                          <a:pt x="2503" y="154"/>
                        </a:cubicBezTo>
                        <a:cubicBezTo>
                          <a:pt x="2174" y="58"/>
                          <a:pt x="1836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7" name="Google Shape;10167;p64"/>
                  <p:cNvSpPr/>
                  <p:nvPr/>
                </p:nvSpPr>
                <p:spPr>
                  <a:xfrm>
                    <a:off x="3103460" y="2303136"/>
                    <a:ext cx="46632" cy="1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7" h="4363" extrusionOk="0">
                        <a:moveTo>
                          <a:pt x="988" y="0"/>
                        </a:moveTo>
                        <a:cubicBezTo>
                          <a:pt x="718" y="0"/>
                          <a:pt x="455" y="139"/>
                          <a:pt x="366" y="470"/>
                        </a:cubicBezTo>
                        <a:cubicBezTo>
                          <a:pt x="40" y="1669"/>
                          <a:pt x="1" y="3103"/>
                          <a:pt x="483" y="4269"/>
                        </a:cubicBezTo>
                        <a:cubicBezTo>
                          <a:pt x="499" y="4331"/>
                          <a:pt x="551" y="4362"/>
                          <a:pt x="603" y="4362"/>
                        </a:cubicBezTo>
                        <a:cubicBezTo>
                          <a:pt x="656" y="4362"/>
                          <a:pt x="708" y="4331"/>
                          <a:pt x="724" y="4269"/>
                        </a:cubicBezTo>
                        <a:cubicBezTo>
                          <a:pt x="1180" y="3175"/>
                          <a:pt x="1219" y="1936"/>
                          <a:pt x="1656" y="822"/>
                        </a:cubicBezTo>
                        <a:cubicBezTo>
                          <a:pt x="1847" y="341"/>
                          <a:pt x="1410" y="0"/>
                          <a:pt x="98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8" name="Google Shape;10168;p64"/>
                  <p:cNvSpPr/>
                  <p:nvPr/>
                </p:nvSpPr>
                <p:spPr>
                  <a:xfrm>
                    <a:off x="3101314" y="2420915"/>
                    <a:ext cx="51985" cy="138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9" h="5479" extrusionOk="0">
                        <a:moveTo>
                          <a:pt x="1418" y="0"/>
                        </a:moveTo>
                        <a:cubicBezTo>
                          <a:pt x="1242" y="0"/>
                          <a:pt x="1060" y="81"/>
                          <a:pt x="933" y="263"/>
                        </a:cubicBezTo>
                        <a:cubicBezTo>
                          <a:pt x="33" y="1540"/>
                          <a:pt x="1" y="3997"/>
                          <a:pt x="861" y="5307"/>
                        </a:cubicBezTo>
                        <a:cubicBezTo>
                          <a:pt x="933" y="5418"/>
                          <a:pt x="1067" y="5478"/>
                          <a:pt x="1197" y="5478"/>
                        </a:cubicBezTo>
                        <a:cubicBezTo>
                          <a:pt x="1349" y="5478"/>
                          <a:pt x="1494" y="5396"/>
                          <a:pt x="1526" y="5216"/>
                        </a:cubicBezTo>
                        <a:cubicBezTo>
                          <a:pt x="1656" y="4525"/>
                          <a:pt x="1526" y="3821"/>
                          <a:pt x="1513" y="3117"/>
                        </a:cubicBezTo>
                        <a:cubicBezTo>
                          <a:pt x="1487" y="2257"/>
                          <a:pt x="1793" y="1521"/>
                          <a:pt x="1969" y="699"/>
                        </a:cubicBezTo>
                        <a:cubicBezTo>
                          <a:pt x="2058" y="279"/>
                          <a:pt x="1747" y="0"/>
                          <a:pt x="141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69" name="Google Shape;10169;p64"/>
                  <p:cNvSpPr/>
                  <p:nvPr/>
                </p:nvSpPr>
                <p:spPr>
                  <a:xfrm>
                    <a:off x="3153577" y="2340073"/>
                    <a:ext cx="54080" cy="195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2" h="7740" extrusionOk="0">
                        <a:moveTo>
                          <a:pt x="1063" y="1"/>
                        </a:moveTo>
                        <a:cubicBezTo>
                          <a:pt x="652" y="1"/>
                          <a:pt x="241" y="271"/>
                          <a:pt x="225" y="812"/>
                        </a:cubicBezTo>
                        <a:cubicBezTo>
                          <a:pt x="166" y="3009"/>
                          <a:pt x="238" y="5153"/>
                          <a:pt x="23" y="7343"/>
                        </a:cubicBezTo>
                        <a:cubicBezTo>
                          <a:pt x="1" y="7567"/>
                          <a:pt x="226" y="7739"/>
                          <a:pt x="436" y="7739"/>
                        </a:cubicBezTo>
                        <a:cubicBezTo>
                          <a:pt x="531" y="7739"/>
                          <a:pt x="623" y="7704"/>
                          <a:pt x="688" y="7623"/>
                        </a:cubicBezTo>
                        <a:cubicBezTo>
                          <a:pt x="2141" y="5818"/>
                          <a:pt x="1978" y="3002"/>
                          <a:pt x="1907" y="812"/>
                        </a:cubicBezTo>
                        <a:cubicBezTo>
                          <a:pt x="1887" y="271"/>
                          <a:pt x="1475" y="1"/>
                          <a:pt x="1063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0" name="Google Shape;10170;p64"/>
                  <p:cNvSpPr/>
                  <p:nvPr/>
                </p:nvSpPr>
                <p:spPr>
                  <a:xfrm>
                    <a:off x="3124037" y="2604843"/>
                    <a:ext cx="42138" cy="127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9" h="5044" extrusionOk="0">
                        <a:moveTo>
                          <a:pt x="786" y="1"/>
                        </a:moveTo>
                        <a:cubicBezTo>
                          <a:pt x="627" y="1"/>
                          <a:pt x="463" y="80"/>
                          <a:pt x="372" y="219"/>
                        </a:cubicBezTo>
                        <a:cubicBezTo>
                          <a:pt x="0" y="805"/>
                          <a:pt x="228" y="1679"/>
                          <a:pt x="320" y="2324"/>
                        </a:cubicBezTo>
                        <a:cubicBezTo>
                          <a:pt x="443" y="3171"/>
                          <a:pt x="567" y="4253"/>
                          <a:pt x="1089" y="4950"/>
                        </a:cubicBezTo>
                        <a:cubicBezTo>
                          <a:pt x="1131" y="5011"/>
                          <a:pt x="1198" y="5043"/>
                          <a:pt x="1263" y="5043"/>
                        </a:cubicBezTo>
                        <a:cubicBezTo>
                          <a:pt x="1338" y="5043"/>
                          <a:pt x="1410" y="4999"/>
                          <a:pt x="1434" y="4905"/>
                        </a:cubicBezTo>
                        <a:cubicBezTo>
                          <a:pt x="1669" y="4155"/>
                          <a:pt x="1473" y="3223"/>
                          <a:pt x="1395" y="2454"/>
                        </a:cubicBezTo>
                        <a:cubicBezTo>
                          <a:pt x="1323" y="1750"/>
                          <a:pt x="1486" y="857"/>
                          <a:pt x="1154" y="219"/>
                        </a:cubicBezTo>
                        <a:cubicBezTo>
                          <a:pt x="1076" y="68"/>
                          <a:pt x="933" y="1"/>
                          <a:pt x="786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1" name="Google Shape;10171;p64"/>
                  <p:cNvSpPr/>
                  <p:nvPr/>
                </p:nvSpPr>
                <p:spPr>
                  <a:xfrm>
                    <a:off x="3156682" y="2559398"/>
                    <a:ext cx="40446" cy="181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2" h="7175" extrusionOk="0">
                        <a:moveTo>
                          <a:pt x="526" y="1"/>
                        </a:moveTo>
                        <a:cubicBezTo>
                          <a:pt x="257" y="1"/>
                          <a:pt x="1" y="269"/>
                          <a:pt x="17" y="533"/>
                        </a:cubicBezTo>
                        <a:cubicBezTo>
                          <a:pt x="24" y="728"/>
                          <a:pt x="43" y="911"/>
                          <a:pt x="193" y="1054"/>
                        </a:cubicBezTo>
                        <a:cubicBezTo>
                          <a:pt x="343" y="1204"/>
                          <a:pt x="369" y="1380"/>
                          <a:pt x="428" y="1628"/>
                        </a:cubicBezTo>
                        <a:cubicBezTo>
                          <a:pt x="597" y="2292"/>
                          <a:pt x="591" y="3009"/>
                          <a:pt x="584" y="3694"/>
                        </a:cubicBezTo>
                        <a:cubicBezTo>
                          <a:pt x="578" y="4339"/>
                          <a:pt x="552" y="4991"/>
                          <a:pt x="519" y="5636"/>
                        </a:cubicBezTo>
                        <a:cubicBezTo>
                          <a:pt x="493" y="6112"/>
                          <a:pt x="363" y="6692"/>
                          <a:pt x="597" y="7122"/>
                        </a:cubicBezTo>
                        <a:cubicBezTo>
                          <a:pt x="620" y="7156"/>
                          <a:pt x="657" y="7174"/>
                          <a:pt x="695" y="7174"/>
                        </a:cubicBezTo>
                        <a:cubicBezTo>
                          <a:pt x="723" y="7174"/>
                          <a:pt x="751" y="7164"/>
                          <a:pt x="773" y="7141"/>
                        </a:cubicBezTo>
                        <a:cubicBezTo>
                          <a:pt x="1119" y="6855"/>
                          <a:pt x="1164" y="6353"/>
                          <a:pt x="1262" y="5942"/>
                        </a:cubicBezTo>
                        <a:cubicBezTo>
                          <a:pt x="1419" y="5277"/>
                          <a:pt x="1484" y="4587"/>
                          <a:pt x="1549" y="3915"/>
                        </a:cubicBezTo>
                        <a:cubicBezTo>
                          <a:pt x="1601" y="3283"/>
                          <a:pt x="1588" y="2657"/>
                          <a:pt x="1529" y="2025"/>
                        </a:cubicBezTo>
                        <a:cubicBezTo>
                          <a:pt x="1484" y="1576"/>
                          <a:pt x="1217" y="982"/>
                          <a:pt x="1204" y="637"/>
                        </a:cubicBezTo>
                        <a:cubicBezTo>
                          <a:pt x="1184" y="350"/>
                          <a:pt x="1028" y="174"/>
                          <a:pt x="767" y="70"/>
                        </a:cubicBezTo>
                        <a:lnTo>
                          <a:pt x="676" y="31"/>
                        </a:lnTo>
                        <a:cubicBezTo>
                          <a:pt x="626" y="10"/>
                          <a:pt x="576" y="1"/>
                          <a:pt x="526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2" name="Google Shape;10172;p64"/>
                  <p:cNvSpPr/>
                  <p:nvPr/>
                </p:nvSpPr>
                <p:spPr>
                  <a:xfrm>
                    <a:off x="3387773" y="2207549"/>
                    <a:ext cx="65871" cy="115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9" h="4562" extrusionOk="0">
                        <a:moveTo>
                          <a:pt x="427" y="0"/>
                        </a:moveTo>
                        <a:cubicBezTo>
                          <a:pt x="153" y="0"/>
                          <a:pt x="1" y="379"/>
                          <a:pt x="197" y="593"/>
                        </a:cubicBezTo>
                        <a:cubicBezTo>
                          <a:pt x="810" y="1251"/>
                          <a:pt x="1292" y="1746"/>
                          <a:pt x="1625" y="2613"/>
                        </a:cubicBezTo>
                        <a:cubicBezTo>
                          <a:pt x="1879" y="3272"/>
                          <a:pt x="2094" y="3923"/>
                          <a:pt x="2440" y="4536"/>
                        </a:cubicBezTo>
                        <a:cubicBezTo>
                          <a:pt x="2450" y="4554"/>
                          <a:pt x="2466" y="4562"/>
                          <a:pt x="2481" y="4562"/>
                        </a:cubicBezTo>
                        <a:cubicBezTo>
                          <a:pt x="2506" y="4562"/>
                          <a:pt x="2531" y="4542"/>
                          <a:pt x="2531" y="4510"/>
                        </a:cubicBezTo>
                        <a:cubicBezTo>
                          <a:pt x="2609" y="3030"/>
                          <a:pt x="2179" y="573"/>
                          <a:pt x="536" y="19"/>
                        </a:cubicBezTo>
                        <a:cubicBezTo>
                          <a:pt x="498" y="6"/>
                          <a:pt x="462" y="0"/>
                          <a:pt x="427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3" name="Google Shape;10173;p64"/>
                  <p:cNvSpPr/>
                  <p:nvPr/>
                </p:nvSpPr>
                <p:spPr>
                  <a:xfrm>
                    <a:off x="3392746" y="2248172"/>
                    <a:ext cx="37997" cy="63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5" h="2512" extrusionOk="0">
                        <a:moveTo>
                          <a:pt x="251" y="1"/>
                        </a:moveTo>
                        <a:cubicBezTo>
                          <a:pt x="147" y="1"/>
                          <a:pt x="56" y="109"/>
                          <a:pt x="46" y="209"/>
                        </a:cubicBezTo>
                        <a:cubicBezTo>
                          <a:pt x="0" y="652"/>
                          <a:pt x="222" y="1096"/>
                          <a:pt x="405" y="1487"/>
                        </a:cubicBezTo>
                        <a:cubicBezTo>
                          <a:pt x="581" y="1884"/>
                          <a:pt x="861" y="2230"/>
                          <a:pt x="1219" y="2484"/>
                        </a:cubicBezTo>
                        <a:cubicBezTo>
                          <a:pt x="1246" y="2503"/>
                          <a:pt x="1274" y="2512"/>
                          <a:pt x="1302" y="2512"/>
                        </a:cubicBezTo>
                        <a:cubicBezTo>
                          <a:pt x="1406" y="2512"/>
                          <a:pt x="1504" y="2396"/>
                          <a:pt x="1473" y="2288"/>
                        </a:cubicBezTo>
                        <a:cubicBezTo>
                          <a:pt x="1324" y="1845"/>
                          <a:pt x="1154" y="1408"/>
                          <a:pt x="965" y="985"/>
                        </a:cubicBezTo>
                        <a:cubicBezTo>
                          <a:pt x="809" y="633"/>
                          <a:pt x="659" y="274"/>
                          <a:pt x="346" y="33"/>
                        </a:cubicBezTo>
                        <a:cubicBezTo>
                          <a:pt x="314" y="11"/>
                          <a:pt x="282" y="1"/>
                          <a:pt x="251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4" name="Google Shape;10174;p64"/>
                  <p:cNvSpPr/>
                  <p:nvPr/>
                </p:nvSpPr>
                <p:spPr>
                  <a:xfrm>
                    <a:off x="3326598" y="2078231"/>
                    <a:ext cx="68522" cy="102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4" h="4063" extrusionOk="0">
                        <a:moveTo>
                          <a:pt x="987" y="0"/>
                        </a:moveTo>
                        <a:cubicBezTo>
                          <a:pt x="913" y="0"/>
                          <a:pt x="836" y="10"/>
                          <a:pt x="756" y="32"/>
                        </a:cubicBezTo>
                        <a:cubicBezTo>
                          <a:pt x="346" y="149"/>
                          <a:pt x="0" y="644"/>
                          <a:pt x="163" y="1081"/>
                        </a:cubicBezTo>
                        <a:cubicBezTo>
                          <a:pt x="548" y="2085"/>
                          <a:pt x="913" y="3362"/>
                          <a:pt x="1851" y="3988"/>
                        </a:cubicBezTo>
                        <a:cubicBezTo>
                          <a:pt x="1929" y="4039"/>
                          <a:pt x="2019" y="4062"/>
                          <a:pt x="2111" y="4062"/>
                        </a:cubicBezTo>
                        <a:cubicBezTo>
                          <a:pt x="2404" y="4062"/>
                          <a:pt x="2714" y="3825"/>
                          <a:pt x="2679" y="3512"/>
                        </a:cubicBezTo>
                        <a:cubicBezTo>
                          <a:pt x="2568" y="2554"/>
                          <a:pt x="2164" y="1524"/>
                          <a:pt x="1806" y="625"/>
                        </a:cubicBezTo>
                        <a:cubicBezTo>
                          <a:pt x="1664" y="265"/>
                          <a:pt x="1367" y="0"/>
                          <a:pt x="987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5" name="Google Shape;10175;p64"/>
                  <p:cNvSpPr/>
                  <p:nvPr/>
                </p:nvSpPr>
                <p:spPr>
                  <a:xfrm>
                    <a:off x="3274588" y="1960300"/>
                    <a:ext cx="73571" cy="7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4" h="3133" extrusionOk="0">
                        <a:moveTo>
                          <a:pt x="958" y="1"/>
                        </a:moveTo>
                        <a:cubicBezTo>
                          <a:pt x="697" y="1"/>
                          <a:pt x="444" y="91"/>
                          <a:pt x="236" y="310"/>
                        </a:cubicBezTo>
                        <a:cubicBezTo>
                          <a:pt x="1" y="551"/>
                          <a:pt x="53" y="949"/>
                          <a:pt x="340" y="1118"/>
                        </a:cubicBezTo>
                        <a:cubicBezTo>
                          <a:pt x="646" y="1307"/>
                          <a:pt x="965" y="1209"/>
                          <a:pt x="1278" y="1333"/>
                        </a:cubicBezTo>
                        <a:cubicBezTo>
                          <a:pt x="1467" y="1424"/>
                          <a:pt x="1630" y="1555"/>
                          <a:pt x="1754" y="1724"/>
                        </a:cubicBezTo>
                        <a:cubicBezTo>
                          <a:pt x="1930" y="1939"/>
                          <a:pt x="2106" y="2102"/>
                          <a:pt x="2223" y="2343"/>
                        </a:cubicBezTo>
                        <a:cubicBezTo>
                          <a:pt x="2341" y="2578"/>
                          <a:pt x="2445" y="2819"/>
                          <a:pt x="2569" y="3047"/>
                        </a:cubicBezTo>
                        <a:cubicBezTo>
                          <a:pt x="2600" y="3106"/>
                          <a:pt x="2661" y="3133"/>
                          <a:pt x="2722" y="3133"/>
                        </a:cubicBezTo>
                        <a:cubicBezTo>
                          <a:pt x="2817" y="3133"/>
                          <a:pt x="2913" y="3069"/>
                          <a:pt x="2901" y="2962"/>
                        </a:cubicBezTo>
                        <a:cubicBezTo>
                          <a:pt x="2862" y="2610"/>
                          <a:pt x="2803" y="2259"/>
                          <a:pt x="2725" y="1913"/>
                        </a:cubicBezTo>
                        <a:cubicBezTo>
                          <a:pt x="2634" y="1535"/>
                          <a:pt x="2647" y="1209"/>
                          <a:pt x="2419" y="864"/>
                        </a:cubicBezTo>
                        <a:cubicBezTo>
                          <a:pt x="2125" y="419"/>
                          <a:pt x="1521" y="1"/>
                          <a:pt x="958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6" name="Google Shape;10176;p64"/>
                  <p:cNvSpPr/>
                  <p:nvPr/>
                </p:nvSpPr>
                <p:spPr>
                  <a:xfrm>
                    <a:off x="3208642" y="2004306"/>
                    <a:ext cx="112048" cy="95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8" h="3790" extrusionOk="0">
                        <a:moveTo>
                          <a:pt x="2084" y="0"/>
                        </a:moveTo>
                        <a:cubicBezTo>
                          <a:pt x="703" y="0"/>
                          <a:pt x="1" y="2377"/>
                          <a:pt x="1088" y="3357"/>
                        </a:cubicBezTo>
                        <a:cubicBezTo>
                          <a:pt x="1421" y="3658"/>
                          <a:pt x="1810" y="3790"/>
                          <a:pt x="2199" y="3790"/>
                        </a:cubicBezTo>
                        <a:cubicBezTo>
                          <a:pt x="2967" y="3790"/>
                          <a:pt x="3733" y="3275"/>
                          <a:pt x="4066" y="2523"/>
                        </a:cubicBezTo>
                        <a:cubicBezTo>
                          <a:pt x="4307" y="1982"/>
                          <a:pt x="4438" y="1382"/>
                          <a:pt x="4073" y="854"/>
                        </a:cubicBezTo>
                        <a:cubicBezTo>
                          <a:pt x="3897" y="600"/>
                          <a:pt x="3050" y="92"/>
                          <a:pt x="2215" y="7"/>
                        </a:cubicBezTo>
                        <a:cubicBezTo>
                          <a:pt x="2171" y="2"/>
                          <a:pt x="2127" y="0"/>
                          <a:pt x="2084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7" name="Google Shape;10177;p64"/>
                  <p:cNvSpPr/>
                  <p:nvPr/>
                </p:nvSpPr>
                <p:spPr>
                  <a:xfrm>
                    <a:off x="3231894" y="1962345"/>
                    <a:ext cx="34816" cy="27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9" h="1090" extrusionOk="0">
                        <a:moveTo>
                          <a:pt x="983" y="0"/>
                        </a:moveTo>
                        <a:cubicBezTo>
                          <a:pt x="954" y="0"/>
                          <a:pt x="925" y="5"/>
                          <a:pt x="897" y="14"/>
                        </a:cubicBezTo>
                        <a:cubicBezTo>
                          <a:pt x="727" y="66"/>
                          <a:pt x="643" y="164"/>
                          <a:pt x="506" y="255"/>
                        </a:cubicBezTo>
                        <a:cubicBezTo>
                          <a:pt x="382" y="333"/>
                          <a:pt x="271" y="418"/>
                          <a:pt x="180" y="522"/>
                        </a:cubicBezTo>
                        <a:cubicBezTo>
                          <a:pt x="0" y="721"/>
                          <a:pt x="104" y="1089"/>
                          <a:pt x="399" y="1089"/>
                        </a:cubicBezTo>
                        <a:cubicBezTo>
                          <a:pt x="404" y="1089"/>
                          <a:pt x="409" y="1089"/>
                          <a:pt x="414" y="1089"/>
                        </a:cubicBezTo>
                        <a:cubicBezTo>
                          <a:pt x="656" y="1083"/>
                          <a:pt x="903" y="1070"/>
                          <a:pt x="1144" y="1037"/>
                        </a:cubicBezTo>
                        <a:cubicBezTo>
                          <a:pt x="1275" y="1004"/>
                          <a:pt x="1359" y="887"/>
                          <a:pt x="1359" y="757"/>
                        </a:cubicBezTo>
                        <a:cubicBezTo>
                          <a:pt x="1366" y="639"/>
                          <a:pt x="1353" y="522"/>
                          <a:pt x="1327" y="405"/>
                        </a:cubicBezTo>
                        <a:cubicBezTo>
                          <a:pt x="1378" y="200"/>
                          <a:pt x="1181" y="0"/>
                          <a:pt x="983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8" name="Google Shape;10178;p64"/>
                  <p:cNvSpPr/>
                  <p:nvPr/>
                </p:nvSpPr>
                <p:spPr>
                  <a:xfrm>
                    <a:off x="3213716" y="1922782"/>
                    <a:ext cx="36887" cy="56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1" h="2238" extrusionOk="0">
                        <a:moveTo>
                          <a:pt x="1211" y="0"/>
                        </a:moveTo>
                        <a:cubicBezTo>
                          <a:pt x="1200" y="0"/>
                          <a:pt x="1188" y="6"/>
                          <a:pt x="1180" y="17"/>
                        </a:cubicBezTo>
                        <a:cubicBezTo>
                          <a:pt x="1164" y="14"/>
                          <a:pt x="1148" y="12"/>
                          <a:pt x="1131" y="12"/>
                        </a:cubicBezTo>
                        <a:cubicBezTo>
                          <a:pt x="1109" y="12"/>
                          <a:pt x="1086" y="15"/>
                          <a:pt x="1063" y="23"/>
                        </a:cubicBezTo>
                        <a:cubicBezTo>
                          <a:pt x="202" y="277"/>
                          <a:pt x="0" y="1300"/>
                          <a:pt x="157" y="2063"/>
                        </a:cubicBezTo>
                        <a:cubicBezTo>
                          <a:pt x="181" y="2182"/>
                          <a:pt x="278" y="2237"/>
                          <a:pt x="379" y="2237"/>
                        </a:cubicBezTo>
                        <a:cubicBezTo>
                          <a:pt x="465" y="2237"/>
                          <a:pt x="555" y="2197"/>
                          <a:pt x="607" y="2122"/>
                        </a:cubicBezTo>
                        <a:cubicBezTo>
                          <a:pt x="939" y="1626"/>
                          <a:pt x="1226" y="1092"/>
                          <a:pt x="1265" y="512"/>
                        </a:cubicBezTo>
                        <a:cubicBezTo>
                          <a:pt x="1460" y="401"/>
                          <a:pt x="1408" y="127"/>
                          <a:pt x="1245" y="43"/>
                        </a:cubicBezTo>
                        <a:lnTo>
                          <a:pt x="1245" y="30"/>
                        </a:lnTo>
                        <a:cubicBezTo>
                          <a:pt x="1241" y="11"/>
                          <a:pt x="1227" y="0"/>
                          <a:pt x="121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79" name="Google Shape;10179;p64"/>
                  <p:cNvSpPr/>
                  <p:nvPr/>
                </p:nvSpPr>
                <p:spPr>
                  <a:xfrm>
                    <a:off x="3223260" y="2111002"/>
                    <a:ext cx="48677" cy="50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8" h="1984" extrusionOk="0">
                        <a:moveTo>
                          <a:pt x="518" y="0"/>
                        </a:moveTo>
                        <a:cubicBezTo>
                          <a:pt x="445" y="0"/>
                          <a:pt x="372" y="10"/>
                          <a:pt x="300" y="31"/>
                        </a:cubicBezTo>
                        <a:cubicBezTo>
                          <a:pt x="124" y="76"/>
                          <a:pt x="13" y="252"/>
                          <a:pt x="39" y="435"/>
                        </a:cubicBezTo>
                        <a:cubicBezTo>
                          <a:pt x="20" y="487"/>
                          <a:pt x="13" y="545"/>
                          <a:pt x="7" y="611"/>
                        </a:cubicBezTo>
                        <a:cubicBezTo>
                          <a:pt x="0" y="910"/>
                          <a:pt x="33" y="1262"/>
                          <a:pt x="209" y="1517"/>
                        </a:cubicBezTo>
                        <a:cubicBezTo>
                          <a:pt x="431" y="1816"/>
                          <a:pt x="730" y="1842"/>
                          <a:pt x="1082" y="1953"/>
                        </a:cubicBezTo>
                        <a:cubicBezTo>
                          <a:pt x="1153" y="1974"/>
                          <a:pt x="1224" y="1984"/>
                          <a:pt x="1291" y="1984"/>
                        </a:cubicBezTo>
                        <a:cubicBezTo>
                          <a:pt x="1647" y="1984"/>
                          <a:pt x="1927" y="1713"/>
                          <a:pt x="1812" y="1341"/>
                        </a:cubicBezTo>
                        <a:cubicBezTo>
                          <a:pt x="1688" y="943"/>
                          <a:pt x="1421" y="441"/>
                          <a:pt x="1043" y="181"/>
                        </a:cubicBezTo>
                        <a:cubicBezTo>
                          <a:pt x="952" y="96"/>
                          <a:pt x="841" y="44"/>
                          <a:pt x="717" y="24"/>
                        </a:cubicBezTo>
                        <a:cubicBezTo>
                          <a:pt x="652" y="9"/>
                          <a:pt x="585" y="0"/>
                          <a:pt x="51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0" name="Google Shape;10180;p64"/>
                  <p:cNvSpPr/>
                  <p:nvPr/>
                </p:nvSpPr>
                <p:spPr>
                  <a:xfrm>
                    <a:off x="3223260" y="2164148"/>
                    <a:ext cx="48677" cy="50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8" h="1985" extrusionOk="0">
                        <a:moveTo>
                          <a:pt x="518" y="1"/>
                        </a:moveTo>
                        <a:cubicBezTo>
                          <a:pt x="445" y="1"/>
                          <a:pt x="372" y="10"/>
                          <a:pt x="300" y="31"/>
                        </a:cubicBezTo>
                        <a:cubicBezTo>
                          <a:pt x="124" y="76"/>
                          <a:pt x="13" y="252"/>
                          <a:pt x="39" y="428"/>
                        </a:cubicBezTo>
                        <a:cubicBezTo>
                          <a:pt x="20" y="487"/>
                          <a:pt x="13" y="546"/>
                          <a:pt x="7" y="611"/>
                        </a:cubicBezTo>
                        <a:cubicBezTo>
                          <a:pt x="0" y="911"/>
                          <a:pt x="33" y="1263"/>
                          <a:pt x="209" y="1517"/>
                        </a:cubicBezTo>
                        <a:cubicBezTo>
                          <a:pt x="431" y="1817"/>
                          <a:pt x="730" y="1843"/>
                          <a:pt x="1082" y="1953"/>
                        </a:cubicBezTo>
                        <a:cubicBezTo>
                          <a:pt x="1153" y="1974"/>
                          <a:pt x="1224" y="1984"/>
                          <a:pt x="1291" y="1984"/>
                        </a:cubicBezTo>
                        <a:cubicBezTo>
                          <a:pt x="1647" y="1984"/>
                          <a:pt x="1927" y="1713"/>
                          <a:pt x="1812" y="1341"/>
                        </a:cubicBezTo>
                        <a:cubicBezTo>
                          <a:pt x="1688" y="943"/>
                          <a:pt x="1421" y="441"/>
                          <a:pt x="1043" y="174"/>
                        </a:cubicBezTo>
                        <a:cubicBezTo>
                          <a:pt x="952" y="96"/>
                          <a:pt x="841" y="44"/>
                          <a:pt x="717" y="24"/>
                        </a:cubicBezTo>
                        <a:cubicBezTo>
                          <a:pt x="652" y="9"/>
                          <a:pt x="585" y="1"/>
                          <a:pt x="518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1" name="Google Shape;10181;p64"/>
                  <p:cNvSpPr/>
                  <p:nvPr/>
                </p:nvSpPr>
                <p:spPr>
                  <a:xfrm>
                    <a:off x="3223260" y="2217294"/>
                    <a:ext cx="48677" cy="50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8" h="1985" extrusionOk="0">
                        <a:moveTo>
                          <a:pt x="518" y="1"/>
                        </a:moveTo>
                        <a:cubicBezTo>
                          <a:pt x="445" y="1"/>
                          <a:pt x="372" y="10"/>
                          <a:pt x="300" y="31"/>
                        </a:cubicBezTo>
                        <a:cubicBezTo>
                          <a:pt x="124" y="77"/>
                          <a:pt x="13" y="253"/>
                          <a:pt x="39" y="428"/>
                        </a:cubicBezTo>
                        <a:cubicBezTo>
                          <a:pt x="20" y="487"/>
                          <a:pt x="13" y="546"/>
                          <a:pt x="7" y="611"/>
                        </a:cubicBezTo>
                        <a:cubicBezTo>
                          <a:pt x="0" y="911"/>
                          <a:pt x="33" y="1263"/>
                          <a:pt x="209" y="1517"/>
                        </a:cubicBezTo>
                        <a:cubicBezTo>
                          <a:pt x="431" y="1817"/>
                          <a:pt x="730" y="1843"/>
                          <a:pt x="1082" y="1954"/>
                        </a:cubicBezTo>
                        <a:cubicBezTo>
                          <a:pt x="1153" y="1974"/>
                          <a:pt x="1224" y="1984"/>
                          <a:pt x="1291" y="1984"/>
                        </a:cubicBezTo>
                        <a:cubicBezTo>
                          <a:pt x="1647" y="1984"/>
                          <a:pt x="1927" y="1713"/>
                          <a:pt x="1812" y="1341"/>
                        </a:cubicBezTo>
                        <a:cubicBezTo>
                          <a:pt x="1688" y="943"/>
                          <a:pt x="1421" y="442"/>
                          <a:pt x="1043" y="174"/>
                        </a:cubicBezTo>
                        <a:cubicBezTo>
                          <a:pt x="952" y="96"/>
                          <a:pt x="841" y="44"/>
                          <a:pt x="717" y="24"/>
                        </a:cubicBezTo>
                        <a:cubicBezTo>
                          <a:pt x="652" y="9"/>
                          <a:pt x="585" y="1"/>
                          <a:pt x="518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2" name="Google Shape;10182;p64"/>
                  <p:cNvSpPr/>
                  <p:nvPr/>
                </p:nvSpPr>
                <p:spPr>
                  <a:xfrm>
                    <a:off x="3277567" y="2111532"/>
                    <a:ext cx="31585" cy="42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1" h="1695" extrusionOk="0">
                        <a:moveTo>
                          <a:pt x="794" y="0"/>
                        </a:moveTo>
                        <a:cubicBezTo>
                          <a:pt x="641" y="0"/>
                          <a:pt x="488" y="89"/>
                          <a:pt x="417" y="290"/>
                        </a:cubicBezTo>
                        <a:cubicBezTo>
                          <a:pt x="359" y="453"/>
                          <a:pt x="287" y="616"/>
                          <a:pt x="209" y="772"/>
                        </a:cubicBezTo>
                        <a:cubicBezTo>
                          <a:pt x="91" y="1020"/>
                          <a:pt x="0" y="1248"/>
                          <a:pt x="131" y="1496"/>
                        </a:cubicBezTo>
                        <a:cubicBezTo>
                          <a:pt x="204" y="1637"/>
                          <a:pt x="341" y="1694"/>
                          <a:pt x="483" y="1694"/>
                        </a:cubicBezTo>
                        <a:cubicBezTo>
                          <a:pt x="517" y="1694"/>
                          <a:pt x="552" y="1691"/>
                          <a:pt x="587" y="1685"/>
                        </a:cubicBezTo>
                        <a:cubicBezTo>
                          <a:pt x="1050" y="1600"/>
                          <a:pt x="1141" y="883"/>
                          <a:pt x="1199" y="505"/>
                        </a:cubicBezTo>
                        <a:cubicBezTo>
                          <a:pt x="1250" y="197"/>
                          <a:pt x="1023" y="0"/>
                          <a:pt x="794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3" name="Google Shape;10183;p64"/>
                  <p:cNvSpPr/>
                  <p:nvPr/>
                </p:nvSpPr>
                <p:spPr>
                  <a:xfrm>
                    <a:off x="3281632" y="2152635"/>
                    <a:ext cx="30499" cy="458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8" h="1816" extrusionOk="0">
                        <a:moveTo>
                          <a:pt x="951" y="0"/>
                        </a:moveTo>
                        <a:cubicBezTo>
                          <a:pt x="876" y="0"/>
                          <a:pt x="804" y="36"/>
                          <a:pt x="765" y="122"/>
                        </a:cubicBezTo>
                        <a:cubicBezTo>
                          <a:pt x="667" y="330"/>
                          <a:pt x="556" y="526"/>
                          <a:pt x="419" y="715"/>
                        </a:cubicBezTo>
                        <a:cubicBezTo>
                          <a:pt x="295" y="904"/>
                          <a:pt x="126" y="1047"/>
                          <a:pt x="67" y="1269"/>
                        </a:cubicBezTo>
                        <a:cubicBezTo>
                          <a:pt x="1" y="1546"/>
                          <a:pt x="225" y="1815"/>
                          <a:pt x="486" y="1815"/>
                        </a:cubicBezTo>
                        <a:cubicBezTo>
                          <a:pt x="556" y="1815"/>
                          <a:pt x="629" y="1795"/>
                          <a:pt x="700" y="1751"/>
                        </a:cubicBezTo>
                        <a:cubicBezTo>
                          <a:pt x="1162" y="1464"/>
                          <a:pt x="1208" y="728"/>
                          <a:pt x="1208" y="239"/>
                        </a:cubicBezTo>
                        <a:cubicBezTo>
                          <a:pt x="1208" y="101"/>
                          <a:pt x="1075" y="0"/>
                          <a:pt x="95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4" name="Google Shape;10184;p64"/>
                  <p:cNvSpPr/>
                  <p:nvPr/>
                </p:nvSpPr>
                <p:spPr>
                  <a:xfrm>
                    <a:off x="3282339" y="2198561"/>
                    <a:ext cx="37366" cy="43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" h="1711" extrusionOk="0">
                        <a:moveTo>
                          <a:pt x="1209" y="0"/>
                        </a:moveTo>
                        <a:cubicBezTo>
                          <a:pt x="1128" y="0"/>
                          <a:pt x="1043" y="37"/>
                          <a:pt x="997" y="102"/>
                        </a:cubicBezTo>
                        <a:cubicBezTo>
                          <a:pt x="782" y="395"/>
                          <a:pt x="528" y="662"/>
                          <a:pt x="241" y="884"/>
                        </a:cubicBezTo>
                        <a:cubicBezTo>
                          <a:pt x="0" y="1086"/>
                          <a:pt x="91" y="1496"/>
                          <a:pt x="339" y="1646"/>
                        </a:cubicBezTo>
                        <a:cubicBezTo>
                          <a:pt x="416" y="1691"/>
                          <a:pt x="494" y="1711"/>
                          <a:pt x="570" y="1711"/>
                        </a:cubicBezTo>
                        <a:cubicBezTo>
                          <a:pt x="737" y="1711"/>
                          <a:pt x="892" y="1614"/>
                          <a:pt x="1004" y="1470"/>
                        </a:cubicBezTo>
                        <a:cubicBezTo>
                          <a:pt x="1304" y="1073"/>
                          <a:pt x="1480" y="662"/>
                          <a:pt x="1401" y="154"/>
                        </a:cubicBezTo>
                        <a:cubicBezTo>
                          <a:pt x="1384" y="47"/>
                          <a:pt x="1299" y="0"/>
                          <a:pt x="1209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5" name="Google Shape;10185;p64"/>
                  <p:cNvSpPr/>
                  <p:nvPr/>
                </p:nvSpPr>
                <p:spPr>
                  <a:xfrm>
                    <a:off x="3284636" y="2250924"/>
                    <a:ext cx="32595" cy="36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" h="1427" extrusionOk="0">
                        <a:moveTo>
                          <a:pt x="1100" y="1"/>
                        </a:moveTo>
                        <a:cubicBezTo>
                          <a:pt x="1071" y="1"/>
                          <a:pt x="1041" y="9"/>
                          <a:pt x="1011" y="28"/>
                        </a:cubicBezTo>
                        <a:cubicBezTo>
                          <a:pt x="939" y="68"/>
                          <a:pt x="861" y="81"/>
                          <a:pt x="789" y="120"/>
                        </a:cubicBezTo>
                        <a:cubicBezTo>
                          <a:pt x="704" y="168"/>
                          <a:pt x="625" y="228"/>
                          <a:pt x="552" y="288"/>
                        </a:cubicBezTo>
                        <a:lnTo>
                          <a:pt x="552" y="288"/>
                        </a:lnTo>
                        <a:cubicBezTo>
                          <a:pt x="552" y="288"/>
                          <a:pt x="552" y="288"/>
                          <a:pt x="552" y="288"/>
                        </a:cubicBezTo>
                        <a:lnTo>
                          <a:pt x="552" y="288"/>
                        </a:lnTo>
                        <a:cubicBezTo>
                          <a:pt x="549" y="288"/>
                          <a:pt x="483" y="335"/>
                          <a:pt x="483" y="335"/>
                        </a:cubicBezTo>
                        <a:cubicBezTo>
                          <a:pt x="444" y="361"/>
                          <a:pt x="411" y="380"/>
                          <a:pt x="372" y="400"/>
                        </a:cubicBezTo>
                        <a:cubicBezTo>
                          <a:pt x="248" y="452"/>
                          <a:pt x="150" y="543"/>
                          <a:pt x="85" y="661"/>
                        </a:cubicBezTo>
                        <a:cubicBezTo>
                          <a:pt x="0" y="817"/>
                          <a:pt x="0" y="1013"/>
                          <a:pt x="85" y="1176"/>
                        </a:cubicBezTo>
                        <a:cubicBezTo>
                          <a:pt x="163" y="1301"/>
                          <a:pt x="323" y="1426"/>
                          <a:pt x="484" y="1426"/>
                        </a:cubicBezTo>
                        <a:cubicBezTo>
                          <a:pt x="499" y="1426"/>
                          <a:pt x="514" y="1425"/>
                          <a:pt x="528" y="1423"/>
                        </a:cubicBezTo>
                        <a:cubicBezTo>
                          <a:pt x="770" y="1397"/>
                          <a:pt x="939" y="1312"/>
                          <a:pt x="1063" y="1091"/>
                        </a:cubicBezTo>
                        <a:cubicBezTo>
                          <a:pt x="1115" y="993"/>
                          <a:pt x="1167" y="895"/>
                          <a:pt x="1206" y="791"/>
                        </a:cubicBezTo>
                        <a:cubicBezTo>
                          <a:pt x="1252" y="680"/>
                          <a:pt x="1278" y="563"/>
                          <a:pt x="1284" y="446"/>
                        </a:cubicBezTo>
                        <a:cubicBezTo>
                          <a:pt x="1291" y="380"/>
                          <a:pt x="1265" y="276"/>
                          <a:pt x="1271" y="231"/>
                        </a:cubicBezTo>
                        <a:cubicBezTo>
                          <a:pt x="1287" y="118"/>
                          <a:pt x="1205" y="1"/>
                          <a:pt x="110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6" name="Google Shape;10186;p64"/>
                  <p:cNvSpPr/>
                  <p:nvPr/>
                </p:nvSpPr>
                <p:spPr>
                  <a:xfrm>
                    <a:off x="3280900" y="2303136"/>
                    <a:ext cx="46708" cy="110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0" h="4363" extrusionOk="0">
                        <a:moveTo>
                          <a:pt x="862" y="0"/>
                        </a:moveTo>
                        <a:cubicBezTo>
                          <a:pt x="440" y="0"/>
                          <a:pt x="1" y="341"/>
                          <a:pt x="188" y="822"/>
                        </a:cubicBezTo>
                        <a:cubicBezTo>
                          <a:pt x="624" y="1936"/>
                          <a:pt x="670" y="3175"/>
                          <a:pt x="1120" y="4269"/>
                        </a:cubicBezTo>
                        <a:cubicBezTo>
                          <a:pt x="1136" y="4331"/>
                          <a:pt x="1190" y="4362"/>
                          <a:pt x="1243" y="4362"/>
                        </a:cubicBezTo>
                        <a:cubicBezTo>
                          <a:pt x="1297" y="4362"/>
                          <a:pt x="1351" y="4331"/>
                          <a:pt x="1367" y="4269"/>
                        </a:cubicBezTo>
                        <a:cubicBezTo>
                          <a:pt x="1850" y="3103"/>
                          <a:pt x="1810" y="1669"/>
                          <a:pt x="1485" y="470"/>
                        </a:cubicBezTo>
                        <a:cubicBezTo>
                          <a:pt x="1396" y="139"/>
                          <a:pt x="1132" y="0"/>
                          <a:pt x="862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7" name="Google Shape;10187;p64"/>
                  <p:cNvSpPr/>
                  <p:nvPr/>
                </p:nvSpPr>
                <p:spPr>
                  <a:xfrm>
                    <a:off x="3277668" y="2420915"/>
                    <a:ext cx="52086" cy="138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3" h="5479" extrusionOk="0">
                        <a:moveTo>
                          <a:pt x="640" y="0"/>
                        </a:moveTo>
                        <a:cubicBezTo>
                          <a:pt x="310" y="0"/>
                          <a:pt x="1" y="279"/>
                          <a:pt x="94" y="699"/>
                        </a:cubicBezTo>
                        <a:cubicBezTo>
                          <a:pt x="270" y="1521"/>
                          <a:pt x="570" y="2257"/>
                          <a:pt x="550" y="3117"/>
                        </a:cubicBezTo>
                        <a:cubicBezTo>
                          <a:pt x="531" y="3821"/>
                          <a:pt x="407" y="4525"/>
                          <a:pt x="531" y="5216"/>
                        </a:cubicBezTo>
                        <a:cubicBezTo>
                          <a:pt x="562" y="5396"/>
                          <a:pt x="710" y="5478"/>
                          <a:pt x="864" y="5478"/>
                        </a:cubicBezTo>
                        <a:cubicBezTo>
                          <a:pt x="995" y="5478"/>
                          <a:pt x="1130" y="5418"/>
                          <a:pt x="1202" y="5307"/>
                        </a:cubicBezTo>
                        <a:cubicBezTo>
                          <a:pt x="2062" y="3997"/>
                          <a:pt x="2030" y="1540"/>
                          <a:pt x="1130" y="263"/>
                        </a:cubicBezTo>
                        <a:cubicBezTo>
                          <a:pt x="1001" y="81"/>
                          <a:pt x="818" y="0"/>
                          <a:pt x="640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8" name="Google Shape;10188;p64"/>
                  <p:cNvSpPr/>
                  <p:nvPr/>
                </p:nvSpPr>
                <p:spPr>
                  <a:xfrm>
                    <a:off x="3223260" y="2340073"/>
                    <a:ext cx="54232" cy="195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" h="7740" extrusionOk="0">
                        <a:moveTo>
                          <a:pt x="1084" y="1"/>
                        </a:moveTo>
                        <a:cubicBezTo>
                          <a:pt x="673" y="1"/>
                          <a:pt x="261" y="271"/>
                          <a:pt x="242" y="812"/>
                        </a:cubicBezTo>
                        <a:cubicBezTo>
                          <a:pt x="170" y="3002"/>
                          <a:pt x="0" y="5818"/>
                          <a:pt x="1454" y="7623"/>
                        </a:cubicBezTo>
                        <a:cubicBezTo>
                          <a:pt x="1519" y="7704"/>
                          <a:pt x="1611" y="7739"/>
                          <a:pt x="1707" y="7739"/>
                        </a:cubicBezTo>
                        <a:cubicBezTo>
                          <a:pt x="1919" y="7739"/>
                          <a:pt x="2148" y="7567"/>
                          <a:pt x="2125" y="7343"/>
                        </a:cubicBezTo>
                        <a:cubicBezTo>
                          <a:pt x="1910" y="5153"/>
                          <a:pt x="1982" y="3009"/>
                          <a:pt x="1917" y="812"/>
                        </a:cubicBezTo>
                        <a:cubicBezTo>
                          <a:pt x="1904" y="271"/>
                          <a:pt x="1495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89" name="Google Shape;10189;p64"/>
                  <p:cNvSpPr/>
                  <p:nvPr/>
                </p:nvSpPr>
                <p:spPr>
                  <a:xfrm>
                    <a:off x="3264893" y="2604843"/>
                    <a:ext cx="42138" cy="127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9" h="5044" extrusionOk="0">
                        <a:moveTo>
                          <a:pt x="883" y="1"/>
                        </a:moveTo>
                        <a:cubicBezTo>
                          <a:pt x="736" y="1"/>
                          <a:pt x="594" y="68"/>
                          <a:pt x="515" y="219"/>
                        </a:cubicBezTo>
                        <a:cubicBezTo>
                          <a:pt x="183" y="857"/>
                          <a:pt x="346" y="1750"/>
                          <a:pt x="274" y="2454"/>
                        </a:cubicBezTo>
                        <a:cubicBezTo>
                          <a:pt x="189" y="3223"/>
                          <a:pt x="0" y="4155"/>
                          <a:pt x="228" y="4905"/>
                        </a:cubicBezTo>
                        <a:cubicBezTo>
                          <a:pt x="256" y="4999"/>
                          <a:pt x="328" y="5043"/>
                          <a:pt x="403" y="5043"/>
                        </a:cubicBezTo>
                        <a:cubicBezTo>
                          <a:pt x="468" y="5043"/>
                          <a:pt x="535" y="5011"/>
                          <a:pt x="580" y="4950"/>
                        </a:cubicBezTo>
                        <a:cubicBezTo>
                          <a:pt x="1102" y="4253"/>
                          <a:pt x="1219" y="3171"/>
                          <a:pt x="1349" y="2324"/>
                        </a:cubicBezTo>
                        <a:cubicBezTo>
                          <a:pt x="1441" y="1679"/>
                          <a:pt x="1669" y="805"/>
                          <a:pt x="1297" y="219"/>
                        </a:cubicBezTo>
                        <a:cubicBezTo>
                          <a:pt x="1206" y="80"/>
                          <a:pt x="1042" y="1"/>
                          <a:pt x="883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90" name="Google Shape;10190;p64"/>
                  <p:cNvSpPr/>
                  <p:nvPr/>
                </p:nvSpPr>
                <p:spPr>
                  <a:xfrm>
                    <a:off x="3233965" y="2559398"/>
                    <a:ext cx="40270" cy="181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5" h="7175" extrusionOk="0">
                        <a:moveTo>
                          <a:pt x="1069" y="1"/>
                        </a:moveTo>
                        <a:cubicBezTo>
                          <a:pt x="1019" y="1"/>
                          <a:pt x="968" y="10"/>
                          <a:pt x="919" y="31"/>
                        </a:cubicBezTo>
                        <a:lnTo>
                          <a:pt x="828" y="70"/>
                        </a:lnTo>
                        <a:cubicBezTo>
                          <a:pt x="567" y="174"/>
                          <a:pt x="417" y="350"/>
                          <a:pt x="398" y="637"/>
                        </a:cubicBezTo>
                        <a:cubicBezTo>
                          <a:pt x="378" y="982"/>
                          <a:pt x="111" y="1576"/>
                          <a:pt x="72" y="2025"/>
                        </a:cubicBezTo>
                        <a:cubicBezTo>
                          <a:pt x="7" y="2657"/>
                          <a:pt x="0" y="3283"/>
                          <a:pt x="46" y="3915"/>
                        </a:cubicBezTo>
                        <a:cubicBezTo>
                          <a:pt x="111" y="4587"/>
                          <a:pt x="176" y="5277"/>
                          <a:pt x="332" y="5942"/>
                        </a:cubicBezTo>
                        <a:cubicBezTo>
                          <a:pt x="430" y="6353"/>
                          <a:pt x="476" y="6855"/>
                          <a:pt x="821" y="7141"/>
                        </a:cubicBezTo>
                        <a:cubicBezTo>
                          <a:pt x="844" y="7164"/>
                          <a:pt x="872" y="7174"/>
                          <a:pt x="900" y="7174"/>
                        </a:cubicBezTo>
                        <a:cubicBezTo>
                          <a:pt x="937" y="7174"/>
                          <a:pt x="975" y="7156"/>
                          <a:pt x="997" y="7122"/>
                        </a:cubicBezTo>
                        <a:cubicBezTo>
                          <a:pt x="1238" y="6692"/>
                          <a:pt x="1102" y="6112"/>
                          <a:pt x="1075" y="5636"/>
                        </a:cubicBezTo>
                        <a:cubicBezTo>
                          <a:pt x="1043" y="4991"/>
                          <a:pt x="1017" y="4339"/>
                          <a:pt x="1010" y="3694"/>
                        </a:cubicBezTo>
                        <a:cubicBezTo>
                          <a:pt x="1004" y="3009"/>
                          <a:pt x="997" y="2292"/>
                          <a:pt x="1167" y="1628"/>
                        </a:cubicBezTo>
                        <a:cubicBezTo>
                          <a:pt x="1232" y="1380"/>
                          <a:pt x="1258" y="1204"/>
                          <a:pt x="1408" y="1054"/>
                        </a:cubicBezTo>
                        <a:cubicBezTo>
                          <a:pt x="1551" y="911"/>
                          <a:pt x="1571" y="728"/>
                          <a:pt x="1584" y="533"/>
                        </a:cubicBezTo>
                        <a:cubicBezTo>
                          <a:pt x="1595" y="269"/>
                          <a:pt x="1337" y="1"/>
                          <a:pt x="1069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91" name="Google Shape;10191;p64"/>
                  <p:cNvSpPr/>
                  <p:nvPr/>
                </p:nvSpPr>
                <p:spPr>
                  <a:xfrm>
                    <a:off x="3097199" y="1655184"/>
                    <a:ext cx="106342" cy="74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2" h="2964" extrusionOk="0">
                        <a:moveTo>
                          <a:pt x="2110" y="1"/>
                        </a:moveTo>
                        <a:cubicBezTo>
                          <a:pt x="1412" y="1"/>
                          <a:pt x="712" y="469"/>
                          <a:pt x="444" y="1106"/>
                        </a:cubicBezTo>
                        <a:cubicBezTo>
                          <a:pt x="229" y="1602"/>
                          <a:pt x="86" y="2117"/>
                          <a:pt x="1" y="2645"/>
                        </a:cubicBezTo>
                        <a:cubicBezTo>
                          <a:pt x="451" y="2182"/>
                          <a:pt x="1070" y="1921"/>
                          <a:pt x="1715" y="1921"/>
                        </a:cubicBezTo>
                        <a:cubicBezTo>
                          <a:pt x="2504" y="1928"/>
                          <a:pt x="3234" y="2312"/>
                          <a:pt x="3683" y="2964"/>
                        </a:cubicBezTo>
                        <a:cubicBezTo>
                          <a:pt x="3729" y="2847"/>
                          <a:pt x="3775" y="2736"/>
                          <a:pt x="3833" y="2619"/>
                        </a:cubicBezTo>
                        <a:cubicBezTo>
                          <a:pt x="4211" y="1823"/>
                          <a:pt x="3892" y="989"/>
                          <a:pt x="3299" y="416"/>
                        </a:cubicBezTo>
                        <a:cubicBezTo>
                          <a:pt x="3058" y="181"/>
                          <a:pt x="2738" y="90"/>
                          <a:pt x="2412" y="31"/>
                        </a:cubicBezTo>
                        <a:cubicBezTo>
                          <a:pt x="2312" y="10"/>
                          <a:pt x="2211" y="1"/>
                          <a:pt x="211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92" name="Google Shape;10192;p64"/>
                  <p:cNvSpPr/>
                  <p:nvPr/>
                </p:nvSpPr>
                <p:spPr>
                  <a:xfrm>
                    <a:off x="3104117" y="1802074"/>
                    <a:ext cx="103868" cy="80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14" h="3208" extrusionOk="0">
                        <a:moveTo>
                          <a:pt x="3312" y="1"/>
                        </a:moveTo>
                        <a:cubicBezTo>
                          <a:pt x="2855" y="574"/>
                          <a:pt x="2165" y="907"/>
                          <a:pt x="1435" y="913"/>
                        </a:cubicBezTo>
                        <a:cubicBezTo>
                          <a:pt x="920" y="913"/>
                          <a:pt x="418" y="737"/>
                          <a:pt x="1" y="424"/>
                        </a:cubicBezTo>
                        <a:lnTo>
                          <a:pt x="1" y="424"/>
                        </a:lnTo>
                        <a:cubicBezTo>
                          <a:pt x="397" y="1687"/>
                          <a:pt x="1621" y="3207"/>
                          <a:pt x="3010" y="3207"/>
                        </a:cubicBezTo>
                        <a:cubicBezTo>
                          <a:pt x="3084" y="3207"/>
                          <a:pt x="3159" y="3203"/>
                          <a:pt x="3233" y="3194"/>
                        </a:cubicBezTo>
                        <a:cubicBezTo>
                          <a:pt x="3690" y="3142"/>
                          <a:pt x="4113" y="2686"/>
                          <a:pt x="4015" y="2210"/>
                        </a:cubicBezTo>
                        <a:cubicBezTo>
                          <a:pt x="3853" y="1428"/>
                          <a:pt x="3488" y="763"/>
                          <a:pt x="331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93" name="Google Shape;10193;p64"/>
                  <p:cNvSpPr/>
                  <p:nvPr/>
                </p:nvSpPr>
                <p:spPr>
                  <a:xfrm>
                    <a:off x="3097199" y="1736910"/>
                    <a:ext cx="70617" cy="70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2797" fill="none" extrusionOk="0">
                        <a:moveTo>
                          <a:pt x="2797" y="1200"/>
                        </a:moveTo>
                        <a:cubicBezTo>
                          <a:pt x="2797" y="2262"/>
                          <a:pt x="1506" y="2797"/>
                          <a:pt x="757" y="2041"/>
                        </a:cubicBezTo>
                        <a:cubicBezTo>
                          <a:pt x="1" y="1291"/>
                          <a:pt x="535" y="1"/>
                          <a:pt x="1604" y="7"/>
                        </a:cubicBezTo>
                        <a:cubicBezTo>
                          <a:pt x="2263" y="7"/>
                          <a:pt x="2797" y="542"/>
                          <a:pt x="2797" y="1200"/>
                        </a:cubicBezTo>
                        <a:close/>
                      </a:path>
                    </a:pathLst>
                  </a:custGeom>
                  <a:noFill/>
                  <a:ln w="10275" cap="flat" cmpd="sng">
                    <a:solidFill>
                      <a:srgbClr val="445D73"/>
                    </a:solidFill>
                    <a:prstDash val="solid"/>
                    <a:miter lim="651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94" name="Google Shape;10194;p64"/>
                  <p:cNvSpPr/>
                  <p:nvPr/>
                </p:nvSpPr>
                <p:spPr>
                  <a:xfrm>
                    <a:off x="3227527" y="1655184"/>
                    <a:ext cx="106342" cy="74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2" h="2964" extrusionOk="0">
                        <a:moveTo>
                          <a:pt x="2102" y="1"/>
                        </a:moveTo>
                        <a:cubicBezTo>
                          <a:pt x="2001" y="1"/>
                          <a:pt x="1900" y="10"/>
                          <a:pt x="1800" y="31"/>
                        </a:cubicBezTo>
                        <a:cubicBezTo>
                          <a:pt x="1474" y="90"/>
                          <a:pt x="1154" y="181"/>
                          <a:pt x="913" y="416"/>
                        </a:cubicBezTo>
                        <a:cubicBezTo>
                          <a:pt x="320" y="989"/>
                          <a:pt x="1" y="1823"/>
                          <a:pt x="385" y="2619"/>
                        </a:cubicBezTo>
                        <a:cubicBezTo>
                          <a:pt x="438" y="2729"/>
                          <a:pt x="483" y="2847"/>
                          <a:pt x="529" y="2964"/>
                        </a:cubicBezTo>
                        <a:cubicBezTo>
                          <a:pt x="978" y="2312"/>
                          <a:pt x="1715" y="1928"/>
                          <a:pt x="2497" y="1921"/>
                        </a:cubicBezTo>
                        <a:cubicBezTo>
                          <a:pt x="3142" y="1921"/>
                          <a:pt x="3761" y="2182"/>
                          <a:pt x="4211" y="2645"/>
                        </a:cubicBezTo>
                        <a:cubicBezTo>
                          <a:pt x="4126" y="2117"/>
                          <a:pt x="3983" y="1602"/>
                          <a:pt x="3775" y="1106"/>
                        </a:cubicBezTo>
                        <a:cubicBezTo>
                          <a:pt x="3501" y="469"/>
                          <a:pt x="2801" y="1"/>
                          <a:pt x="210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95" name="Google Shape;10195;p64"/>
                  <p:cNvSpPr/>
                  <p:nvPr/>
                </p:nvSpPr>
                <p:spPr>
                  <a:xfrm>
                    <a:off x="3223083" y="1802074"/>
                    <a:ext cx="103868" cy="80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14" h="3208" extrusionOk="0">
                        <a:moveTo>
                          <a:pt x="803" y="1"/>
                        </a:moveTo>
                        <a:cubicBezTo>
                          <a:pt x="627" y="763"/>
                          <a:pt x="255" y="1428"/>
                          <a:pt x="99" y="2210"/>
                        </a:cubicBezTo>
                        <a:cubicBezTo>
                          <a:pt x="1" y="2686"/>
                          <a:pt x="425" y="3142"/>
                          <a:pt x="881" y="3194"/>
                        </a:cubicBezTo>
                        <a:cubicBezTo>
                          <a:pt x="956" y="3203"/>
                          <a:pt x="1030" y="3207"/>
                          <a:pt x="1104" y="3207"/>
                        </a:cubicBezTo>
                        <a:cubicBezTo>
                          <a:pt x="2493" y="3207"/>
                          <a:pt x="3717" y="1687"/>
                          <a:pt x="4113" y="424"/>
                        </a:cubicBezTo>
                        <a:lnTo>
                          <a:pt x="4113" y="424"/>
                        </a:lnTo>
                        <a:cubicBezTo>
                          <a:pt x="3696" y="737"/>
                          <a:pt x="3194" y="913"/>
                          <a:pt x="2680" y="913"/>
                        </a:cubicBezTo>
                        <a:cubicBezTo>
                          <a:pt x="1950" y="907"/>
                          <a:pt x="1259" y="574"/>
                          <a:pt x="803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96" name="Google Shape;10196;p64"/>
                  <p:cNvSpPr/>
                  <p:nvPr/>
                </p:nvSpPr>
                <p:spPr>
                  <a:xfrm>
                    <a:off x="3263252" y="1736910"/>
                    <a:ext cx="70617" cy="70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2797" fill="none" extrusionOk="0">
                        <a:moveTo>
                          <a:pt x="0" y="1200"/>
                        </a:moveTo>
                        <a:cubicBezTo>
                          <a:pt x="0" y="2262"/>
                          <a:pt x="1291" y="2797"/>
                          <a:pt x="2040" y="2041"/>
                        </a:cubicBezTo>
                        <a:cubicBezTo>
                          <a:pt x="2796" y="1291"/>
                          <a:pt x="2262" y="7"/>
                          <a:pt x="1199" y="7"/>
                        </a:cubicBezTo>
                        <a:cubicBezTo>
                          <a:pt x="541" y="1"/>
                          <a:pt x="7" y="535"/>
                          <a:pt x="0" y="1200"/>
                        </a:cubicBezTo>
                        <a:close/>
                      </a:path>
                    </a:pathLst>
                  </a:custGeom>
                  <a:noFill/>
                  <a:ln w="10275" cap="flat" cmpd="sng">
                    <a:solidFill>
                      <a:srgbClr val="445D73"/>
                    </a:solidFill>
                    <a:prstDash val="solid"/>
                    <a:miter lim="651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197" name="Google Shape;10197;p64"/>
              <p:cNvSpPr/>
              <p:nvPr/>
            </p:nvSpPr>
            <p:spPr>
              <a:xfrm>
                <a:off x="3010499" y="1542757"/>
                <a:ext cx="406788" cy="325163"/>
              </a:xfrm>
              <a:custGeom>
                <a:avLst/>
                <a:gdLst/>
                <a:ahLst/>
                <a:cxnLst/>
                <a:rect l="l" t="t" r="r" b="b"/>
                <a:pathLst>
                  <a:path w="16112" h="12879" extrusionOk="0">
                    <a:moveTo>
                      <a:pt x="1004" y="8740"/>
                    </a:moveTo>
                    <a:cubicBezTo>
                      <a:pt x="1006" y="8824"/>
                      <a:pt x="1024" y="8949"/>
                      <a:pt x="1054" y="9103"/>
                    </a:cubicBezTo>
                    <a:lnTo>
                      <a:pt x="1054" y="9103"/>
                    </a:lnTo>
                    <a:cubicBezTo>
                      <a:pt x="1030" y="8968"/>
                      <a:pt x="1013" y="8846"/>
                      <a:pt x="1004" y="8740"/>
                    </a:cubicBezTo>
                    <a:close/>
                    <a:moveTo>
                      <a:pt x="8530" y="0"/>
                    </a:moveTo>
                    <a:cubicBezTo>
                      <a:pt x="7378" y="0"/>
                      <a:pt x="6098" y="274"/>
                      <a:pt x="4699" y="906"/>
                    </a:cubicBezTo>
                    <a:cubicBezTo>
                      <a:pt x="0" y="3031"/>
                      <a:pt x="1004" y="8740"/>
                      <a:pt x="1004" y="8740"/>
                    </a:cubicBezTo>
                    <a:cubicBezTo>
                      <a:pt x="952" y="6113"/>
                      <a:pt x="4048" y="3448"/>
                      <a:pt x="4048" y="3448"/>
                    </a:cubicBezTo>
                    <a:cubicBezTo>
                      <a:pt x="6231" y="4790"/>
                      <a:pt x="13544" y="6504"/>
                      <a:pt x="14215" y="6726"/>
                    </a:cubicBezTo>
                    <a:cubicBezTo>
                      <a:pt x="14557" y="6840"/>
                      <a:pt x="14772" y="11921"/>
                      <a:pt x="14748" y="12624"/>
                    </a:cubicBezTo>
                    <a:lnTo>
                      <a:pt x="14748" y="12624"/>
                    </a:lnTo>
                    <a:lnTo>
                      <a:pt x="15206" y="9548"/>
                    </a:lnTo>
                    <a:cubicBezTo>
                      <a:pt x="15206" y="9548"/>
                      <a:pt x="16112" y="6166"/>
                      <a:pt x="14437" y="3441"/>
                    </a:cubicBezTo>
                    <a:cubicBezTo>
                      <a:pt x="13260" y="1523"/>
                      <a:pt x="11251" y="0"/>
                      <a:pt x="8530" y="0"/>
                    </a:cubicBezTo>
                    <a:close/>
                    <a:moveTo>
                      <a:pt x="14748" y="12624"/>
                    </a:moveTo>
                    <a:lnTo>
                      <a:pt x="14736" y="12703"/>
                    </a:lnTo>
                    <a:cubicBezTo>
                      <a:pt x="14737" y="12704"/>
                      <a:pt x="14738" y="12705"/>
                      <a:pt x="14739" y="12705"/>
                    </a:cubicBezTo>
                    <a:cubicBezTo>
                      <a:pt x="14743" y="12705"/>
                      <a:pt x="14746" y="12677"/>
                      <a:pt x="14748" y="12624"/>
                    </a:cubicBezTo>
                    <a:close/>
                    <a:moveTo>
                      <a:pt x="1054" y="9103"/>
                    </a:moveTo>
                    <a:lnTo>
                      <a:pt x="1054" y="9103"/>
                    </a:lnTo>
                    <a:cubicBezTo>
                      <a:pt x="1283" y="10402"/>
                      <a:pt x="2112" y="12879"/>
                      <a:pt x="2112" y="12879"/>
                    </a:cubicBezTo>
                    <a:cubicBezTo>
                      <a:pt x="2112" y="12879"/>
                      <a:pt x="1271" y="10220"/>
                      <a:pt x="1054" y="9103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98" name="Google Shape;10198;p64"/>
          <p:cNvGrpSpPr/>
          <p:nvPr/>
        </p:nvGrpSpPr>
        <p:grpSpPr>
          <a:xfrm>
            <a:off x="4910904" y="1542757"/>
            <a:ext cx="558677" cy="1310345"/>
            <a:chOff x="4910904" y="1542757"/>
            <a:chExt cx="558677" cy="1310345"/>
          </a:xfrm>
        </p:grpSpPr>
        <p:sp>
          <p:nvSpPr>
            <p:cNvPr id="10199" name="Google Shape;10199;p64"/>
            <p:cNvSpPr/>
            <p:nvPr/>
          </p:nvSpPr>
          <p:spPr>
            <a:xfrm>
              <a:off x="4961752" y="2803693"/>
              <a:ext cx="457485" cy="49409"/>
            </a:xfrm>
            <a:custGeom>
              <a:avLst/>
              <a:gdLst/>
              <a:ahLst/>
              <a:cxnLst/>
              <a:rect l="l" t="t" r="r" b="b"/>
              <a:pathLst>
                <a:path w="18120" h="1957" extrusionOk="0">
                  <a:moveTo>
                    <a:pt x="9060" y="1"/>
                  </a:moveTo>
                  <a:cubicBezTo>
                    <a:pt x="4061" y="1"/>
                    <a:pt x="1" y="437"/>
                    <a:pt x="1" y="978"/>
                  </a:cubicBezTo>
                  <a:cubicBezTo>
                    <a:pt x="1" y="1519"/>
                    <a:pt x="4061" y="1956"/>
                    <a:pt x="9060" y="1956"/>
                  </a:cubicBezTo>
                  <a:cubicBezTo>
                    <a:pt x="14065" y="1956"/>
                    <a:pt x="18119" y="1519"/>
                    <a:pt x="18119" y="978"/>
                  </a:cubicBezTo>
                  <a:cubicBezTo>
                    <a:pt x="18119" y="437"/>
                    <a:pt x="14065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0" name="Google Shape;10200;p64"/>
            <p:cNvGrpSpPr/>
            <p:nvPr/>
          </p:nvGrpSpPr>
          <p:grpSpPr>
            <a:xfrm>
              <a:off x="4910904" y="1542757"/>
              <a:ext cx="558677" cy="1277423"/>
              <a:chOff x="4910904" y="1542757"/>
              <a:chExt cx="558677" cy="1277423"/>
            </a:xfrm>
          </p:grpSpPr>
          <p:sp>
            <p:nvSpPr>
              <p:cNvPr id="10201" name="Google Shape;10201;p64"/>
              <p:cNvSpPr/>
              <p:nvPr/>
            </p:nvSpPr>
            <p:spPr>
              <a:xfrm>
                <a:off x="5007172" y="1674397"/>
                <a:ext cx="366821" cy="342104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13550" extrusionOk="0">
                    <a:moveTo>
                      <a:pt x="2151" y="0"/>
                    </a:moveTo>
                    <a:cubicBezTo>
                      <a:pt x="959" y="0"/>
                      <a:pt x="0" y="958"/>
                      <a:pt x="0" y="2157"/>
                    </a:cubicBezTo>
                    <a:lnTo>
                      <a:pt x="0" y="11393"/>
                    </a:lnTo>
                    <a:cubicBezTo>
                      <a:pt x="0" y="12585"/>
                      <a:pt x="959" y="13550"/>
                      <a:pt x="2151" y="13550"/>
                    </a:cubicBezTo>
                    <a:lnTo>
                      <a:pt x="12371" y="13550"/>
                    </a:lnTo>
                    <a:cubicBezTo>
                      <a:pt x="13563" y="13550"/>
                      <a:pt x="14528" y="12585"/>
                      <a:pt x="14528" y="11393"/>
                    </a:cubicBezTo>
                    <a:lnTo>
                      <a:pt x="14528" y="2157"/>
                    </a:lnTo>
                    <a:cubicBezTo>
                      <a:pt x="14528" y="958"/>
                      <a:pt x="13563" y="0"/>
                      <a:pt x="12371" y="0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02" name="Google Shape;10202;p64"/>
              <p:cNvGrpSpPr/>
              <p:nvPr/>
            </p:nvGrpSpPr>
            <p:grpSpPr>
              <a:xfrm>
                <a:off x="4910904" y="1547529"/>
                <a:ext cx="558677" cy="1272651"/>
                <a:chOff x="4910904" y="1547529"/>
                <a:chExt cx="558677" cy="1272651"/>
              </a:xfrm>
            </p:grpSpPr>
            <p:sp>
              <p:nvSpPr>
                <p:cNvPr id="10203" name="Google Shape;10203;p64"/>
                <p:cNvSpPr/>
                <p:nvPr/>
              </p:nvSpPr>
              <p:spPr>
                <a:xfrm>
                  <a:off x="4910904" y="1547529"/>
                  <a:ext cx="558677" cy="1272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8" h="50407" extrusionOk="0">
                      <a:moveTo>
                        <a:pt x="11074" y="0"/>
                      </a:moveTo>
                      <a:cubicBezTo>
                        <a:pt x="7098" y="0"/>
                        <a:pt x="3872" y="3226"/>
                        <a:pt x="3872" y="7202"/>
                      </a:cubicBezTo>
                      <a:lnTo>
                        <a:pt x="3872" y="7208"/>
                      </a:lnTo>
                      <a:cubicBezTo>
                        <a:pt x="3853" y="7208"/>
                        <a:pt x="3833" y="7202"/>
                        <a:pt x="3813" y="7202"/>
                      </a:cubicBezTo>
                      <a:cubicBezTo>
                        <a:pt x="3810" y="7202"/>
                        <a:pt x="3806" y="7202"/>
                        <a:pt x="3803" y="7202"/>
                      </a:cubicBezTo>
                      <a:cubicBezTo>
                        <a:pt x="3137" y="7202"/>
                        <a:pt x="2634" y="7811"/>
                        <a:pt x="2764" y="8466"/>
                      </a:cubicBezTo>
                      <a:cubicBezTo>
                        <a:pt x="2861" y="8983"/>
                        <a:pt x="3315" y="9322"/>
                        <a:pt x="3805" y="9322"/>
                      </a:cubicBezTo>
                      <a:cubicBezTo>
                        <a:pt x="3940" y="9322"/>
                        <a:pt x="4077" y="9297"/>
                        <a:pt x="4211" y="9242"/>
                      </a:cubicBezTo>
                      <a:cubicBezTo>
                        <a:pt x="4980" y="11569"/>
                        <a:pt x="6994" y="13413"/>
                        <a:pt x="9197" y="14104"/>
                      </a:cubicBezTo>
                      <a:lnTo>
                        <a:pt x="9197" y="16124"/>
                      </a:lnTo>
                      <a:lnTo>
                        <a:pt x="6909" y="16124"/>
                      </a:lnTo>
                      <a:cubicBezTo>
                        <a:pt x="6909" y="16124"/>
                        <a:pt x="6903" y="16170"/>
                        <a:pt x="6883" y="16183"/>
                      </a:cubicBezTo>
                      <a:cubicBezTo>
                        <a:pt x="6303" y="16183"/>
                        <a:pt x="5795" y="16561"/>
                        <a:pt x="5612" y="17109"/>
                      </a:cubicBezTo>
                      <a:lnTo>
                        <a:pt x="281" y="32861"/>
                      </a:lnTo>
                      <a:cubicBezTo>
                        <a:pt x="1" y="33565"/>
                        <a:pt x="372" y="34367"/>
                        <a:pt x="1096" y="34608"/>
                      </a:cubicBezTo>
                      <a:cubicBezTo>
                        <a:pt x="1236" y="34655"/>
                        <a:pt x="1379" y="34677"/>
                        <a:pt x="1519" y="34677"/>
                      </a:cubicBezTo>
                      <a:cubicBezTo>
                        <a:pt x="2099" y="34677"/>
                        <a:pt x="2634" y="34295"/>
                        <a:pt x="2797" y="33702"/>
                      </a:cubicBezTo>
                      <a:lnTo>
                        <a:pt x="2973" y="33187"/>
                      </a:lnTo>
                      <a:lnTo>
                        <a:pt x="3553" y="33428"/>
                      </a:lnTo>
                      <a:cubicBezTo>
                        <a:pt x="3553" y="33428"/>
                        <a:pt x="4061" y="32412"/>
                        <a:pt x="3514" y="31577"/>
                      </a:cubicBezTo>
                      <a:lnTo>
                        <a:pt x="6779" y="21918"/>
                      </a:lnTo>
                      <a:lnTo>
                        <a:pt x="6779" y="21918"/>
                      </a:lnTo>
                      <a:cubicBezTo>
                        <a:pt x="6779" y="27699"/>
                        <a:pt x="5997" y="29166"/>
                        <a:pt x="5997" y="32360"/>
                      </a:cubicBezTo>
                      <a:cubicBezTo>
                        <a:pt x="5997" y="35560"/>
                        <a:pt x="7906" y="48490"/>
                        <a:pt x="7906" y="48490"/>
                      </a:cubicBezTo>
                      <a:lnTo>
                        <a:pt x="5599" y="50407"/>
                      </a:lnTo>
                      <a:lnTo>
                        <a:pt x="10064" y="50407"/>
                      </a:lnTo>
                      <a:lnTo>
                        <a:pt x="10807" y="31630"/>
                      </a:lnTo>
                      <a:lnTo>
                        <a:pt x="11191" y="31630"/>
                      </a:lnTo>
                      <a:lnTo>
                        <a:pt x="11934" y="50407"/>
                      </a:lnTo>
                      <a:lnTo>
                        <a:pt x="16399" y="50407"/>
                      </a:lnTo>
                      <a:lnTo>
                        <a:pt x="14085" y="48503"/>
                      </a:lnTo>
                      <a:cubicBezTo>
                        <a:pt x="14085" y="48503"/>
                        <a:pt x="15995" y="34171"/>
                        <a:pt x="15995" y="31590"/>
                      </a:cubicBezTo>
                      <a:cubicBezTo>
                        <a:pt x="15995" y="29010"/>
                        <a:pt x="15336" y="27680"/>
                        <a:pt x="15336" y="21821"/>
                      </a:cubicBezTo>
                      <a:lnTo>
                        <a:pt x="15336" y="21821"/>
                      </a:lnTo>
                      <a:lnTo>
                        <a:pt x="18641" y="31584"/>
                      </a:lnTo>
                      <a:cubicBezTo>
                        <a:pt x="18093" y="32418"/>
                        <a:pt x="18602" y="33435"/>
                        <a:pt x="18602" y="33435"/>
                      </a:cubicBezTo>
                      <a:lnTo>
                        <a:pt x="19182" y="33187"/>
                      </a:lnTo>
                      <a:lnTo>
                        <a:pt x="19351" y="33709"/>
                      </a:lnTo>
                      <a:cubicBezTo>
                        <a:pt x="19530" y="34280"/>
                        <a:pt x="20058" y="34650"/>
                        <a:pt x="20625" y="34650"/>
                      </a:cubicBezTo>
                      <a:cubicBezTo>
                        <a:pt x="20762" y="34650"/>
                        <a:pt x="20902" y="34628"/>
                        <a:pt x="21039" y="34582"/>
                      </a:cubicBezTo>
                      <a:cubicBezTo>
                        <a:pt x="21750" y="34347"/>
                        <a:pt x="22128" y="33578"/>
                        <a:pt x="21874" y="32874"/>
                      </a:cubicBezTo>
                      <a:lnTo>
                        <a:pt x="21874" y="32868"/>
                      </a:lnTo>
                      <a:lnTo>
                        <a:pt x="16542" y="17128"/>
                      </a:lnTo>
                      <a:cubicBezTo>
                        <a:pt x="16379" y="16613"/>
                        <a:pt x="15923" y="16242"/>
                        <a:pt x="15382" y="16190"/>
                      </a:cubicBezTo>
                      <a:cubicBezTo>
                        <a:pt x="15369" y="16170"/>
                        <a:pt x="15356" y="16150"/>
                        <a:pt x="15350" y="16131"/>
                      </a:cubicBezTo>
                      <a:lnTo>
                        <a:pt x="12951" y="16131"/>
                      </a:lnTo>
                      <a:lnTo>
                        <a:pt x="12951" y="14104"/>
                      </a:lnTo>
                      <a:cubicBezTo>
                        <a:pt x="15147" y="13413"/>
                        <a:pt x="17148" y="11595"/>
                        <a:pt x="17930" y="9281"/>
                      </a:cubicBezTo>
                      <a:cubicBezTo>
                        <a:pt x="18015" y="9301"/>
                        <a:pt x="18100" y="9314"/>
                        <a:pt x="18185" y="9314"/>
                      </a:cubicBezTo>
                      <a:cubicBezTo>
                        <a:pt x="18189" y="9314"/>
                        <a:pt x="18193" y="9314"/>
                        <a:pt x="18197" y="9314"/>
                      </a:cubicBezTo>
                      <a:cubicBezTo>
                        <a:pt x="18758" y="9314"/>
                        <a:pt x="19221" y="8873"/>
                        <a:pt x="19247" y="8310"/>
                      </a:cubicBezTo>
                      <a:cubicBezTo>
                        <a:pt x="19273" y="7743"/>
                        <a:pt x="18843" y="7254"/>
                        <a:pt x="18276" y="7215"/>
                      </a:cubicBezTo>
                      <a:lnTo>
                        <a:pt x="18276" y="7202"/>
                      </a:lnTo>
                      <a:cubicBezTo>
                        <a:pt x="18276" y="3226"/>
                        <a:pt x="15056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F2F4F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204" name="Google Shape;10204;p64"/>
                <p:cNvGrpSpPr/>
                <p:nvPr/>
              </p:nvGrpSpPr>
              <p:grpSpPr>
                <a:xfrm>
                  <a:off x="5086525" y="1888799"/>
                  <a:ext cx="204808" cy="326677"/>
                  <a:chOff x="5086525" y="1888799"/>
                  <a:chExt cx="204808" cy="326677"/>
                </a:xfrm>
              </p:grpSpPr>
              <p:grpSp>
                <p:nvGrpSpPr>
                  <p:cNvPr id="10205" name="Google Shape;10205;p64"/>
                  <p:cNvGrpSpPr/>
                  <p:nvPr/>
                </p:nvGrpSpPr>
                <p:grpSpPr>
                  <a:xfrm>
                    <a:off x="5147044" y="1888799"/>
                    <a:ext cx="80312" cy="199127"/>
                    <a:chOff x="5147044" y="1888799"/>
                    <a:chExt cx="80312" cy="199127"/>
                  </a:xfrm>
                </p:grpSpPr>
                <p:sp>
                  <p:nvSpPr>
                    <p:cNvPr id="10206" name="Google Shape;10206;p64"/>
                    <p:cNvSpPr/>
                    <p:nvPr/>
                  </p:nvSpPr>
                  <p:spPr>
                    <a:xfrm>
                      <a:off x="5176002" y="1888799"/>
                      <a:ext cx="24717" cy="1642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9" h="6505" extrusionOk="0">
                          <a:moveTo>
                            <a:pt x="489" y="0"/>
                          </a:moveTo>
                          <a:cubicBezTo>
                            <a:pt x="222" y="0"/>
                            <a:pt x="0" y="222"/>
                            <a:pt x="0" y="489"/>
                          </a:cubicBezTo>
                          <a:cubicBezTo>
                            <a:pt x="0" y="646"/>
                            <a:pt x="72" y="789"/>
                            <a:pt x="196" y="887"/>
                          </a:cubicBezTo>
                          <a:cubicBezTo>
                            <a:pt x="72" y="978"/>
                            <a:pt x="0" y="1121"/>
                            <a:pt x="0" y="1278"/>
                          </a:cubicBezTo>
                          <a:cubicBezTo>
                            <a:pt x="0" y="1434"/>
                            <a:pt x="72" y="1578"/>
                            <a:pt x="196" y="1675"/>
                          </a:cubicBezTo>
                          <a:cubicBezTo>
                            <a:pt x="72" y="1767"/>
                            <a:pt x="0" y="1910"/>
                            <a:pt x="0" y="2066"/>
                          </a:cubicBezTo>
                          <a:cubicBezTo>
                            <a:pt x="0" y="2223"/>
                            <a:pt x="72" y="2366"/>
                            <a:pt x="196" y="2464"/>
                          </a:cubicBezTo>
                          <a:cubicBezTo>
                            <a:pt x="72" y="2555"/>
                            <a:pt x="0" y="2699"/>
                            <a:pt x="0" y="2855"/>
                          </a:cubicBezTo>
                          <a:cubicBezTo>
                            <a:pt x="0" y="3011"/>
                            <a:pt x="72" y="3155"/>
                            <a:pt x="196" y="3253"/>
                          </a:cubicBezTo>
                          <a:cubicBezTo>
                            <a:pt x="72" y="3344"/>
                            <a:pt x="0" y="3487"/>
                            <a:pt x="0" y="3644"/>
                          </a:cubicBezTo>
                          <a:cubicBezTo>
                            <a:pt x="0" y="3800"/>
                            <a:pt x="72" y="3943"/>
                            <a:pt x="196" y="4041"/>
                          </a:cubicBezTo>
                          <a:cubicBezTo>
                            <a:pt x="72" y="4132"/>
                            <a:pt x="0" y="4276"/>
                            <a:pt x="0" y="4432"/>
                          </a:cubicBezTo>
                          <a:cubicBezTo>
                            <a:pt x="0" y="4589"/>
                            <a:pt x="72" y="4732"/>
                            <a:pt x="196" y="4830"/>
                          </a:cubicBezTo>
                          <a:cubicBezTo>
                            <a:pt x="72" y="4921"/>
                            <a:pt x="0" y="5064"/>
                            <a:pt x="0" y="5221"/>
                          </a:cubicBezTo>
                          <a:cubicBezTo>
                            <a:pt x="0" y="5377"/>
                            <a:pt x="72" y="5521"/>
                            <a:pt x="196" y="5618"/>
                          </a:cubicBezTo>
                          <a:cubicBezTo>
                            <a:pt x="72" y="5710"/>
                            <a:pt x="0" y="5853"/>
                            <a:pt x="0" y="6010"/>
                          </a:cubicBezTo>
                          <a:cubicBezTo>
                            <a:pt x="0" y="6283"/>
                            <a:pt x="216" y="6498"/>
                            <a:pt x="489" y="6505"/>
                          </a:cubicBezTo>
                          <a:cubicBezTo>
                            <a:pt x="763" y="6498"/>
                            <a:pt x="978" y="6283"/>
                            <a:pt x="978" y="6010"/>
                          </a:cubicBezTo>
                          <a:cubicBezTo>
                            <a:pt x="978" y="5853"/>
                            <a:pt x="906" y="5710"/>
                            <a:pt x="783" y="5618"/>
                          </a:cubicBezTo>
                          <a:cubicBezTo>
                            <a:pt x="906" y="5521"/>
                            <a:pt x="978" y="5377"/>
                            <a:pt x="978" y="5221"/>
                          </a:cubicBezTo>
                          <a:cubicBezTo>
                            <a:pt x="978" y="5064"/>
                            <a:pt x="906" y="4921"/>
                            <a:pt x="783" y="4830"/>
                          </a:cubicBezTo>
                          <a:cubicBezTo>
                            <a:pt x="906" y="4732"/>
                            <a:pt x="978" y="4589"/>
                            <a:pt x="978" y="4432"/>
                          </a:cubicBezTo>
                          <a:cubicBezTo>
                            <a:pt x="978" y="4276"/>
                            <a:pt x="906" y="4132"/>
                            <a:pt x="783" y="4041"/>
                          </a:cubicBezTo>
                          <a:cubicBezTo>
                            <a:pt x="906" y="3943"/>
                            <a:pt x="978" y="3800"/>
                            <a:pt x="978" y="3644"/>
                          </a:cubicBezTo>
                          <a:cubicBezTo>
                            <a:pt x="978" y="3487"/>
                            <a:pt x="906" y="3344"/>
                            <a:pt x="783" y="3253"/>
                          </a:cubicBezTo>
                          <a:cubicBezTo>
                            <a:pt x="906" y="3155"/>
                            <a:pt x="978" y="3011"/>
                            <a:pt x="978" y="2855"/>
                          </a:cubicBezTo>
                          <a:cubicBezTo>
                            <a:pt x="978" y="2699"/>
                            <a:pt x="906" y="2555"/>
                            <a:pt x="783" y="2464"/>
                          </a:cubicBezTo>
                          <a:cubicBezTo>
                            <a:pt x="906" y="2366"/>
                            <a:pt x="978" y="2223"/>
                            <a:pt x="978" y="2066"/>
                          </a:cubicBezTo>
                          <a:cubicBezTo>
                            <a:pt x="978" y="1910"/>
                            <a:pt x="906" y="1767"/>
                            <a:pt x="783" y="1675"/>
                          </a:cubicBezTo>
                          <a:cubicBezTo>
                            <a:pt x="906" y="1578"/>
                            <a:pt x="978" y="1434"/>
                            <a:pt x="978" y="1278"/>
                          </a:cubicBezTo>
                          <a:cubicBezTo>
                            <a:pt x="978" y="1121"/>
                            <a:pt x="906" y="978"/>
                            <a:pt x="783" y="887"/>
                          </a:cubicBezTo>
                          <a:cubicBezTo>
                            <a:pt x="906" y="789"/>
                            <a:pt x="978" y="646"/>
                            <a:pt x="978" y="489"/>
                          </a:cubicBezTo>
                          <a:cubicBezTo>
                            <a:pt x="978" y="222"/>
                            <a:pt x="756" y="0"/>
                            <a:pt x="489" y="0"/>
                          </a:cubicBezTo>
                          <a:close/>
                        </a:path>
                      </a:pathLst>
                    </a:custGeom>
                    <a:solidFill>
                      <a:srgbClr val="D4DB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07" name="Google Shape;10207;p64"/>
                    <p:cNvSpPr/>
                    <p:nvPr/>
                  </p:nvSpPr>
                  <p:spPr>
                    <a:xfrm>
                      <a:off x="5147044" y="2033063"/>
                      <a:ext cx="80312" cy="548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81" h="2173" extrusionOk="0">
                          <a:moveTo>
                            <a:pt x="1589" y="0"/>
                          </a:moveTo>
                          <a:cubicBezTo>
                            <a:pt x="1451" y="0"/>
                            <a:pt x="1312" y="58"/>
                            <a:pt x="1213" y="172"/>
                          </a:cubicBezTo>
                          <a:cubicBezTo>
                            <a:pt x="1115" y="289"/>
                            <a:pt x="1076" y="445"/>
                            <a:pt x="1108" y="595"/>
                          </a:cubicBezTo>
                          <a:cubicBezTo>
                            <a:pt x="1095" y="594"/>
                            <a:pt x="1082" y="594"/>
                            <a:pt x="1069" y="594"/>
                          </a:cubicBezTo>
                          <a:cubicBezTo>
                            <a:pt x="927" y="594"/>
                            <a:pt x="793" y="657"/>
                            <a:pt x="698" y="765"/>
                          </a:cubicBezTo>
                          <a:cubicBezTo>
                            <a:pt x="600" y="882"/>
                            <a:pt x="554" y="1039"/>
                            <a:pt x="587" y="1188"/>
                          </a:cubicBezTo>
                          <a:cubicBezTo>
                            <a:pt x="579" y="1188"/>
                            <a:pt x="572" y="1188"/>
                            <a:pt x="564" y="1188"/>
                          </a:cubicBezTo>
                          <a:cubicBezTo>
                            <a:pt x="422" y="1188"/>
                            <a:pt x="276" y="1246"/>
                            <a:pt x="183" y="1358"/>
                          </a:cubicBezTo>
                          <a:cubicBezTo>
                            <a:pt x="0" y="1566"/>
                            <a:pt x="20" y="1879"/>
                            <a:pt x="228" y="2055"/>
                          </a:cubicBezTo>
                          <a:cubicBezTo>
                            <a:pt x="320" y="2133"/>
                            <a:pt x="437" y="2173"/>
                            <a:pt x="554" y="2173"/>
                          </a:cubicBezTo>
                          <a:cubicBezTo>
                            <a:pt x="698" y="2173"/>
                            <a:pt x="835" y="2114"/>
                            <a:pt x="926" y="2003"/>
                          </a:cubicBezTo>
                          <a:cubicBezTo>
                            <a:pt x="1024" y="1886"/>
                            <a:pt x="1069" y="1729"/>
                            <a:pt x="1037" y="1573"/>
                          </a:cubicBezTo>
                          <a:lnTo>
                            <a:pt x="1037" y="1573"/>
                          </a:lnTo>
                          <a:cubicBezTo>
                            <a:pt x="1051" y="1574"/>
                            <a:pt x="1065" y="1575"/>
                            <a:pt x="1079" y="1575"/>
                          </a:cubicBezTo>
                          <a:cubicBezTo>
                            <a:pt x="1220" y="1575"/>
                            <a:pt x="1353" y="1517"/>
                            <a:pt x="1447" y="1410"/>
                          </a:cubicBezTo>
                          <a:cubicBezTo>
                            <a:pt x="1545" y="1293"/>
                            <a:pt x="1584" y="1136"/>
                            <a:pt x="1552" y="980"/>
                          </a:cubicBezTo>
                          <a:lnTo>
                            <a:pt x="1552" y="980"/>
                          </a:lnTo>
                          <a:cubicBezTo>
                            <a:pt x="1565" y="983"/>
                            <a:pt x="1576" y="985"/>
                            <a:pt x="1587" y="985"/>
                          </a:cubicBezTo>
                          <a:cubicBezTo>
                            <a:pt x="1597" y="985"/>
                            <a:pt x="1607" y="983"/>
                            <a:pt x="1617" y="980"/>
                          </a:cubicBezTo>
                          <a:cubicBezTo>
                            <a:pt x="1623" y="1091"/>
                            <a:pt x="1669" y="1201"/>
                            <a:pt x="1741" y="1286"/>
                          </a:cubicBezTo>
                          <a:cubicBezTo>
                            <a:pt x="1836" y="1388"/>
                            <a:pt x="1970" y="1451"/>
                            <a:pt x="2107" y="1451"/>
                          </a:cubicBezTo>
                          <a:cubicBezTo>
                            <a:pt x="2119" y="1451"/>
                            <a:pt x="2132" y="1450"/>
                            <a:pt x="2145" y="1449"/>
                          </a:cubicBezTo>
                          <a:lnTo>
                            <a:pt x="2145" y="1449"/>
                          </a:lnTo>
                          <a:cubicBezTo>
                            <a:pt x="2112" y="1599"/>
                            <a:pt x="2158" y="1762"/>
                            <a:pt x="2262" y="1873"/>
                          </a:cubicBezTo>
                          <a:cubicBezTo>
                            <a:pt x="2357" y="1986"/>
                            <a:pt x="2493" y="2043"/>
                            <a:pt x="2629" y="2043"/>
                          </a:cubicBezTo>
                          <a:cubicBezTo>
                            <a:pt x="2744" y="2043"/>
                            <a:pt x="2860" y="2002"/>
                            <a:pt x="2953" y="1918"/>
                          </a:cubicBezTo>
                          <a:cubicBezTo>
                            <a:pt x="3161" y="1736"/>
                            <a:pt x="3181" y="1430"/>
                            <a:pt x="2998" y="1221"/>
                          </a:cubicBezTo>
                          <a:cubicBezTo>
                            <a:pt x="2903" y="1120"/>
                            <a:pt x="2769" y="1056"/>
                            <a:pt x="2632" y="1056"/>
                          </a:cubicBezTo>
                          <a:cubicBezTo>
                            <a:pt x="2620" y="1056"/>
                            <a:pt x="2607" y="1057"/>
                            <a:pt x="2594" y="1058"/>
                          </a:cubicBezTo>
                          <a:cubicBezTo>
                            <a:pt x="2620" y="908"/>
                            <a:pt x="2581" y="752"/>
                            <a:pt x="2477" y="634"/>
                          </a:cubicBezTo>
                          <a:cubicBezTo>
                            <a:pt x="2388" y="533"/>
                            <a:pt x="2254" y="470"/>
                            <a:pt x="2118" y="470"/>
                          </a:cubicBezTo>
                          <a:cubicBezTo>
                            <a:pt x="2105" y="470"/>
                            <a:pt x="2092" y="470"/>
                            <a:pt x="2079" y="471"/>
                          </a:cubicBezTo>
                          <a:cubicBezTo>
                            <a:pt x="2073" y="335"/>
                            <a:pt x="2014" y="211"/>
                            <a:pt x="1910" y="120"/>
                          </a:cubicBezTo>
                          <a:cubicBezTo>
                            <a:pt x="1818" y="40"/>
                            <a:pt x="1704" y="0"/>
                            <a:pt x="1589" y="0"/>
                          </a:cubicBezTo>
                          <a:close/>
                        </a:path>
                      </a:pathLst>
                    </a:custGeom>
                    <a:solidFill>
                      <a:srgbClr val="D4DB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10208" name="Google Shape;10208;p64"/>
                  <p:cNvSpPr/>
                  <p:nvPr/>
                </p:nvSpPr>
                <p:spPr>
                  <a:xfrm>
                    <a:off x="5086525" y="2017965"/>
                    <a:ext cx="91143" cy="1975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7823" extrusionOk="0">
                        <a:moveTo>
                          <a:pt x="2684" y="1"/>
                        </a:moveTo>
                        <a:cubicBezTo>
                          <a:pt x="2130" y="1"/>
                          <a:pt x="892" y="2034"/>
                          <a:pt x="481" y="2784"/>
                        </a:cubicBezTo>
                        <a:cubicBezTo>
                          <a:pt x="64" y="3540"/>
                          <a:pt x="234" y="5071"/>
                          <a:pt x="175" y="5879"/>
                        </a:cubicBezTo>
                        <a:cubicBezTo>
                          <a:pt x="120" y="6646"/>
                          <a:pt x="1" y="7823"/>
                          <a:pt x="492" y="7823"/>
                        </a:cubicBezTo>
                        <a:cubicBezTo>
                          <a:pt x="523" y="7823"/>
                          <a:pt x="556" y="7818"/>
                          <a:pt x="592" y="7809"/>
                        </a:cubicBezTo>
                        <a:cubicBezTo>
                          <a:pt x="1198" y="7639"/>
                          <a:pt x="2202" y="6746"/>
                          <a:pt x="2782" y="6499"/>
                        </a:cubicBezTo>
                        <a:cubicBezTo>
                          <a:pt x="3355" y="6244"/>
                          <a:pt x="3382" y="5045"/>
                          <a:pt x="3329" y="4100"/>
                        </a:cubicBezTo>
                        <a:cubicBezTo>
                          <a:pt x="3271" y="3149"/>
                          <a:pt x="3610" y="222"/>
                          <a:pt x="2684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09" name="Google Shape;10209;p64"/>
                  <p:cNvSpPr/>
                  <p:nvPr/>
                </p:nvSpPr>
                <p:spPr>
                  <a:xfrm>
                    <a:off x="5200190" y="2017965"/>
                    <a:ext cx="91143" cy="1975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7823" extrusionOk="0">
                        <a:moveTo>
                          <a:pt x="920" y="1"/>
                        </a:moveTo>
                        <a:cubicBezTo>
                          <a:pt x="1" y="222"/>
                          <a:pt x="339" y="3149"/>
                          <a:pt x="281" y="4100"/>
                        </a:cubicBezTo>
                        <a:cubicBezTo>
                          <a:pt x="222" y="5045"/>
                          <a:pt x="255" y="6244"/>
                          <a:pt x="828" y="6499"/>
                        </a:cubicBezTo>
                        <a:cubicBezTo>
                          <a:pt x="1408" y="6746"/>
                          <a:pt x="2412" y="7639"/>
                          <a:pt x="3018" y="7809"/>
                        </a:cubicBezTo>
                        <a:cubicBezTo>
                          <a:pt x="3054" y="7818"/>
                          <a:pt x="3087" y="7823"/>
                          <a:pt x="3118" y="7823"/>
                        </a:cubicBezTo>
                        <a:cubicBezTo>
                          <a:pt x="3609" y="7823"/>
                          <a:pt x="3491" y="6646"/>
                          <a:pt x="3435" y="5879"/>
                        </a:cubicBezTo>
                        <a:cubicBezTo>
                          <a:pt x="3377" y="5071"/>
                          <a:pt x="3546" y="3540"/>
                          <a:pt x="3129" y="2784"/>
                        </a:cubicBezTo>
                        <a:cubicBezTo>
                          <a:pt x="2718" y="2034"/>
                          <a:pt x="1480" y="1"/>
                          <a:pt x="920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210" name="Google Shape;10210;p64"/>
              <p:cNvSpPr/>
              <p:nvPr/>
            </p:nvSpPr>
            <p:spPr>
              <a:xfrm>
                <a:off x="4983465" y="1542757"/>
                <a:ext cx="406813" cy="325163"/>
              </a:xfrm>
              <a:custGeom>
                <a:avLst/>
                <a:gdLst/>
                <a:ahLst/>
                <a:cxnLst/>
                <a:rect l="l" t="t" r="r" b="b"/>
                <a:pathLst>
                  <a:path w="16113" h="12879" extrusionOk="0">
                    <a:moveTo>
                      <a:pt x="1005" y="8740"/>
                    </a:moveTo>
                    <a:cubicBezTo>
                      <a:pt x="1007" y="8824"/>
                      <a:pt x="1025" y="8949"/>
                      <a:pt x="1055" y="9103"/>
                    </a:cubicBezTo>
                    <a:lnTo>
                      <a:pt x="1055" y="9103"/>
                    </a:lnTo>
                    <a:cubicBezTo>
                      <a:pt x="1031" y="8968"/>
                      <a:pt x="1014" y="8846"/>
                      <a:pt x="1005" y="8740"/>
                    </a:cubicBezTo>
                    <a:close/>
                    <a:moveTo>
                      <a:pt x="8531" y="0"/>
                    </a:moveTo>
                    <a:cubicBezTo>
                      <a:pt x="7378" y="0"/>
                      <a:pt x="6098" y="274"/>
                      <a:pt x="4700" y="906"/>
                    </a:cubicBezTo>
                    <a:cubicBezTo>
                      <a:pt x="1" y="3031"/>
                      <a:pt x="1005" y="8740"/>
                      <a:pt x="1005" y="8740"/>
                    </a:cubicBezTo>
                    <a:cubicBezTo>
                      <a:pt x="952" y="6113"/>
                      <a:pt x="4048" y="3448"/>
                      <a:pt x="4048" y="3448"/>
                    </a:cubicBezTo>
                    <a:cubicBezTo>
                      <a:pt x="6232" y="4790"/>
                      <a:pt x="13544" y="6504"/>
                      <a:pt x="14216" y="6726"/>
                    </a:cubicBezTo>
                    <a:cubicBezTo>
                      <a:pt x="14558" y="6840"/>
                      <a:pt x="14772" y="11921"/>
                      <a:pt x="14749" y="12624"/>
                    </a:cubicBezTo>
                    <a:lnTo>
                      <a:pt x="14749" y="12624"/>
                    </a:lnTo>
                    <a:lnTo>
                      <a:pt x="15206" y="9548"/>
                    </a:lnTo>
                    <a:cubicBezTo>
                      <a:pt x="15206" y="9548"/>
                      <a:pt x="16112" y="6166"/>
                      <a:pt x="14437" y="3441"/>
                    </a:cubicBezTo>
                    <a:cubicBezTo>
                      <a:pt x="13261" y="1523"/>
                      <a:pt x="11251" y="0"/>
                      <a:pt x="8531" y="0"/>
                    </a:cubicBezTo>
                    <a:close/>
                    <a:moveTo>
                      <a:pt x="14749" y="12624"/>
                    </a:moveTo>
                    <a:lnTo>
                      <a:pt x="14737" y="12703"/>
                    </a:lnTo>
                    <a:cubicBezTo>
                      <a:pt x="14738" y="12704"/>
                      <a:pt x="14739" y="12705"/>
                      <a:pt x="14739" y="12705"/>
                    </a:cubicBezTo>
                    <a:cubicBezTo>
                      <a:pt x="14744" y="12705"/>
                      <a:pt x="14747" y="12677"/>
                      <a:pt x="14749" y="12624"/>
                    </a:cubicBezTo>
                    <a:close/>
                    <a:moveTo>
                      <a:pt x="1055" y="9103"/>
                    </a:moveTo>
                    <a:cubicBezTo>
                      <a:pt x="1284" y="10402"/>
                      <a:pt x="2113" y="12879"/>
                      <a:pt x="2113" y="12879"/>
                    </a:cubicBezTo>
                    <a:cubicBezTo>
                      <a:pt x="2113" y="12879"/>
                      <a:pt x="1272" y="10220"/>
                      <a:pt x="1055" y="9103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11" name="Google Shape;10211;p64"/>
          <p:cNvGrpSpPr/>
          <p:nvPr/>
        </p:nvGrpSpPr>
        <p:grpSpPr>
          <a:xfrm>
            <a:off x="5901010" y="1542757"/>
            <a:ext cx="557541" cy="1310345"/>
            <a:chOff x="5901010" y="1542757"/>
            <a:chExt cx="557541" cy="1310345"/>
          </a:xfrm>
        </p:grpSpPr>
        <p:sp>
          <p:nvSpPr>
            <p:cNvPr id="10212" name="Google Shape;10212;p64"/>
            <p:cNvSpPr/>
            <p:nvPr/>
          </p:nvSpPr>
          <p:spPr>
            <a:xfrm>
              <a:off x="5950722" y="2803693"/>
              <a:ext cx="457485" cy="49409"/>
            </a:xfrm>
            <a:custGeom>
              <a:avLst/>
              <a:gdLst/>
              <a:ahLst/>
              <a:cxnLst/>
              <a:rect l="l" t="t" r="r" b="b"/>
              <a:pathLst>
                <a:path w="18120" h="1957" extrusionOk="0">
                  <a:moveTo>
                    <a:pt x="9060" y="1"/>
                  </a:moveTo>
                  <a:cubicBezTo>
                    <a:pt x="4061" y="1"/>
                    <a:pt x="0" y="437"/>
                    <a:pt x="0" y="978"/>
                  </a:cubicBezTo>
                  <a:cubicBezTo>
                    <a:pt x="0" y="1519"/>
                    <a:pt x="4061" y="1956"/>
                    <a:pt x="9060" y="1956"/>
                  </a:cubicBezTo>
                  <a:cubicBezTo>
                    <a:pt x="14065" y="1956"/>
                    <a:pt x="18119" y="1519"/>
                    <a:pt x="18119" y="978"/>
                  </a:cubicBezTo>
                  <a:cubicBezTo>
                    <a:pt x="18119" y="437"/>
                    <a:pt x="14065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13" name="Google Shape;10213;p64"/>
            <p:cNvGrpSpPr/>
            <p:nvPr/>
          </p:nvGrpSpPr>
          <p:grpSpPr>
            <a:xfrm>
              <a:off x="5901010" y="1542757"/>
              <a:ext cx="557541" cy="1277423"/>
              <a:chOff x="5901010" y="1542757"/>
              <a:chExt cx="557541" cy="1277423"/>
            </a:xfrm>
          </p:grpSpPr>
          <p:sp>
            <p:nvSpPr>
              <p:cNvPr id="10214" name="Google Shape;10214;p64"/>
              <p:cNvSpPr/>
              <p:nvPr/>
            </p:nvSpPr>
            <p:spPr>
              <a:xfrm>
                <a:off x="5993996" y="1674397"/>
                <a:ext cx="366796" cy="342104"/>
              </a:xfrm>
              <a:custGeom>
                <a:avLst/>
                <a:gdLst/>
                <a:ahLst/>
                <a:cxnLst/>
                <a:rect l="l" t="t" r="r" b="b"/>
                <a:pathLst>
                  <a:path w="14528" h="13550" extrusionOk="0">
                    <a:moveTo>
                      <a:pt x="2151" y="0"/>
                    </a:moveTo>
                    <a:cubicBezTo>
                      <a:pt x="958" y="0"/>
                      <a:pt x="0" y="958"/>
                      <a:pt x="0" y="2157"/>
                    </a:cubicBezTo>
                    <a:lnTo>
                      <a:pt x="0" y="11393"/>
                    </a:lnTo>
                    <a:cubicBezTo>
                      <a:pt x="0" y="12585"/>
                      <a:pt x="958" y="13550"/>
                      <a:pt x="2151" y="13550"/>
                    </a:cubicBezTo>
                    <a:lnTo>
                      <a:pt x="12371" y="13550"/>
                    </a:lnTo>
                    <a:cubicBezTo>
                      <a:pt x="13563" y="13550"/>
                      <a:pt x="14528" y="12585"/>
                      <a:pt x="14528" y="11393"/>
                    </a:cubicBezTo>
                    <a:lnTo>
                      <a:pt x="14528" y="2157"/>
                    </a:lnTo>
                    <a:cubicBezTo>
                      <a:pt x="14528" y="958"/>
                      <a:pt x="13563" y="0"/>
                      <a:pt x="12371" y="0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5" name="Google Shape;10215;p64"/>
              <p:cNvSpPr/>
              <p:nvPr/>
            </p:nvSpPr>
            <p:spPr>
              <a:xfrm>
                <a:off x="6132554" y="1726054"/>
                <a:ext cx="68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0" y="1"/>
                    </a:moveTo>
                    <a:lnTo>
                      <a:pt x="26" y="1"/>
                    </a:lnTo>
                    <a:cubicBezTo>
                      <a:pt x="13" y="1"/>
                      <a:pt x="7" y="1"/>
                      <a:pt x="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16" name="Google Shape;10216;p64"/>
              <p:cNvGrpSpPr/>
              <p:nvPr/>
            </p:nvGrpSpPr>
            <p:grpSpPr>
              <a:xfrm>
                <a:off x="5901010" y="1547529"/>
                <a:ext cx="557541" cy="1272651"/>
                <a:chOff x="5901010" y="1547529"/>
                <a:chExt cx="557541" cy="1272651"/>
              </a:xfrm>
            </p:grpSpPr>
            <p:sp>
              <p:nvSpPr>
                <p:cNvPr id="10217" name="Google Shape;10217;p64"/>
                <p:cNvSpPr/>
                <p:nvPr/>
              </p:nvSpPr>
              <p:spPr>
                <a:xfrm>
                  <a:off x="5901010" y="1547529"/>
                  <a:ext cx="557541" cy="1272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83" h="50407" extrusionOk="0">
                      <a:moveTo>
                        <a:pt x="10944" y="0"/>
                      </a:moveTo>
                      <a:cubicBezTo>
                        <a:pt x="6968" y="0"/>
                        <a:pt x="3742" y="3226"/>
                        <a:pt x="3742" y="7202"/>
                      </a:cubicBezTo>
                      <a:lnTo>
                        <a:pt x="3742" y="7208"/>
                      </a:lnTo>
                      <a:cubicBezTo>
                        <a:pt x="3722" y="7208"/>
                        <a:pt x="3703" y="7202"/>
                        <a:pt x="3677" y="7202"/>
                      </a:cubicBezTo>
                      <a:cubicBezTo>
                        <a:pt x="3673" y="7202"/>
                        <a:pt x="3670" y="7202"/>
                        <a:pt x="3666" y="7202"/>
                      </a:cubicBezTo>
                      <a:cubicBezTo>
                        <a:pt x="3007" y="7202"/>
                        <a:pt x="2504" y="7811"/>
                        <a:pt x="2627" y="8466"/>
                      </a:cubicBezTo>
                      <a:cubicBezTo>
                        <a:pt x="2730" y="8983"/>
                        <a:pt x="3181" y="9322"/>
                        <a:pt x="3669" y="9322"/>
                      </a:cubicBezTo>
                      <a:cubicBezTo>
                        <a:pt x="3804" y="9322"/>
                        <a:pt x="3941" y="9297"/>
                        <a:pt x="4074" y="9242"/>
                      </a:cubicBezTo>
                      <a:cubicBezTo>
                        <a:pt x="4843" y="11575"/>
                        <a:pt x="6864" y="13413"/>
                        <a:pt x="9067" y="14110"/>
                      </a:cubicBezTo>
                      <a:lnTo>
                        <a:pt x="9067" y="16131"/>
                      </a:lnTo>
                      <a:lnTo>
                        <a:pt x="6864" y="16131"/>
                      </a:lnTo>
                      <a:cubicBezTo>
                        <a:pt x="6864" y="16131"/>
                        <a:pt x="6851" y="16177"/>
                        <a:pt x="6838" y="16183"/>
                      </a:cubicBezTo>
                      <a:cubicBezTo>
                        <a:pt x="6258" y="16190"/>
                        <a:pt x="5743" y="16561"/>
                        <a:pt x="5560" y="17115"/>
                      </a:cubicBezTo>
                      <a:lnTo>
                        <a:pt x="229" y="32861"/>
                      </a:lnTo>
                      <a:cubicBezTo>
                        <a:pt x="1" y="33559"/>
                        <a:pt x="379" y="34315"/>
                        <a:pt x="1076" y="34543"/>
                      </a:cubicBezTo>
                      <a:cubicBezTo>
                        <a:pt x="1217" y="34590"/>
                        <a:pt x="1359" y="34613"/>
                        <a:pt x="1499" y="34613"/>
                      </a:cubicBezTo>
                      <a:cubicBezTo>
                        <a:pt x="2054" y="34613"/>
                        <a:pt x="2570" y="34259"/>
                        <a:pt x="2758" y="33702"/>
                      </a:cubicBezTo>
                      <a:lnTo>
                        <a:pt x="2934" y="33187"/>
                      </a:lnTo>
                      <a:lnTo>
                        <a:pt x="3507" y="33435"/>
                      </a:lnTo>
                      <a:cubicBezTo>
                        <a:pt x="3507" y="33435"/>
                        <a:pt x="4016" y="32418"/>
                        <a:pt x="3468" y="31577"/>
                      </a:cubicBezTo>
                      <a:lnTo>
                        <a:pt x="6740" y="21925"/>
                      </a:lnTo>
                      <a:lnTo>
                        <a:pt x="6740" y="21925"/>
                      </a:lnTo>
                      <a:cubicBezTo>
                        <a:pt x="6740" y="27706"/>
                        <a:pt x="5958" y="29172"/>
                        <a:pt x="5958" y="32366"/>
                      </a:cubicBezTo>
                      <a:cubicBezTo>
                        <a:pt x="5958" y="35560"/>
                        <a:pt x="7861" y="48497"/>
                        <a:pt x="7861" y="48497"/>
                      </a:cubicBezTo>
                      <a:lnTo>
                        <a:pt x="5554" y="50407"/>
                      </a:lnTo>
                      <a:lnTo>
                        <a:pt x="10018" y="50407"/>
                      </a:lnTo>
                      <a:lnTo>
                        <a:pt x="10761" y="31630"/>
                      </a:lnTo>
                      <a:lnTo>
                        <a:pt x="11146" y="31630"/>
                      </a:lnTo>
                      <a:lnTo>
                        <a:pt x="11889" y="50407"/>
                      </a:lnTo>
                      <a:lnTo>
                        <a:pt x="16353" y="50407"/>
                      </a:lnTo>
                      <a:lnTo>
                        <a:pt x="14046" y="48497"/>
                      </a:lnTo>
                      <a:cubicBezTo>
                        <a:pt x="14046" y="48497"/>
                        <a:pt x="15949" y="34171"/>
                        <a:pt x="15949" y="31590"/>
                      </a:cubicBezTo>
                      <a:cubicBezTo>
                        <a:pt x="15949" y="29010"/>
                        <a:pt x="15291" y="27680"/>
                        <a:pt x="15291" y="21821"/>
                      </a:cubicBezTo>
                      <a:lnTo>
                        <a:pt x="15291" y="21821"/>
                      </a:lnTo>
                      <a:lnTo>
                        <a:pt x="18596" y="31584"/>
                      </a:lnTo>
                      <a:cubicBezTo>
                        <a:pt x="18048" y="32418"/>
                        <a:pt x="18556" y="33435"/>
                        <a:pt x="18556" y="33435"/>
                      </a:cubicBezTo>
                      <a:lnTo>
                        <a:pt x="19136" y="33187"/>
                      </a:lnTo>
                      <a:lnTo>
                        <a:pt x="19312" y="33709"/>
                      </a:lnTo>
                      <a:cubicBezTo>
                        <a:pt x="19486" y="34280"/>
                        <a:pt x="20013" y="34650"/>
                        <a:pt x="20580" y="34650"/>
                      </a:cubicBezTo>
                      <a:cubicBezTo>
                        <a:pt x="20717" y="34650"/>
                        <a:pt x="20857" y="34628"/>
                        <a:pt x="20994" y="34582"/>
                      </a:cubicBezTo>
                      <a:cubicBezTo>
                        <a:pt x="21704" y="34347"/>
                        <a:pt x="22082" y="33578"/>
                        <a:pt x="21828" y="32874"/>
                      </a:cubicBezTo>
                      <a:lnTo>
                        <a:pt x="16503" y="17128"/>
                      </a:lnTo>
                      <a:cubicBezTo>
                        <a:pt x="16334" y="16613"/>
                        <a:pt x="15878" y="16242"/>
                        <a:pt x="15337" y="16190"/>
                      </a:cubicBezTo>
                      <a:cubicBezTo>
                        <a:pt x="15324" y="16170"/>
                        <a:pt x="15311" y="16150"/>
                        <a:pt x="15304" y="16131"/>
                      </a:cubicBezTo>
                      <a:lnTo>
                        <a:pt x="12827" y="16131"/>
                      </a:lnTo>
                      <a:lnTo>
                        <a:pt x="12827" y="14104"/>
                      </a:lnTo>
                      <a:cubicBezTo>
                        <a:pt x="15017" y="13413"/>
                        <a:pt x="17018" y="11588"/>
                        <a:pt x="17794" y="9281"/>
                      </a:cubicBezTo>
                      <a:cubicBezTo>
                        <a:pt x="17879" y="9301"/>
                        <a:pt x="17963" y="9314"/>
                        <a:pt x="18048" y="9314"/>
                      </a:cubicBezTo>
                      <a:cubicBezTo>
                        <a:pt x="18052" y="9314"/>
                        <a:pt x="18056" y="9314"/>
                        <a:pt x="18060" y="9314"/>
                      </a:cubicBezTo>
                      <a:cubicBezTo>
                        <a:pt x="18622" y="9314"/>
                        <a:pt x="19091" y="8873"/>
                        <a:pt x="19117" y="8310"/>
                      </a:cubicBezTo>
                      <a:cubicBezTo>
                        <a:pt x="19136" y="7743"/>
                        <a:pt x="18713" y="7254"/>
                        <a:pt x="18146" y="7215"/>
                      </a:cubicBezTo>
                      <a:lnTo>
                        <a:pt x="18146" y="7202"/>
                      </a:lnTo>
                      <a:cubicBezTo>
                        <a:pt x="18146" y="3226"/>
                        <a:pt x="14920" y="0"/>
                        <a:pt x="10944" y="0"/>
                      </a:cubicBezTo>
                      <a:close/>
                    </a:path>
                  </a:pathLst>
                </a:custGeom>
                <a:solidFill>
                  <a:srgbClr val="F2F4F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218" name="Google Shape;10218;p64"/>
                <p:cNvGrpSpPr/>
                <p:nvPr/>
              </p:nvGrpSpPr>
              <p:grpSpPr>
                <a:xfrm>
                  <a:off x="5939032" y="1575983"/>
                  <a:ext cx="472785" cy="1194182"/>
                  <a:chOff x="5939032" y="1575983"/>
                  <a:chExt cx="472785" cy="1194182"/>
                </a:xfrm>
              </p:grpSpPr>
              <p:grpSp>
                <p:nvGrpSpPr>
                  <p:cNvPr id="10219" name="Google Shape;10219;p64"/>
                  <p:cNvGrpSpPr/>
                  <p:nvPr/>
                </p:nvGrpSpPr>
                <p:grpSpPr>
                  <a:xfrm>
                    <a:off x="5939032" y="1717495"/>
                    <a:ext cx="472785" cy="1052669"/>
                    <a:chOff x="5939032" y="1717495"/>
                    <a:chExt cx="472785" cy="1052669"/>
                  </a:xfrm>
                </p:grpSpPr>
                <p:sp>
                  <p:nvSpPr>
                    <p:cNvPr id="10220" name="Google Shape;10220;p64"/>
                    <p:cNvSpPr/>
                    <p:nvPr/>
                  </p:nvSpPr>
                  <p:spPr>
                    <a:xfrm>
                      <a:off x="5971930" y="1961992"/>
                      <a:ext cx="207560" cy="2883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21" h="11421" extrusionOk="0">
                          <a:moveTo>
                            <a:pt x="7978" y="1"/>
                          </a:moveTo>
                          <a:cubicBezTo>
                            <a:pt x="7896" y="1"/>
                            <a:pt x="7816" y="46"/>
                            <a:pt x="7789" y="152"/>
                          </a:cubicBezTo>
                          <a:cubicBezTo>
                            <a:pt x="7535" y="1077"/>
                            <a:pt x="6903" y="1240"/>
                            <a:pt x="6101" y="1455"/>
                          </a:cubicBezTo>
                          <a:cubicBezTo>
                            <a:pt x="5821" y="1527"/>
                            <a:pt x="5541" y="1611"/>
                            <a:pt x="5267" y="1709"/>
                          </a:cubicBezTo>
                          <a:cubicBezTo>
                            <a:pt x="3788" y="2302"/>
                            <a:pt x="3625" y="2824"/>
                            <a:pt x="3188" y="4212"/>
                          </a:cubicBezTo>
                          <a:lnTo>
                            <a:pt x="3149" y="4342"/>
                          </a:lnTo>
                          <a:cubicBezTo>
                            <a:pt x="2321" y="6988"/>
                            <a:pt x="1057" y="9361"/>
                            <a:pt x="53" y="11127"/>
                          </a:cubicBezTo>
                          <a:cubicBezTo>
                            <a:pt x="1" y="11218"/>
                            <a:pt x="34" y="11342"/>
                            <a:pt x="125" y="11394"/>
                          </a:cubicBezTo>
                          <a:cubicBezTo>
                            <a:pt x="157" y="11414"/>
                            <a:pt x="190" y="11420"/>
                            <a:pt x="223" y="11420"/>
                          </a:cubicBezTo>
                          <a:cubicBezTo>
                            <a:pt x="294" y="11420"/>
                            <a:pt x="366" y="11381"/>
                            <a:pt x="399" y="11323"/>
                          </a:cubicBezTo>
                          <a:cubicBezTo>
                            <a:pt x="1415" y="9537"/>
                            <a:pt x="2686" y="7138"/>
                            <a:pt x="3527" y="4460"/>
                          </a:cubicBezTo>
                          <a:lnTo>
                            <a:pt x="3566" y="4329"/>
                          </a:lnTo>
                          <a:cubicBezTo>
                            <a:pt x="3996" y="2967"/>
                            <a:pt x="4114" y="2596"/>
                            <a:pt x="5417" y="2081"/>
                          </a:cubicBezTo>
                          <a:cubicBezTo>
                            <a:pt x="5671" y="1983"/>
                            <a:pt x="5932" y="1898"/>
                            <a:pt x="6206" y="1833"/>
                          </a:cubicBezTo>
                          <a:cubicBezTo>
                            <a:pt x="7014" y="1618"/>
                            <a:pt x="7855" y="1396"/>
                            <a:pt x="8174" y="256"/>
                          </a:cubicBezTo>
                          <a:cubicBezTo>
                            <a:pt x="8221" y="100"/>
                            <a:pt x="8098" y="1"/>
                            <a:pt x="7978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21" name="Google Shape;10221;p64"/>
                    <p:cNvSpPr/>
                    <p:nvPr/>
                  </p:nvSpPr>
                  <p:spPr>
                    <a:xfrm>
                      <a:off x="5961907" y="2188537"/>
                      <a:ext cx="52010" cy="1522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60" h="6032" extrusionOk="0">
                          <a:moveTo>
                            <a:pt x="1766" y="0"/>
                          </a:moveTo>
                          <a:cubicBezTo>
                            <a:pt x="1658" y="0"/>
                            <a:pt x="1551" y="77"/>
                            <a:pt x="1571" y="225"/>
                          </a:cubicBezTo>
                          <a:cubicBezTo>
                            <a:pt x="1656" y="1437"/>
                            <a:pt x="1232" y="2460"/>
                            <a:pt x="776" y="3549"/>
                          </a:cubicBezTo>
                          <a:cubicBezTo>
                            <a:pt x="476" y="4266"/>
                            <a:pt x="163" y="5009"/>
                            <a:pt x="20" y="5804"/>
                          </a:cubicBezTo>
                          <a:cubicBezTo>
                            <a:pt x="0" y="5908"/>
                            <a:pt x="72" y="6012"/>
                            <a:pt x="176" y="6032"/>
                          </a:cubicBezTo>
                          <a:lnTo>
                            <a:pt x="215" y="6032"/>
                          </a:lnTo>
                          <a:cubicBezTo>
                            <a:pt x="307" y="6032"/>
                            <a:pt x="385" y="5960"/>
                            <a:pt x="404" y="5869"/>
                          </a:cubicBezTo>
                          <a:cubicBezTo>
                            <a:pt x="541" y="5120"/>
                            <a:pt x="848" y="4396"/>
                            <a:pt x="1141" y="3699"/>
                          </a:cubicBezTo>
                          <a:cubicBezTo>
                            <a:pt x="1591" y="2617"/>
                            <a:pt x="2060" y="1502"/>
                            <a:pt x="1962" y="192"/>
                          </a:cubicBezTo>
                          <a:cubicBezTo>
                            <a:pt x="1959" y="63"/>
                            <a:pt x="1862" y="0"/>
                            <a:pt x="1766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22" name="Google Shape;10222;p64"/>
                    <p:cNvSpPr/>
                    <p:nvPr/>
                  </p:nvSpPr>
                  <p:spPr>
                    <a:xfrm>
                      <a:off x="5939032" y="2264810"/>
                      <a:ext cx="58195" cy="53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05" h="2119" extrusionOk="0">
                          <a:moveTo>
                            <a:pt x="2027" y="1"/>
                          </a:moveTo>
                          <a:cubicBezTo>
                            <a:pt x="2001" y="1"/>
                            <a:pt x="1972" y="7"/>
                            <a:pt x="1943" y="19"/>
                          </a:cubicBezTo>
                          <a:cubicBezTo>
                            <a:pt x="1167" y="345"/>
                            <a:pt x="261" y="997"/>
                            <a:pt x="33" y="1864"/>
                          </a:cubicBezTo>
                          <a:cubicBezTo>
                            <a:pt x="0" y="1968"/>
                            <a:pt x="66" y="2079"/>
                            <a:pt x="170" y="2112"/>
                          </a:cubicBezTo>
                          <a:cubicBezTo>
                            <a:pt x="189" y="2112"/>
                            <a:pt x="202" y="2112"/>
                            <a:pt x="222" y="2118"/>
                          </a:cubicBezTo>
                          <a:cubicBezTo>
                            <a:pt x="313" y="2112"/>
                            <a:pt x="391" y="2053"/>
                            <a:pt x="411" y="1968"/>
                          </a:cubicBezTo>
                          <a:cubicBezTo>
                            <a:pt x="607" y="1238"/>
                            <a:pt x="1408" y="671"/>
                            <a:pt x="2093" y="384"/>
                          </a:cubicBezTo>
                          <a:cubicBezTo>
                            <a:pt x="2304" y="293"/>
                            <a:pt x="2215" y="1"/>
                            <a:pt x="2027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23" name="Google Shape;10223;p64"/>
                    <p:cNvSpPr/>
                    <p:nvPr/>
                  </p:nvSpPr>
                  <p:spPr>
                    <a:xfrm>
                      <a:off x="5992683" y="2128978"/>
                      <a:ext cx="45849" cy="367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6" h="1457" extrusionOk="0">
                          <a:moveTo>
                            <a:pt x="1532" y="0"/>
                          </a:moveTo>
                          <a:cubicBezTo>
                            <a:pt x="1499" y="0"/>
                            <a:pt x="1464" y="9"/>
                            <a:pt x="1428" y="29"/>
                          </a:cubicBezTo>
                          <a:cubicBezTo>
                            <a:pt x="919" y="316"/>
                            <a:pt x="456" y="687"/>
                            <a:pt x="72" y="1130"/>
                          </a:cubicBezTo>
                          <a:cubicBezTo>
                            <a:pt x="0" y="1215"/>
                            <a:pt x="7" y="1339"/>
                            <a:pt x="91" y="1411"/>
                          </a:cubicBezTo>
                          <a:cubicBezTo>
                            <a:pt x="124" y="1437"/>
                            <a:pt x="170" y="1456"/>
                            <a:pt x="215" y="1456"/>
                          </a:cubicBezTo>
                          <a:cubicBezTo>
                            <a:pt x="274" y="1456"/>
                            <a:pt x="333" y="1430"/>
                            <a:pt x="365" y="1391"/>
                          </a:cubicBezTo>
                          <a:cubicBezTo>
                            <a:pt x="724" y="981"/>
                            <a:pt x="1147" y="635"/>
                            <a:pt x="1623" y="368"/>
                          </a:cubicBezTo>
                          <a:cubicBezTo>
                            <a:pt x="1816" y="263"/>
                            <a:pt x="1711" y="0"/>
                            <a:pt x="1532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24" name="Google Shape;10224;p64"/>
                    <p:cNvSpPr/>
                    <p:nvPr/>
                  </p:nvSpPr>
                  <p:spPr>
                    <a:xfrm>
                      <a:off x="6042042" y="1957699"/>
                      <a:ext cx="140654" cy="639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71" h="2531" extrusionOk="0">
                          <a:moveTo>
                            <a:pt x="5282" y="1"/>
                          </a:moveTo>
                          <a:cubicBezTo>
                            <a:pt x="5229" y="1"/>
                            <a:pt x="5174" y="24"/>
                            <a:pt x="5130" y="80"/>
                          </a:cubicBezTo>
                          <a:cubicBezTo>
                            <a:pt x="4550" y="778"/>
                            <a:pt x="3598" y="915"/>
                            <a:pt x="2673" y="1045"/>
                          </a:cubicBezTo>
                          <a:cubicBezTo>
                            <a:pt x="1656" y="1188"/>
                            <a:pt x="607" y="1332"/>
                            <a:pt x="53" y="2225"/>
                          </a:cubicBezTo>
                          <a:cubicBezTo>
                            <a:pt x="0" y="2322"/>
                            <a:pt x="27" y="2440"/>
                            <a:pt x="118" y="2498"/>
                          </a:cubicBezTo>
                          <a:cubicBezTo>
                            <a:pt x="150" y="2518"/>
                            <a:pt x="183" y="2531"/>
                            <a:pt x="222" y="2531"/>
                          </a:cubicBezTo>
                          <a:cubicBezTo>
                            <a:pt x="294" y="2531"/>
                            <a:pt x="352" y="2492"/>
                            <a:pt x="391" y="2433"/>
                          </a:cubicBezTo>
                          <a:cubicBezTo>
                            <a:pt x="848" y="1697"/>
                            <a:pt x="1760" y="1566"/>
                            <a:pt x="2725" y="1436"/>
                          </a:cubicBezTo>
                          <a:cubicBezTo>
                            <a:pt x="3722" y="1293"/>
                            <a:pt x="4758" y="1149"/>
                            <a:pt x="5436" y="335"/>
                          </a:cubicBezTo>
                          <a:cubicBezTo>
                            <a:pt x="5571" y="185"/>
                            <a:pt x="5432" y="1"/>
                            <a:pt x="5282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25" name="Google Shape;10225;p64"/>
                    <p:cNvSpPr/>
                    <p:nvPr/>
                  </p:nvSpPr>
                  <p:spPr>
                    <a:xfrm>
                      <a:off x="6010937" y="2054751"/>
                      <a:ext cx="54206" cy="512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7" h="2031" extrusionOk="0">
                          <a:moveTo>
                            <a:pt x="1864" y="1"/>
                          </a:moveTo>
                          <a:cubicBezTo>
                            <a:pt x="1829" y="1"/>
                            <a:pt x="1792" y="12"/>
                            <a:pt x="1754" y="36"/>
                          </a:cubicBezTo>
                          <a:cubicBezTo>
                            <a:pt x="1115" y="440"/>
                            <a:pt x="313" y="949"/>
                            <a:pt x="40" y="1770"/>
                          </a:cubicBezTo>
                          <a:cubicBezTo>
                            <a:pt x="1" y="1900"/>
                            <a:pt x="98" y="2030"/>
                            <a:pt x="229" y="2030"/>
                          </a:cubicBezTo>
                          <a:cubicBezTo>
                            <a:pt x="313" y="2030"/>
                            <a:pt x="392" y="1978"/>
                            <a:pt x="418" y="1894"/>
                          </a:cubicBezTo>
                          <a:cubicBezTo>
                            <a:pt x="639" y="1203"/>
                            <a:pt x="1343" y="760"/>
                            <a:pt x="1962" y="369"/>
                          </a:cubicBezTo>
                          <a:cubicBezTo>
                            <a:pt x="2146" y="250"/>
                            <a:pt x="2034" y="1"/>
                            <a:pt x="1864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26" name="Google Shape;10226;p64"/>
                    <p:cNvSpPr/>
                    <p:nvPr/>
                  </p:nvSpPr>
                  <p:spPr>
                    <a:xfrm>
                      <a:off x="6080545" y="1991077"/>
                      <a:ext cx="98112" cy="1004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86" h="3979" extrusionOk="0">
                          <a:moveTo>
                            <a:pt x="3668" y="0"/>
                          </a:moveTo>
                          <a:cubicBezTo>
                            <a:pt x="3578" y="0"/>
                            <a:pt x="3498" y="68"/>
                            <a:pt x="3481" y="166"/>
                          </a:cubicBezTo>
                          <a:cubicBezTo>
                            <a:pt x="3338" y="1131"/>
                            <a:pt x="2555" y="1659"/>
                            <a:pt x="1721" y="2219"/>
                          </a:cubicBezTo>
                          <a:cubicBezTo>
                            <a:pt x="1109" y="2630"/>
                            <a:pt x="476" y="3060"/>
                            <a:pt x="79" y="3679"/>
                          </a:cubicBezTo>
                          <a:cubicBezTo>
                            <a:pt x="1" y="3809"/>
                            <a:pt x="92" y="3979"/>
                            <a:pt x="248" y="3979"/>
                          </a:cubicBezTo>
                          <a:cubicBezTo>
                            <a:pt x="313" y="3979"/>
                            <a:pt x="372" y="3946"/>
                            <a:pt x="411" y="3894"/>
                          </a:cubicBezTo>
                          <a:cubicBezTo>
                            <a:pt x="757" y="3340"/>
                            <a:pt x="1356" y="2943"/>
                            <a:pt x="1936" y="2552"/>
                          </a:cubicBezTo>
                          <a:cubicBezTo>
                            <a:pt x="2803" y="1965"/>
                            <a:pt x="3703" y="1359"/>
                            <a:pt x="3865" y="225"/>
                          </a:cubicBezTo>
                          <a:cubicBezTo>
                            <a:pt x="3885" y="121"/>
                            <a:pt x="3813" y="16"/>
                            <a:pt x="3703" y="3"/>
                          </a:cubicBezTo>
                          <a:cubicBezTo>
                            <a:pt x="3691" y="1"/>
                            <a:pt x="3680" y="0"/>
                            <a:pt x="3668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27" name="Google Shape;10227;p64"/>
                    <p:cNvSpPr/>
                    <p:nvPr/>
                  </p:nvSpPr>
                  <p:spPr>
                    <a:xfrm>
                      <a:off x="6079055" y="2034073"/>
                      <a:ext cx="106342" cy="1069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12" h="4238" extrusionOk="0">
                          <a:moveTo>
                            <a:pt x="3821" y="0"/>
                          </a:moveTo>
                          <a:cubicBezTo>
                            <a:pt x="3709" y="0"/>
                            <a:pt x="3595" y="86"/>
                            <a:pt x="3625" y="236"/>
                          </a:cubicBezTo>
                          <a:cubicBezTo>
                            <a:pt x="3781" y="1259"/>
                            <a:pt x="2797" y="1878"/>
                            <a:pt x="1761" y="2530"/>
                          </a:cubicBezTo>
                          <a:cubicBezTo>
                            <a:pt x="1096" y="2947"/>
                            <a:pt x="405" y="3377"/>
                            <a:pt x="60" y="3938"/>
                          </a:cubicBezTo>
                          <a:cubicBezTo>
                            <a:pt x="1" y="4029"/>
                            <a:pt x="27" y="4146"/>
                            <a:pt x="125" y="4205"/>
                          </a:cubicBezTo>
                          <a:cubicBezTo>
                            <a:pt x="151" y="4225"/>
                            <a:pt x="190" y="4238"/>
                            <a:pt x="229" y="4238"/>
                          </a:cubicBezTo>
                          <a:cubicBezTo>
                            <a:pt x="294" y="4238"/>
                            <a:pt x="359" y="4199"/>
                            <a:pt x="392" y="4140"/>
                          </a:cubicBezTo>
                          <a:cubicBezTo>
                            <a:pt x="692" y="3664"/>
                            <a:pt x="1311" y="3273"/>
                            <a:pt x="1969" y="2863"/>
                          </a:cubicBezTo>
                          <a:cubicBezTo>
                            <a:pt x="3019" y="2204"/>
                            <a:pt x="4211" y="1455"/>
                            <a:pt x="4009" y="171"/>
                          </a:cubicBezTo>
                          <a:cubicBezTo>
                            <a:pt x="3995" y="53"/>
                            <a:pt x="3909" y="0"/>
                            <a:pt x="3821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28" name="Google Shape;10228;p64"/>
                    <p:cNvSpPr/>
                    <p:nvPr/>
                  </p:nvSpPr>
                  <p:spPr>
                    <a:xfrm>
                      <a:off x="6079055" y="2075378"/>
                      <a:ext cx="110281" cy="119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68" h="4720" extrusionOk="0">
                          <a:moveTo>
                            <a:pt x="3823" y="1"/>
                          </a:moveTo>
                          <a:cubicBezTo>
                            <a:pt x="3699" y="1"/>
                            <a:pt x="3574" y="113"/>
                            <a:pt x="3631" y="268"/>
                          </a:cubicBezTo>
                          <a:cubicBezTo>
                            <a:pt x="3898" y="972"/>
                            <a:pt x="2634" y="2035"/>
                            <a:pt x="1624" y="2882"/>
                          </a:cubicBezTo>
                          <a:cubicBezTo>
                            <a:pt x="952" y="3449"/>
                            <a:pt x="320" y="3977"/>
                            <a:pt x="53" y="4427"/>
                          </a:cubicBezTo>
                          <a:cubicBezTo>
                            <a:pt x="1" y="4518"/>
                            <a:pt x="33" y="4642"/>
                            <a:pt x="125" y="4694"/>
                          </a:cubicBezTo>
                          <a:cubicBezTo>
                            <a:pt x="157" y="4713"/>
                            <a:pt x="190" y="4720"/>
                            <a:pt x="229" y="4720"/>
                          </a:cubicBezTo>
                          <a:cubicBezTo>
                            <a:pt x="294" y="4720"/>
                            <a:pt x="359" y="4687"/>
                            <a:pt x="398" y="4629"/>
                          </a:cubicBezTo>
                          <a:cubicBezTo>
                            <a:pt x="627" y="4231"/>
                            <a:pt x="1233" y="3723"/>
                            <a:pt x="1878" y="3188"/>
                          </a:cubicBezTo>
                          <a:cubicBezTo>
                            <a:pt x="3097" y="2159"/>
                            <a:pt x="4368" y="1096"/>
                            <a:pt x="4003" y="132"/>
                          </a:cubicBezTo>
                          <a:cubicBezTo>
                            <a:pt x="3969" y="40"/>
                            <a:pt x="3896" y="1"/>
                            <a:pt x="3823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29" name="Google Shape;10229;p64"/>
                    <p:cNvSpPr/>
                    <p:nvPr/>
                  </p:nvSpPr>
                  <p:spPr>
                    <a:xfrm>
                      <a:off x="6074940" y="2138977"/>
                      <a:ext cx="105434" cy="886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76" h="3511" extrusionOk="0">
                          <a:moveTo>
                            <a:pt x="3899" y="0"/>
                          </a:moveTo>
                          <a:cubicBezTo>
                            <a:pt x="3836" y="0"/>
                            <a:pt x="3772" y="32"/>
                            <a:pt x="3729" y="109"/>
                          </a:cubicBezTo>
                          <a:cubicBezTo>
                            <a:pt x="3338" y="741"/>
                            <a:pt x="2686" y="1112"/>
                            <a:pt x="1995" y="1504"/>
                          </a:cubicBezTo>
                          <a:cubicBezTo>
                            <a:pt x="1233" y="1940"/>
                            <a:pt x="438" y="2390"/>
                            <a:pt x="47" y="3231"/>
                          </a:cubicBezTo>
                          <a:cubicBezTo>
                            <a:pt x="1" y="3328"/>
                            <a:pt x="47" y="3446"/>
                            <a:pt x="144" y="3491"/>
                          </a:cubicBezTo>
                          <a:cubicBezTo>
                            <a:pt x="170" y="3504"/>
                            <a:pt x="196" y="3511"/>
                            <a:pt x="223" y="3511"/>
                          </a:cubicBezTo>
                          <a:cubicBezTo>
                            <a:pt x="301" y="3511"/>
                            <a:pt x="372" y="3465"/>
                            <a:pt x="405" y="3394"/>
                          </a:cubicBezTo>
                          <a:cubicBezTo>
                            <a:pt x="744" y="2670"/>
                            <a:pt x="1448" y="2266"/>
                            <a:pt x="2191" y="1849"/>
                          </a:cubicBezTo>
                          <a:cubicBezTo>
                            <a:pt x="2895" y="1445"/>
                            <a:pt x="3625" y="1034"/>
                            <a:pt x="4068" y="317"/>
                          </a:cubicBezTo>
                          <a:cubicBezTo>
                            <a:pt x="4176" y="156"/>
                            <a:pt x="4039" y="0"/>
                            <a:pt x="3899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30" name="Google Shape;10230;p64"/>
                    <p:cNvSpPr/>
                    <p:nvPr/>
                  </p:nvSpPr>
                  <p:spPr>
                    <a:xfrm>
                      <a:off x="6070496" y="2176419"/>
                      <a:ext cx="111417" cy="96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13" h="3827" extrusionOk="0">
                          <a:moveTo>
                            <a:pt x="4147" y="0"/>
                          </a:moveTo>
                          <a:cubicBezTo>
                            <a:pt x="4084" y="0"/>
                            <a:pt x="4021" y="31"/>
                            <a:pt x="3983" y="105"/>
                          </a:cubicBezTo>
                          <a:cubicBezTo>
                            <a:pt x="3599" y="842"/>
                            <a:pt x="2875" y="1252"/>
                            <a:pt x="2113" y="1696"/>
                          </a:cubicBezTo>
                          <a:cubicBezTo>
                            <a:pt x="1304" y="2158"/>
                            <a:pt x="464" y="2647"/>
                            <a:pt x="60" y="3547"/>
                          </a:cubicBezTo>
                          <a:cubicBezTo>
                            <a:pt x="1" y="3677"/>
                            <a:pt x="92" y="3820"/>
                            <a:pt x="236" y="3827"/>
                          </a:cubicBezTo>
                          <a:cubicBezTo>
                            <a:pt x="314" y="3820"/>
                            <a:pt x="386" y="3781"/>
                            <a:pt x="418" y="3709"/>
                          </a:cubicBezTo>
                          <a:cubicBezTo>
                            <a:pt x="777" y="2921"/>
                            <a:pt x="1520" y="2491"/>
                            <a:pt x="2315" y="2034"/>
                          </a:cubicBezTo>
                          <a:cubicBezTo>
                            <a:pt x="3090" y="1591"/>
                            <a:pt x="3892" y="1122"/>
                            <a:pt x="4329" y="288"/>
                          </a:cubicBezTo>
                          <a:cubicBezTo>
                            <a:pt x="4412" y="134"/>
                            <a:pt x="4279" y="0"/>
                            <a:pt x="4147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31" name="Google Shape;10231;p64"/>
                    <p:cNvSpPr/>
                    <p:nvPr/>
                  </p:nvSpPr>
                  <p:spPr>
                    <a:xfrm>
                      <a:off x="6070850" y="2217572"/>
                      <a:ext cx="111569" cy="96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19" h="3827" extrusionOk="0">
                          <a:moveTo>
                            <a:pt x="4133" y="0"/>
                          </a:moveTo>
                          <a:cubicBezTo>
                            <a:pt x="4090" y="0"/>
                            <a:pt x="4044" y="16"/>
                            <a:pt x="4002" y="53"/>
                          </a:cubicBezTo>
                          <a:cubicBezTo>
                            <a:pt x="3539" y="489"/>
                            <a:pt x="2998" y="835"/>
                            <a:pt x="2470" y="1167"/>
                          </a:cubicBezTo>
                          <a:cubicBezTo>
                            <a:pt x="1525" y="1773"/>
                            <a:pt x="547" y="2392"/>
                            <a:pt x="39" y="3546"/>
                          </a:cubicBezTo>
                          <a:cubicBezTo>
                            <a:pt x="0" y="3644"/>
                            <a:pt x="46" y="3761"/>
                            <a:pt x="143" y="3807"/>
                          </a:cubicBezTo>
                          <a:cubicBezTo>
                            <a:pt x="169" y="3820"/>
                            <a:pt x="196" y="3826"/>
                            <a:pt x="222" y="3826"/>
                          </a:cubicBezTo>
                          <a:cubicBezTo>
                            <a:pt x="300" y="3820"/>
                            <a:pt x="372" y="3774"/>
                            <a:pt x="404" y="3702"/>
                          </a:cubicBezTo>
                          <a:cubicBezTo>
                            <a:pt x="860" y="2660"/>
                            <a:pt x="1747" y="2099"/>
                            <a:pt x="2685" y="1499"/>
                          </a:cubicBezTo>
                          <a:cubicBezTo>
                            <a:pt x="3226" y="1154"/>
                            <a:pt x="3780" y="802"/>
                            <a:pt x="4276" y="339"/>
                          </a:cubicBezTo>
                          <a:cubicBezTo>
                            <a:pt x="4418" y="202"/>
                            <a:pt x="4290" y="0"/>
                            <a:pt x="4133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32" name="Google Shape;10232;p64"/>
                    <p:cNvSpPr/>
                    <p:nvPr/>
                  </p:nvSpPr>
                  <p:spPr>
                    <a:xfrm>
                      <a:off x="6093875" y="2268370"/>
                      <a:ext cx="90134" cy="393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70" h="15580" extrusionOk="0">
                          <a:moveTo>
                            <a:pt x="3284" y="1"/>
                          </a:moveTo>
                          <a:cubicBezTo>
                            <a:pt x="3242" y="1"/>
                            <a:pt x="3197" y="17"/>
                            <a:pt x="3155" y="54"/>
                          </a:cubicBezTo>
                          <a:cubicBezTo>
                            <a:pt x="0" y="2811"/>
                            <a:pt x="313" y="6989"/>
                            <a:pt x="613" y="11030"/>
                          </a:cubicBezTo>
                          <a:cubicBezTo>
                            <a:pt x="730" y="12575"/>
                            <a:pt x="835" y="14035"/>
                            <a:pt x="750" y="15371"/>
                          </a:cubicBezTo>
                          <a:cubicBezTo>
                            <a:pt x="737" y="15475"/>
                            <a:pt x="822" y="15573"/>
                            <a:pt x="932" y="15579"/>
                          </a:cubicBezTo>
                          <a:lnTo>
                            <a:pt x="946" y="15579"/>
                          </a:lnTo>
                          <a:cubicBezTo>
                            <a:pt x="1050" y="15579"/>
                            <a:pt x="1135" y="15501"/>
                            <a:pt x="1141" y="15397"/>
                          </a:cubicBezTo>
                          <a:cubicBezTo>
                            <a:pt x="1232" y="14028"/>
                            <a:pt x="1122" y="12562"/>
                            <a:pt x="1004" y="11004"/>
                          </a:cubicBezTo>
                          <a:cubicBezTo>
                            <a:pt x="711" y="7054"/>
                            <a:pt x="411" y="2974"/>
                            <a:pt x="3416" y="348"/>
                          </a:cubicBezTo>
                          <a:cubicBezTo>
                            <a:pt x="3569" y="215"/>
                            <a:pt x="3441" y="1"/>
                            <a:pt x="3284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33" name="Google Shape;10233;p64"/>
                    <p:cNvSpPr/>
                    <p:nvPr/>
                  </p:nvSpPr>
                  <p:spPr>
                    <a:xfrm>
                      <a:off x="6104631" y="2464821"/>
                      <a:ext cx="36003" cy="1337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6" h="5296" extrusionOk="0">
                          <a:moveTo>
                            <a:pt x="253" y="0"/>
                          </a:moveTo>
                          <a:cubicBezTo>
                            <a:pt x="128" y="0"/>
                            <a:pt x="1" y="119"/>
                            <a:pt x="63" y="277"/>
                          </a:cubicBezTo>
                          <a:cubicBezTo>
                            <a:pt x="748" y="1965"/>
                            <a:pt x="1028" y="3405"/>
                            <a:pt x="1028" y="5100"/>
                          </a:cubicBezTo>
                          <a:cubicBezTo>
                            <a:pt x="1028" y="5204"/>
                            <a:pt x="1119" y="5295"/>
                            <a:pt x="1223" y="5295"/>
                          </a:cubicBezTo>
                          <a:cubicBezTo>
                            <a:pt x="1334" y="5295"/>
                            <a:pt x="1425" y="5204"/>
                            <a:pt x="1425" y="5093"/>
                          </a:cubicBezTo>
                          <a:cubicBezTo>
                            <a:pt x="1425" y="3379"/>
                            <a:pt x="1119" y="1841"/>
                            <a:pt x="428" y="127"/>
                          </a:cubicBezTo>
                          <a:cubicBezTo>
                            <a:pt x="393" y="38"/>
                            <a:pt x="323" y="0"/>
                            <a:pt x="253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34" name="Google Shape;10234;p64"/>
                    <p:cNvSpPr/>
                    <p:nvPr/>
                  </p:nvSpPr>
                  <p:spPr>
                    <a:xfrm>
                      <a:off x="6111321" y="2647587"/>
                      <a:ext cx="27015" cy="1225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0" h="4855" extrusionOk="0">
                          <a:moveTo>
                            <a:pt x="199" y="0"/>
                          </a:moveTo>
                          <a:cubicBezTo>
                            <a:pt x="100" y="0"/>
                            <a:pt x="0" y="67"/>
                            <a:pt x="0" y="201"/>
                          </a:cubicBezTo>
                          <a:cubicBezTo>
                            <a:pt x="0" y="1758"/>
                            <a:pt x="202" y="3108"/>
                            <a:pt x="665" y="4711"/>
                          </a:cubicBezTo>
                          <a:cubicBezTo>
                            <a:pt x="685" y="4796"/>
                            <a:pt x="763" y="4854"/>
                            <a:pt x="854" y="4854"/>
                          </a:cubicBezTo>
                          <a:cubicBezTo>
                            <a:pt x="867" y="4854"/>
                            <a:pt x="887" y="4854"/>
                            <a:pt x="906" y="4848"/>
                          </a:cubicBezTo>
                          <a:cubicBezTo>
                            <a:pt x="1011" y="4822"/>
                            <a:pt x="1069" y="4711"/>
                            <a:pt x="1043" y="4607"/>
                          </a:cubicBezTo>
                          <a:cubicBezTo>
                            <a:pt x="587" y="3036"/>
                            <a:pt x="398" y="1719"/>
                            <a:pt x="398" y="201"/>
                          </a:cubicBezTo>
                          <a:cubicBezTo>
                            <a:pt x="398" y="67"/>
                            <a:pt x="299" y="0"/>
                            <a:pt x="199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35" name="Google Shape;10235;p64"/>
                    <p:cNvSpPr/>
                    <p:nvPr/>
                  </p:nvSpPr>
                  <p:spPr>
                    <a:xfrm>
                      <a:off x="6109655" y="2649077"/>
                      <a:ext cx="29817" cy="634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81" h="2515" extrusionOk="0">
                          <a:moveTo>
                            <a:pt x="272" y="0"/>
                          </a:moveTo>
                          <a:cubicBezTo>
                            <a:pt x="129" y="0"/>
                            <a:pt x="1" y="168"/>
                            <a:pt x="112" y="318"/>
                          </a:cubicBezTo>
                          <a:cubicBezTo>
                            <a:pt x="562" y="852"/>
                            <a:pt x="705" y="1862"/>
                            <a:pt x="777" y="2345"/>
                          </a:cubicBezTo>
                          <a:cubicBezTo>
                            <a:pt x="790" y="2442"/>
                            <a:pt x="875" y="2514"/>
                            <a:pt x="972" y="2514"/>
                          </a:cubicBezTo>
                          <a:cubicBezTo>
                            <a:pt x="985" y="2514"/>
                            <a:pt x="992" y="2514"/>
                            <a:pt x="1005" y="2508"/>
                          </a:cubicBezTo>
                          <a:cubicBezTo>
                            <a:pt x="1109" y="2495"/>
                            <a:pt x="1181" y="2390"/>
                            <a:pt x="1168" y="2286"/>
                          </a:cubicBezTo>
                          <a:cubicBezTo>
                            <a:pt x="1044" y="1452"/>
                            <a:pt x="868" y="611"/>
                            <a:pt x="418" y="70"/>
                          </a:cubicBezTo>
                          <a:cubicBezTo>
                            <a:pt x="374" y="21"/>
                            <a:pt x="323" y="0"/>
                            <a:pt x="272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36" name="Google Shape;10236;p64"/>
                    <p:cNvSpPr/>
                    <p:nvPr/>
                  </p:nvSpPr>
                  <p:spPr>
                    <a:xfrm>
                      <a:off x="6083170" y="2514407"/>
                      <a:ext cx="31913" cy="78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4" h="3110" extrusionOk="0">
                          <a:moveTo>
                            <a:pt x="1037" y="1"/>
                          </a:moveTo>
                          <a:cubicBezTo>
                            <a:pt x="957" y="1"/>
                            <a:pt x="878" y="45"/>
                            <a:pt x="848" y="144"/>
                          </a:cubicBezTo>
                          <a:cubicBezTo>
                            <a:pt x="770" y="451"/>
                            <a:pt x="659" y="744"/>
                            <a:pt x="522" y="1031"/>
                          </a:cubicBezTo>
                          <a:cubicBezTo>
                            <a:pt x="268" y="1624"/>
                            <a:pt x="1" y="2236"/>
                            <a:pt x="144" y="2947"/>
                          </a:cubicBezTo>
                          <a:cubicBezTo>
                            <a:pt x="157" y="3045"/>
                            <a:pt x="242" y="3110"/>
                            <a:pt x="333" y="3110"/>
                          </a:cubicBezTo>
                          <a:cubicBezTo>
                            <a:pt x="346" y="3110"/>
                            <a:pt x="359" y="3110"/>
                            <a:pt x="372" y="3103"/>
                          </a:cubicBezTo>
                          <a:cubicBezTo>
                            <a:pt x="477" y="3084"/>
                            <a:pt x="548" y="2979"/>
                            <a:pt x="529" y="2875"/>
                          </a:cubicBezTo>
                          <a:cubicBezTo>
                            <a:pt x="411" y="2282"/>
                            <a:pt x="640" y="1748"/>
                            <a:pt x="887" y="1187"/>
                          </a:cubicBezTo>
                          <a:cubicBezTo>
                            <a:pt x="1031" y="881"/>
                            <a:pt x="1148" y="561"/>
                            <a:pt x="1233" y="236"/>
                          </a:cubicBezTo>
                          <a:cubicBezTo>
                            <a:pt x="1263" y="90"/>
                            <a:pt x="1150" y="1"/>
                            <a:pt x="1037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37" name="Google Shape;10237;p64"/>
                    <p:cNvSpPr/>
                    <p:nvPr/>
                  </p:nvSpPr>
                  <p:spPr>
                    <a:xfrm>
                      <a:off x="6063099" y="2396148"/>
                      <a:ext cx="57691" cy="732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85" h="2900" extrusionOk="0">
                          <a:moveTo>
                            <a:pt x="1998" y="0"/>
                          </a:moveTo>
                          <a:cubicBezTo>
                            <a:pt x="1951" y="0"/>
                            <a:pt x="1902" y="19"/>
                            <a:pt x="1858" y="64"/>
                          </a:cubicBezTo>
                          <a:cubicBezTo>
                            <a:pt x="1754" y="168"/>
                            <a:pt x="1624" y="292"/>
                            <a:pt x="1493" y="416"/>
                          </a:cubicBezTo>
                          <a:cubicBezTo>
                            <a:pt x="861" y="996"/>
                            <a:pt x="1" y="1791"/>
                            <a:pt x="463" y="2788"/>
                          </a:cubicBezTo>
                          <a:cubicBezTo>
                            <a:pt x="496" y="2854"/>
                            <a:pt x="561" y="2899"/>
                            <a:pt x="639" y="2899"/>
                          </a:cubicBezTo>
                          <a:cubicBezTo>
                            <a:pt x="672" y="2899"/>
                            <a:pt x="698" y="2893"/>
                            <a:pt x="724" y="2880"/>
                          </a:cubicBezTo>
                          <a:cubicBezTo>
                            <a:pt x="822" y="2834"/>
                            <a:pt x="868" y="2717"/>
                            <a:pt x="815" y="2619"/>
                          </a:cubicBezTo>
                          <a:cubicBezTo>
                            <a:pt x="476" y="1882"/>
                            <a:pt x="1154" y="1257"/>
                            <a:pt x="1754" y="703"/>
                          </a:cubicBezTo>
                          <a:cubicBezTo>
                            <a:pt x="1897" y="579"/>
                            <a:pt x="2028" y="455"/>
                            <a:pt x="2145" y="338"/>
                          </a:cubicBezTo>
                          <a:cubicBezTo>
                            <a:pt x="2284" y="194"/>
                            <a:pt x="2150" y="0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38" name="Google Shape;10238;p64"/>
                    <p:cNvSpPr/>
                    <p:nvPr/>
                  </p:nvSpPr>
                  <p:spPr>
                    <a:xfrm>
                      <a:off x="6107458" y="2398496"/>
                      <a:ext cx="39765" cy="70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75" h="2807" extrusionOk="0">
                          <a:moveTo>
                            <a:pt x="294" y="1"/>
                          </a:moveTo>
                          <a:cubicBezTo>
                            <a:pt x="144" y="1"/>
                            <a:pt x="1" y="185"/>
                            <a:pt x="147" y="336"/>
                          </a:cubicBezTo>
                          <a:cubicBezTo>
                            <a:pt x="597" y="903"/>
                            <a:pt x="1118" y="1978"/>
                            <a:pt x="929" y="2545"/>
                          </a:cubicBezTo>
                          <a:cubicBezTo>
                            <a:pt x="890" y="2650"/>
                            <a:pt x="948" y="2761"/>
                            <a:pt x="1053" y="2800"/>
                          </a:cubicBezTo>
                          <a:cubicBezTo>
                            <a:pt x="1072" y="2800"/>
                            <a:pt x="1092" y="2806"/>
                            <a:pt x="1111" y="2806"/>
                          </a:cubicBezTo>
                          <a:cubicBezTo>
                            <a:pt x="1196" y="2806"/>
                            <a:pt x="1274" y="2754"/>
                            <a:pt x="1300" y="2676"/>
                          </a:cubicBezTo>
                          <a:cubicBezTo>
                            <a:pt x="1574" y="1861"/>
                            <a:pt x="844" y="584"/>
                            <a:pt x="453" y="95"/>
                          </a:cubicBezTo>
                          <a:cubicBezTo>
                            <a:pt x="410" y="28"/>
                            <a:pt x="351" y="1"/>
                            <a:pt x="294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39" name="Google Shape;10239;p64"/>
                    <p:cNvSpPr/>
                    <p:nvPr/>
                  </p:nvSpPr>
                  <p:spPr>
                    <a:xfrm>
                      <a:off x="6084660" y="2269784"/>
                      <a:ext cx="96269" cy="883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13" h="3499" extrusionOk="0">
                          <a:moveTo>
                            <a:pt x="3536" y="0"/>
                          </a:moveTo>
                          <a:cubicBezTo>
                            <a:pt x="3492" y="0"/>
                            <a:pt x="3445" y="17"/>
                            <a:pt x="3403" y="57"/>
                          </a:cubicBezTo>
                          <a:cubicBezTo>
                            <a:pt x="3057" y="396"/>
                            <a:pt x="2627" y="663"/>
                            <a:pt x="2171" y="950"/>
                          </a:cubicBezTo>
                          <a:cubicBezTo>
                            <a:pt x="1278" y="1510"/>
                            <a:pt x="359" y="2091"/>
                            <a:pt x="33" y="3244"/>
                          </a:cubicBezTo>
                          <a:cubicBezTo>
                            <a:pt x="0" y="3348"/>
                            <a:pt x="66" y="3459"/>
                            <a:pt x="170" y="3492"/>
                          </a:cubicBezTo>
                          <a:cubicBezTo>
                            <a:pt x="183" y="3492"/>
                            <a:pt x="203" y="3498"/>
                            <a:pt x="222" y="3498"/>
                          </a:cubicBezTo>
                          <a:cubicBezTo>
                            <a:pt x="313" y="3498"/>
                            <a:pt x="392" y="3433"/>
                            <a:pt x="411" y="3348"/>
                          </a:cubicBezTo>
                          <a:cubicBezTo>
                            <a:pt x="698" y="2338"/>
                            <a:pt x="1513" y="1823"/>
                            <a:pt x="2379" y="1282"/>
                          </a:cubicBezTo>
                          <a:cubicBezTo>
                            <a:pt x="2836" y="996"/>
                            <a:pt x="3298" y="702"/>
                            <a:pt x="3676" y="337"/>
                          </a:cubicBezTo>
                          <a:cubicBezTo>
                            <a:pt x="3813" y="196"/>
                            <a:pt x="3687" y="0"/>
                            <a:pt x="3536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40" name="Google Shape;10240;p64"/>
                    <p:cNvSpPr/>
                    <p:nvPr/>
                  </p:nvSpPr>
                  <p:spPr>
                    <a:xfrm>
                      <a:off x="6171612" y="1962168"/>
                      <a:ext cx="207459" cy="288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17" h="11414" extrusionOk="0">
                          <a:moveTo>
                            <a:pt x="238" y="0"/>
                          </a:moveTo>
                          <a:cubicBezTo>
                            <a:pt x="120" y="0"/>
                            <a:pt x="0" y="100"/>
                            <a:pt x="43" y="249"/>
                          </a:cubicBezTo>
                          <a:cubicBezTo>
                            <a:pt x="363" y="1389"/>
                            <a:pt x="1204" y="1611"/>
                            <a:pt x="2012" y="1826"/>
                          </a:cubicBezTo>
                          <a:cubicBezTo>
                            <a:pt x="2279" y="1891"/>
                            <a:pt x="2540" y="1976"/>
                            <a:pt x="2800" y="2074"/>
                          </a:cubicBezTo>
                          <a:cubicBezTo>
                            <a:pt x="4104" y="2589"/>
                            <a:pt x="4221" y="2960"/>
                            <a:pt x="4645" y="4322"/>
                          </a:cubicBezTo>
                          <a:lnTo>
                            <a:pt x="4690" y="4453"/>
                          </a:lnTo>
                          <a:cubicBezTo>
                            <a:pt x="5525" y="7131"/>
                            <a:pt x="6802" y="9530"/>
                            <a:pt x="7812" y="11316"/>
                          </a:cubicBezTo>
                          <a:cubicBezTo>
                            <a:pt x="7851" y="11374"/>
                            <a:pt x="7917" y="11413"/>
                            <a:pt x="7988" y="11413"/>
                          </a:cubicBezTo>
                          <a:cubicBezTo>
                            <a:pt x="8021" y="11413"/>
                            <a:pt x="8053" y="11407"/>
                            <a:pt x="8086" y="11387"/>
                          </a:cubicBezTo>
                          <a:cubicBezTo>
                            <a:pt x="8184" y="11335"/>
                            <a:pt x="8216" y="11211"/>
                            <a:pt x="8158" y="11120"/>
                          </a:cubicBezTo>
                          <a:cubicBezTo>
                            <a:pt x="7154" y="9347"/>
                            <a:pt x="5890" y="6981"/>
                            <a:pt x="5062" y="4335"/>
                          </a:cubicBezTo>
                          <a:lnTo>
                            <a:pt x="5023" y="4205"/>
                          </a:lnTo>
                          <a:cubicBezTo>
                            <a:pt x="4593" y="2817"/>
                            <a:pt x="4430" y="2295"/>
                            <a:pt x="2944" y="1709"/>
                          </a:cubicBezTo>
                          <a:cubicBezTo>
                            <a:pt x="2670" y="1604"/>
                            <a:pt x="2396" y="1520"/>
                            <a:pt x="2116" y="1448"/>
                          </a:cubicBezTo>
                          <a:cubicBezTo>
                            <a:pt x="1314" y="1233"/>
                            <a:pt x="682" y="1064"/>
                            <a:pt x="421" y="145"/>
                          </a:cubicBezTo>
                          <a:cubicBezTo>
                            <a:pt x="393" y="43"/>
                            <a:pt x="316" y="0"/>
                            <a:pt x="238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41" name="Google Shape;10241;p64"/>
                    <p:cNvSpPr/>
                    <p:nvPr/>
                  </p:nvSpPr>
                  <p:spPr>
                    <a:xfrm>
                      <a:off x="6336908" y="2188765"/>
                      <a:ext cx="51858" cy="1520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54" h="6023" extrusionOk="0">
                          <a:moveTo>
                            <a:pt x="294" y="0"/>
                          </a:moveTo>
                          <a:cubicBezTo>
                            <a:pt x="201" y="0"/>
                            <a:pt x="108" y="59"/>
                            <a:pt x="99" y="183"/>
                          </a:cubicBezTo>
                          <a:cubicBezTo>
                            <a:pt x="1" y="1487"/>
                            <a:pt x="464" y="2601"/>
                            <a:pt x="920" y="3683"/>
                          </a:cubicBezTo>
                          <a:cubicBezTo>
                            <a:pt x="1213" y="4381"/>
                            <a:pt x="1520" y="5104"/>
                            <a:pt x="1650" y="5860"/>
                          </a:cubicBezTo>
                          <a:cubicBezTo>
                            <a:pt x="1669" y="5951"/>
                            <a:pt x="1748" y="6023"/>
                            <a:pt x="1845" y="6023"/>
                          </a:cubicBezTo>
                          <a:lnTo>
                            <a:pt x="1878" y="6023"/>
                          </a:lnTo>
                          <a:cubicBezTo>
                            <a:pt x="1982" y="6003"/>
                            <a:pt x="2054" y="5899"/>
                            <a:pt x="2041" y="5795"/>
                          </a:cubicBezTo>
                          <a:cubicBezTo>
                            <a:pt x="1898" y="4993"/>
                            <a:pt x="1585" y="4257"/>
                            <a:pt x="1285" y="3533"/>
                          </a:cubicBezTo>
                          <a:cubicBezTo>
                            <a:pt x="829" y="2451"/>
                            <a:pt x="399" y="1422"/>
                            <a:pt x="490" y="209"/>
                          </a:cubicBezTo>
                          <a:cubicBezTo>
                            <a:pt x="500" y="73"/>
                            <a:pt x="397" y="0"/>
                            <a:pt x="294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42" name="Google Shape;10242;p64"/>
                    <p:cNvSpPr/>
                    <p:nvPr/>
                  </p:nvSpPr>
                  <p:spPr>
                    <a:xfrm>
                      <a:off x="6353596" y="2264861"/>
                      <a:ext cx="58221" cy="534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06" h="2117" extrusionOk="0">
                          <a:moveTo>
                            <a:pt x="282" y="1"/>
                          </a:moveTo>
                          <a:cubicBezTo>
                            <a:pt x="92" y="1"/>
                            <a:pt x="1" y="290"/>
                            <a:pt x="213" y="382"/>
                          </a:cubicBezTo>
                          <a:cubicBezTo>
                            <a:pt x="898" y="676"/>
                            <a:pt x="1699" y="1243"/>
                            <a:pt x="1895" y="1966"/>
                          </a:cubicBezTo>
                          <a:cubicBezTo>
                            <a:pt x="1914" y="2051"/>
                            <a:pt x="1993" y="2110"/>
                            <a:pt x="2084" y="2116"/>
                          </a:cubicBezTo>
                          <a:cubicBezTo>
                            <a:pt x="2103" y="2116"/>
                            <a:pt x="2116" y="2110"/>
                            <a:pt x="2136" y="2110"/>
                          </a:cubicBezTo>
                          <a:cubicBezTo>
                            <a:pt x="2240" y="2084"/>
                            <a:pt x="2305" y="1973"/>
                            <a:pt x="2273" y="1868"/>
                          </a:cubicBezTo>
                          <a:cubicBezTo>
                            <a:pt x="2045" y="995"/>
                            <a:pt x="1139" y="343"/>
                            <a:pt x="363" y="17"/>
                          </a:cubicBezTo>
                          <a:cubicBezTo>
                            <a:pt x="335" y="6"/>
                            <a:pt x="308" y="1"/>
                            <a:pt x="282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43" name="Google Shape;10243;p64"/>
                    <p:cNvSpPr/>
                    <p:nvPr/>
                  </p:nvSpPr>
                  <p:spPr>
                    <a:xfrm>
                      <a:off x="6311938" y="2128802"/>
                      <a:ext cx="46228" cy="369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31" h="1464" extrusionOk="0">
                          <a:moveTo>
                            <a:pt x="286" y="1"/>
                          </a:moveTo>
                          <a:cubicBezTo>
                            <a:pt x="108" y="1"/>
                            <a:pt x="1" y="278"/>
                            <a:pt x="208" y="381"/>
                          </a:cubicBezTo>
                          <a:cubicBezTo>
                            <a:pt x="684" y="642"/>
                            <a:pt x="1107" y="988"/>
                            <a:pt x="1459" y="1398"/>
                          </a:cubicBezTo>
                          <a:cubicBezTo>
                            <a:pt x="1498" y="1437"/>
                            <a:pt x="1550" y="1463"/>
                            <a:pt x="1609" y="1463"/>
                          </a:cubicBezTo>
                          <a:cubicBezTo>
                            <a:pt x="1655" y="1463"/>
                            <a:pt x="1700" y="1444"/>
                            <a:pt x="1739" y="1418"/>
                          </a:cubicBezTo>
                          <a:cubicBezTo>
                            <a:pt x="1818" y="1346"/>
                            <a:pt x="1831" y="1222"/>
                            <a:pt x="1759" y="1137"/>
                          </a:cubicBezTo>
                          <a:cubicBezTo>
                            <a:pt x="1374" y="694"/>
                            <a:pt x="912" y="323"/>
                            <a:pt x="397" y="36"/>
                          </a:cubicBezTo>
                          <a:cubicBezTo>
                            <a:pt x="358" y="12"/>
                            <a:pt x="321" y="1"/>
                            <a:pt x="286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44" name="Google Shape;10244;p64"/>
                    <p:cNvSpPr/>
                    <p:nvPr/>
                  </p:nvSpPr>
                  <p:spPr>
                    <a:xfrm>
                      <a:off x="6168153" y="1957699"/>
                      <a:ext cx="140654" cy="6390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71" h="2531" extrusionOk="0">
                          <a:moveTo>
                            <a:pt x="289" y="1"/>
                          </a:moveTo>
                          <a:cubicBezTo>
                            <a:pt x="139" y="1"/>
                            <a:pt x="0" y="185"/>
                            <a:pt x="135" y="335"/>
                          </a:cubicBezTo>
                          <a:cubicBezTo>
                            <a:pt x="813" y="1149"/>
                            <a:pt x="1849" y="1293"/>
                            <a:pt x="2846" y="1436"/>
                          </a:cubicBezTo>
                          <a:cubicBezTo>
                            <a:pt x="3811" y="1573"/>
                            <a:pt x="4723" y="1697"/>
                            <a:pt x="5179" y="2433"/>
                          </a:cubicBezTo>
                          <a:cubicBezTo>
                            <a:pt x="5218" y="2492"/>
                            <a:pt x="5284" y="2531"/>
                            <a:pt x="5349" y="2531"/>
                          </a:cubicBezTo>
                          <a:cubicBezTo>
                            <a:pt x="5388" y="2531"/>
                            <a:pt x="5421" y="2518"/>
                            <a:pt x="5453" y="2498"/>
                          </a:cubicBezTo>
                          <a:cubicBezTo>
                            <a:pt x="5544" y="2440"/>
                            <a:pt x="5570" y="2322"/>
                            <a:pt x="5518" y="2225"/>
                          </a:cubicBezTo>
                          <a:cubicBezTo>
                            <a:pt x="4964" y="1332"/>
                            <a:pt x="3915" y="1188"/>
                            <a:pt x="2898" y="1045"/>
                          </a:cubicBezTo>
                          <a:cubicBezTo>
                            <a:pt x="1973" y="915"/>
                            <a:pt x="1021" y="778"/>
                            <a:pt x="441" y="80"/>
                          </a:cubicBezTo>
                          <a:cubicBezTo>
                            <a:pt x="397" y="24"/>
                            <a:pt x="342" y="1"/>
                            <a:pt x="289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45" name="Google Shape;10245;p64"/>
                    <p:cNvSpPr/>
                    <p:nvPr/>
                  </p:nvSpPr>
                  <p:spPr>
                    <a:xfrm>
                      <a:off x="6285554" y="2054751"/>
                      <a:ext cx="54181" cy="512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" h="2031" extrusionOk="0">
                          <a:moveTo>
                            <a:pt x="282" y="1"/>
                          </a:moveTo>
                          <a:cubicBezTo>
                            <a:pt x="112" y="1"/>
                            <a:pt x="0" y="250"/>
                            <a:pt x="184" y="369"/>
                          </a:cubicBezTo>
                          <a:cubicBezTo>
                            <a:pt x="803" y="760"/>
                            <a:pt x="1507" y="1203"/>
                            <a:pt x="1735" y="1894"/>
                          </a:cubicBezTo>
                          <a:cubicBezTo>
                            <a:pt x="1761" y="1978"/>
                            <a:pt x="1833" y="2030"/>
                            <a:pt x="1924" y="2030"/>
                          </a:cubicBezTo>
                          <a:cubicBezTo>
                            <a:pt x="1944" y="2030"/>
                            <a:pt x="1963" y="2030"/>
                            <a:pt x="1983" y="2017"/>
                          </a:cubicBezTo>
                          <a:cubicBezTo>
                            <a:pt x="2087" y="1985"/>
                            <a:pt x="2146" y="1874"/>
                            <a:pt x="2113" y="1770"/>
                          </a:cubicBezTo>
                          <a:cubicBezTo>
                            <a:pt x="1839" y="949"/>
                            <a:pt x="1038" y="440"/>
                            <a:pt x="393" y="36"/>
                          </a:cubicBezTo>
                          <a:cubicBezTo>
                            <a:pt x="355" y="12"/>
                            <a:pt x="317" y="1"/>
                            <a:pt x="282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46" name="Google Shape;10246;p64"/>
                    <p:cNvSpPr/>
                    <p:nvPr/>
                  </p:nvSpPr>
                  <p:spPr>
                    <a:xfrm>
                      <a:off x="6171865" y="1990698"/>
                      <a:ext cx="97935" cy="1008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79" h="3994" extrusionOk="0">
                          <a:moveTo>
                            <a:pt x="227" y="0"/>
                          </a:moveTo>
                          <a:cubicBezTo>
                            <a:pt x="115" y="0"/>
                            <a:pt x="1" y="88"/>
                            <a:pt x="33" y="240"/>
                          </a:cubicBezTo>
                          <a:cubicBezTo>
                            <a:pt x="196" y="1374"/>
                            <a:pt x="1096" y="1980"/>
                            <a:pt x="1963" y="2560"/>
                          </a:cubicBezTo>
                          <a:cubicBezTo>
                            <a:pt x="2543" y="2951"/>
                            <a:pt x="3136" y="3355"/>
                            <a:pt x="3488" y="3903"/>
                          </a:cubicBezTo>
                          <a:cubicBezTo>
                            <a:pt x="3520" y="3961"/>
                            <a:pt x="3585" y="3994"/>
                            <a:pt x="3657" y="3994"/>
                          </a:cubicBezTo>
                          <a:cubicBezTo>
                            <a:pt x="3690" y="3994"/>
                            <a:pt x="3729" y="3987"/>
                            <a:pt x="3761" y="3968"/>
                          </a:cubicBezTo>
                          <a:cubicBezTo>
                            <a:pt x="3853" y="3909"/>
                            <a:pt x="3879" y="3785"/>
                            <a:pt x="3820" y="3694"/>
                          </a:cubicBezTo>
                          <a:cubicBezTo>
                            <a:pt x="3429" y="3075"/>
                            <a:pt x="2797" y="2645"/>
                            <a:pt x="2184" y="2234"/>
                          </a:cubicBezTo>
                          <a:cubicBezTo>
                            <a:pt x="1350" y="1674"/>
                            <a:pt x="561" y="1146"/>
                            <a:pt x="418" y="181"/>
                          </a:cubicBezTo>
                          <a:cubicBezTo>
                            <a:pt x="406" y="57"/>
                            <a:pt x="317" y="0"/>
                            <a:pt x="227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47" name="Google Shape;10247;p64"/>
                    <p:cNvSpPr/>
                    <p:nvPr/>
                  </p:nvSpPr>
                  <p:spPr>
                    <a:xfrm>
                      <a:off x="6165452" y="2034199"/>
                      <a:ext cx="106999" cy="1068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38" h="4233" extrusionOk="0">
                          <a:moveTo>
                            <a:pt x="396" y="1"/>
                          </a:moveTo>
                          <a:cubicBezTo>
                            <a:pt x="307" y="1"/>
                            <a:pt x="220" y="54"/>
                            <a:pt x="203" y="172"/>
                          </a:cubicBezTo>
                          <a:cubicBezTo>
                            <a:pt x="1" y="1450"/>
                            <a:pt x="1193" y="2199"/>
                            <a:pt x="2249" y="2858"/>
                          </a:cubicBezTo>
                          <a:cubicBezTo>
                            <a:pt x="2901" y="3275"/>
                            <a:pt x="3527" y="3659"/>
                            <a:pt x="3820" y="4141"/>
                          </a:cubicBezTo>
                          <a:cubicBezTo>
                            <a:pt x="3859" y="4194"/>
                            <a:pt x="3924" y="4233"/>
                            <a:pt x="3989" y="4233"/>
                          </a:cubicBezTo>
                          <a:cubicBezTo>
                            <a:pt x="4146" y="4233"/>
                            <a:pt x="4237" y="4063"/>
                            <a:pt x="4159" y="3933"/>
                          </a:cubicBezTo>
                          <a:cubicBezTo>
                            <a:pt x="3807" y="3379"/>
                            <a:pt x="3123" y="2949"/>
                            <a:pt x="2458" y="2532"/>
                          </a:cubicBezTo>
                          <a:cubicBezTo>
                            <a:pt x="1415" y="1873"/>
                            <a:pt x="431" y="1261"/>
                            <a:pt x="594" y="231"/>
                          </a:cubicBezTo>
                          <a:cubicBezTo>
                            <a:pt x="619" y="86"/>
                            <a:pt x="507" y="1"/>
                            <a:pt x="396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48" name="Google Shape;10248;p64"/>
                    <p:cNvSpPr/>
                    <p:nvPr/>
                  </p:nvSpPr>
                  <p:spPr>
                    <a:xfrm>
                      <a:off x="6161665" y="2075378"/>
                      <a:ext cx="110104" cy="119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61" h="4720" extrusionOk="0">
                          <a:moveTo>
                            <a:pt x="543" y="1"/>
                          </a:moveTo>
                          <a:cubicBezTo>
                            <a:pt x="471" y="1"/>
                            <a:pt x="400" y="40"/>
                            <a:pt x="366" y="132"/>
                          </a:cubicBezTo>
                          <a:cubicBezTo>
                            <a:pt x="1" y="1096"/>
                            <a:pt x="1265" y="2159"/>
                            <a:pt x="2490" y="3188"/>
                          </a:cubicBezTo>
                          <a:cubicBezTo>
                            <a:pt x="3129" y="3723"/>
                            <a:pt x="3735" y="4231"/>
                            <a:pt x="3970" y="4629"/>
                          </a:cubicBezTo>
                          <a:cubicBezTo>
                            <a:pt x="4003" y="4687"/>
                            <a:pt x="4068" y="4720"/>
                            <a:pt x="4139" y="4720"/>
                          </a:cubicBezTo>
                          <a:cubicBezTo>
                            <a:pt x="4172" y="4720"/>
                            <a:pt x="4211" y="4713"/>
                            <a:pt x="4237" y="4694"/>
                          </a:cubicBezTo>
                          <a:cubicBezTo>
                            <a:pt x="4335" y="4642"/>
                            <a:pt x="4361" y="4518"/>
                            <a:pt x="4309" y="4427"/>
                          </a:cubicBezTo>
                          <a:cubicBezTo>
                            <a:pt x="4048" y="3970"/>
                            <a:pt x="3409" y="3442"/>
                            <a:pt x="2745" y="2882"/>
                          </a:cubicBezTo>
                          <a:cubicBezTo>
                            <a:pt x="1728" y="2035"/>
                            <a:pt x="463" y="972"/>
                            <a:pt x="731" y="268"/>
                          </a:cubicBezTo>
                          <a:cubicBezTo>
                            <a:pt x="788" y="113"/>
                            <a:pt x="665" y="1"/>
                            <a:pt x="543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49" name="Google Shape;10249;p64"/>
                    <p:cNvSpPr/>
                    <p:nvPr/>
                  </p:nvSpPr>
                  <p:spPr>
                    <a:xfrm>
                      <a:off x="6170956" y="2139279"/>
                      <a:ext cx="105434" cy="883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76" h="3499" extrusionOk="0">
                          <a:moveTo>
                            <a:pt x="269" y="1"/>
                          </a:moveTo>
                          <a:cubicBezTo>
                            <a:pt x="132" y="1"/>
                            <a:pt x="0" y="147"/>
                            <a:pt x="95" y="305"/>
                          </a:cubicBezTo>
                          <a:cubicBezTo>
                            <a:pt x="539" y="1022"/>
                            <a:pt x="1269" y="1439"/>
                            <a:pt x="1973" y="1837"/>
                          </a:cubicBezTo>
                          <a:cubicBezTo>
                            <a:pt x="2716" y="2254"/>
                            <a:pt x="3419" y="2658"/>
                            <a:pt x="3758" y="3382"/>
                          </a:cubicBezTo>
                          <a:cubicBezTo>
                            <a:pt x="3784" y="3453"/>
                            <a:pt x="3856" y="3499"/>
                            <a:pt x="3934" y="3499"/>
                          </a:cubicBezTo>
                          <a:cubicBezTo>
                            <a:pt x="4078" y="3499"/>
                            <a:pt x="4175" y="3349"/>
                            <a:pt x="4117" y="3219"/>
                          </a:cubicBezTo>
                          <a:cubicBezTo>
                            <a:pt x="3726" y="2378"/>
                            <a:pt x="2931" y="1928"/>
                            <a:pt x="2168" y="1492"/>
                          </a:cubicBezTo>
                          <a:cubicBezTo>
                            <a:pt x="1477" y="1100"/>
                            <a:pt x="819" y="729"/>
                            <a:pt x="434" y="97"/>
                          </a:cubicBezTo>
                          <a:cubicBezTo>
                            <a:pt x="391" y="29"/>
                            <a:pt x="329" y="1"/>
                            <a:pt x="269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50" name="Google Shape;10250;p64"/>
                    <p:cNvSpPr/>
                    <p:nvPr/>
                  </p:nvSpPr>
                  <p:spPr>
                    <a:xfrm>
                      <a:off x="6168936" y="2176419"/>
                      <a:ext cx="111569" cy="96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19" h="3827" extrusionOk="0">
                          <a:moveTo>
                            <a:pt x="268" y="0"/>
                          </a:moveTo>
                          <a:cubicBezTo>
                            <a:pt x="134" y="0"/>
                            <a:pt x="1" y="134"/>
                            <a:pt x="84" y="288"/>
                          </a:cubicBezTo>
                          <a:cubicBezTo>
                            <a:pt x="521" y="1122"/>
                            <a:pt x="1316" y="1578"/>
                            <a:pt x="2105" y="2034"/>
                          </a:cubicBezTo>
                          <a:cubicBezTo>
                            <a:pt x="2893" y="2491"/>
                            <a:pt x="3643" y="2921"/>
                            <a:pt x="3995" y="3709"/>
                          </a:cubicBezTo>
                          <a:cubicBezTo>
                            <a:pt x="4027" y="3781"/>
                            <a:pt x="4099" y="3827"/>
                            <a:pt x="4177" y="3827"/>
                          </a:cubicBezTo>
                          <a:cubicBezTo>
                            <a:pt x="4321" y="3820"/>
                            <a:pt x="4418" y="3677"/>
                            <a:pt x="4353" y="3547"/>
                          </a:cubicBezTo>
                          <a:cubicBezTo>
                            <a:pt x="3949" y="2647"/>
                            <a:pt x="3108" y="2165"/>
                            <a:pt x="2300" y="1696"/>
                          </a:cubicBezTo>
                          <a:cubicBezTo>
                            <a:pt x="1538" y="1252"/>
                            <a:pt x="814" y="842"/>
                            <a:pt x="436" y="105"/>
                          </a:cubicBezTo>
                          <a:cubicBezTo>
                            <a:pt x="396" y="31"/>
                            <a:pt x="332" y="0"/>
                            <a:pt x="268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51" name="Google Shape;10251;p64"/>
                    <p:cNvSpPr/>
                    <p:nvPr/>
                  </p:nvSpPr>
                  <p:spPr>
                    <a:xfrm>
                      <a:off x="6168229" y="2217496"/>
                      <a:ext cx="112099" cy="966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40" h="3830" extrusionOk="0">
                          <a:moveTo>
                            <a:pt x="286" y="1"/>
                          </a:moveTo>
                          <a:cubicBezTo>
                            <a:pt x="129" y="1"/>
                            <a:pt x="0" y="208"/>
                            <a:pt x="151" y="349"/>
                          </a:cubicBezTo>
                          <a:cubicBezTo>
                            <a:pt x="647" y="812"/>
                            <a:pt x="1201" y="1163"/>
                            <a:pt x="1742" y="1509"/>
                          </a:cubicBezTo>
                          <a:cubicBezTo>
                            <a:pt x="2680" y="2102"/>
                            <a:pt x="3567" y="2663"/>
                            <a:pt x="4023" y="3705"/>
                          </a:cubicBezTo>
                          <a:cubicBezTo>
                            <a:pt x="4055" y="3777"/>
                            <a:pt x="4127" y="3829"/>
                            <a:pt x="4205" y="3829"/>
                          </a:cubicBezTo>
                          <a:cubicBezTo>
                            <a:pt x="4342" y="3823"/>
                            <a:pt x="4440" y="3679"/>
                            <a:pt x="4388" y="3555"/>
                          </a:cubicBezTo>
                          <a:cubicBezTo>
                            <a:pt x="3879" y="2395"/>
                            <a:pt x="2902" y="1776"/>
                            <a:pt x="1957" y="1177"/>
                          </a:cubicBezTo>
                          <a:cubicBezTo>
                            <a:pt x="1429" y="844"/>
                            <a:pt x="888" y="499"/>
                            <a:pt x="425" y="62"/>
                          </a:cubicBezTo>
                          <a:cubicBezTo>
                            <a:pt x="381" y="19"/>
                            <a:pt x="332" y="1"/>
                            <a:pt x="286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52" name="Google Shape;10252;p64"/>
                    <p:cNvSpPr/>
                    <p:nvPr/>
                  </p:nvSpPr>
                  <p:spPr>
                    <a:xfrm>
                      <a:off x="6166487" y="2268193"/>
                      <a:ext cx="90487" cy="3935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84" h="15587" extrusionOk="0">
                          <a:moveTo>
                            <a:pt x="290" y="0"/>
                          </a:moveTo>
                          <a:cubicBezTo>
                            <a:pt x="130" y="0"/>
                            <a:pt x="1" y="223"/>
                            <a:pt x="168" y="355"/>
                          </a:cubicBezTo>
                          <a:cubicBezTo>
                            <a:pt x="3173" y="2981"/>
                            <a:pt x="2873" y="7068"/>
                            <a:pt x="2580" y="11011"/>
                          </a:cubicBezTo>
                          <a:cubicBezTo>
                            <a:pt x="2462" y="12569"/>
                            <a:pt x="2352" y="14035"/>
                            <a:pt x="2443" y="15404"/>
                          </a:cubicBezTo>
                          <a:cubicBezTo>
                            <a:pt x="2449" y="15508"/>
                            <a:pt x="2534" y="15586"/>
                            <a:pt x="2638" y="15586"/>
                          </a:cubicBezTo>
                          <a:lnTo>
                            <a:pt x="2651" y="15586"/>
                          </a:lnTo>
                          <a:cubicBezTo>
                            <a:pt x="2762" y="15580"/>
                            <a:pt x="2840" y="15482"/>
                            <a:pt x="2834" y="15378"/>
                          </a:cubicBezTo>
                          <a:cubicBezTo>
                            <a:pt x="2749" y="14042"/>
                            <a:pt x="2853" y="12582"/>
                            <a:pt x="2971" y="11037"/>
                          </a:cubicBezTo>
                          <a:cubicBezTo>
                            <a:pt x="3271" y="6996"/>
                            <a:pt x="3583" y="2818"/>
                            <a:pt x="429" y="61"/>
                          </a:cubicBezTo>
                          <a:cubicBezTo>
                            <a:pt x="384" y="18"/>
                            <a:pt x="336" y="0"/>
                            <a:pt x="290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53" name="Google Shape;10253;p64"/>
                    <p:cNvSpPr/>
                    <p:nvPr/>
                  </p:nvSpPr>
                  <p:spPr>
                    <a:xfrm>
                      <a:off x="6210216" y="2464896"/>
                      <a:ext cx="36003" cy="1336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6" h="5293" extrusionOk="0">
                          <a:moveTo>
                            <a:pt x="1174" y="0"/>
                          </a:moveTo>
                          <a:cubicBezTo>
                            <a:pt x="1103" y="0"/>
                            <a:pt x="1033" y="37"/>
                            <a:pt x="998" y="124"/>
                          </a:cubicBezTo>
                          <a:cubicBezTo>
                            <a:pt x="307" y="1845"/>
                            <a:pt x="0" y="3376"/>
                            <a:pt x="0" y="5097"/>
                          </a:cubicBezTo>
                          <a:cubicBezTo>
                            <a:pt x="0" y="5201"/>
                            <a:pt x="92" y="5292"/>
                            <a:pt x="202" y="5292"/>
                          </a:cubicBezTo>
                          <a:cubicBezTo>
                            <a:pt x="307" y="5292"/>
                            <a:pt x="398" y="5201"/>
                            <a:pt x="398" y="5097"/>
                          </a:cubicBezTo>
                          <a:cubicBezTo>
                            <a:pt x="391" y="3409"/>
                            <a:pt x="685" y="1962"/>
                            <a:pt x="1363" y="274"/>
                          </a:cubicBezTo>
                          <a:cubicBezTo>
                            <a:pt x="1425" y="116"/>
                            <a:pt x="1299" y="0"/>
                            <a:pt x="1174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54" name="Google Shape;10254;p64"/>
                    <p:cNvSpPr/>
                    <p:nvPr/>
                  </p:nvSpPr>
                  <p:spPr>
                    <a:xfrm>
                      <a:off x="6212513" y="2647537"/>
                      <a:ext cx="27015" cy="1226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0" h="4857" extrusionOk="0">
                          <a:moveTo>
                            <a:pt x="871" y="1"/>
                          </a:moveTo>
                          <a:cubicBezTo>
                            <a:pt x="771" y="1"/>
                            <a:pt x="672" y="66"/>
                            <a:pt x="672" y="196"/>
                          </a:cubicBezTo>
                          <a:cubicBezTo>
                            <a:pt x="672" y="1715"/>
                            <a:pt x="483" y="3038"/>
                            <a:pt x="27" y="4609"/>
                          </a:cubicBezTo>
                          <a:cubicBezTo>
                            <a:pt x="1" y="4713"/>
                            <a:pt x="59" y="4817"/>
                            <a:pt x="164" y="4850"/>
                          </a:cubicBezTo>
                          <a:cubicBezTo>
                            <a:pt x="183" y="4856"/>
                            <a:pt x="196" y="4856"/>
                            <a:pt x="216" y="4856"/>
                          </a:cubicBezTo>
                          <a:cubicBezTo>
                            <a:pt x="307" y="4856"/>
                            <a:pt x="385" y="4798"/>
                            <a:pt x="405" y="4713"/>
                          </a:cubicBezTo>
                          <a:cubicBezTo>
                            <a:pt x="867" y="3110"/>
                            <a:pt x="1070" y="1754"/>
                            <a:pt x="1070" y="196"/>
                          </a:cubicBezTo>
                          <a:cubicBezTo>
                            <a:pt x="1070" y="66"/>
                            <a:pt x="970" y="1"/>
                            <a:pt x="871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55" name="Google Shape;10255;p64"/>
                    <p:cNvSpPr/>
                    <p:nvPr/>
                  </p:nvSpPr>
                  <p:spPr>
                    <a:xfrm>
                      <a:off x="6211377" y="2649102"/>
                      <a:ext cx="29944" cy="634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86" h="2514" extrusionOk="0">
                          <a:moveTo>
                            <a:pt x="913" y="0"/>
                          </a:moveTo>
                          <a:cubicBezTo>
                            <a:pt x="864" y="0"/>
                            <a:pt x="812" y="21"/>
                            <a:pt x="769" y="69"/>
                          </a:cubicBezTo>
                          <a:cubicBezTo>
                            <a:pt x="313" y="610"/>
                            <a:pt x="137" y="1457"/>
                            <a:pt x="20" y="2285"/>
                          </a:cubicBezTo>
                          <a:cubicBezTo>
                            <a:pt x="0" y="2396"/>
                            <a:pt x="72" y="2494"/>
                            <a:pt x="183" y="2513"/>
                          </a:cubicBezTo>
                          <a:lnTo>
                            <a:pt x="209" y="2513"/>
                          </a:lnTo>
                          <a:cubicBezTo>
                            <a:pt x="306" y="2513"/>
                            <a:pt x="391" y="2441"/>
                            <a:pt x="404" y="2344"/>
                          </a:cubicBezTo>
                          <a:cubicBezTo>
                            <a:pt x="476" y="1861"/>
                            <a:pt x="626" y="851"/>
                            <a:pt x="1069" y="317"/>
                          </a:cubicBezTo>
                          <a:cubicBezTo>
                            <a:pt x="1185" y="171"/>
                            <a:pt x="1056" y="0"/>
                            <a:pt x="913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56" name="Google Shape;10256;p64"/>
                    <p:cNvSpPr/>
                    <p:nvPr/>
                  </p:nvSpPr>
                  <p:spPr>
                    <a:xfrm>
                      <a:off x="6235564" y="2514382"/>
                      <a:ext cx="32115" cy="78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2" h="3116" extrusionOk="0">
                          <a:moveTo>
                            <a:pt x="234" y="1"/>
                          </a:moveTo>
                          <a:cubicBezTo>
                            <a:pt x="118" y="1"/>
                            <a:pt x="1" y="94"/>
                            <a:pt x="39" y="243"/>
                          </a:cubicBezTo>
                          <a:cubicBezTo>
                            <a:pt x="124" y="569"/>
                            <a:pt x="241" y="888"/>
                            <a:pt x="385" y="1195"/>
                          </a:cubicBezTo>
                          <a:cubicBezTo>
                            <a:pt x="626" y="1755"/>
                            <a:pt x="860" y="2290"/>
                            <a:pt x="743" y="2883"/>
                          </a:cubicBezTo>
                          <a:cubicBezTo>
                            <a:pt x="724" y="2987"/>
                            <a:pt x="795" y="3091"/>
                            <a:pt x="900" y="3111"/>
                          </a:cubicBezTo>
                          <a:cubicBezTo>
                            <a:pt x="906" y="3114"/>
                            <a:pt x="913" y="3116"/>
                            <a:pt x="919" y="3116"/>
                          </a:cubicBezTo>
                          <a:cubicBezTo>
                            <a:pt x="926" y="3116"/>
                            <a:pt x="932" y="3114"/>
                            <a:pt x="939" y="3111"/>
                          </a:cubicBezTo>
                          <a:cubicBezTo>
                            <a:pt x="1030" y="3111"/>
                            <a:pt x="1115" y="3046"/>
                            <a:pt x="1128" y="2954"/>
                          </a:cubicBezTo>
                          <a:cubicBezTo>
                            <a:pt x="1271" y="2244"/>
                            <a:pt x="1004" y="1631"/>
                            <a:pt x="750" y="1038"/>
                          </a:cubicBezTo>
                          <a:cubicBezTo>
                            <a:pt x="613" y="752"/>
                            <a:pt x="502" y="458"/>
                            <a:pt x="424" y="152"/>
                          </a:cubicBezTo>
                          <a:cubicBezTo>
                            <a:pt x="397" y="47"/>
                            <a:pt x="315" y="1"/>
                            <a:pt x="234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57" name="Google Shape;10257;p64"/>
                    <p:cNvSpPr/>
                    <p:nvPr/>
                  </p:nvSpPr>
                  <p:spPr>
                    <a:xfrm>
                      <a:off x="6230010" y="2395996"/>
                      <a:ext cx="57893" cy="733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93" h="2906" extrusionOk="0">
                          <a:moveTo>
                            <a:pt x="285" y="1"/>
                          </a:moveTo>
                          <a:cubicBezTo>
                            <a:pt x="133" y="1"/>
                            <a:pt x="0" y="200"/>
                            <a:pt x="148" y="344"/>
                          </a:cubicBezTo>
                          <a:cubicBezTo>
                            <a:pt x="259" y="461"/>
                            <a:pt x="390" y="585"/>
                            <a:pt x="533" y="709"/>
                          </a:cubicBezTo>
                          <a:cubicBezTo>
                            <a:pt x="1133" y="1263"/>
                            <a:pt x="1810" y="1895"/>
                            <a:pt x="1471" y="2625"/>
                          </a:cubicBezTo>
                          <a:cubicBezTo>
                            <a:pt x="1426" y="2723"/>
                            <a:pt x="1465" y="2840"/>
                            <a:pt x="1563" y="2886"/>
                          </a:cubicBezTo>
                          <a:cubicBezTo>
                            <a:pt x="1589" y="2899"/>
                            <a:pt x="1615" y="2905"/>
                            <a:pt x="1647" y="2905"/>
                          </a:cubicBezTo>
                          <a:cubicBezTo>
                            <a:pt x="1726" y="2905"/>
                            <a:pt x="1797" y="2860"/>
                            <a:pt x="1830" y="2794"/>
                          </a:cubicBezTo>
                          <a:cubicBezTo>
                            <a:pt x="2293" y="1797"/>
                            <a:pt x="1426" y="1002"/>
                            <a:pt x="800" y="422"/>
                          </a:cubicBezTo>
                          <a:cubicBezTo>
                            <a:pt x="663" y="298"/>
                            <a:pt x="533" y="181"/>
                            <a:pt x="429" y="70"/>
                          </a:cubicBezTo>
                          <a:cubicBezTo>
                            <a:pt x="385" y="21"/>
                            <a:pt x="334" y="1"/>
                            <a:pt x="285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58" name="Google Shape;10258;p64"/>
                    <p:cNvSpPr/>
                    <p:nvPr/>
                  </p:nvSpPr>
                  <p:spPr>
                    <a:xfrm>
                      <a:off x="6203626" y="2399228"/>
                      <a:ext cx="38502" cy="701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25" h="2778" extrusionOk="0">
                          <a:moveTo>
                            <a:pt x="1265" y="1"/>
                          </a:moveTo>
                          <a:cubicBezTo>
                            <a:pt x="1216" y="1"/>
                            <a:pt x="1166" y="20"/>
                            <a:pt x="1122" y="66"/>
                          </a:cubicBezTo>
                          <a:cubicBezTo>
                            <a:pt x="731" y="555"/>
                            <a:pt x="1" y="1832"/>
                            <a:pt x="274" y="2647"/>
                          </a:cubicBezTo>
                          <a:cubicBezTo>
                            <a:pt x="301" y="2725"/>
                            <a:pt x="379" y="2777"/>
                            <a:pt x="463" y="2777"/>
                          </a:cubicBezTo>
                          <a:cubicBezTo>
                            <a:pt x="483" y="2777"/>
                            <a:pt x="503" y="2771"/>
                            <a:pt x="522" y="2764"/>
                          </a:cubicBezTo>
                          <a:cubicBezTo>
                            <a:pt x="626" y="2732"/>
                            <a:pt x="685" y="2621"/>
                            <a:pt x="646" y="2516"/>
                          </a:cubicBezTo>
                          <a:cubicBezTo>
                            <a:pt x="450" y="1949"/>
                            <a:pt x="978" y="868"/>
                            <a:pt x="1428" y="307"/>
                          </a:cubicBezTo>
                          <a:cubicBezTo>
                            <a:pt x="1525" y="158"/>
                            <a:pt x="1403" y="1"/>
                            <a:pt x="1265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59" name="Google Shape;10259;p64"/>
                    <p:cNvSpPr/>
                    <p:nvPr/>
                  </p:nvSpPr>
                  <p:spPr>
                    <a:xfrm>
                      <a:off x="6169668" y="2269708"/>
                      <a:ext cx="96521" cy="884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23" h="3502" extrusionOk="0">
                          <a:moveTo>
                            <a:pt x="284" y="1"/>
                          </a:moveTo>
                          <a:cubicBezTo>
                            <a:pt x="130" y="1"/>
                            <a:pt x="1" y="200"/>
                            <a:pt x="146" y="340"/>
                          </a:cubicBezTo>
                          <a:cubicBezTo>
                            <a:pt x="524" y="712"/>
                            <a:pt x="987" y="1005"/>
                            <a:pt x="1443" y="1285"/>
                          </a:cubicBezTo>
                          <a:cubicBezTo>
                            <a:pt x="2310" y="1833"/>
                            <a:pt x="3125" y="2348"/>
                            <a:pt x="3412" y="3358"/>
                          </a:cubicBezTo>
                          <a:cubicBezTo>
                            <a:pt x="3438" y="3443"/>
                            <a:pt x="3510" y="3501"/>
                            <a:pt x="3601" y="3501"/>
                          </a:cubicBezTo>
                          <a:cubicBezTo>
                            <a:pt x="3620" y="3501"/>
                            <a:pt x="3640" y="3501"/>
                            <a:pt x="3653" y="3495"/>
                          </a:cubicBezTo>
                          <a:cubicBezTo>
                            <a:pt x="3757" y="3469"/>
                            <a:pt x="3822" y="3358"/>
                            <a:pt x="3790" y="3254"/>
                          </a:cubicBezTo>
                          <a:cubicBezTo>
                            <a:pt x="3464" y="2100"/>
                            <a:pt x="2545" y="1513"/>
                            <a:pt x="1652" y="960"/>
                          </a:cubicBezTo>
                          <a:cubicBezTo>
                            <a:pt x="1196" y="666"/>
                            <a:pt x="766" y="399"/>
                            <a:pt x="420" y="60"/>
                          </a:cubicBezTo>
                          <a:cubicBezTo>
                            <a:pt x="377" y="18"/>
                            <a:pt x="329" y="1"/>
                            <a:pt x="284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260" name="Google Shape;10260;p64"/>
                    <p:cNvSpPr/>
                    <p:nvPr/>
                  </p:nvSpPr>
                  <p:spPr>
                    <a:xfrm>
                      <a:off x="6083019" y="1717495"/>
                      <a:ext cx="184862" cy="6090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22" h="24122" extrusionOk="0">
                          <a:moveTo>
                            <a:pt x="5019" y="1"/>
                          </a:moveTo>
                          <a:lnTo>
                            <a:pt x="1988" y="340"/>
                          </a:lnTo>
                          <a:cubicBezTo>
                            <a:pt x="2210" y="353"/>
                            <a:pt x="2920" y="1109"/>
                            <a:pt x="3344" y="2744"/>
                          </a:cubicBezTo>
                          <a:cubicBezTo>
                            <a:pt x="2607" y="2881"/>
                            <a:pt x="737" y="3364"/>
                            <a:pt x="85" y="4791"/>
                          </a:cubicBezTo>
                          <a:cubicBezTo>
                            <a:pt x="0" y="4952"/>
                            <a:pt x="133" y="5083"/>
                            <a:pt x="265" y="5083"/>
                          </a:cubicBezTo>
                          <a:cubicBezTo>
                            <a:pt x="336" y="5083"/>
                            <a:pt x="407" y="5045"/>
                            <a:pt x="444" y="4954"/>
                          </a:cubicBezTo>
                          <a:cubicBezTo>
                            <a:pt x="1017" y="3696"/>
                            <a:pt x="2777" y="3253"/>
                            <a:pt x="3435" y="3129"/>
                          </a:cubicBezTo>
                          <a:cubicBezTo>
                            <a:pt x="3442" y="3181"/>
                            <a:pt x="3455" y="3240"/>
                            <a:pt x="3461" y="3292"/>
                          </a:cubicBezTo>
                          <a:lnTo>
                            <a:pt x="3461" y="4576"/>
                          </a:lnTo>
                          <a:cubicBezTo>
                            <a:pt x="3461" y="4576"/>
                            <a:pt x="3455" y="4569"/>
                            <a:pt x="3448" y="4569"/>
                          </a:cubicBezTo>
                          <a:cubicBezTo>
                            <a:pt x="3437" y="4567"/>
                            <a:pt x="3371" y="4554"/>
                            <a:pt x="3263" y="4554"/>
                          </a:cubicBezTo>
                          <a:cubicBezTo>
                            <a:pt x="2879" y="4554"/>
                            <a:pt x="1965" y="4716"/>
                            <a:pt x="1050" y="6068"/>
                          </a:cubicBezTo>
                          <a:cubicBezTo>
                            <a:pt x="943" y="6221"/>
                            <a:pt x="1077" y="6378"/>
                            <a:pt x="1217" y="6378"/>
                          </a:cubicBezTo>
                          <a:cubicBezTo>
                            <a:pt x="1274" y="6378"/>
                            <a:pt x="1332" y="6352"/>
                            <a:pt x="1376" y="6290"/>
                          </a:cubicBezTo>
                          <a:cubicBezTo>
                            <a:pt x="2208" y="5067"/>
                            <a:pt x="2985" y="4947"/>
                            <a:pt x="3263" y="4947"/>
                          </a:cubicBezTo>
                          <a:cubicBezTo>
                            <a:pt x="3324" y="4947"/>
                            <a:pt x="3362" y="4953"/>
                            <a:pt x="3370" y="4954"/>
                          </a:cubicBezTo>
                          <a:cubicBezTo>
                            <a:pt x="3379" y="4956"/>
                            <a:pt x="3389" y="4957"/>
                            <a:pt x="3398" y="4957"/>
                          </a:cubicBezTo>
                          <a:cubicBezTo>
                            <a:pt x="3421" y="4957"/>
                            <a:pt x="3443" y="4952"/>
                            <a:pt x="3461" y="4947"/>
                          </a:cubicBezTo>
                          <a:lnTo>
                            <a:pt x="3461" y="7268"/>
                          </a:lnTo>
                          <a:lnTo>
                            <a:pt x="3461" y="7274"/>
                          </a:lnTo>
                          <a:lnTo>
                            <a:pt x="3461" y="23926"/>
                          </a:lnTo>
                          <a:cubicBezTo>
                            <a:pt x="3461" y="24057"/>
                            <a:pt x="3561" y="24122"/>
                            <a:pt x="3660" y="24122"/>
                          </a:cubicBezTo>
                          <a:cubicBezTo>
                            <a:pt x="3759" y="24122"/>
                            <a:pt x="3859" y="24057"/>
                            <a:pt x="3859" y="23926"/>
                          </a:cubicBezTo>
                          <a:lnTo>
                            <a:pt x="3859" y="23125"/>
                          </a:lnTo>
                          <a:lnTo>
                            <a:pt x="3859" y="23118"/>
                          </a:lnTo>
                          <a:lnTo>
                            <a:pt x="3859" y="4947"/>
                          </a:lnTo>
                          <a:cubicBezTo>
                            <a:pt x="3867" y="4947"/>
                            <a:pt x="3876" y="4947"/>
                            <a:pt x="3885" y="4947"/>
                          </a:cubicBezTo>
                          <a:cubicBezTo>
                            <a:pt x="4154" y="4947"/>
                            <a:pt x="4937" y="5055"/>
                            <a:pt x="5781" y="6290"/>
                          </a:cubicBezTo>
                          <a:cubicBezTo>
                            <a:pt x="5814" y="6342"/>
                            <a:pt x="5879" y="6375"/>
                            <a:pt x="5944" y="6375"/>
                          </a:cubicBezTo>
                          <a:cubicBezTo>
                            <a:pt x="6101" y="6375"/>
                            <a:pt x="6192" y="6199"/>
                            <a:pt x="6107" y="6068"/>
                          </a:cubicBezTo>
                          <a:cubicBezTo>
                            <a:pt x="5177" y="4711"/>
                            <a:pt x="4258" y="4556"/>
                            <a:pt x="3883" y="4556"/>
                          </a:cubicBezTo>
                          <a:cubicBezTo>
                            <a:pt x="3875" y="4556"/>
                            <a:pt x="3867" y="4556"/>
                            <a:pt x="3859" y="4556"/>
                          </a:cubicBezTo>
                          <a:lnTo>
                            <a:pt x="3859" y="3123"/>
                          </a:lnTo>
                          <a:cubicBezTo>
                            <a:pt x="4491" y="3240"/>
                            <a:pt x="6296" y="3676"/>
                            <a:pt x="6883" y="4954"/>
                          </a:cubicBezTo>
                          <a:cubicBezTo>
                            <a:pt x="6917" y="5045"/>
                            <a:pt x="6986" y="5083"/>
                            <a:pt x="7057" y="5083"/>
                          </a:cubicBezTo>
                          <a:cubicBezTo>
                            <a:pt x="7187" y="5083"/>
                            <a:pt x="7322" y="4952"/>
                            <a:pt x="7241" y="4791"/>
                          </a:cubicBezTo>
                          <a:cubicBezTo>
                            <a:pt x="6544" y="3279"/>
                            <a:pt x="4478" y="2823"/>
                            <a:pt x="3859" y="2725"/>
                          </a:cubicBezTo>
                          <a:cubicBezTo>
                            <a:pt x="4041" y="1702"/>
                            <a:pt x="4387" y="639"/>
                            <a:pt x="5019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10261" name="Google Shape;10261;p64"/>
                  <p:cNvSpPr/>
                  <p:nvPr/>
                </p:nvSpPr>
                <p:spPr>
                  <a:xfrm>
                    <a:off x="6020658" y="1575983"/>
                    <a:ext cx="321880" cy="161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49" h="6379" extrusionOk="0">
                        <a:moveTo>
                          <a:pt x="5794" y="1"/>
                        </a:moveTo>
                        <a:cubicBezTo>
                          <a:pt x="5038" y="1"/>
                          <a:pt x="4543" y="411"/>
                          <a:pt x="4308" y="939"/>
                        </a:cubicBezTo>
                        <a:cubicBezTo>
                          <a:pt x="4056" y="756"/>
                          <a:pt x="3749" y="665"/>
                          <a:pt x="3441" y="665"/>
                        </a:cubicBezTo>
                        <a:cubicBezTo>
                          <a:pt x="3430" y="665"/>
                          <a:pt x="3419" y="665"/>
                          <a:pt x="3409" y="665"/>
                        </a:cubicBezTo>
                        <a:cubicBezTo>
                          <a:pt x="2236" y="665"/>
                          <a:pt x="1753" y="1734"/>
                          <a:pt x="1962" y="2614"/>
                        </a:cubicBezTo>
                        <a:cubicBezTo>
                          <a:pt x="1799" y="2627"/>
                          <a:pt x="1649" y="2679"/>
                          <a:pt x="1506" y="2757"/>
                        </a:cubicBezTo>
                        <a:cubicBezTo>
                          <a:pt x="1460" y="2784"/>
                          <a:pt x="1414" y="2816"/>
                          <a:pt x="1369" y="2855"/>
                        </a:cubicBezTo>
                        <a:cubicBezTo>
                          <a:pt x="0" y="3474"/>
                          <a:pt x="222" y="5951"/>
                          <a:pt x="2053" y="5951"/>
                        </a:cubicBezTo>
                        <a:cubicBezTo>
                          <a:pt x="2063" y="5951"/>
                          <a:pt x="2073" y="5951"/>
                          <a:pt x="2083" y="5951"/>
                        </a:cubicBezTo>
                        <a:cubicBezTo>
                          <a:pt x="2393" y="5951"/>
                          <a:pt x="2700" y="5854"/>
                          <a:pt x="2966" y="5677"/>
                        </a:cubicBezTo>
                        <a:cubicBezTo>
                          <a:pt x="3251" y="6084"/>
                          <a:pt x="3729" y="6323"/>
                          <a:pt x="4229" y="6323"/>
                        </a:cubicBezTo>
                        <a:cubicBezTo>
                          <a:pt x="4243" y="6323"/>
                          <a:pt x="4256" y="6323"/>
                          <a:pt x="4269" y="6323"/>
                        </a:cubicBezTo>
                        <a:cubicBezTo>
                          <a:pt x="4830" y="6323"/>
                          <a:pt x="5253" y="6114"/>
                          <a:pt x="5553" y="5808"/>
                        </a:cubicBezTo>
                        <a:cubicBezTo>
                          <a:pt x="5841" y="6064"/>
                          <a:pt x="6213" y="6213"/>
                          <a:pt x="6599" y="6213"/>
                        </a:cubicBezTo>
                        <a:cubicBezTo>
                          <a:pt x="6616" y="6213"/>
                          <a:pt x="6632" y="6212"/>
                          <a:pt x="6648" y="6212"/>
                        </a:cubicBezTo>
                        <a:cubicBezTo>
                          <a:pt x="6660" y="6212"/>
                          <a:pt x="6671" y="6212"/>
                          <a:pt x="6683" y="6212"/>
                        </a:cubicBezTo>
                        <a:cubicBezTo>
                          <a:pt x="7016" y="6212"/>
                          <a:pt x="7342" y="6121"/>
                          <a:pt x="7626" y="5951"/>
                        </a:cubicBezTo>
                        <a:cubicBezTo>
                          <a:pt x="7821" y="6114"/>
                          <a:pt x="8049" y="6231"/>
                          <a:pt x="8291" y="6303"/>
                        </a:cubicBezTo>
                        <a:lnTo>
                          <a:pt x="8323" y="6316"/>
                        </a:lnTo>
                        <a:cubicBezTo>
                          <a:pt x="8479" y="6358"/>
                          <a:pt x="8640" y="6379"/>
                          <a:pt x="8800" y="6379"/>
                        </a:cubicBezTo>
                        <a:cubicBezTo>
                          <a:pt x="9115" y="6379"/>
                          <a:pt x="9428" y="6298"/>
                          <a:pt x="9705" y="6134"/>
                        </a:cubicBezTo>
                        <a:lnTo>
                          <a:pt x="10063" y="5853"/>
                        </a:lnTo>
                        <a:cubicBezTo>
                          <a:pt x="10213" y="5703"/>
                          <a:pt x="10331" y="5534"/>
                          <a:pt x="10415" y="5345"/>
                        </a:cubicBezTo>
                        <a:cubicBezTo>
                          <a:pt x="10602" y="5463"/>
                          <a:pt x="10812" y="5528"/>
                          <a:pt x="11035" y="5528"/>
                        </a:cubicBezTo>
                        <a:cubicBezTo>
                          <a:pt x="11046" y="5528"/>
                          <a:pt x="11056" y="5528"/>
                          <a:pt x="11067" y="5527"/>
                        </a:cubicBezTo>
                        <a:cubicBezTo>
                          <a:pt x="12605" y="5527"/>
                          <a:pt x="12749" y="3546"/>
                          <a:pt x="11478" y="3194"/>
                        </a:cubicBezTo>
                        <a:cubicBezTo>
                          <a:pt x="11536" y="2497"/>
                          <a:pt x="11119" y="1741"/>
                          <a:pt x="10207" y="1741"/>
                        </a:cubicBezTo>
                        <a:cubicBezTo>
                          <a:pt x="10037" y="1741"/>
                          <a:pt x="9868" y="1773"/>
                          <a:pt x="9711" y="1832"/>
                        </a:cubicBezTo>
                        <a:cubicBezTo>
                          <a:pt x="9672" y="972"/>
                          <a:pt x="8968" y="287"/>
                          <a:pt x="8102" y="281"/>
                        </a:cubicBezTo>
                        <a:cubicBezTo>
                          <a:pt x="7737" y="281"/>
                          <a:pt x="7385" y="411"/>
                          <a:pt x="7104" y="639"/>
                        </a:cubicBezTo>
                        <a:cubicBezTo>
                          <a:pt x="6837" y="261"/>
                          <a:pt x="6400" y="1"/>
                          <a:pt x="5794" y="1"/>
                        </a:cubicBezTo>
                        <a:close/>
                      </a:path>
                    </a:pathLst>
                  </a:custGeom>
                  <a:solidFill>
                    <a:srgbClr val="D4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262" name="Google Shape;10262;p64"/>
              <p:cNvSpPr/>
              <p:nvPr/>
            </p:nvSpPr>
            <p:spPr>
              <a:xfrm>
                <a:off x="5970289" y="1542757"/>
                <a:ext cx="406813" cy="325163"/>
              </a:xfrm>
              <a:custGeom>
                <a:avLst/>
                <a:gdLst/>
                <a:ahLst/>
                <a:cxnLst/>
                <a:rect l="l" t="t" r="r" b="b"/>
                <a:pathLst>
                  <a:path w="16113" h="12879" extrusionOk="0">
                    <a:moveTo>
                      <a:pt x="1004" y="8740"/>
                    </a:moveTo>
                    <a:cubicBezTo>
                      <a:pt x="1007" y="8824"/>
                      <a:pt x="1025" y="8949"/>
                      <a:pt x="1055" y="9103"/>
                    </a:cubicBezTo>
                    <a:lnTo>
                      <a:pt x="1055" y="9103"/>
                    </a:lnTo>
                    <a:cubicBezTo>
                      <a:pt x="1031" y="8968"/>
                      <a:pt x="1014" y="8846"/>
                      <a:pt x="1004" y="8740"/>
                    </a:cubicBezTo>
                    <a:close/>
                    <a:moveTo>
                      <a:pt x="8531" y="0"/>
                    </a:moveTo>
                    <a:cubicBezTo>
                      <a:pt x="7378" y="0"/>
                      <a:pt x="6098" y="274"/>
                      <a:pt x="4700" y="906"/>
                    </a:cubicBezTo>
                    <a:cubicBezTo>
                      <a:pt x="1" y="3031"/>
                      <a:pt x="1004" y="8740"/>
                      <a:pt x="1004" y="8740"/>
                    </a:cubicBezTo>
                    <a:cubicBezTo>
                      <a:pt x="952" y="6113"/>
                      <a:pt x="4048" y="3448"/>
                      <a:pt x="4048" y="3448"/>
                    </a:cubicBezTo>
                    <a:cubicBezTo>
                      <a:pt x="6225" y="4790"/>
                      <a:pt x="13544" y="6504"/>
                      <a:pt x="14216" y="6726"/>
                    </a:cubicBezTo>
                    <a:cubicBezTo>
                      <a:pt x="14557" y="6840"/>
                      <a:pt x="14772" y="11921"/>
                      <a:pt x="14749" y="12624"/>
                    </a:cubicBezTo>
                    <a:lnTo>
                      <a:pt x="14749" y="12624"/>
                    </a:lnTo>
                    <a:lnTo>
                      <a:pt x="15206" y="9548"/>
                    </a:lnTo>
                    <a:cubicBezTo>
                      <a:pt x="15206" y="9548"/>
                      <a:pt x="16112" y="6166"/>
                      <a:pt x="14437" y="3441"/>
                    </a:cubicBezTo>
                    <a:cubicBezTo>
                      <a:pt x="13261" y="1523"/>
                      <a:pt x="11251" y="0"/>
                      <a:pt x="8531" y="0"/>
                    </a:cubicBezTo>
                    <a:close/>
                    <a:moveTo>
                      <a:pt x="14749" y="12624"/>
                    </a:moveTo>
                    <a:lnTo>
                      <a:pt x="14737" y="12703"/>
                    </a:lnTo>
                    <a:cubicBezTo>
                      <a:pt x="14738" y="12704"/>
                      <a:pt x="14739" y="12705"/>
                      <a:pt x="14739" y="12705"/>
                    </a:cubicBezTo>
                    <a:cubicBezTo>
                      <a:pt x="14744" y="12705"/>
                      <a:pt x="14747" y="12677"/>
                      <a:pt x="14749" y="12624"/>
                    </a:cubicBezTo>
                    <a:close/>
                    <a:moveTo>
                      <a:pt x="1055" y="9103"/>
                    </a:moveTo>
                    <a:cubicBezTo>
                      <a:pt x="1284" y="10402"/>
                      <a:pt x="2112" y="12879"/>
                      <a:pt x="2112" y="12879"/>
                    </a:cubicBezTo>
                    <a:cubicBezTo>
                      <a:pt x="2112" y="12879"/>
                      <a:pt x="1272" y="10220"/>
                      <a:pt x="1055" y="9103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63" name="Google Shape;10263;p64"/>
          <p:cNvGrpSpPr/>
          <p:nvPr/>
        </p:nvGrpSpPr>
        <p:grpSpPr>
          <a:xfrm>
            <a:off x="1924124" y="3064707"/>
            <a:ext cx="550774" cy="1310497"/>
            <a:chOff x="1924124" y="3050537"/>
            <a:chExt cx="550774" cy="1310497"/>
          </a:xfrm>
        </p:grpSpPr>
        <p:sp>
          <p:nvSpPr>
            <p:cNvPr id="10264" name="Google Shape;10264;p64"/>
            <p:cNvSpPr/>
            <p:nvPr/>
          </p:nvSpPr>
          <p:spPr>
            <a:xfrm>
              <a:off x="1972978" y="4311978"/>
              <a:ext cx="453041" cy="49056"/>
            </a:xfrm>
            <a:custGeom>
              <a:avLst/>
              <a:gdLst/>
              <a:ahLst/>
              <a:cxnLst/>
              <a:rect l="l" t="t" r="r" b="b"/>
              <a:pathLst>
                <a:path w="17944" h="1943" extrusionOk="0">
                  <a:moveTo>
                    <a:pt x="8969" y="0"/>
                  </a:moveTo>
                  <a:cubicBezTo>
                    <a:pt x="4016" y="0"/>
                    <a:pt x="1" y="437"/>
                    <a:pt x="1" y="972"/>
                  </a:cubicBezTo>
                  <a:cubicBezTo>
                    <a:pt x="1" y="1506"/>
                    <a:pt x="4016" y="1943"/>
                    <a:pt x="8969" y="1943"/>
                  </a:cubicBezTo>
                  <a:cubicBezTo>
                    <a:pt x="13922" y="1943"/>
                    <a:pt x="17944" y="1506"/>
                    <a:pt x="17944" y="972"/>
                  </a:cubicBezTo>
                  <a:cubicBezTo>
                    <a:pt x="17944" y="437"/>
                    <a:pt x="13922" y="0"/>
                    <a:pt x="8969" y="0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5" name="Google Shape;10265;p64"/>
            <p:cNvSpPr/>
            <p:nvPr/>
          </p:nvSpPr>
          <p:spPr>
            <a:xfrm>
              <a:off x="1924124" y="3050537"/>
              <a:ext cx="550774" cy="1278256"/>
            </a:xfrm>
            <a:custGeom>
              <a:avLst/>
              <a:gdLst/>
              <a:ahLst/>
              <a:cxnLst/>
              <a:rect l="l" t="t" r="r" b="b"/>
              <a:pathLst>
                <a:path w="21815" h="50629" extrusionOk="0">
                  <a:moveTo>
                    <a:pt x="3780" y="7802"/>
                  </a:moveTo>
                  <a:lnTo>
                    <a:pt x="3780" y="7834"/>
                  </a:lnTo>
                  <a:lnTo>
                    <a:pt x="3761" y="7834"/>
                  </a:lnTo>
                  <a:cubicBezTo>
                    <a:pt x="3761" y="7821"/>
                    <a:pt x="3774" y="7815"/>
                    <a:pt x="3780" y="7802"/>
                  </a:cubicBezTo>
                  <a:close/>
                  <a:moveTo>
                    <a:pt x="10695" y="0"/>
                  </a:moveTo>
                  <a:cubicBezTo>
                    <a:pt x="6752" y="0"/>
                    <a:pt x="3565" y="3187"/>
                    <a:pt x="3559" y="7130"/>
                  </a:cubicBezTo>
                  <a:cubicBezTo>
                    <a:pt x="3565" y="7365"/>
                    <a:pt x="3578" y="7600"/>
                    <a:pt x="3604" y="7834"/>
                  </a:cubicBezTo>
                  <a:cubicBezTo>
                    <a:pt x="2972" y="7906"/>
                    <a:pt x="2549" y="8512"/>
                    <a:pt x="2698" y="9131"/>
                  </a:cubicBezTo>
                  <a:cubicBezTo>
                    <a:pt x="2820" y="9609"/>
                    <a:pt x="3251" y="9920"/>
                    <a:pt x="3713" y="9920"/>
                  </a:cubicBezTo>
                  <a:cubicBezTo>
                    <a:pt x="3843" y="9920"/>
                    <a:pt x="3977" y="9895"/>
                    <a:pt x="4106" y="9842"/>
                  </a:cubicBezTo>
                  <a:cubicBezTo>
                    <a:pt x="4836" y="12044"/>
                    <a:pt x="6687" y="13804"/>
                    <a:pt x="8753" y="14560"/>
                  </a:cubicBezTo>
                  <a:lnTo>
                    <a:pt x="8890" y="14606"/>
                  </a:lnTo>
                  <a:lnTo>
                    <a:pt x="8890" y="16620"/>
                  </a:lnTo>
                  <a:lnTo>
                    <a:pt x="5651" y="16620"/>
                  </a:lnTo>
                  <a:cubicBezTo>
                    <a:pt x="5651" y="16620"/>
                    <a:pt x="5644" y="16685"/>
                    <a:pt x="5625" y="16698"/>
                  </a:cubicBezTo>
                  <a:cubicBezTo>
                    <a:pt x="5051" y="16705"/>
                    <a:pt x="4536" y="17076"/>
                    <a:pt x="4360" y="17623"/>
                  </a:cubicBezTo>
                  <a:lnTo>
                    <a:pt x="215" y="33239"/>
                  </a:lnTo>
                  <a:cubicBezTo>
                    <a:pt x="0" y="33872"/>
                    <a:pt x="293" y="34563"/>
                    <a:pt x="900" y="34849"/>
                  </a:cubicBezTo>
                  <a:cubicBezTo>
                    <a:pt x="1081" y="34936"/>
                    <a:pt x="1273" y="34977"/>
                    <a:pt x="1463" y="34977"/>
                  </a:cubicBezTo>
                  <a:cubicBezTo>
                    <a:pt x="1903" y="34977"/>
                    <a:pt x="2331" y="34756"/>
                    <a:pt x="2581" y="34360"/>
                  </a:cubicBezTo>
                  <a:cubicBezTo>
                    <a:pt x="2620" y="34387"/>
                    <a:pt x="2672" y="34413"/>
                    <a:pt x="2724" y="34419"/>
                  </a:cubicBezTo>
                  <a:cubicBezTo>
                    <a:pt x="2755" y="34427"/>
                    <a:pt x="2786" y="34430"/>
                    <a:pt x="2817" y="34430"/>
                  </a:cubicBezTo>
                  <a:cubicBezTo>
                    <a:pt x="2998" y="34430"/>
                    <a:pt x="3162" y="34303"/>
                    <a:pt x="3207" y="34119"/>
                  </a:cubicBezTo>
                  <a:lnTo>
                    <a:pt x="3565" y="32542"/>
                  </a:lnTo>
                  <a:cubicBezTo>
                    <a:pt x="3604" y="32347"/>
                    <a:pt x="3481" y="32040"/>
                    <a:pt x="3298" y="31949"/>
                  </a:cubicBezTo>
                  <a:lnTo>
                    <a:pt x="6335" y="20954"/>
                  </a:lnTo>
                  <a:cubicBezTo>
                    <a:pt x="6335" y="22844"/>
                    <a:pt x="6381" y="26507"/>
                    <a:pt x="6453" y="30567"/>
                  </a:cubicBezTo>
                  <a:lnTo>
                    <a:pt x="6407" y="30567"/>
                  </a:lnTo>
                  <a:lnTo>
                    <a:pt x="6466" y="32360"/>
                  </a:lnTo>
                  <a:lnTo>
                    <a:pt x="6485" y="32360"/>
                  </a:lnTo>
                  <a:cubicBezTo>
                    <a:pt x="6622" y="40194"/>
                    <a:pt x="6804" y="48732"/>
                    <a:pt x="6804" y="48732"/>
                  </a:cubicBezTo>
                  <a:cubicBezTo>
                    <a:pt x="6804" y="48732"/>
                    <a:pt x="4517" y="49090"/>
                    <a:pt x="4517" y="50622"/>
                  </a:cubicBezTo>
                  <a:lnTo>
                    <a:pt x="8936" y="50622"/>
                  </a:lnTo>
                  <a:lnTo>
                    <a:pt x="10630" y="33428"/>
                  </a:lnTo>
                  <a:lnTo>
                    <a:pt x="10669" y="33461"/>
                  </a:lnTo>
                  <a:lnTo>
                    <a:pt x="11034" y="33461"/>
                  </a:lnTo>
                  <a:lnTo>
                    <a:pt x="11041" y="33455"/>
                  </a:lnTo>
                  <a:lnTo>
                    <a:pt x="12892" y="50628"/>
                  </a:lnTo>
                  <a:lnTo>
                    <a:pt x="17311" y="50628"/>
                  </a:lnTo>
                  <a:cubicBezTo>
                    <a:pt x="17311" y="49097"/>
                    <a:pt x="15023" y="48738"/>
                    <a:pt x="15023" y="48738"/>
                  </a:cubicBezTo>
                  <a:cubicBezTo>
                    <a:pt x="15023" y="48738"/>
                    <a:pt x="15193" y="40102"/>
                    <a:pt x="15316" y="32216"/>
                  </a:cubicBezTo>
                  <a:cubicBezTo>
                    <a:pt x="15323" y="31897"/>
                    <a:pt x="15356" y="30574"/>
                    <a:pt x="15356" y="30574"/>
                  </a:cubicBezTo>
                  <a:lnTo>
                    <a:pt x="15343" y="30574"/>
                  </a:lnTo>
                  <a:cubicBezTo>
                    <a:pt x="15408" y="26481"/>
                    <a:pt x="15453" y="22779"/>
                    <a:pt x="15453" y="20863"/>
                  </a:cubicBezTo>
                  <a:lnTo>
                    <a:pt x="18510" y="31929"/>
                  </a:lnTo>
                  <a:cubicBezTo>
                    <a:pt x="18301" y="31995"/>
                    <a:pt x="18158" y="32334"/>
                    <a:pt x="18204" y="32542"/>
                  </a:cubicBezTo>
                  <a:lnTo>
                    <a:pt x="18562" y="34119"/>
                  </a:lnTo>
                  <a:cubicBezTo>
                    <a:pt x="18605" y="34315"/>
                    <a:pt x="18775" y="34433"/>
                    <a:pt x="18952" y="34433"/>
                  </a:cubicBezTo>
                  <a:cubicBezTo>
                    <a:pt x="19046" y="34433"/>
                    <a:pt x="19141" y="34400"/>
                    <a:pt x="19220" y="34328"/>
                  </a:cubicBezTo>
                  <a:cubicBezTo>
                    <a:pt x="19463" y="34748"/>
                    <a:pt x="19903" y="34984"/>
                    <a:pt x="20358" y="34984"/>
                  </a:cubicBezTo>
                  <a:cubicBezTo>
                    <a:pt x="20538" y="34984"/>
                    <a:pt x="20721" y="34947"/>
                    <a:pt x="20895" y="34869"/>
                  </a:cubicBezTo>
                  <a:cubicBezTo>
                    <a:pt x="21508" y="34589"/>
                    <a:pt x="21814" y="33891"/>
                    <a:pt x="21599" y="33252"/>
                  </a:cubicBezTo>
                  <a:lnTo>
                    <a:pt x="21599" y="33246"/>
                  </a:lnTo>
                  <a:lnTo>
                    <a:pt x="17291" y="17663"/>
                  </a:lnTo>
                  <a:cubicBezTo>
                    <a:pt x="17122" y="17141"/>
                    <a:pt x="16653" y="16744"/>
                    <a:pt x="16138" y="16705"/>
                  </a:cubicBezTo>
                  <a:cubicBezTo>
                    <a:pt x="16125" y="16691"/>
                    <a:pt x="16112" y="16626"/>
                    <a:pt x="16112" y="16626"/>
                  </a:cubicBezTo>
                  <a:lnTo>
                    <a:pt x="12631" y="16626"/>
                  </a:lnTo>
                  <a:lnTo>
                    <a:pt x="12631" y="14704"/>
                  </a:lnTo>
                  <a:lnTo>
                    <a:pt x="12664" y="14691"/>
                  </a:lnTo>
                  <a:lnTo>
                    <a:pt x="12703" y="14678"/>
                  </a:lnTo>
                  <a:cubicBezTo>
                    <a:pt x="14899" y="14013"/>
                    <a:pt x="16913" y="12194"/>
                    <a:pt x="17695" y="9887"/>
                  </a:cubicBezTo>
                  <a:cubicBezTo>
                    <a:pt x="17774" y="9907"/>
                    <a:pt x="17858" y="9920"/>
                    <a:pt x="17950" y="9920"/>
                  </a:cubicBezTo>
                  <a:cubicBezTo>
                    <a:pt x="17954" y="9920"/>
                    <a:pt x="17958" y="9920"/>
                    <a:pt x="17962" y="9920"/>
                  </a:cubicBezTo>
                  <a:cubicBezTo>
                    <a:pt x="18511" y="9920"/>
                    <a:pt x="18973" y="9492"/>
                    <a:pt x="19005" y="8936"/>
                  </a:cubicBezTo>
                  <a:cubicBezTo>
                    <a:pt x="19038" y="8375"/>
                    <a:pt x="18627" y="7893"/>
                    <a:pt x="18067" y="7834"/>
                  </a:cubicBezTo>
                  <a:lnTo>
                    <a:pt x="18067" y="7828"/>
                  </a:lnTo>
                  <a:cubicBezTo>
                    <a:pt x="18067" y="7815"/>
                    <a:pt x="18054" y="7802"/>
                    <a:pt x="18054" y="7789"/>
                  </a:cubicBezTo>
                  <a:cubicBezTo>
                    <a:pt x="18041" y="6061"/>
                    <a:pt x="17637" y="4295"/>
                    <a:pt x="16692" y="2992"/>
                  </a:cubicBezTo>
                  <a:cubicBezTo>
                    <a:pt x="17656" y="2464"/>
                    <a:pt x="17774" y="1786"/>
                    <a:pt x="18158" y="1147"/>
                  </a:cubicBezTo>
                  <a:lnTo>
                    <a:pt x="18158" y="1147"/>
                  </a:lnTo>
                  <a:cubicBezTo>
                    <a:pt x="17949" y="1170"/>
                    <a:pt x="17738" y="1181"/>
                    <a:pt x="17526" y="1181"/>
                  </a:cubicBezTo>
                  <a:cubicBezTo>
                    <a:pt x="15283" y="1181"/>
                    <a:pt x="12905" y="0"/>
                    <a:pt x="10695" y="0"/>
                  </a:cubicBezTo>
                  <a:close/>
                </a:path>
              </a:pathLst>
            </a:custGeom>
            <a:solidFill>
              <a:srgbClr val="F2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66" name="Google Shape;10266;p64"/>
            <p:cNvGrpSpPr/>
            <p:nvPr/>
          </p:nvGrpSpPr>
          <p:grpSpPr>
            <a:xfrm>
              <a:off x="1959824" y="3177406"/>
              <a:ext cx="474931" cy="1079810"/>
              <a:chOff x="1959824" y="3177406"/>
              <a:chExt cx="474931" cy="1079810"/>
            </a:xfrm>
          </p:grpSpPr>
          <p:sp>
            <p:nvSpPr>
              <p:cNvPr id="10267" name="Google Shape;10267;p64"/>
              <p:cNvSpPr/>
              <p:nvPr/>
            </p:nvSpPr>
            <p:spPr>
              <a:xfrm>
                <a:off x="2214193" y="3532512"/>
                <a:ext cx="208368" cy="330439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13088" extrusionOk="0">
                    <a:moveTo>
                      <a:pt x="2439" y="0"/>
                    </a:moveTo>
                    <a:cubicBezTo>
                      <a:pt x="2335" y="0"/>
                      <a:pt x="2230" y="11"/>
                      <a:pt x="2126" y="33"/>
                    </a:cubicBezTo>
                    <a:cubicBezTo>
                      <a:pt x="1273" y="202"/>
                      <a:pt x="510" y="1030"/>
                      <a:pt x="86" y="1740"/>
                    </a:cubicBezTo>
                    <a:cubicBezTo>
                      <a:pt x="1" y="1898"/>
                      <a:pt x="130" y="2037"/>
                      <a:pt x="263" y="2037"/>
                    </a:cubicBezTo>
                    <a:cubicBezTo>
                      <a:pt x="323" y="2037"/>
                      <a:pt x="383" y="2009"/>
                      <a:pt x="425" y="1942"/>
                    </a:cubicBezTo>
                    <a:cubicBezTo>
                      <a:pt x="790" y="1329"/>
                      <a:pt x="1475" y="560"/>
                      <a:pt x="2205" y="417"/>
                    </a:cubicBezTo>
                    <a:cubicBezTo>
                      <a:pt x="2284" y="400"/>
                      <a:pt x="2364" y="391"/>
                      <a:pt x="2444" y="391"/>
                    </a:cubicBezTo>
                    <a:cubicBezTo>
                      <a:pt x="2693" y="391"/>
                      <a:pt x="2939" y="474"/>
                      <a:pt x="3137" y="632"/>
                    </a:cubicBezTo>
                    <a:cubicBezTo>
                      <a:pt x="4570" y="1688"/>
                      <a:pt x="5216" y="3598"/>
                      <a:pt x="5776" y="5273"/>
                    </a:cubicBezTo>
                    <a:lnTo>
                      <a:pt x="5854" y="5501"/>
                    </a:lnTo>
                    <a:cubicBezTo>
                      <a:pt x="6650" y="7867"/>
                      <a:pt x="7223" y="10265"/>
                      <a:pt x="7849" y="12937"/>
                    </a:cubicBezTo>
                    <a:cubicBezTo>
                      <a:pt x="7868" y="13022"/>
                      <a:pt x="7947" y="13087"/>
                      <a:pt x="8038" y="13087"/>
                    </a:cubicBezTo>
                    <a:cubicBezTo>
                      <a:pt x="8051" y="13087"/>
                      <a:pt x="8064" y="13087"/>
                      <a:pt x="8077" y="13081"/>
                    </a:cubicBezTo>
                    <a:cubicBezTo>
                      <a:pt x="8188" y="13061"/>
                      <a:pt x="8253" y="12950"/>
                      <a:pt x="8227" y="12846"/>
                    </a:cubicBezTo>
                    <a:cubicBezTo>
                      <a:pt x="7608" y="10167"/>
                      <a:pt x="7021" y="7756"/>
                      <a:pt x="6226" y="5377"/>
                    </a:cubicBezTo>
                    <a:lnTo>
                      <a:pt x="6148" y="5149"/>
                    </a:lnTo>
                    <a:cubicBezTo>
                      <a:pt x="5568" y="3409"/>
                      <a:pt x="4903" y="1447"/>
                      <a:pt x="3365" y="313"/>
                    </a:cubicBezTo>
                    <a:cubicBezTo>
                      <a:pt x="3097" y="109"/>
                      <a:pt x="2772" y="0"/>
                      <a:pt x="243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8" name="Google Shape;10268;p64"/>
              <p:cNvSpPr/>
              <p:nvPr/>
            </p:nvSpPr>
            <p:spPr>
              <a:xfrm>
                <a:off x="2369061" y="3697530"/>
                <a:ext cx="14517" cy="9185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3638" extrusionOk="0">
                    <a:moveTo>
                      <a:pt x="353" y="1"/>
                    </a:moveTo>
                    <a:cubicBezTo>
                      <a:pt x="242" y="8"/>
                      <a:pt x="157" y="99"/>
                      <a:pt x="164" y="210"/>
                    </a:cubicBezTo>
                    <a:cubicBezTo>
                      <a:pt x="170" y="607"/>
                      <a:pt x="157" y="1005"/>
                      <a:pt x="111" y="1402"/>
                    </a:cubicBezTo>
                    <a:cubicBezTo>
                      <a:pt x="59" y="2074"/>
                      <a:pt x="1" y="2771"/>
                      <a:pt x="170" y="3488"/>
                    </a:cubicBezTo>
                    <a:cubicBezTo>
                      <a:pt x="190" y="3573"/>
                      <a:pt x="268" y="3638"/>
                      <a:pt x="359" y="3638"/>
                    </a:cubicBezTo>
                    <a:cubicBezTo>
                      <a:pt x="372" y="3638"/>
                      <a:pt x="392" y="3638"/>
                      <a:pt x="405" y="3631"/>
                    </a:cubicBezTo>
                    <a:cubicBezTo>
                      <a:pt x="509" y="3605"/>
                      <a:pt x="574" y="3501"/>
                      <a:pt x="548" y="3397"/>
                    </a:cubicBezTo>
                    <a:cubicBezTo>
                      <a:pt x="398" y="2738"/>
                      <a:pt x="450" y="2080"/>
                      <a:pt x="509" y="1435"/>
                    </a:cubicBezTo>
                    <a:cubicBezTo>
                      <a:pt x="548" y="1024"/>
                      <a:pt x="568" y="607"/>
                      <a:pt x="555" y="190"/>
                    </a:cubicBezTo>
                    <a:cubicBezTo>
                      <a:pt x="548" y="86"/>
                      <a:pt x="457" y="1"/>
                      <a:pt x="353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9" name="Google Shape;10269;p64"/>
              <p:cNvSpPr/>
              <p:nvPr/>
            </p:nvSpPr>
            <p:spPr>
              <a:xfrm>
                <a:off x="2392238" y="3774560"/>
                <a:ext cx="37745" cy="41658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650" extrusionOk="0">
                    <a:moveTo>
                      <a:pt x="264" y="1"/>
                    </a:moveTo>
                    <a:cubicBezTo>
                      <a:pt x="46" y="1"/>
                      <a:pt x="0" y="349"/>
                      <a:pt x="249" y="391"/>
                    </a:cubicBezTo>
                    <a:cubicBezTo>
                      <a:pt x="777" y="489"/>
                      <a:pt x="1090" y="887"/>
                      <a:pt x="1064" y="1441"/>
                    </a:cubicBezTo>
                    <a:cubicBezTo>
                      <a:pt x="1057" y="1545"/>
                      <a:pt x="1136" y="1643"/>
                      <a:pt x="1247" y="1649"/>
                    </a:cubicBezTo>
                    <a:lnTo>
                      <a:pt x="1260" y="1649"/>
                    </a:lnTo>
                    <a:cubicBezTo>
                      <a:pt x="1364" y="1649"/>
                      <a:pt x="1455" y="1564"/>
                      <a:pt x="1455" y="1460"/>
                    </a:cubicBezTo>
                    <a:cubicBezTo>
                      <a:pt x="1494" y="711"/>
                      <a:pt x="1051" y="137"/>
                      <a:pt x="314" y="7"/>
                    </a:cubicBezTo>
                    <a:cubicBezTo>
                      <a:pt x="297" y="3"/>
                      <a:pt x="280" y="1"/>
                      <a:pt x="26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0" name="Google Shape;10270;p64"/>
              <p:cNvSpPr/>
              <p:nvPr/>
            </p:nvSpPr>
            <p:spPr>
              <a:xfrm>
                <a:off x="2342072" y="3613405"/>
                <a:ext cx="19415" cy="47137"/>
              </a:xfrm>
              <a:custGeom>
                <a:avLst/>
                <a:gdLst/>
                <a:ahLst/>
                <a:cxnLst/>
                <a:rect l="l" t="t" r="r" b="b"/>
                <a:pathLst>
                  <a:path w="769" h="1867" extrusionOk="0">
                    <a:moveTo>
                      <a:pt x="496" y="1"/>
                    </a:moveTo>
                    <a:cubicBezTo>
                      <a:pt x="438" y="1"/>
                      <a:pt x="380" y="28"/>
                      <a:pt x="340" y="94"/>
                    </a:cubicBezTo>
                    <a:cubicBezTo>
                      <a:pt x="1" y="628"/>
                      <a:pt x="1" y="1260"/>
                      <a:pt x="33" y="1684"/>
                    </a:cubicBezTo>
                    <a:cubicBezTo>
                      <a:pt x="40" y="1788"/>
                      <a:pt x="131" y="1867"/>
                      <a:pt x="229" y="1867"/>
                    </a:cubicBezTo>
                    <a:lnTo>
                      <a:pt x="242" y="1867"/>
                    </a:lnTo>
                    <a:cubicBezTo>
                      <a:pt x="353" y="1860"/>
                      <a:pt x="431" y="1762"/>
                      <a:pt x="424" y="1658"/>
                    </a:cubicBezTo>
                    <a:cubicBezTo>
                      <a:pt x="385" y="1058"/>
                      <a:pt x="457" y="641"/>
                      <a:pt x="672" y="309"/>
                    </a:cubicBezTo>
                    <a:cubicBezTo>
                      <a:pt x="768" y="153"/>
                      <a:pt x="633" y="1"/>
                      <a:pt x="49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1" name="Google Shape;10271;p64"/>
              <p:cNvSpPr/>
              <p:nvPr/>
            </p:nvSpPr>
            <p:spPr>
              <a:xfrm>
                <a:off x="2199246" y="3657891"/>
                <a:ext cx="59104" cy="41239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6334" extrusionOk="0">
                    <a:moveTo>
                      <a:pt x="196" y="0"/>
                    </a:moveTo>
                    <a:cubicBezTo>
                      <a:pt x="98" y="0"/>
                      <a:pt x="1" y="65"/>
                      <a:pt x="1" y="196"/>
                    </a:cubicBezTo>
                    <a:lnTo>
                      <a:pt x="1" y="352"/>
                    </a:lnTo>
                    <a:cubicBezTo>
                      <a:pt x="1" y="2451"/>
                      <a:pt x="1" y="4106"/>
                      <a:pt x="750" y="6075"/>
                    </a:cubicBezTo>
                    <a:cubicBezTo>
                      <a:pt x="1271" y="7430"/>
                      <a:pt x="1617" y="8942"/>
                      <a:pt x="1845" y="10845"/>
                    </a:cubicBezTo>
                    <a:cubicBezTo>
                      <a:pt x="1936" y="11582"/>
                      <a:pt x="1695" y="12286"/>
                      <a:pt x="1434" y="13022"/>
                    </a:cubicBezTo>
                    <a:cubicBezTo>
                      <a:pt x="1095" y="14000"/>
                      <a:pt x="737" y="15023"/>
                      <a:pt x="1154" y="16203"/>
                    </a:cubicBezTo>
                    <a:cubicBezTo>
                      <a:pt x="1180" y="16281"/>
                      <a:pt x="1252" y="16333"/>
                      <a:pt x="1337" y="16333"/>
                    </a:cubicBezTo>
                    <a:cubicBezTo>
                      <a:pt x="1363" y="16333"/>
                      <a:pt x="1382" y="16333"/>
                      <a:pt x="1402" y="16327"/>
                    </a:cubicBezTo>
                    <a:cubicBezTo>
                      <a:pt x="1506" y="16288"/>
                      <a:pt x="1558" y="16177"/>
                      <a:pt x="1526" y="16072"/>
                    </a:cubicBezTo>
                    <a:cubicBezTo>
                      <a:pt x="1154" y="15030"/>
                      <a:pt x="1474" y="14117"/>
                      <a:pt x="1806" y="13153"/>
                    </a:cubicBezTo>
                    <a:cubicBezTo>
                      <a:pt x="2067" y="12403"/>
                      <a:pt x="2340" y="11628"/>
                      <a:pt x="2236" y="10800"/>
                    </a:cubicBezTo>
                    <a:cubicBezTo>
                      <a:pt x="2008" y="8864"/>
                      <a:pt x="1649" y="7319"/>
                      <a:pt x="1122" y="5931"/>
                    </a:cubicBezTo>
                    <a:cubicBezTo>
                      <a:pt x="392" y="4035"/>
                      <a:pt x="392" y="2412"/>
                      <a:pt x="392" y="352"/>
                    </a:cubicBezTo>
                    <a:lnTo>
                      <a:pt x="392" y="196"/>
                    </a:lnTo>
                    <a:cubicBezTo>
                      <a:pt x="392" y="65"/>
                      <a:pt x="294" y="0"/>
                      <a:pt x="196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2" name="Google Shape;10272;p64"/>
              <p:cNvSpPr/>
              <p:nvPr/>
            </p:nvSpPr>
            <p:spPr>
              <a:xfrm>
                <a:off x="2237092" y="3951444"/>
                <a:ext cx="41330" cy="305772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2111" extrusionOk="0">
                    <a:moveTo>
                      <a:pt x="550" y="0"/>
                    </a:moveTo>
                    <a:cubicBezTo>
                      <a:pt x="420" y="0"/>
                      <a:pt x="287" y="125"/>
                      <a:pt x="366" y="287"/>
                    </a:cubicBezTo>
                    <a:cubicBezTo>
                      <a:pt x="1226" y="2379"/>
                      <a:pt x="900" y="4465"/>
                      <a:pt x="574" y="6479"/>
                    </a:cubicBezTo>
                    <a:cubicBezTo>
                      <a:pt x="294" y="8265"/>
                      <a:pt x="1" y="10109"/>
                      <a:pt x="522" y="11967"/>
                    </a:cubicBezTo>
                    <a:cubicBezTo>
                      <a:pt x="542" y="12045"/>
                      <a:pt x="620" y="12104"/>
                      <a:pt x="711" y="12110"/>
                    </a:cubicBezTo>
                    <a:cubicBezTo>
                      <a:pt x="731" y="12110"/>
                      <a:pt x="744" y="12104"/>
                      <a:pt x="763" y="12104"/>
                    </a:cubicBezTo>
                    <a:cubicBezTo>
                      <a:pt x="867" y="12071"/>
                      <a:pt x="933" y="11967"/>
                      <a:pt x="900" y="11856"/>
                    </a:cubicBezTo>
                    <a:cubicBezTo>
                      <a:pt x="398" y="10083"/>
                      <a:pt x="672" y="8363"/>
                      <a:pt x="965" y="6544"/>
                    </a:cubicBezTo>
                    <a:cubicBezTo>
                      <a:pt x="1298" y="4472"/>
                      <a:pt x="1636" y="2334"/>
                      <a:pt x="731" y="137"/>
                    </a:cubicBezTo>
                    <a:cubicBezTo>
                      <a:pt x="697" y="41"/>
                      <a:pt x="624" y="0"/>
                      <a:pt x="550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3" name="Google Shape;10273;p64"/>
              <p:cNvSpPr/>
              <p:nvPr/>
            </p:nvSpPr>
            <p:spPr>
              <a:xfrm>
                <a:off x="2212097" y="3799176"/>
                <a:ext cx="72587" cy="157065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6221" extrusionOk="0">
                    <a:moveTo>
                      <a:pt x="286" y="0"/>
                    </a:moveTo>
                    <a:cubicBezTo>
                      <a:pt x="119" y="0"/>
                      <a:pt x="1" y="239"/>
                      <a:pt x="176" y="361"/>
                    </a:cubicBezTo>
                    <a:cubicBezTo>
                      <a:pt x="1903" y="1600"/>
                      <a:pt x="2477" y="4096"/>
                      <a:pt x="2431" y="6018"/>
                    </a:cubicBezTo>
                    <a:cubicBezTo>
                      <a:pt x="2431" y="6129"/>
                      <a:pt x="2516" y="6221"/>
                      <a:pt x="2626" y="6221"/>
                    </a:cubicBezTo>
                    <a:cubicBezTo>
                      <a:pt x="2731" y="6221"/>
                      <a:pt x="2822" y="6136"/>
                      <a:pt x="2829" y="6025"/>
                    </a:cubicBezTo>
                    <a:cubicBezTo>
                      <a:pt x="2874" y="4005"/>
                      <a:pt x="2261" y="1372"/>
                      <a:pt x="404" y="42"/>
                    </a:cubicBezTo>
                    <a:cubicBezTo>
                      <a:pt x="364" y="13"/>
                      <a:pt x="324" y="0"/>
                      <a:pt x="286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4" name="Google Shape;10274;p64"/>
              <p:cNvSpPr/>
              <p:nvPr/>
            </p:nvSpPr>
            <p:spPr>
              <a:xfrm>
                <a:off x="2210608" y="3495626"/>
                <a:ext cx="44284" cy="95158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769" extrusionOk="0">
                    <a:moveTo>
                      <a:pt x="1538" y="1"/>
                    </a:moveTo>
                    <a:cubicBezTo>
                      <a:pt x="1428" y="8"/>
                      <a:pt x="1343" y="92"/>
                      <a:pt x="1343" y="203"/>
                    </a:cubicBezTo>
                    <a:cubicBezTo>
                      <a:pt x="1356" y="809"/>
                      <a:pt x="1063" y="1220"/>
                      <a:pt x="756" y="1656"/>
                    </a:cubicBezTo>
                    <a:cubicBezTo>
                      <a:pt x="404" y="2152"/>
                      <a:pt x="0" y="2712"/>
                      <a:pt x="91" y="3592"/>
                    </a:cubicBezTo>
                    <a:cubicBezTo>
                      <a:pt x="105" y="3696"/>
                      <a:pt x="189" y="3768"/>
                      <a:pt x="287" y="3768"/>
                    </a:cubicBezTo>
                    <a:lnTo>
                      <a:pt x="313" y="3768"/>
                    </a:lnTo>
                    <a:cubicBezTo>
                      <a:pt x="417" y="3755"/>
                      <a:pt x="496" y="3657"/>
                      <a:pt x="489" y="3553"/>
                    </a:cubicBezTo>
                    <a:cubicBezTo>
                      <a:pt x="404" y="2823"/>
                      <a:pt x="730" y="2367"/>
                      <a:pt x="1076" y="1885"/>
                    </a:cubicBezTo>
                    <a:cubicBezTo>
                      <a:pt x="1415" y="1415"/>
                      <a:pt x="1753" y="926"/>
                      <a:pt x="1740" y="197"/>
                    </a:cubicBezTo>
                    <a:cubicBezTo>
                      <a:pt x="1734" y="86"/>
                      <a:pt x="1649" y="1"/>
                      <a:pt x="1538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5" name="Google Shape;10275;p64"/>
              <p:cNvSpPr/>
              <p:nvPr/>
            </p:nvSpPr>
            <p:spPr>
              <a:xfrm>
                <a:off x="2276756" y="3501104"/>
                <a:ext cx="35145" cy="41608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648" extrusionOk="0">
                    <a:moveTo>
                      <a:pt x="1113" y="1"/>
                    </a:moveTo>
                    <a:cubicBezTo>
                      <a:pt x="1087" y="1"/>
                      <a:pt x="1059" y="6"/>
                      <a:pt x="1030" y="19"/>
                    </a:cubicBezTo>
                    <a:cubicBezTo>
                      <a:pt x="385" y="260"/>
                      <a:pt x="0" y="807"/>
                      <a:pt x="33" y="1459"/>
                    </a:cubicBezTo>
                    <a:cubicBezTo>
                      <a:pt x="33" y="1563"/>
                      <a:pt x="124" y="1648"/>
                      <a:pt x="228" y="1648"/>
                    </a:cubicBezTo>
                    <a:lnTo>
                      <a:pt x="235" y="1648"/>
                    </a:lnTo>
                    <a:cubicBezTo>
                      <a:pt x="346" y="1641"/>
                      <a:pt x="430" y="1550"/>
                      <a:pt x="424" y="1446"/>
                    </a:cubicBezTo>
                    <a:cubicBezTo>
                      <a:pt x="404" y="964"/>
                      <a:pt x="678" y="566"/>
                      <a:pt x="1167" y="384"/>
                    </a:cubicBezTo>
                    <a:cubicBezTo>
                      <a:pt x="1391" y="309"/>
                      <a:pt x="1306" y="1"/>
                      <a:pt x="1113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6" name="Google Shape;10276;p64"/>
              <p:cNvSpPr/>
              <p:nvPr/>
            </p:nvSpPr>
            <p:spPr>
              <a:xfrm>
                <a:off x="2197959" y="3704574"/>
                <a:ext cx="63018" cy="88265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3496" extrusionOk="0">
                    <a:moveTo>
                      <a:pt x="256" y="1"/>
                    </a:moveTo>
                    <a:cubicBezTo>
                      <a:pt x="127" y="1"/>
                      <a:pt x="1" y="128"/>
                      <a:pt x="71" y="282"/>
                    </a:cubicBezTo>
                    <a:cubicBezTo>
                      <a:pt x="228" y="576"/>
                      <a:pt x="514" y="915"/>
                      <a:pt x="821" y="1273"/>
                    </a:cubicBezTo>
                    <a:cubicBezTo>
                      <a:pt x="1368" y="1912"/>
                      <a:pt x="2046" y="2714"/>
                      <a:pt x="1857" y="3228"/>
                    </a:cubicBezTo>
                    <a:cubicBezTo>
                      <a:pt x="1818" y="3333"/>
                      <a:pt x="1870" y="3443"/>
                      <a:pt x="1974" y="3483"/>
                    </a:cubicBezTo>
                    <a:cubicBezTo>
                      <a:pt x="1994" y="3489"/>
                      <a:pt x="2020" y="3496"/>
                      <a:pt x="2039" y="3496"/>
                    </a:cubicBezTo>
                    <a:cubicBezTo>
                      <a:pt x="2124" y="3496"/>
                      <a:pt x="2196" y="3443"/>
                      <a:pt x="2228" y="3365"/>
                    </a:cubicBezTo>
                    <a:cubicBezTo>
                      <a:pt x="2496" y="2629"/>
                      <a:pt x="1766" y="1775"/>
                      <a:pt x="1120" y="1019"/>
                    </a:cubicBezTo>
                    <a:cubicBezTo>
                      <a:pt x="827" y="674"/>
                      <a:pt x="553" y="354"/>
                      <a:pt x="423" y="100"/>
                    </a:cubicBezTo>
                    <a:cubicBezTo>
                      <a:pt x="381" y="30"/>
                      <a:pt x="318" y="1"/>
                      <a:pt x="25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7" name="Google Shape;10277;p64"/>
              <p:cNvSpPr/>
              <p:nvPr/>
            </p:nvSpPr>
            <p:spPr>
              <a:xfrm>
                <a:off x="2219646" y="3748252"/>
                <a:ext cx="22319" cy="27974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90" y="1"/>
                    </a:moveTo>
                    <a:cubicBezTo>
                      <a:pt x="551" y="1"/>
                      <a:pt x="510" y="14"/>
                      <a:pt x="470" y="45"/>
                    </a:cubicBezTo>
                    <a:cubicBezTo>
                      <a:pt x="203" y="254"/>
                      <a:pt x="40" y="560"/>
                      <a:pt x="7" y="892"/>
                    </a:cubicBezTo>
                    <a:cubicBezTo>
                      <a:pt x="1" y="1003"/>
                      <a:pt x="79" y="1101"/>
                      <a:pt x="190" y="1107"/>
                    </a:cubicBezTo>
                    <a:lnTo>
                      <a:pt x="203" y="1107"/>
                    </a:lnTo>
                    <a:cubicBezTo>
                      <a:pt x="207" y="1108"/>
                      <a:pt x="211" y="1108"/>
                      <a:pt x="215" y="1108"/>
                    </a:cubicBezTo>
                    <a:cubicBezTo>
                      <a:pt x="314" y="1108"/>
                      <a:pt x="392" y="1032"/>
                      <a:pt x="405" y="931"/>
                    </a:cubicBezTo>
                    <a:cubicBezTo>
                      <a:pt x="418" y="710"/>
                      <a:pt x="529" y="508"/>
                      <a:pt x="705" y="364"/>
                    </a:cubicBezTo>
                    <a:cubicBezTo>
                      <a:pt x="884" y="238"/>
                      <a:pt x="756" y="1"/>
                      <a:pt x="59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8" name="Google Shape;10278;p64"/>
              <p:cNvSpPr/>
              <p:nvPr/>
            </p:nvSpPr>
            <p:spPr>
              <a:xfrm>
                <a:off x="2208134" y="3883023"/>
                <a:ext cx="38906" cy="52641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2085" extrusionOk="0">
                    <a:moveTo>
                      <a:pt x="1255" y="1"/>
                    </a:moveTo>
                    <a:cubicBezTo>
                      <a:pt x="1208" y="1"/>
                      <a:pt x="1158" y="20"/>
                      <a:pt x="1115" y="64"/>
                    </a:cubicBezTo>
                    <a:cubicBezTo>
                      <a:pt x="1050" y="136"/>
                      <a:pt x="978" y="208"/>
                      <a:pt x="906" y="273"/>
                    </a:cubicBezTo>
                    <a:cubicBezTo>
                      <a:pt x="463" y="716"/>
                      <a:pt x="0" y="1166"/>
                      <a:pt x="27" y="1896"/>
                    </a:cubicBezTo>
                    <a:cubicBezTo>
                      <a:pt x="33" y="2000"/>
                      <a:pt x="118" y="2085"/>
                      <a:pt x="222" y="2085"/>
                    </a:cubicBezTo>
                    <a:lnTo>
                      <a:pt x="235" y="2085"/>
                    </a:lnTo>
                    <a:cubicBezTo>
                      <a:pt x="339" y="2078"/>
                      <a:pt x="424" y="1987"/>
                      <a:pt x="424" y="1876"/>
                    </a:cubicBezTo>
                    <a:cubicBezTo>
                      <a:pt x="398" y="1329"/>
                      <a:pt x="783" y="951"/>
                      <a:pt x="1180" y="553"/>
                    </a:cubicBezTo>
                    <a:cubicBezTo>
                      <a:pt x="1258" y="482"/>
                      <a:pt x="1330" y="410"/>
                      <a:pt x="1402" y="338"/>
                    </a:cubicBezTo>
                    <a:cubicBezTo>
                      <a:pt x="1541" y="194"/>
                      <a:pt x="1407" y="1"/>
                      <a:pt x="1255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9" name="Google Shape;10279;p64"/>
              <p:cNvSpPr/>
              <p:nvPr/>
            </p:nvSpPr>
            <p:spPr>
              <a:xfrm>
                <a:off x="2209573" y="3556194"/>
                <a:ext cx="225182" cy="286004"/>
              </a:xfrm>
              <a:custGeom>
                <a:avLst/>
                <a:gdLst/>
                <a:ahLst/>
                <a:cxnLst/>
                <a:rect l="l" t="t" r="r" b="b"/>
                <a:pathLst>
                  <a:path w="8919" h="11328" extrusionOk="0">
                    <a:moveTo>
                      <a:pt x="3483" y="1"/>
                    </a:moveTo>
                    <a:cubicBezTo>
                      <a:pt x="3312" y="1"/>
                      <a:pt x="3136" y="18"/>
                      <a:pt x="2955" y="53"/>
                    </a:cubicBezTo>
                    <a:cubicBezTo>
                      <a:pt x="2453" y="150"/>
                      <a:pt x="2088" y="431"/>
                      <a:pt x="1768" y="678"/>
                    </a:cubicBezTo>
                    <a:cubicBezTo>
                      <a:pt x="1424" y="948"/>
                      <a:pt x="1114" y="1188"/>
                      <a:pt x="661" y="1188"/>
                    </a:cubicBezTo>
                    <a:cubicBezTo>
                      <a:pt x="556" y="1188"/>
                      <a:pt x="444" y="1176"/>
                      <a:pt x="321" y="1148"/>
                    </a:cubicBezTo>
                    <a:cubicBezTo>
                      <a:pt x="303" y="1143"/>
                      <a:pt x="286" y="1141"/>
                      <a:pt x="270" y="1141"/>
                    </a:cubicBezTo>
                    <a:cubicBezTo>
                      <a:pt x="57" y="1141"/>
                      <a:pt x="0" y="1472"/>
                      <a:pt x="230" y="1532"/>
                    </a:cubicBezTo>
                    <a:cubicBezTo>
                      <a:pt x="386" y="1567"/>
                      <a:pt x="529" y="1583"/>
                      <a:pt x="662" y="1583"/>
                    </a:cubicBezTo>
                    <a:cubicBezTo>
                      <a:pt x="1244" y="1583"/>
                      <a:pt x="1633" y="1283"/>
                      <a:pt x="2010" y="991"/>
                    </a:cubicBezTo>
                    <a:cubicBezTo>
                      <a:pt x="2322" y="743"/>
                      <a:pt x="2622" y="522"/>
                      <a:pt x="3026" y="437"/>
                    </a:cubicBezTo>
                    <a:cubicBezTo>
                      <a:pt x="3181" y="409"/>
                      <a:pt x="3331" y="394"/>
                      <a:pt x="3476" y="394"/>
                    </a:cubicBezTo>
                    <a:cubicBezTo>
                      <a:pt x="3928" y="394"/>
                      <a:pt x="4331" y="534"/>
                      <a:pt x="4682" y="815"/>
                    </a:cubicBezTo>
                    <a:cubicBezTo>
                      <a:pt x="5718" y="1643"/>
                      <a:pt x="6148" y="3611"/>
                      <a:pt x="6200" y="5045"/>
                    </a:cubicBezTo>
                    <a:cubicBezTo>
                      <a:pt x="6285" y="7404"/>
                      <a:pt x="6709" y="9373"/>
                      <a:pt x="8514" y="11269"/>
                    </a:cubicBezTo>
                    <a:cubicBezTo>
                      <a:pt x="8547" y="11308"/>
                      <a:pt x="8599" y="11328"/>
                      <a:pt x="8657" y="11328"/>
                    </a:cubicBezTo>
                    <a:cubicBezTo>
                      <a:pt x="8827" y="11328"/>
                      <a:pt x="8918" y="11119"/>
                      <a:pt x="8801" y="10996"/>
                    </a:cubicBezTo>
                    <a:cubicBezTo>
                      <a:pt x="7080" y="9184"/>
                      <a:pt x="6676" y="7300"/>
                      <a:pt x="6591" y="5032"/>
                    </a:cubicBezTo>
                    <a:cubicBezTo>
                      <a:pt x="6533" y="3442"/>
                      <a:pt x="6063" y="1415"/>
                      <a:pt x="4923" y="509"/>
                    </a:cubicBezTo>
                    <a:cubicBezTo>
                      <a:pt x="4502" y="172"/>
                      <a:pt x="4021" y="1"/>
                      <a:pt x="348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0" name="Google Shape;10280;p64"/>
              <p:cNvSpPr/>
              <p:nvPr/>
            </p:nvSpPr>
            <p:spPr>
              <a:xfrm>
                <a:off x="2204675" y="3663471"/>
                <a:ext cx="77863" cy="44678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696" extrusionOk="0">
                    <a:moveTo>
                      <a:pt x="421" y="1"/>
                    </a:moveTo>
                    <a:cubicBezTo>
                      <a:pt x="311" y="1"/>
                      <a:pt x="200" y="83"/>
                      <a:pt x="222" y="229"/>
                    </a:cubicBezTo>
                    <a:cubicBezTo>
                      <a:pt x="385" y="1272"/>
                      <a:pt x="313" y="2406"/>
                      <a:pt x="235" y="3612"/>
                    </a:cubicBezTo>
                    <a:cubicBezTo>
                      <a:pt x="118" y="5443"/>
                      <a:pt x="1" y="7340"/>
                      <a:pt x="796" y="8904"/>
                    </a:cubicBezTo>
                    <a:lnTo>
                      <a:pt x="815" y="8949"/>
                    </a:lnTo>
                    <a:cubicBezTo>
                      <a:pt x="1773" y="10826"/>
                      <a:pt x="2673" y="12606"/>
                      <a:pt x="2269" y="14724"/>
                    </a:cubicBezTo>
                    <a:cubicBezTo>
                      <a:pt x="2191" y="15102"/>
                      <a:pt x="1949" y="15487"/>
                      <a:pt x="1702" y="15865"/>
                    </a:cubicBezTo>
                    <a:cubicBezTo>
                      <a:pt x="1369" y="16379"/>
                      <a:pt x="1017" y="16914"/>
                      <a:pt x="1089" y="17520"/>
                    </a:cubicBezTo>
                    <a:cubicBezTo>
                      <a:pt x="1102" y="17618"/>
                      <a:pt x="1187" y="17689"/>
                      <a:pt x="1285" y="17689"/>
                    </a:cubicBezTo>
                    <a:lnTo>
                      <a:pt x="1311" y="17696"/>
                    </a:lnTo>
                    <a:cubicBezTo>
                      <a:pt x="1415" y="17683"/>
                      <a:pt x="1493" y="17585"/>
                      <a:pt x="1480" y="17481"/>
                    </a:cubicBezTo>
                    <a:cubicBezTo>
                      <a:pt x="1428" y="17018"/>
                      <a:pt x="1721" y="16562"/>
                      <a:pt x="2034" y="16086"/>
                    </a:cubicBezTo>
                    <a:cubicBezTo>
                      <a:pt x="2295" y="15682"/>
                      <a:pt x="2569" y="15265"/>
                      <a:pt x="2660" y="14796"/>
                    </a:cubicBezTo>
                    <a:cubicBezTo>
                      <a:pt x="3083" y="12547"/>
                      <a:pt x="2112" y="10631"/>
                      <a:pt x="1167" y="8780"/>
                    </a:cubicBezTo>
                    <a:lnTo>
                      <a:pt x="1141" y="8728"/>
                    </a:lnTo>
                    <a:cubicBezTo>
                      <a:pt x="398" y="7261"/>
                      <a:pt x="515" y="5417"/>
                      <a:pt x="633" y="3631"/>
                    </a:cubicBezTo>
                    <a:cubicBezTo>
                      <a:pt x="705" y="2464"/>
                      <a:pt x="783" y="1252"/>
                      <a:pt x="613" y="164"/>
                    </a:cubicBezTo>
                    <a:cubicBezTo>
                      <a:pt x="593" y="52"/>
                      <a:pt x="507" y="1"/>
                      <a:pt x="421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1" name="Google Shape;10281;p64"/>
              <p:cNvSpPr/>
              <p:nvPr/>
            </p:nvSpPr>
            <p:spPr>
              <a:xfrm>
                <a:off x="2190688" y="3807432"/>
                <a:ext cx="26257" cy="34766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377" extrusionOk="0">
                    <a:moveTo>
                      <a:pt x="750" y="0"/>
                    </a:moveTo>
                    <a:cubicBezTo>
                      <a:pt x="707" y="0"/>
                      <a:pt x="662" y="16"/>
                      <a:pt x="620" y="54"/>
                    </a:cubicBezTo>
                    <a:cubicBezTo>
                      <a:pt x="287" y="334"/>
                      <a:pt x="72" y="725"/>
                      <a:pt x="14" y="1155"/>
                    </a:cubicBezTo>
                    <a:cubicBezTo>
                      <a:pt x="1" y="1266"/>
                      <a:pt x="72" y="1364"/>
                      <a:pt x="183" y="1377"/>
                    </a:cubicBezTo>
                    <a:lnTo>
                      <a:pt x="209" y="1377"/>
                    </a:lnTo>
                    <a:cubicBezTo>
                      <a:pt x="307" y="1377"/>
                      <a:pt x="392" y="1305"/>
                      <a:pt x="405" y="1207"/>
                    </a:cubicBezTo>
                    <a:cubicBezTo>
                      <a:pt x="450" y="875"/>
                      <a:pt x="620" y="569"/>
                      <a:pt x="880" y="354"/>
                    </a:cubicBezTo>
                    <a:cubicBezTo>
                      <a:pt x="1039" y="215"/>
                      <a:pt x="908" y="0"/>
                      <a:pt x="750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2" name="Google Shape;10282;p64"/>
              <p:cNvSpPr/>
              <p:nvPr/>
            </p:nvSpPr>
            <p:spPr>
              <a:xfrm>
                <a:off x="2263628" y="4021784"/>
                <a:ext cx="25980" cy="78772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3120" extrusionOk="0">
                    <a:moveTo>
                      <a:pt x="262" y="1"/>
                    </a:moveTo>
                    <a:cubicBezTo>
                      <a:pt x="130" y="1"/>
                      <a:pt x="0" y="137"/>
                      <a:pt x="84" y="291"/>
                    </a:cubicBezTo>
                    <a:cubicBezTo>
                      <a:pt x="455" y="988"/>
                      <a:pt x="631" y="1894"/>
                      <a:pt x="605" y="2917"/>
                    </a:cubicBezTo>
                    <a:cubicBezTo>
                      <a:pt x="599" y="3022"/>
                      <a:pt x="690" y="3113"/>
                      <a:pt x="794" y="3119"/>
                    </a:cubicBezTo>
                    <a:lnTo>
                      <a:pt x="801" y="3119"/>
                    </a:lnTo>
                    <a:cubicBezTo>
                      <a:pt x="911" y="3119"/>
                      <a:pt x="996" y="3035"/>
                      <a:pt x="1003" y="2924"/>
                    </a:cubicBezTo>
                    <a:cubicBezTo>
                      <a:pt x="1029" y="1816"/>
                      <a:pt x="840" y="877"/>
                      <a:pt x="429" y="108"/>
                    </a:cubicBezTo>
                    <a:cubicBezTo>
                      <a:pt x="389" y="32"/>
                      <a:pt x="325" y="1"/>
                      <a:pt x="262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3" name="Google Shape;10283;p64"/>
              <p:cNvSpPr/>
              <p:nvPr/>
            </p:nvSpPr>
            <p:spPr>
              <a:xfrm>
                <a:off x="2217021" y="3921475"/>
                <a:ext cx="34438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814" extrusionOk="0">
                    <a:moveTo>
                      <a:pt x="1080" y="0"/>
                    </a:moveTo>
                    <a:cubicBezTo>
                      <a:pt x="1052" y="0"/>
                      <a:pt x="1022" y="7"/>
                      <a:pt x="991" y="21"/>
                    </a:cubicBezTo>
                    <a:cubicBezTo>
                      <a:pt x="424" y="275"/>
                      <a:pt x="20" y="927"/>
                      <a:pt x="0" y="1611"/>
                    </a:cubicBezTo>
                    <a:cubicBezTo>
                      <a:pt x="0" y="1722"/>
                      <a:pt x="85" y="1807"/>
                      <a:pt x="196" y="1813"/>
                    </a:cubicBezTo>
                    <a:lnTo>
                      <a:pt x="202" y="1813"/>
                    </a:lnTo>
                    <a:cubicBezTo>
                      <a:pt x="307" y="1813"/>
                      <a:pt x="398" y="1728"/>
                      <a:pt x="398" y="1618"/>
                    </a:cubicBezTo>
                    <a:cubicBezTo>
                      <a:pt x="411" y="1090"/>
                      <a:pt x="730" y="568"/>
                      <a:pt x="1154" y="379"/>
                    </a:cubicBezTo>
                    <a:cubicBezTo>
                      <a:pt x="1364" y="289"/>
                      <a:pt x="1268" y="0"/>
                      <a:pt x="1080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4" name="Google Shape;10284;p64"/>
              <p:cNvSpPr/>
              <p:nvPr/>
            </p:nvSpPr>
            <p:spPr>
              <a:xfrm>
                <a:off x="1971994" y="3532411"/>
                <a:ext cx="208393" cy="33054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13092" extrusionOk="0">
                    <a:moveTo>
                      <a:pt x="5803" y="1"/>
                    </a:moveTo>
                    <a:cubicBezTo>
                      <a:pt x="5475" y="1"/>
                      <a:pt x="5154" y="111"/>
                      <a:pt x="4889" y="317"/>
                    </a:cubicBezTo>
                    <a:cubicBezTo>
                      <a:pt x="3351" y="1451"/>
                      <a:pt x="2686" y="3419"/>
                      <a:pt x="2106" y="5153"/>
                    </a:cubicBezTo>
                    <a:lnTo>
                      <a:pt x="2028" y="5381"/>
                    </a:lnTo>
                    <a:cubicBezTo>
                      <a:pt x="1226" y="7760"/>
                      <a:pt x="646" y="10171"/>
                      <a:pt x="27" y="12850"/>
                    </a:cubicBezTo>
                    <a:cubicBezTo>
                      <a:pt x="1" y="12954"/>
                      <a:pt x="66" y="13059"/>
                      <a:pt x="177" y="13085"/>
                    </a:cubicBezTo>
                    <a:cubicBezTo>
                      <a:pt x="190" y="13091"/>
                      <a:pt x="203" y="13091"/>
                      <a:pt x="222" y="13091"/>
                    </a:cubicBezTo>
                    <a:cubicBezTo>
                      <a:pt x="314" y="13091"/>
                      <a:pt x="392" y="13026"/>
                      <a:pt x="411" y="12935"/>
                    </a:cubicBezTo>
                    <a:cubicBezTo>
                      <a:pt x="1031" y="10269"/>
                      <a:pt x="1611" y="7871"/>
                      <a:pt x="2406" y="5505"/>
                    </a:cubicBezTo>
                    <a:lnTo>
                      <a:pt x="2484" y="5277"/>
                    </a:lnTo>
                    <a:cubicBezTo>
                      <a:pt x="3044" y="3595"/>
                      <a:pt x="3683" y="1692"/>
                      <a:pt x="5117" y="636"/>
                    </a:cubicBezTo>
                    <a:cubicBezTo>
                      <a:pt x="5319" y="478"/>
                      <a:pt x="5563" y="395"/>
                      <a:pt x="5810" y="395"/>
                    </a:cubicBezTo>
                    <a:cubicBezTo>
                      <a:pt x="5890" y="395"/>
                      <a:pt x="5970" y="404"/>
                      <a:pt x="6049" y="421"/>
                    </a:cubicBezTo>
                    <a:cubicBezTo>
                      <a:pt x="6779" y="564"/>
                      <a:pt x="7463" y="1333"/>
                      <a:pt x="7828" y="1946"/>
                    </a:cubicBezTo>
                    <a:cubicBezTo>
                      <a:pt x="7870" y="2012"/>
                      <a:pt x="7930" y="2039"/>
                      <a:pt x="7989" y="2039"/>
                    </a:cubicBezTo>
                    <a:cubicBezTo>
                      <a:pt x="8122" y="2039"/>
                      <a:pt x="8253" y="1898"/>
                      <a:pt x="8167" y="1744"/>
                    </a:cubicBezTo>
                    <a:cubicBezTo>
                      <a:pt x="7744" y="1034"/>
                      <a:pt x="6988" y="206"/>
                      <a:pt x="6127" y="37"/>
                    </a:cubicBezTo>
                    <a:cubicBezTo>
                      <a:pt x="6019" y="12"/>
                      <a:pt x="5911" y="1"/>
                      <a:pt x="5803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5" name="Google Shape;10285;p64"/>
              <p:cNvSpPr/>
              <p:nvPr/>
            </p:nvSpPr>
            <p:spPr>
              <a:xfrm>
                <a:off x="2011481" y="3703135"/>
                <a:ext cx="16815" cy="9513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3768" extrusionOk="0">
                    <a:moveTo>
                      <a:pt x="230" y="0"/>
                    </a:moveTo>
                    <a:cubicBezTo>
                      <a:pt x="131" y="0"/>
                      <a:pt x="46" y="77"/>
                      <a:pt x="34" y="183"/>
                    </a:cubicBezTo>
                    <a:cubicBezTo>
                      <a:pt x="21" y="620"/>
                      <a:pt x="47" y="1056"/>
                      <a:pt x="112" y="1487"/>
                    </a:cubicBezTo>
                    <a:cubicBezTo>
                      <a:pt x="183" y="2151"/>
                      <a:pt x="262" y="2836"/>
                      <a:pt x="47" y="3507"/>
                    </a:cubicBezTo>
                    <a:cubicBezTo>
                      <a:pt x="1" y="3637"/>
                      <a:pt x="99" y="3768"/>
                      <a:pt x="236" y="3768"/>
                    </a:cubicBezTo>
                    <a:cubicBezTo>
                      <a:pt x="320" y="3768"/>
                      <a:pt x="392" y="3709"/>
                      <a:pt x="418" y="3631"/>
                    </a:cubicBezTo>
                    <a:cubicBezTo>
                      <a:pt x="666" y="2875"/>
                      <a:pt x="581" y="2145"/>
                      <a:pt x="503" y="1441"/>
                    </a:cubicBezTo>
                    <a:cubicBezTo>
                      <a:pt x="438" y="1030"/>
                      <a:pt x="418" y="620"/>
                      <a:pt x="431" y="209"/>
                    </a:cubicBezTo>
                    <a:cubicBezTo>
                      <a:pt x="438" y="98"/>
                      <a:pt x="353" y="7"/>
                      <a:pt x="242" y="1"/>
                    </a:cubicBezTo>
                    <a:cubicBezTo>
                      <a:pt x="238" y="0"/>
                      <a:pt x="234" y="0"/>
                      <a:pt x="230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6" name="Google Shape;10286;p64"/>
              <p:cNvSpPr/>
              <p:nvPr/>
            </p:nvSpPr>
            <p:spPr>
              <a:xfrm>
                <a:off x="1964748" y="3774560"/>
                <a:ext cx="37770" cy="41658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650" extrusionOk="0">
                    <a:moveTo>
                      <a:pt x="1226" y="1"/>
                    </a:moveTo>
                    <a:cubicBezTo>
                      <a:pt x="1209" y="1"/>
                      <a:pt x="1192" y="3"/>
                      <a:pt x="1174" y="7"/>
                    </a:cubicBezTo>
                    <a:cubicBezTo>
                      <a:pt x="444" y="137"/>
                      <a:pt x="1" y="711"/>
                      <a:pt x="34" y="1460"/>
                    </a:cubicBezTo>
                    <a:cubicBezTo>
                      <a:pt x="40" y="1564"/>
                      <a:pt x="125" y="1649"/>
                      <a:pt x="236" y="1649"/>
                    </a:cubicBezTo>
                    <a:lnTo>
                      <a:pt x="242" y="1649"/>
                    </a:lnTo>
                    <a:cubicBezTo>
                      <a:pt x="353" y="1643"/>
                      <a:pt x="438" y="1545"/>
                      <a:pt x="431" y="1441"/>
                    </a:cubicBezTo>
                    <a:cubicBezTo>
                      <a:pt x="399" y="887"/>
                      <a:pt x="718" y="489"/>
                      <a:pt x="1246" y="391"/>
                    </a:cubicBezTo>
                    <a:cubicBezTo>
                      <a:pt x="1495" y="355"/>
                      <a:pt x="1449" y="1"/>
                      <a:pt x="122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7" name="Google Shape;10287;p64"/>
              <p:cNvSpPr/>
              <p:nvPr/>
            </p:nvSpPr>
            <p:spPr>
              <a:xfrm>
                <a:off x="2036602" y="3620651"/>
                <a:ext cx="19516" cy="47137"/>
              </a:xfrm>
              <a:custGeom>
                <a:avLst/>
                <a:gdLst/>
                <a:ahLst/>
                <a:cxnLst/>
                <a:rect l="l" t="t" r="r" b="b"/>
                <a:pathLst>
                  <a:path w="773" h="1867" extrusionOk="0">
                    <a:moveTo>
                      <a:pt x="273" y="0"/>
                    </a:moveTo>
                    <a:cubicBezTo>
                      <a:pt x="134" y="0"/>
                      <a:pt x="0" y="153"/>
                      <a:pt x="101" y="309"/>
                    </a:cubicBezTo>
                    <a:cubicBezTo>
                      <a:pt x="316" y="641"/>
                      <a:pt x="394" y="1058"/>
                      <a:pt x="349" y="1651"/>
                    </a:cubicBezTo>
                    <a:cubicBezTo>
                      <a:pt x="336" y="1762"/>
                      <a:pt x="420" y="1860"/>
                      <a:pt x="531" y="1866"/>
                    </a:cubicBezTo>
                    <a:lnTo>
                      <a:pt x="544" y="1866"/>
                    </a:lnTo>
                    <a:cubicBezTo>
                      <a:pt x="642" y="1866"/>
                      <a:pt x="727" y="1788"/>
                      <a:pt x="740" y="1684"/>
                    </a:cubicBezTo>
                    <a:cubicBezTo>
                      <a:pt x="772" y="1254"/>
                      <a:pt x="772" y="628"/>
                      <a:pt x="433" y="94"/>
                    </a:cubicBezTo>
                    <a:cubicBezTo>
                      <a:pt x="391" y="28"/>
                      <a:pt x="331" y="0"/>
                      <a:pt x="273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8" name="Google Shape;10288;p64"/>
              <p:cNvSpPr/>
              <p:nvPr/>
            </p:nvSpPr>
            <p:spPr>
              <a:xfrm>
                <a:off x="2136380" y="3657715"/>
                <a:ext cx="59104" cy="41256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6341" extrusionOk="0">
                    <a:moveTo>
                      <a:pt x="2139" y="1"/>
                    </a:moveTo>
                    <a:cubicBezTo>
                      <a:pt x="2034" y="1"/>
                      <a:pt x="1943" y="85"/>
                      <a:pt x="1943" y="196"/>
                    </a:cubicBezTo>
                    <a:lnTo>
                      <a:pt x="1943" y="359"/>
                    </a:lnTo>
                    <a:cubicBezTo>
                      <a:pt x="1943" y="2419"/>
                      <a:pt x="1943" y="4042"/>
                      <a:pt x="1220" y="5938"/>
                    </a:cubicBezTo>
                    <a:cubicBezTo>
                      <a:pt x="685" y="7320"/>
                      <a:pt x="333" y="8871"/>
                      <a:pt x="99" y="10800"/>
                    </a:cubicBezTo>
                    <a:cubicBezTo>
                      <a:pt x="1" y="11635"/>
                      <a:pt x="268" y="12410"/>
                      <a:pt x="529" y="13160"/>
                    </a:cubicBezTo>
                    <a:cubicBezTo>
                      <a:pt x="868" y="14118"/>
                      <a:pt x="1180" y="15024"/>
                      <a:pt x="816" y="16079"/>
                    </a:cubicBezTo>
                    <a:cubicBezTo>
                      <a:pt x="776" y="16184"/>
                      <a:pt x="829" y="16295"/>
                      <a:pt x="933" y="16327"/>
                    </a:cubicBezTo>
                    <a:cubicBezTo>
                      <a:pt x="952" y="16340"/>
                      <a:pt x="978" y="16340"/>
                      <a:pt x="998" y="16340"/>
                    </a:cubicBezTo>
                    <a:cubicBezTo>
                      <a:pt x="1083" y="16340"/>
                      <a:pt x="1161" y="16288"/>
                      <a:pt x="1187" y="16203"/>
                    </a:cubicBezTo>
                    <a:cubicBezTo>
                      <a:pt x="1598" y="15030"/>
                      <a:pt x="1246" y="14013"/>
                      <a:pt x="900" y="13029"/>
                    </a:cubicBezTo>
                    <a:cubicBezTo>
                      <a:pt x="646" y="12286"/>
                      <a:pt x="405" y="11589"/>
                      <a:pt x="490" y="10846"/>
                    </a:cubicBezTo>
                    <a:cubicBezTo>
                      <a:pt x="718" y="8949"/>
                      <a:pt x="1063" y="7431"/>
                      <a:pt x="1585" y="6075"/>
                    </a:cubicBezTo>
                    <a:cubicBezTo>
                      <a:pt x="2341" y="4113"/>
                      <a:pt x="2341" y="2458"/>
                      <a:pt x="2341" y="359"/>
                    </a:cubicBezTo>
                    <a:lnTo>
                      <a:pt x="2341" y="196"/>
                    </a:lnTo>
                    <a:cubicBezTo>
                      <a:pt x="2341" y="85"/>
                      <a:pt x="2249" y="1"/>
                      <a:pt x="2139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9" name="Google Shape;10289;p64"/>
              <p:cNvSpPr/>
              <p:nvPr/>
            </p:nvSpPr>
            <p:spPr>
              <a:xfrm>
                <a:off x="2116157" y="3951747"/>
                <a:ext cx="41482" cy="305470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099" extrusionOk="0">
                    <a:moveTo>
                      <a:pt x="1086" y="0"/>
                    </a:moveTo>
                    <a:cubicBezTo>
                      <a:pt x="1016" y="0"/>
                      <a:pt x="947" y="37"/>
                      <a:pt x="913" y="125"/>
                    </a:cubicBezTo>
                    <a:cubicBezTo>
                      <a:pt x="0" y="2322"/>
                      <a:pt x="339" y="4460"/>
                      <a:pt x="671" y="6532"/>
                    </a:cubicBezTo>
                    <a:cubicBezTo>
                      <a:pt x="965" y="8351"/>
                      <a:pt x="1238" y="10071"/>
                      <a:pt x="737" y="11844"/>
                    </a:cubicBezTo>
                    <a:cubicBezTo>
                      <a:pt x="704" y="11968"/>
                      <a:pt x="795" y="12092"/>
                      <a:pt x="926" y="12098"/>
                    </a:cubicBezTo>
                    <a:cubicBezTo>
                      <a:pt x="1017" y="12092"/>
                      <a:pt x="1095" y="12033"/>
                      <a:pt x="1121" y="11948"/>
                    </a:cubicBezTo>
                    <a:cubicBezTo>
                      <a:pt x="1643" y="10091"/>
                      <a:pt x="1349" y="8246"/>
                      <a:pt x="1063" y="6467"/>
                    </a:cubicBezTo>
                    <a:cubicBezTo>
                      <a:pt x="737" y="4453"/>
                      <a:pt x="404" y="2367"/>
                      <a:pt x="1271" y="275"/>
                    </a:cubicBezTo>
                    <a:cubicBezTo>
                      <a:pt x="1338" y="120"/>
                      <a:pt x="1211" y="0"/>
                      <a:pt x="1086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0" name="Google Shape;10290;p64"/>
              <p:cNvSpPr/>
              <p:nvPr/>
            </p:nvSpPr>
            <p:spPr>
              <a:xfrm>
                <a:off x="2110072" y="3799227"/>
                <a:ext cx="72435" cy="157014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6219" extrusionOk="0">
                    <a:moveTo>
                      <a:pt x="2583" y="1"/>
                    </a:moveTo>
                    <a:cubicBezTo>
                      <a:pt x="2547" y="1"/>
                      <a:pt x="2508" y="13"/>
                      <a:pt x="2470" y="40"/>
                    </a:cubicBezTo>
                    <a:cubicBezTo>
                      <a:pt x="613" y="1370"/>
                      <a:pt x="0" y="4003"/>
                      <a:pt x="46" y="6030"/>
                    </a:cubicBezTo>
                    <a:cubicBezTo>
                      <a:pt x="46" y="6134"/>
                      <a:pt x="137" y="6219"/>
                      <a:pt x="248" y="6219"/>
                    </a:cubicBezTo>
                    <a:cubicBezTo>
                      <a:pt x="358" y="6219"/>
                      <a:pt x="443" y="6127"/>
                      <a:pt x="437" y="6016"/>
                    </a:cubicBezTo>
                    <a:cubicBezTo>
                      <a:pt x="398" y="4094"/>
                      <a:pt x="965" y="1598"/>
                      <a:pt x="2698" y="359"/>
                    </a:cubicBezTo>
                    <a:cubicBezTo>
                      <a:pt x="2869" y="237"/>
                      <a:pt x="2747" y="1"/>
                      <a:pt x="2583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1" name="Google Shape;10291;p64"/>
              <p:cNvSpPr/>
              <p:nvPr/>
            </p:nvSpPr>
            <p:spPr>
              <a:xfrm>
                <a:off x="2139688" y="3495626"/>
                <a:ext cx="44284" cy="95158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3769" extrusionOk="0">
                    <a:moveTo>
                      <a:pt x="215" y="1"/>
                    </a:moveTo>
                    <a:cubicBezTo>
                      <a:pt x="104" y="1"/>
                      <a:pt x="20" y="86"/>
                      <a:pt x="20" y="197"/>
                    </a:cubicBezTo>
                    <a:cubicBezTo>
                      <a:pt x="0" y="933"/>
                      <a:pt x="346" y="1415"/>
                      <a:pt x="678" y="1885"/>
                    </a:cubicBezTo>
                    <a:cubicBezTo>
                      <a:pt x="1023" y="2367"/>
                      <a:pt x="1349" y="2823"/>
                      <a:pt x="1271" y="3553"/>
                    </a:cubicBezTo>
                    <a:cubicBezTo>
                      <a:pt x="1258" y="3664"/>
                      <a:pt x="1336" y="3755"/>
                      <a:pt x="1447" y="3768"/>
                    </a:cubicBezTo>
                    <a:lnTo>
                      <a:pt x="1467" y="3768"/>
                    </a:lnTo>
                    <a:cubicBezTo>
                      <a:pt x="1564" y="3768"/>
                      <a:pt x="1649" y="3696"/>
                      <a:pt x="1662" y="3592"/>
                    </a:cubicBezTo>
                    <a:cubicBezTo>
                      <a:pt x="1753" y="2712"/>
                      <a:pt x="1356" y="2152"/>
                      <a:pt x="1004" y="1656"/>
                    </a:cubicBezTo>
                    <a:cubicBezTo>
                      <a:pt x="691" y="1220"/>
                      <a:pt x="398" y="809"/>
                      <a:pt x="411" y="203"/>
                    </a:cubicBezTo>
                    <a:cubicBezTo>
                      <a:pt x="417" y="99"/>
                      <a:pt x="326" y="8"/>
                      <a:pt x="222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2" name="Google Shape;10292;p64"/>
              <p:cNvSpPr/>
              <p:nvPr/>
            </p:nvSpPr>
            <p:spPr>
              <a:xfrm>
                <a:off x="2082956" y="3501155"/>
                <a:ext cx="34867" cy="41557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646" extrusionOk="0">
                    <a:moveTo>
                      <a:pt x="277" y="0"/>
                    </a:moveTo>
                    <a:cubicBezTo>
                      <a:pt x="83" y="0"/>
                      <a:pt x="0" y="301"/>
                      <a:pt x="214" y="382"/>
                    </a:cubicBezTo>
                    <a:cubicBezTo>
                      <a:pt x="703" y="564"/>
                      <a:pt x="976" y="962"/>
                      <a:pt x="957" y="1444"/>
                    </a:cubicBezTo>
                    <a:cubicBezTo>
                      <a:pt x="957" y="1548"/>
                      <a:pt x="1041" y="1639"/>
                      <a:pt x="1146" y="1646"/>
                    </a:cubicBezTo>
                    <a:lnTo>
                      <a:pt x="1159" y="1646"/>
                    </a:lnTo>
                    <a:cubicBezTo>
                      <a:pt x="1263" y="1646"/>
                      <a:pt x="1348" y="1561"/>
                      <a:pt x="1354" y="1457"/>
                    </a:cubicBezTo>
                    <a:cubicBezTo>
                      <a:pt x="1380" y="812"/>
                      <a:pt x="996" y="258"/>
                      <a:pt x="357" y="17"/>
                    </a:cubicBezTo>
                    <a:cubicBezTo>
                      <a:pt x="329" y="5"/>
                      <a:pt x="302" y="0"/>
                      <a:pt x="277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3" name="Google Shape;10293;p64"/>
              <p:cNvSpPr/>
              <p:nvPr/>
            </p:nvSpPr>
            <p:spPr>
              <a:xfrm>
                <a:off x="2133603" y="3704624"/>
                <a:ext cx="63119" cy="88215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3494" extrusionOk="0">
                    <a:moveTo>
                      <a:pt x="2240" y="1"/>
                    </a:moveTo>
                    <a:cubicBezTo>
                      <a:pt x="2179" y="1"/>
                      <a:pt x="2119" y="29"/>
                      <a:pt x="2079" y="98"/>
                    </a:cubicBezTo>
                    <a:cubicBezTo>
                      <a:pt x="1942" y="352"/>
                      <a:pt x="1669" y="678"/>
                      <a:pt x="1382" y="1017"/>
                    </a:cubicBezTo>
                    <a:cubicBezTo>
                      <a:pt x="730" y="1773"/>
                      <a:pt x="0" y="2627"/>
                      <a:pt x="274" y="3363"/>
                    </a:cubicBezTo>
                    <a:cubicBezTo>
                      <a:pt x="300" y="3441"/>
                      <a:pt x="372" y="3494"/>
                      <a:pt x="456" y="3494"/>
                    </a:cubicBezTo>
                    <a:cubicBezTo>
                      <a:pt x="476" y="3494"/>
                      <a:pt x="502" y="3487"/>
                      <a:pt x="521" y="3481"/>
                    </a:cubicBezTo>
                    <a:cubicBezTo>
                      <a:pt x="626" y="3441"/>
                      <a:pt x="678" y="3331"/>
                      <a:pt x="639" y="3226"/>
                    </a:cubicBezTo>
                    <a:cubicBezTo>
                      <a:pt x="450" y="2712"/>
                      <a:pt x="1134" y="1910"/>
                      <a:pt x="1682" y="1271"/>
                    </a:cubicBezTo>
                    <a:cubicBezTo>
                      <a:pt x="1981" y="913"/>
                      <a:pt x="2275" y="580"/>
                      <a:pt x="2425" y="287"/>
                    </a:cubicBezTo>
                    <a:cubicBezTo>
                      <a:pt x="2500" y="132"/>
                      <a:pt x="2370" y="1"/>
                      <a:pt x="224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4" name="Google Shape;10294;p64"/>
              <p:cNvSpPr/>
              <p:nvPr/>
            </p:nvSpPr>
            <p:spPr>
              <a:xfrm>
                <a:off x="2153372" y="3748479"/>
                <a:ext cx="21713" cy="277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099" extrusionOk="0">
                    <a:moveTo>
                      <a:pt x="279" y="1"/>
                    </a:moveTo>
                    <a:cubicBezTo>
                      <a:pt x="117" y="1"/>
                      <a:pt x="1" y="222"/>
                      <a:pt x="156" y="355"/>
                    </a:cubicBezTo>
                    <a:cubicBezTo>
                      <a:pt x="325" y="492"/>
                      <a:pt x="436" y="701"/>
                      <a:pt x="455" y="922"/>
                    </a:cubicBezTo>
                    <a:cubicBezTo>
                      <a:pt x="468" y="1027"/>
                      <a:pt x="553" y="1098"/>
                      <a:pt x="651" y="1098"/>
                    </a:cubicBezTo>
                    <a:lnTo>
                      <a:pt x="670" y="1098"/>
                    </a:lnTo>
                    <a:cubicBezTo>
                      <a:pt x="781" y="1085"/>
                      <a:pt x="859" y="994"/>
                      <a:pt x="846" y="883"/>
                    </a:cubicBezTo>
                    <a:cubicBezTo>
                      <a:pt x="820" y="551"/>
                      <a:pt x="651" y="245"/>
                      <a:pt x="390" y="36"/>
                    </a:cubicBezTo>
                    <a:cubicBezTo>
                      <a:pt x="353" y="11"/>
                      <a:pt x="315" y="1"/>
                      <a:pt x="279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5" name="Google Shape;10295;p64"/>
              <p:cNvSpPr/>
              <p:nvPr/>
            </p:nvSpPr>
            <p:spPr>
              <a:xfrm>
                <a:off x="2147691" y="3883023"/>
                <a:ext cx="38755" cy="52641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085" extrusionOk="0">
                    <a:moveTo>
                      <a:pt x="281" y="1"/>
                    </a:moveTo>
                    <a:cubicBezTo>
                      <a:pt x="130" y="1"/>
                      <a:pt x="0" y="194"/>
                      <a:pt x="139" y="338"/>
                    </a:cubicBezTo>
                    <a:cubicBezTo>
                      <a:pt x="211" y="410"/>
                      <a:pt x="283" y="482"/>
                      <a:pt x="354" y="553"/>
                    </a:cubicBezTo>
                    <a:cubicBezTo>
                      <a:pt x="759" y="951"/>
                      <a:pt x="1137" y="1329"/>
                      <a:pt x="1117" y="1876"/>
                    </a:cubicBezTo>
                    <a:cubicBezTo>
                      <a:pt x="1111" y="1987"/>
                      <a:pt x="1195" y="2078"/>
                      <a:pt x="1306" y="2085"/>
                    </a:cubicBezTo>
                    <a:lnTo>
                      <a:pt x="1313" y="2085"/>
                    </a:lnTo>
                    <a:cubicBezTo>
                      <a:pt x="1417" y="2085"/>
                      <a:pt x="1508" y="2000"/>
                      <a:pt x="1508" y="1896"/>
                    </a:cubicBezTo>
                    <a:cubicBezTo>
                      <a:pt x="1534" y="1166"/>
                      <a:pt x="1078" y="716"/>
                      <a:pt x="635" y="273"/>
                    </a:cubicBezTo>
                    <a:cubicBezTo>
                      <a:pt x="563" y="208"/>
                      <a:pt x="491" y="136"/>
                      <a:pt x="420" y="64"/>
                    </a:cubicBezTo>
                    <a:cubicBezTo>
                      <a:pt x="376" y="20"/>
                      <a:pt x="327" y="1"/>
                      <a:pt x="281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6" name="Google Shape;10296;p64"/>
              <p:cNvSpPr/>
              <p:nvPr/>
            </p:nvSpPr>
            <p:spPr>
              <a:xfrm>
                <a:off x="1959824" y="3556194"/>
                <a:ext cx="225561" cy="286004"/>
              </a:xfrm>
              <a:custGeom>
                <a:avLst/>
                <a:gdLst/>
                <a:ahLst/>
                <a:cxnLst/>
                <a:rect l="l" t="t" r="r" b="b"/>
                <a:pathLst>
                  <a:path w="8934" h="11328" extrusionOk="0">
                    <a:moveTo>
                      <a:pt x="5434" y="0"/>
                    </a:moveTo>
                    <a:cubicBezTo>
                      <a:pt x="4897" y="0"/>
                      <a:pt x="4415" y="169"/>
                      <a:pt x="3996" y="509"/>
                    </a:cubicBezTo>
                    <a:cubicBezTo>
                      <a:pt x="2855" y="1415"/>
                      <a:pt x="2386" y="3442"/>
                      <a:pt x="2334" y="5032"/>
                    </a:cubicBezTo>
                    <a:cubicBezTo>
                      <a:pt x="2249" y="7300"/>
                      <a:pt x="1845" y="9190"/>
                      <a:pt x="124" y="10996"/>
                    </a:cubicBezTo>
                    <a:cubicBezTo>
                      <a:pt x="0" y="11119"/>
                      <a:pt x="92" y="11328"/>
                      <a:pt x="268" y="11328"/>
                    </a:cubicBezTo>
                    <a:cubicBezTo>
                      <a:pt x="320" y="11328"/>
                      <a:pt x="372" y="11308"/>
                      <a:pt x="411" y="11269"/>
                    </a:cubicBezTo>
                    <a:cubicBezTo>
                      <a:pt x="2210" y="9366"/>
                      <a:pt x="2640" y="7404"/>
                      <a:pt x="2725" y="5045"/>
                    </a:cubicBezTo>
                    <a:cubicBezTo>
                      <a:pt x="2777" y="3611"/>
                      <a:pt x="3207" y="1643"/>
                      <a:pt x="4243" y="815"/>
                    </a:cubicBezTo>
                    <a:cubicBezTo>
                      <a:pt x="4594" y="534"/>
                      <a:pt x="4997" y="394"/>
                      <a:pt x="5449" y="394"/>
                    </a:cubicBezTo>
                    <a:cubicBezTo>
                      <a:pt x="5594" y="394"/>
                      <a:pt x="5744" y="409"/>
                      <a:pt x="5899" y="437"/>
                    </a:cubicBezTo>
                    <a:cubicBezTo>
                      <a:pt x="6303" y="515"/>
                      <a:pt x="6603" y="743"/>
                      <a:pt x="6909" y="991"/>
                    </a:cubicBezTo>
                    <a:cubicBezTo>
                      <a:pt x="7290" y="1282"/>
                      <a:pt x="7679" y="1585"/>
                      <a:pt x="8254" y="1585"/>
                    </a:cubicBezTo>
                    <a:cubicBezTo>
                      <a:pt x="8388" y="1585"/>
                      <a:pt x="8532" y="1569"/>
                      <a:pt x="8688" y="1532"/>
                    </a:cubicBezTo>
                    <a:cubicBezTo>
                      <a:pt x="8934" y="1478"/>
                      <a:pt x="8877" y="1139"/>
                      <a:pt x="8664" y="1139"/>
                    </a:cubicBezTo>
                    <a:cubicBezTo>
                      <a:pt x="8645" y="1139"/>
                      <a:pt x="8625" y="1142"/>
                      <a:pt x="8604" y="1148"/>
                    </a:cubicBezTo>
                    <a:cubicBezTo>
                      <a:pt x="8482" y="1176"/>
                      <a:pt x="8369" y="1188"/>
                      <a:pt x="8265" y="1188"/>
                    </a:cubicBezTo>
                    <a:cubicBezTo>
                      <a:pt x="7811" y="1188"/>
                      <a:pt x="7500" y="948"/>
                      <a:pt x="7150" y="678"/>
                    </a:cubicBezTo>
                    <a:cubicBezTo>
                      <a:pt x="6837" y="431"/>
                      <a:pt x="6472" y="150"/>
                      <a:pt x="5971" y="53"/>
                    </a:cubicBezTo>
                    <a:cubicBezTo>
                      <a:pt x="5786" y="18"/>
                      <a:pt x="5607" y="0"/>
                      <a:pt x="543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7" name="Google Shape;10297;p64"/>
              <p:cNvSpPr/>
              <p:nvPr/>
            </p:nvSpPr>
            <p:spPr>
              <a:xfrm>
                <a:off x="2112042" y="3663320"/>
                <a:ext cx="78015" cy="44678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17696" extrusionOk="0">
                    <a:moveTo>
                      <a:pt x="2666" y="0"/>
                    </a:moveTo>
                    <a:cubicBezTo>
                      <a:pt x="2580" y="0"/>
                      <a:pt x="2494" y="51"/>
                      <a:pt x="2477" y="163"/>
                    </a:cubicBezTo>
                    <a:cubicBezTo>
                      <a:pt x="2301" y="1252"/>
                      <a:pt x="2379" y="2464"/>
                      <a:pt x="2457" y="3631"/>
                    </a:cubicBezTo>
                    <a:cubicBezTo>
                      <a:pt x="2568" y="5416"/>
                      <a:pt x="2685" y="7261"/>
                      <a:pt x="1942" y="8727"/>
                    </a:cubicBezTo>
                    <a:lnTo>
                      <a:pt x="1916" y="8779"/>
                    </a:lnTo>
                    <a:cubicBezTo>
                      <a:pt x="978" y="10630"/>
                      <a:pt x="0" y="12547"/>
                      <a:pt x="430" y="14795"/>
                    </a:cubicBezTo>
                    <a:cubicBezTo>
                      <a:pt x="515" y="15264"/>
                      <a:pt x="789" y="15675"/>
                      <a:pt x="1050" y="16086"/>
                    </a:cubicBezTo>
                    <a:cubicBezTo>
                      <a:pt x="1362" y="16561"/>
                      <a:pt x="1656" y="17018"/>
                      <a:pt x="1604" y="17480"/>
                    </a:cubicBezTo>
                    <a:cubicBezTo>
                      <a:pt x="1591" y="17585"/>
                      <a:pt x="1669" y="17682"/>
                      <a:pt x="1780" y="17695"/>
                    </a:cubicBezTo>
                    <a:lnTo>
                      <a:pt x="1799" y="17695"/>
                    </a:lnTo>
                    <a:cubicBezTo>
                      <a:pt x="1903" y="17695"/>
                      <a:pt x="1988" y="17617"/>
                      <a:pt x="1995" y="17519"/>
                    </a:cubicBezTo>
                    <a:cubicBezTo>
                      <a:pt x="2066" y="16913"/>
                      <a:pt x="1721" y="16379"/>
                      <a:pt x="1382" y="15864"/>
                    </a:cubicBezTo>
                    <a:cubicBezTo>
                      <a:pt x="1141" y="15493"/>
                      <a:pt x="887" y="15108"/>
                      <a:pt x="815" y="14723"/>
                    </a:cubicBezTo>
                    <a:cubicBezTo>
                      <a:pt x="417" y="12605"/>
                      <a:pt x="1317" y="10826"/>
                      <a:pt x="2268" y="8949"/>
                    </a:cubicBezTo>
                    <a:lnTo>
                      <a:pt x="2294" y="8903"/>
                    </a:lnTo>
                    <a:cubicBezTo>
                      <a:pt x="3090" y="7346"/>
                      <a:pt x="2966" y="5442"/>
                      <a:pt x="2848" y="3611"/>
                    </a:cubicBezTo>
                    <a:cubicBezTo>
                      <a:pt x="2770" y="2405"/>
                      <a:pt x="2698" y="1271"/>
                      <a:pt x="2861" y="228"/>
                    </a:cubicBezTo>
                    <a:cubicBezTo>
                      <a:pt x="2887" y="83"/>
                      <a:pt x="2776" y="0"/>
                      <a:pt x="266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8" name="Google Shape;10298;p64"/>
              <p:cNvSpPr/>
              <p:nvPr/>
            </p:nvSpPr>
            <p:spPr>
              <a:xfrm>
                <a:off x="2177786" y="3807407"/>
                <a:ext cx="26257" cy="34791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378" extrusionOk="0">
                    <a:moveTo>
                      <a:pt x="283" y="1"/>
                    </a:moveTo>
                    <a:cubicBezTo>
                      <a:pt x="127" y="1"/>
                      <a:pt x="0" y="210"/>
                      <a:pt x="153" y="348"/>
                    </a:cubicBezTo>
                    <a:cubicBezTo>
                      <a:pt x="414" y="563"/>
                      <a:pt x="583" y="870"/>
                      <a:pt x="635" y="1208"/>
                    </a:cubicBezTo>
                    <a:cubicBezTo>
                      <a:pt x="648" y="1306"/>
                      <a:pt x="727" y="1378"/>
                      <a:pt x="831" y="1378"/>
                    </a:cubicBezTo>
                    <a:lnTo>
                      <a:pt x="857" y="1378"/>
                    </a:lnTo>
                    <a:cubicBezTo>
                      <a:pt x="961" y="1358"/>
                      <a:pt x="1040" y="1261"/>
                      <a:pt x="1027" y="1156"/>
                    </a:cubicBezTo>
                    <a:cubicBezTo>
                      <a:pt x="961" y="726"/>
                      <a:pt x="746" y="335"/>
                      <a:pt x="414" y="55"/>
                    </a:cubicBezTo>
                    <a:cubicBezTo>
                      <a:pt x="371" y="17"/>
                      <a:pt x="326" y="1"/>
                      <a:pt x="28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9" name="Google Shape;10299;p64"/>
              <p:cNvSpPr/>
              <p:nvPr/>
            </p:nvSpPr>
            <p:spPr>
              <a:xfrm>
                <a:off x="2104947" y="4021784"/>
                <a:ext cx="26005" cy="78772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3120" extrusionOk="0">
                    <a:moveTo>
                      <a:pt x="768" y="1"/>
                    </a:moveTo>
                    <a:cubicBezTo>
                      <a:pt x="704" y="1"/>
                      <a:pt x="641" y="32"/>
                      <a:pt x="601" y="108"/>
                    </a:cubicBezTo>
                    <a:cubicBezTo>
                      <a:pt x="196" y="877"/>
                      <a:pt x="1" y="1822"/>
                      <a:pt x="34" y="2924"/>
                    </a:cubicBezTo>
                    <a:cubicBezTo>
                      <a:pt x="34" y="3035"/>
                      <a:pt x="125" y="3119"/>
                      <a:pt x="229" y="3119"/>
                    </a:cubicBezTo>
                    <a:lnTo>
                      <a:pt x="236" y="3119"/>
                    </a:lnTo>
                    <a:cubicBezTo>
                      <a:pt x="346" y="3113"/>
                      <a:pt x="431" y="3022"/>
                      <a:pt x="425" y="2917"/>
                    </a:cubicBezTo>
                    <a:cubicBezTo>
                      <a:pt x="399" y="1894"/>
                      <a:pt x="581" y="988"/>
                      <a:pt x="946" y="291"/>
                    </a:cubicBezTo>
                    <a:cubicBezTo>
                      <a:pt x="1030" y="137"/>
                      <a:pt x="899" y="1"/>
                      <a:pt x="76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0" name="Google Shape;10300;p64"/>
              <p:cNvSpPr/>
              <p:nvPr/>
            </p:nvSpPr>
            <p:spPr>
              <a:xfrm>
                <a:off x="2143273" y="3921475"/>
                <a:ext cx="34438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814" extrusionOk="0">
                    <a:moveTo>
                      <a:pt x="284" y="0"/>
                    </a:moveTo>
                    <a:cubicBezTo>
                      <a:pt x="97" y="0"/>
                      <a:pt x="0" y="289"/>
                      <a:pt x="210" y="379"/>
                    </a:cubicBezTo>
                    <a:cubicBezTo>
                      <a:pt x="640" y="568"/>
                      <a:pt x="953" y="1090"/>
                      <a:pt x="966" y="1618"/>
                    </a:cubicBezTo>
                    <a:cubicBezTo>
                      <a:pt x="966" y="1728"/>
                      <a:pt x="1051" y="1813"/>
                      <a:pt x="1162" y="1813"/>
                    </a:cubicBezTo>
                    <a:lnTo>
                      <a:pt x="1168" y="1813"/>
                    </a:lnTo>
                    <a:cubicBezTo>
                      <a:pt x="1279" y="1807"/>
                      <a:pt x="1364" y="1722"/>
                      <a:pt x="1364" y="1611"/>
                    </a:cubicBezTo>
                    <a:cubicBezTo>
                      <a:pt x="1344" y="927"/>
                      <a:pt x="947" y="275"/>
                      <a:pt x="373" y="21"/>
                    </a:cubicBezTo>
                    <a:cubicBezTo>
                      <a:pt x="342" y="7"/>
                      <a:pt x="312" y="0"/>
                      <a:pt x="28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1" name="Google Shape;10301;p64"/>
              <p:cNvSpPr/>
              <p:nvPr/>
            </p:nvSpPr>
            <p:spPr>
              <a:xfrm>
                <a:off x="2065965" y="3199069"/>
                <a:ext cx="117350" cy="370154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14661" extrusionOk="0">
                    <a:moveTo>
                      <a:pt x="787" y="1"/>
                    </a:moveTo>
                    <a:cubicBezTo>
                      <a:pt x="713" y="1"/>
                      <a:pt x="640" y="41"/>
                      <a:pt x="606" y="133"/>
                    </a:cubicBezTo>
                    <a:cubicBezTo>
                      <a:pt x="580" y="224"/>
                      <a:pt x="0" y="2310"/>
                      <a:pt x="2099" y="4330"/>
                    </a:cubicBezTo>
                    <a:cubicBezTo>
                      <a:pt x="4061" y="6207"/>
                      <a:pt x="4250" y="8847"/>
                      <a:pt x="4250" y="8860"/>
                    </a:cubicBezTo>
                    <a:lnTo>
                      <a:pt x="4250" y="14465"/>
                    </a:lnTo>
                    <a:cubicBezTo>
                      <a:pt x="4250" y="14576"/>
                      <a:pt x="4341" y="14660"/>
                      <a:pt x="4452" y="14660"/>
                    </a:cubicBezTo>
                    <a:cubicBezTo>
                      <a:pt x="4556" y="14660"/>
                      <a:pt x="4641" y="14576"/>
                      <a:pt x="4647" y="14471"/>
                    </a:cubicBezTo>
                    <a:lnTo>
                      <a:pt x="4647" y="8847"/>
                    </a:lnTo>
                    <a:cubicBezTo>
                      <a:pt x="4641" y="8729"/>
                      <a:pt x="4445" y="6025"/>
                      <a:pt x="2373" y="4043"/>
                    </a:cubicBezTo>
                    <a:cubicBezTo>
                      <a:pt x="457" y="2199"/>
                      <a:pt x="958" y="328"/>
                      <a:pt x="984" y="244"/>
                    </a:cubicBezTo>
                    <a:cubicBezTo>
                      <a:pt x="1016" y="97"/>
                      <a:pt x="901" y="1"/>
                      <a:pt x="787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2" name="Google Shape;10302;p64"/>
              <p:cNvSpPr/>
              <p:nvPr/>
            </p:nvSpPr>
            <p:spPr>
              <a:xfrm>
                <a:off x="2083234" y="3194499"/>
                <a:ext cx="117350" cy="370431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14672" extrusionOk="0">
                    <a:moveTo>
                      <a:pt x="789" y="0"/>
                    </a:moveTo>
                    <a:cubicBezTo>
                      <a:pt x="711" y="0"/>
                      <a:pt x="635" y="44"/>
                      <a:pt x="607" y="144"/>
                    </a:cubicBezTo>
                    <a:cubicBezTo>
                      <a:pt x="581" y="236"/>
                      <a:pt x="1" y="2321"/>
                      <a:pt x="2099" y="4335"/>
                    </a:cubicBezTo>
                    <a:cubicBezTo>
                      <a:pt x="4061" y="6212"/>
                      <a:pt x="4250" y="8852"/>
                      <a:pt x="4250" y="8865"/>
                    </a:cubicBezTo>
                    <a:lnTo>
                      <a:pt x="4250" y="14476"/>
                    </a:lnTo>
                    <a:cubicBezTo>
                      <a:pt x="4250" y="14587"/>
                      <a:pt x="4341" y="14672"/>
                      <a:pt x="4452" y="14672"/>
                    </a:cubicBezTo>
                    <a:cubicBezTo>
                      <a:pt x="4556" y="14672"/>
                      <a:pt x="4641" y="14587"/>
                      <a:pt x="4648" y="14483"/>
                    </a:cubicBezTo>
                    <a:lnTo>
                      <a:pt x="4648" y="8858"/>
                    </a:lnTo>
                    <a:cubicBezTo>
                      <a:pt x="4641" y="8741"/>
                      <a:pt x="4446" y="6036"/>
                      <a:pt x="2373" y="4055"/>
                    </a:cubicBezTo>
                    <a:cubicBezTo>
                      <a:pt x="457" y="2210"/>
                      <a:pt x="959" y="340"/>
                      <a:pt x="985" y="255"/>
                    </a:cubicBezTo>
                    <a:cubicBezTo>
                      <a:pt x="1028" y="102"/>
                      <a:pt x="907" y="0"/>
                      <a:pt x="789" y="0"/>
                    </a:cubicBezTo>
                    <a:close/>
                  </a:path>
                </a:pathLst>
              </a:custGeom>
              <a:solidFill>
                <a:srgbClr val="829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3" name="Google Shape;10303;p64"/>
              <p:cNvSpPr/>
              <p:nvPr/>
            </p:nvSpPr>
            <p:spPr>
              <a:xfrm>
                <a:off x="2104796" y="3190257"/>
                <a:ext cx="49359" cy="6796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692" extrusionOk="0">
                    <a:moveTo>
                      <a:pt x="1720" y="0"/>
                    </a:moveTo>
                    <a:cubicBezTo>
                      <a:pt x="1638" y="0"/>
                      <a:pt x="1556" y="48"/>
                      <a:pt x="1532" y="156"/>
                    </a:cubicBezTo>
                    <a:cubicBezTo>
                      <a:pt x="1141" y="1811"/>
                      <a:pt x="202" y="2313"/>
                      <a:pt x="189" y="2320"/>
                    </a:cubicBezTo>
                    <a:cubicBezTo>
                      <a:pt x="0" y="2411"/>
                      <a:pt x="72" y="2691"/>
                      <a:pt x="274" y="2691"/>
                    </a:cubicBezTo>
                    <a:cubicBezTo>
                      <a:pt x="307" y="2691"/>
                      <a:pt x="339" y="2685"/>
                      <a:pt x="365" y="2672"/>
                    </a:cubicBezTo>
                    <a:cubicBezTo>
                      <a:pt x="411" y="2646"/>
                      <a:pt x="1473" y="2098"/>
                      <a:pt x="1917" y="247"/>
                    </a:cubicBezTo>
                    <a:cubicBezTo>
                      <a:pt x="1955" y="95"/>
                      <a:pt x="1837" y="0"/>
                      <a:pt x="1720" y="0"/>
                    </a:cubicBezTo>
                    <a:close/>
                  </a:path>
                </a:pathLst>
              </a:custGeom>
              <a:solidFill>
                <a:srgbClr val="829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4" name="Google Shape;10304;p64"/>
              <p:cNvSpPr/>
              <p:nvPr/>
            </p:nvSpPr>
            <p:spPr>
              <a:xfrm>
                <a:off x="2024483" y="3177406"/>
                <a:ext cx="70617" cy="87558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3468" extrusionOk="0">
                    <a:moveTo>
                      <a:pt x="828" y="0"/>
                    </a:moveTo>
                    <a:cubicBezTo>
                      <a:pt x="738" y="0"/>
                      <a:pt x="660" y="56"/>
                      <a:pt x="633" y="143"/>
                    </a:cubicBezTo>
                    <a:cubicBezTo>
                      <a:pt x="1" y="2412"/>
                      <a:pt x="2425" y="3441"/>
                      <a:pt x="2445" y="3448"/>
                    </a:cubicBezTo>
                    <a:cubicBezTo>
                      <a:pt x="2471" y="3461"/>
                      <a:pt x="2497" y="3461"/>
                      <a:pt x="2523" y="3461"/>
                    </a:cubicBezTo>
                    <a:lnTo>
                      <a:pt x="2523" y="3467"/>
                    </a:lnTo>
                    <a:cubicBezTo>
                      <a:pt x="2738" y="3467"/>
                      <a:pt x="2797" y="3168"/>
                      <a:pt x="2601" y="3083"/>
                    </a:cubicBezTo>
                    <a:cubicBezTo>
                      <a:pt x="2510" y="3050"/>
                      <a:pt x="477" y="2177"/>
                      <a:pt x="1011" y="254"/>
                    </a:cubicBezTo>
                    <a:cubicBezTo>
                      <a:pt x="1044" y="143"/>
                      <a:pt x="985" y="39"/>
                      <a:pt x="881" y="7"/>
                    </a:cubicBezTo>
                    <a:cubicBezTo>
                      <a:pt x="863" y="2"/>
                      <a:pt x="846" y="0"/>
                      <a:pt x="828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5" name="Google Shape;10305;p64"/>
              <p:cNvSpPr/>
              <p:nvPr/>
            </p:nvSpPr>
            <p:spPr>
              <a:xfrm>
                <a:off x="2211921" y="3198816"/>
                <a:ext cx="117174" cy="370406"/>
              </a:xfrm>
              <a:custGeom>
                <a:avLst/>
                <a:gdLst/>
                <a:ahLst/>
                <a:cxnLst/>
                <a:rect l="l" t="t" r="r" b="b"/>
                <a:pathLst>
                  <a:path w="4641" h="14671" extrusionOk="0">
                    <a:moveTo>
                      <a:pt x="3854" y="1"/>
                    </a:moveTo>
                    <a:cubicBezTo>
                      <a:pt x="3734" y="1"/>
                      <a:pt x="3612" y="103"/>
                      <a:pt x="3663" y="260"/>
                    </a:cubicBezTo>
                    <a:cubicBezTo>
                      <a:pt x="3663" y="280"/>
                      <a:pt x="4198" y="2202"/>
                      <a:pt x="2262" y="4053"/>
                    </a:cubicBezTo>
                    <a:cubicBezTo>
                      <a:pt x="196" y="6041"/>
                      <a:pt x="13" y="8746"/>
                      <a:pt x="7" y="8870"/>
                    </a:cubicBezTo>
                    <a:lnTo>
                      <a:pt x="7" y="14475"/>
                    </a:lnTo>
                    <a:cubicBezTo>
                      <a:pt x="0" y="14586"/>
                      <a:pt x="92" y="14670"/>
                      <a:pt x="196" y="14670"/>
                    </a:cubicBezTo>
                    <a:cubicBezTo>
                      <a:pt x="307" y="14670"/>
                      <a:pt x="398" y="14586"/>
                      <a:pt x="398" y="14475"/>
                    </a:cubicBezTo>
                    <a:lnTo>
                      <a:pt x="398" y="8883"/>
                    </a:lnTo>
                    <a:cubicBezTo>
                      <a:pt x="398" y="8857"/>
                      <a:pt x="580" y="6211"/>
                      <a:pt x="2536" y="4340"/>
                    </a:cubicBezTo>
                    <a:cubicBezTo>
                      <a:pt x="4641" y="2326"/>
                      <a:pt x="4061" y="234"/>
                      <a:pt x="4041" y="149"/>
                    </a:cubicBezTo>
                    <a:cubicBezTo>
                      <a:pt x="4013" y="45"/>
                      <a:pt x="3934" y="1"/>
                      <a:pt x="385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6" name="Google Shape;10306;p64"/>
              <p:cNvSpPr/>
              <p:nvPr/>
            </p:nvSpPr>
            <p:spPr>
              <a:xfrm>
                <a:off x="2194651" y="3194600"/>
                <a:ext cx="117022" cy="370330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14668" extrusionOk="0">
                    <a:moveTo>
                      <a:pt x="3857" y="1"/>
                    </a:moveTo>
                    <a:cubicBezTo>
                      <a:pt x="3738" y="1"/>
                      <a:pt x="3617" y="101"/>
                      <a:pt x="3656" y="251"/>
                    </a:cubicBezTo>
                    <a:cubicBezTo>
                      <a:pt x="3682" y="329"/>
                      <a:pt x="4184" y="2206"/>
                      <a:pt x="2262" y="4051"/>
                    </a:cubicBezTo>
                    <a:cubicBezTo>
                      <a:pt x="196" y="6032"/>
                      <a:pt x="7" y="8737"/>
                      <a:pt x="0" y="8861"/>
                    </a:cubicBezTo>
                    <a:lnTo>
                      <a:pt x="0" y="14472"/>
                    </a:lnTo>
                    <a:cubicBezTo>
                      <a:pt x="0" y="14583"/>
                      <a:pt x="91" y="14668"/>
                      <a:pt x="202" y="14668"/>
                    </a:cubicBezTo>
                    <a:cubicBezTo>
                      <a:pt x="306" y="14668"/>
                      <a:pt x="398" y="14583"/>
                      <a:pt x="398" y="14472"/>
                    </a:cubicBezTo>
                    <a:lnTo>
                      <a:pt x="398" y="8874"/>
                    </a:lnTo>
                    <a:cubicBezTo>
                      <a:pt x="398" y="8848"/>
                      <a:pt x="580" y="6208"/>
                      <a:pt x="2535" y="4331"/>
                    </a:cubicBezTo>
                    <a:cubicBezTo>
                      <a:pt x="4634" y="2317"/>
                      <a:pt x="4060" y="232"/>
                      <a:pt x="4041" y="140"/>
                    </a:cubicBezTo>
                    <a:cubicBezTo>
                      <a:pt x="4010" y="43"/>
                      <a:pt x="3934" y="1"/>
                      <a:pt x="3857" y="1"/>
                    </a:cubicBezTo>
                    <a:close/>
                  </a:path>
                </a:pathLst>
              </a:custGeom>
              <a:solidFill>
                <a:srgbClr val="829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7" name="Google Shape;10307;p64"/>
              <p:cNvSpPr/>
              <p:nvPr/>
            </p:nvSpPr>
            <p:spPr>
              <a:xfrm>
                <a:off x="2240753" y="3190358"/>
                <a:ext cx="49182" cy="6786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2688" extrusionOk="0">
                    <a:moveTo>
                      <a:pt x="230" y="1"/>
                    </a:moveTo>
                    <a:cubicBezTo>
                      <a:pt x="116" y="1"/>
                      <a:pt x="1" y="94"/>
                      <a:pt x="32" y="243"/>
                    </a:cubicBezTo>
                    <a:cubicBezTo>
                      <a:pt x="468" y="2094"/>
                      <a:pt x="1537" y="2642"/>
                      <a:pt x="1583" y="2668"/>
                    </a:cubicBezTo>
                    <a:cubicBezTo>
                      <a:pt x="1609" y="2681"/>
                      <a:pt x="1641" y="2687"/>
                      <a:pt x="1667" y="2687"/>
                    </a:cubicBezTo>
                    <a:lnTo>
                      <a:pt x="1674" y="2687"/>
                    </a:lnTo>
                    <a:cubicBezTo>
                      <a:pt x="1883" y="2687"/>
                      <a:pt x="1948" y="2407"/>
                      <a:pt x="1765" y="2316"/>
                    </a:cubicBezTo>
                    <a:cubicBezTo>
                      <a:pt x="1752" y="2309"/>
                      <a:pt x="814" y="1814"/>
                      <a:pt x="416" y="152"/>
                    </a:cubicBezTo>
                    <a:cubicBezTo>
                      <a:pt x="389" y="47"/>
                      <a:pt x="310" y="1"/>
                      <a:pt x="230" y="1"/>
                    </a:cubicBezTo>
                    <a:close/>
                  </a:path>
                </a:pathLst>
              </a:custGeom>
              <a:solidFill>
                <a:srgbClr val="829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8" name="Google Shape;10308;p64"/>
              <p:cNvSpPr/>
              <p:nvPr/>
            </p:nvSpPr>
            <p:spPr>
              <a:xfrm>
                <a:off x="2299504" y="3177507"/>
                <a:ext cx="70743" cy="87281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3457" extrusionOk="0">
                    <a:moveTo>
                      <a:pt x="1983" y="1"/>
                    </a:moveTo>
                    <a:cubicBezTo>
                      <a:pt x="1866" y="1"/>
                      <a:pt x="1749" y="95"/>
                      <a:pt x="1785" y="244"/>
                    </a:cubicBezTo>
                    <a:cubicBezTo>
                      <a:pt x="2326" y="2173"/>
                      <a:pt x="292" y="3046"/>
                      <a:pt x="201" y="3079"/>
                    </a:cubicBezTo>
                    <a:cubicBezTo>
                      <a:pt x="1" y="3163"/>
                      <a:pt x="56" y="3457"/>
                      <a:pt x="272" y="3457"/>
                    </a:cubicBezTo>
                    <a:cubicBezTo>
                      <a:pt x="274" y="3457"/>
                      <a:pt x="277" y="3457"/>
                      <a:pt x="279" y="3457"/>
                    </a:cubicBezTo>
                    <a:cubicBezTo>
                      <a:pt x="305" y="3457"/>
                      <a:pt x="331" y="3457"/>
                      <a:pt x="351" y="3444"/>
                    </a:cubicBezTo>
                    <a:cubicBezTo>
                      <a:pt x="377" y="3437"/>
                      <a:pt x="2801" y="2408"/>
                      <a:pt x="2169" y="139"/>
                    </a:cubicBezTo>
                    <a:cubicBezTo>
                      <a:pt x="2138" y="43"/>
                      <a:pt x="2060" y="1"/>
                      <a:pt x="1983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9" name="Google Shape;10309;p64"/>
              <p:cNvSpPr/>
              <p:nvPr/>
            </p:nvSpPr>
            <p:spPr>
              <a:xfrm>
                <a:off x="2158118" y="3552180"/>
                <a:ext cx="33099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46" extrusionOk="0">
                    <a:moveTo>
                      <a:pt x="856" y="1"/>
                    </a:moveTo>
                    <a:cubicBezTo>
                      <a:pt x="825" y="1"/>
                      <a:pt x="792" y="8"/>
                      <a:pt x="763" y="23"/>
                    </a:cubicBezTo>
                    <a:lnTo>
                      <a:pt x="756" y="23"/>
                    </a:lnTo>
                    <a:lnTo>
                      <a:pt x="737" y="10"/>
                    </a:lnTo>
                    <a:lnTo>
                      <a:pt x="717" y="10"/>
                    </a:lnTo>
                    <a:cubicBezTo>
                      <a:pt x="639" y="10"/>
                      <a:pt x="209" y="335"/>
                      <a:pt x="209" y="335"/>
                    </a:cubicBezTo>
                    <a:cubicBezTo>
                      <a:pt x="117" y="440"/>
                      <a:pt x="52" y="550"/>
                      <a:pt x="7" y="674"/>
                    </a:cubicBezTo>
                    <a:lnTo>
                      <a:pt x="0" y="700"/>
                    </a:lnTo>
                    <a:lnTo>
                      <a:pt x="0" y="720"/>
                    </a:lnTo>
                    <a:cubicBezTo>
                      <a:pt x="46" y="922"/>
                      <a:pt x="98" y="1111"/>
                      <a:pt x="150" y="1274"/>
                    </a:cubicBezTo>
                    <a:lnTo>
                      <a:pt x="170" y="1320"/>
                    </a:lnTo>
                    <a:lnTo>
                      <a:pt x="222" y="1326"/>
                    </a:lnTo>
                    <a:lnTo>
                      <a:pt x="287" y="1339"/>
                    </a:lnTo>
                    <a:lnTo>
                      <a:pt x="326" y="1346"/>
                    </a:lnTo>
                    <a:lnTo>
                      <a:pt x="359" y="1326"/>
                    </a:lnTo>
                    <a:lnTo>
                      <a:pt x="398" y="1293"/>
                    </a:lnTo>
                    <a:lnTo>
                      <a:pt x="398" y="1254"/>
                    </a:lnTo>
                    <a:cubicBezTo>
                      <a:pt x="424" y="792"/>
                      <a:pt x="678" y="440"/>
                      <a:pt x="1154" y="212"/>
                    </a:cubicBezTo>
                    <a:lnTo>
                      <a:pt x="1310" y="140"/>
                    </a:lnTo>
                    <a:lnTo>
                      <a:pt x="1154" y="62"/>
                    </a:lnTo>
                    <a:cubicBezTo>
                      <a:pt x="1069" y="23"/>
                      <a:pt x="978" y="3"/>
                      <a:pt x="887" y="3"/>
                    </a:cubicBezTo>
                    <a:cubicBezTo>
                      <a:pt x="877" y="1"/>
                      <a:pt x="867" y="1"/>
                      <a:pt x="85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0" name="Google Shape;10310;p64"/>
              <p:cNvSpPr/>
              <p:nvPr/>
            </p:nvSpPr>
            <p:spPr>
              <a:xfrm>
                <a:off x="2155796" y="3550110"/>
                <a:ext cx="40194" cy="38351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519" extrusionOk="0">
                    <a:moveTo>
                      <a:pt x="979" y="163"/>
                    </a:moveTo>
                    <a:cubicBezTo>
                      <a:pt x="1063" y="163"/>
                      <a:pt x="1141" y="183"/>
                      <a:pt x="1213" y="222"/>
                    </a:cubicBezTo>
                    <a:cubicBezTo>
                      <a:pt x="594" y="515"/>
                      <a:pt x="425" y="971"/>
                      <a:pt x="411" y="1330"/>
                    </a:cubicBezTo>
                    <a:lnTo>
                      <a:pt x="398" y="1343"/>
                    </a:lnTo>
                    <a:lnTo>
                      <a:pt x="320" y="1330"/>
                    </a:lnTo>
                    <a:cubicBezTo>
                      <a:pt x="262" y="1154"/>
                      <a:pt x="216" y="971"/>
                      <a:pt x="177" y="789"/>
                    </a:cubicBezTo>
                    <a:cubicBezTo>
                      <a:pt x="216" y="672"/>
                      <a:pt x="281" y="567"/>
                      <a:pt x="359" y="476"/>
                    </a:cubicBezTo>
                    <a:cubicBezTo>
                      <a:pt x="503" y="365"/>
                      <a:pt x="653" y="268"/>
                      <a:pt x="809" y="176"/>
                    </a:cubicBezTo>
                    <a:cubicBezTo>
                      <a:pt x="822" y="183"/>
                      <a:pt x="835" y="183"/>
                      <a:pt x="842" y="183"/>
                    </a:cubicBezTo>
                    <a:cubicBezTo>
                      <a:pt x="855" y="183"/>
                      <a:pt x="868" y="183"/>
                      <a:pt x="881" y="176"/>
                    </a:cubicBezTo>
                    <a:cubicBezTo>
                      <a:pt x="913" y="170"/>
                      <a:pt x="946" y="163"/>
                      <a:pt x="979" y="163"/>
                    </a:cubicBezTo>
                    <a:close/>
                    <a:moveTo>
                      <a:pt x="979" y="0"/>
                    </a:moveTo>
                    <a:cubicBezTo>
                      <a:pt x="939" y="0"/>
                      <a:pt x="894" y="7"/>
                      <a:pt x="855" y="13"/>
                    </a:cubicBezTo>
                    <a:lnTo>
                      <a:pt x="809" y="13"/>
                    </a:lnTo>
                    <a:cubicBezTo>
                      <a:pt x="757" y="13"/>
                      <a:pt x="731" y="26"/>
                      <a:pt x="483" y="183"/>
                    </a:cubicBezTo>
                    <a:cubicBezTo>
                      <a:pt x="398" y="235"/>
                      <a:pt x="314" y="300"/>
                      <a:pt x="236" y="365"/>
                    </a:cubicBezTo>
                    <a:cubicBezTo>
                      <a:pt x="138" y="476"/>
                      <a:pt x="66" y="593"/>
                      <a:pt x="20" y="730"/>
                    </a:cubicBezTo>
                    <a:lnTo>
                      <a:pt x="1" y="776"/>
                    </a:lnTo>
                    <a:lnTo>
                      <a:pt x="7" y="821"/>
                    </a:lnTo>
                    <a:cubicBezTo>
                      <a:pt x="53" y="1030"/>
                      <a:pt x="105" y="1213"/>
                      <a:pt x="164" y="1382"/>
                    </a:cubicBezTo>
                    <a:lnTo>
                      <a:pt x="196" y="1480"/>
                    </a:lnTo>
                    <a:lnTo>
                      <a:pt x="294" y="1493"/>
                    </a:lnTo>
                    <a:lnTo>
                      <a:pt x="359" y="1506"/>
                    </a:lnTo>
                    <a:lnTo>
                      <a:pt x="431" y="1519"/>
                    </a:lnTo>
                    <a:lnTo>
                      <a:pt x="490" y="1473"/>
                    </a:lnTo>
                    <a:lnTo>
                      <a:pt x="496" y="1467"/>
                    </a:lnTo>
                    <a:lnTo>
                      <a:pt x="561" y="1421"/>
                    </a:lnTo>
                    <a:lnTo>
                      <a:pt x="568" y="1336"/>
                    </a:lnTo>
                    <a:cubicBezTo>
                      <a:pt x="587" y="906"/>
                      <a:pt x="829" y="580"/>
                      <a:pt x="1278" y="365"/>
                    </a:cubicBezTo>
                    <a:lnTo>
                      <a:pt x="1591" y="215"/>
                    </a:lnTo>
                    <a:lnTo>
                      <a:pt x="1278" y="72"/>
                    </a:lnTo>
                    <a:cubicBezTo>
                      <a:pt x="1181" y="26"/>
                      <a:pt x="1083" y="0"/>
                      <a:pt x="979" y="0"/>
                    </a:cubicBez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1" name="Google Shape;10311;p64"/>
              <p:cNvSpPr/>
              <p:nvPr/>
            </p:nvSpPr>
            <p:spPr>
              <a:xfrm>
                <a:off x="2202529" y="3560310"/>
                <a:ext cx="27520" cy="26182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037" extrusionOk="0">
                    <a:moveTo>
                      <a:pt x="620" y="0"/>
                    </a:moveTo>
                    <a:lnTo>
                      <a:pt x="379" y="157"/>
                    </a:lnTo>
                    <a:lnTo>
                      <a:pt x="438" y="235"/>
                    </a:lnTo>
                    <a:cubicBezTo>
                      <a:pt x="340" y="274"/>
                      <a:pt x="33" y="424"/>
                      <a:pt x="20" y="633"/>
                    </a:cubicBezTo>
                    <a:cubicBezTo>
                      <a:pt x="1" y="848"/>
                      <a:pt x="196" y="952"/>
                      <a:pt x="366" y="985"/>
                    </a:cubicBezTo>
                    <a:lnTo>
                      <a:pt x="385" y="985"/>
                    </a:lnTo>
                    <a:cubicBezTo>
                      <a:pt x="438" y="978"/>
                      <a:pt x="483" y="978"/>
                      <a:pt x="529" y="978"/>
                    </a:cubicBezTo>
                    <a:cubicBezTo>
                      <a:pt x="627" y="978"/>
                      <a:pt x="724" y="991"/>
                      <a:pt x="822" y="1011"/>
                    </a:cubicBezTo>
                    <a:lnTo>
                      <a:pt x="926" y="1037"/>
                    </a:lnTo>
                    <a:lnTo>
                      <a:pt x="926" y="926"/>
                    </a:lnTo>
                    <a:cubicBezTo>
                      <a:pt x="920" y="782"/>
                      <a:pt x="926" y="587"/>
                      <a:pt x="1031" y="502"/>
                    </a:cubicBezTo>
                    <a:lnTo>
                      <a:pt x="1089" y="450"/>
                    </a:lnTo>
                    <a:lnTo>
                      <a:pt x="939" y="255"/>
                    </a:lnTo>
                    <a:lnTo>
                      <a:pt x="881" y="287"/>
                    </a:lnTo>
                    <a:cubicBezTo>
                      <a:pt x="816" y="320"/>
                      <a:pt x="750" y="359"/>
                      <a:pt x="698" y="404"/>
                    </a:cubicBezTo>
                    <a:cubicBezTo>
                      <a:pt x="698" y="339"/>
                      <a:pt x="718" y="281"/>
                      <a:pt x="744" y="228"/>
                    </a:cubicBezTo>
                    <a:lnTo>
                      <a:pt x="783" y="176"/>
                    </a:lnTo>
                    <a:lnTo>
                      <a:pt x="620" y="0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2" name="Google Shape;10312;p64"/>
              <p:cNvSpPr/>
              <p:nvPr/>
            </p:nvSpPr>
            <p:spPr>
              <a:xfrm>
                <a:off x="2200408" y="3557507"/>
                <a:ext cx="32443" cy="31458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246" extrusionOk="0">
                    <a:moveTo>
                      <a:pt x="691" y="209"/>
                    </a:moveTo>
                    <a:lnTo>
                      <a:pt x="691" y="216"/>
                    </a:lnTo>
                    <a:lnTo>
                      <a:pt x="763" y="287"/>
                    </a:lnTo>
                    <a:cubicBezTo>
                      <a:pt x="711" y="379"/>
                      <a:pt x="691" y="476"/>
                      <a:pt x="698" y="581"/>
                    </a:cubicBezTo>
                    <a:cubicBezTo>
                      <a:pt x="698" y="607"/>
                      <a:pt x="711" y="626"/>
                      <a:pt x="737" y="633"/>
                    </a:cubicBezTo>
                    <a:lnTo>
                      <a:pt x="750" y="633"/>
                    </a:lnTo>
                    <a:cubicBezTo>
                      <a:pt x="769" y="633"/>
                      <a:pt x="789" y="620"/>
                      <a:pt x="795" y="607"/>
                    </a:cubicBezTo>
                    <a:cubicBezTo>
                      <a:pt x="854" y="548"/>
                      <a:pt x="919" y="502"/>
                      <a:pt x="997" y="463"/>
                    </a:cubicBezTo>
                    <a:lnTo>
                      <a:pt x="1063" y="548"/>
                    </a:lnTo>
                    <a:cubicBezTo>
                      <a:pt x="932" y="659"/>
                      <a:pt x="919" y="874"/>
                      <a:pt x="926" y="1043"/>
                    </a:cubicBezTo>
                    <a:cubicBezTo>
                      <a:pt x="821" y="1017"/>
                      <a:pt x="717" y="1004"/>
                      <a:pt x="613" y="1004"/>
                    </a:cubicBezTo>
                    <a:cubicBezTo>
                      <a:pt x="567" y="1004"/>
                      <a:pt x="515" y="1004"/>
                      <a:pt x="463" y="1011"/>
                    </a:cubicBezTo>
                    <a:cubicBezTo>
                      <a:pt x="461" y="1011"/>
                      <a:pt x="458" y="1011"/>
                      <a:pt x="456" y="1011"/>
                    </a:cubicBezTo>
                    <a:cubicBezTo>
                      <a:pt x="396" y="1011"/>
                      <a:pt x="170" y="943"/>
                      <a:pt x="183" y="750"/>
                    </a:cubicBezTo>
                    <a:cubicBezTo>
                      <a:pt x="196" y="581"/>
                      <a:pt x="476" y="444"/>
                      <a:pt x="587" y="411"/>
                    </a:cubicBezTo>
                    <a:cubicBezTo>
                      <a:pt x="600" y="405"/>
                      <a:pt x="613" y="392"/>
                      <a:pt x="619" y="372"/>
                    </a:cubicBezTo>
                    <a:cubicBezTo>
                      <a:pt x="626" y="353"/>
                      <a:pt x="619" y="339"/>
                      <a:pt x="613" y="326"/>
                    </a:cubicBezTo>
                    <a:lnTo>
                      <a:pt x="580" y="281"/>
                    </a:lnTo>
                    <a:lnTo>
                      <a:pt x="691" y="209"/>
                    </a:lnTo>
                    <a:close/>
                    <a:moveTo>
                      <a:pt x="717" y="1"/>
                    </a:moveTo>
                    <a:lnTo>
                      <a:pt x="606" y="72"/>
                    </a:lnTo>
                    <a:lnTo>
                      <a:pt x="495" y="144"/>
                    </a:lnTo>
                    <a:lnTo>
                      <a:pt x="352" y="235"/>
                    </a:lnTo>
                    <a:lnTo>
                      <a:pt x="404" y="307"/>
                    </a:lnTo>
                    <a:cubicBezTo>
                      <a:pt x="254" y="385"/>
                      <a:pt x="39" y="522"/>
                      <a:pt x="20" y="737"/>
                    </a:cubicBezTo>
                    <a:cubicBezTo>
                      <a:pt x="0" y="998"/>
                      <a:pt x="235" y="1135"/>
                      <a:pt x="437" y="1174"/>
                    </a:cubicBezTo>
                    <a:lnTo>
                      <a:pt x="476" y="1174"/>
                    </a:lnTo>
                    <a:cubicBezTo>
                      <a:pt x="522" y="1174"/>
                      <a:pt x="567" y="1167"/>
                      <a:pt x="613" y="1167"/>
                    </a:cubicBezTo>
                    <a:cubicBezTo>
                      <a:pt x="704" y="1167"/>
                      <a:pt x="795" y="1180"/>
                      <a:pt x="887" y="1200"/>
                    </a:cubicBezTo>
                    <a:lnTo>
                      <a:pt x="1095" y="1245"/>
                    </a:lnTo>
                    <a:lnTo>
                      <a:pt x="1089" y="1037"/>
                    </a:lnTo>
                    <a:cubicBezTo>
                      <a:pt x="1089" y="965"/>
                      <a:pt x="1082" y="744"/>
                      <a:pt x="1167" y="672"/>
                    </a:cubicBezTo>
                    <a:lnTo>
                      <a:pt x="1284" y="574"/>
                    </a:lnTo>
                    <a:lnTo>
                      <a:pt x="1186" y="450"/>
                    </a:lnTo>
                    <a:lnTo>
                      <a:pt x="1121" y="366"/>
                    </a:lnTo>
                    <a:lnTo>
                      <a:pt x="1043" y="261"/>
                    </a:lnTo>
                    <a:lnTo>
                      <a:pt x="945" y="313"/>
                    </a:lnTo>
                    <a:lnTo>
                      <a:pt x="971" y="274"/>
                    </a:lnTo>
                    <a:lnTo>
                      <a:pt x="880" y="177"/>
                    </a:lnTo>
                    <a:lnTo>
                      <a:pt x="815" y="105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3" name="Google Shape;10313;p64"/>
              <p:cNvSpPr/>
              <p:nvPr/>
            </p:nvSpPr>
            <p:spPr>
              <a:xfrm>
                <a:off x="2137037" y="3585330"/>
                <a:ext cx="29338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825" extrusionOk="0">
                    <a:moveTo>
                      <a:pt x="900" y="0"/>
                    </a:moveTo>
                    <a:cubicBezTo>
                      <a:pt x="796" y="0"/>
                      <a:pt x="692" y="13"/>
                      <a:pt x="594" y="46"/>
                    </a:cubicBezTo>
                    <a:cubicBezTo>
                      <a:pt x="392" y="111"/>
                      <a:pt x="222" y="261"/>
                      <a:pt x="125" y="450"/>
                    </a:cubicBezTo>
                    <a:cubicBezTo>
                      <a:pt x="1" y="710"/>
                      <a:pt x="7" y="1375"/>
                      <a:pt x="183" y="1662"/>
                    </a:cubicBezTo>
                    <a:cubicBezTo>
                      <a:pt x="229" y="1753"/>
                      <a:pt x="320" y="1818"/>
                      <a:pt x="425" y="1825"/>
                    </a:cubicBezTo>
                    <a:lnTo>
                      <a:pt x="431" y="1818"/>
                    </a:lnTo>
                    <a:cubicBezTo>
                      <a:pt x="457" y="1818"/>
                      <a:pt x="483" y="1818"/>
                      <a:pt x="509" y="1812"/>
                    </a:cubicBezTo>
                    <a:cubicBezTo>
                      <a:pt x="542" y="1799"/>
                      <a:pt x="568" y="1773"/>
                      <a:pt x="587" y="1740"/>
                    </a:cubicBezTo>
                    <a:cubicBezTo>
                      <a:pt x="614" y="1669"/>
                      <a:pt x="614" y="1584"/>
                      <a:pt x="574" y="1512"/>
                    </a:cubicBezTo>
                    <a:cubicBezTo>
                      <a:pt x="568" y="1480"/>
                      <a:pt x="555" y="1440"/>
                      <a:pt x="555" y="1408"/>
                    </a:cubicBezTo>
                    <a:cubicBezTo>
                      <a:pt x="561" y="763"/>
                      <a:pt x="822" y="359"/>
                      <a:pt x="1044" y="143"/>
                    </a:cubicBezTo>
                    <a:lnTo>
                      <a:pt x="1161" y="13"/>
                    </a:lnTo>
                    <a:lnTo>
                      <a:pt x="992" y="0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4" name="Google Shape;10314;p64"/>
              <p:cNvSpPr/>
              <p:nvPr/>
            </p:nvSpPr>
            <p:spPr>
              <a:xfrm>
                <a:off x="2134916" y="3583184"/>
                <a:ext cx="36053" cy="50217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989" extrusionOk="0">
                    <a:moveTo>
                      <a:pt x="978" y="0"/>
                    </a:moveTo>
                    <a:cubicBezTo>
                      <a:pt x="978" y="0"/>
                      <a:pt x="979" y="0"/>
                      <a:pt x="980" y="0"/>
                    </a:cubicBezTo>
                    <a:lnTo>
                      <a:pt x="980" y="0"/>
                    </a:lnTo>
                    <a:cubicBezTo>
                      <a:pt x="981" y="0"/>
                      <a:pt x="983" y="0"/>
                      <a:pt x="984" y="0"/>
                    </a:cubicBezTo>
                    <a:close/>
                    <a:moveTo>
                      <a:pt x="984" y="163"/>
                    </a:moveTo>
                    <a:cubicBezTo>
                      <a:pt x="1010" y="163"/>
                      <a:pt x="1036" y="163"/>
                      <a:pt x="1063" y="170"/>
                    </a:cubicBezTo>
                    <a:cubicBezTo>
                      <a:pt x="854" y="378"/>
                      <a:pt x="561" y="795"/>
                      <a:pt x="554" y="1486"/>
                    </a:cubicBezTo>
                    <a:cubicBezTo>
                      <a:pt x="554" y="1597"/>
                      <a:pt x="671" y="1786"/>
                      <a:pt x="567" y="1812"/>
                    </a:cubicBezTo>
                    <a:cubicBezTo>
                      <a:pt x="548" y="1819"/>
                      <a:pt x="528" y="1819"/>
                      <a:pt x="509" y="1825"/>
                    </a:cubicBezTo>
                    <a:cubicBezTo>
                      <a:pt x="176" y="1825"/>
                      <a:pt x="137" y="854"/>
                      <a:pt x="280" y="574"/>
                    </a:cubicBezTo>
                    <a:cubicBezTo>
                      <a:pt x="365" y="398"/>
                      <a:pt x="522" y="268"/>
                      <a:pt x="704" y="202"/>
                    </a:cubicBezTo>
                    <a:cubicBezTo>
                      <a:pt x="795" y="176"/>
                      <a:pt x="887" y="163"/>
                      <a:pt x="984" y="163"/>
                    </a:cubicBezTo>
                    <a:close/>
                    <a:moveTo>
                      <a:pt x="980" y="0"/>
                    </a:moveTo>
                    <a:lnTo>
                      <a:pt x="980" y="0"/>
                    </a:lnTo>
                    <a:cubicBezTo>
                      <a:pt x="864" y="1"/>
                      <a:pt x="755" y="14"/>
                      <a:pt x="652" y="52"/>
                    </a:cubicBezTo>
                    <a:cubicBezTo>
                      <a:pt x="424" y="124"/>
                      <a:pt x="241" y="287"/>
                      <a:pt x="137" y="496"/>
                    </a:cubicBezTo>
                    <a:cubicBezTo>
                      <a:pt x="0" y="776"/>
                      <a:pt x="0" y="1473"/>
                      <a:pt x="196" y="1786"/>
                    </a:cubicBezTo>
                    <a:cubicBezTo>
                      <a:pt x="254" y="1903"/>
                      <a:pt x="378" y="1982"/>
                      <a:pt x="509" y="1988"/>
                    </a:cubicBezTo>
                    <a:cubicBezTo>
                      <a:pt x="541" y="1982"/>
                      <a:pt x="580" y="1982"/>
                      <a:pt x="613" y="1969"/>
                    </a:cubicBezTo>
                    <a:cubicBezTo>
                      <a:pt x="665" y="1956"/>
                      <a:pt x="717" y="1916"/>
                      <a:pt x="743" y="1864"/>
                    </a:cubicBezTo>
                    <a:cubicBezTo>
                      <a:pt x="782" y="1767"/>
                      <a:pt x="782" y="1662"/>
                      <a:pt x="737" y="1571"/>
                    </a:cubicBezTo>
                    <a:cubicBezTo>
                      <a:pt x="730" y="1545"/>
                      <a:pt x="724" y="1519"/>
                      <a:pt x="717" y="1486"/>
                    </a:cubicBezTo>
                    <a:cubicBezTo>
                      <a:pt x="724" y="874"/>
                      <a:pt x="971" y="489"/>
                      <a:pt x="1180" y="281"/>
                    </a:cubicBezTo>
                    <a:lnTo>
                      <a:pt x="1428" y="33"/>
                    </a:lnTo>
                    <a:lnTo>
                      <a:pt x="1076" y="7"/>
                    </a:lnTo>
                    <a:cubicBezTo>
                      <a:pt x="1044" y="7"/>
                      <a:pt x="1012" y="1"/>
                      <a:pt x="980" y="0"/>
                    </a:cubicBez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5" name="Google Shape;10315;p64"/>
              <p:cNvSpPr/>
              <p:nvPr/>
            </p:nvSpPr>
            <p:spPr>
              <a:xfrm>
                <a:off x="2154811" y="3552584"/>
                <a:ext cx="9957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5215" extrusionOk="0">
                    <a:moveTo>
                      <a:pt x="2041" y="0"/>
                    </a:moveTo>
                    <a:lnTo>
                      <a:pt x="1989" y="13"/>
                    </a:lnTo>
                    <a:cubicBezTo>
                      <a:pt x="1897" y="33"/>
                      <a:pt x="1813" y="59"/>
                      <a:pt x="1721" y="85"/>
                    </a:cubicBezTo>
                    <a:cubicBezTo>
                      <a:pt x="1259" y="235"/>
                      <a:pt x="705" y="567"/>
                      <a:pt x="692" y="1277"/>
                    </a:cubicBezTo>
                    <a:cubicBezTo>
                      <a:pt x="672" y="1291"/>
                      <a:pt x="27" y="1701"/>
                      <a:pt x="20" y="2711"/>
                    </a:cubicBezTo>
                    <a:cubicBezTo>
                      <a:pt x="14" y="3226"/>
                      <a:pt x="1" y="4438"/>
                      <a:pt x="1747" y="5012"/>
                    </a:cubicBezTo>
                    <a:cubicBezTo>
                      <a:pt x="1956" y="5084"/>
                      <a:pt x="2510" y="5214"/>
                      <a:pt x="2725" y="5214"/>
                    </a:cubicBezTo>
                    <a:cubicBezTo>
                      <a:pt x="2751" y="5214"/>
                      <a:pt x="2777" y="5214"/>
                      <a:pt x="2797" y="5208"/>
                    </a:cubicBezTo>
                    <a:cubicBezTo>
                      <a:pt x="2816" y="5208"/>
                      <a:pt x="2835" y="5209"/>
                      <a:pt x="2854" y="5209"/>
                    </a:cubicBezTo>
                    <a:cubicBezTo>
                      <a:pt x="2990" y="5209"/>
                      <a:pt x="3121" y="5188"/>
                      <a:pt x="3247" y="5142"/>
                    </a:cubicBezTo>
                    <a:cubicBezTo>
                      <a:pt x="3540" y="5058"/>
                      <a:pt x="3892" y="4803"/>
                      <a:pt x="3911" y="4093"/>
                    </a:cubicBezTo>
                    <a:cubicBezTo>
                      <a:pt x="3918" y="3865"/>
                      <a:pt x="3924" y="3565"/>
                      <a:pt x="3911" y="3285"/>
                    </a:cubicBezTo>
                    <a:cubicBezTo>
                      <a:pt x="3944" y="2992"/>
                      <a:pt x="3774" y="2359"/>
                      <a:pt x="3709" y="2229"/>
                    </a:cubicBezTo>
                    <a:cubicBezTo>
                      <a:pt x="3644" y="2060"/>
                      <a:pt x="3540" y="1903"/>
                      <a:pt x="3409" y="1779"/>
                    </a:cubicBezTo>
                    <a:cubicBezTo>
                      <a:pt x="3168" y="1551"/>
                      <a:pt x="2849" y="1440"/>
                      <a:pt x="2425" y="1440"/>
                    </a:cubicBezTo>
                    <a:lnTo>
                      <a:pt x="2282" y="1440"/>
                    </a:lnTo>
                    <a:cubicBezTo>
                      <a:pt x="2256" y="1434"/>
                      <a:pt x="2223" y="1434"/>
                      <a:pt x="2197" y="1434"/>
                    </a:cubicBezTo>
                    <a:lnTo>
                      <a:pt x="2139" y="1434"/>
                    </a:lnTo>
                    <a:cubicBezTo>
                      <a:pt x="2041" y="1408"/>
                      <a:pt x="1702" y="1304"/>
                      <a:pt x="1728" y="991"/>
                    </a:cubicBezTo>
                    <a:cubicBezTo>
                      <a:pt x="1747" y="730"/>
                      <a:pt x="2106" y="548"/>
                      <a:pt x="2256" y="476"/>
                    </a:cubicBezTo>
                    <a:lnTo>
                      <a:pt x="2347" y="437"/>
                    </a:lnTo>
                    <a:lnTo>
                      <a:pt x="2041" y="0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6" name="Google Shape;10316;p64"/>
              <p:cNvSpPr/>
              <p:nvPr/>
            </p:nvSpPr>
            <p:spPr>
              <a:xfrm>
                <a:off x="2152842" y="3550110"/>
                <a:ext cx="103540" cy="136109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5391" extrusionOk="0">
                    <a:moveTo>
                      <a:pt x="2086" y="189"/>
                    </a:moveTo>
                    <a:lnTo>
                      <a:pt x="2301" y="502"/>
                    </a:lnTo>
                    <a:cubicBezTo>
                      <a:pt x="2125" y="580"/>
                      <a:pt x="1754" y="782"/>
                      <a:pt x="1728" y="1082"/>
                    </a:cubicBezTo>
                    <a:cubicBezTo>
                      <a:pt x="1702" y="1415"/>
                      <a:pt x="2008" y="1571"/>
                      <a:pt x="2217" y="1617"/>
                    </a:cubicBezTo>
                    <a:cubicBezTo>
                      <a:pt x="2236" y="1610"/>
                      <a:pt x="2256" y="1610"/>
                      <a:pt x="2275" y="1610"/>
                    </a:cubicBezTo>
                    <a:cubicBezTo>
                      <a:pt x="2314" y="1610"/>
                      <a:pt x="2347" y="1617"/>
                      <a:pt x="2379" y="1623"/>
                    </a:cubicBezTo>
                    <a:cubicBezTo>
                      <a:pt x="2406" y="1630"/>
                      <a:pt x="2438" y="1636"/>
                      <a:pt x="2464" y="1649"/>
                    </a:cubicBezTo>
                    <a:cubicBezTo>
                      <a:pt x="2458" y="1636"/>
                      <a:pt x="2451" y="1623"/>
                      <a:pt x="2445" y="1617"/>
                    </a:cubicBezTo>
                    <a:lnTo>
                      <a:pt x="2503" y="1617"/>
                    </a:lnTo>
                    <a:cubicBezTo>
                      <a:pt x="2901" y="1617"/>
                      <a:pt x="3207" y="1721"/>
                      <a:pt x="3429" y="1929"/>
                    </a:cubicBezTo>
                    <a:cubicBezTo>
                      <a:pt x="3553" y="2047"/>
                      <a:pt x="3650" y="2190"/>
                      <a:pt x="3716" y="2353"/>
                    </a:cubicBezTo>
                    <a:cubicBezTo>
                      <a:pt x="3748" y="2392"/>
                      <a:pt x="3944" y="3083"/>
                      <a:pt x="3905" y="3376"/>
                    </a:cubicBezTo>
                    <a:cubicBezTo>
                      <a:pt x="3918" y="3637"/>
                      <a:pt x="3918" y="3911"/>
                      <a:pt x="3905" y="4185"/>
                    </a:cubicBezTo>
                    <a:cubicBezTo>
                      <a:pt x="3892" y="4706"/>
                      <a:pt x="3690" y="5045"/>
                      <a:pt x="3298" y="5162"/>
                    </a:cubicBezTo>
                    <a:cubicBezTo>
                      <a:pt x="3176" y="5203"/>
                      <a:pt x="3042" y="5228"/>
                      <a:pt x="2912" y="5228"/>
                    </a:cubicBezTo>
                    <a:cubicBezTo>
                      <a:pt x="2898" y="5228"/>
                      <a:pt x="2883" y="5228"/>
                      <a:pt x="2868" y="5227"/>
                    </a:cubicBezTo>
                    <a:cubicBezTo>
                      <a:pt x="2849" y="5227"/>
                      <a:pt x="2829" y="5234"/>
                      <a:pt x="2803" y="5234"/>
                    </a:cubicBezTo>
                    <a:cubicBezTo>
                      <a:pt x="2601" y="5234"/>
                      <a:pt x="2067" y="5110"/>
                      <a:pt x="1858" y="5038"/>
                    </a:cubicBezTo>
                    <a:cubicBezTo>
                      <a:pt x="164" y="4478"/>
                      <a:pt x="177" y="3311"/>
                      <a:pt x="183" y="2809"/>
                    </a:cubicBezTo>
                    <a:cubicBezTo>
                      <a:pt x="190" y="1845"/>
                      <a:pt x="796" y="1460"/>
                      <a:pt x="822" y="1447"/>
                    </a:cubicBezTo>
                    <a:cubicBezTo>
                      <a:pt x="841" y="1434"/>
                      <a:pt x="854" y="1408"/>
                      <a:pt x="861" y="1382"/>
                    </a:cubicBezTo>
                    <a:cubicBezTo>
                      <a:pt x="874" y="717"/>
                      <a:pt x="1395" y="404"/>
                      <a:pt x="1832" y="261"/>
                    </a:cubicBezTo>
                    <a:cubicBezTo>
                      <a:pt x="1917" y="235"/>
                      <a:pt x="2001" y="209"/>
                      <a:pt x="2086" y="189"/>
                    </a:cubicBezTo>
                    <a:close/>
                    <a:moveTo>
                      <a:pt x="2158" y="0"/>
                    </a:moveTo>
                    <a:lnTo>
                      <a:pt x="2158" y="7"/>
                    </a:lnTo>
                    <a:lnTo>
                      <a:pt x="2054" y="33"/>
                    </a:lnTo>
                    <a:cubicBezTo>
                      <a:pt x="1962" y="52"/>
                      <a:pt x="1871" y="79"/>
                      <a:pt x="1780" y="105"/>
                    </a:cubicBezTo>
                    <a:cubicBezTo>
                      <a:pt x="1109" y="326"/>
                      <a:pt x="724" y="756"/>
                      <a:pt x="698" y="1330"/>
                    </a:cubicBezTo>
                    <a:cubicBezTo>
                      <a:pt x="548" y="1441"/>
                      <a:pt x="27" y="1884"/>
                      <a:pt x="20" y="2803"/>
                    </a:cubicBezTo>
                    <a:cubicBezTo>
                      <a:pt x="14" y="3292"/>
                      <a:pt x="1" y="4595"/>
                      <a:pt x="1806" y="5188"/>
                    </a:cubicBezTo>
                    <a:cubicBezTo>
                      <a:pt x="2021" y="5260"/>
                      <a:pt x="2575" y="5390"/>
                      <a:pt x="2803" y="5390"/>
                    </a:cubicBezTo>
                    <a:cubicBezTo>
                      <a:pt x="2836" y="5390"/>
                      <a:pt x="2862" y="5390"/>
                      <a:pt x="2888" y="5384"/>
                    </a:cubicBezTo>
                    <a:cubicBezTo>
                      <a:pt x="2904" y="5384"/>
                      <a:pt x="2919" y="5385"/>
                      <a:pt x="2935" y="5385"/>
                    </a:cubicBezTo>
                    <a:cubicBezTo>
                      <a:pt x="3076" y="5385"/>
                      <a:pt x="3216" y="5359"/>
                      <a:pt x="3351" y="5312"/>
                    </a:cubicBezTo>
                    <a:cubicBezTo>
                      <a:pt x="3670" y="5214"/>
                      <a:pt x="4055" y="4941"/>
                      <a:pt x="4074" y="4185"/>
                    </a:cubicBezTo>
                    <a:cubicBezTo>
                      <a:pt x="4081" y="3963"/>
                      <a:pt x="4081" y="3663"/>
                      <a:pt x="4074" y="3383"/>
                    </a:cubicBezTo>
                    <a:cubicBezTo>
                      <a:pt x="4100" y="3090"/>
                      <a:pt x="3950" y="2464"/>
                      <a:pt x="3865" y="2288"/>
                    </a:cubicBezTo>
                    <a:cubicBezTo>
                      <a:pt x="3794" y="2105"/>
                      <a:pt x="3676" y="1943"/>
                      <a:pt x="3540" y="1806"/>
                    </a:cubicBezTo>
                    <a:cubicBezTo>
                      <a:pt x="3285" y="1564"/>
                      <a:pt x="2947" y="1447"/>
                      <a:pt x="2503" y="1447"/>
                    </a:cubicBezTo>
                    <a:lnTo>
                      <a:pt x="2366" y="1447"/>
                    </a:lnTo>
                    <a:cubicBezTo>
                      <a:pt x="2340" y="1447"/>
                      <a:pt x="2308" y="1441"/>
                      <a:pt x="2275" y="1441"/>
                    </a:cubicBezTo>
                    <a:lnTo>
                      <a:pt x="2230" y="1441"/>
                    </a:lnTo>
                    <a:cubicBezTo>
                      <a:pt x="2132" y="1421"/>
                      <a:pt x="1871" y="1330"/>
                      <a:pt x="1891" y="1089"/>
                    </a:cubicBezTo>
                    <a:cubicBezTo>
                      <a:pt x="1910" y="867"/>
                      <a:pt x="2262" y="691"/>
                      <a:pt x="2373" y="646"/>
                    </a:cubicBezTo>
                    <a:lnTo>
                      <a:pt x="2549" y="561"/>
                    </a:lnTo>
                    <a:lnTo>
                      <a:pt x="2438" y="398"/>
                    </a:lnTo>
                    <a:lnTo>
                      <a:pt x="2217" y="92"/>
                    </a:lnTo>
                    <a:lnTo>
                      <a:pt x="2158" y="0"/>
                    </a:ln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17" name="Google Shape;10317;p64"/>
          <p:cNvGrpSpPr/>
          <p:nvPr/>
        </p:nvGrpSpPr>
        <p:grpSpPr>
          <a:xfrm>
            <a:off x="2942205" y="3064707"/>
            <a:ext cx="550623" cy="1310497"/>
            <a:chOff x="2942205" y="3050537"/>
            <a:chExt cx="550623" cy="1310497"/>
          </a:xfrm>
        </p:grpSpPr>
        <p:sp>
          <p:nvSpPr>
            <p:cNvPr id="10318" name="Google Shape;10318;p64"/>
            <p:cNvSpPr/>
            <p:nvPr/>
          </p:nvSpPr>
          <p:spPr>
            <a:xfrm>
              <a:off x="2991084" y="4311978"/>
              <a:ext cx="453016" cy="49056"/>
            </a:xfrm>
            <a:custGeom>
              <a:avLst/>
              <a:gdLst/>
              <a:ahLst/>
              <a:cxnLst/>
              <a:rect l="l" t="t" r="r" b="b"/>
              <a:pathLst>
                <a:path w="17943" h="1943" extrusionOk="0">
                  <a:moveTo>
                    <a:pt x="8975" y="0"/>
                  </a:moveTo>
                  <a:cubicBezTo>
                    <a:pt x="4015" y="0"/>
                    <a:pt x="0" y="437"/>
                    <a:pt x="0" y="972"/>
                  </a:cubicBezTo>
                  <a:cubicBezTo>
                    <a:pt x="0" y="1506"/>
                    <a:pt x="4021" y="1943"/>
                    <a:pt x="8975" y="1943"/>
                  </a:cubicBezTo>
                  <a:cubicBezTo>
                    <a:pt x="13928" y="1943"/>
                    <a:pt x="17943" y="1506"/>
                    <a:pt x="17943" y="972"/>
                  </a:cubicBezTo>
                  <a:cubicBezTo>
                    <a:pt x="17943" y="437"/>
                    <a:pt x="13928" y="0"/>
                    <a:pt x="8975" y="0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19" name="Google Shape;10319;p64"/>
            <p:cNvGrpSpPr/>
            <p:nvPr/>
          </p:nvGrpSpPr>
          <p:grpSpPr>
            <a:xfrm>
              <a:off x="2942205" y="3050537"/>
              <a:ext cx="550623" cy="1278079"/>
              <a:chOff x="2942205" y="3050537"/>
              <a:chExt cx="550623" cy="1278079"/>
            </a:xfrm>
          </p:grpSpPr>
          <p:sp>
            <p:nvSpPr>
              <p:cNvPr id="10320" name="Google Shape;10320;p64"/>
              <p:cNvSpPr/>
              <p:nvPr/>
            </p:nvSpPr>
            <p:spPr>
              <a:xfrm>
                <a:off x="2942205" y="3050537"/>
                <a:ext cx="550623" cy="1278079"/>
              </a:xfrm>
              <a:custGeom>
                <a:avLst/>
                <a:gdLst/>
                <a:ahLst/>
                <a:cxnLst/>
                <a:rect l="l" t="t" r="r" b="b"/>
                <a:pathLst>
                  <a:path w="21809" h="50622" extrusionOk="0">
                    <a:moveTo>
                      <a:pt x="3774" y="7802"/>
                    </a:moveTo>
                    <a:lnTo>
                      <a:pt x="3774" y="7834"/>
                    </a:lnTo>
                    <a:lnTo>
                      <a:pt x="3755" y="7834"/>
                    </a:lnTo>
                    <a:lnTo>
                      <a:pt x="3774" y="7802"/>
                    </a:lnTo>
                    <a:close/>
                    <a:moveTo>
                      <a:pt x="10689" y="0"/>
                    </a:moveTo>
                    <a:cubicBezTo>
                      <a:pt x="6753" y="0"/>
                      <a:pt x="3559" y="3187"/>
                      <a:pt x="3559" y="7130"/>
                    </a:cubicBezTo>
                    <a:cubicBezTo>
                      <a:pt x="3559" y="7365"/>
                      <a:pt x="3572" y="7600"/>
                      <a:pt x="3598" y="7834"/>
                    </a:cubicBezTo>
                    <a:cubicBezTo>
                      <a:pt x="2972" y="7906"/>
                      <a:pt x="2542" y="8512"/>
                      <a:pt x="2699" y="9131"/>
                    </a:cubicBezTo>
                    <a:cubicBezTo>
                      <a:pt x="2821" y="9609"/>
                      <a:pt x="3247" y="9920"/>
                      <a:pt x="3710" y="9920"/>
                    </a:cubicBezTo>
                    <a:cubicBezTo>
                      <a:pt x="3841" y="9920"/>
                      <a:pt x="3976" y="9895"/>
                      <a:pt x="4106" y="9842"/>
                    </a:cubicBezTo>
                    <a:cubicBezTo>
                      <a:pt x="4830" y="12044"/>
                      <a:pt x="6681" y="13804"/>
                      <a:pt x="8747" y="14560"/>
                    </a:cubicBezTo>
                    <a:cubicBezTo>
                      <a:pt x="8793" y="14573"/>
                      <a:pt x="8871" y="14593"/>
                      <a:pt x="8871" y="14606"/>
                    </a:cubicBezTo>
                    <a:lnTo>
                      <a:pt x="8871" y="16620"/>
                    </a:lnTo>
                    <a:lnTo>
                      <a:pt x="5651" y="16620"/>
                    </a:lnTo>
                    <a:cubicBezTo>
                      <a:pt x="5651" y="16620"/>
                      <a:pt x="5645" y="16685"/>
                      <a:pt x="5625" y="16698"/>
                    </a:cubicBezTo>
                    <a:cubicBezTo>
                      <a:pt x="5051" y="16705"/>
                      <a:pt x="4537" y="17076"/>
                      <a:pt x="4361" y="17623"/>
                    </a:cubicBezTo>
                    <a:lnTo>
                      <a:pt x="215" y="33239"/>
                    </a:lnTo>
                    <a:cubicBezTo>
                      <a:pt x="0" y="33872"/>
                      <a:pt x="294" y="34563"/>
                      <a:pt x="900" y="34849"/>
                    </a:cubicBezTo>
                    <a:cubicBezTo>
                      <a:pt x="1081" y="34936"/>
                      <a:pt x="1273" y="34977"/>
                      <a:pt x="1463" y="34977"/>
                    </a:cubicBezTo>
                    <a:cubicBezTo>
                      <a:pt x="1903" y="34977"/>
                      <a:pt x="2329" y="34756"/>
                      <a:pt x="2575" y="34360"/>
                    </a:cubicBezTo>
                    <a:cubicBezTo>
                      <a:pt x="2647" y="34407"/>
                      <a:pt x="2726" y="34429"/>
                      <a:pt x="2804" y="34429"/>
                    </a:cubicBezTo>
                    <a:cubicBezTo>
                      <a:pt x="2987" y="34429"/>
                      <a:pt x="3161" y="34309"/>
                      <a:pt x="3207" y="34113"/>
                    </a:cubicBezTo>
                    <a:lnTo>
                      <a:pt x="3559" y="32536"/>
                    </a:lnTo>
                    <a:cubicBezTo>
                      <a:pt x="3605" y="32340"/>
                      <a:pt x="3481" y="32040"/>
                      <a:pt x="3298" y="31942"/>
                    </a:cubicBezTo>
                    <a:lnTo>
                      <a:pt x="6329" y="20954"/>
                    </a:lnTo>
                    <a:cubicBezTo>
                      <a:pt x="6329" y="22844"/>
                      <a:pt x="6381" y="26507"/>
                      <a:pt x="6453" y="30567"/>
                    </a:cubicBezTo>
                    <a:lnTo>
                      <a:pt x="6401" y="30567"/>
                    </a:lnTo>
                    <a:lnTo>
                      <a:pt x="6466" y="32360"/>
                    </a:lnTo>
                    <a:lnTo>
                      <a:pt x="6485" y="32360"/>
                    </a:lnTo>
                    <a:cubicBezTo>
                      <a:pt x="6622" y="40187"/>
                      <a:pt x="6798" y="48725"/>
                      <a:pt x="6798" y="48725"/>
                    </a:cubicBezTo>
                    <a:cubicBezTo>
                      <a:pt x="6798" y="48725"/>
                      <a:pt x="4517" y="49090"/>
                      <a:pt x="4517" y="50615"/>
                    </a:cubicBezTo>
                    <a:lnTo>
                      <a:pt x="8936" y="50615"/>
                    </a:lnTo>
                    <a:lnTo>
                      <a:pt x="10631" y="33428"/>
                    </a:lnTo>
                    <a:lnTo>
                      <a:pt x="10663" y="33455"/>
                    </a:lnTo>
                    <a:lnTo>
                      <a:pt x="11035" y="33455"/>
                    </a:lnTo>
                    <a:lnTo>
                      <a:pt x="11035" y="33448"/>
                    </a:lnTo>
                    <a:lnTo>
                      <a:pt x="12892" y="50622"/>
                    </a:lnTo>
                    <a:lnTo>
                      <a:pt x="17311" y="50622"/>
                    </a:lnTo>
                    <a:cubicBezTo>
                      <a:pt x="17311" y="49090"/>
                      <a:pt x="15023" y="48732"/>
                      <a:pt x="15023" y="48732"/>
                    </a:cubicBezTo>
                    <a:cubicBezTo>
                      <a:pt x="15023" y="48732"/>
                      <a:pt x="15193" y="40096"/>
                      <a:pt x="15317" y="32216"/>
                    </a:cubicBezTo>
                    <a:cubicBezTo>
                      <a:pt x="15323" y="31897"/>
                      <a:pt x="15356" y="30567"/>
                      <a:pt x="15356" y="30567"/>
                    </a:cubicBezTo>
                    <a:lnTo>
                      <a:pt x="15343" y="30567"/>
                    </a:lnTo>
                    <a:cubicBezTo>
                      <a:pt x="15408" y="26474"/>
                      <a:pt x="15454" y="22779"/>
                      <a:pt x="15454" y="20863"/>
                    </a:cubicBezTo>
                    <a:lnTo>
                      <a:pt x="18510" y="31923"/>
                    </a:lnTo>
                    <a:cubicBezTo>
                      <a:pt x="18302" y="31988"/>
                      <a:pt x="18152" y="32334"/>
                      <a:pt x="18204" y="32542"/>
                    </a:cubicBezTo>
                    <a:lnTo>
                      <a:pt x="18562" y="34113"/>
                    </a:lnTo>
                    <a:cubicBezTo>
                      <a:pt x="18602" y="34305"/>
                      <a:pt x="18769" y="34428"/>
                      <a:pt x="18956" y="34428"/>
                    </a:cubicBezTo>
                    <a:cubicBezTo>
                      <a:pt x="18985" y="34428"/>
                      <a:pt x="19015" y="34425"/>
                      <a:pt x="19045" y="34419"/>
                    </a:cubicBezTo>
                    <a:cubicBezTo>
                      <a:pt x="19110" y="34406"/>
                      <a:pt x="19169" y="34374"/>
                      <a:pt x="19221" y="34328"/>
                    </a:cubicBezTo>
                    <a:cubicBezTo>
                      <a:pt x="19463" y="34743"/>
                      <a:pt x="19902" y="34978"/>
                      <a:pt x="20357" y="34978"/>
                    </a:cubicBezTo>
                    <a:cubicBezTo>
                      <a:pt x="20538" y="34978"/>
                      <a:pt x="20721" y="34940"/>
                      <a:pt x="20896" y="34862"/>
                    </a:cubicBezTo>
                    <a:cubicBezTo>
                      <a:pt x="21508" y="34582"/>
                      <a:pt x="21808" y="33885"/>
                      <a:pt x="21600" y="33246"/>
                    </a:cubicBezTo>
                    <a:lnTo>
                      <a:pt x="17292" y="17663"/>
                    </a:lnTo>
                    <a:cubicBezTo>
                      <a:pt x="17116" y="17141"/>
                      <a:pt x="16653" y="16744"/>
                      <a:pt x="16138" y="16705"/>
                    </a:cubicBezTo>
                    <a:cubicBezTo>
                      <a:pt x="16125" y="16691"/>
                      <a:pt x="16112" y="16626"/>
                      <a:pt x="16112" y="16626"/>
                    </a:cubicBezTo>
                    <a:lnTo>
                      <a:pt x="12612" y="16626"/>
                    </a:lnTo>
                    <a:lnTo>
                      <a:pt x="12612" y="14704"/>
                    </a:lnTo>
                    <a:cubicBezTo>
                      <a:pt x="12612" y="14704"/>
                      <a:pt x="12638" y="14697"/>
                      <a:pt x="12651" y="14691"/>
                    </a:cubicBezTo>
                    <a:cubicBezTo>
                      <a:pt x="12664" y="14691"/>
                      <a:pt x="12684" y="14684"/>
                      <a:pt x="12697" y="14678"/>
                    </a:cubicBezTo>
                    <a:cubicBezTo>
                      <a:pt x="14893" y="14013"/>
                      <a:pt x="16913" y="12201"/>
                      <a:pt x="17689" y="9887"/>
                    </a:cubicBezTo>
                    <a:cubicBezTo>
                      <a:pt x="17774" y="9907"/>
                      <a:pt x="17859" y="9920"/>
                      <a:pt x="17943" y="9920"/>
                    </a:cubicBezTo>
                    <a:cubicBezTo>
                      <a:pt x="17947" y="9920"/>
                      <a:pt x="17952" y="9920"/>
                      <a:pt x="17956" y="9920"/>
                    </a:cubicBezTo>
                    <a:cubicBezTo>
                      <a:pt x="18511" y="9920"/>
                      <a:pt x="18973" y="9485"/>
                      <a:pt x="19006" y="8929"/>
                    </a:cubicBezTo>
                    <a:cubicBezTo>
                      <a:pt x="19032" y="8369"/>
                      <a:pt x="18608" y="7880"/>
                      <a:pt x="18048" y="7834"/>
                    </a:cubicBezTo>
                    <a:lnTo>
                      <a:pt x="18048" y="7828"/>
                    </a:lnTo>
                    <a:cubicBezTo>
                      <a:pt x="18048" y="7815"/>
                      <a:pt x="18041" y="7802"/>
                      <a:pt x="18041" y="7789"/>
                    </a:cubicBezTo>
                    <a:cubicBezTo>
                      <a:pt x="18035" y="6068"/>
                      <a:pt x="17637" y="4295"/>
                      <a:pt x="16685" y="2998"/>
                    </a:cubicBezTo>
                    <a:cubicBezTo>
                      <a:pt x="17656" y="2464"/>
                      <a:pt x="17774" y="1786"/>
                      <a:pt x="18152" y="1147"/>
                    </a:cubicBezTo>
                    <a:lnTo>
                      <a:pt x="18152" y="1147"/>
                    </a:lnTo>
                    <a:cubicBezTo>
                      <a:pt x="17943" y="1170"/>
                      <a:pt x="17732" y="1181"/>
                      <a:pt x="17520" y="1181"/>
                    </a:cubicBezTo>
                    <a:cubicBezTo>
                      <a:pt x="15276" y="1181"/>
                      <a:pt x="12899" y="0"/>
                      <a:pt x="10689" y="0"/>
                    </a:cubicBez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21" name="Google Shape;10321;p64"/>
              <p:cNvGrpSpPr/>
              <p:nvPr/>
            </p:nvGrpSpPr>
            <p:grpSpPr>
              <a:xfrm>
                <a:off x="2976264" y="3168065"/>
                <a:ext cx="478718" cy="1086021"/>
                <a:chOff x="2976264" y="3168065"/>
                <a:chExt cx="478718" cy="1086021"/>
              </a:xfrm>
            </p:grpSpPr>
            <p:sp>
              <p:nvSpPr>
                <p:cNvPr id="10322" name="Google Shape;10322;p64"/>
                <p:cNvSpPr/>
                <p:nvPr/>
              </p:nvSpPr>
              <p:spPr>
                <a:xfrm>
                  <a:off x="2976264" y="3716491"/>
                  <a:ext cx="68522" cy="119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4" h="4751" extrusionOk="0">
                      <a:moveTo>
                        <a:pt x="2269" y="1"/>
                      </a:moveTo>
                      <a:cubicBezTo>
                        <a:pt x="2234" y="1"/>
                        <a:pt x="2197" y="6"/>
                        <a:pt x="2158" y="19"/>
                      </a:cubicBezTo>
                      <a:cubicBezTo>
                        <a:pt x="450" y="593"/>
                        <a:pt x="1" y="3161"/>
                        <a:pt x="79" y="4699"/>
                      </a:cubicBezTo>
                      <a:cubicBezTo>
                        <a:pt x="79" y="4731"/>
                        <a:pt x="106" y="4750"/>
                        <a:pt x="132" y="4750"/>
                      </a:cubicBezTo>
                      <a:cubicBezTo>
                        <a:pt x="149" y="4750"/>
                        <a:pt x="166" y="4742"/>
                        <a:pt x="176" y="4725"/>
                      </a:cubicBezTo>
                      <a:cubicBezTo>
                        <a:pt x="535" y="4079"/>
                        <a:pt x="763" y="3402"/>
                        <a:pt x="1024" y="2717"/>
                      </a:cubicBezTo>
                      <a:cubicBezTo>
                        <a:pt x="1369" y="1818"/>
                        <a:pt x="1871" y="1303"/>
                        <a:pt x="2510" y="619"/>
                      </a:cubicBezTo>
                      <a:cubicBezTo>
                        <a:pt x="2713" y="398"/>
                        <a:pt x="2559" y="1"/>
                        <a:pt x="226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3" name="Google Shape;10323;p64"/>
                <p:cNvSpPr/>
                <p:nvPr/>
              </p:nvSpPr>
              <p:spPr>
                <a:xfrm>
                  <a:off x="3000047" y="3758831"/>
                  <a:ext cx="39588" cy="65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" h="2609" extrusionOk="0">
                      <a:moveTo>
                        <a:pt x="1310" y="1"/>
                      </a:moveTo>
                      <a:cubicBezTo>
                        <a:pt x="1276" y="1"/>
                        <a:pt x="1242" y="12"/>
                        <a:pt x="1209" y="37"/>
                      </a:cubicBezTo>
                      <a:cubicBezTo>
                        <a:pt x="883" y="284"/>
                        <a:pt x="720" y="656"/>
                        <a:pt x="564" y="1027"/>
                      </a:cubicBezTo>
                      <a:cubicBezTo>
                        <a:pt x="369" y="1464"/>
                        <a:pt x="186" y="1920"/>
                        <a:pt x="36" y="2376"/>
                      </a:cubicBezTo>
                      <a:cubicBezTo>
                        <a:pt x="0" y="2489"/>
                        <a:pt x="105" y="2609"/>
                        <a:pt x="211" y="2609"/>
                      </a:cubicBezTo>
                      <a:cubicBezTo>
                        <a:pt x="240" y="2609"/>
                        <a:pt x="270" y="2600"/>
                        <a:pt x="297" y="2578"/>
                      </a:cubicBezTo>
                      <a:cubicBezTo>
                        <a:pt x="668" y="2318"/>
                        <a:pt x="962" y="1959"/>
                        <a:pt x="1144" y="1542"/>
                      </a:cubicBezTo>
                      <a:cubicBezTo>
                        <a:pt x="1340" y="1138"/>
                        <a:pt x="1568" y="675"/>
                        <a:pt x="1522" y="219"/>
                      </a:cubicBezTo>
                      <a:cubicBezTo>
                        <a:pt x="1512" y="110"/>
                        <a:pt x="1416" y="1"/>
                        <a:pt x="131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4" name="Google Shape;10324;p64"/>
                <p:cNvSpPr/>
                <p:nvPr/>
              </p:nvSpPr>
              <p:spPr>
                <a:xfrm>
                  <a:off x="3021684" y="3580659"/>
                  <a:ext cx="59912" cy="110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3" h="4365" extrusionOk="0">
                      <a:moveTo>
                        <a:pt x="1377" y="0"/>
                      </a:moveTo>
                      <a:cubicBezTo>
                        <a:pt x="925" y="0"/>
                        <a:pt x="616" y="342"/>
                        <a:pt x="509" y="772"/>
                      </a:cubicBezTo>
                      <a:cubicBezTo>
                        <a:pt x="274" y="1743"/>
                        <a:pt x="0" y="2870"/>
                        <a:pt x="20" y="3874"/>
                      </a:cubicBezTo>
                      <a:cubicBezTo>
                        <a:pt x="29" y="4173"/>
                        <a:pt x="324" y="4364"/>
                        <a:pt x="606" y="4364"/>
                      </a:cubicBezTo>
                      <a:cubicBezTo>
                        <a:pt x="730" y="4364"/>
                        <a:pt x="852" y="4327"/>
                        <a:pt x="945" y="4245"/>
                      </a:cubicBezTo>
                      <a:cubicBezTo>
                        <a:pt x="1819" y="3463"/>
                        <a:pt x="2014" y="2088"/>
                        <a:pt x="2262" y="1000"/>
                      </a:cubicBezTo>
                      <a:cubicBezTo>
                        <a:pt x="2373" y="530"/>
                        <a:pt x="1949" y="68"/>
                        <a:pt x="1506" y="9"/>
                      </a:cubicBezTo>
                      <a:cubicBezTo>
                        <a:pt x="1462" y="3"/>
                        <a:pt x="1419" y="0"/>
                        <a:pt x="1377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5" name="Google Shape;10325;p64"/>
                <p:cNvSpPr/>
                <p:nvPr/>
              </p:nvSpPr>
              <p:spPr>
                <a:xfrm>
                  <a:off x="3064554" y="3484820"/>
                  <a:ext cx="76626" cy="82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3263" extrusionOk="0">
                      <a:moveTo>
                        <a:pt x="2038" y="1"/>
                      </a:moveTo>
                      <a:cubicBezTo>
                        <a:pt x="1451" y="1"/>
                        <a:pt x="821" y="436"/>
                        <a:pt x="518" y="898"/>
                      </a:cubicBezTo>
                      <a:cubicBezTo>
                        <a:pt x="277" y="1257"/>
                        <a:pt x="290" y="1596"/>
                        <a:pt x="192" y="1993"/>
                      </a:cubicBezTo>
                      <a:cubicBezTo>
                        <a:pt x="108" y="2352"/>
                        <a:pt x="49" y="2717"/>
                        <a:pt x="16" y="3082"/>
                      </a:cubicBezTo>
                      <a:cubicBezTo>
                        <a:pt x="1" y="3196"/>
                        <a:pt x="100" y="3263"/>
                        <a:pt x="199" y="3263"/>
                      </a:cubicBezTo>
                      <a:cubicBezTo>
                        <a:pt x="264" y="3263"/>
                        <a:pt x="329" y="3235"/>
                        <a:pt x="362" y="3173"/>
                      </a:cubicBezTo>
                      <a:cubicBezTo>
                        <a:pt x="486" y="2932"/>
                        <a:pt x="597" y="2684"/>
                        <a:pt x="714" y="2443"/>
                      </a:cubicBezTo>
                      <a:cubicBezTo>
                        <a:pt x="838" y="2182"/>
                        <a:pt x="1027" y="2019"/>
                        <a:pt x="1203" y="1798"/>
                      </a:cubicBezTo>
                      <a:cubicBezTo>
                        <a:pt x="1333" y="1622"/>
                        <a:pt x="1502" y="1485"/>
                        <a:pt x="1705" y="1387"/>
                      </a:cubicBezTo>
                      <a:cubicBezTo>
                        <a:pt x="2030" y="1263"/>
                        <a:pt x="2356" y="1361"/>
                        <a:pt x="2682" y="1165"/>
                      </a:cubicBezTo>
                      <a:cubicBezTo>
                        <a:pt x="2982" y="989"/>
                        <a:pt x="3034" y="572"/>
                        <a:pt x="2793" y="325"/>
                      </a:cubicBezTo>
                      <a:cubicBezTo>
                        <a:pt x="2576" y="95"/>
                        <a:pt x="2311" y="1"/>
                        <a:pt x="2038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6" name="Google Shape;10326;p64"/>
                <p:cNvSpPr/>
                <p:nvPr/>
              </p:nvSpPr>
              <p:spPr>
                <a:xfrm>
                  <a:off x="3110378" y="3514536"/>
                  <a:ext cx="118764" cy="101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4" h="4024" extrusionOk="0">
                      <a:moveTo>
                        <a:pt x="2490" y="1"/>
                      </a:moveTo>
                      <a:cubicBezTo>
                        <a:pt x="2445" y="1"/>
                        <a:pt x="2399" y="3"/>
                        <a:pt x="2353" y="8"/>
                      </a:cubicBezTo>
                      <a:cubicBezTo>
                        <a:pt x="1473" y="106"/>
                        <a:pt x="574" y="640"/>
                        <a:pt x="385" y="914"/>
                      </a:cubicBezTo>
                      <a:cubicBezTo>
                        <a:pt x="0" y="1468"/>
                        <a:pt x="137" y="2100"/>
                        <a:pt x="391" y="2674"/>
                      </a:cubicBezTo>
                      <a:cubicBezTo>
                        <a:pt x="742" y="3475"/>
                        <a:pt x="1557" y="4023"/>
                        <a:pt x="2372" y="4023"/>
                      </a:cubicBezTo>
                      <a:cubicBezTo>
                        <a:pt x="2783" y="4023"/>
                        <a:pt x="3194" y="3884"/>
                        <a:pt x="3546" y="3567"/>
                      </a:cubicBezTo>
                      <a:cubicBezTo>
                        <a:pt x="4703" y="2523"/>
                        <a:pt x="3958" y="1"/>
                        <a:pt x="249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7" name="Google Shape;10327;p64"/>
                <p:cNvSpPr/>
                <p:nvPr/>
              </p:nvSpPr>
              <p:spPr>
                <a:xfrm>
                  <a:off x="3162388" y="3474090"/>
                  <a:ext cx="36104" cy="28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1129" extrusionOk="0">
                      <a:moveTo>
                        <a:pt x="413" y="0"/>
                      </a:moveTo>
                      <a:cubicBezTo>
                        <a:pt x="204" y="0"/>
                        <a:pt x="1" y="207"/>
                        <a:pt x="52" y="424"/>
                      </a:cubicBezTo>
                      <a:cubicBezTo>
                        <a:pt x="26" y="541"/>
                        <a:pt x="13" y="658"/>
                        <a:pt x="19" y="782"/>
                      </a:cubicBezTo>
                      <a:cubicBezTo>
                        <a:pt x="19" y="919"/>
                        <a:pt x="111" y="1043"/>
                        <a:pt x="241" y="1076"/>
                      </a:cubicBezTo>
                      <a:cubicBezTo>
                        <a:pt x="495" y="1108"/>
                        <a:pt x="749" y="1128"/>
                        <a:pt x="1004" y="1128"/>
                      </a:cubicBezTo>
                      <a:cubicBezTo>
                        <a:pt x="1011" y="1128"/>
                        <a:pt x="1019" y="1128"/>
                        <a:pt x="1026" y="1128"/>
                      </a:cubicBezTo>
                      <a:cubicBezTo>
                        <a:pt x="1322" y="1128"/>
                        <a:pt x="1429" y="751"/>
                        <a:pt x="1245" y="548"/>
                      </a:cubicBezTo>
                      <a:cubicBezTo>
                        <a:pt x="1147" y="437"/>
                        <a:pt x="1036" y="346"/>
                        <a:pt x="912" y="267"/>
                      </a:cubicBezTo>
                      <a:cubicBezTo>
                        <a:pt x="762" y="170"/>
                        <a:pt x="678" y="65"/>
                        <a:pt x="502" y="13"/>
                      </a:cubicBezTo>
                      <a:cubicBezTo>
                        <a:pt x="473" y="4"/>
                        <a:pt x="443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8" name="Google Shape;10328;p64"/>
                <p:cNvSpPr/>
                <p:nvPr/>
              </p:nvSpPr>
              <p:spPr>
                <a:xfrm>
                  <a:off x="3179001" y="3433012"/>
                  <a:ext cx="38351" cy="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2324" extrusionOk="0">
                      <a:moveTo>
                        <a:pt x="259" y="1"/>
                      </a:moveTo>
                      <a:cubicBezTo>
                        <a:pt x="245" y="1"/>
                        <a:pt x="229" y="9"/>
                        <a:pt x="222" y="24"/>
                      </a:cubicBezTo>
                      <a:lnTo>
                        <a:pt x="222" y="37"/>
                      </a:lnTo>
                      <a:cubicBezTo>
                        <a:pt x="52" y="128"/>
                        <a:pt x="0" y="408"/>
                        <a:pt x="202" y="526"/>
                      </a:cubicBezTo>
                      <a:cubicBezTo>
                        <a:pt x="248" y="1132"/>
                        <a:pt x="541" y="1686"/>
                        <a:pt x="887" y="2201"/>
                      </a:cubicBezTo>
                      <a:cubicBezTo>
                        <a:pt x="941" y="2280"/>
                        <a:pt x="1038" y="2324"/>
                        <a:pt x="1129" y="2324"/>
                      </a:cubicBezTo>
                      <a:cubicBezTo>
                        <a:pt x="1233" y="2324"/>
                        <a:pt x="1332" y="2267"/>
                        <a:pt x="1356" y="2142"/>
                      </a:cubicBezTo>
                      <a:cubicBezTo>
                        <a:pt x="1519" y="1347"/>
                        <a:pt x="1317" y="278"/>
                        <a:pt x="417" y="24"/>
                      </a:cubicBezTo>
                      <a:cubicBezTo>
                        <a:pt x="393" y="16"/>
                        <a:pt x="366" y="10"/>
                        <a:pt x="339" y="10"/>
                      </a:cubicBezTo>
                      <a:cubicBezTo>
                        <a:pt x="322" y="10"/>
                        <a:pt x="304" y="12"/>
                        <a:pt x="287" y="17"/>
                      </a:cubicBezTo>
                      <a:cubicBezTo>
                        <a:pt x="281" y="6"/>
                        <a:pt x="270" y="1"/>
                        <a:pt x="25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9" name="Google Shape;10329;p64"/>
                <p:cNvSpPr/>
                <p:nvPr/>
              </p:nvSpPr>
              <p:spPr>
                <a:xfrm>
                  <a:off x="3156859" y="3628907"/>
                  <a:ext cx="50621" cy="52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" h="2068" extrusionOk="0">
                      <a:moveTo>
                        <a:pt x="1455" y="1"/>
                      </a:moveTo>
                      <a:cubicBezTo>
                        <a:pt x="1388" y="1"/>
                        <a:pt x="1321" y="9"/>
                        <a:pt x="1255" y="27"/>
                      </a:cubicBezTo>
                      <a:cubicBezTo>
                        <a:pt x="1131" y="47"/>
                        <a:pt x="1014" y="99"/>
                        <a:pt x="916" y="190"/>
                      </a:cubicBezTo>
                      <a:cubicBezTo>
                        <a:pt x="525" y="464"/>
                        <a:pt x="245" y="985"/>
                        <a:pt x="121" y="1396"/>
                      </a:cubicBezTo>
                      <a:cubicBezTo>
                        <a:pt x="1" y="1784"/>
                        <a:pt x="289" y="2067"/>
                        <a:pt x="658" y="2067"/>
                      </a:cubicBezTo>
                      <a:cubicBezTo>
                        <a:pt x="729" y="2067"/>
                        <a:pt x="803" y="2057"/>
                        <a:pt x="877" y="2035"/>
                      </a:cubicBezTo>
                      <a:cubicBezTo>
                        <a:pt x="1242" y="1924"/>
                        <a:pt x="1555" y="1891"/>
                        <a:pt x="1783" y="1578"/>
                      </a:cubicBezTo>
                      <a:cubicBezTo>
                        <a:pt x="1979" y="1311"/>
                        <a:pt x="2005" y="946"/>
                        <a:pt x="1998" y="633"/>
                      </a:cubicBezTo>
                      <a:cubicBezTo>
                        <a:pt x="1992" y="568"/>
                        <a:pt x="1985" y="510"/>
                        <a:pt x="1966" y="451"/>
                      </a:cubicBezTo>
                      <a:cubicBezTo>
                        <a:pt x="1992" y="262"/>
                        <a:pt x="1874" y="86"/>
                        <a:pt x="1692" y="34"/>
                      </a:cubicBezTo>
                      <a:cubicBezTo>
                        <a:pt x="1614" y="13"/>
                        <a:pt x="1535" y="1"/>
                        <a:pt x="1455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0" name="Google Shape;10330;p64"/>
                <p:cNvSpPr/>
                <p:nvPr/>
              </p:nvSpPr>
              <p:spPr>
                <a:xfrm>
                  <a:off x="3156859" y="3684098"/>
                  <a:ext cx="50621" cy="5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" h="2071" extrusionOk="0">
                      <a:moveTo>
                        <a:pt x="1464" y="1"/>
                      </a:moveTo>
                      <a:cubicBezTo>
                        <a:pt x="1394" y="1"/>
                        <a:pt x="1324" y="9"/>
                        <a:pt x="1255" y="25"/>
                      </a:cubicBezTo>
                      <a:cubicBezTo>
                        <a:pt x="1131" y="44"/>
                        <a:pt x="1008" y="103"/>
                        <a:pt x="916" y="188"/>
                      </a:cubicBezTo>
                      <a:cubicBezTo>
                        <a:pt x="525" y="461"/>
                        <a:pt x="245" y="989"/>
                        <a:pt x="121" y="1400"/>
                      </a:cubicBezTo>
                      <a:cubicBezTo>
                        <a:pt x="1" y="1788"/>
                        <a:pt x="289" y="2071"/>
                        <a:pt x="658" y="2071"/>
                      </a:cubicBezTo>
                      <a:cubicBezTo>
                        <a:pt x="729" y="2071"/>
                        <a:pt x="803" y="2061"/>
                        <a:pt x="877" y="2039"/>
                      </a:cubicBezTo>
                      <a:cubicBezTo>
                        <a:pt x="1242" y="1928"/>
                        <a:pt x="1555" y="1895"/>
                        <a:pt x="1783" y="1582"/>
                      </a:cubicBezTo>
                      <a:cubicBezTo>
                        <a:pt x="1979" y="1322"/>
                        <a:pt x="2005" y="950"/>
                        <a:pt x="1998" y="637"/>
                      </a:cubicBezTo>
                      <a:cubicBezTo>
                        <a:pt x="1992" y="572"/>
                        <a:pt x="1985" y="513"/>
                        <a:pt x="1966" y="455"/>
                      </a:cubicBezTo>
                      <a:cubicBezTo>
                        <a:pt x="1992" y="266"/>
                        <a:pt x="1874" y="83"/>
                        <a:pt x="1692" y="31"/>
                      </a:cubicBezTo>
                      <a:cubicBezTo>
                        <a:pt x="1617" y="11"/>
                        <a:pt x="1540" y="1"/>
                        <a:pt x="146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1" name="Google Shape;10331;p64"/>
                <p:cNvSpPr/>
                <p:nvPr/>
              </p:nvSpPr>
              <p:spPr>
                <a:xfrm>
                  <a:off x="3156859" y="3739491"/>
                  <a:ext cx="50621" cy="52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" h="2067" extrusionOk="0">
                      <a:moveTo>
                        <a:pt x="1455" y="1"/>
                      </a:moveTo>
                      <a:cubicBezTo>
                        <a:pt x="1388" y="1"/>
                        <a:pt x="1321" y="9"/>
                        <a:pt x="1255" y="27"/>
                      </a:cubicBezTo>
                      <a:cubicBezTo>
                        <a:pt x="1131" y="47"/>
                        <a:pt x="1014" y="99"/>
                        <a:pt x="916" y="190"/>
                      </a:cubicBezTo>
                      <a:cubicBezTo>
                        <a:pt x="525" y="464"/>
                        <a:pt x="245" y="985"/>
                        <a:pt x="121" y="1402"/>
                      </a:cubicBezTo>
                      <a:cubicBezTo>
                        <a:pt x="1" y="1785"/>
                        <a:pt x="289" y="2067"/>
                        <a:pt x="658" y="2067"/>
                      </a:cubicBezTo>
                      <a:cubicBezTo>
                        <a:pt x="729" y="2067"/>
                        <a:pt x="803" y="2056"/>
                        <a:pt x="877" y="2034"/>
                      </a:cubicBezTo>
                      <a:cubicBezTo>
                        <a:pt x="1242" y="1924"/>
                        <a:pt x="1555" y="1898"/>
                        <a:pt x="1783" y="1585"/>
                      </a:cubicBezTo>
                      <a:cubicBezTo>
                        <a:pt x="1979" y="1318"/>
                        <a:pt x="2005" y="946"/>
                        <a:pt x="1998" y="633"/>
                      </a:cubicBezTo>
                      <a:cubicBezTo>
                        <a:pt x="1992" y="575"/>
                        <a:pt x="1985" y="509"/>
                        <a:pt x="1966" y="451"/>
                      </a:cubicBezTo>
                      <a:cubicBezTo>
                        <a:pt x="1992" y="262"/>
                        <a:pt x="1874" y="86"/>
                        <a:pt x="1692" y="34"/>
                      </a:cubicBezTo>
                      <a:cubicBezTo>
                        <a:pt x="1614" y="12"/>
                        <a:pt x="1535" y="1"/>
                        <a:pt x="1455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2" name="Google Shape;10332;p64"/>
                <p:cNvSpPr/>
                <p:nvPr/>
              </p:nvSpPr>
              <p:spPr>
                <a:xfrm>
                  <a:off x="3118129" y="3629437"/>
                  <a:ext cx="32923" cy="4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" h="1763" extrusionOk="0">
                      <a:moveTo>
                        <a:pt x="478" y="1"/>
                      </a:moveTo>
                      <a:cubicBezTo>
                        <a:pt x="239" y="1"/>
                        <a:pt x="1" y="207"/>
                        <a:pt x="52" y="528"/>
                      </a:cubicBezTo>
                      <a:cubicBezTo>
                        <a:pt x="117" y="919"/>
                        <a:pt x="208" y="1668"/>
                        <a:pt x="691" y="1753"/>
                      </a:cubicBezTo>
                      <a:cubicBezTo>
                        <a:pt x="726" y="1759"/>
                        <a:pt x="762" y="1763"/>
                        <a:pt x="798" y="1763"/>
                      </a:cubicBezTo>
                      <a:cubicBezTo>
                        <a:pt x="947" y="1763"/>
                        <a:pt x="1093" y="1704"/>
                        <a:pt x="1166" y="1557"/>
                      </a:cubicBezTo>
                      <a:cubicBezTo>
                        <a:pt x="1303" y="1297"/>
                        <a:pt x="1205" y="1056"/>
                        <a:pt x="1082" y="801"/>
                      </a:cubicBezTo>
                      <a:cubicBezTo>
                        <a:pt x="997" y="638"/>
                        <a:pt x="925" y="476"/>
                        <a:pt x="867" y="300"/>
                      </a:cubicBezTo>
                      <a:cubicBezTo>
                        <a:pt x="794" y="91"/>
                        <a:pt x="636" y="1"/>
                        <a:pt x="478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3" name="Google Shape;10333;p64"/>
                <p:cNvSpPr/>
                <p:nvPr/>
              </p:nvSpPr>
              <p:spPr>
                <a:xfrm>
                  <a:off x="3114872" y="3672282"/>
                  <a:ext cx="31761" cy="47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1888" extrusionOk="0">
                      <a:moveTo>
                        <a:pt x="271" y="0"/>
                      </a:moveTo>
                      <a:cubicBezTo>
                        <a:pt x="141" y="0"/>
                        <a:pt x="1" y="104"/>
                        <a:pt x="5" y="251"/>
                      </a:cubicBezTo>
                      <a:cubicBezTo>
                        <a:pt x="5" y="760"/>
                        <a:pt x="50" y="1522"/>
                        <a:pt x="533" y="1822"/>
                      </a:cubicBezTo>
                      <a:cubicBezTo>
                        <a:pt x="606" y="1868"/>
                        <a:pt x="681" y="1888"/>
                        <a:pt x="754" y="1888"/>
                      </a:cubicBezTo>
                      <a:cubicBezTo>
                        <a:pt x="1025" y="1888"/>
                        <a:pt x="1258" y="1607"/>
                        <a:pt x="1191" y="1314"/>
                      </a:cubicBezTo>
                      <a:cubicBezTo>
                        <a:pt x="1132" y="1086"/>
                        <a:pt x="950" y="936"/>
                        <a:pt x="826" y="747"/>
                      </a:cubicBezTo>
                      <a:cubicBezTo>
                        <a:pt x="683" y="551"/>
                        <a:pt x="565" y="343"/>
                        <a:pt x="461" y="121"/>
                      </a:cubicBezTo>
                      <a:cubicBezTo>
                        <a:pt x="422" y="36"/>
                        <a:pt x="349" y="0"/>
                        <a:pt x="271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4" name="Google Shape;10334;p64"/>
                <p:cNvSpPr/>
                <p:nvPr/>
              </p:nvSpPr>
              <p:spPr>
                <a:xfrm>
                  <a:off x="3107071" y="3719823"/>
                  <a:ext cx="39033" cy="45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1788" extrusionOk="0">
                      <a:moveTo>
                        <a:pt x="288" y="1"/>
                      </a:moveTo>
                      <a:cubicBezTo>
                        <a:pt x="192" y="1"/>
                        <a:pt x="103" y="51"/>
                        <a:pt x="86" y="167"/>
                      </a:cubicBezTo>
                      <a:cubicBezTo>
                        <a:pt x="1" y="689"/>
                        <a:pt x="183" y="1119"/>
                        <a:pt x="496" y="1536"/>
                      </a:cubicBezTo>
                      <a:cubicBezTo>
                        <a:pt x="608" y="1688"/>
                        <a:pt x="771" y="1787"/>
                        <a:pt x="944" y="1787"/>
                      </a:cubicBezTo>
                      <a:cubicBezTo>
                        <a:pt x="1024" y="1787"/>
                        <a:pt x="1107" y="1766"/>
                        <a:pt x="1187" y="1718"/>
                      </a:cubicBezTo>
                      <a:cubicBezTo>
                        <a:pt x="1448" y="1562"/>
                        <a:pt x="1546" y="1138"/>
                        <a:pt x="1291" y="923"/>
                      </a:cubicBezTo>
                      <a:cubicBezTo>
                        <a:pt x="992" y="695"/>
                        <a:pt x="731" y="421"/>
                        <a:pt x="509" y="109"/>
                      </a:cubicBezTo>
                      <a:cubicBezTo>
                        <a:pt x="463" y="41"/>
                        <a:pt x="373" y="1"/>
                        <a:pt x="288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5" name="Google Shape;10335;p64"/>
                <p:cNvSpPr/>
                <p:nvPr/>
              </p:nvSpPr>
              <p:spPr>
                <a:xfrm>
                  <a:off x="3109697" y="3774535"/>
                  <a:ext cx="33933" cy="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" h="1490" extrusionOk="0">
                      <a:moveTo>
                        <a:pt x="201" y="0"/>
                      </a:moveTo>
                      <a:cubicBezTo>
                        <a:pt x="86" y="0"/>
                        <a:pt x="0" y="123"/>
                        <a:pt x="21" y="242"/>
                      </a:cubicBezTo>
                      <a:cubicBezTo>
                        <a:pt x="27" y="288"/>
                        <a:pt x="1" y="392"/>
                        <a:pt x="1" y="464"/>
                      </a:cubicBezTo>
                      <a:cubicBezTo>
                        <a:pt x="14" y="588"/>
                        <a:pt x="40" y="705"/>
                        <a:pt x="86" y="822"/>
                      </a:cubicBezTo>
                      <a:cubicBezTo>
                        <a:pt x="125" y="933"/>
                        <a:pt x="177" y="1037"/>
                        <a:pt x="229" y="1135"/>
                      </a:cubicBezTo>
                      <a:cubicBezTo>
                        <a:pt x="366" y="1363"/>
                        <a:pt x="536" y="1455"/>
                        <a:pt x="790" y="1487"/>
                      </a:cubicBezTo>
                      <a:cubicBezTo>
                        <a:pt x="802" y="1488"/>
                        <a:pt x="813" y="1489"/>
                        <a:pt x="825" y="1489"/>
                      </a:cubicBezTo>
                      <a:cubicBezTo>
                        <a:pt x="996" y="1489"/>
                        <a:pt x="1167" y="1360"/>
                        <a:pt x="1246" y="1220"/>
                      </a:cubicBezTo>
                      <a:cubicBezTo>
                        <a:pt x="1344" y="1057"/>
                        <a:pt x="1344" y="855"/>
                        <a:pt x="1253" y="686"/>
                      </a:cubicBezTo>
                      <a:cubicBezTo>
                        <a:pt x="1187" y="562"/>
                        <a:pt x="1083" y="470"/>
                        <a:pt x="953" y="418"/>
                      </a:cubicBezTo>
                      <a:cubicBezTo>
                        <a:pt x="914" y="399"/>
                        <a:pt x="875" y="373"/>
                        <a:pt x="842" y="353"/>
                      </a:cubicBezTo>
                      <a:cubicBezTo>
                        <a:pt x="842" y="353"/>
                        <a:pt x="769" y="301"/>
                        <a:pt x="770" y="301"/>
                      </a:cubicBezTo>
                      <a:lnTo>
                        <a:pt x="770" y="301"/>
                      </a:lnTo>
                      <a:cubicBezTo>
                        <a:pt x="770" y="301"/>
                        <a:pt x="776" y="304"/>
                        <a:pt x="790" y="314"/>
                      </a:cubicBezTo>
                      <a:cubicBezTo>
                        <a:pt x="705" y="242"/>
                        <a:pt x="614" y="184"/>
                        <a:pt x="523" y="125"/>
                      </a:cubicBezTo>
                      <a:cubicBezTo>
                        <a:pt x="444" y="86"/>
                        <a:pt x="360" y="73"/>
                        <a:pt x="295" y="27"/>
                      </a:cubicBezTo>
                      <a:cubicBezTo>
                        <a:pt x="262" y="8"/>
                        <a:pt x="231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6" name="Google Shape;10336;p64"/>
                <p:cNvSpPr/>
                <p:nvPr/>
              </p:nvSpPr>
              <p:spPr>
                <a:xfrm>
                  <a:off x="3177688" y="3800363"/>
                  <a:ext cx="78823" cy="6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" h="2526" extrusionOk="0">
                      <a:moveTo>
                        <a:pt x="1559" y="0"/>
                      </a:moveTo>
                      <a:cubicBezTo>
                        <a:pt x="1157" y="0"/>
                        <a:pt x="761" y="81"/>
                        <a:pt x="385" y="269"/>
                      </a:cubicBezTo>
                      <a:cubicBezTo>
                        <a:pt x="72" y="432"/>
                        <a:pt x="0" y="764"/>
                        <a:pt x="91" y="1057"/>
                      </a:cubicBezTo>
                      <a:cubicBezTo>
                        <a:pt x="169" y="1742"/>
                        <a:pt x="587" y="2380"/>
                        <a:pt x="1317" y="2504"/>
                      </a:cubicBezTo>
                      <a:cubicBezTo>
                        <a:pt x="1402" y="2519"/>
                        <a:pt x="1484" y="2526"/>
                        <a:pt x="1563" y="2526"/>
                      </a:cubicBezTo>
                      <a:cubicBezTo>
                        <a:pt x="2403" y="2526"/>
                        <a:pt x="2895" y="1739"/>
                        <a:pt x="3050" y="953"/>
                      </a:cubicBezTo>
                      <a:cubicBezTo>
                        <a:pt x="3122" y="608"/>
                        <a:pt x="2959" y="269"/>
                        <a:pt x="2607" y="164"/>
                      </a:cubicBezTo>
                      <a:cubicBezTo>
                        <a:pt x="2261" y="61"/>
                        <a:pt x="1908" y="0"/>
                        <a:pt x="155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7" name="Google Shape;10337;p64"/>
                <p:cNvSpPr/>
                <p:nvPr/>
              </p:nvSpPr>
              <p:spPr>
                <a:xfrm>
                  <a:off x="3111843" y="3828792"/>
                  <a:ext cx="48500" cy="11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" h="4541" extrusionOk="0">
                      <a:moveTo>
                        <a:pt x="1024" y="1"/>
                      </a:moveTo>
                      <a:cubicBezTo>
                        <a:pt x="744" y="1"/>
                        <a:pt x="470" y="146"/>
                        <a:pt x="379" y="492"/>
                      </a:cubicBezTo>
                      <a:cubicBezTo>
                        <a:pt x="40" y="1737"/>
                        <a:pt x="1" y="3236"/>
                        <a:pt x="496" y="4448"/>
                      </a:cubicBezTo>
                      <a:cubicBezTo>
                        <a:pt x="516" y="4510"/>
                        <a:pt x="570" y="4541"/>
                        <a:pt x="623" y="4541"/>
                      </a:cubicBezTo>
                      <a:cubicBezTo>
                        <a:pt x="677" y="4541"/>
                        <a:pt x="731" y="4510"/>
                        <a:pt x="751" y="4448"/>
                      </a:cubicBezTo>
                      <a:cubicBezTo>
                        <a:pt x="1220" y="3307"/>
                        <a:pt x="1265" y="2023"/>
                        <a:pt x="1722" y="863"/>
                      </a:cubicBezTo>
                      <a:cubicBezTo>
                        <a:pt x="1921" y="358"/>
                        <a:pt x="1464" y="1"/>
                        <a:pt x="102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8" name="Google Shape;10338;p64"/>
                <p:cNvSpPr/>
                <p:nvPr/>
              </p:nvSpPr>
              <p:spPr>
                <a:xfrm>
                  <a:off x="3106414" y="3951495"/>
                  <a:ext cx="48526" cy="12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2" h="5115" extrusionOk="0">
                      <a:moveTo>
                        <a:pt x="1324" y="0"/>
                      </a:moveTo>
                      <a:cubicBezTo>
                        <a:pt x="1159" y="0"/>
                        <a:pt x="988" y="76"/>
                        <a:pt x="868" y="246"/>
                      </a:cubicBezTo>
                      <a:cubicBezTo>
                        <a:pt x="27" y="1439"/>
                        <a:pt x="1" y="3733"/>
                        <a:pt x="803" y="4952"/>
                      </a:cubicBezTo>
                      <a:cubicBezTo>
                        <a:pt x="872" y="5058"/>
                        <a:pt x="999" y="5114"/>
                        <a:pt x="1121" y="5114"/>
                      </a:cubicBezTo>
                      <a:cubicBezTo>
                        <a:pt x="1262" y="5114"/>
                        <a:pt x="1397" y="5038"/>
                        <a:pt x="1428" y="4874"/>
                      </a:cubicBezTo>
                      <a:cubicBezTo>
                        <a:pt x="1546" y="4222"/>
                        <a:pt x="1428" y="3570"/>
                        <a:pt x="1409" y="2912"/>
                      </a:cubicBezTo>
                      <a:cubicBezTo>
                        <a:pt x="1389" y="2104"/>
                        <a:pt x="1669" y="1419"/>
                        <a:pt x="1832" y="657"/>
                      </a:cubicBezTo>
                      <a:cubicBezTo>
                        <a:pt x="1921" y="262"/>
                        <a:pt x="1632" y="0"/>
                        <a:pt x="1324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9" name="Google Shape;10339;p64"/>
                <p:cNvSpPr/>
                <p:nvPr/>
              </p:nvSpPr>
              <p:spPr>
                <a:xfrm>
                  <a:off x="3155344" y="3867471"/>
                  <a:ext cx="47869" cy="172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6832" extrusionOk="0">
                      <a:moveTo>
                        <a:pt x="944" y="1"/>
                      </a:moveTo>
                      <a:cubicBezTo>
                        <a:pt x="580" y="1"/>
                        <a:pt x="217" y="240"/>
                        <a:pt x="201" y="720"/>
                      </a:cubicBezTo>
                      <a:cubicBezTo>
                        <a:pt x="149" y="2655"/>
                        <a:pt x="214" y="4545"/>
                        <a:pt x="18" y="6481"/>
                      </a:cubicBezTo>
                      <a:cubicBezTo>
                        <a:pt x="0" y="6682"/>
                        <a:pt x="200" y="6831"/>
                        <a:pt x="387" y="6831"/>
                      </a:cubicBezTo>
                      <a:cubicBezTo>
                        <a:pt x="472" y="6831"/>
                        <a:pt x="554" y="6800"/>
                        <a:pt x="611" y="6729"/>
                      </a:cubicBezTo>
                      <a:cubicBezTo>
                        <a:pt x="1895" y="5132"/>
                        <a:pt x="1752" y="2649"/>
                        <a:pt x="1687" y="720"/>
                      </a:cubicBezTo>
                      <a:cubicBezTo>
                        <a:pt x="1670" y="240"/>
                        <a:pt x="1307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0" name="Google Shape;10340;p64"/>
                <p:cNvSpPr/>
                <p:nvPr/>
              </p:nvSpPr>
              <p:spPr>
                <a:xfrm>
                  <a:off x="3386283" y="3720783"/>
                  <a:ext cx="68698" cy="119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4750" extrusionOk="0">
                      <a:moveTo>
                        <a:pt x="445" y="0"/>
                      </a:moveTo>
                      <a:cubicBezTo>
                        <a:pt x="155" y="0"/>
                        <a:pt x="1" y="397"/>
                        <a:pt x="204" y="618"/>
                      </a:cubicBezTo>
                      <a:cubicBezTo>
                        <a:pt x="850" y="1302"/>
                        <a:pt x="1345" y="1817"/>
                        <a:pt x="1690" y="2723"/>
                      </a:cubicBezTo>
                      <a:cubicBezTo>
                        <a:pt x="1958" y="3408"/>
                        <a:pt x="2186" y="4085"/>
                        <a:pt x="2538" y="4724"/>
                      </a:cubicBezTo>
                      <a:cubicBezTo>
                        <a:pt x="2550" y="4742"/>
                        <a:pt x="2569" y="4750"/>
                        <a:pt x="2587" y="4750"/>
                      </a:cubicBezTo>
                      <a:cubicBezTo>
                        <a:pt x="2615" y="4750"/>
                        <a:pt x="2642" y="4730"/>
                        <a:pt x="2642" y="4698"/>
                      </a:cubicBezTo>
                      <a:cubicBezTo>
                        <a:pt x="2720" y="3160"/>
                        <a:pt x="2270" y="592"/>
                        <a:pt x="556" y="19"/>
                      </a:cubicBezTo>
                      <a:cubicBezTo>
                        <a:pt x="518" y="6"/>
                        <a:pt x="480" y="0"/>
                        <a:pt x="445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1" name="Google Shape;10341;p64"/>
                <p:cNvSpPr/>
                <p:nvPr/>
              </p:nvSpPr>
              <p:spPr>
                <a:xfrm>
                  <a:off x="3391585" y="3763148"/>
                  <a:ext cx="39487" cy="65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2608" extrusionOk="0">
                      <a:moveTo>
                        <a:pt x="259" y="0"/>
                      </a:moveTo>
                      <a:cubicBezTo>
                        <a:pt x="151" y="0"/>
                        <a:pt x="56" y="113"/>
                        <a:pt x="46" y="218"/>
                      </a:cubicBezTo>
                      <a:cubicBezTo>
                        <a:pt x="1" y="674"/>
                        <a:pt x="229" y="1137"/>
                        <a:pt x="418" y="1541"/>
                      </a:cubicBezTo>
                      <a:cubicBezTo>
                        <a:pt x="607" y="1958"/>
                        <a:pt x="900" y="2316"/>
                        <a:pt x="1265" y="2577"/>
                      </a:cubicBezTo>
                      <a:cubicBezTo>
                        <a:pt x="1294" y="2598"/>
                        <a:pt x="1324" y="2607"/>
                        <a:pt x="1354" y="2607"/>
                      </a:cubicBezTo>
                      <a:cubicBezTo>
                        <a:pt x="1462" y="2607"/>
                        <a:pt x="1563" y="2487"/>
                        <a:pt x="1533" y="2375"/>
                      </a:cubicBezTo>
                      <a:cubicBezTo>
                        <a:pt x="1376" y="1919"/>
                        <a:pt x="1200" y="1462"/>
                        <a:pt x="998" y="1026"/>
                      </a:cubicBezTo>
                      <a:cubicBezTo>
                        <a:pt x="842" y="654"/>
                        <a:pt x="685" y="283"/>
                        <a:pt x="359" y="35"/>
                      </a:cubicBezTo>
                      <a:cubicBezTo>
                        <a:pt x="326" y="11"/>
                        <a:pt x="292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2" name="Google Shape;10342;p64"/>
                <p:cNvSpPr/>
                <p:nvPr/>
              </p:nvSpPr>
              <p:spPr>
                <a:xfrm>
                  <a:off x="3350457" y="3580558"/>
                  <a:ext cx="58599" cy="11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1" h="4381" extrusionOk="0">
                      <a:moveTo>
                        <a:pt x="993" y="0"/>
                      </a:moveTo>
                      <a:cubicBezTo>
                        <a:pt x="958" y="0"/>
                        <a:pt x="923" y="2"/>
                        <a:pt x="887" y="7"/>
                      </a:cubicBezTo>
                      <a:cubicBezTo>
                        <a:pt x="437" y="52"/>
                        <a:pt x="0" y="502"/>
                        <a:pt x="98" y="978"/>
                      </a:cubicBezTo>
                      <a:cubicBezTo>
                        <a:pt x="320" y="2073"/>
                        <a:pt x="489" y="3454"/>
                        <a:pt x="1343" y="4249"/>
                      </a:cubicBezTo>
                      <a:cubicBezTo>
                        <a:pt x="1437" y="4339"/>
                        <a:pt x="1565" y="4380"/>
                        <a:pt x="1695" y="4380"/>
                      </a:cubicBezTo>
                      <a:cubicBezTo>
                        <a:pt x="1972" y="4380"/>
                        <a:pt x="2262" y="4196"/>
                        <a:pt x="2275" y="3904"/>
                      </a:cubicBezTo>
                      <a:cubicBezTo>
                        <a:pt x="2321" y="2900"/>
                        <a:pt x="2080" y="1766"/>
                        <a:pt x="1865" y="789"/>
                      </a:cubicBezTo>
                      <a:cubicBezTo>
                        <a:pt x="1761" y="352"/>
                        <a:pt x="1450" y="0"/>
                        <a:pt x="99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3" name="Google Shape;10343;p64"/>
                <p:cNvSpPr/>
                <p:nvPr/>
              </p:nvSpPr>
              <p:spPr>
                <a:xfrm>
                  <a:off x="3289913" y="3480452"/>
                  <a:ext cx="76500" cy="82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0" h="3265" extrusionOk="0">
                      <a:moveTo>
                        <a:pt x="996" y="0"/>
                      </a:moveTo>
                      <a:cubicBezTo>
                        <a:pt x="722" y="0"/>
                        <a:pt x="458" y="94"/>
                        <a:pt x="241" y="322"/>
                      </a:cubicBezTo>
                      <a:cubicBezTo>
                        <a:pt x="0" y="576"/>
                        <a:pt x="52" y="987"/>
                        <a:pt x="352" y="1169"/>
                      </a:cubicBezTo>
                      <a:cubicBezTo>
                        <a:pt x="678" y="1358"/>
                        <a:pt x="1004" y="1260"/>
                        <a:pt x="1330" y="1391"/>
                      </a:cubicBezTo>
                      <a:cubicBezTo>
                        <a:pt x="1525" y="1482"/>
                        <a:pt x="1701" y="1619"/>
                        <a:pt x="1831" y="1795"/>
                      </a:cubicBezTo>
                      <a:cubicBezTo>
                        <a:pt x="2007" y="2016"/>
                        <a:pt x="2190" y="2186"/>
                        <a:pt x="2320" y="2440"/>
                      </a:cubicBezTo>
                      <a:cubicBezTo>
                        <a:pt x="2438" y="2688"/>
                        <a:pt x="2548" y="2929"/>
                        <a:pt x="2672" y="3176"/>
                      </a:cubicBezTo>
                      <a:cubicBezTo>
                        <a:pt x="2705" y="3237"/>
                        <a:pt x="2767" y="3264"/>
                        <a:pt x="2829" y="3264"/>
                      </a:cubicBezTo>
                      <a:cubicBezTo>
                        <a:pt x="2929" y="3264"/>
                        <a:pt x="3030" y="3195"/>
                        <a:pt x="3018" y="3079"/>
                      </a:cubicBezTo>
                      <a:cubicBezTo>
                        <a:pt x="2985" y="2714"/>
                        <a:pt x="2920" y="2349"/>
                        <a:pt x="2842" y="1990"/>
                      </a:cubicBezTo>
                      <a:cubicBezTo>
                        <a:pt x="2744" y="1599"/>
                        <a:pt x="2757" y="1260"/>
                        <a:pt x="2516" y="895"/>
                      </a:cubicBezTo>
                      <a:cubicBezTo>
                        <a:pt x="2213" y="433"/>
                        <a:pt x="1583" y="0"/>
                        <a:pt x="996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4" name="Google Shape;10344;p64"/>
                <p:cNvSpPr/>
                <p:nvPr/>
              </p:nvSpPr>
              <p:spPr>
                <a:xfrm>
                  <a:off x="3208515" y="3517843"/>
                  <a:ext cx="116467" cy="99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3" h="3943" extrusionOk="0">
                      <a:moveTo>
                        <a:pt x="2163" y="0"/>
                      </a:moveTo>
                      <a:cubicBezTo>
                        <a:pt x="732" y="0"/>
                        <a:pt x="1" y="2470"/>
                        <a:pt x="1132" y="3494"/>
                      </a:cubicBezTo>
                      <a:cubicBezTo>
                        <a:pt x="1478" y="3806"/>
                        <a:pt x="1883" y="3943"/>
                        <a:pt x="2287" y="3943"/>
                      </a:cubicBezTo>
                      <a:cubicBezTo>
                        <a:pt x="3085" y="3943"/>
                        <a:pt x="3882" y="3408"/>
                        <a:pt x="4228" y="2621"/>
                      </a:cubicBezTo>
                      <a:cubicBezTo>
                        <a:pt x="4469" y="2060"/>
                        <a:pt x="4612" y="1435"/>
                        <a:pt x="4234" y="887"/>
                      </a:cubicBezTo>
                      <a:cubicBezTo>
                        <a:pt x="4052" y="620"/>
                        <a:pt x="3165" y="92"/>
                        <a:pt x="2299" y="7"/>
                      </a:cubicBezTo>
                      <a:cubicBezTo>
                        <a:pt x="2253" y="2"/>
                        <a:pt x="2207" y="0"/>
                        <a:pt x="216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5" name="Google Shape;10345;p64"/>
                <p:cNvSpPr/>
                <p:nvPr/>
              </p:nvSpPr>
              <p:spPr>
                <a:xfrm>
                  <a:off x="3232576" y="3474090"/>
                  <a:ext cx="36255" cy="28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" h="1129" extrusionOk="0">
                      <a:moveTo>
                        <a:pt x="1019" y="0"/>
                      </a:moveTo>
                      <a:cubicBezTo>
                        <a:pt x="989" y="0"/>
                        <a:pt x="958" y="4"/>
                        <a:pt x="928" y="13"/>
                      </a:cubicBezTo>
                      <a:cubicBezTo>
                        <a:pt x="759" y="65"/>
                        <a:pt x="668" y="170"/>
                        <a:pt x="524" y="267"/>
                      </a:cubicBezTo>
                      <a:cubicBezTo>
                        <a:pt x="400" y="346"/>
                        <a:pt x="283" y="437"/>
                        <a:pt x="185" y="548"/>
                      </a:cubicBezTo>
                      <a:cubicBezTo>
                        <a:pt x="1" y="751"/>
                        <a:pt x="108" y="1128"/>
                        <a:pt x="410" y="1128"/>
                      </a:cubicBezTo>
                      <a:cubicBezTo>
                        <a:pt x="418" y="1128"/>
                        <a:pt x="425" y="1128"/>
                        <a:pt x="433" y="1128"/>
                      </a:cubicBezTo>
                      <a:cubicBezTo>
                        <a:pt x="687" y="1128"/>
                        <a:pt x="941" y="1108"/>
                        <a:pt x="1189" y="1076"/>
                      </a:cubicBezTo>
                      <a:cubicBezTo>
                        <a:pt x="1326" y="1043"/>
                        <a:pt x="1417" y="919"/>
                        <a:pt x="1417" y="782"/>
                      </a:cubicBezTo>
                      <a:cubicBezTo>
                        <a:pt x="1424" y="658"/>
                        <a:pt x="1411" y="541"/>
                        <a:pt x="1378" y="424"/>
                      </a:cubicBezTo>
                      <a:cubicBezTo>
                        <a:pt x="1435" y="207"/>
                        <a:pt x="1232" y="0"/>
                        <a:pt x="101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6" name="Google Shape;10346;p64"/>
                <p:cNvSpPr/>
                <p:nvPr/>
              </p:nvSpPr>
              <p:spPr>
                <a:xfrm>
                  <a:off x="3213716" y="3433012"/>
                  <a:ext cx="38528" cy="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" h="2324" extrusionOk="0">
                      <a:moveTo>
                        <a:pt x="1265" y="1"/>
                      </a:moveTo>
                      <a:cubicBezTo>
                        <a:pt x="1253" y="1"/>
                        <a:pt x="1241" y="6"/>
                        <a:pt x="1232" y="17"/>
                      </a:cubicBezTo>
                      <a:cubicBezTo>
                        <a:pt x="1215" y="12"/>
                        <a:pt x="1198" y="10"/>
                        <a:pt x="1182" y="10"/>
                      </a:cubicBezTo>
                      <a:cubicBezTo>
                        <a:pt x="1156" y="10"/>
                        <a:pt x="1130" y="16"/>
                        <a:pt x="1102" y="24"/>
                      </a:cubicBezTo>
                      <a:cubicBezTo>
                        <a:pt x="209" y="278"/>
                        <a:pt x="0" y="1347"/>
                        <a:pt x="163" y="2142"/>
                      </a:cubicBezTo>
                      <a:cubicBezTo>
                        <a:pt x="188" y="2267"/>
                        <a:pt x="286" y="2324"/>
                        <a:pt x="390" y="2324"/>
                      </a:cubicBezTo>
                      <a:cubicBezTo>
                        <a:pt x="482" y="2324"/>
                        <a:pt x="578" y="2280"/>
                        <a:pt x="633" y="2201"/>
                      </a:cubicBezTo>
                      <a:cubicBezTo>
                        <a:pt x="978" y="1686"/>
                        <a:pt x="1271" y="1132"/>
                        <a:pt x="1317" y="526"/>
                      </a:cubicBezTo>
                      <a:cubicBezTo>
                        <a:pt x="1525" y="408"/>
                        <a:pt x="1467" y="128"/>
                        <a:pt x="1297" y="37"/>
                      </a:cubicBezTo>
                      <a:lnTo>
                        <a:pt x="1297" y="24"/>
                      </a:lnTo>
                      <a:cubicBezTo>
                        <a:pt x="1294" y="9"/>
                        <a:pt x="1280" y="1"/>
                        <a:pt x="1265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7" name="Google Shape;10347;p64"/>
                <p:cNvSpPr/>
                <p:nvPr/>
              </p:nvSpPr>
              <p:spPr>
                <a:xfrm>
                  <a:off x="3223740" y="3628907"/>
                  <a:ext cx="50621" cy="52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" h="2068" extrusionOk="0">
                      <a:moveTo>
                        <a:pt x="544" y="1"/>
                      </a:moveTo>
                      <a:cubicBezTo>
                        <a:pt x="464" y="1"/>
                        <a:pt x="385" y="13"/>
                        <a:pt x="307" y="34"/>
                      </a:cubicBezTo>
                      <a:cubicBezTo>
                        <a:pt x="125" y="86"/>
                        <a:pt x="7" y="262"/>
                        <a:pt x="34" y="451"/>
                      </a:cubicBezTo>
                      <a:cubicBezTo>
                        <a:pt x="14" y="510"/>
                        <a:pt x="7" y="568"/>
                        <a:pt x="7" y="633"/>
                      </a:cubicBezTo>
                      <a:cubicBezTo>
                        <a:pt x="1" y="946"/>
                        <a:pt x="27" y="1311"/>
                        <a:pt x="216" y="1578"/>
                      </a:cubicBezTo>
                      <a:cubicBezTo>
                        <a:pt x="444" y="1891"/>
                        <a:pt x="757" y="1924"/>
                        <a:pt x="1128" y="2035"/>
                      </a:cubicBezTo>
                      <a:cubicBezTo>
                        <a:pt x="1202" y="2057"/>
                        <a:pt x="1275" y="2067"/>
                        <a:pt x="1345" y="2067"/>
                      </a:cubicBezTo>
                      <a:cubicBezTo>
                        <a:pt x="1712" y="2067"/>
                        <a:pt x="2005" y="1784"/>
                        <a:pt x="1885" y="1396"/>
                      </a:cubicBezTo>
                      <a:cubicBezTo>
                        <a:pt x="1754" y="985"/>
                        <a:pt x="1474" y="464"/>
                        <a:pt x="1083" y="190"/>
                      </a:cubicBezTo>
                      <a:cubicBezTo>
                        <a:pt x="992" y="99"/>
                        <a:pt x="874" y="47"/>
                        <a:pt x="744" y="27"/>
                      </a:cubicBezTo>
                      <a:cubicBezTo>
                        <a:pt x="678" y="9"/>
                        <a:pt x="611" y="1"/>
                        <a:pt x="54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8" name="Google Shape;10348;p64"/>
                <p:cNvSpPr/>
                <p:nvPr/>
              </p:nvSpPr>
              <p:spPr>
                <a:xfrm>
                  <a:off x="3223740" y="3684098"/>
                  <a:ext cx="50621" cy="5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" h="2071" extrusionOk="0">
                      <a:moveTo>
                        <a:pt x="536" y="1"/>
                      </a:moveTo>
                      <a:cubicBezTo>
                        <a:pt x="459" y="1"/>
                        <a:pt x="382" y="11"/>
                        <a:pt x="307" y="31"/>
                      </a:cubicBezTo>
                      <a:cubicBezTo>
                        <a:pt x="125" y="83"/>
                        <a:pt x="7" y="266"/>
                        <a:pt x="34" y="455"/>
                      </a:cubicBezTo>
                      <a:cubicBezTo>
                        <a:pt x="14" y="513"/>
                        <a:pt x="7" y="572"/>
                        <a:pt x="7" y="637"/>
                      </a:cubicBezTo>
                      <a:cubicBezTo>
                        <a:pt x="1" y="950"/>
                        <a:pt x="27" y="1322"/>
                        <a:pt x="216" y="1582"/>
                      </a:cubicBezTo>
                      <a:cubicBezTo>
                        <a:pt x="444" y="1895"/>
                        <a:pt x="757" y="1928"/>
                        <a:pt x="1128" y="2039"/>
                      </a:cubicBezTo>
                      <a:cubicBezTo>
                        <a:pt x="1202" y="2061"/>
                        <a:pt x="1275" y="2071"/>
                        <a:pt x="1345" y="2071"/>
                      </a:cubicBezTo>
                      <a:cubicBezTo>
                        <a:pt x="1712" y="2071"/>
                        <a:pt x="2005" y="1788"/>
                        <a:pt x="1885" y="1400"/>
                      </a:cubicBezTo>
                      <a:cubicBezTo>
                        <a:pt x="1754" y="989"/>
                        <a:pt x="1474" y="461"/>
                        <a:pt x="1083" y="188"/>
                      </a:cubicBezTo>
                      <a:cubicBezTo>
                        <a:pt x="992" y="103"/>
                        <a:pt x="874" y="44"/>
                        <a:pt x="744" y="25"/>
                      </a:cubicBezTo>
                      <a:cubicBezTo>
                        <a:pt x="676" y="9"/>
                        <a:pt x="606" y="1"/>
                        <a:pt x="536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9" name="Google Shape;10349;p64"/>
                <p:cNvSpPr/>
                <p:nvPr/>
              </p:nvSpPr>
              <p:spPr>
                <a:xfrm>
                  <a:off x="3223740" y="3739491"/>
                  <a:ext cx="50621" cy="52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" h="2067" extrusionOk="0">
                      <a:moveTo>
                        <a:pt x="544" y="1"/>
                      </a:moveTo>
                      <a:cubicBezTo>
                        <a:pt x="464" y="1"/>
                        <a:pt x="385" y="12"/>
                        <a:pt x="307" y="34"/>
                      </a:cubicBezTo>
                      <a:cubicBezTo>
                        <a:pt x="125" y="86"/>
                        <a:pt x="7" y="262"/>
                        <a:pt x="34" y="451"/>
                      </a:cubicBezTo>
                      <a:cubicBezTo>
                        <a:pt x="14" y="509"/>
                        <a:pt x="7" y="575"/>
                        <a:pt x="7" y="633"/>
                      </a:cubicBezTo>
                      <a:cubicBezTo>
                        <a:pt x="1" y="946"/>
                        <a:pt x="27" y="1318"/>
                        <a:pt x="216" y="1585"/>
                      </a:cubicBezTo>
                      <a:cubicBezTo>
                        <a:pt x="444" y="1898"/>
                        <a:pt x="757" y="1924"/>
                        <a:pt x="1128" y="2034"/>
                      </a:cubicBezTo>
                      <a:cubicBezTo>
                        <a:pt x="1202" y="2056"/>
                        <a:pt x="1275" y="2067"/>
                        <a:pt x="1345" y="2067"/>
                      </a:cubicBezTo>
                      <a:cubicBezTo>
                        <a:pt x="1712" y="2067"/>
                        <a:pt x="2005" y="1785"/>
                        <a:pt x="1885" y="1402"/>
                      </a:cubicBezTo>
                      <a:cubicBezTo>
                        <a:pt x="1754" y="985"/>
                        <a:pt x="1474" y="464"/>
                        <a:pt x="1083" y="190"/>
                      </a:cubicBezTo>
                      <a:cubicBezTo>
                        <a:pt x="992" y="99"/>
                        <a:pt x="874" y="47"/>
                        <a:pt x="744" y="27"/>
                      </a:cubicBezTo>
                      <a:cubicBezTo>
                        <a:pt x="678" y="9"/>
                        <a:pt x="611" y="1"/>
                        <a:pt x="54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0" name="Google Shape;10350;p64"/>
                <p:cNvSpPr/>
                <p:nvPr/>
              </p:nvSpPr>
              <p:spPr>
                <a:xfrm>
                  <a:off x="3280016" y="3629437"/>
                  <a:ext cx="32923" cy="4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" h="1763" extrusionOk="0">
                      <a:moveTo>
                        <a:pt x="827" y="1"/>
                      </a:moveTo>
                      <a:cubicBezTo>
                        <a:pt x="668" y="1"/>
                        <a:pt x="510" y="91"/>
                        <a:pt x="438" y="300"/>
                      </a:cubicBezTo>
                      <a:cubicBezTo>
                        <a:pt x="379" y="476"/>
                        <a:pt x="307" y="645"/>
                        <a:pt x="229" y="801"/>
                      </a:cubicBezTo>
                      <a:cubicBezTo>
                        <a:pt x="99" y="1056"/>
                        <a:pt x="1" y="1297"/>
                        <a:pt x="138" y="1557"/>
                      </a:cubicBezTo>
                      <a:cubicBezTo>
                        <a:pt x="217" y="1704"/>
                        <a:pt x="363" y="1763"/>
                        <a:pt x="513" y="1763"/>
                      </a:cubicBezTo>
                      <a:cubicBezTo>
                        <a:pt x="549" y="1763"/>
                        <a:pt x="585" y="1759"/>
                        <a:pt x="620" y="1753"/>
                      </a:cubicBezTo>
                      <a:cubicBezTo>
                        <a:pt x="1096" y="1668"/>
                        <a:pt x="1187" y="919"/>
                        <a:pt x="1252" y="528"/>
                      </a:cubicBezTo>
                      <a:cubicBezTo>
                        <a:pt x="1303" y="207"/>
                        <a:pt x="1065" y="1"/>
                        <a:pt x="82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1" name="Google Shape;10351;p64"/>
                <p:cNvSpPr/>
                <p:nvPr/>
              </p:nvSpPr>
              <p:spPr>
                <a:xfrm>
                  <a:off x="3284460" y="3672282"/>
                  <a:ext cx="31787" cy="47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1888" extrusionOk="0">
                      <a:moveTo>
                        <a:pt x="986" y="0"/>
                      </a:moveTo>
                      <a:cubicBezTo>
                        <a:pt x="909" y="0"/>
                        <a:pt x="835" y="36"/>
                        <a:pt x="796" y="121"/>
                      </a:cubicBezTo>
                      <a:cubicBezTo>
                        <a:pt x="698" y="343"/>
                        <a:pt x="574" y="551"/>
                        <a:pt x="438" y="747"/>
                      </a:cubicBezTo>
                      <a:cubicBezTo>
                        <a:pt x="307" y="936"/>
                        <a:pt x="125" y="1086"/>
                        <a:pt x="73" y="1314"/>
                      </a:cubicBezTo>
                      <a:cubicBezTo>
                        <a:pt x="1" y="1607"/>
                        <a:pt x="233" y="1888"/>
                        <a:pt x="504" y="1888"/>
                      </a:cubicBezTo>
                      <a:cubicBezTo>
                        <a:pt x="576" y="1888"/>
                        <a:pt x="651" y="1868"/>
                        <a:pt x="724" y="1822"/>
                      </a:cubicBezTo>
                      <a:cubicBezTo>
                        <a:pt x="1207" y="1522"/>
                        <a:pt x="1259" y="760"/>
                        <a:pt x="1259" y="251"/>
                      </a:cubicBezTo>
                      <a:cubicBezTo>
                        <a:pt x="1259" y="104"/>
                        <a:pt x="1117" y="0"/>
                        <a:pt x="986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2" name="Google Shape;10352;p64"/>
                <p:cNvSpPr/>
                <p:nvPr/>
              </p:nvSpPr>
              <p:spPr>
                <a:xfrm>
                  <a:off x="3285141" y="3719823"/>
                  <a:ext cx="39007" cy="45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" h="1788" extrusionOk="0">
                      <a:moveTo>
                        <a:pt x="1258" y="1"/>
                      </a:moveTo>
                      <a:cubicBezTo>
                        <a:pt x="1173" y="1"/>
                        <a:pt x="1083" y="41"/>
                        <a:pt x="1036" y="109"/>
                      </a:cubicBezTo>
                      <a:cubicBezTo>
                        <a:pt x="815" y="421"/>
                        <a:pt x="554" y="695"/>
                        <a:pt x="254" y="923"/>
                      </a:cubicBezTo>
                      <a:cubicBezTo>
                        <a:pt x="0" y="1138"/>
                        <a:pt x="98" y="1562"/>
                        <a:pt x="358" y="1718"/>
                      </a:cubicBezTo>
                      <a:cubicBezTo>
                        <a:pt x="439" y="1766"/>
                        <a:pt x="521" y="1787"/>
                        <a:pt x="601" y="1787"/>
                      </a:cubicBezTo>
                      <a:cubicBezTo>
                        <a:pt x="775" y="1787"/>
                        <a:pt x="938" y="1688"/>
                        <a:pt x="1049" y="1536"/>
                      </a:cubicBezTo>
                      <a:cubicBezTo>
                        <a:pt x="1362" y="1119"/>
                        <a:pt x="1545" y="689"/>
                        <a:pt x="1460" y="167"/>
                      </a:cubicBezTo>
                      <a:cubicBezTo>
                        <a:pt x="1443" y="51"/>
                        <a:pt x="1353" y="1"/>
                        <a:pt x="1258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3" name="Google Shape;10353;p64"/>
                <p:cNvSpPr/>
                <p:nvPr/>
              </p:nvSpPr>
              <p:spPr>
                <a:xfrm>
                  <a:off x="3287439" y="3774535"/>
                  <a:ext cx="34084" cy="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0" h="1490" extrusionOk="0">
                      <a:moveTo>
                        <a:pt x="1147" y="0"/>
                      </a:moveTo>
                      <a:cubicBezTo>
                        <a:pt x="1118" y="0"/>
                        <a:pt x="1087" y="8"/>
                        <a:pt x="1056" y="27"/>
                      </a:cubicBezTo>
                      <a:cubicBezTo>
                        <a:pt x="991" y="73"/>
                        <a:pt x="900" y="86"/>
                        <a:pt x="828" y="125"/>
                      </a:cubicBezTo>
                      <a:cubicBezTo>
                        <a:pt x="733" y="182"/>
                        <a:pt x="651" y="239"/>
                        <a:pt x="569" y="308"/>
                      </a:cubicBezTo>
                      <a:lnTo>
                        <a:pt x="569" y="308"/>
                      </a:lnTo>
                      <a:cubicBezTo>
                        <a:pt x="550" y="322"/>
                        <a:pt x="509" y="353"/>
                        <a:pt x="509" y="353"/>
                      </a:cubicBezTo>
                      <a:cubicBezTo>
                        <a:pt x="470" y="373"/>
                        <a:pt x="430" y="399"/>
                        <a:pt x="391" y="418"/>
                      </a:cubicBezTo>
                      <a:cubicBezTo>
                        <a:pt x="261" y="470"/>
                        <a:pt x="157" y="562"/>
                        <a:pt x="98" y="686"/>
                      </a:cubicBezTo>
                      <a:cubicBezTo>
                        <a:pt x="0" y="855"/>
                        <a:pt x="7" y="1057"/>
                        <a:pt x="98" y="1220"/>
                      </a:cubicBezTo>
                      <a:cubicBezTo>
                        <a:pt x="177" y="1360"/>
                        <a:pt x="354" y="1489"/>
                        <a:pt x="520" y="1489"/>
                      </a:cubicBezTo>
                      <a:cubicBezTo>
                        <a:pt x="531" y="1489"/>
                        <a:pt x="543" y="1488"/>
                        <a:pt x="554" y="1487"/>
                      </a:cubicBezTo>
                      <a:cubicBezTo>
                        <a:pt x="808" y="1455"/>
                        <a:pt x="984" y="1363"/>
                        <a:pt x="1115" y="1135"/>
                      </a:cubicBezTo>
                      <a:cubicBezTo>
                        <a:pt x="1173" y="1037"/>
                        <a:pt x="1219" y="933"/>
                        <a:pt x="1258" y="822"/>
                      </a:cubicBezTo>
                      <a:cubicBezTo>
                        <a:pt x="1304" y="705"/>
                        <a:pt x="1336" y="588"/>
                        <a:pt x="1343" y="464"/>
                      </a:cubicBezTo>
                      <a:cubicBezTo>
                        <a:pt x="1349" y="392"/>
                        <a:pt x="1317" y="288"/>
                        <a:pt x="1330" y="242"/>
                      </a:cubicBezTo>
                      <a:cubicBezTo>
                        <a:pt x="1345" y="123"/>
                        <a:pt x="1258" y="0"/>
                        <a:pt x="1147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4" name="Google Shape;10354;p64"/>
                <p:cNvSpPr/>
                <p:nvPr/>
              </p:nvSpPr>
              <p:spPr>
                <a:xfrm>
                  <a:off x="3275169" y="3828792"/>
                  <a:ext cx="48500" cy="11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" h="4541" extrusionOk="0">
                      <a:moveTo>
                        <a:pt x="894" y="1"/>
                      </a:moveTo>
                      <a:cubicBezTo>
                        <a:pt x="455" y="1"/>
                        <a:pt x="1" y="358"/>
                        <a:pt x="199" y="863"/>
                      </a:cubicBezTo>
                      <a:cubicBezTo>
                        <a:pt x="656" y="2023"/>
                        <a:pt x="695" y="3307"/>
                        <a:pt x="1171" y="4448"/>
                      </a:cubicBezTo>
                      <a:cubicBezTo>
                        <a:pt x="1187" y="4510"/>
                        <a:pt x="1239" y="4541"/>
                        <a:pt x="1292" y="4541"/>
                      </a:cubicBezTo>
                      <a:cubicBezTo>
                        <a:pt x="1345" y="4541"/>
                        <a:pt x="1399" y="4510"/>
                        <a:pt x="1418" y="4448"/>
                      </a:cubicBezTo>
                      <a:cubicBezTo>
                        <a:pt x="1920" y="3236"/>
                        <a:pt x="1881" y="1737"/>
                        <a:pt x="1542" y="492"/>
                      </a:cubicBezTo>
                      <a:cubicBezTo>
                        <a:pt x="1448" y="146"/>
                        <a:pt x="1174" y="1"/>
                        <a:pt x="89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5" name="Google Shape;10355;p64"/>
                <p:cNvSpPr/>
                <p:nvPr/>
              </p:nvSpPr>
              <p:spPr>
                <a:xfrm>
                  <a:off x="3280723" y="3951495"/>
                  <a:ext cx="43602" cy="116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" h="4603" extrusionOk="0">
                      <a:moveTo>
                        <a:pt x="537" y="0"/>
                      </a:moveTo>
                      <a:cubicBezTo>
                        <a:pt x="262" y="0"/>
                        <a:pt x="1" y="235"/>
                        <a:pt x="77" y="592"/>
                      </a:cubicBezTo>
                      <a:cubicBezTo>
                        <a:pt x="227" y="1282"/>
                        <a:pt x="481" y="1895"/>
                        <a:pt x="462" y="2619"/>
                      </a:cubicBezTo>
                      <a:cubicBezTo>
                        <a:pt x="442" y="3212"/>
                        <a:pt x="338" y="3798"/>
                        <a:pt x="442" y="4385"/>
                      </a:cubicBezTo>
                      <a:cubicBezTo>
                        <a:pt x="470" y="4534"/>
                        <a:pt x="591" y="4602"/>
                        <a:pt x="718" y="4602"/>
                      </a:cubicBezTo>
                      <a:cubicBezTo>
                        <a:pt x="829" y="4602"/>
                        <a:pt x="945" y="4551"/>
                        <a:pt x="1009" y="4457"/>
                      </a:cubicBezTo>
                      <a:cubicBezTo>
                        <a:pt x="1726" y="3362"/>
                        <a:pt x="1707" y="1296"/>
                        <a:pt x="944" y="220"/>
                      </a:cubicBezTo>
                      <a:cubicBezTo>
                        <a:pt x="837" y="68"/>
                        <a:pt x="685" y="0"/>
                        <a:pt x="537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6" name="Google Shape;10356;p64"/>
                <p:cNvSpPr/>
                <p:nvPr/>
              </p:nvSpPr>
              <p:spPr>
                <a:xfrm>
                  <a:off x="3232298" y="3867471"/>
                  <a:ext cx="47718" cy="17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0" h="6819" extrusionOk="0">
                      <a:moveTo>
                        <a:pt x="952" y="1"/>
                      </a:moveTo>
                      <a:cubicBezTo>
                        <a:pt x="589" y="1"/>
                        <a:pt x="226" y="240"/>
                        <a:pt x="209" y="720"/>
                      </a:cubicBezTo>
                      <a:cubicBezTo>
                        <a:pt x="144" y="2642"/>
                        <a:pt x="1" y="5119"/>
                        <a:pt x="1278" y="6716"/>
                      </a:cubicBezTo>
                      <a:cubicBezTo>
                        <a:pt x="1336" y="6787"/>
                        <a:pt x="1418" y="6819"/>
                        <a:pt x="1504" y="6819"/>
                      </a:cubicBezTo>
                      <a:cubicBezTo>
                        <a:pt x="1690" y="6819"/>
                        <a:pt x="1889" y="6671"/>
                        <a:pt x="1871" y="6474"/>
                      </a:cubicBezTo>
                      <a:cubicBezTo>
                        <a:pt x="1682" y="4545"/>
                        <a:pt x="1748" y="2649"/>
                        <a:pt x="1689" y="720"/>
                      </a:cubicBezTo>
                      <a:cubicBezTo>
                        <a:pt x="1676" y="240"/>
                        <a:pt x="1314" y="1"/>
                        <a:pt x="95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7" name="Google Shape;10357;p64"/>
                <p:cNvSpPr/>
                <p:nvPr/>
              </p:nvSpPr>
              <p:spPr>
                <a:xfrm>
                  <a:off x="3147063" y="4072304"/>
                  <a:ext cx="31307" cy="181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" h="7200" extrusionOk="0">
                      <a:moveTo>
                        <a:pt x="599" y="0"/>
                      </a:moveTo>
                      <a:cubicBezTo>
                        <a:pt x="536" y="0"/>
                        <a:pt x="468" y="52"/>
                        <a:pt x="464" y="121"/>
                      </a:cubicBezTo>
                      <a:cubicBezTo>
                        <a:pt x="444" y="1184"/>
                        <a:pt x="457" y="2226"/>
                        <a:pt x="359" y="3276"/>
                      </a:cubicBezTo>
                      <a:cubicBezTo>
                        <a:pt x="261" y="4429"/>
                        <a:pt x="1" y="5596"/>
                        <a:pt x="33" y="6750"/>
                      </a:cubicBezTo>
                      <a:cubicBezTo>
                        <a:pt x="46" y="7054"/>
                        <a:pt x="255" y="7199"/>
                        <a:pt x="471" y="7199"/>
                      </a:cubicBezTo>
                      <a:cubicBezTo>
                        <a:pt x="696" y="7199"/>
                        <a:pt x="929" y="7044"/>
                        <a:pt x="965" y="6750"/>
                      </a:cubicBezTo>
                      <a:cubicBezTo>
                        <a:pt x="1109" y="5609"/>
                        <a:pt x="1148" y="4429"/>
                        <a:pt x="1193" y="3276"/>
                      </a:cubicBezTo>
                      <a:cubicBezTo>
                        <a:pt x="1239" y="2181"/>
                        <a:pt x="1161" y="1073"/>
                        <a:pt x="692" y="63"/>
                      </a:cubicBezTo>
                      <a:cubicBezTo>
                        <a:pt x="672" y="19"/>
                        <a:pt x="636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8" name="Google Shape;10358;p64"/>
                <p:cNvSpPr/>
                <p:nvPr/>
              </p:nvSpPr>
              <p:spPr>
                <a:xfrm>
                  <a:off x="3113989" y="4102121"/>
                  <a:ext cx="40093" cy="12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" h="4792" extrusionOk="0">
                      <a:moveTo>
                        <a:pt x="850" y="0"/>
                      </a:moveTo>
                      <a:cubicBezTo>
                        <a:pt x="683" y="0"/>
                        <a:pt x="514" y="82"/>
                        <a:pt x="398" y="276"/>
                      </a:cubicBezTo>
                      <a:cubicBezTo>
                        <a:pt x="1" y="941"/>
                        <a:pt x="27" y="1873"/>
                        <a:pt x="59" y="2616"/>
                      </a:cubicBezTo>
                      <a:cubicBezTo>
                        <a:pt x="85" y="3164"/>
                        <a:pt x="40" y="4376"/>
                        <a:pt x="509" y="4747"/>
                      </a:cubicBezTo>
                      <a:cubicBezTo>
                        <a:pt x="542" y="4777"/>
                        <a:pt x="582" y="4791"/>
                        <a:pt x="623" y="4791"/>
                      </a:cubicBezTo>
                      <a:cubicBezTo>
                        <a:pt x="664" y="4791"/>
                        <a:pt x="705" y="4777"/>
                        <a:pt x="737" y="4747"/>
                      </a:cubicBezTo>
                      <a:cubicBezTo>
                        <a:pt x="1154" y="4402"/>
                        <a:pt x="998" y="3574"/>
                        <a:pt x="998" y="3098"/>
                      </a:cubicBezTo>
                      <a:cubicBezTo>
                        <a:pt x="998" y="2297"/>
                        <a:pt x="991" y="1560"/>
                        <a:pt x="1363" y="837"/>
                      </a:cubicBezTo>
                      <a:cubicBezTo>
                        <a:pt x="1587" y="397"/>
                        <a:pt x="1221" y="0"/>
                        <a:pt x="85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9" name="Google Shape;10359;p64"/>
                <p:cNvSpPr/>
                <p:nvPr/>
              </p:nvSpPr>
              <p:spPr>
                <a:xfrm>
                  <a:off x="3253052" y="4072304"/>
                  <a:ext cx="31282" cy="181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7200" extrusionOk="0">
                      <a:moveTo>
                        <a:pt x="642" y="0"/>
                      </a:moveTo>
                      <a:cubicBezTo>
                        <a:pt x="604" y="0"/>
                        <a:pt x="567" y="19"/>
                        <a:pt x="548" y="63"/>
                      </a:cubicBezTo>
                      <a:cubicBezTo>
                        <a:pt x="85" y="1073"/>
                        <a:pt x="0" y="2181"/>
                        <a:pt x="46" y="3276"/>
                      </a:cubicBezTo>
                      <a:cubicBezTo>
                        <a:pt x="91" y="4429"/>
                        <a:pt x="130" y="5609"/>
                        <a:pt x="274" y="6750"/>
                      </a:cubicBezTo>
                      <a:cubicBezTo>
                        <a:pt x="314" y="7044"/>
                        <a:pt x="549" y="7199"/>
                        <a:pt x="773" y="7199"/>
                      </a:cubicBezTo>
                      <a:cubicBezTo>
                        <a:pt x="990" y="7199"/>
                        <a:pt x="1196" y="7054"/>
                        <a:pt x="1206" y="6750"/>
                      </a:cubicBezTo>
                      <a:cubicBezTo>
                        <a:pt x="1238" y="5596"/>
                        <a:pt x="984" y="4429"/>
                        <a:pt x="880" y="3276"/>
                      </a:cubicBezTo>
                      <a:cubicBezTo>
                        <a:pt x="789" y="2226"/>
                        <a:pt x="795" y="1184"/>
                        <a:pt x="776" y="121"/>
                      </a:cubicBezTo>
                      <a:cubicBezTo>
                        <a:pt x="776" y="52"/>
                        <a:pt x="707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0" name="Google Shape;10360;p64"/>
                <p:cNvSpPr/>
                <p:nvPr/>
              </p:nvSpPr>
              <p:spPr>
                <a:xfrm>
                  <a:off x="3277491" y="4102121"/>
                  <a:ext cx="40068" cy="12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" h="4792" extrusionOk="0">
                      <a:moveTo>
                        <a:pt x="737" y="0"/>
                      </a:moveTo>
                      <a:cubicBezTo>
                        <a:pt x="366" y="0"/>
                        <a:pt x="0" y="397"/>
                        <a:pt x="225" y="837"/>
                      </a:cubicBezTo>
                      <a:cubicBezTo>
                        <a:pt x="596" y="1560"/>
                        <a:pt x="590" y="2297"/>
                        <a:pt x="590" y="3098"/>
                      </a:cubicBezTo>
                      <a:cubicBezTo>
                        <a:pt x="590" y="3574"/>
                        <a:pt x="433" y="4402"/>
                        <a:pt x="844" y="4747"/>
                      </a:cubicBezTo>
                      <a:cubicBezTo>
                        <a:pt x="877" y="4777"/>
                        <a:pt x="917" y="4791"/>
                        <a:pt x="958" y="4791"/>
                      </a:cubicBezTo>
                      <a:cubicBezTo>
                        <a:pt x="999" y="4791"/>
                        <a:pt x="1039" y="4777"/>
                        <a:pt x="1072" y="4747"/>
                      </a:cubicBezTo>
                      <a:cubicBezTo>
                        <a:pt x="1541" y="4376"/>
                        <a:pt x="1496" y="3164"/>
                        <a:pt x="1522" y="2616"/>
                      </a:cubicBezTo>
                      <a:cubicBezTo>
                        <a:pt x="1554" y="1873"/>
                        <a:pt x="1587" y="941"/>
                        <a:pt x="1189" y="276"/>
                      </a:cubicBezTo>
                      <a:cubicBezTo>
                        <a:pt x="1074" y="82"/>
                        <a:pt x="905" y="0"/>
                        <a:pt x="737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1" name="Google Shape;10361;p64"/>
                <p:cNvSpPr/>
                <p:nvPr/>
              </p:nvSpPr>
              <p:spPr>
                <a:xfrm>
                  <a:off x="3097199" y="3168065"/>
                  <a:ext cx="106494" cy="74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8" h="2965" extrusionOk="0">
                      <a:moveTo>
                        <a:pt x="2117" y="1"/>
                      </a:moveTo>
                      <a:cubicBezTo>
                        <a:pt x="1413" y="1"/>
                        <a:pt x="712" y="474"/>
                        <a:pt x="444" y="1107"/>
                      </a:cubicBezTo>
                      <a:cubicBezTo>
                        <a:pt x="236" y="1602"/>
                        <a:pt x="86" y="2117"/>
                        <a:pt x="1" y="2651"/>
                      </a:cubicBezTo>
                      <a:cubicBezTo>
                        <a:pt x="451" y="2188"/>
                        <a:pt x="1070" y="1921"/>
                        <a:pt x="1715" y="1921"/>
                      </a:cubicBezTo>
                      <a:cubicBezTo>
                        <a:pt x="2504" y="1928"/>
                        <a:pt x="3240" y="2312"/>
                        <a:pt x="3683" y="2964"/>
                      </a:cubicBezTo>
                      <a:cubicBezTo>
                        <a:pt x="3729" y="2847"/>
                        <a:pt x="3775" y="2729"/>
                        <a:pt x="3833" y="2619"/>
                      </a:cubicBezTo>
                      <a:cubicBezTo>
                        <a:pt x="4218" y="1830"/>
                        <a:pt x="3898" y="989"/>
                        <a:pt x="3305" y="422"/>
                      </a:cubicBezTo>
                      <a:cubicBezTo>
                        <a:pt x="3058" y="188"/>
                        <a:pt x="2738" y="96"/>
                        <a:pt x="2419" y="31"/>
                      </a:cubicBezTo>
                      <a:cubicBezTo>
                        <a:pt x="2319" y="11"/>
                        <a:pt x="2218" y="1"/>
                        <a:pt x="211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2" name="Google Shape;10362;p64"/>
                <p:cNvSpPr/>
                <p:nvPr/>
              </p:nvSpPr>
              <p:spPr>
                <a:xfrm>
                  <a:off x="3104117" y="3314955"/>
                  <a:ext cx="103868" cy="80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3208" extrusionOk="0">
                      <a:moveTo>
                        <a:pt x="3312" y="1"/>
                      </a:moveTo>
                      <a:cubicBezTo>
                        <a:pt x="2855" y="574"/>
                        <a:pt x="2165" y="907"/>
                        <a:pt x="1435" y="913"/>
                      </a:cubicBezTo>
                      <a:cubicBezTo>
                        <a:pt x="920" y="907"/>
                        <a:pt x="411" y="737"/>
                        <a:pt x="1" y="424"/>
                      </a:cubicBezTo>
                      <a:lnTo>
                        <a:pt x="1" y="424"/>
                      </a:lnTo>
                      <a:cubicBezTo>
                        <a:pt x="397" y="1681"/>
                        <a:pt x="1622" y="3208"/>
                        <a:pt x="3011" y="3208"/>
                      </a:cubicBezTo>
                      <a:cubicBezTo>
                        <a:pt x="3085" y="3208"/>
                        <a:pt x="3159" y="3203"/>
                        <a:pt x="3233" y="3194"/>
                      </a:cubicBezTo>
                      <a:cubicBezTo>
                        <a:pt x="3690" y="3142"/>
                        <a:pt x="4113" y="2686"/>
                        <a:pt x="4015" y="2210"/>
                      </a:cubicBezTo>
                      <a:cubicBezTo>
                        <a:pt x="3853" y="1428"/>
                        <a:pt x="3488" y="763"/>
                        <a:pt x="331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3" name="Google Shape;10363;p64"/>
                <p:cNvSpPr/>
                <p:nvPr/>
              </p:nvSpPr>
              <p:spPr>
                <a:xfrm>
                  <a:off x="3097199" y="3249967"/>
                  <a:ext cx="70617" cy="70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2790" fill="none" extrusionOk="0">
                      <a:moveTo>
                        <a:pt x="2797" y="1193"/>
                      </a:moveTo>
                      <a:cubicBezTo>
                        <a:pt x="2797" y="2255"/>
                        <a:pt x="1513" y="2790"/>
                        <a:pt x="757" y="2040"/>
                      </a:cubicBezTo>
                      <a:cubicBezTo>
                        <a:pt x="1" y="1291"/>
                        <a:pt x="535" y="0"/>
                        <a:pt x="1604" y="0"/>
                      </a:cubicBezTo>
                      <a:cubicBezTo>
                        <a:pt x="2256" y="0"/>
                        <a:pt x="2790" y="535"/>
                        <a:pt x="2797" y="1193"/>
                      </a:cubicBezTo>
                      <a:close/>
                    </a:path>
                  </a:pathLst>
                </a:custGeom>
                <a:noFill/>
                <a:ln w="10275" cap="flat" cmpd="sng">
                  <a:solidFill>
                    <a:srgbClr val="445D73"/>
                  </a:solidFill>
                  <a:prstDash val="solid"/>
                  <a:miter lim="651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4" name="Google Shape;10364;p64"/>
                <p:cNvSpPr/>
                <p:nvPr/>
              </p:nvSpPr>
              <p:spPr>
                <a:xfrm>
                  <a:off x="3227527" y="3168065"/>
                  <a:ext cx="106342" cy="74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2" h="2965" extrusionOk="0">
                      <a:moveTo>
                        <a:pt x="2102" y="1"/>
                      </a:moveTo>
                      <a:cubicBezTo>
                        <a:pt x="2001" y="1"/>
                        <a:pt x="1900" y="11"/>
                        <a:pt x="1800" y="31"/>
                      </a:cubicBezTo>
                      <a:cubicBezTo>
                        <a:pt x="1474" y="96"/>
                        <a:pt x="1154" y="188"/>
                        <a:pt x="913" y="422"/>
                      </a:cubicBezTo>
                      <a:cubicBezTo>
                        <a:pt x="320" y="989"/>
                        <a:pt x="1" y="1830"/>
                        <a:pt x="385" y="2619"/>
                      </a:cubicBezTo>
                      <a:cubicBezTo>
                        <a:pt x="438" y="2729"/>
                        <a:pt x="490" y="2847"/>
                        <a:pt x="529" y="2964"/>
                      </a:cubicBezTo>
                      <a:cubicBezTo>
                        <a:pt x="978" y="2312"/>
                        <a:pt x="1715" y="1928"/>
                        <a:pt x="2504" y="1921"/>
                      </a:cubicBezTo>
                      <a:cubicBezTo>
                        <a:pt x="3142" y="1921"/>
                        <a:pt x="3761" y="2188"/>
                        <a:pt x="4211" y="2651"/>
                      </a:cubicBezTo>
                      <a:cubicBezTo>
                        <a:pt x="4126" y="2117"/>
                        <a:pt x="3983" y="1602"/>
                        <a:pt x="3775" y="1107"/>
                      </a:cubicBezTo>
                      <a:cubicBezTo>
                        <a:pt x="3501" y="474"/>
                        <a:pt x="2804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5" name="Google Shape;10365;p64"/>
                <p:cNvSpPr/>
                <p:nvPr/>
              </p:nvSpPr>
              <p:spPr>
                <a:xfrm>
                  <a:off x="3223083" y="3314955"/>
                  <a:ext cx="103868" cy="80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3208" extrusionOk="0">
                      <a:moveTo>
                        <a:pt x="809" y="1"/>
                      </a:moveTo>
                      <a:cubicBezTo>
                        <a:pt x="627" y="763"/>
                        <a:pt x="262" y="1428"/>
                        <a:pt x="99" y="2210"/>
                      </a:cubicBezTo>
                      <a:cubicBezTo>
                        <a:pt x="1" y="2686"/>
                        <a:pt x="425" y="3142"/>
                        <a:pt x="881" y="3194"/>
                      </a:cubicBezTo>
                      <a:cubicBezTo>
                        <a:pt x="955" y="3203"/>
                        <a:pt x="1030" y="3208"/>
                        <a:pt x="1103" y="3208"/>
                      </a:cubicBezTo>
                      <a:cubicBezTo>
                        <a:pt x="2493" y="3208"/>
                        <a:pt x="3717" y="1681"/>
                        <a:pt x="4113" y="424"/>
                      </a:cubicBezTo>
                      <a:lnTo>
                        <a:pt x="4113" y="424"/>
                      </a:lnTo>
                      <a:cubicBezTo>
                        <a:pt x="3703" y="737"/>
                        <a:pt x="3194" y="907"/>
                        <a:pt x="2680" y="913"/>
                      </a:cubicBezTo>
                      <a:cubicBezTo>
                        <a:pt x="1950" y="907"/>
                        <a:pt x="1259" y="574"/>
                        <a:pt x="80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6" name="Google Shape;10366;p64"/>
                <p:cNvSpPr/>
                <p:nvPr/>
              </p:nvSpPr>
              <p:spPr>
                <a:xfrm>
                  <a:off x="3263252" y="3249967"/>
                  <a:ext cx="70617" cy="70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2790" fill="none" extrusionOk="0">
                      <a:moveTo>
                        <a:pt x="7" y="1193"/>
                      </a:moveTo>
                      <a:cubicBezTo>
                        <a:pt x="0" y="2255"/>
                        <a:pt x="1284" y="2790"/>
                        <a:pt x="2040" y="2040"/>
                      </a:cubicBezTo>
                      <a:cubicBezTo>
                        <a:pt x="2796" y="1291"/>
                        <a:pt x="2262" y="0"/>
                        <a:pt x="1199" y="0"/>
                      </a:cubicBezTo>
                      <a:cubicBezTo>
                        <a:pt x="541" y="0"/>
                        <a:pt x="7" y="535"/>
                        <a:pt x="7" y="1193"/>
                      </a:cubicBezTo>
                      <a:close/>
                    </a:path>
                  </a:pathLst>
                </a:custGeom>
                <a:noFill/>
                <a:ln w="10275" cap="flat" cmpd="sng">
                  <a:solidFill>
                    <a:srgbClr val="445D73"/>
                  </a:solidFill>
                  <a:prstDash val="solid"/>
                  <a:miter lim="651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367" name="Google Shape;10367;p64"/>
          <p:cNvGrpSpPr/>
          <p:nvPr/>
        </p:nvGrpSpPr>
        <p:grpSpPr>
          <a:xfrm>
            <a:off x="3928852" y="3064707"/>
            <a:ext cx="550799" cy="1310497"/>
            <a:chOff x="3928852" y="3050537"/>
            <a:chExt cx="550799" cy="1310497"/>
          </a:xfrm>
        </p:grpSpPr>
        <p:sp>
          <p:nvSpPr>
            <p:cNvPr id="10368" name="Google Shape;10368;p64"/>
            <p:cNvSpPr/>
            <p:nvPr/>
          </p:nvSpPr>
          <p:spPr>
            <a:xfrm>
              <a:off x="3977731" y="4311978"/>
              <a:ext cx="453041" cy="49056"/>
            </a:xfrm>
            <a:custGeom>
              <a:avLst/>
              <a:gdLst/>
              <a:ahLst/>
              <a:cxnLst/>
              <a:rect l="l" t="t" r="r" b="b"/>
              <a:pathLst>
                <a:path w="17944" h="1943" extrusionOk="0">
                  <a:moveTo>
                    <a:pt x="8969" y="0"/>
                  </a:moveTo>
                  <a:cubicBezTo>
                    <a:pt x="4015" y="0"/>
                    <a:pt x="0" y="437"/>
                    <a:pt x="0" y="972"/>
                  </a:cubicBezTo>
                  <a:cubicBezTo>
                    <a:pt x="0" y="1506"/>
                    <a:pt x="4015" y="1943"/>
                    <a:pt x="8969" y="1943"/>
                  </a:cubicBezTo>
                  <a:cubicBezTo>
                    <a:pt x="13929" y="1943"/>
                    <a:pt x="17943" y="1506"/>
                    <a:pt x="17943" y="972"/>
                  </a:cubicBezTo>
                  <a:cubicBezTo>
                    <a:pt x="17943" y="437"/>
                    <a:pt x="13929" y="0"/>
                    <a:pt x="8969" y="0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69" name="Google Shape;10369;p64"/>
            <p:cNvGrpSpPr/>
            <p:nvPr/>
          </p:nvGrpSpPr>
          <p:grpSpPr>
            <a:xfrm>
              <a:off x="3928852" y="3050537"/>
              <a:ext cx="550799" cy="1278256"/>
              <a:chOff x="3928852" y="3050537"/>
              <a:chExt cx="550799" cy="1278256"/>
            </a:xfrm>
          </p:grpSpPr>
          <p:sp>
            <p:nvSpPr>
              <p:cNvPr id="10370" name="Google Shape;10370;p64"/>
              <p:cNvSpPr/>
              <p:nvPr/>
            </p:nvSpPr>
            <p:spPr>
              <a:xfrm>
                <a:off x="3928852" y="3050537"/>
                <a:ext cx="550799" cy="1278256"/>
              </a:xfrm>
              <a:custGeom>
                <a:avLst/>
                <a:gdLst/>
                <a:ahLst/>
                <a:cxnLst/>
                <a:rect l="l" t="t" r="r" b="b"/>
                <a:pathLst>
                  <a:path w="21816" h="50629" extrusionOk="0">
                    <a:moveTo>
                      <a:pt x="3781" y="7802"/>
                    </a:moveTo>
                    <a:lnTo>
                      <a:pt x="3781" y="7834"/>
                    </a:lnTo>
                    <a:lnTo>
                      <a:pt x="3755" y="7834"/>
                    </a:lnTo>
                    <a:lnTo>
                      <a:pt x="3781" y="7802"/>
                    </a:lnTo>
                    <a:close/>
                    <a:moveTo>
                      <a:pt x="10690" y="0"/>
                    </a:moveTo>
                    <a:cubicBezTo>
                      <a:pt x="6753" y="0"/>
                      <a:pt x="3559" y="3187"/>
                      <a:pt x="3559" y="7130"/>
                    </a:cubicBezTo>
                    <a:cubicBezTo>
                      <a:pt x="3559" y="7365"/>
                      <a:pt x="3579" y="7600"/>
                      <a:pt x="3605" y="7834"/>
                    </a:cubicBezTo>
                    <a:cubicBezTo>
                      <a:pt x="2973" y="7906"/>
                      <a:pt x="2549" y="8512"/>
                      <a:pt x="2699" y="9131"/>
                    </a:cubicBezTo>
                    <a:cubicBezTo>
                      <a:pt x="2821" y="9609"/>
                      <a:pt x="3252" y="9920"/>
                      <a:pt x="3713" y="9920"/>
                    </a:cubicBezTo>
                    <a:cubicBezTo>
                      <a:pt x="3844" y="9920"/>
                      <a:pt x="3977" y="9895"/>
                      <a:pt x="4107" y="9842"/>
                    </a:cubicBezTo>
                    <a:cubicBezTo>
                      <a:pt x="4837" y="12044"/>
                      <a:pt x="6688" y="13804"/>
                      <a:pt x="8754" y="14560"/>
                    </a:cubicBezTo>
                    <a:cubicBezTo>
                      <a:pt x="8793" y="14573"/>
                      <a:pt x="8884" y="14593"/>
                      <a:pt x="8884" y="14606"/>
                    </a:cubicBezTo>
                    <a:lnTo>
                      <a:pt x="8884" y="16620"/>
                    </a:lnTo>
                    <a:lnTo>
                      <a:pt x="5651" y="16620"/>
                    </a:lnTo>
                    <a:cubicBezTo>
                      <a:pt x="5651" y="16620"/>
                      <a:pt x="5638" y="16685"/>
                      <a:pt x="5625" y="16698"/>
                    </a:cubicBezTo>
                    <a:cubicBezTo>
                      <a:pt x="5045" y="16705"/>
                      <a:pt x="4537" y="17076"/>
                      <a:pt x="4361" y="17623"/>
                    </a:cubicBezTo>
                    <a:lnTo>
                      <a:pt x="216" y="33239"/>
                    </a:lnTo>
                    <a:cubicBezTo>
                      <a:pt x="1" y="33872"/>
                      <a:pt x="294" y="34563"/>
                      <a:pt x="900" y="34849"/>
                    </a:cubicBezTo>
                    <a:cubicBezTo>
                      <a:pt x="1081" y="34936"/>
                      <a:pt x="1274" y="34977"/>
                      <a:pt x="1464" y="34977"/>
                    </a:cubicBezTo>
                    <a:cubicBezTo>
                      <a:pt x="1903" y="34977"/>
                      <a:pt x="2330" y="34756"/>
                      <a:pt x="2575" y="34360"/>
                    </a:cubicBezTo>
                    <a:cubicBezTo>
                      <a:pt x="2621" y="34387"/>
                      <a:pt x="2666" y="34413"/>
                      <a:pt x="2719" y="34419"/>
                    </a:cubicBezTo>
                    <a:cubicBezTo>
                      <a:pt x="2750" y="34427"/>
                      <a:pt x="2782" y="34430"/>
                      <a:pt x="2813" y="34430"/>
                    </a:cubicBezTo>
                    <a:cubicBezTo>
                      <a:pt x="2999" y="34430"/>
                      <a:pt x="3163" y="34303"/>
                      <a:pt x="3207" y="34119"/>
                    </a:cubicBezTo>
                    <a:lnTo>
                      <a:pt x="3559" y="32542"/>
                    </a:lnTo>
                    <a:cubicBezTo>
                      <a:pt x="3605" y="32347"/>
                      <a:pt x="3481" y="32040"/>
                      <a:pt x="3299" y="31949"/>
                    </a:cubicBezTo>
                    <a:lnTo>
                      <a:pt x="6336" y="20954"/>
                    </a:lnTo>
                    <a:cubicBezTo>
                      <a:pt x="6336" y="22844"/>
                      <a:pt x="6381" y="26507"/>
                      <a:pt x="6453" y="30567"/>
                    </a:cubicBezTo>
                    <a:lnTo>
                      <a:pt x="6401" y="30567"/>
                    </a:lnTo>
                    <a:lnTo>
                      <a:pt x="6466" y="32360"/>
                    </a:lnTo>
                    <a:lnTo>
                      <a:pt x="6486" y="32360"/>
                    </a:lnTo>
                    <a:cubicBezTo>
                      <a:pt x="6623" y="40194"/>
                      <a:pt x="6805" y="48732"/>
                      <a:pt x="6805" y="48732"/>
                    </a:cubicBezTo>
                    <a:cubicBezTo>
                      <a:pt x="6805" y="48732"/>
                      <a:pt x="4517" y="49090"/>
                      <a:pt x="4517" y="50622"/>
                    </a:cubicBezTo>
                    <a:lnTo>
                      <a:pt x="8936" y="50622"/>
                    </a:lnTo>
                    <a:lnTo>
                      <a:pt x="10631" y="33435"/>
                    </a:lnTo>
                    <a:lnTo>
                      <a:pt x="10670" y="33461"/>
                    </a:lnTo>
                    <a:lnTo>
                      <a:pt x="11035" y="33461"/>
                    </a:lnTo>
                    <a:lnTo>
                      <a:pt x="11035" y="33455"/>
                    </a:lnTo>
                    <a:lnTo>
                      <a:pt x="12893" y="50628"/>
                    </a:lnTo>
                    <a:lnTo>
                      <a:pt x="17311" y="50628"/>
                    </a:lnTo>
                    <a:cubicBezTo>
                      <a:pt x="17311" y="49097"/>
                      <a:pt x="15030" y="48738"/>
                      <a:pt x="15030" y="48738"/>
                    </a:cubicBezTo>
                    <a:cubicBezTo>
                      <a:pt x="15030" y="48738"/>
                      <a:pt x="15193" y="40102"/>
                      <a:pt x="15324" y="32216"/>
                    </a:cubicBezTo>
                    <a:cubicBezTo>
                      <a:pt x="15330" y="31897"/>
                      <a:pt x="15356" y="30574"/>
                      <a:pt x="15356" y="30574"/>
                    </a:cubicBezTo>
                    <a:lnTo>
                      <a:pt x="15343" y="30574"/>
                    </a:lnTo>
                    <a:cubicBezTo>
                      <a:pt x="15408" y="26481"/>
                      <a:pt x="15454" y="22785"/>
                      <a:pt x="15454" y="20863"/>
                    </a:cubicBezTo>
                    <a:lnTo>
                      <a:pt x="18511" y="31929"/>
                    </a:lnTo>
                    <a:cubicBezTo>
                      <a:pt x="18302" y="31995"/>
                      <a:pt x="18159" y="32334"/>
                      <a:pt x="18204" y="32542"/>
                    </a:cubicBezTo>
                    <a:lnTo>
                      <a:pt x="18563" y="34119"/>
                    </a:lnTo>
                    <a:cubicBezTo>
                      <a:pt x="18606" y="34317"/>
                      <a:pt x="18779" y="34435"/>
                      <a:pt x="18957" y="34435"/>
                    </a:cubicBezTo>
                    <a:cubicBezTo>
                      <a:pt x="19049" y="34435"/>
                      <a:pt x="19143" y="34403"/>
                      <a:pt x="19221" y="34334"/>
                    </a:cubicBezTo>
                    <a:cubicBezTo>
                      <a:pt x="19463" y="34749"/>
                      <a:pt x="19903" y="34984"/>
                      <a:pt x="20357" y="34984"/>
                    </a:cubicBezTo>
                    <a:cubicBezTo>
                      <a:pt x="20538" y="34984"/>
                      <a:pt x="20722" y="34947"/>
                      <a:pt x="20896" y="34869"/>
                    </a:cubicBezTo>
                    <a:cubicBezTo>
                      <a:pt x="21509" y="34589"/>
                      <a:pt x="21815" y="33891"/>
                      <a:pt x="21600" y="33252"/>
                    </a:cubicBezTo>
                    <a:lnTo>
                      <a:pt x="21600" y="33246"/>
                    </a:lnTo>
                    <a:lnTo>
                      <a:pt x="17292" y="17663"/>
                    </a:lnTo>
                    <a:cubicBezTo>
                      <a:pt x="17116" y="17141"/>
                      <a:pt x="16653" y="16744"/>
                      <a:pt x="16138" y="16705"/>
                    </a:cubicBezTo>
                    <a:cubicBezTo>
                      <a:pt x="16125" y="16691"/>
                      <a:pt x="16112" y="16626"/>
                      <a:pt x="16112" y="16626"/>
                    </a:cubicBezTo>
                    <a:lnTo>
                      <a:pt x="12625" y="16626"/>
                    </a:lnTo>
                    <a:lnTo>
                      <a:pt x="12625" y="14704"/>
                    </a:lnTo>
                    <a:cubicBezTo>
                      <a:pt x="12625" y="14704"/>
                      <a:pt x="12651" y="14697"/>
                      <a:pt x="12658" y="14691"/>
                    </a:cubicBezTo>
                    <a:lnTo>
                      <a:pt x="12704" y="14678"/>
                    </a:lnTo>
                    <a:cubicBezTo>
                      <a:pt x="14900" y="14013"/>
                      <a:pt x="16914" y="12194"/>
                      <a:pt x="17696" y="9887"/>
                    </a:cubicBezTo>
                    <a:cubicBezTo>
                      <a:pt x="17774" y="9907"/>
                      <a:pt x="17859" y="9920"/>
                      <a:pt x="17944" y="9920"/>
                    </a:cubicBezTo>
                    <a:cubicBezTo>
                      <a:pt x="17948" y="9920"/>
                      <a:pt x="17952" y="9920"/>
                      <a:pt x="17956" y="9920"/>
                    </a:cubicBezTo>
                    <a:cubicBezTo>
                      <a:pt x="18511" y="9920"/>
                      <a:pt x="18967" y="9485"/>
                      <a:pt x="18999" y="8929"/>
                    </a:cubicBezTo>
                    <a:cubicBezTo>
                      <a:pt x="19032" y="8375"/>
                      <a:pt x="18615" y="7893"/>
                      <a:pt x="18061" y="7834"/>
                    </a:cubicBezTo>
                    <a:lnTo>
                      <a:pt x="18061" y="7828"/>
                    </a:lnTo>
                    <a:cubicBezTo>
                      <a:pt x="18061" y="7815"/>
                      <a:pt x="18048" y="7802"/>
                      <a:pt x="18048" y="7789"/>
                    </a:cubicBezTo>
                    <a:cubicBezTo>
                      <a:pt x="18041" y="6061"/>
                      <a:pt x="17637" y="4295"/>
                      <a:pt x="16692" y="2992"/>
                    </a:cubicBezTo>
                    <a:cubicBezTo>
                      <a:pt x="17657" y="2464"/>
                      <a:pt x="17774" y="1786"/>
                      <a:pt x="18159" y="1147"/>
                    </a:cubicBezTo>
                    <a:lnTo>
                      <a:pt x="18159" y="1147"/>
                    </a:lnTo>
                    <a:cubicBezTo>
                      <a:pt x="17949" y="1170"/>
                      <a:pt x="17739" y="1181"/>
                      <a:pt x="17527" y="1181"/>
                    </a:cubicBezTo>
                    <a:cubicBezTo>
                      <a:pt x="15283" y="1181"/>
                      <a:pt x="12905" y="0"/>
                      <a:pt x="10690" y="0"/>
                    </a:cubicBez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71" name="Google Shape;10371;p64"/>
              <p:cNvGrpSpPr/>
              <p:nvPr/>
            </p:nvGrpSpPr>
            <p:grpSpPr>
              <a:xfrm>
                <a:off x="4097202" y="3317252"/>
                <a:ext cx="209832" cy="593417"/>
                <a:chOff x="4097202" y="3317252"/>
                <a:chExt cx="209832" cy="593417"/>
              </a:xfrm>
            </p:grpSpPr>
            <p:grpSp>
              <p:nvGrpSpPr>
                <p:cNvPr id="10372" name="Google Shape;10372;p64"/>
                <p:cNvGrpSpPr/>
                <p:nvPr/>
              </p:nvGrpSpPr>
              <p:grpSpPr>
                <a:xfrm>
                  <a:off x="4155271" y="3317252"/>
                  <a:ext cx="96622" cy="294739"/>
                  <a:chOff x="4155271" y="3317252"/>
                  <a:chExt cx="96622" cy="294739"/>
                </a:xfrm>
              </p:grpSpPr>
              <p:sp>
                <p:nvSpPr>
                  <p:cNvPr id="10373" name="Google Shape;10373;p64"/>
                  <p:cNvSpPr/>
                  <p:nvPr/>
                </p:nvSpPr>
                <p:spPr>
                  <a:xfrm>
                    <a:off x="4191804" y="3350175"/>
                    <a:ext cx="21435" cy="261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" h="10370" extrusionOk="0">
                        <a:moveTo>
                          <a:pt x="1" y="0"/>
                        </a:moveTo>
                        <a:lnTo>
                          <a:pt x="1" y="10370"/>
                        </a:lnTo>
                        <a:lnTo>
                          <a:pt x="848" y="10370"/>
                        </a:lnTo>
                        <a:lnTo>
                          <a:pt x="848" y="0"/>
                        </a:lnTo>
                        <a:close/>
                      </a:path>
                    </a:pathLst>
                  </a:custGeom>
                  <a:solidFill>
                    <a:srgbClr val="D4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74" name="Google Shape;10374;p64"/>
                  <p:cNvSpPr/>
                  <p:nvPr/>
                </p:nvSpPr>
                <p:spPr>
                  <a:xfrm>
                    <a:off x="4155271" y="3317252"/>
                    <a:ext cx="96622" cy="60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" h="2380" extrusionOk="0">
                        <a:moveTo>
                          <a:pt x="1911" y="1"/>
                        </a:moveTo>
                        <a:cubicBezTo>
                          <a:pt x="855" y="1"/>
                          <a:pt x="1" y="535"/>
                          <a:pt x="1" y="1194"/>
                        </a:cubicBezTo>
                        <a:cubicBezTo>
                          <a:pt x="1" y="1852"/>
                          <a:pt x="855" y="2380"/>
                          <a:pt x="1911" y="2380"/>
                        </a:cubicBezTo>
                        <a:cubicBezTo>
                          <a:pt x="2973" y="2380"/>
                          <a:pt x="3827" y="1852"/>
                          <a:pt x="3827" y="1194"/>
                        </a:cubicBezTo>
                        <a:cubicBezTo>
                          <a:pt x="3827" y="535"/>
                          <a:pt x="2973" y="1"/>
                          <a:pt x="1911" y="1"/>
                        </a:cubicBezTo>
                        <a:close/>
                      </a:path>
                    </a:pathLst>
                  </a:custGeom>
                  <a:solidFill>
                    <a:srgbClr val="D4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375" name="Google Shape;10375;p64"/>
                <p:cNvSpPr/>
                <p:nvPr/>
              </p:nvSpPr>
              <p:spPr>
                <a:xfrm>
                  <a:off x="4138835" y="3605149"/>
                  <a:ext cx="148455" cy="1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0" h="5440" extrusionOk="0">
                      <a:moveTo>
                        <a:pt x="3434" y="0"/>
                      </a:moveTo>
                      <a:cubicBezTo>
                        <a:pt x="3129" y="0"/>
                        <a:pt x="2783" y="173"/>
                        <a:pt x="2783" y="173"/>
                      </a:cubicBezTo>
                      <a:cubicBezTo>
                        <a:pt x="2725" y="1444"/>
                        <a:pt x="3819" y="1763"/>
                        <a:pt x="3272" y="3145"/>
                      </a:cubicBezTo>
                      <a:cubicBezTo>
                        <a:pt x="3194" y="3338"/>
                        <a:pt x="3083" y="3412"/>
                        <a:pt x="2954" y="3412"/>
                      </a:cubicBezTo>
                      <a:cubicBezTo>
                        <a:pt x="2770" y="3412"/>
                        <a:pt x="2550" y="3259"/>
                        <a:pt x="2347" y="3086"/>
                      </a:cubicBezTo>
                      <a:cubicBezTo>
                        <a:pt x="2142" y="2920"/>
                        <a:pt x="1689" y="2641"/>
                        <a:pt x="1242" y="2641"/>
                      </a:cubicBezTo>
                      <a:cubicBezTo>
                        <a:pt x="1077" y="2641"/>
                        <a:pt x="913" y="2679"/>
                        <a:pt x="763" y="2774"/>
                      </a:cubicBezTo>
                      <a:cubicBezTo>
                        <a:pt x="0" y="3236"/>
                        <a:pt x="124" y="5439"/>
                        <a:pt x="124" y="5439"/>
                      </a:cubicBezTo>
                      <a:lnTo>
                        <a:pt x="789" y="5394"/>
                      </a:lnTo>
                      <a:cubicBezTo>
                        <a:pt x="789" y="5394"/>
                        <a:pt x="1095" y="3614"/>
                        <a:pt x="1095" y="3608"/>
                      </a:cubicBezTo>
                      <a:cubicBezTo>
                        <a:pt x="1095" y="3608"/>
                        <a:pt x="1102" y="3601"/>
                        <a:pt x="1102" y="3601"/>
                      </a:cubicBezTo>
                      <a:cubicBezTo>
                        <a:pt x="1102" y="3601"/>
                        <a:pt x="1108" y="3595"/>
                        <a:pt x="1108" y="3595"/>
                      </a:cubicBezTo>
                      <a:lnTo>
                        <a:pt x="1115" y="3588"/>
                      </a:lnTo>
                      <a:lnTo>
                        <a:pt x="1115" y="3575"/>
                      </a:lnTo>
                      <a:lnTo>
                        <a:pt x="1115" y="3569"/>
                      </a:lnTo>
                      <a:lnTo>
                        <a:pt x="1121" y="3562"/>
                      </a:lnTo>
                      <a:lnTo>
                        <a:pt x="1128" y="3556"/>
                      </a:lnTo>
                      <a:lnTo>
                        <a:pt x="1134" y="3556"/>
                      </a:lnTo>
                      <a:lnTo>
                        <a:pt x="1141" y="3549"/>
                      </a:lnTo>
                      <a:lnTo>
                        <a:pt x="1147" y="3549"/>
                      </a:lnTo>
                      <a:lnTo>
                        <a:pt x="1154" y="3543"/>
                      </a:lnTo>
                      <a:lnTo>
                        <a:pt x="1180" y="3543"/>
                      </a:lnTo>
                      <a:cubicBezTo>
                        <a:pt x="1180" y="3543"/>
                        <a:pt x="1239" y="3588"/>
                        <a:pt x="1239" y="3588"/>
                      </a:cubicBezTo>
                      <a:cubicBezTo>
                        <a:pt x="1239" y="3588"/>
                        <a:pt x="1245" y="3582"/>
                        <a:pt x="1245" y="3582"/>
                      </a:cubicBezTo>
                      <a:lnTo>
                        <a:pt x="1258" y="3582"/>
                      </a:lnTo>
                      <a:cubicBezTo>
                        <a:pt x="1258" y="3582"/>
                        <a:pt x="1265" y="3588"/>
                        <a:pt x="1265" y="3595"/>
                      </a:cubicBezTo>
                      <a:cubicBezTo>
                        <a:pt x="1265" y="3595"/>
                        <a:pt x="1265" y="3601"/>
                        <a:pt x="1265" y="3601"/>
                      </a:cubicBezTo>
                      <a:cubicBezTo>
                        <a:pt x="1265" y="3608"/>
                        <a:pt x="1265" y="3608"/>
                        <a:pt x="1265" y="3608"/>
                      </a:cubicBezTo>
                      <a:cubicBezTo>
                        <a:pt x="1304" y="3790"/>
                        <a:pt x="1369" y="3966"/>
                        <a:pt x="1447" y="4136"/>
                      </a:cubicBezTo>
                      <a:cubicBezTo>
                        <a:pt x="1643" y="4423"/>
                        <a:pt x="1916" y="4840"/>
                        <a:pt x="2679" y="5029"/>
                      </a:cubicBezTo>
                      <a:cubicBezTo>
                        <a:pt x="2882" y="5079"/>
                        <a:pt x="3079" y="5102"/>
                        <a:pt x="3269" y="5102"/>
                      </a:cubicBezTo>
                      <a:cubicBezTo>
                        <a:pt x="4290" y="5102"/>
                        <a:pt x="5100" y="4413"/>
                        <a:pt x="5540" y="3412"/>
                      </a:cubicBezTo>
                      <a:cubicBezTo>
                        <a:pt x="5879" y="2663"/>
                        <a:pt x="5768" y="1314"/>
                        <a:pt x="5103" y="1027"/>
                      </a:cubicBezTo>
                      <a:cubicBezTo>
                        <a:pt x="4961" y="964"/>
                        <a:pt x="4840" y="940"/>
                        <a:pt x="4736" y="940"/>
                      </a:cubicBezTo>
                      <a:cubicBezTo>
                        <a:pt x="4400" y="940"/>
                        <a:pt x="4228" y="1187"/>
                        <a:pt x="4026" y="1187"/>
                      </a:cubicBezTo>
                      <a:cubicBezTo>
                        <a:pt x="3997" y="1187"/>
                        <a:pt x="3968" y="1182"/>
                        <a:pt x="3937" y="1170"/>
                      </a:cubicBezTo>
                      <a:cubicBezTo>
                        <a:pt x="3617" y="1053"/>
                        <a:pt x="3507" y="4"/>
                        <a:pt x="3507" y="4"/>
                      </a:cubicBezTo>
                      <a:cubicBezTo>
                        <a:pt x="3483" y="1"/>
                        <a:pt x="3458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6" name="Google Shape;10376;p64"/>
                <p:cNvSpPr/>
                <p:nvPr/>
              </p:nvSpPr>
              <p:spPr>
                <a:xfrm>
                  <a:off x="4100005" y="3582275"/>
                  <a:ext cx="167694" cy="101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" h="4026" extrusionOk="0">
                      <a:moveTo>
                        <a:pt x="4886" y="1"/>
                      </a:moveTo>
                      <a:cubicBezTo>
                        <a:pt x="4691" y="1"/>
                        <a:pt x="4372" y="32"/>
                        <a:pt x="4236" y="69"/>
                      </a:cubicBezTo>
                      <a:cubicBezTo>
                        <a:pt x="4158" y="69"/>
                        <a:pt x="3643" y="88"/>
                        <a:pt x="3624" y="88"/>
                      </a:cubicBezTo>
                      <a:cubicBezTo>
                        <a:pt x="3383" y="88"/>
                        <a:pt x="3128" y="75"/>
                        <a:pt x="2887" y="69"/>
                      </a:cubicBezTo>
                      <a:cubicBezTo>
                        <a:pt x="2646" y="62"/>
                        <a:pt x="2418" y="56"/>
                        <a:pt x="2196" y="56"/>
                      </a:cubicBezTo>
                      <a:cubicBezTo>
                        <a:pt x="1493" y="56"/>
                        <a:pt x="795" y="128"/>
                        <a:pt x="469" y="649"/>
                      </a:cubicBezTo>
                      <a:cubicBezTo>
                        <a:pt x="0" y="1392"/>
                        <a:pt x="98" y="2148"/>
                        <a:pt x="189" y="2813"/>
                      </a:cubicBezTo>
                      <a:cubicBezTo>
                        <a:pt x="209" y="2956"/>
                        <a:pt x="222" y="3093"/>
                        <a:pt x="235" y="3230"/>
                      </a:cubicBezTo>
                      <a:cubicBezTo>
                        <a:pt x="280" y="3706"/>
                        <a:pt x="352" y="4025"/>
                        <a:pt x="574" y="4025"/>
                      </a:cubicBezTo>
                      <a:cubicBezTo>
                        <a:pt x="756" y="4025"/>
                        <a:pt x="1030" y="3849"/>
                        <a:pt x="1395" y="3510"/>
                      </a:cubicBezTo>
                      <a:cubicBezTo>
                        <a:pt x="1408" y="3504"/>
                        <a:pt x="1421" y="3497"/>
                        <a:pt x="1434" y="3491"/>
                      </a:cubicBezTo>
                      <a:cubicBezTo>
                        <a:pt x="1453" y="3484"/>
                        <a:pt x="3350" y="2911"/>
                        <a:pt x="4021" y="2402"/>
                      </a:cubicBezTo>
                      <a:cubicBezTo>
                        <a:pt x="4210" y="2337"/>
                        <a:pt x="4399" y="2265"/>
                        <a:pt x="4588" y="2194"/>
                      </a:cubicBezTo>
                      <a:cubicBezTo>
                        <a:pt x="4999" y="2109"/>
                        <a:pt x="5651" y="1907"/>
                        <a:pt x="6048" y="1353"/>
                      </a:cubicBezTo>
                      <a:lnTo>
                        <a:pt x="6166" y="1190"/>
                      </a:lnTo>
                      <a:cubicBezTo>
                        <a:pt x="6413" y="864"/>
                        <a:pt x="6641" y="532"/>
                        <a:pt x="6550" y="356"/>
                      </a:cubicBezTo>
                      <a:cubicBezTo>
                        <a:pt x="6452" y="154"/>
                        <a:pt x="5944" y="30"/>
                        <a:pt x="5038" y="17"/>
                      </a:cubicBezTo>
                      <a:cubicBezTo>
                        <a:pt x="5020" y="6"/>
                        <a:pt x="4962" y="1"/>
                        <a:pt x="4886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7" name="Google Shape;10377;p64"/>
                <p:cNvSpPr/>
                <p:nvPr/>
              </p:nvSpPr>
              <p:spPr>
                <a:xfrm>
                  <a:off x="4122046" y="3755473"/>
                  <a:ext cx="151258" cy="124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1" h="4915" extrusionOk="0">
                      <a:moveTo>
                        <a:pt x="4876" y="1180"/>
                      </a:moveTo>
                      <a:cubicBezTo>
                        <a:pt x="4908" y="1199"/>
                        <a:pt x="4941" y="1212"/>
                        <a:pt x="4980" y="1225"/>
                      </a:cubicBezTo>
                      <a:cubicBezTo>
                        <a:pt x="4973" y="1310"/>
                        <a:pt x="4993" y="1395"/>
                        <a:pt x="5032" y="1467"/>
                      </a:cubicBezTo>
                      <a:cubicBezTo>
                        <a:pt x="4941" y="1486"/>
                        <a:pt x="4862" y="1532"/>
                        <a:pt x="4797" y="1597"/>
                      </a:cubicBezTo>
                      <a:cubicBezTo>
                        <a:pt x="4726" y="1669"/>
                        <a:pt x="4680" y="1760"/>
                        <a:pt x="4660" y="1858"/>
                      </a:cubicBezTo>
                      <a:cubicBezTo>
                        <a:pt x="4600" y="1831"/>
                        <a:pt x="4534" y="1818"/>
                        <a:pt x="4469" y="1818"/>
                      </a:cubicBezTo>
                      <a:cubicBezTo>
                        <a:pt x="4422" y="1818"/>
                        <a:pt x="4374" y="1825"/>
                        <a:pt x="4328" y="1838"/>
                      </a:cubicBezTo>
                      <a:cubicBezTo>
                        <a:pt x="4198" y="1871"/>
                        <a:pt x="4087" y="1962"/>
                        <a:pt x="4028" y="2079"/>
                      </a:cubicBezTo>
                      <a:lnTo>
                        <a:pt x="4022" y="2079"/>
                      </a:lnTo>
                      <a:cubicBezTo>
                        <a:pt x="3976" y="2040"/>
                        <a:pt x="3930" y="2008"/>
                        <a:pt x="3885" y="1981"/>
                      </a:cubicBezTo>
                      <a:cubicBezTo>
                        <a:pt x="3937" y="1968"/>
                        <a:pt x="3983" y="1942"/>
                        <a:pt x="4028" y="1910"/>
                      </a:cubicBezTo>
                      <a:cubicBezTo>
                        <a:pt x="4146" y="1819"/>
                        <a:pt x="4224" y="1682"/>
                        <a:pt x="4230" y="1538"/>
                      </a:cubicBezTo>
                      <a:cubicBezTo>
                        <a:pt x="4282" y="1556"/>
                        <a:pt x="4337" y="1565"/>
                        <a:pt x="4392" y="1565"/>
                      </a:cubicBezTo>
                      <a:cubicBezTo>
                        <a:pt x="4482" y="1565"/>
                        <a:pt x="4571" y="1541"/>
                        <a:pt x="4647" y="1493"/>
                      </a:cubicBezTo>
                      <a:cubicBezTo>
                        <a:pt x="4765" y="1421"/>
                        <a:pt x="4843" y="1310"/>
                        <a:pt x="4876" y="1180"/>
                      </a:cubicBezTo>
                      <a:close/>
                      <a:moveTo>
                        <a:pt x="2627" y="2868"/>
                      </a:moveTo>
                      <a:cubicBezTo>
                        <a:pt x="2705" y="2927"/>
                        <a:pt x="2796" y="2953"/>
                        <a:pt x="2894" y="2953"/>
                      </a:cubicBezTo>
                      <a:cubicBezTo>
                        <a:pt x="2927" y="2953"/>
                        <a:pt x="2959" y="2946"/>
                        <a:pt x="2985" y="2940"/>
                      </a:cubicBezTo>
                      <a:lnTo>
                        <a:pt x="2985" y="2940"/>
                      </a:lnTo>
                      <a:cubicBezTo>
                        <a:pt x="2953" y="2998"/>
                        <a:pt x="2933" y="3063"/>
                        <a:pt x="2927" y="3135"/>
                      </a:cubicBezTo>
                      <a:cubicBezTo>
                        <a:pt x="2866" y="3109"/>
                        <a:pt x="2803" y="3096"/>
                        <a:pt x="2740" y="3096"/>
                      </a:cubicBezTo>
                      <a:cubicBezTo>
                        <a:pt x="2647" y="3096"/>
                        <a:pt x="2555" y="3124"/>
                        <a:pt x="2477" y="3174"/>
                      </a:cubicBezTo>
                      <a:cubicBezTo>
                        <a:pt x="2360" y="3246"/>
                        <a:pt x="2282" y="3363"/>
                        <a:pt x="2255" y="3500"/>
                      </a:cubicBezTo>
                      <a:cubicBezTo>
                        <a:pt x="2185" y="3467"/>
                        <a:pt x="2110" y="3450"/>
                        <a:pt x="2033" y="3450"/>
                      </a:cubicBezTo>
                      <a:cubicBezTo>
                        <a:pt x="1988" y="3450"/>
                        <a:pt x="1942" y="3456"/>
                        <a:pt x="1897" y="3467"/>
                      </a:cubicBezTo>
                      <a:cubicBezTo>
                        <a:pt x="1793" y="3500"/>
                        <a:pt x="1701" y="3572"/>
                        <a:pt x="1636" y="3656"/>
                      </a:cubicBezTo>
                      <a:cubicBezTo>
                        <a:pt x="1558" y="3572"/>
                        <a:pt x="1454" y="3507"/>
                        <a:pt x="1336" y="3487"/>
                      </a:cubicBezTo>
                      <a:lnTo>
                        <a:pt x="1258" y="3487"/>
                      </a:lnTo>
                      <a:cubicBezTo>
                        <a:pt x="1180" y="3487"/>
                        <a:pt x="1102" y="3507"/>
                        <a:pt x="1037" y="3539"/>
                      </a:cubicBezTo>
                      <a:cubicBezTo>
                        <a:pt x="1017" y="3474"/>
                        <a:pt x="985" y="3409"/>
                        <a:pt x="945" y="3350"/>
                      </a:cubicBezTo>
                      <a:cubicBezTo>
                        <a:pt x="958" y="3337"/>
                        <a:pt x="978" y="3324"/>
                        <a:pt x="991" y="3305"/>
                      </a:cubicBezTo>
                      <a:cubicBezTo>
                        <a:pt x="1069" y="3233"/>
                        <a:pt x="1115" y="3135"/>
                        <a:pt x="1128" y="3031"/>
                      </a:cubicBezTo>
                      <a:cubicBezTo>
                        <a:pt x="1188" y="3055"/>
                        <a:pt x="1252" y="3069"/>
                        <a:pt x="1317" y="3069"/>
                      </a:cubicBezTo>
                      <a:cubicBezTo>
                        <a:pt x="1359" y="3069"/>
                        <a:pt x="1400" y="3063"/>
                        <a:pt x="1441" y="3050"/>
                      </a:cubicBezTo>
                      <a:lnTo>
                        <a:pt x="1460" y="3050"/>
                      </a:lnTo>
                      <a:cubicBezTo>
                        <a:pt x="1539" y="3089"/>
                        <a:pt x="1623" y="3103"/>
                        <a:pt x="1708" y="3103"/>
                      </a:cubicBezTo>
                      <a:cubicBezTo>
                        <a:pt x="1825" y="3096"/>
                        <a:pt x="1943" y="3044"/>
                        <a:pt x="2027" y="2966"/>
                      </a:cubicBezTo>
                      <a:lnTo>
                        <a:pt x="2125" y="2966"/>
                      </a:lnTo>
                      <a:cubicBezTo>
                        <a:pt x="2203" y="2959"/>
                        <a:pt x="2288" y="2940"/>
                        <a:pt x="2353" y="2894"/>
                      </a:cubicBezTo>
                      <a:cubicBezTo>
                        <a:pt x="2382" y="2900"/>
                        <a:pt x="2412" y="2903"/>
                        <a:pt x="2441" y="2903"/>
                      </a:cubicBezTo>
                      <a:cubicBezTo>
                        <a:pt x="2503" y="2903"/>
                        <a:pt x="2565" y="2890"/>
                        <a:pt x="2627" y="2868"/>
                      </a:cubicBezTo>
                      <a:close/>
                      <a:moveTo>
                        <a:pt x="3106" y="0"/>
                      </a:moveTo>
                      <a:cubicBezTo>
                        <a:pt x="3003" y="0"/>
                        <a:pt x="2899" y="32"/>
                        <a:pt x="2809" y="98"/>
                      </a:cubicBezTo>
                      <a:cubicBezTo>
                        <a:pt x="2699" y="176"/>
                        <a:pt x="2627" y="300"/>
                        <a:pt x="2614" y="430"/>
                      </a:cubicBezTo>
                      <a:cubicBezTo>
                        <a:pt x="2597" y="429"/>
                        <a:pt x="2580" y="428"/>
                        <a:pt x="2564" y="428"/>
                      </a:cubicBezTo>
                      <a:cubicBezTo>
                        <a:pt x="2511" y="428"/>
                        <a:pt x="2460" y="436"/>
                        <a:pt x="2405" y="456"/>
                      </a:cubicBezTo>
                      <a:cubicBezTo>
                        <a:pt x="2262" y="502"/>
                        <a:pt x="2145" y="619"/>
                        <a:pt x="2093" y="769"/>
                      </a:cubicBezTo>
                      <a:cubicBezTo>
                        <a:pt x="2009" y="711"/>
                        <a:pt x="1910" y="679"/>
                        <a:pt x="1810" y="679"/>
                      </a:cubicBezTo>
                      <a:cubicBezTo>
                        <a:pt x="1754" y="679"/>
                        <a:pt x="1697" y="689"/>
                        <a:pt x="1643" y="711"/>
                      </a:cubicBezTo>
                      <a:cubicBezTo>
                        <a:pt x="1473" y="776"/>
                        <a:pt x="1350" y="926"/>
                        <a:pt x="1323" y="1102"/>
                      </a:cubicBezTo>
                      <a:cubicBezTo>
                        <a:pt x="1259" y="1072"/>
                        <a:pt x="1191" y="1057"/>
                        <a:pt x="1123" y="1057"/>
                      </a:cubicBezTo>
                      <a:cubicBezTo>
                        <a:pt x="998" y="1057"/>
                        <a:pt x="875" y="1106"/>
                        <a:pt x="782" y="1199"/>
                      </a:cubicBezTo>
                      <a:cubicBezTo>
                        <a:pt x="600" y="1382"/>
                        <a:pt x="587" y="1675"/>
                        <a:pt x="750" y="1871"/>
                      </a:cubicBezTo>
                      <a:cubicBezTo>
                        <a:pt x="548" y="2001"/>
                        <a:pt x="476" y="2255"/>
                        <a:pt x="567" y="2477"/>
                      </a:cubicBezTo>
                      <a:cubicBezTo>
                        <a:pt x="463" y="2490"/>
                        <a:pt x="365" y="2542"/>
                        <a:pt x="287" y="2614"/>
                      </a:cubicBezTo>
                      <a:cubicBezTo>
                        <a:pt x="111" y="2796"/>
                        <a:pt x="98" y="3070"/>
                        <a:pt x="248" y="3265"/>
                      </a:cubicBezTo>
                      <a:cubicBezTo>
                        <a:pt x="242" y="3278"/>
                        <a:pt x="229" y="3285"/>
                        <a:pt x="222" y="3292"/>
                      </a:cubicBezTo>
                      <a:cubicBezTo>
                        <a:pt x="20" y="3474"/>
                        <a:pt x="0" y="3787"/>
                        <a:pt x="183" y="3989"/>
                      </a:cubicBezTo>
                      <a:cubicBezTo>
                        <a:pt x="279" y="4097"/>
                        <a:pt x="412" y="4152"/>
                        <a:pt x="548" y="4152"/>
                      </a:cubicBezTo>
                      <a:cubicBezTo>
                        <a:pt x="625" y="4152"/>
                        <a:pt x="703" y="4135"/>
                        <a:pt x="776" y="4100"/>
                      </a:cubicBezTo>
                      <a:cubicBezTo>
                        <a:pt x="822" y="4289"/>
                        <a:pt x="985" y="4432"/>
                        <a:pt x="1180" y="4465"/>
                      </a:cubicBezTo>
                      <a:cubicBezTo>
                        <a:pt x="1208" y="4470"/>
                        <a:pt x="1235" y="4472"/>
                        <a:pt x="1263" y="4472"/>
                      </a:cubicBezTo>
                      <a:cubicBezTo>
                        <a:pt x="1418" y="4472"/>
                        <a:pt x="1568" y="4396"/>
                        <a:pt x="1662" y="4263"/>
                      </a:cubicBezTo>
                      <a:cubicBezTo>
                        <a:pt x="1756" y="4376"/>
                        <a:pt x="1896" y="4438"/>
                        <a:pt x="2040" y="4438"/>
                      </a:cubicBezTo>
                      <a:cubicBezTo>
                        <a:pt x="2086" y="4438"/>
                        <a:pt x="2132" y="4432"/>
                        <a:pt x="2177" y="4419"/>
                      </a:cubicBezTo>
                      <a:cubicBezTo>
                        <a:pt x="2353" y="4360"/>
                        <a:pt x="2484" y="4217"/>
                        <a:pt x="2523" y="4035"/>
                      </a:cubicBezTo>
                      <a:cubicBezTo>
                        <a:pt x="2589" y="4069"/>
                        <a:pt x="2662" y="4086"/>
                        <a:pt x="2735" y="4086"/>
                      </a:cubicBezTo>
                      <a:cubicBezTo>
                        <a:pt x="2828" y="4086"/>
                        <a:pt x="2921" y="4059"/>
                        <a:pt x="3005" y="4008"/>
                      </a:cubicBezTo>
                      <a:cubicBezTo>
                        <a:pt x="3129" y="3924"/>
                        <a:pt x="3214" y="3793"/>
                        <a:pt x="3227" y="3643"/>
                      </a:cubicBezTo>
                      <a:cubicBezTo>
                        <a:pt x="3286" y="3667"/>
                        <a:pt x="3348" y="3679"/>
                        <a:pt x="3410" y="3679"/>
                      </a:cubicBezTo>
                      <a:cubicBezTo>
                        <a:pt x="3484" y="3679"/>
                        <a:pt x="3557" y="3662"/>
                        <a:pt x="3624" y="3630"/>
                      </a:cubicBezTo>
                      <a:cubicBezTo>
                        <a:pt x="3722" y="3585"/>
                        <a:pt x="3800" y="3507"/>
                        <a:pt x="3852" y="3409"/>
                      </a:cubicBezTo>
                      <a:cubicBezTo>
                        <a:pt x="3911" y="3461"/>
                        <a:pt x="3976" y="3494"/>
                        <a:pt x="4048" y="3513"/>
                      </a:cubicBezTo>
                      <a:cubicBezTo>
                        <a:pt x="3957" y="3520"/>
                        <a:pt x="3865" y="3552"/>
                        <a:pt x="3787" y="3611"/>
                      </a:cubicBezTo>
                      <a:cubicBezTo>
                        <a:pt x="3670" y="3696"/>
                        <a:pt x="3598" y="3826"/>
                        <a:pt x="3585" y="3969"/>
                      </a:cubicBezTo>
                      <a:cubicBezTo>
                        <a:pt x="3531" y="3948"/>
                        <a:pt x="3473" y="3937"/>
                        <a:pt x="3415" y="3937"/>
                      </a:cubicBezTo>
                      <a:cubicBezTo>
                        <a:pt x="3334" y="3937"/>
                        <a:pt x="3253" y="3957"/>
                        <a:pt x="3181" y="3995"/>
                      </a:cubicBezTo>
                      <a:cubicBezTo>
                        <a:pt x="2940" y="4126"/>
                        <a:pt x="2855" y="4426"/>
                        <a:pt x="2979" y="4667"/>
                      </a:cubicBezTo>
                      <a:cubicBezTo>
                        <a:pt x="3070" y="4817"/>
                        <a:pt x="3233" y="4914"/>
                        <a:pt x="3416" y="4914"/>
                      </a:cubicBezTo>
                      <a:cubicBezTo>
                        <a:pt x="3494" y="4914"/>
                        <a:pt x="3572" y="4895"/>
                        <a:pt x="3644" y="4856"/>
                      </a:cubicBezTo>
                      <a:cubicBezTo>
                        <a:pt x="3794" y="4771"/>
                        <a:pt x="3891" y="4628"/>
                        <a:pt x="3904" y="4458"/>
                      </a:cubicBezTo>
                      <a:cubicBezTo>
                        <a:pt x="3960" y="4479"/>
                        <a:pt x="4018" y="4489"/>
                        <a:pt x="4076" y="4489"/>
                      </a:cubicBezTo>
                      <a:cubicBezTo>
                        <a:pt x="4180" y="4489"/>
                        <a:pt x="4283" y="4456"/>
                        <a:pt x="4367" y="4393"/>
                      </a:cubicBezTo>
                      <a:cubicBezTo>
                        <a:pt x="4517" y="4289"/>
                        <a:pt x="4589" y="4113"/>
                        <a:pt x="4563" y="3930"/>
                      </a:cubicBezTo>
                      <a:lnTo>
                        <a:pt x="4563" y="3930"/>
                      </a:lnTo>
                      <a:cubicBezTo>
                        <a:pt x="4588" y="3934"/>
                        <a:pt x="4613" y="3936"/>
                        <a:pt x="4638" y="3936"/>
                      </a:cubicBezTo>
                      <a:cubicBezTo>
                        <a:pt x="4818" y="3936"/>
                        <a:pt x="4980" y="3836"/>
                        <a:pt x="5071" y="3676"/>
                      </a:cubicBezTo>
                      <a:cubicBezTo>
                        <a:pt x="5195" y="3441"/>
                        <a:pt x="5104" y="3142"/>
                        <a:pt x="4869" y="3011"/>
                      </a:cubicBezTo>
                      <a:cubicBezTo>
                        <a:pt x="4804" y="2979"/>
                        <a:pt x="4732" y="2959"/>
                        <a:pt x="4660" y="2953"/>
                      </a:cubicBezTo>
                      <a:cubicBezTo>
                        <a:pt x="4647" y="2894"/>
                        <a:pt x="4628" y="2829"/>
                        <a:pt x="4595" y="2777"/>
                      </a:cubicBezTo>
                      <a:cubicBezTo>
                        <a:pt x="4771" y="2724"/>
                        <a:pt x="4902" y="2575"/>
                        <a:pt x="4934" y="2392"/>
                      </a:cubicBezTo>
                      <a:cubicBezTo>
                        <a:pt x="5001" y="2422"/>
                        <a:pt x="5071" y="2436"/>
                        <a:pt x="5141" y="2436"/>
                      </a:cubicBezTo>
                      <a:cubicBezTo>
                        <a:pt x="5269" y="2436"/>
                        <a:pt x="5395" y="2387"/>
                        <a:pt x="5488" y="2294"/>
                      </a:cubicBezTo>
                      <a:cubicBezTo>
                        <a:pt x="5638" y="2138"/>
                        <a:pt x="5671" y="1910"/>
                        <a:pt x="5579" y="1721"/>
                      </a:cubicBezTo>
                      <a:cubicBezTo>
                        <a:pt x="5768" y="1675"/>
                        <a:pt x="5912" y="1525"/>
                        <a:pt x="5944" y="1330"/>
                      </a:cubicBezTo>
                      <a:cubicBezTo>
                        <a:pt x="5990" y="1082"/>
                        <a:pt x="5840" y="834"/>
                        <a:pt x="5592" y="769"/>
                      </a:cubicBezTo>
                      <a:cubicBezTo>
                        <a:pt x="5592" y="730"/>
                        <a:pt x="5592" y="685"/>
                        <a:pt x="5586" y="652"/>
                      </a:cubicBezTo>
                      <a:cubicBezTo>
                        <a:pt x="5540" y="411"/>
                        <a:pt x="5332" y="245"/>
                        <a:pt x="5100" y="245"/>
                      </a:cubicBezTo>
                      <a:cubicBezTo>
                        <a:pt x="5069" y="245"/>
                        <a:pt x="5037" y="248"/>
                        <a:pt x="5006" y="254"/>
                      </a:cubicBezTo>
                      <a:cubicBezTo>
                        <a:pt x="4817" y="293"/>
                        <a:pt x="4660" y="437"/>
                        <a:pt x="4621" y="632"/>
                      </a:cubicBezTo>
                      <a:cubicBezTo>
                        <a:pt x="4545" y="591"/>
                        <a:pt x="4462" y="570"/>
                        <a:pt x="4379" y="570"/>
                      </a:cubicBezTo>
                      <a:cubicBezTo>
                        <a:pt x="4294" y="570"/>
                        <a:pt x="4209" y="592"/>
                        <a:pt x="4133" y="639"/>
                      </a:cubicBezTo>
                      <a:cubicBezTo>
                        <a:pt x="3989" y="724"/>
                        <a:pt x="3904" y="874"/>
                        <a:pt x="3898" y="1036"/>
                      </a:cubicBezTo>
                      <a:cubicBezTo>
                        <a:pt x="3844" y="1019"/>
                        <a:pt x="3789" y="1010"/>
                        <a:pt x="3734" y="1010"/>
                      </a:cubicBezTo>
                      <a:cubicBezTo>
                        <a:pt x="3630" y="1010"/>
                        <a:pt x="3527" y="1042"/>
                        <a:pt x="3442" y="1102"/>
                      </a:cubicBezTo>
                      <a:cubicBezTo>
                        <a:pt x="3311" y="1199"/>
                        <a:pt x="3233" y="1349"/>
                        <a:pt x="3240" y="1512"/>
                      </a:cubicBezTo>
                      <a:cubicBezTo>
                        <a:pt x="3193" y="1499"/>
                        <a:pt x="3145" y="1492"/>
                        <a:pt x="3099" y="1492"/>
                      </a:cubicBezTo>
                      <a:cubicBezTo>
                        <a:pt x="2989" y="1492"/>
                        <a:pt x="2883" y="1528"/>
                        <a:pt x="2796" y="1597"/>
                      </a:cubicBezTo>
                      <a:cubicBezTo>
                        <a:pt x="2686" y="1682"/>
                        <a:pt x="2620" y="1812"/>
                        <a:pt x="2614" y="1949"/>
                      </a:cubicBezTo>
                      <a:cubicBezTo>
                        <a:pt x="2556" y="1928"/>
                        <a:pt x="2497" y="1918"/>
                        <a:pt x="2440" y="1918"/>
                      </a:cubicBezTo>
                      <a:cubicBezTo>
                        <a:pt x="2373" y="1918"/>
                        <a:pt x="2308" y="1931"/>
                        <a:pt x="2249" y="1955"/>
                      </a:cubicBezTo>
                      <a:cubicBezTo>
                        <a:pt x="2223" y="1968"/>
                        <a:pt x="2203" y="1975"/>
                        <a:pt x="2184" y="1988"/>
                      </a:cubicBezTo>
                      <a:cubicBezTo>
                        <a:pt x="2156" y="1983"/>
                        <a:pt x="2132" y="1979"/>
                        <a:pt x="2106" y="1979"/>
                      </a:cubicBezTo>
                      <a:cubicBezTo>
                        <a:pt x="2095" y="1979"/>
                        <a:pt x="2084" y="1980"/>
                        <a:pt x="2073" y="1981"/>
                      </a:cubicBezTo>
                      <a:cubicBezTo>
                        <a:pt x="1956" y="1988"/>
                        <a:pt x="1838" y="2034"/>
                        <a:pt x="1754" y="2118"/>
                      </a:cubicBezTo>
                      <a:cubicBezTo>
                        <a:pt x="1737" y="2115"/>
                        <a:pt x="1721" y="2113"/>
                        <a:pt x="1705" y="2113"/>
                      </a:cubicBezTo>
                      <a:cubicBezTo>
                        <a:pt x="1688" y="2113"/>
                        <a:pt x="1672" y="2115"/>
                        <a:pt x="1656" y="2118"/>
                      </a:cubicBezTo>
                      <a:cubicBezTo>
                        <a:pt x="1617" y="2118"/>
                        <a:pt x="1578" y="2125"/>
                        <a:pt x="1539" y="2138"/>
                      </a:cubicBezTo>
                      <a:cubicBezTo>
                        <a:pt x="1519" y="2125"/>
                        <a:pt x="1506" y="2118"/>
                        <a:pt x="1486" y="2112"/>
                      </a:cubicBezTo>
                      <a:cubicBezTo>
                        <a:pt x="1480" y="2105"/>
                        <a:pt x="1473" y="2092"/>
                        <a:pt x="1473" y="2079"/>
                      </a:cubicBezTo>
                      <a:cubicBezTo>
                        <a:pt x="1454" y="2040"/>
                        <a:pt x="1428" y="1995"/>
                        <a:pt x="1402" y="1962"/>
                      </a:cubicBezTo>
                      <a:cubicBezTo>
                        <a:pt x="1428" y="1942"/>
                        <a:pt x="1447" y="1923"/>
                        <a:pt x="1473" y="1903"/>
                      </a:cubicBezTo>
                      <a:cubicBezTo>
                        <a:pt x="1552" y="1825"/>
                        <a:pt x="1597" y="1727"/>
                        <a:pt x="1617" y="1623"/>
                      </a:cubicBezTo>
                      <a:cubicBezTo>
                        <a:pt x="1680" y="1651"/>
                        <a:pt x="1746" y="1664"/>
                        <a:pt x="1814" y="1664"/>
                      </a:cubicBezTo>
                      <a:cubicBezTo>
                        <a:pt x="1872" y="1664"/>
                        <a:pt x="1931" y="1654"/>
                        <a:pt x="1988" y="1636"/>
                      </a:cubicBezTo>
                      <a:cubicBezTo>
                        <a:pt x="2125" y="1584"/>
                        <a:pt x="2236" y="1467"/>
                        <a:pt x="2282" y="1330"/>
                      </a:cubicBezTo>
                      <a:cubicBezTo>
                        <a:pt x="2366" y="1385"/>
                        <a:pt x="2465" y="1415"/>
                        <a:pt x="2563" y="1415"/>
                      </a:cubicBezTo>
                      <a:cubicBezTo>
                        <a:pt x="2616" y="1415"/>
                        <a:pt x="2668" y="1407"/>
                        <a:pt x="2718" y="1388"/>
                      </a:cubicBezTo>
                      <a:cubicBezTo>
                        <a:pt x="2901" y="1330"/>
                        <a:pt x="3031" y="1173"/>
                        <a:pt x="3051" y="984"/>
                      </a:cubicBezTo>
                      <a:cubicBezTo>
                        <a:pt x="3063" y="985"/>
                        <a:pt x="3075" y="985"/>
                        <a:pt x="3087" y="985"/>
                      </a:cubicBezTo>
                      <a:cubicBezTo>
                        <a:pt x="3197" y="985"/>
                        <a:pt x="3301" y="958"/>
                        <a:pt x="3390" y="893"/>
                      </a:cubicBezTo>
                      <a:cubicBezTo>
                        <a:pt x="3611" y="730"/>
                        <a:pt x="3663" y="424"/>
                        <a:pt x="3500" y="202"/>
                      </a:cubicBezTo>
                      <a:cubicBezTo>
                        <a:pt x="3407" y="70"/>
                        <a:pt x="3258" y="0"/>
                        <a:pt x="3106" y="0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8" name="Google Shape;10378;p64"/>
                <p:cNvSpPr/>
                <p:nvPr/>
              </p:nvSpPr>
              <p:spPr>
                <a:xfrm>
                  <a:off x="4097202" y="3724545"/>
                  <a:ext cx="209832" cy="1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1" h="7372" extrusionOk="0">
                      <a:moveTo>
                        <a:pt x="6755" y="1"/>
                      </a:moveTo>
                      <a:cubicBezTo>
                        <a:pt x="6626" y="1"/>
                        <a:pt x="6495" y="32"/>
                        <a:pt x="6374" y="98"/>
                      </a:cubicBezTo>
                      <a:cubicBezTo>
                        <a:pt x="6172" y="208"/>
                        <a:pt x="6029" y="410"/>
                        <a:pt x="5983" y="639"/>
                      </a:cubicBezTo>
                      <a:cubicBezTo>
                        <a:pt x="5835" y="506"/>
                        <a:pt x="5649" y="439"/>
                        <a:pt x="5458" y="439"/>
                      </a:cubicBezTo>
                      <a:cubicBezTo>
                        <a:pt x="5414" y="439"/>
                        <a:pt x="5369" y="442"/>
                        <a:pt x="5325" y="450"/>
                      </a:cubicBezTo>
                      <a:cubicBezTo>
                        <a:pt x="5071" y="489"/>
                        <a:pt x="4856" y="652"/>
                        <a:pt x="4745" y="880"/>
                      </a:cubicBezTo>
                      <a:cubicBezTo>
                        <a:pt x="4608" y="658"/>
                        <a:pt x="4374" y="521"/>
                        <a:pt x="4113" y="508"/>
                      </a:cubicBezTo>
                      <a:cubicBezTo>
                        <a:pt x="4100" y="508"/>
                        <a:pt x="4087" y="507"/>
                        <a:pt x="4074" y="507"/>
                      </a:cubicBezTo>
                      <a:cubicBezTo>
                        <a:pt x="3821" y="507"/>
                        <a:pt x="3584" y="629"/>
                        <a:pt x="3442" y="834"/>
                      </a:cubicBezTo>
                      <a:cubicBezTo>
                        <a:pt x="3337" y="586"/>
                        <a:pt x="3122" y="404"/>
                        <a:pt x="2855" y="352"/>
                      </a:cubicBezTo>
                      <a:cubicBezTo>
                        <a:pt x="2808" y="344"/>
                        <a:pt x="2760" y="340"/>
                        <a:pt x="2713" y="340"/>
                      </a:cubicBezTo>
                      <a:cubicBezTo>
                        <a:pt x="2493" y="340"/>
                        <a:pt x="2282" y="426"/>
                        <a:pt x="2131" y="586"/>
                      </a:cubicBezTo>
                      <a:cubicBezTo>
                        <a:pt x="2060" y="326"/>
                        <a:pt x="1864" y="124"/>
                        <a:pt x="1610" y="39"/>
                      </a:cubicBezTo>
                      <a:cubicBezTo>
                        <a:pt x="1531" y="14"/>
                        <a:pt x="1450" y="2"/>
                        <a:pt x="1371" y="2"/>
                      </a:cubicBezTo>
                      <a:cubicBezTo>
                        <a:pt x="1036" y="2"/>
                        <a:pt x="725" y="216"/>
                        <a:pt x="619" y="554"/>
                      </a:cubicBezTo>
                      <a:cubicBezTo>
                        <a:pt x="593" y="645"/>
                        <a:pt x="580" y="736"/>
                        <a:pt x="587" y="828"/>
                      </a:cubicBezTo>
                      <a:cubicBezTo>
                        <a:pt x="294" y="932"/>
                        <a:pt x="85" y="1199"/>
                        <a:pt x="59" y="1505"/>
                      </a:cubicBezTo>
                      <a:cubicBezTo>
                        <a:pt x="33" y="1805"/>
                        <a:pt x="183" y="2092"/>
                        <a:pt x="437" y="2248"/>
                      </a:cubicBezTo>
                      <a:cubicBezTo>
                        <a:pt x="170" y="2385"/>
                        <a:pt x="0" y="2666"/>
                        <a:pt x="7" y="2965"/>
                      </a:cubicBezTo>
                      <a:cubicBezTo>
                        <a:pt x="13" y="3272"/>
                        <a:pt x="196" y="3545"/>
                        <a:pt x="476" y="3669"/>
                      </a:cubicBezTo>
                      <a:cubicBezTo>
                        <a:pt x="215" y="3845"/>
                        <a:pt x="85" y="4158"/>
                        <a:pt x="137" y="4464"/>
                      </a:cubicBezTo>
                      <a:cubicBezTo>
                        <a:pt x="202" y="4784"/>
                        <a:pt x="450" y="5038"/>
                        <a:pt x="776" y="5097"/>
                      </a:cubicBezTo>
                      <a:cubicBezTo>
                        <a:pt x="522" y="5390"/>
                        <a:pt x="515" y="5820"/>
                        <a:pt x="756" y="6113"/>
                      </a:cubicBezTo>
                      <a:cubicBezTo>
                        <a:pt x="912" y="6306"/>
                        <a:pt x="1142" y="6406"/>
                        <a:pt x="1372" y="6406"/>
                      </a:cubicBezTo>
                      <a:cubicBezTo>
                        <a:pt x="1546" y="6406"/>
                        <a:pt x="1721" y="6349"/>
                        <a:pt x="1864" y="6231"/>
                      </a:cubicBezTo>
                      <a:cubicBezTo>
                        <a:pt x="2203" y="5957"/>
                        <a:pt x="2255" y="5455"/>
                        <a:pt x="1982" y="5116"/>
                      </a:cubicBezTo>
                      <a:cubicBezTo>
                        <a:pt x="1864" y="4973"/>
                        <a:pt x="1695" y="4875"/>
                        <a:pt x="1512" y="4842"/>
                      </a:cubicBezTo>
                      <a:cubicBezTo>
                        <a:pt x="1669" y="4660"/>
                        <a:pt x="1734" y="4419"/>
                        <a:pt x="1695" y="4184"/>
                      </a:cubicBezTo>
                      <a:cubicBezTo>
                        <a:pt x="1649" y="3930"/>
                        <a:pt x="1480" y="3708"/>
                        <a:pt x="1239" y="3604"/>
                      </a:cubicBezTo>
                      <a:cubicBezTo>
                        <a:pt x="1460" y="3454"/>
                        <a:pt x="1591" y="3206"/>
                        <a:pt x="1584" y="2939"/>
                      </a:cubicBezTo>
                      <a:cubicBezTo>
                        <a:pt x="1577" y="2666"/>
                        <a:pt x="1434" y="2418"/>
                        <a:pt x="1199" y="2274"/>
                      </a:cubicBezTo>
                      <a:cubicBezTo>
                        <a:pt x="1447" y="2151"/>
                        <a:pt x="1604" y="1910"/>
                        <a:pt x="1630" y="1636"/>
                      </a:cubicBezTo>
                      <a:cubicBezTo>
                        <a:pt x="1630" y="1603"/>
                        <a:pt x="1630" y="1571"/>
                        <a:pt x="1630" y="1538"/>
                      </a:cubicBezTo>
                      <a:cubicBezTo>
                        <a:pt x="1747" y="1492"/>
                        <a:pt x="1858" y="1421"/>
                        <a:pt x="1942" y="1329"/>
                      </a:cubicBezTo>
                      <a:cubicBezTo>
                        <a:pt x="2021" y="1623"/>
                        <a:pt x="2262" y="1844"/>
                        <a:pt x="2555" y="1903"/>
                      </a:cubicBezTo>
                      <a:cubicBezTo>
                        <a:pt x="2602" y="1911"/>
                        <a:pt x="2649" y="1915"/>
                        <a:pt x="2696" y="1915"/>
                      </a:cubicBezTo>
                      <a:cubicBezTo>
                        <a:pt x="2948" y="1915"/>
                        <a:pt x="3190" y="1799"/>
                        <a:pt x="3344" y="1590"/>
                      </a:cubicBezTo>
                      <a:cubicBezTo>
                        <a:pt x="3461" y="1870"/>
                        <a:pt x="3728" y="2066"/>
                        <a:pt x="4035" y="2079"/>
                      </a:cubicBezTo>
                      <a:cubicBezTo>
                        <a:pt x="4046" y="2079"/>
                        <a:pt x="4058" y="2080"/>
                        <a:pt x="4069" y="2080"/>
                      </a:cubicBezTo>
                      <a:cubicBezTo>
                        <a:pt x="4375" y="2080"/>
                        <a:pt x="4652" y="1912"/>
                        <a:pt x="4784" y="1636"/>
                      </a:cubicBezTo>
                      <a:cubicBezTo>
                        <a:pt x="4930" y="1871"/>
                        <a:pt x="5181" y="2005"/>
                        <a:pt x="5448" y="2005"/>
                      </a:cubicBezTo>
                      <a:cubicBezTo>
                        <a:pt x="5491" y="2005"/>
                        <a:pt x="5535" y="2002"/>
                        <a:pt x="5579" y="1994"/>
                      </a:cubicBezTo>
                      <a:cubicBezTo>
                        <a:pt x="5905" y="1942"/>
                        <a:pt x="6159" y="1694"/>
                        <a:pt x="6225" y="1369"/>
                      </a:cubicBezTo>
                      <a:cubicBezTo>
                        <a:pt x="6368" y="1499"/>
                        <a:pt x="6550" y="1571"/>
                        <a:pt x="6739" y="1571"/>
                      </a:cubicBezTo>
                      <a:cubicBezTo>
                        <a:pt x="6824" y="1707"/>
                        <a:pt x="6941" y="1812"/>
                        <a:pt x="7078" y="1877"/>
                      </a:cubicBezTo>
                      <a:cubicBezTo>
                        <a:pt x="6857" y="2020"/>
                        <a:pt x="6726" y="2261"/>
                        <a:pt x="6720" y="2522"/>
                      </a:cubicBezTo>
                      <a:cubicBezTo>
                        <a:pt x="6713" y="2776"/>
                        <a:pt x="6831" y="3017"/>
                        <a:pt x="7033" y="3167"/>
                      </a:cubicBezTo>
                      <a:cubicBezTo>
                        <a:pt x="6805" y="3259"/>
                        <a:pt x="6629" y="3448"/>
                        <a:pt x="6563" y="3682"/>
                      </a:cubicBezTo>
                      <a:cubicBezTo>
                        <a:pt x="6498" y="3904"/>
                        <a:pt x="6531" y="4145"/>
                        <a:pt x="6661" y="4341"/>
                      </a:cubicBezTo>
                      <a:cubicBezTo>
                        <a:pt x="6427" y="4354"/>
                        <a:pt x="6205" y="4471"/>
                        <a:pt x="6068" y="4660"/>
                      </a:cubicBezTo>
                      <a:cubicBezTo>
                        <a:pt x="5925" y="4849"/>
                        <a:pt x="5879" y="5090"/>
                        <a:pt x="5938" y="5325"/>
                      </a:cubicBezTo>
                      <a:cubicBezTo>
                        <a:pt x="5863" y="5303"/>
                        <a:pt x="5786" y="5292"/>
                        <a:pt x="5709" y="5292"/>
                      </a:cubicBezTo>
                      <a:cubicBezTo>
                        <a:pt x="5559" y="5292"/>
                        <a:pt x="5409" y="5334"/>
                        <a:pt x="5279" y="5416"/>
                      </a:cubicBezTo>
                      <a:cubicBezTo>
                        <a:pt x="5090" y="5540"/>
                        <a:pt x="4967" y="5735"/>
                        <a:pt x="4934" y="5957"/>
                      </a:cubicBezTo>
                      <a:cubicBezTo>
                        <a:pt x="4791" y="5841"/>
                        <a:pt x="4610" y="5781"/>
                        <a:pt x="4428" y="5781"/>
                      </a:cubicBezTo>
                      <a:cubicBezTo>
                        <a:pt x="4395" y="5781"/>
                        <a:pt x="4361" y="5783"/>
                        <a:pt x="4328" y="5787"/>
                      </a:cubicBezTo>
                      <a:cubicBezTo>
                        <a:pt x="3898" y="5846"/>
                        <a:pt x="3591" y="6244"/>
                        <a:pt x="3657" y="6674"/>
                      </a:cubicBezTo>
                      <a:cubicBezTo>
                        <a:pt x="3702" y="7071"/>
                        <a:pt x="4041" y="7371"/>
                        <a:pt x="4439" y="7371"/>
                      </a:cubicBezTo>
                      <a:cubicBezTo>
                        <a:pt x="4471" y="7371"/>
                        <a:pt x="4510" y="7365"/>
                        <a:pt x="4543" y="7365"/>
                      </a:cubicBezTo>
                      <a:cubicBezTo>
                        <a:pt x="4895" y="7319"/>
                        <a:pt x="5169" y="7045"/>
                        <a:pt x="5221" y="6700"/>
                      </a:cubicBezTo>
                      <a:cubicBezTo>
                        <a:pt x="5365" y="6816"/>
                        <a:pt x="5540" y="6875"/>
                        <a:pt x="5715" y="6875"/>
                      </a:cubicBezTo>
                      <a:cubicBezTo>
                        <a:pt x="5865" y="6875"/>
                        <a:pt x="6014" y="6832"/>
                        <a:pt x="6146" y="6746"/>
                      </a:cubicBezTo>
                      <a:cubicBezTo>
                        <a:pt x="6433" y="6563"/>
                        <a:pt x="6563" y="6224"/>
                        <a:pt x="6479" y="5892"/>
                      </a:cubicBezTo>
                      <a:lnTo>
                        <a:pt x="6479" y="5892"/>
                      </a:lnTo>
                      <a:cubicBezTo>
                        <a:pt x="6554" y="5915"/>
                        <a:pt x="6631" y="5926"/>
                        <a:pt x="6707" y="5926"/>
                      </a:cubicBezTo>
                      <a:cubicBezTo>
                        <a:pt x="6953" y="5926"/>
                        <a:pt x="7190" y="5809"/>
                        <a:pt x="7339" y="5605"/>
                      </a:cubicBezTo>
                      <a:cubicBezTo>
                        <a:pt x="7541" y="5338"/>
                        <a:pt x="7548" y="4979"/>
                        <a:pt x="7365" y="4699"/>
                      </a:cubicBezTo>
                      <a:cubicBezTo>
                        <a:pt x="7704" y="4686"/>
                        <a:pt x="7991" y="4458"/>
                        <a:pt x="8082" y="4132"/>
                      </a:cubicBezTo>
                      <a:cubicBezTo>
                        <a:pt x="8173" y="3819"/>
                        <a:pt x="8062" y="3480"/>
                        <a:pt x="7802" y="3285"/>
                      </a:cubicBezTo>
                      <a:cubicBezTo>
                        <a:pt x="8102" y="3167"/>
                        <a:pt x="8297" y="2881"/>
                        <a:pt x="8304" y="2561"/>
                      </a:cubicBezTo>
                      <a:cubicBezTo>
                        <a:pt x="8310" y="2255"/>
                        <a:pt x="8134" y="1962"/>
                        <a:pt x="7847" y="1831"/>
                      </a:cubicBezTo>
                      <a:cubicBezTo>
                        <a:pt x="8108" y="1662"/>
                        <a:pt x="8245" y="1362"/>
                        <a:pt x="8199" y="1056"/>
                      </a:cubicBezTo>
                      <a:cubicBezTo>
                        <a:pt x="8147" y="671"/>
                        <a:pt x="7821" y="384"/>
                        <a:pt x="7437" y="378"/>
                      </a:cubicBezTo>
                      <a:cubicBezTo>
                        <a:pt x="7287" y="136"/>
                        <a:pt x="7025" y="1"/>
                        <a:pt x="6755" y="1"/>
                      </a:cubicBezTo>
                      <a:close/>
                    </a:path>
                  </a:pathLst>
                </a:custGeom>
                <a:solidFill>
                  <a:srgbClr val="D4DB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379" name="Google Shape;10379;p64"/>
          <p:cNvGrpSpPr/>
          <p:nvPr/>
        </p:nvGrpSpPr>
        <p:grpSpPr>
          <a:xfrm>
            <a:off x="6797170" y="3064707"/>
            <a:ext cx="550623" cy="1310497"/>
            <a:chOff x="6797170" y="3050537"/>
            <a:chExt cx="550623" cy="1310497"/>
          </a:xfrm>
        </p:grpSpPr>
        <p:sp>
          <p:nvSpPr>
            <p:cNvPr id="10380" name="Google Shape;10380;p64"/>
            <p:cNvSpPr/>
            <p:nvPr/>
          </p:nvSpPr>
          <p:spPr>
            <a:xfrm>
              <a:off x="6846049" y="4311978"/>
              <a:ext cx="453041" cy="49056"/>
            </a:xfrm>
            <a:custGeom>
              <a:avLst/>
              <a:gdLst/>
              <a:ahLst/>
              <a:cxnLst/>
              <a:rect l="l" t="t" r="r" b="b"/>
              <a:pathLst>
                <a:path w="17944" h="1943" extrusionOk="0">
                  <a:moveTo>
                    <a:pt x="8968" y="0"/>
                  </a:moveTo>
                  <a:cubicBezTo>
                    <a:pt x="4015" y="0"/>
                    <a:pt x="0" y="437"/>
                    <a:pt x="0" y="972"/>
                  </a:cubicBezTo>
                  <a:cubicBezTo>
                    <a:pt x="0" y="1506"/>
                    <a:pt x="4015" y="1943"/>
                    <a:pt x="8968" y="1943"/>
                  </a:cubicBezTo>
                  <a:cubicBezTo>
                    <a:pt x="13922" y="1943"/>
                    <a:pt x="17943" y="1506"/>
                    <a:pt x="17943" y="972"/>
                  </a:cubicBezTo>
                  <a:cubicBezTo>
                    <a:pt x="17943" y="437"/>
                    <a:pt x="13922" y="0"/>
                    <a:pt x="8968" y="0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81" name="Google Shape;10381;p64"/>
            <p:cNvGrpSpPr/>
            <p:nvPr/>
          </p:nvGrpSpPr>
          <p:grpSpPr>
            <a:xfrm>
              <a:off x="6797170" y="3050537"/>
              <a:ext cx="550623" cy="1278079"/>
              <a:chOff x="6797170" y="3050537"/>
              <a:chExt cx="550623" cy="1278079"/>
            </a:xfrm>
          </p:grpSpPr>
          <p:sp>
            <p:nvSpPr>
              <p:cNvPr id="10382" name="Google Shape;10382;p64"/>
              <p:cNvSpPr/>
              <p:nvPr/>
            </p:nvSpPr>
            <p:spPr>
              <a:xfrm>
                <a:off x="6797170" y="3050537"/>
                <a:ext cx="550623" cy="1278079"/>
              </a:xfrm>
              <a:custGeom>
                <a:avLst/>
                <a:gdLst/>
                <a:ahLst/>
                <a:cxnLst/>
                <a:rect l="l" t="t" r="r" b="b"/>
                <a:pathLst>
                  <a:path w="21809" h="50622" extrusionOk="0">
                    <a:moveTo>
                      <a:pt x="3774" y="7802"/>
                    </a:moveTo>
                    <a:lnTo>
                      <a:pt x="3774" y="7834"/>
                    </a:lnTo>
                    <a:lnTo>
                      <a:pt x="3755" y="7834"/>
                    </a:lnTo>
                    <a:lnTo>
                      <a:pt x="3774" y="7802"/>
                    </a:lnTo>
                    <a:close/>
                    <a:moveTo>
                      <a:pt x="10696" y="0"/>
                    </a:moveTo>
                    <a:cubicBezTo>
                      <a:pt x="6753" y="0"/>
                      <a:pt x="3559" y="3187"/>
                      <a:pt x="3559" y="7130"/>
                    </a:cubicBezTo>
                    <a:cubicBezTo>
                      <a:pt x="3559" y="7365"/>
                      <a:pt x="3579" y="7600"/>
                      <a:pt x="3605" y="7834"/>
                    </a:cubicBezTo>
                    <a:cubicBezTo>
                      <a:pt x="2973" y="7906"/>
                      <a:pt x="2549" y="8512"/>
                      <a:pt x="2699" y="9131"/>
                    </a:cubicBezTo>
                    <a:cubicBezTo>
                      <a:pt x="2821" y="9609"/>
                      <a:pt x="3251" y="9920"/>
                      <a:pt x="3713" y="9920"/>
                    </a:cubicBezTo>
                    <a:cubicBezTo>
                      <a:pt x="3844" y="9920"/>
                      <a:pt x="3977" y="9895"/>
                      <a:pt x="4107" y="9842"/>
                    </a:cubicBezTo>
                    <a:cubicBezTo>
                      <a:pt x="4837" y="12044"/>
                      <a:pt x="6681" y="13804"/>
                      <a:pt x="8754" y="14560"/>
                    </a:cubicBezTo>
                    <a:lnTo>
                      <a:pt x="8891" y="14606"/>
                    </a:lnTo>
                    <a:lnTo>
                      <a:pt x="8891" y="16620"/>
                    </a:lnTo>
                    <a:lnTo>
                      <a:pt x="5651" y="16620"/>
                    </a:lnTo>
                    <a:cubicBezTo>
                      <a:pt x="5651" y="16620"/>
                      <a:pt x="5645" y="16685"/>
                      <a:pt x="5625" y="16698"/>
                    </a:cubicBezTo>
                    <a:cubicBezTo>
                      <a:pt x="5045" y="16705"/>
                      <a:pt x="4537" y="17076"/>
                      <a:pt x="4361" y="17623"/>
                    </a:cubicBezTo>
                    <a:lnTo>
                      <a:pt x="216" y="33239"/>
                    </a:lnTo>
                    <a:cubicBezTo>
                      <a:pt x="1" y="33872"/>
                      <a:pt x="294" y="34563"/>
                      <a:pt x="893" y="34849"/>
                    </a:cubicBezTo>
                    <a:cubicBezTo>
                      <a:pt x="1077" y="34936"/>
                      <a:pt x="1270" y="34977"/>
                      <a:pt x="1461" y="34977"/>
                    </a:cubicBezTo>
                    <a:cubicBezTo>
                      <a:pt x="1903" y="34977"/>
                      <a:pt x="2329" y="34756"/>
                      <a:pt x="2575" y="34360"/>
                    </a:cubicBezTo>
                    <a:cubicBezTo>
                      <a:pt x="2647" y="34407"/>
                      <a:pt x="2726" y="34429"/>
                      <a:pt x="2803" y="34429"/>
                    </a:cubicBezTo>
                    <a:cubicBezTo>
                      <a:pt x="2984" y="34429"/>
                      <a:pt x="3155" y="34309"/>
                      <a:pt x="3201" y="34113"/>
                    </a:cubicBezTo>
                    <a:lnTo>
                      <a:pt x="3559" y="32536"/>
                    </a:lnTo>
                    <a:cubicBezTo>
                      <a:pt x="3605" y="32340"/>
                      <a:pt x="3481" y="32040"/>
                      <a:pt x="3298" y="31942"/>
                    </a:cubicBezTo>
                    <a:lnTo>
                      <a:pt x="6329" y="20954"/>
                    </a:lnTo>
                    <a:cubicBezTo>
                      <a:pt x="6329" y="22844"/>
                      <a:pt x="6381" y="26507"/>
                      <a:pt x="6453" y="30567"/>
                    </a:cubicBezTo>
                    <a:lnTo>
                      <a:pt x="6401" y="30567"/>
                    </a:lnTo>
                    <a:lnTo>
                      <a:pt x="6466" y="32360"/>
                    </a:lnTo>
                    <a:lnTo>
                      <a:pt x="6479" y="32360"/>
                    </a:lnTo>
                    <a:cubicBezTo>
                      <a:pt x="6622" y="40187"/>
                      <a:pt x="6798" y="48725"/>
                      <a:pt x="6798" y="48725"/>
                    </a:cubicBezTo>
                    <a:cubicBezTo>
                      <a:pt x="6798" y="48725"/>
                      <a:pt x="4517" y="49090"/>
                      <a:pt x="4517" y="50622"/>
                    </a:cubicBezTo>
                    <a:lnTo>
                      <a:pt x="8936" y="50622"/>
                    </a:lnTo>
                    <a:lnTo>
                      <a:pt x="10631" y="33428"/>
                    </a:lnTo>
                    <a:lnTo>
                      <a:pt x="10663" y="33455"/>
                    </a:lnTo>
                    <a:lnTo>
                      <a:pt x="11028" y="33455"/>
                    </a:lnTo>
                    <a:lnTo>
                      <a:pt x="11035" y="33448"/>
                    </a:lnTo>
                    <a:lnTo>
                      <a:pt x="12892" y="50622"/>
                    </a:lnTo>
                    <a:lnTo>
                      <a:pt x="17305" y="50622"/>
                    </a:lnTo>
                    <a:cubicBezTo>
                      <a:pt x="17305" y="49097"/>
                      <a:pt x="15024" y="48732"/>
                      <a:pt x="15024" y="48732"/>
                    </a:cubicBezTo>
                    <a:cubicBezTo>
                      <a:pt x="15024" y="48732"/>
                      <a:pt x="15193" y="40096"/>
                      <a:pt x="15317" y="32216"/>
                    </a:cubicBezTo>
                    <a:cubicBezTo>
                      <a:pt x="15323" y="31897"/>
                      <a:pt x="15356" y="30567"/>
                      <a:pt x="15356" y="30567"/>
                    </a:cubicBezTo>
                    <a:lnTo>
                      <a:pt x="15343" y="30567"/>
                    </a:lnTo>
                    <a:cubicBezTo>
                      <a:pt x="15402" y="26481"/>
                      <a:pt x="15454" y="22779"/>
                      <a:pt x="15454" y="20863"/>
                    </a:cubicBezTo>
                    <a:lnTo>
                      <a:pt x="18510" y="31923"/>
                    </a:lnTo>
                    <a:cubicBezTo>
                      <a:pt x="18302" y="31995"/>
                      <a:pt x="18152" y="32334"/>
                      <a:pt x="18204" y="32542"/>
                    </a:cubicBezTo>
                    <a:lnTo>
                      <a:pt x="18556" y="34119"/>
                    </a:lnTo>
                    <a:cubicBezTo>
                      <a:pt x="18601" y="34303"/>
                      <a:pt x="18765" y="34430"/>
                      <a:pt x="18950" y="34430"/>
                    </a:cubicBezTo>
                    <a:cubicBezTo>
                      <a:pt x="18981" y="34430"/>
                      <a:pt x="19013" y="34427"/>
                      <a:pt x="19045" y="34419"/>
                    </a:cubicBezTo>
                    <a:cubicBezTo>
                      <a:pt x="19110" y="34406"/>
                      <a:pt x="19169" y="34374"/>
                      <a:pt x="19221" y="34328"/>
                    </a:cubicBezTo>
                    <a:cubicBezTo>
                      <a:pt x="19463" y="34743"/>
                      <a:pt x="19902" y="34978"/>
                      <a:pt x="20357" y="34978"/>
                    </a:cubicBezTo>
                    <a:cubicBezTo>
                      <a:pt x="20538" y="34978"/>
                      <a:pt x="20721" y="34940"/>
                      <a:pt x="20896" y="34862"/>
                    </a:cubicBezTo>
                    <a:cubicBezTo>
                      <a:pt x="21509" y="34582"/>
                      <a:pt x="21808" y="33891"/>
                      <a:pt x="21600" y="33252"/>
                    </a:cubicBezTo>
                    <a:lnTo>
                      <a:pt x="21600" y="33246"/>
                    </a:lnTo>
                    <a:lnTo>
                      <a:pt x="17292" y="17663"/>
                    </a:lnTo>
                    <a:cubicBezTo>
                      <a:pt x="17116" y="17141"/>
                      <a:pt x="16653" y="16744"/>
                      <a:pt x="16138" y="16705"/>
                    </a:cubicBezTo>
                    <a:cubicBezTo>
                      <a:pt x="16125" y="16691"/>
                      <a:pt x="16112" y="16626"/>
                      <a:pt x="16112" y="16626"/>
                    </a:cubicBezTo>
                    <a:lnTo>
                      <a:pt x="12632" y="16626"/>
                    </a:lnTo>
                    <a:lnTo>
                      <a:pt x="12632" y="14704"/>
                    </a:lnTo>
                    <a:lnTo>
                      <a:pt x="12658" y="14691"/>
                    </a:lnTo>
                    <a:lnTo>
                      <a:pt x="12703" y="14678"/>
                    </a:lnTo>
                    <a:cubicBezTo>
                      <a:pt x="14900" y="14013"/>
                      <a:pt x="16914" y="12194"/>
                      <a:pt x="17696" y="9887"/>
                    </a:cubicBezTo>
                    <a:cubicBezTo>
                      <a:pt x="17774" y="9907"/>
                      <a:pt x="17859" y="9920"/>
                      <a:pt x="17943" y="9920"/>
                    </a:cubicBezTo>
                    <a:cubicBezTo>
                      <a:pt x="17948" y="9920"/>
                      <a:pt x="17952" y="9920"/>
                      <a:pt x="17956" y="9920"/>
                    </a:cubicBezTo>
                    <a:cubicBezTo>
                      <a:pt x="18511" y="9920"/>
                      <a:pt x="18973" y="9486"/>
                      <a:pt x="18999" y="8936"/>
                    </a:cubicBezTo>
                    <a:cubicBezTo>
                      <a:pt x="19032" y="8375"/>
                      <a:pt x="18621" y="7893"/>
                      <a:pt x="18067" y="7834"/>
                    </a:cubicBezTo>
                    <a:lnTo>
                      <a:pt x="18067" y="7828"/>
                    </a:lnTo>
                    <a:cubicBezTo>
                      <a:pt x="18067" y="7815"/>
                      <a:pt x="18054" y="7802"/>
                      <a:pt x="18054" y="7789"/>
                    </a:cubicBezTo>
                    <a:cubicBezTo>
                      <a:pt x="18041" y="6061"/>
                      <a:pt x="17637" y="4295"/>
                      <a:pt x="16692" y="2992"/>
                    </a:cubicBezTo>
                    <a:cubicBezTo>
                      <a:pt x="17657" y="2464"/>
                      <a:pt x="17774" y="1786"/>
                      <a:pt x="18159" y="1147"/>
                    </a:cubicBezTo>
                    <a:lnTo>
                      <a:pt x="18159" y="1147"/>
                    </a:lnTo>
                    <a:cubicBezTo>
                      <a:pt x="17949" y="1170"/>
                      <a:pt x="17739" y="1181"/>
                      <a:pt x="17527" y="1181"/>
                    </a:cubicBezTo>
                    <a:cubicBezTo>
                      <a:pt x="15283" y="1181"/>
                      <a:pt x="12905" y="0"/>
                      <a:pt x="1069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83" name="Google Shape;10383;p64"/>
              <p:cNvGrpSpPr/>
              <p:nvPr/>
            </p:nvGrpSpPr>
            <p:grpSpPr>
              <a:xfrm>
                <a:off x="6810728" y="3444626"/>
                <a:ext cx="524340" cy="876265"/>
                <a:chOff x="6810728" y="3444626"/>
                <a:chExt cx="524340" cy="876265"/>
              </a:xfrm>
            </p:grpSpPr>
            <p:sp>
              <p:nvSpPr>
                <p:cNvPr id="10384" name="Google Shape;10384;p64"/>
                <p:cNvSpPr/>
                <p:nvPr/>
              </p:nvSpPr>
              <p:spPr>
                <a:xfrm>
                  <a:off x="6952997" y="3487572"/>
                  <a:ext cx="235988" cy="25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" h="1018" extrusionOk="0">
                      <a:moveTo>
                        <a:pt x="463" y="1"/>
                      </a:moveTo>
                      <a:cubicBezTo>
                        <a:pt x="209" y="1"/>
                        <a:pt x="1" y="209"/>
                        <a:pt x="1" y="463"/>
                      </a:cubicBezTo>
                      <a:lnTo>
                        <a:pt x="1" y="548"/>
                      </a:lnTo>
                      <a:cubicBezTo>
                        <a:pt x="1" y="809"/>
                        <a:pt x="209" y="1017"/>
                        <a:pt x="463" y="1017"/>
                      </a:cubicBezTo>
                      <a:lnTo>
                        <a:pt x="8878" y="1017"/>
                      </a:lnTo>
                      <a:cubicBezTo>
                        <a:pt x="9138" y="1017"/>
                        <a:pt x="9347" y="809"/>
                        <a:pt x="9347" y="548"/>
                      </a:cubicBezTo>
                      <a:lnTo>
                        <a:pt x="9347" y="463"/>
                      </a:lnTo>
                      <a:cubicBezTo>
                        <a:pt x="9347" y="209"/>
                        <a:pt x="9138" y="1"/>
                        <a:pt x="88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5" name="Google Shape;10385;p64"/>
                <p:cNvSpPr/>
                <p:nvPr/>
              </p:nvSpPr>
              <p:spPr>
                <a:xfrm>
                  <a:off x="7038738" y="3444626"/>
                  <a:ext cx="64356" cy="25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1018" extrusionOk="0">
                      <a:moveTo>
                        <a:pt x="470" y="1"/>
                      </a:moveTo>
                      <a:cubicBezTo>
                        <a:pt x="209" y="1"/>
                        <a:pt x="0" y="209"/>
                        <a:pt x="0" y="470"/>
                      </a:cubicBezTo>
                      <a:lnTo>
                        <a:pt x="0" y="555"/>
                      </a:lnTo>
                      <a:cubicBezTo>
                        <a:pt x="0" y="809"/>
                        <a:pt x="209" y="1017"/>
                        <a:pt x="470" y="1017"/>
                      </a:cubicBezTo>
                      <a:lnTo>
                        <a:pt x="2086" y="1017"/>
                      </a:lnTo>
                      <a:cubicBezTo>
                        <a:pt x="2340" y="1017"/>
                        <a:pt x="2549" y="809"/>
                        <a:pt x="2549" y="555"/>
                      </a:cubicBezTo>
                      <a:lnTo>
                        <a:pt x="2549" y="470"/>
                      </a:lnTo>
                      <a:cubicBezTo>
                        <a:pt x="2549" y="209"/>
                        <a:pt x="2340" y="1"/>
                        <a:pt x="208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6" name="Google Shape;10386;p64"/>
                <p:cNvSpPr/>
                <p:nvPr/>
              </p:nvSpPr>
              <p:spPr>
                <a:xfrm>
                  <a:off x="7038738" y="3787891"/>
                  <a:ext cx="64356" cy="25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1024" extrusionOk="0">
                      <a:moveTo>
                        <a:pt x="470" y="0"/>
                      </a:moveTo>
                      <a:cubicBezTo>
                        <a:pt x="209" y="0"/>
                        <a:pt x="0" y="209"/>
                        <a:pt x="0" y="469"/>
                      </a:cubicBezTo>
                      <a:lnTo>
                        <a:pt x="0" y="554"/>
                      </a:lnTo>
                      <a:cubicBezTo>
                        <a:pt x="0" y="808"/>
                        <a:pt x="209" y="1023"/>
                        <a:pt x="470" y="1023"/>
                      </a:cubicBezTo>
                      <a:lnTo>
                        <a:pt x="2086" y="1023"/>
                      </a:lnTo>
                      <a:cubicBezTo>
                        <a:pt x="2340" y="1023"/>
                        <a:pt x="2549" y="808"/>
                        <a:pt x="2549" y="554"/>
                      </a:cubicBezTo>
                      <a:lnTo>
                        <a:pt x="2549" y="469"/>
                      </a:lnTo>
                      <a:cubicBezTo>
                        <a:pt x="2549" y="209"/>
                        <a:pt x="2340" y="0"/>
                        <a:pt x="20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7" name="Google Shape;10387;p64"/>
                <p:cNvSpPr/>
                <p:nvPr/>
              </p:nvSpPr>
              <p:spPr>
                <a:xfrm>
                  <a:off x="7038738" y="3744945"/>
                  <a:ext cx="64356" cy="25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1024" extrusionOk="0">
                      <a:moveTo>
                        <a:pt x="470" y="0"/>
                      </a:moveTo>
                      <a:cubicBezTo>
                        <a:pt x="209" y="0"/>
                        <a:pt x="0" y="209"/>
                        <a:pt x="0" y="469"/>
                      </a:cubicBezTo>
                      <a:lnTo>
                        <a:pt x="0" y="554"/>
                      </a:lnTo>
                      <a:cubicBezTo>
                        <a:pt x="0" y="815"/>
                        <a:pt x="209" y="1023"/>
                        <a:pt x="470" y="1023"/>
                      </a:cubicBezTo>
                      <a:lnTo>
                        <a:pt x="2086" y="1023"/>
                      </a:lnTo>
                      <a:cubicBezTo>
                        <a:pt x="2340" y="1023"/>
                        <a:pt x="2549" y="815"/>
                        <a:pt x="2549" y="554"/>
                      </a:cubicBezTo>
                      <a:lnTo>
                        <a:pt x="2549" y="469"/>
                      </a:lnTo>
                      <a:cubicBezTo>
                        <a:pt x="2549" y="209"/>
                        <a:pt x="2340" y="0"/>
                        <a:pt x="20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8" name="Google Shape;10388;p64"/>
                <p:cNvSpPr/>
                <p:nvPr/>
              </p:nvSpPr>
              <p:spPr>
                <a:xfrm>
                  <a:off x="7038738" y="3706417"/>
                  <a:ext cx="64356" cy="25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1018" extrusionOk="0">
                      <a:moveTo>
                        <a:pt x="470" y="1"/>
                      </a:moveTo>
                      <a:cubicBezTo>
                        <a:pt x="209" y="1"/>
                        <a:pt x="0" y="209"/>
                        <a:pt x="0" y="464"/>
                      </a:cubicBezTo>
                      <a:lnTo>
                        <a:pt x="0" y="548"/>
                      </a:lnTo>
                      <a:cubicBezTo>
                        <a:pt x="0" y="809"/>
                        <a:pt x="209" y="1018"/>
                        <a:pt x="470" y="1018"/>
                      </a:cubicBezTo>
                      <a:lnTo>
                        <a:pt x="2086" y="1018"/>
                      </a:lnTo>
                      <a:cubicBezTo>
                        <a:pt x="2340" y="1018"/>
                        <a:pt x="2549" y="809"/>
                        <a:pt x="2549" y="548"/>
                      </a:cubicBezTo>
                      <a:lnTo>
                        <a:pt x="2549" y="464"/>
                      </a:lnTo>
                      <a:cubicBezTo>
                        <a:pt x="2549" y="209"/>
                        <a:pt x="2340" y="1"/>
                        <a:pt x="208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9" name="Google Shape;10389;p64"/>
                <p:cNvSpPr/>
                <p:nvPr/>
              </p:nvSpPr>
              <p:spPr>
                <a:xfrm>
                  <a:off x="7051563" y="3491864"/>
                  <a:ext cx="34412" cy="193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7646" extrusionOk="0">
                      <a:moveTo>
                        <a:pt x="685" y="0"/>
                      </a:moveTo>
                      <a:cubicBezTo>
                        <a:pt x="307" y="0"/>
                        <a:pt x="1" y="300"/>
                        <a:pt x="1" y="678"/>
                      </a:cubicBezTo>
                      <a:lnTo>
                        <a:pt x="1" y="6967"/>
                      </a:lnTo>
                      <a:cubicBezTo>
                        <a:pt x="1" y="7339"/>
                        <a:pt x="307" y="7645"/>
                        <a:pt x="685" y="7645"/>
                      </a:cubicBezTo>
                      <a:cubicBezTo>
                        <a:pt x="1057" y="7645"/>
                        <a:pt x="1363" y="7339"/>
                        <a:pt x="1363" y="6967"/>
                      </a:cubicBezTo>
                      <a:lnTo>
                        <a:pt x="1363" y="678"/>
                      </a:lnTo>
                      <a:cubicBezTo>
                        <a:pt x="1363" y="300"/>
                        <a:pt x="105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0" name="Google Shape;10390;p64"/>
                <p:cNvSpPr/>
                <p:nvPr/>
              </p:nvSpPr>
              <p:spPr>
                <a:xfrm>
                  <a:off x="7055351" y="3540945"/>
                  <a:ext cx="106166" cy="44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1779" extrusionOk="0">
                      <a:moveTo>
                        <a:pt x="783" y="0"/>
                      </a:moveTo>
                      <a:cubicBezTo>
                        <a:pt x="518" y="0"/>
                        <a:pt x="262" y="154"/>
                        <a:pt x="151" y="415"/>
                      </a:cubicBezTo>
                      <a:cubicBezTo>
                        <a:pt x="1" y="767"/>
                        <a:pt x="164" y="1171"/>
                        <a:pt x="516" y="1321"/>
                      </a:cubicBezTo>
                      <a:cubicBezTo>
                        <a:pt x="1219" y="1628"/>
                        <a:pt x="1904" y="1778"/>
                        <a:pt x="2536" y="1778"/>
                      </a:cubicBezTo>
                      <a:cubicBezTo>
                        <a:pt x="2555" y="1778"/>
                        <a:pt x="2574" y="1778"/>
                        <a:pt x="2593" y="1778"/>
                      </a:cubicBezTo>
                      <a:cubicBezTo>
                        <a:pt x="2952" y="1778"/>
                        <a:pt x="3310" y="1719"/>
                        <a:pt x="3657" y="1602"/>
                      </a:cubicBezTo>
                      <a:cubicBezTo>
                        <a:pt x="4015" y="1478"/>
                        <a:pt x="4204" y="1080"/>
                        <a:pt x="4081" y="722"/>
                      </a:cubicBezTo>
                      <a:cubicBezTo>
                        <a:pt x="3983" y="438"/>
                        <a:pt x="3713" y="260"/>
                        <a:pt x="3427" y="260"/>
                      </a:cubicBezTo>
                      <a:cubicBezTo>
                        <a:pt x="3351" y="260"/>
                        <a:pt x="3275" y="272"/>
                        <a:pt x="3201" y="298"/>
                      </a:cubicBezTo>
                      <a:cubicBezTo>
                        <a:pt x="2986" y="372"/>
                        <a:pt x="2761" y="402"/>
                        <a:pt x="2536" y="402"/>
                      </a:cubicBezTo>
                      <a:cubicBezTo>
                        <a:pt x="2001" y="402"/>
                        <a:pt x="1464" y="231"/>
                        <a:pt x="1057" y="57"/>
                      </a:cubicBezTo>
                      <a:cubicBezTo>
                        <a:pt x="968" y="19"/>
                        <a:pt x="875" y="0"/>
                        <a:pt x="7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1" name="Google Shape;10391;p64"/>
                <p:cNvSpPr/>
                <p:nvPr/>
              </p:nvSpPr>
              <p:spPr>
                <a:xfrm>
                  <a:off x="7046792" y="3596717"/>
                  <a:ext cx="118335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" h="1772" extrusionOk="0">
                      <a:moveTo>
                        <a:pt x="781" y="1"/>
                      </a:moveTo>
                      <a:cubicBezTo>
                        <a:pt x="514" y="1"/>
                        <a:pt x="262" y="154"/>
                        <a:pt x="151" y="416"/>
                      </a:cubicBezTo>
                      <a:cubicBezTo>
                        <a:pt x="1" y="768"/>
                        <a:pt x="164" y="1172"/>
                        <a:pt x="516" y="1322"/>
                      </a:cubicBezTo>
                      <a:cubicBezTo>
                        <a:pt x="1141" y="1609"/>
                        <a:pt x="1819" y="1758"/>
                        <a:pt x="2510" y="1772"/>
                      </a:cubicBezTo>
                      <a:cubicBezTo>
                        <a:pt x="3110" y="1772"/>
                        <a:pt x="3709" y="1622"/>
                        <a:pt x="4244" y="1335"/>
                      </a:cubicBezTo>
                      <a:cubicBezTo>
                        <a:pt x="4570" y="1152"/>
                        <a:pt x="4687" y="735"/>
                        <a:pt x="4504" y="409"/>
                      </a:cubicBezTo>
                      <a:cubicBezTo>
                        <a:pt x="4382" y="177"/>
                        <a:pt x="4144" y="47"/>
                        <a:pt x="3899" y="47"/>
                      </a:cubicBezTo>
                      <a:cubicBezTo>
                        <a:pt x="3793" y="47"/>
                        <a:pt x="3686" y="71"/>
                        <a:pt x="3585" y="123"/>
                      </a:cubicBezTo>
                      <a:cubicBezTo>
                        <a:pt x="3235" y="312"/>
                        <a:pt x="2865" y="385"/>
                        <a:pt x="2503" y="385"/>
                      </a:cubicBezTo>
                      <a:cubicBezTo>
                        <a:pt x="1972" y="385"/>
                        <a:pt x="1460" y="228"/>
                        <a:pt x="1057" y="57"/>
                      </a:cubicBezTo>
                      <a:cubicBezTo>
                        <a:pt x="966" y="19"/>
                        <a:pt x="873" y="1"/>
                        <a:pt x="7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2" name="Google Shape;10392;p64"/>
                <p:cNvSpPr/>
                <p:nvPr/>
              </p:nvSpPr>
              <p:spPr>
                <a:xfrm>
                  <a:off x="6983118" y="3540768"/>
                  <a:ext cx="99576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4" h="1772" extrusionOk="0">
                      <a:moveTo>
                        <a:pt x="3155" y="1"/>
                      </a:moveTo>
                      <a:cubicBezTo>
                        <a:pt x="3059" y="1"/>
                        <a:pt x="2961" y="21"/>
                        <a:pt x="2868" y="64"/>
                      </a:cubicBezTo>
                      <a:cubicBezTo>
                        <a:pt x="2493" y="222"/>
                        <a:pt x="1975" y="388"/>
                        <a:pt x="1426" y="388"/>
                      </a:cubicBezTo>
                      <a:cubicBezTo>
                        <a:pt x="1250" y="388"/>
                        <a:pt x="1072" y="371"/>
                        <a:pt x="893" y="331"/>
                      </a:cubicBezTo>
                      <a:cubicBezTo>
                        <a:pt x="846" y="321"/>
                        <a:pt x="799" y="316"/>
                        <a:pt x="753" y="316"/>
                      </a:cubicBezTo>
                      <a:cubicBezTo>
                        <a:pt x="435" y="316"/>
                        <a:pt x="153" y="541"/>
                        <a:pt x="79" y="859"/>
                      </a:cubicBezTo>
                      <a:cubicBezTo>
                        <a:pt x="0" y="1231"/>
                        <a:pt x="235" y="1596"/>
                        <a:pt x="600" y="1680"/>
                      </a:cubicBezTo>
                      <a:cubicBezTo>
                        <a:pt x="874" y="1739"/>
                        <a:pt x="1148" y="1772"/>
                        <a:pt x="1428" y="1772"/>
                      </a:cubicBezTo>
                      <a:cubicBezTo>
                        <a:pt x="2112" y="1759"/>
                        <a:pt x="2790" y="1609"/>
                        <a:pt x="3416" y="1328"/>
                      </a:cubicBezTo>
                      <a:cubicBezTo>
                        <a:pt x="3774" y="1185"/>
                        <a:pt x="3944" y="774"/>
                        <a:pt x="3787" y="416"/>
                      </a:cubicBezTo>
                      <a:cubicBezTo>
                        <a:pt x="3677" y="157"/>
                        <a:pt x="3422" y="1"/>
                        <a:pt x="315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3" name="Google Shape;10393;p64"/>
                <p:cNvSpPr/>
                <p:nvPr/>
              </p:nvSpPr>
              <p:spPr>
                <a:xfrm>
                  <a:off x="7054871" y="3655619"/>
                  <a:ext cx="106645" cy="45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4" h="1792" extrusionOk="0">
                      <a:moveTo>
                        <a:pt x="788" y="1"/>
                      </a:moveTo>
                      <a:cubicBezTo>
                        <a:pt x="521" y="1"/>
                        <a:pt x="265" y="157"/>
                        <a:pt x="150" y="416"/>
                      </a:cubicBezTo>
                      <a:cubicBezTo>
                        <a:pt x="0" y="775"/>
                        <a:pt x="170" y="1192"/>
                        <a:pt x="535" y="1335"/>
                      </a:cubicBezTo>
                      <a:cubicBezTo>
                        <a:pt x="1167" y="1622"/>
                        <a:pt x="1858" y="1778"/>
                        <a:pt x="2555" y="1791"/>
                      </a:cubicBezTo>
                      <a:cubicBezTo>
                        <a:pt x="2933" y="1791"/>
                        <a:pt x="3311" y="1733"/>
                        <a:pt x="3676" y="1609"/>
                      </a:cubicBezTo>
                      <a:cubicBezTo>
                        <a:pt x="4034" y="1479"/>
                        <a:pt x="4223" y="1087"/>
                        <a:pt x="4100" y="729"/>
                      </a:cubicBezTo>
                      <a:cubicBezTo>
                        <a:pt x="4002" y="446"/>
                        <a:pt x="3734" y="265"/>
                        <a:pt x="3449" y="265"/>
                      </a:cubicBezTo>
                      <a:cubicBezTo>
                        <a:pt x="3373" y="265"/>
                        <a:pt x="3295" y="278"/>
                        <a:pt x="3220" y="305"/>
                      </a:cubicBezTo>
                      <a:cubicBezTo>
                        <a:pt x="3005" y="379"/>
                        <a:pt x="2780" y="409"/>
                        <a:pt x="2555" y="409"/>
                      </a:cubicBezTo>
                      <a:cubicBezTo>
                        <a:pt x="2020" y="409"/>
                        <a:pt x="1483" y="238"/>
                        <a:pt x="1076" y="64"/>
                      </a:cubicBezTo>
                      <a:cubicBezTo>
                        <a:pt x="982" y="21"/>
                        <a:pt x="885" y="1"/>
                        <a:pt x="78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4" name="Google Shape;10394;p64"/>
                <p:cNvSpPr/>
                <p:nvPr/>
              </p:nvSpPr>
              <p:spPr>
                <a:xfrm>
                  <a:off x="6983118" y="3655619"/>
                  <a:ext cx="99576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4" h="1772" extrusionOk="0">
                      <a:moveTo>
                        <a:pt x="3155" y="1"/>
                      </a:moveTo>
                      <a:cubicBezTo>
                        <a:pt x="3059" y="1"/>
                        <a:pt x="2961" y="21"/>
                        <a:pt x="2868" y="64"/>
                      </a:cubicBezTo>
                      <a:cubicBezTo>
                        <a:pt x="2492" y="227"/>
                        <a:pt x="1974" y="394"/>
                        <a:pt x="1425" y="394"/>
                      </a:cubicBezTo>
                      <a:cubicBezTo>
                        <a:pt x="1249" y="394"/>
                        <a:pt x="1071" y="377"/>
                        <a:pt x="893" y="338"/>
                      </a:cubicBezTo>
                      <a:cubicBezTo>
                        <a:pt x="845" y="328"/>
                        <a:pt x="797" y="323"/>
                        <a:pt x="750" y="323"/>
                      </a:cubicBezTo>
                      <a:cubicBezTo>
                        <a:pt x="433" y="323"/>
                        <a:pt x="152" y="543"/>
                        <a:pt x="79" y="866"/>
                      </a:cubicBezTo>
                      <a:cubicBezTo>
                        <a:pt x="0" y="1231"/>
                        <a:pt x="235" y="1602"/>
                        <a:pt x="600" y="1687"/>
                      </a:cubicBezTo>
                      <a:cubicBezTo>
                        <a:pt x="874" y="1739"/>
                        <a:pt x="1148" y="1772"/>
                        <a:pt x="1428" y="1772"/>
                      </a:cubicBezTo>
                      <a:cubicBezTo>
                        <a:pt x="2112" y="1759"/>
                        <a:pt x="2790" y="1609"/>
                        <a:pt x="3416" y="1335"/>
                      </a:cubicBezTo>
                      <a:cubicBezTo>
                        <a:pt x="3774" y="1185"/>
                        <a:pt x="3944" y="775"/>
                        <a:pt x="3787" y="416"/>
                      </a:cubicBezTo>
                      <a:cubicBezTo>
                        <a:pt x="3677" y="157"/>
                        <a:pt x="3422" y="1"/>
                        <a:pt x="315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5" name="Google Shape;10395;p64"/>
                <p:cNvSpPr/>
                <p:nvPr/>
              </p:nvSpPr>
              <p:spPr>
                <a:xfrm>
                  <a:off x="6973725" y="3596464"/>
                  <a:ext cx="117527" cy="44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5" h="1756" extrusionOk="0">
                      <a:moveTo>
                        <a:pt x="3863" y="0"/>
                      </a:moveTo>
                      <a:cubicBezTo>
                        <a:pt x="3768" y="0"/>
                        <a:pt x="3671" y="20"/>
                        <a:pt x="3579" y="61"/>
                      </a:cubicBezTo>
                      <a:cubicBezTo>
                        <a:pt x="3094" y="270"/>
                        <a:pt x="2605" y="375"/>
                        <a:pt x="2150" y="375"/>
                      </a:cubicBezTo>
                      <a:cubicBezTo>
                        <a:pt x="1769" y="375"/>
                        <a:pt x="1412" y="301"/>
                        <a:pt x="1102" y="152"/>
                      </a:cubicBezTo>
                      <a:cubicBezTo>
                        <a:pt x="1002" y="101"/>
                        <a:pt x="895" y="77"/>
                        <a:pt x="789" y="77"/>
                      </a:cubicBezTo>
                      <a:cubicBezTo>
                        <a:pt x="532" y="77"/>
                        <a:pt x="286" y="220"/>
                        <a:pt x="170" y="465"/>
                      </a:cubicBezTo>
                      <a:cubicBezTo>
                        <a:pt x="1" y="817"/>
                        <a:pt x="151" y="1234"/>
                        <a:pt x="503" y="1397"/>
                      </a:cubicBezTo>
                      <a:cubicBezTo>
                        <a:pt x="1005" y="1632"/>
                        <a:pt x="1556" y="1756"/>
                        <a:pt x="2109" y="1756"/>
                      </a:cubicBezTo>
                      <a:cubicBezTo>
                        <a:pt x="2123" y="1756"/>
                        <a:pt x="2138" y="1756"/>
                        <a:pt x="2152" y="1755"/>
                      </a:cubicBezTo>
                      <a:cubicBezTo>
                        <a:pt x="2836" y="1749"/>
                        <a:pt x="3501" y="1606"/>
                        <a:pt x="4127" y="1332"/>
                      </a:cubicBezTo>
                      <a:cubicBezTo>
                        <a:pt x="4485" y="1182"/>
                        <a:pt x="4654" y="771"/>
                        <a:pt x="4498" y="419"/>
                      </a:cubicBezTo>
                      <a:cubicBezTo>
                        <a:pt x="4387" y="155"/>
                        <a:pt x="4131" y="0"/>
                        <a:pt x="38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6" name="Google Shape;10396;p64"/>
                <p:cNvSpPr/>
                <p:nvPr/>
              </p:nvSpPr>
              <p:spPr>
                <a:xfrm>
                  <a:off x="7118368" y="3906680"/>
                  <a:ext cx="38881" cy="118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4674" extrusionOk="0">
                      <a:moveTo>
                        <a:pt x="1018" y="1"/>
                      </a:moveTo>
                      <a:lnTo>
                        <a:pt x="1" y="118"/>
                      </a:lnTo>
                      <a:lnTo>
                        <a:pt x="529" y="4674"/>
                      </a:lnTo>
                      <a:lnTo>
                        <a:pt x="1539" y="4557"/>
                      </a:lnTo>
                      <a:lnTo>
                        <a:pt x="101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7" name="Google Shape;10397;p64"/>
                <p:cNvSpPr/>
                <p:nvPr/>
              </p:nvSpPr>
              <p:spPr>
                <a:xfrm>
                  <a:off x="7122332" y="3882695"/>
                  <a:ext cx="43830" cy="3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468" extrusionOk="0">
                      <a:moveTo>
                        <a:pt x="778" y="1"/>
                      </a:moveTo>
                      <a:cubicBezTo>
                        <a:pt x="750" y="1"/>
                        <a:pt x="721" y="2"/>
                        <a:pt x="691" y="6"/>
                      </a:cubicBezTo>
                      <a:cubicBezTo>
                        <a:pt x="287" y="51"/>
                        <a:pt x="0" y="416"/>
                        <a:pt x="46" y="820"/>
                      </a:cubicBezTo>
                      <a:cubicBezTo>
                        <a:pt x="95" y="1225"/>
                        <a:pt x="433" y="1468"/>
                        <a:pt x="780" y="1468"/>
                      </a:cubicBezTo>
                      <a:cubicBezTo>
                        <a:pt x="987" y="1468"/>
                        <a:pt x="1196" y="1382"/>
                        <a:pt x="1349" y="1192"/>
                      </a:cubicBezTo>
                      <a:cubicBezTo>
                        <a:pt x="1735" y="700"/>
                        <a:pt x="1378" y="1"/>
                        <a:pt x="7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8" name="Google Shape;10398;p64"/>
                <p:cNvSpPr/>
                <p:nvPr/>
              </p:nvSpPr>
              <p:spPr>
                <a:xfrm>
                  <a:off x="7096656" y="3885674"/>
                  <a:ext cx="43981" cy="3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" h="1466" extrusionOk="0">
                      <a:moveTo>
                        <a:pt x="784" y="0"/>
                      </a:moveTo>
                      <a:cubicBezTo>
                        <a:pt x="756" y="0"/>
                        <a:pt x="727" y="2"/>
                        <a:pt x="698" y="5"/>
                      </a:cubicBezTo>
                      <a:cubicBezTo>
                        <a:pt x="294" y="51"/>
                        <a:pt x="1" y="416"/>
                        <a:pt x="53" y="820"/>
                      </a:cubicBezTo>
                      <a:cubicBezTo>
                        <a:pt x="97" y="1223"/>
                        <a:pt x="435" y="1466"/>
                        <a:pt x="780" y="1466"/>
                      </a:cubicBezTo>
                      <a:cubicBezTo>
                        <a:pt x="988" y="1466"/>
                        <a:pt x="1198" y="1378"/>
                        <a:pt x="1350" y="1185"/>
                      </a:cubicBezTo>
                      <a:cubicBezTo>
                        <a:pt x="1742" y="699"/>
                        <a:pt x="1379" y="0"/>
                        <a:pt x="7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9" name="Google Shape;10399;p64"/>
                <p:cNvSpPr/>
                <p:nvPr/>
              </p:nvSpPr>
              <p:spPr>
                <a:xfrm>
                  <a:off x="7135991" y="4002015"/>
                  <a:ext cx="43855" cy="3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468" extrusionOk="0">
                      <a:moveTo>
                        <a:pt x="777" y="1"/>
                      </a:moveTo>
                      <a:cubicBezTo>
                        <a:pt x="751" y="1"/>
                        <a:pt x="725" y="2"/>
                        <a:pt x="698" y="5"/>
                      </a:cubicBezTo>
                      <a:cubicBezTo>
                        <a:pt x="294" y="51"/>
                        <a:pt x="0" y="416"/>
                        <a:pt x="46" y="820"/>
                      </a:cubicBezTo>
                      <a:cubicBezTo>
                        <a:pt x="95" y="1224"/>
                        <a:pt x="436" y="1467"/>
                        <a:pt x="783" y="1467"/>
                      </a:cubicBezTo>
                      <a:cubicBezTo>
                        <a:pt x="990" y="1467"/>
                        <a:pt x="1199" y="1381"/>
                        <a:pt x="1349" y="1191"/>
                      </a:cubicBezTo>
                      <a:cubicBezTo>
                        <a:pt x="1737" y="704"/>
                        <a:pt x="1382" y="1"/>
                        <a:pt x="77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0" name="Google Shape;10400;p64"/>
                <p:cNvSpPr/>
                <p:nvPr/>
              </p:nvSpPr>
              <p:spPr>
                <a:xfrm>
                  <a:off x="7110314" y="4004969"/>
                  <a:ext cx="43981" cy="3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" h="1468" extrusionOk="0">
                      <a:moveTo>
                        <a:pt x="784" y="0"/>
                      </a:moveTo>
                      <a:cubicBezTo>
                        <a:pt x="756" y="0"/>
                        <a:pt x="727" y="2"/>
                        <a:pt x="698" y="5"/>
                      </a:cubicBezTo>
                      <a:cubicBezTo>
                        <a:pt x="294" y="51"/>
                        <a:pt x="1" y="416"/>
                        <a:pt x="53" y="820"/>
                      </a:cubicBezTo>
                      <a:cubicBezTo>
                        <a:pt x="98" y="1224"/>
                        <a:pt x="437" y="1467"/>
                        <a:pt x="783" y="1467"/>
                      </a:cubicBezTo>
                      <a:cubicBezTo>
                        <a:pt x="990" y="1467"/>
                        <a:pt x="1199" y="1381"/>
                        <a:pt x="1350" y="1191"/>
                      </a:cubicBezTo>
                      <a:cubicBezTo>
                        <a:pt x="1742" y="700"/>
                        <a:pt x="1379" y="0"/>
                        <a:pt x="7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1" name="Google Shape;10401;p64"/>
                <p:cNvSpPr/>
                <p:nvPr/>
              </p:nvSpPr>
              <p:spPr>
                <a:xfrm>
                  <a:off x="7129906" y="4152515"/>
                  <a:ext cx="21890" cy="99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3951" extrusionOk="0">
                      <a:moveTo>
                        <a:pt x="78" y="1"/>
                      </a:moveTo>
                      <a:lnTo>
                        <a:pt x="0" y="3938"/>
                      </a:lnTo>
                      <a:lnTo>
                        <a:pt x="789" y="3951"/>
                      </a:lnTo>
                      <a:lnTo>
                        <a:pt x="867" y="21"/>
                      </a:lnTo>
                      <a:lnTo>
                        <a:pt x="7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2" name="Google Shape;10402;p64"/>
                <p:cNvSpPr/>
                <p:nvPr/>
              </p:nvSpPr>
              <p:spPr>
                <a:xfrm>
                  <a:off x="7140207" y="4137543"/>
                  <a:ext cx="36129" cy="30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226" extrusionOk="0">
                      <a:moveTo>
                        <a:pt x="616" y="1"/>
                      </a:moveTo>
                      <a:cubicBezTo>
                        <a:pt x="283" y="1"/>
                        <a:pt x="16" y="266"/>
                        <a:pt x="9" y="600"/>
                      </a:cubicBezTo>
                      <a:cubicBezTo>
                        <a:pt x="0" y="976"/>
                        <a:pt x="304" y="1226"/>
                        <a:pt x="622" y="1226"/>
                      </a:cubicBezTo>
                      <a:cubicBezTo>
                        <a:pt x="768" y="1226"/>
                        <a:pt x="916" y="1173"/>
                        <a:pt x="1039" y="1057"/>
                      </a:cubicBezTo>
                      <a:cubicBezTo>
                        <a:pt x="1430" y="679"/>
                        <a:pt x="1176" y="14"/>
                        <a:pt x="628" y="1"/>
                      </a:cubicBezTo>
                      <a:cubicBezTo>
                        <a:pt x="624" y="1"/>
                        <a:pt x="620" y="1"/>
                        <a:pt x="6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3" name="Google Shape;10403;p64"/>
                <p:cNvSpPr/>
                <p:nvPr/>
              </p:nvSpPr>
              <p:spPr>
                <a:xfrm>
                  <a:off x="7118924" y="4137215"/>
                  <a:ext cx="36180" cy="30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20" extrusionOk="0">
                      <a:moveTo>
                        <a:pt x="607" y="0"/>
                      </a:moveTo>
                      <a:cubicBezTo>
                        <a:pt x="279" y="0"/>
                        <a:pt x="11" y="269"/>
                        <a:pt x="5" y="594"/>
                      </a:cubicBezTo>
                      <a:cubicBezTo>
                        <a:pt x="0" y="969"/>
                        <a:pt x="306" y="1219"/>
                        <a:pt x="624" y="1219"/>
                      </a:cubicBezTo>
                      <a:cubicBezTo>
                        <a:pt x="770" y="1219"/>
                        <a:pt x="918" y="1167"/>
                        <a:pt x="1041" y="1050"/>
                      </a:cubicBezTo>
                      <a:cubicBezTo>
                        <a:pt x="1432" y="672"/>
                        <a:pt x="1172" y="7"/>
                        <a:pt x="631" y="1"/>
                      </a:cubicBezTo>
                      <a:cubicBezTo>
                        <a:pt x="623" y="1"/>
                        <a:pt x="615" y="0"/>
                        <a:pt x="6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4" name="Google Shape;10404;p64"/>
                <p:cNvSpPr/>
                <p:nvPr/>
              </p:nvSpPr>
              <p:spPr>
                <a:xfrm>
                  <a:off x="7138238" y="4237271"/>
                  <a:ext cx="36281" cy="30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" h="1222" extrusionOk="0">
                      <a:moveTo>
                        <a:pt x="605" y="0"/>
                      </a:moveTo>
                      <a:cubicBezTo>
                        <a:pt x="277" y="0"/>
                        <a:pt x="15" y="269"/>
                        <a:pt x="9" y="594"/>
                      </a:cubicBezTo>
                      <a:cubicBezTo>
                        <a:pt x="0" y="969"/>
                        <a:pt x="304" y="1222"/>
                        <a:pt x="622" y="1222"/>
                      </a:cubicBezTo>
                      <a:cubicBezTo>
                        <a:pt x="767" y="1222"/>
                        <a:pt x="916" y="1169"/>
                        <a:pt x="1039" y="1050"/>
                      </a:cubicBezTo>
                      <a:cubicBezTo>
                        <a:pt x="1436" y="672"/>
                        <a:pt x="1176" y="7"/>
                        <a:pt x="628" y="0"/>
                      </a:cubicBezTo>
                      <a:cubicBezTo>
                        <a:pt x="620" y="0"/>
                        <a:pt x="613" y="0"/>
                        <a:pt x="6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5" name="Google Shape;10405;p64"/>
                <p:cNvSpPr/>
                <p:nvPr/>
              </p:nvSpPr>
              <p:spPr>
                <a:xfrm>
                  <a:off x="7116828" y="4236766"/>
                  <a:ext cx="36306" cy="3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1223" extrusionOk="0">
                      <a:moveTo>
                        <a:pt x="623" y="1"/>
                      </a:moveTo>
                      <a:cubicBezTo>
                        <a:pt x="290" y="1"/>
                        <a:pt x="16" y="266"/>
                        <a:pt x="10" y="601"/>
                      </a:cubicBezTo>
                      <a:cubicBezTo>
                        <a:pt x="1" y="971"/>
                        <a:pt x="304" y="1222"/>
                        <a:pt x="623" y="1222"/>
                      </a:cubicBezTo>
                      <a:cubicBezTo>
                        <a:pt x="770" y="1222"/>
                        <a:pt x="921" y="1169"/>
                        <a:pt x="1046" y="1050"/>
                      </a:cubicBezTo>
                      <a:cubicBezTo>
                        <a:pt x="1437" y="672"/>
                        <a:pt x="1176" y="14"/>
                        <a:pt x="635" y="1"/>
                      </a:cubicBezTo>
                      <a:cubicBezTo>
                        <a:pt x="631" y="1"/>
                        <a:pt x="627" y="1"/>
                        <a:pt x="6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6" name="Google Shape;10406;p64"/>
                <p:cNvSpPr/>
                <p:nvPr/>
              </p:nvSpPr>
              <p:spPr>
                <a:xfrm>
                  <a:off x="7245742" y="3712350"/>
                  <a:ext cx="54004" cy="108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9" h="4303" extrusionOk="0">
                      <a:moveTo>
                        <a:pt x="893" y="1"/>
                      </a:moveTo>
                      <a:lnTo>
                        <a:pt x="0" y="274"/>
                      </a:lnTo>
                      <a:lnTo>
                        <a:pt x="1245" y="4302"/>
                      </a:lnTo>
                      <a:lnTo>
                        <a:pt x="2138" y="4028"/>
                      </a:lnTo>
                      <a:lnTo>
                        <a:pt x="89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7" name="Google Shape;10407;p64"/>
                <p:cNvSpPr/>
                <p:nvPr/>
              </p:nvSpPr>
              <p:spPr>
                <a:xfrm>
                  <a:off x="7246398" y="3690183"/>
                  <a:ext cx="40472" cy="34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" h="1354" extrusionOk="0">
                      <a:moveTo>
                        <a:pt x="764" y="0"/>
                      </a:moveTo>
                      <a:cubicBezTo>
                        <a:pt x="698" y="0"/>
                        <a:pt x="630" y="10"/>
                        <a:pt x="561" y="31"/>
                      </a:cubicBezTo>
                      <a:cubicBezTo>
                        <a:pt x="203" y="142"/>
                        <a:pt x="1" y="520"/>
                        <a:pt x="111" y="879"/>
                      </a:cubicBezTo>
                      <a:cubicBezTo>
                        <a:pt x="207" y="1190"/>
                        <a:pt x="483" y="1353"/>
                        <a:pt x="760" y="1353"/>
                      </a:cubicBezTo>
                      <a:cubicBezTo>
                        <a:pt x="994" y="1353"/>
                        <a:pt x="1228" y="1237"/>
                        <a:pt x="1356" y="996"/>
                      </a:cubicBezTo>
                      <a:cubicBezTo>
                        <a:pt x="1603" y="526"/>
                        <a:pt x="1244" y="0"/>
                        <a:pt x="7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8" name="Google Shape;10408;p64"/>
                <p:cNvSpPr/>
                <p:nvPr/>
              </p:nvSpPr>
              <p:spPr>
                <a:xfrm>
                  <a:off x="7223852" y="3697202"/>
                  <a:ext cx="40446" cy="34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" h="1354" extrusionOk="0">
                      <a:moveTo>
                        <a:pt x="766" y="0"/>
                      </a:moveTo>
                      <a:cubicBezTo>
                        <a:pt x="697" y="0"/>
                        <a:pt x="627" y="11"/>
                        <a:pt x="555" y="34"/>
                      </a:cubicBezTo>
                      <a:cubicBezTo>
                        <a:pt x="196" y="138"/>
                        <a:pt x="1" y="522"/>
                        <a:pt x="111" y="874"/>
                      </a:cubicBezTo>
                      <a:cubicBezTo>
                        <a:pt x="207" y="1189"/>
                        <a:pt x="482" y="1354"/>
                        <a:pt x="759" y="1354"/>
                      </a:cubicBezTo>
                      <a:cubicBezTo>
                        <a:pt x="993" y="1354"/>
                        <a:pt x="1228" y="1236"/>
                        <a:pt x="1356" y="992"/>
                      </a:cubicBezTo>
                      <a:cubicBezTo>
                        <a:pt x="1602" y="524"/>
                        <a:pt x="1247" y="0"/>
                        <a:pt x="7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9" name="Google Shape;10409;p64"/>
                <p:cNvSpPr/>
                <p:nvPr/>
              </p:nvSpPr>
              <p:spPr>
                <a:xfrm>
                  <a:off x="7278993" y="3795642"/>
                  <a:ext cx="40598" cy="34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8" h="1357" extrusionOk="0">
                      <a:moveTo>
                        <a:pt x="764" y="1"/>
                      </a:moveTo>
                      <a:cubicBezTo>
                        <a:pt x="698" y="1"/>
                        <a:pt x="630" y="11"/>
                        <a:pt x="561" y="32"/>
                      </a:cubicBezTo>
                      <a:cubicBezTo>
                        <a:pt x="202" y="143"/>
                        <a:pt x="0" y="521"/>
                        <a:pt x="111" y="879"/>
                      </a:cubicBezTo>
                      <a:cubicBezTo>
                        <a:pt x="210" y="1191"/>
                        <a:pt x="487" y="1357"/>
                        <a:pt x="764" y="1357"/>
                      </a:cubicBezTo>
                      <a:cubicBezTo>
                        <a:pt x="996" y="1357"/>
                        <a:pt x="1228" y="1240"/>
                        <a:pt x="1356" y="997"/>
                      </a:cubicBezTo>
                      <a:cubicBezTo>
                        <a:pt x="1608" y="527"/>
                        <a:pt x="1245" y="1"/>
                        <a:pt x="7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0" name="Google Shape;10410;p64"/>
                <p:cNvSpPr/>
                <p:nvPr/>
              </p:nvSpPr>
              <p:spPr>
                <a:xfrm>
                  <a:off x="7256447" y="3802686"/>
                  <a:ext cx="40446" cy="3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" h="1355" extrusionOk="0">
                      <a:moveTo>
                        <a:pt x="770" y="0"/>
                      </a:moveTo>
                      <a:cubicBezTo>
                        <a:pt x="702" y="0"/>
                        <a:pt x="632" y="11"/>
                        <a:pt x="561" y="33"/>
                      </a:cubicBezTo>
                      <a:cubicBezTo>
                        <a:pt x="202" y="144"/>
                        <a:pt x="0" y="522"/>
                        <a:pt x="111" y="881"/>
                      </a:cubicBezTo>
                      <a:cubicBezTo>
                        <a:pt x="206" y="1191"/>
                        <a:pt x="481" y="1354"/>
                        <a:pt x="757" y="1354"/>
                      </a:cubicBezTo>
                      <a:cubicBezTo>
                        <a:pt x="991" y="1354"/>
                        <a:pt x="1227" y="1237"/>
                        <a:pt x="1356" y="991"/>
                      </a:cubicBezTo>
                      <a:cubicBezTo>
                        <a:pt x="1601" y="523"/>
                        <a:pt x="1247" y="0"/>
                        <a:pt x="7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1" name="Google Shape;10411;p64"/>
                <p:cNvSpPr/>
                <p:nvPr/>
              </p:nvSpPr>
              <p:spPr>
                <a:xfrm>
                  <a:off x="7200498" y="3542207"/>
                  <a:ext cx="55469" cy="114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" h="4524" extrusionOk="0">
                      <a:moveTo>
                        <a:pt x="945" y="0"/>
                      </a:moveTo>
                      <a:lnTo>
                        <a:pt x="0" y="281"/>
                      </a:lnTo>
                      <a:lnTo>
                        <a:pt x="1252" y="4524"/>
                      </a:lnTo>
                      <a:lnTo>
                        <a:pt x="2197" y="4243"/>
                      </a:lnTo>
                      <a:lnTo>
                        <a:pt x="94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2" name="Google Shape;10412;p64"/>
                <p:cNvSpPr/>
                <p:nvPr/>
              </p:nvSpPr>
              <p:spPr>
                <a:xfrm>
                  <a:off x="7201483" y="3519409"/>
                  <a:ext cx="42567" cy="35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1421" extrusionOk="0">
                      <a:moveTo>
                        <a:pt x="799" y="0"/>
                      </a:moveTo>
                      <a:cubicBezTo>
                        <a:pt x="732" y="0"/>
                        <a:pt x="663" y="10"/>
                        <a:pt x="593" y="30"/>
                      </a:cubicBezTo>
                      <a:cubicBezTo>
                        <a:pt x="215" y="141"/>
                        <a:pt x="0" y="532"/>
                        <a:pt x="111" y="910"/>
                      </a:cubicBezTo>
                      <a:cubicBezTo>
                        <a:pt x="211" y="1242"/>
                        <a:pt x="504" y="1420"/>
                        <a:pt x="797" y="1420"/>
                      </a:cubicBezTo>
                      <a:cubicBezTo>
                        <a:pt x="1038" y="1420"/>
                        <a:pt x="1279" y="1300"/>
                        <a:pt x="1415" y="1047"/>
                      </a:cubicBezTo>
                      <a:cubicBezTo>
                        <a:pt x="1686" y="557"/>
                        <a:pt x="1309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3" name="Google Shape;10413;p64"/>
                <p:cNvSpPr/>
                <p:nvPr/>
              </p:nvSpPr>
              <p:spPr>
                <a:xfrm>
                  <a:off x="7177776" y="3526428"/>
                  <a:ext cx="42416" cy="35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" h="1423" extrusionOk="0">
                      <a:moveTo>
                        <a:pt x="797" y="1"/>
                      </a:moveTo>
                      <a:cubicBezTo>
                        <a:pt x="729" y="1"/>
                        <a:pt x="659" y="11"/>
                        <a:pt x="587" y="32"/>
                      </a:cubicBezTo>
                      <a:cubicBezTo>
                        <a:pt x="216" y="143"/>
                        <a:pt x="1" y="534"/>
                        <a:pt x="105" y="912"/>
                      </a:cubicBezTo>
                      <a:cubicBezTo>
                        <a:pt x="205" y="1245"/>
                        <a:pt x="497" y="1422"/>
                        <a:pt x="792" y="1422"/>
                      </a:cubicBezTo>
                      <a:cubicBezTo>
                        <a:pt x="1034" y="1422"/>
                        <a:pt x="1277" y="1302"/>
                        <a:pt x="1415" y="1049"/>
                      </a:cubicBezTo>
                      <a:cubicBezTo>
                        <a:pt x="1679" y="560"/>
                        <a:pt x="1305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4" name="Google Shape;10414;p64"/>
                <p:cNvSpPr/>
                <p:nvPr/>
              </p:nvSpPr>
              <p:spPr>
                <a:xfrm>
                  <a:off x="7234229" y="3630473"/>
                  <a:ext cx="42441" cy="3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1422" extrusionOk="0">
                      <a:moveTo>
                        <a:pt x="797" y="1"/>
                      </a:moveTo>
                      <a:cubicBezTo>
                        <a:pt x="731" y="1"/>
                        <a:pt x="663" y="10"/>
                        <a:pt x="593" y="30"/>
                      </a:cubicBezTo>
                      <a:cubicBezTo>
                        <a:pt x="215" y="141"/>
                        <a:pt x="0" y="539"/>
                        <a:pt x="111" y="910"/>
                      </a:cubicBezTo>
                      <a:cubicBezTo>
                        <a:pt x="208" y="1244"/>
                        <a:pt x="502" y="1421"/>
                        <a:pt x="797" y="1421"/>
                      </a:cubicBezTo>
                      <a:cubicBezTo>
                        <a:pt x="1038" y="1421"/>
                        <a:pt x="1280" y="1303"/>
                        <a:pt x="1415" y="1054"/>
                      </a:cubicBezTo>
                      <a:cubicBezTo>
                        <a:pt x="1680" y="563"/>
                        <a:pt x="1307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5" name="Google Shape;10415;p64"/>
                <p:cNvSpPr/>
                <p:nvPr/>
              </p:nvSpPr>
              <p:spPr>
                <a:xfrm>
                  <a:off x="7210370" y="3637517"/>
                  <a:ext cx="42391" cy="35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1419" extrusionOk="0">
                      <a:moveTo>
                        <a:pt x="803" y="0"/>
                      </a:moveTo>
                      <a:cubicBezTo>
                        <a:pt x="735" y="0"/>
                        <a:pt x="665" y="10"/>
                        <a:pt x="593" y="32"/>
                      </a:cubicBezTo>
                      <a:cubicBezTo>
                        <a:pt x="215" y="142"/>
                        <a:pt x="0" y="534"/>
                        <a:pt x="111" y="912"/>
                      </a:cubicBezTo>
                      <a:cubicBezTo>
                        <a:pt x="207" y="1243"/>
                        <a:pt x="499" y="1419"/>
                        <a:pt x="793" y="1419"/>
                      </a:cubicBezTo>
                      <a:cubicBezTo>
                        <a:pt x="1035" y="1419"/>
                        <a:pt x="1279" y="1299"/>
                        <a:pt x="1415" y="1048"/>
                      </a:cubicBezTo>
                      <a:cubicBezTo>
                        <a:pt x="1679" y="560"/>
                        <a:pt x="1310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6" name="Google Shape;10416;p64"/>
                <p:cNvSpPr/>
                <p:nvPr/>
              </p:nvSpPr>
              <p:spPr>
                <a:xfrm>
                  <a:off x="7278993" y="3842021"/>
                  <a:ext cx="47415" cy="37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1487" extrusionOk="0">
                      <a:moveTo>
                        <a:pt x="1030" y="0"/>
                      </a:moveTo>
                      <a:cubicBezTo>
                        <a:pt x="0" y="0"/>
                        <a:pt x="0" y="1486"/>
                        <a:pt x="1030" y="1486"/>
                      </a:cubicBezTo>
                      <a:cubicBezTo>
                        <a:pt x="1877" y="1486"/>
                        <a:pt x="1877" y="0"/>
                        <a:pt x="10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7" name="Google Shape;10417;p64"/>
                <p:cNvSpPr/>
                <p:nvPr/>
              </p:nvSpPr>
              <p:spPr>
                <a:xfrm>
                  <a:off x="7315829" y="3883074"/>
                  <a:ext cx="19239" cy="3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" h="1190" extrusionOk="0">
                      <a:moveTo>
                        <a:pt x="235" y="0"/>
                      </a:moveTo>
                      <a:cubicBezTo>
                        <a:pt x="137" y="0"/>
                        <a:pt x="40" y="54"/>
                        <a:pt x="21" y="167"/>
                      </a:cubicBezTo>
                      <a:cubicBezTo>
                        <a:pt x="8" y="297"/>
                        <a:pt x="1" y="434"/>
                        <a:pt x="21" y="564"/>
                      </a:cubicBezTo>
                      <a:cubicBezTo>
                        <a:pt x="34" y="714"/>
                        <a:pt x="40" y="897"/>
                        <a:pt x="112" y="1034"/>
                      </a:cubicBezTo>
                      <a:cubicBezTo>
                        <a:pt x="170" y="1141"/>
                        <a:pt x="285" y="1190"/>
                        <a:pt x="400" y="1190"/>
                      </a:cubicBezTo>
                      <a:cubicBezTo>
                        <a:pt x="580" y="1190"/>
                        <a:pt x="761" y="1070"/>
                        <a:pt x="737" y="864"/>
                      </a:cubicBezTo>
                      <a:cubicBezTo>
                        <a:pt x="705" y="610"/>
                        <a:pt x="516" y="388"/>
                        <a:pt x="464" y="167"/>
                      </a:cubicBezTo>
                      <a:cubicBezTo>
                        <a:pt x="441" y="58"/>
                        <a:pt x="337" y="0"/>
                        <a:pt x="2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8" name="Google Shape;10418;p64"/>
                <p:cNvSpPr/>
                <p:nvPr/>
              </p:nvSpPr>
              <p:spPr>
                <a:xfrm>
                  <a:off x="7286719" y="3892920"/>
                  <a:ext cx="23379" cy="28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" h="1128" extrusionOk="0">
                      <a:moveTo>
                        <a:pt x="207" y="0"/>
                      </a:moveTo>
                      <a:cubicBezTo>
                        <a:pt x="133" y="0"/>
                        <a:pt x="63" y="49"/>
                        <a:pt x="39" y="129"/>
                      </a:cubicBezTo>
                      <a:cubicBezTo>
                        <a:pt x="7" y="220"/>
                        <a:pt x="0" y="318"/>
                        <a:pt x="20" y="415"/>
                      </a:cubicBezTo>
                      <a:cubicBezTo>
                        <a:pt x="39" y="481"/>
                        <a:pt x="53" y="552"/>
                        <a:pt x="72" y="617"/>
                      </a:cubicBezTo>
                      <a:cubicBezTo>
                        <a:pt x="85" y="676"/>
                        <a:pt x="98" y="728"/>
                        <a:pt x="118" y="780"/>
                      </a:cubicBezTo>
                      <a:cubicBezTo>
                        <a:pt x="115" y="745"/>
                        <a:pt x="113" y="726"/>
                        <a:pt x="113" y="726"/>
                      </a:cubicBezTo>
                      <a:lnTo>
                        <a:pt x="113" y="726"/>
                      </a:lnTo>
                      <a:cubicBezTo>
                        <a:pt x="113" y="726"/>
                        <a:pt x="117" y="761"/>
                        <a:pt x="124" y="833"/>
                      </a:cubicBezTo>
                      <a:lnTo>
                        <a:pt x="163" y="924"/>
                      </a:lnTo>
                      <a:lnTo>
                        <a:pt x="235" y="1015"/>
                      </a:lnTo>
                      <a:cubicBezTo>
                        <a:pt x="297" y="1093"/>
                        <a:pt x="394" y="1128"/>
                        <a:pt x="492" y="1128"/>
                      </a:cubicBezTo>
                      <a:cubicBezTo>
                        <a:pt x="599" y="1128"/>
                        <a:pt x="708" y="1086"/>
                        <a:pt x="776" y="1015"/>
                      </a:cubicBezTo>
                      <a:cubicBezTo>
                        <a:pt x="900" y="891"/>
                        <a:pt x="926" y="702"/>
                        <a:pt x="841" y="552"/>
                      </a:cubicBezTo>
                      <a:cubicBezTo>
                        <a:pt x="809" y="498"/>
                        <a:pt x="772" y="454"/>
                        <a:pt x="724" y="418"/>
                      </a:cubicBezTo>
                      <a:lnTo>
                        <a:pt x="724" y="418"/>
                      </a:lnTo>
                      <a:cubicBezTo>
                        <a:pt x="720" y="413"/>
                        <a:pt x="716" y="408"/>
                        <a:pt x="711" y="402"/>
                      </a:cubicBezTo>
                      <a:cubicBezTo>
                        <a:pt x="672" y="363"/>
                        <a:pt x="633" y="318"/>
                        <a:pt x="600" y="272"/>
                      </a:cubicBezTo>
                      <a:cubicBezTo>
                        <a:pt x="554" y="213"/>
                        <a:pt x="509" y="161"/>
                        <a:pt x="457" y="116"/>
                      </a:cubicBezTo>
                      <a:cubicBezTo>
                        <a:pt x="411" y="70"/>
                        <a:pt x="352" y="44"/>
                        <a:pt x="294" y="24"/>
                      </a:cubicBezTo>
                      <a:cubicBezTo>
                        <a:pt x="266" y="8"/>
                        <a:pt x="236" y="0"/>
                        <a:pt x="2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9" name="Google Shape;10419;p64"/>
                <p:cNvSpPr/>
                <p:nvPr/>
              </p:nvSpPr>
              <p:spPr>
                <a:xfrm>
                  <a:off x="7107512" y="4057585"/>
                  <a:ext cx="64381" cy="5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0" h="2093" extrusionOk="0">
                      <a:moveTo>
                        <a:pt x="1356" y="0"/>
                      </a:moveTo>
                      <a:cubicBezTo>
                        <a:pt x="1" y="0"/>
                        <a:pt x="1" y="2092"/>
                        <a:pt x="1356" y="2092"/>
                      </a:cubicBezTo>
                      <a:cubicBezTo>
                        <a:pt x="2549" y="2092"/>
                        <a:pt x="2549" y="0"/>
                        <a:pt x="13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0" name="Google Shape;10420;p64"/>
                <p:cNvSpPr/>
                <p:nvPr/>
              </p:nvSpPr>
              <p:spPr>
                <a:xfrm>
                  <a:off x="7116071" y="4284837"/>
                  <a:ext cx="47087" cy="36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5" h="1428" extrusionOk="0">
                      <a:moveTo>
                        <a:pt x="1017" y="0"/>
                      </a:moveTo>
                      <a:cubicBezTo>
                        <a:pt x="1" y="0"/>
                        <a:pt x="1" y="1427"/>
                        <a:pt x="1017" y="1427"/>
                      </a:cubicBezTo>
                      <a:cubicBezTo>
                        <a:pt x="1865" y="1427"/>
                        <a:pt x="1865" y="0"/>
                        <a:pt x="10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1" name="Google Shape;10421;p64"/>
                <p:cNvSpPr/>
                <p:nvPr/>
              </p:nvSpPr>
              <p:spPr>
                <a:xfrm>
                  <a:off x="7161819" y="4293598"/>
                  <a:ext cx="52767" cy="2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" h="951" extrusionOk="0">
                      <a:moveTo>
                        <a:pt x="586" y="1"/>
                      </a:moveTo>
                      <a:cubicBezTo>
                        <a:pt x="486" y="1"/>
                        <a:pt x="381" y="24"/>
                        <a:pt x="268" y="83"/>
                      </a:cubicBezTo>
                      <a:cubicBezTo>
                        <a:pt x="20" y="214"/>
                        <a:pt x="1" y="559"/>
                        <a:pt x="183" y="748"/>
                      </a:cubicBezTo>
                      <a:cubicBezTo>
                        <a:pt x="343" y="916"/>
                        <a:pt x="517" y="950"/>
                        <a:pt x="710" y="950"/>
                      </a:cubicBezTo>
                      <a:cubicBezTo>
                        <a:pt x="809" y="950"/>
                        <a:pt x="914" y="941"/>
                        <a:pt x="1024" y="937"/>
                      </a:cubicBezTo>
                      <a:cubicBezTo>
                        <a:pt x="1161" y="930"/>
                        <a:pt x="1291" y="930"/>
                        <a:pt x="1441" y="930"/>
                      </a:cubicBezTo>
                      <a:cubicBezTo>
                        <a:pt x="1561" y="930"/>
                        <a:pt x="1685" y="897"/>
                        <a:pt x="1807" y="897"/>
                      </a:cubicBezTo>
                      <a:cubicBezTo>
                        <a:pt x="1837" y="897"/>
                        <a:pt x="1867" y="899"/>
                        <a:pt x="1897" y="904"/>
                      </a:cubicBezTo>
                      <a:cubicBezTo>
                        <a:pt x="1907" y="907"/>
                        <a:pt x="1917" y="908"/>
                        <a:pt x="1927" y="908"/>
                      </a:cubicBezTo>
                      <a:cubicBezTo>
                        <a:pt x="2033" y="908"/>
                        <a:pt x="2089" y="755"/>
                        <a:pt x="1982" y="689"/>
                      </a:cubicBezTo>
                      <a:cubicBezTo>
                        <a:pt x="1845" y="598"/>
                        <a:pt x="1741" y="468"/>
                        <a:pt x="1591" y="383"/>
                      </a:cubicBezTo>
                      <a:cubicBezTo>
                        <a:pt x="1467" y="324"/>
                        <a:pt x="1343" y="259"/>
                        <a:pt x="1219" y="207"/>
                      </a:cubicBezTo>
                      <a:cubicBezTo>
                        <a:pt x="994" y="105"/>
                        <a:pt x="799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2" name="Google Shape;10422;p64"/>
                <p:cNvSpPr/>
                <p:nvPr/>
              </p:nvSpPr>
              <p:spPr>
                <a:xfrm>
                  <a:off x="6988394" y="3906857"/>
                  <a:ext cx="38856" cy="118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" h="4674" extrusionOk="0">
                      <a:moveTo>
                        <a:pt x="528" y="0"/>
                      </a:moveTo>
                      <a:lnTo>
                        <a:pt x="0" y="4556"/>
                      </a:lnTo>
                      <a:lnTo>
                        <a:pt x="1017" y="4673"/>
                      </a:lnTo>
                      <a:lnTo>
                        <a:pt x="1538" y="111"/>
                      </a:lnTo>
                      <a:lnTo>
                        <a:pt x="52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3" name="Google Shape;10423;p64"/>
                <p:cNvSpPr/>
                <p:nvPr/>
              </p:nvSpPr>
              <p:spPr>
                <a:xfrm>
                  <a:off x="6979482" y="3882695"/>
                  <a:ext cx="43981" cy="3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" h="1468" extrusionOk="0">
                      <a:moveTo>
                        <a:pt x="958" y="1"/>
                      </a:moveTo>
                      <a:cubicBezTo>
                        <a:pt x="363" y="1"/>
                        <a:pt x="0" y="700"/>
                        <a:pt x="392" y="1192"/>
                      </a:cubicBezTo>
                      <a:cubicBezTo>
                        <a:pt x="543" y="1382"/>
                        <a:pt x="752" y="1468"/>
                        <a:pt x="958" y="1468"/>
                      </a:cubicBezTo>
                      <a:cubicBezTo>
                        <a:pt x="1305" y="1468"/>
                        <a:pt x="1644" y="1225"/>
                        <a:pt x="1689" y="820"/>
                      </a:cubicBezTo>
                      <a:cubicBezTo>
                        <a:pt x="1741" y="416"/>
                        <a:pt x="1448" y="51"/>
                        <a:pt x="1044" y="6"/>
                      </a:cubicBezTo>
                      <a:cubicBezTo>
                        <a:pt x="1015" y="2"/>
                        <a:pt x="986" y="1"/>
                        <a:pt x="95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4" name="Google Shape;10424;p64"/>
                <p:cNvSpPr/>
                <p:nvPr/>
              </p:nvSpPr>
              <p:spPr>
                <a:xfrm>
                  <a:off x="7005133" y="3885674"/>
                  <a:ext cx="43830" cy="3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466" extrusionOk="0">
                      <a:moveTo>
                        <a:pt x="958" y="0"/>
                      </a:moveTo>
                      <a:cubicBezTo>
                        <a:pt x="357" y="0"/>
                        <a:pt x="1" y="699"/>
                        <a:pt x="386" y="1185"/>
                      </a:cubicBezTo>
                      <a:cubicBezTo>
                        <a:pt x="538" y="1378"/>
                        <a:pt x="748" y="1466"/>
                        <a:pt x="956" y="1466"/>
                      </a:cubicBezTo>
                      <a:cubicBezTo>
                        <a:pt x="1302" y="1466"/>
                        <a:pt x="1641" y="1223"/>
                        <a:pt x="1690" y="820"/>
                      </a:cubicBezTo>
                      <a:cubicBezTo>
                        <a:pt x="1735" y="416"/>
                        <a:pt x="1449" y="44"/>
                        <a:pt x="1045" y="5"/>
                      </a:cubicBezTo>
                      <a:cubicBezTo>
                        <a:pt x="1015" y="2"/>
                        <a:pt x="986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5" name="Google Shape;10425;p64"/>
                <p:cNvSpPr/>
                <p:nvPr/>
              </p:nvSpPr>
              <p:spPr>
                <a:xfrm>
                  <a:off x="6965772" y="4002015"/>
                  <a:ext cx="43855" cy="3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1468" extrusionOk="0">
                      <a:moveTo>
                        <a:pt x="960" y="1"/>
                      </a:moveTo>
                      <a:cubicBezTo>
                        <a:pt x="362" y="1"/>
                        <a:pt x="0" y="704"/>
                        <a:pt x="388" y="1191"/>
                      </a:cubicBezTo>
                      <a:cubicBezTo>
                        <a:pt x="541" y="1381"/>
                        <a:pt x="750" y="1467"/>
                        <a:pt x="957" y="1467"/>
                      </a:cubicBezTo>
                      <a:cubicBezTo>
                        <a:pt x="1304" y="1467"/>
                        <a:pt x="1642" y="1224"/>
                        <a:pt x="1691" y="820"/>
                      </a:cubicBezTo>
                      <a:cubicBezTo>
                        <a:pt x="1737" y="416"/>
                        <a:pt x="1443" y="51"/>
                        <a:pt x="1039" y="5"/>
                      </a:cubicBezTo>
                      <a:cubicBezTo>
                        <a:pt x="1013" y="2"/>
                        <a:pt x="986" y="1"/>
                        <a:pt x="96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6" name="Google Shape;10426;p64"/>
                <p:cNvSpPr/>
                <p:nvPr/>
              </p:nvSpPr>
              <p:spPr>
                <a:xfrm>
                  <a:off x="6991323" y="4004969"/>
                  <a:ext cx="43981" cy="3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" h="1468" extrusionOk="0">
                      <a:moveTo>
                        <a:pt x="959" y="0"/>
                      </a:moveTo>
                      <a:cubicBezTo>
                        <a:pt x="363" y="0"/>
                        <a:pt x="0" y="706"/>
                        <a:pt x="392" y="1191"/>
                      </a:cubicBezTo>
                      <a:cubicBezTo>
                        <a:pt x="543" y="1381"/>
                        <a:pt x="752" y="1467"/>
                        <a:pt x="959" y="1467"/>
                      </a:cubicBezTo>
                      <a:cubicBezTo>
                        <a:pt x="1305" y="1467"/>
                        <a:pt x="1644" y="1224"/>
                        <a:pt x="1689" y="820"/>
                      </a:cubicBezTo>
                      <a:cubicBezTo>
                        <a:pt x="1742" y="416"/>
                        <a:pt x="1448" y="51"/>
                        <a:pt x="1044" y="5"/>
                      </a:cubicBezTo>
                      <a:cubicBezTo>
                        <a:pt x="1015" y="2"/>
                        <a:pt x="987" y="0"/>
                        <a:pt x="9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7" name="Google Shape;10427;p64"/>
                <p:cNvSpPr/>
                <p:nvPr/>
              </p:nvSpPr>
              <p:spPr>
                <a:xfrm>
                  <a:off x="6990187" y="4156151"/>
                  <a:ext cx="21915" cy="9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3950" extrusionOk="0">
                      <a:moveTo>
                        <a:pt x="783" y="0"/>
                      </a:moveTo>
                      <a:lnTo>
                        <a:pt x="1" y="20"/>
                      </a:lnTo>
                      <a:lnTo>
                        <a:pt x="79" y="3950"/>
                      </a:lnTo>
                      <a:lnTo>
                        <a:pt x="868" y="3937"/>
                      </a:lnTo>
                      <a:lnTo>
                        <a:pt x="78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8" name="Google Shape;10428;p64"/>
                <p:cNvSpPr/>
                <p:nvPr/>
              </p:nvSpPr>
              <p:spPr>
                <a:xfrm>
                  <a:off x="6969130" y="4137543"/>
                  <a:ext cx="36281" cy="30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" h="1226" extrusionOk="0">
                      <a:moveTo>
                        <a:pt x="821" y="1"/>
                      </a:moveTo>
                      <a:cubicBezTo>
                        <a:pt x="817" y="1"/>
                        <a:pt x="813" y="1"/>
                        <a:pt x="809" y="1"/>
                      </a:cubicBezTo>
                      <a:cubicBezTo>
                        <a:pt x="261" y="14"/>
                        <a:pt x="0" y="679"/>
                        <a:pt x="398" y="1057"/>
                      </a:cubicBezTo>
                      <a:cubicBezTo>
                        <a:pt x="521" y="1173"/>
                        <a:pt x="669" y="1226"/>
                        <a:pt x="815" y="1226"/>
                      </a:cubicBezTo>
                      <a:cubicBezTo>
                        <a:pt x="1133" y="1226"/>
                        <a:pt x="1437" y="976"/>
                        <a:pt x="1428" y="600"/>
                      </a:cubicBezTo>
                      <a:cubicBezTo>
                        <a:pt x="1421" y="266"/>
                        <a:pt x="1148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9" name="Google Shape;10429;p64"/>
                <p:cNvSpPr/>
                <p:nvPr/>
              </p:nvSpPr>
              <p:spPr>
                <a:xfrm>
                  <a:off x="6990515" y="4137215"/>
                  <a:ext cx="36306" cy="3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1223" extrusionOk="0">
                      <a:moveTo>
                        <a:pt x="826" y="0"/>
                      </a:moveTo>
                      <a:cubicBezTo>
                        <a:pt x="818" y="0"/>
                        <a:pt x="810" y="1"/>
                        <a:pt x="802" y="1"/>
                      </a:cubicBezTo>
                      <a:cubicBezTo>
                        <a:pt x="261" y="7"/>
                        <a:pt x="1" y="672"/>
                        <a:pt x="392" y="1050"/>
                      </a:cubicBezTo>
                      <a:cubicBezTo>
                        <a:pt x="517" y="1169"/>
                        <a:pt x="667" y="1222"/>
                        <a:pt x="814" y="1222"/>
                      </a:cubicBezTo>
                      <a:cubicBezTo>
                        <a:pt x="1133" y="1222"/>
                        <a:pt x="1437" y="969"/>
                        <a:pt x="1428" y="594"/>
                      </a:cubicBezTo>
                      <a:cubicBezTo>
                        <a:pt x="1422" y="269"/>
                        <a:pt x="1154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0" name="Google Shape;10430;p64"/>
                <p:cNvSpPr/>
                <p:nvPr/>
              </p:nvSpPr>
              <p:spPr>
                <a:xfrm>
                  <a:off x="6971276" y="4237271"/>
                  <a:ext cx="36154" cy="30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" h="1222" extrusionOk="0">
                      <a:moveTo>
                        <a:pt x="825" y="0"/>
                      </a:moveTo>
                      <a:cubicBezTo>
                        <a:pt x="817" y="0"/>
                        <a:pt x="810" y="0"/>
                        <a:pt x="802" y="0"/>
                      </a:cubicBezTo>
                      <a:cubicBezTo>
                        <a:pt x="261" y="7"/>
                        <a:pt x="0" y="672"/>
                        <a:pt x="391" y="1050"/>
                      </a:cubicBezTo>
                      <a:cubicBezTo>
                        <a:pt x="514" y="1169"/>
                        <a:pt x="663" y="1222"/>
                        <a:pt x="809" y="1222"/>
                      </a:cubicBezTo>
                      <a:cubicBezTo>
                        <a:pt x="1127" y="1222"/>
                        <a:pt x="1432" y="969"/>
                        <a:pt x="1428" y="594"/>
                      </a:cubicBezTo>
                      <a:cubicBezTo>
                        <a:pt x="1421" y="269"/>
                        <a:pt x="1153" y="0"/>
                        <a:pt x="8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1" name="Google Shape;10431;p64"/>
                <p:cNvSpPr/>
                <p:nvPr/>
              </p:nvSpPr>
              <p:spPr>
                <a:xfrm>
                  <a:off x="6992661" y="4236766"/>
                  <a:ext cx="36180" cy="30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23" extrusionOk="0">
                      <a:moveTo>
                        <a:pt x="814" y="1"/>
                      </a:moveTo>
                      <a:cubicBezTo>
                        <a:pt x="810" y="1"/>
                        <a:pt x="806" y="1"/>
                        <a:pt x="802" y="1"/>
                      </a:cubicBezTo>
                      <a:cubicBezTo>
                        <a:pt x="255" y="14"/>
                        <a:pt x="0" y="672"/>
                        <a:pt x="392" y="1050"/>
                      </a:cubicBezTo>
                      <a:cubicBezTo>
                        <a:pt x="515" y="1169"/>
                        <a:pt x="664" y="1222"/>
                        <a:pt x="810" y="1222"/>
                      </a:cubicBezTo>
                      <a:cubicBezTo>
                        <a:pt x="1128" y="1222"/>
                        <a:pt x="1432" y="971"/>
                        <a:pt x="1428" y="601"/>
                      </a:cubicBezTo>
                      <a:cubicBezTo>
                        <a:pt x="1415" y="266"/>
                        <a:pt x="1148" y="1"/>
                        <a:pt x="8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2" name="Google Shape;10432;p64"/>
                <p:cNvSpPr/>
                <p:nvPr/>
              </p:nvSpPr>
              <p:spPr>
                <a:xfrm>
                  <a:off x="6845544" y="3711694"/>
                  <a:ext cx="54181" cy="108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309" extrusionOk="0">
                      <a:moveTo>
                        <a:pt x="1246" y="0"/>
                      </a:moveTo>
                      <a:lnTo>
                        <a:pt x="1" y="4028"/>
                      </a:lnTo>
                      <a:lnTo>
                        <a:pt x="894" y="4309"/>
                      </a:lnTo>
                      <a:lnTo>
                        <a:pt x="2145" y="274"/>
                      </a:lnTo>
                      <a:lnTo>
                        <a:pt x="12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3" name="Google Shape;10433;p64"/>
                <p:cNvSpPr/>
                <p:nvPr/>
              </p:nvSpPr>
              <p:spPr>
                <a:xfrm>
                  <a:off x="6858748" y="3690183"/>
                  <a:ext cx="40472" cy="34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" h="1354" extrusionOk="0">
                      <a:moveTo>
                        <a:pt x="844" y="0"/>
                      </a:moveTo>
                      <a:cubicBezTo>
                        <a:pt x="359" y="0"/>
                        <a:pt x="0" y="526"/>
                        <a:pt x="247" y="996"/>
                      </a:cubicBezTo>
                      <a:cubicBezTo>
                        <a:pt x="375" y="1237"/>
                        <a:pt x="609" y="1353"/>
                        <a:pt x="843" y="1353"/>
                      </a:cubicBezTo>
                      <a:cubicBezTo>
                        <a:pt x="1120" y="1353"/>
                        <a:pt x="1396" y="1190"/>
                        <a:pt x="1492" y="879"/>
                      </a:cubicBezTo>
                      <a:cubicBezTo>
                        <a:pt x="1602" y="520"/>
                        <a:pt x="1407" y="142"/>
                        <a:pt x="1048" y="31"/>
                      </a:cubicBezTo>
                      <a:cubicBezTo>
                        <a:pt x="979" y="10"/>
                        <a:pt x="910" y="0"/>
                        <a:pt x="84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4" name="Google Shape;10434;p64"/>
                <p:cNvSpPr/>
                <p:nvPr/>
              </p:nvSpPr>
              <p:spPr>
                <a:xfrm>
                  <a:off x="6881345" y="3697202"/>
                  <a:ext cx="40573" cy="34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354" extrusionOk="0">
                      <a:moveTo>
                        <a:pt x="837" y="0"/>
                      </a:moveTo>
                      <a:cubicBezTo>
                        <a:pt x="359" y="0"/>
                        <a:pt x="0" y="524"/>
                        <a:pt x="251" y="992"/>
                      </a:cubicBezTo>
                      <a:cubicBezTo>
                        <a:pt x="380" y="1236"/>
                        <a:pt x="613" y="1354"/>
                        <a:pt x="846" y="1354"/>
                      </a:cubicBezTo>
                      <a:cubicBezTo>
                        <a:pt x="1122" y="1354"/>
                        <a:pt x="1397" y="1189"/>
                        <a:pt x="1496" y="874"/>
                      </a:cubicBezTo>
                      <a:cubicBezTo>
                        <a:pt x="1607" y="522"/>
                        <a:pt x="1405" y="138"/>
                        <a:pt x="1046" y="34"/>
                      </a:cubicBezTo>
                      <a:cubicBezTo>
                        <a:pt x="975" y="11"/>
                        <a:pt x="905" y="0"/>
                        <a:pt x="8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5" name="Google Shape;10435;p64"/>
                <p:cNvSpPr/>
                <p:nvPr/>
              </p:nvSpPr>
              <p:spPr>
                <a:xfrm>
                  <a:off x="6826154" y="3795642"/>
                  <a:ext cx="40472" cy="34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" h="1359" extrusionOk="0">
                      <a:moveTo>
                        <a:pt x="844" y="1"/>
                      </a:moveTo>
                      <a:cubicBezTo>
                        <a:pt x="359" y="1"/>
                        <a:pt x="1" y="527"/>
                        <a:pt x="247" y="997"/>
                      </a:cubicBezTo>
                      <a:cubicBezTo>
                        <a:pt x="376" y="1241"/>
                        <a:pt x="610" y="1359"/>
                        <a:pt x="844" y="1359"/>
                      </a:cubicBezTo>
                      <a:cubicBezTo>
                        <a:pt x="1121" y="1359"/>
                        <a:pt x="1397" y="1194"/>
                        <a:pt x="1492" y="879"/>
                      </a:cubicBezTo>
                      <a:cubicBezTo>
                        <a:pt x="1603" y="521"/>
                        <a:pt x="1401" y="143"/>
                        <a:pt x="1049" y="32"/>
                      </a:cubicBezTo>
                      <a:cubicBezTo>
                        <a:pt x="979" y="11"/>
                        <a:pt x="910" y="1"/>
                        <a:pt x="8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6" name="Google Shape;10436;p64"/>
                <p:cNvSpPr/>
                <p:nvPr/>
              </p:nvSpPr>
              <p:spPr>
                <a:xfrm>
                  <a:off x="6848725" y="3802686"/>
                  <a:ext cx="40446" cy="3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" h="1355" extrusionOk="0">
                      <a:moveTo>
                        <a:pt x="837" y="0"/>
                      </a:moveTo>
                      <a:cubicBezTo>
                        <a:pt x="355" y="0"/>
                        <a:pt x="1" y="523"/>
                        <a:pt x="246" y="991"/>
                      </a:cubicBezTo>
                      <a:cubicBezTo>
                        <a:pt x="375" y="1237"/>
                        <a:pt x="611" y="1354"/>
                        <a:pt x="845" y="1354"/>
                      </a:cubicBezTo>
                      <a:cubicBezTo>
                        <a:pt x="1121" y="1354"/>
                        <a:pt x="1396" y="1191"/>
                        <a:pt x="1491" y="881"/>
                      </a:cubicBezTo>
                      <a:cubicBezTo>
                        <a:pt x="1602" y="522"/>
                        <a:pt x="1406" y="144"/>
                        <a:pt x="1048" y="33"/>
                      </a:cubicBezTo>
                      <a:cubicBezTo>
                        <a:pt x="976" y="11"/>
                        <a:pt x="905" y="0"/>
                        <a:pt x="8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7" name="Google Shape;10437;p64"/>
                <p:cNvSpPr/>
                <p:nvPr/>
              </p:nvSpPr>
              <p:spPr>
                <a:xfrm>
                  <a:off x="6889803" y="3542207"/>
                  <a:ext cx="55317" cy="114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4524" extrusionOk="0">
                      <a:moveTo>
                        <a:pt x="1246" y="0"/>
                      </a:moveTo>
                      <a:lnTo>
                        <a:pt x="1" y="4243"/>
                      </a:lnTo>
                      <a:lnTo>
                        <a:pt x="940" y="4524"/>
                      </a:lnTo>
                      <a:lnTo>
                        <a:pt x="2191" y="281"/>
                      </a:lnTo>
                      <a:lnTo>
                        <a:pt x="12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8" name="Google Shape;10438;p64"/>
                <p:cNvSpPr/>
                <p:nvPr/>
              </p:nvSpPr>
              <p:spPr>
                <a:xfrm>
                  <a:off x="6901593" y="3519358"/>
                  <a:ext cx="42542" cy="35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" h="1424" extrusionOk="0">
                      <a:moveTo>
                        <a:pt x="882" y="1"/>
                      </a:moveTo>
                      <a:cubicBezTo>
                        <a:pt x="374" y="1"/>
                        <a:pt x="0" y="561"/>
                        <a:pt x="270" y="1055"/>
                      </a:cubicBezTo>
                      <a:cubicBezTo>
                        <a:pt x="408" y="1304"/>
                        <a:pt x="650" y="1423"/>
                        <a:pt x="891" y="1423"/>
                      </a:cubicBezTo>
                      <a:cubicBezTo>
                        <a:pt x="1185" y="1423"/>
                        <a:pt x="1477" y="1246"/>
                        <a:pt x="1574" y="912"/>
                      </a:cubicBezTo>
                      <a:cubicBezTo>
                        <a:pt x="1685" y="534"/>
                        <a:pt x="1470" y="143"/>
                        <a:pt x="1092" y="32"/>
                      </a:cubicBezTo>
                      <a:cubicBezTo>
                        <a:pt x="1020" y="11"/>
                        <a:pt x="950" y="1"/>
                        <a:pt x="8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9" name="Google Shape;10439;p64"/>
                <p:cNvSpPr/>
                <p:nvPr/>
              </p:nvSpPr>
              <p:spPr>
                <a:xfrm>
                  <a:off x="6925452" y="3526428"/>
                  <a:ext cx="42542" cy="3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" h="1420" extrusionOk="0">
                      <a:moveTo>
                        <a:pt x="882" y="1"/>
                      </a:moveTo>
                      <a:cubicBezTo>
                        <a:pt x="374" y="1"/>
                        <a:pt x="0" y="560"/>
                        <a:pt x="271" y="1049"/>
                      </a:cubicBezTo>
                      <a:cubicBezTo>
                        <a:pt x="406" y="1300"/>
                        <a:pt x="650" y="1420"/>
                        <a:pt x="892" y="1420"/>
                      </a:cubicBezTo>
                      <a:cubicBezTo>
                        <a:pt x="1186" y="1420"/>
                        <a:pt x="1478" y="1244"/>
                        <a:pt x="1574" y="912"/>
                      </a:cubicBezTo>
                      <a:cubicBezTo>
                        <a:pt x="1685" y="534"/>
                        <a:pt x="1470" y="137"/>
                        <a:pt x="1092" y="32"/>
                      </a:cubicBezTo>
                      <a:cubicBezTo>
                        <a:pt x="1020" y="11"/>
                        <a:pt x="950" y="1"/>
                        <a:pt x="8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0" name="Google Shape;10440;p64"/>
                <p:cNvSpPr/>
                <p:nvPr/>
              </p:nvSpPr>
              <p:spPr>
                <a:xfrm>
                  <a:off x="6868974" y="3630473"/>
                  <a:ext cx="42416" cy="3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" h="1422" extrusionOk="0">
                      <a:moveTo>
                        <a:pt x="890" y="1"/>
                      </a:moveTo>
                      <a:cubicBezTo>
                        <a:pt x="379" y="1"/>
                        <a:pt x="1" y="563"/>
                        <a:pt x="272" y="1054"/>
                      </a:cubicBezTo>
                      <a:cubicBezTo>
                        <a:pt x="407" y="1303"/>
                        <a:pt x="647" y="1421"/>
                        <a:pt x="887" y="1421"/>
                      </a:cubicBezTo>
                      <a:cubicBezTo>
                        <a:pt x="1181" y="1421"/>
                        <a:pt x="1475" y="1244"/>
                        <a:pt x="1576" y="910"/>
                      </a:cubicBezTo>
                      <a:cubicBezTo>
                        <a:pt x="1680" y="539"/>
                        <a:pt x="1465" y="141"/>
                        <a:pt x="1093" y="30"/>
                      </a:cubicBezTo>
                      <a:cubicBezTo>
                        <a:pt x="1024" y="10"/>
                        <a:pt x="956" y="1"/>
                        <a:pt x="8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1" name="Google Shape;10441;p64"/>
                <p:cNvSpPr/>
                <p:nvPr/>
              </p:nvSpPr>
              <p:spPr>
                <a:xfrm>
                  <a:off x="6892858" y="3637517"/>
                  <a:ext cx="42391" cy="35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1419" extrusionOk="0">
                      <a:moveTo>
                        <a:pt x="881" y="0"/>
                      </a:moveTo>
                      <a:cubicBezTo>
                        <a:pt x="369" y="0"/>
                        <a:pt x="0" y="560"/>
                        <a:pt x="265" y="1048"/>
                      </a:cubicBezTo>
                      <a:cubicBezTo>
                        <a:pt x="403" y="1299"/>
                        <a:pt x="647" y="1419"/>
                        <a:pt x="889" y="1419"/>
                      </a:cubicBezTo>
                      <a:cubicBezTo>
                        <a:pt x="1182" y="1419"/>
                        <a:pt x="1472" y="1243"/>
                        <a:pt x="1568" y="912"/>
                      </a:cubicBezTo>
                      <a:cubicBezTo>
                        <a:pt x="1679" y="534"/>
                        <a:pt x="1464" y="142"/>
                        <a:pt x="1092" y="32"/>
                      </a:cubicBezTo>
                      <a:cubicBezTo>
                        <a:pt x="1020" y="10"/>
                        <a:pt x="949" y="0"/>
                        <a:pt x="88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2" name="Google Shape;10442;p64"/>
                <p:cNvSpPr/>
                <p:nvPr/>
              </p:nvSpPr>
              <p:spPr>
                <a:xfrm>
                  <a:off x="6819892" y="3842021"/>
                  <a:ext cx="47238" cy="37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1" h="1487" extrusionOk="0">
                      <a:moveTo>
                        <a:pt x="854" y="0"/>
                      </a:moveTo>
                      <a:cubicBezTo>
                        <a:pt x="0" y="0"/>
                        <a:pt x="0" y="1486"/>
                        <a:pt x="854" y="1486"/>
                      </a:cubicBezTo>
                      <a:cubicBezTo>
                        <a:pt x="1871" y="1486"/>
                        <a:pt x="1871" y="0"/>
                        <a:pt x="8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3" name="Google Shape;10443;p64"/>
                <p:cNvSpPr/>
                <p:nvPr/>
              </p:nvSpPr>
              <p:spPr>
                <a:xfrm>
                  <a:off x="6810728" y="3883074"/>
                  <a:ext cx="19062" cy="3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1190" extrusionOk="0">
                      <a:moveTo>
                        <a:pt x="525" y="0"/>
                      </a:moveTo>
                      <a:cubicBezTo>
                        <a:pt x="423" y="0"/>
                        <a:pt x="318" y="58"/>
                        <a:pt x="291" y="167"/>
                      </a:cubicBezTo>
                      <a:cubicBezTo>
                        <a:pt x="246" y="388"/>
                        <a:pt x="57" y="610"/>
                        <a:pt x="24" y="864"/>
                      </a:cubicBezTo>
                      <a:cubicBezTo>
                        <a:pt x="0" y="1070"/>
                        <a:pt x="179" y="1190"/>
                        <a:pt x="357" y="1190"/>
                      </a:cubicBezTo>
                      <a:cubicBezTo>
                        <a:pt x="471" y="1190"/>
                        <a:pt x="585" y="1141"/>
                        <a:pt x="643" y="1034"/>
                      </a:cubicBezTo>
                      <a:cubicBezTo>
                        <a:pt x="721" y="897"/>
                        <a:pt x="728" y="714"/>
                        <a:pt x="741" y="564"/>
                      </a:cubicBezTo>
                      <a:cubicBezTo>
                        <a:pt x="754" y="434"/>
                        <a:pt x="754" y="297"/>
                        <a:pt x="735" y="167"/>
                      </a:cubicBezTo>
                      <a:cubicBezTo>
                        <a:pt x="718" y="54"/>
                        <a:pt x="623" y="0"/>
                        <a:pt x="5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4" name="Google Shape;10444;p64"/>
                <p:cNvSpPr/>
                <p:nvPr/>
              </p:nvSpPr>
              <p:spPr>
                <a:xfrm>
                  <a:off x="6835672" y="3892920"/>
                  <a:ext cx="23404" cy="28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" h="1128" extrusionOk="0">
                      <a:moveTo>
                        <a:pt x="714" y="0"/>
                      </a:moveTo>
                      <a:cubicBezTo>
                        <a:pt x="684" y="0"/>
                        <a:pt x="654" y="8"/>
                        <a:pt x="626" y="24"/>
                      </a:cubicBezTo>
                      <a:cubicBezTo>
                        <a:pt x="568" y="44"/>
                        <a:pt x="509" y="70"/>
                        <a:pt x="463" y="116"/>
                      </a:cubicBezTo>
                      <a:cubicBezTo>
                        <a:pt x="411" y="161"/>
                        <a:pt x="366" y="213"/>
                        <a:pt x="327" y="272"/>
                      </a:cubicBezTo>
                      <a:cubicBezTo>
                        <a:pt x="287" y="318"/>
                        <a:pt x="248" y="363"/>
                        <a:pt x="209" y="402"/>
                      </a:cubicBezTo>
                      <a:cubicBezTo>
                        <a:pt x="199" y="414"/>
                        <a:pt x="193" y="422"/>
                        <a:pt x="190" y="427"/>
                      </a:cubicBezTo>
                      <a:lnTo>
                        <a:pt x="190" y="427"/>
                      </a:lnTo>
                      <a:cubicBezTo>
                        <a:pt x="146" y="461"/>
                        <a:pt x="110" y="503"/>
                        <a:pt x="85" y="552"/>
                      </a:cubicBezTo>
                      <a:cubicBezTo>
                        <a:pt x="1" y="702"/>
                        <a:pt x="27" y="891"/>
                        <a:pt x="144" y="1015"/>
                      </a:cubicBezTo>
                      <a:cubicBezTo>
                        <a:pt x="215" y="1086"/>
                        <a:pt x="324" y="1128"/>
                        <a:pt x="430" y="1128"/>
                      </a:cubicBezTo>
                      <a:cubicBezTo>
                        <a:pt x="528" y="1128"/>
                        <a:pt x="623" y="1093"/>
                        <a:pt x="685" y="1015"/>
                      </a:cubicBezTo>
                      <a:cubicBezTo>
                        <a:pt x="711" y="982"/>
                        <a:pt x="737" y="956"/>
                        <a:pt x="757" y="924"/>
                      </a:cubicBezTo>
                      <a:lnTo>
                        <a:pt x="796" y="833"/>
                      </a:lnTo>
                      <a:cubicBezTo>
                        <a:pt x="803" y="761"/>
                        <a:pt x="809" y="726"/>
                        <a:pt x="811" y="726"/>
                      </a:cubicBezTo>
                      <a:lnTo>
                        <a:pt x="811" y="726"/>
                      </a:lnTo>
                      <a:cubicBezTo>
                        <a:pt x="812" y="726"/>
                        <a:pt x="812" y="745"/>
                        <a:pt x="809" y="780"/>
                      </a:cubicBezTo>
                      <a:cubicBezTo>
                        <a:pt x="822" y="728"/>
                        <a:pt x="835" y="676"/>
                        <a:pt x="855" y="617"/>
                      </a:cubicBezTo>
                      <a:cubicBezTo>
                        <a:pt x="868" y="552"/>
                        <a:pt x="887" y="481"/>
                        <a:pt x="907" y="415"/>
                      </a:cubicBezTo>
                      <a:cubicBezTo>
                        <a:pt x="926" y="318"/>
                        <a:pt x="913" y="220"/>
                        <a:pt x="887" y="129"/>
                      </a:cubicBezTo>
                      <a:cubicBezTo>
                        <a:pt x="864" y="49"/>
                        <a:pt x="790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5" name="Google Shape;10445;p64"/>
                <p:cNvSpPr/>
                <p:nvPr/>
              </p:nvSpPr>
              <p:spPr>
                <a:xfrm>
                  <a:off x="6974407" y="4057585"/>
                  <a:ext cx="64356" cy="5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093" extrusionOk="0">
                      <a:moveTo>
                        <a:pt x="1193" y="0"/>
                      </a:moveTo>
                      <a:cubicBezTo>
                        <a:pt x="0" y="0"/>
                        <a:pt x="0" y="2092"/>
                        <a:pt x="1193" y="2092"/>
                      </a:cubicBezTo>
                      <a:cubicBezTo>
                        <a:pt x="2548" y="2092"/>
                        <a:pt x="2548" y="0"/>
                        <a:pt x="11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6" name="Google Shape;10446;p64"/>
                <p:cNvSpPr/>
                <p:nvPr/>
              </p:nvSpPr>
              <p:spPr>
                <a:xfrm>
                  <a:off x="6982941" y="4284837"/>
                  <a:ext cx="47263" cy="36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" h="1428" extrusionOk="0">
                      <a:moveTo>
                        <a:pt x="855" y="0"/>
                      </a:moveTo>
                      <a:cubicBezTo>
                        <a:pt x="1" y="0"/>
                        <a:pt x="1" y="1427"/>
                        <a:pt x="855" y="1427"/>
                      </a:cubicBezTo>
                      <a:cubicBezTo>
                        <a:pt x="1871" y="1427"/>
                        <a:pt x="1871" y="0"/>
                        <a:pt x="8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7" name="Google Shape;10447;p64"/>
                <p:cNvSpPr/>
                <p:nvPr/>
              </p:nvSpPr>
              <p:spPr>
                <a:xfrm>
                  <a:off x="6931310" y="4293598"/>
                  <a:ext cx="52490" cy="2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951" extrusionOk="0">
                      <a:moveTo>
                        <a:pt x="1497" y="1"/>
                      </a:moveTo>
                      <a:cubicBezTo>
                        <a:pt x="1283" y="1"/>
                        <a:pt x="1085" y="105"/>
                        <a:pt x="860" y="207"/>
                      </a:cubicBezTo>
                      <a:cubicBezTo>
                        <a:pt x="736" y="259"/>
                        <a:pt x="619" y="324"/>
                        <a:pt x="495" y="383"/>
                      </a:cubicBezTo>
                      <a:cubicBezTo>
                        <a:pt x="338" y="468"/>
                        <a:pt x="241" y="598"/>
                        <a:pt x="97" y="689"/>
                      </a:cubicBezTo>
                      <a:cubicBezTo>
                        <a:pt x="0" y="756"/>
                        <a:pt x="50" y="907"/>
                        <a:pt x="162" y="907"/>
                      </a:cubicBezTo>
                      <a:cubicBezTo>
                        <a:pt x="170" y="907"/>
                        <a:pt x="179" y="906"/>
                        <a:pt x="188" y="904"/>
                      </a:cubicBezTo>
                      <a:cubicBezTo>
                        <a:pt x="218" y="899"/>
                        <a:pt x="248" y="897"/>
                        <a:pt x="278" y="897"/>
                      </a:cubicBezTo>
                      <a:cubicBezTo>
                        <a:pt x="398" y="897"/>
                        <a:pt x="518" y="930"/>
                        <a:pt x="638" y="930"/>
                      </a:cubicBezTo>
                      <a:cubicBezTo>
                        <a:pt x="788" y="930"/>
                        <a:pt x="918" y="930"/>
                        <a:pt x="1062" y="937"/>
                      </a:cubicBezTo>
                      <a:cubicBezTo>
                        <a:pt x="1170" y="941"/>
                        <a:pt x="1273" y="950"/>
                        <a:pt x="1372" y="950"/>
                      </a:cubicBezTo>
                      <a:cubicBezTo>
                        <a:pt x="1566" y="950"/>
                        <a:pt x="1743" y="916"/>
                        <a:pt x="1903" y="748"/>
                      </a:cubicBezTo>
                      <a:cubicBezTo>
                        <a:pt x="2079" y="559"/>
                        <a:pt x="2065" y="214"/>
                        <a:pt x="1818" y="83"/>
                      </a:cubicBezTo>
                      <a:cubicBezTo>
                        <a:pt x="1704" y="24"/>
                        <a:pt x="1599" y="1"/>
                        <a:pt x="149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8" name="Google Shape;10448;p64"/>
                <p:cNvSpPr/>
                <p:nvPr/>
              </p:nvSpPr>
              <p:spPr>
                <a:xfrm>
                  <a:off x="6959410" y="3809275"/>
                  <a:ext cx="116038" cy="6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6" h="2562" extrusionOk="0">
                      <a:moveTo>
                        <a:pt x="1858" y="0"/>
                      </a:moveTo>
                      <a:cubicBezTo>
                        <a:pt x="952" y="0"/>
                        <a:pt x="1" y="1056"/>
                        <a:pt x="816" y="1584"/>
                      </a:cubicBezTo>
                      <a:cubicBezTo>
                        <a:pt x="1630" y="2112"/>
                        <a:pt x="4596" y="2562"/>
                        <a:pt x="4596" y="2562"/>
                      </a:cubicBezTo>
                      <a:lnTo>
                        <a:pt x="4420" y="978"/>
                      </a:lnTo>
                      <a:cubicBezTo>
                        <a:pt x="3814" y="978"/>
                        <a:pt x="2764" y="0"/>
                        <a:pt x="185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9" name="Google Shape;10449;p64"/>
                <p:cNvSpPr/>
                <p:nvPr/>
              </p:nvSpPr>
              <p:spPr>
                <a:xfrm>
                  <a:off x="7066384" y="3809275"/>
                  <a:ext cx="116038" cy="6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6" h="2562" extrusionOk="0">
                      <a:moveTo>
                        <a:pt x="2744" y="0"/>
                      </a:moveTo>
                      <a:cubicBezTo>
                        <a:pt x="1838" y="0"/>
                        <a:pt x="782" y="978"/>
                        <a:pt x="183" y="978"/>
                      </a:cubicBezTo>
                      <a:lnTo>
                        <a:pt x="0" y="2562"/>
                      </a:lnTo>
                      <a:cubicBezTo>
                        <a:pt x="0" y="2562"/>
                        <a:pt x="2966" y="2112"/>
                        <a:pt x="3781" y="1584"/>
                      </a:cubicBezTo>
                      <a:cubicBezTo>
                        <a:pt x="4595" y="1056"/>
                        <a:pt x="3644" y="0"/>
                        <a:pt x="274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50" name="Google Shape;10450;p64"/>
              <p:cNvGrpSpPr/>
              <p:nvPr/>
            </p:nvGrpSpPr>
            <p:grpSpPr>
              <a:xfrm>
                <a:off x="6922902" y="3131329"/>
                <a:ext cx="300496" cy="274642"/>
                <a:chOff x="6922902" y="3131329"/>
                <a:chExt cx="300496" cy="274642"/>
              </a:xfrm>
            </p:grpSpPr>
            <p:sp>
              <p:nvSpPr>
                <p:cNvPr id="10451" name="Google Shape;10451;p64"/>
                <p:cNvSpPr/>
                <p:nvPr/>
              </p:nvSpPr>
              <p:spPr>
                <a:xfrm>
                  <a:off x="6922902" y="3131329"/>
                  <a:ext cx="300496" cy="214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2" h="8500" extrusionOk="0">
                      <a:moveTo>
                        <a:pt x="3281" y="4076"/>
                      </a:moveTo>
                      <a:cubicBezTo>
                        <a:pt x="3975" y="4076"/>
                        <a:pt x="4641" y="4618"/>
                        <a:pt x="4641" y="5436"/>
                      </a:cubicBezTo>
                      <a:cubicBezTo>
                        <a:pt x="4634" y="6172"/>
                        <a:pt x="4034" y="6778"/>
                        <a:pt x="3291" y="6778"/>
                      </a:cubicBezTo>
                      <a:cubicBezTo>
                        <a:pt x="2092" y="6772"/>
                        <a:pt x="1486" y="5318"/>
                        <a:pt x="2340" y="4471"/>
                      </a:cubicBezTo>
                      <a:cubicBezTo>
                        <a:pt x="2615" y="4198"/>
                        <a:pt x="2951" y="4076"/>
                        <a:pt x="3281" y="4076"/>
                      </a:cubicBezTo>
                      <a:close/>
                      <a:moveTo>
                        <a:pt x="8548" y="4076"/>
                      </a:moveTo>
                      <a:cubicBezTo>
                        <a:pt x="9244" y="4076"/>
                        <a:pt x="9911" y="4618"/>
                        <a:pt x="9907" y="5436"/>
                      </a:cubicBezTo>
                      <a:cubicBezTo>
                        <a:pt x="9907" y="6172"/>
                        <a:pt x="9301" y="6778"/>
                        <a:pt x="8558" y="6778"/>
                      </a:cubicBezTo>
                      <a:cubicBezTo>
                        <a:pt x="7358" y="6772"/>
                        <a:pt x="6759" y="5318"/>
                        <a:pt x="7606" y="4471"/>
                      </a:cubicBezTo>
                      <a:cubicBezTo>
                        <a:pt x="7881" y="4198"/>
                        <a:pt x="8218" y="4076"/>
                        <a:pt x="8548" y="4076"/>
                      </a:cubicBezTo>
                      <a:close/>
                      <a:moveTo>
                        <a:pt x="4204" y="0"/>
                      </a:moveTo>
                      <a:cubicBezTo>
                        <a:pt x="1884" y="0"/>
                        <a:pt x="0" y="1884"/>
                        <a:pt x="0" y="4211"/>
                      </a:cubicBezTo>
                      <a:lnTo>
                        <a:pt x="0" y="4295"/>
                      </a:lnTo>
                      <a:cubicBezTo>
                        <a:pt x="0" y="6615"/>
                        <a:pt x="1884" y="8499"/>
                        <a:pt x="4210" y="8499"/>
                      </a:cubicBezTo>
                      <a:lnTo>
                        <a:pt x="7691" y="8499"/>
                      </a:lnTo>
                      <a:cubicBezTo>
                        <a:pt x="10011" y="8499"/>
                        <a:pt x="11895" y="6615"/>
                        <a:pt x="11895" y="4295"/>
                      </a:cubicBezTo>
                      <a:lnTo>
                        <a:pt x="11895" y="4211"/>
                      </a:lnTo>
                      <a:cubicBezTo>
                        <a:pt x="11901" y="1884"/>
                        <a:pt x="10018" y="0"/>
                        <a:pt x="76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2" name="Google Shape;10452;p64"/>
                <p:cNvSpPr/>
                <p:nvPr/>
              </p:nvSpPr>
              <p:spPr>
                <a:xfrm>
                  <a:off x="6995792" y="3277285"/>
                  <a:ext cx="150248" cy="128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1" h="5097" extrusionOk="0">
                      <a:moveTo>
                        <a:pt x="3057" y="424"/>
                      </a:moveTo>
                      <a:cubicBezTo>
                        <a:pt x="3429" y="424"/>
                        <a:pt x="3722" y="1232"/>
                        <a:pt x="3722" y="1597"/>
                      </a:cubicBezTo>
                      <a:cubicBezTo>
                        <a:pt x="3735" y="1975"/>
                        <a:pt x="3435" y="2288"/>
                        <a:pt x="3057" y="2288"/>
                      </a:cubicBezTo>
                      <a:cubicBezTo>
                        <a:pt x="2679" y="2288"/>
                        <a:pt x="2379" y="1975"/>
                        <a:pt x="2392" y="1597"/>
                      </a:cubicBezTo>
                      <a:cubicBezTo>
                        <a:pt x="2392" y="1232"/>
                        <a:pt x="2692" y="424"/>
                        <a:pt x="3057" y="424"/>
                      </a:cubicBezTo>
                      <a:close/>
                      <a:moveTo>
                        <a:pt x="1206" y="2835"/>
                      </a:moveTo>
                      <a:cubicBezTo>
                        <a:pt x="1447" y="2835"/>
                        <a:pt x="1649" y="3109"/>
                        <a:pt x="1669" y="3455"/>
                      </a:cubicBezTo>
                      <a:lnTo>
                        <a:pt x="750" y="3455"/>
                      </a:lnTo>
                      <a:cubicBezTo>
                        <a:pt x="769" y="3109"/>
                        <a:pt x="965" y="2835"/>
                        <a:pt x="1206" y="2835"/>
                      </a:cubicBezTo>
                      <a:close/>
                      <a:moveTo>
                        <a:pt x="4882" y="2835"/>
                      </a:moveTo>
                      <a:cubicBezTo>
                        <a:pt x="5123" y="2835"/>
                        <a:pt x="5319" y="3109"/>
                        <a:pt x="5338" y="3455"/>
                      </a:cubicBezTo>
                      <a:lnTo>
                        <a:pt x="4419" y="3455"/>
                      </a:lnTo>
                      <a:cubicBezTo>
                        <a:pt x="4439" y="3109"/>
                        <a:pt x="4641" y="2835"/>
                        <a:pt x="4882" y="2835"/>
                      </a:cubicBezTo>
                      <a:close/>
                      <a:moveTo>
                        <a:pt x="2431" y="3005"/>
                      </a:moveTo>
                      <a:cubicBezTo>
                        <a:pt x="2673" y="3005"/>
                        <a:pt x="2868" y="3279"/>
                        <a:pt x="2888" y="3624"/>
                      </a:cubicBezTo>
                      <a:lnTo>
                        <a:pt x="1975" y="3624"/>
                      </a:lnTo>
                      <a:cubicBezTo>
                        <a:pt x="1995" y="3279"/>
                        <a:pt x="2190" y="3005"/>
                        <a:pt x="2431" y="3005"/>
                      </a:cubicBezTo>
                      <a:close/>
                      <a:moveTo>
                        <a:pt x="3722" y="3005"/>
                      </a:moveTo>
                      <a:cubicBezTo>
                        <a:pt x="3963" y="3005"/>
                        <a:pt x="4165" y="3279"/>
                        <a:pt x="4185" y="3624"/>
                      </a:cubicBezTo>
                      <a:lnTo>
                        <a:pt x="3266" y="3624"/>
                      </a:lnTo>
                      <a:cubicBezTo>
                        <a:pt x="3285" y="3279"/>
                        <a:pt x="3481" y="3005"/>
                        <a:pt x="3722" y="3005"/>
                      </a:cubicBezTo>
                      <a:close/>
                      <a:moveTo>
                        <a:pt x="2542" y="0"/>
                      </a:moveTo>
                      <a:cubicBezTo>
                        <a:pt x="1141" y="0"/>
                        <a:pt x="0" y="1134"/>
                        <a:pt x="0" y="2542"/>
                      </a:cubicBezTo>
                      <a:lnTo>
                        <a:pt x="0" y="2562"/>
                      </a:lnTo>
                      <a:cubicBezTo>
                        <a:pt x="0" y="3963"/>
                        <a:pt x="1141" y="5097"/>
                        <a:pt x="2542" y="5097"/>
                      </a:cubicBezTo>
                      <a:lnTo>
                        <a:pt x="3409" y="5097"/>
                      </a:lnTo>
                      <a:cubicBezTo>
                        <a:pt x="4817" y="5097"/>
                        <a:pt x="5951" y="3963"/>
                        <a:pt x="5951" y="2562"/>
                      </a:cubicBezTo>
                      <a:lnTo>
                        <a:pt x="5951" y="2542"/>
                      </a:lnTo>
                      <a:cubicBezTo>
                        <a:pt x="5951" y="1134"/>
                        <a:pt x="4817" y="0"/>
                        <a:pt x="34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3" name="Google Shape;10453;p64"/>
                <p:cNvSpPr/>
                <p:nvPr/>
              </p:nvSpPr>
              <p:spPr>
                <a:xfrm>
                  <a:off x="7056007" y="3287965"/>
                  <a:ext cx="34261" cy="47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" h="1865" extrusionOk="0">
                      <a:moveTo>
                        <a:pt x="679" y="1"/>
                      </a:moveTo>
                      <a:cubicBezTo>
                        <a:pt x="307" y="1"/>
                        <a:pt x="14" y="809"/>
                        <a:pt x="14" y="1174"/>
                      </a:cubicBezTo>
                      <a:cubicBezTo>
                        <a:pt x="1" y="1552"/>
                        <a:pt x="301" y="1865"/>
                        <a:pt x="679" y="1865"/>
                      </a:cubicBezTo>
                      <a:cubicBezTo>
                        <a:pt x="1050" y="1865"/>
                        <a:pt x="1356" y="1552"/>
                        <a:pt x="1343" y="1174"/>
                      </a:cubicBezTo>
                      <a:cubicBezTo>
                        <a:pt x="1343" y="809"/>
                        <a:pt x="1044" y="1"/>
                        <a:pt x="679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0454" name="Google Shape;10454;p64"/>
          <p:cNvSpPr/>
          <p:nvPr/>
        </p:nvSpPr>
        <p:spPr>
          <a:xfrm>
            <a:off x="6132554" y="3248509"/>
            <a:ext cx="682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0"/>
                </a:moveTo>
                <a:lnTo>
                  <a:pt x="26" y="0"/>
                </a:lnTo>
                <a:cubicBezTo>
                  <a:pt x="13" y="0"/>
                  <a:pt x="7" y="0"/>
                  <a:pt x="0" y="0"/>
                </a:cubicBezTo>
                <a:close/>
              </a:path>
            </a:pathLst>
          </a:custGeom>
          <a:solidFill>
            <a:srgbClr val="445D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55" name="Google Shape;10455;p64"/>
          <p:cNvGrpSpPr/>
          <p:nvPr/>
        </p:nvGrpSpPr>
        <p:grpSpPr>
          <a:xfrm>
            <a:off x="5904140" y="3064707"/>
            <a:ext cx="550951" cy="1310497"/>
            <a:chOff x="5904140" y="3050537"/>
            <a:chExt cx="550951" cy="1310497"/>
          </a:xfrm>
        </p:grpSpPr>
        <p:sp>
          <p:nvSpPr>
            <p:cNvPr id="10456" name="Google Shape;10456;p64"/>
            <p:cNvSpPr/>
            <p:nvPr/>
          </p:nvSpPr>
          <p:spPr>
            <a:xfrm>
              <a:off x="5953020" y="4311978"/>
              <a:ext cx="453041" cy="49056"/>
            </a:xfrm>
            <a:custGeom>
              <a:avLst/>
              <a:gdLst/>
              <a:ahLst/>
              <a:cxnLst/>
              <a:rect l="l" t="t" r="r" b="b"/>
              <a:pathLst>
                <a:path w="17944" h="1943" extrusionOk="0">
                  <a:moveTo>
                    <a:pt x="8975" y="0"/>
                  </a:moveTo>
                  <a:cubicBezTo>
                    <a:pt x="4022" y="0"/>
                    <a:pt x="0" y="437"/>
                    <a:pt x="0" y="972"/>
                  </a:cubicBezTo>
                  <a:cubicBezTo>
                    <a:pt x="0" y="1506"/>
                    <a:pt x="4022" y="1943"/>
                    <a:pt x="8975" y="1943"/>
                  </a:cubicBezTo>
                  <a:cubicBezTo>
                    <a:pt x="13928" y="1943"/>
                    <a:pt x="17943" y="1506"/>
                    <a:pt x="17943" y="972"/>
                  </a:cubicBezTo>
                  <a:cubicBezTo>
                    <a:pt x="17943" y="437"/>
                    <a:pt x="13928" y="0"/>
                    <a:pt x="8975" y="0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57" name="Google Shape;10457;p64"/>
            <p:cNvGrpSpPr/>
            <p:nvPr/>
          </p:nvGrpSpPr>
          <p:grpSpPr>
            <a:xfrm>
              <a:off x="5904140" y="3050537"/>
              <a:ext cx="550951" cy="1278256"/>
              <a:chOff x="5904140" y="3050537"/>
              <a:chExt cx="550951" cy="1278256"/>
            </a:xfrm>
          </p:grpSpPr>
          <p:sp>
            <p:nvSpPr>
              <p:cNvPr id="10458" name="Google Shape;10458;p64"/>
              <p:cNvSpPr/>
              <p:nvPr/>
            </p:nvSpPr>
            <p:spPr>
              <a:xfrm>
                <a:off x="5904140" y="3050537"/>
                <a:ext cx="550951" cy="1278256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50629" extrusionOk="0">
                    <a:moveTo>
                      <a:pt x="3781" y="7802"/>
                    </a:moveTo>
                    <a:lnTo>
                      <a:pt x="3781" y="7834"/>
                    </a:lnTo>
                    <a:lnTo>
                      <a:pt x="3761" y="7834"/>
                    </a:lnTo>
                    <a:lnTo>
                      <a:pt x="3781" y="7802"/>
                    </a:lnTo>
                    <a:close/>
                    <a:moveTo>
                      <a:pt x="10690" y="0"/>
                    </a:moveTo>
                    <a:cubicBezTo>
                      <a:pt x="6753" y="0"/>
                      <a:pt x="3559" y="3187"/>
                      <a:pt x="3559" y="7130"/>
                    </a:cubicBezTo>
                    <a:cubicBezTo>
                      <a:pt x="3559" y="7365"/>
                      <a:pt x="3572" y="7600"/>
                      <a:pt x="3605" y="7834"/>
                    </a:cubicBezTo>
                    <a:cubicBezTo>
                      <a:pt x="2973" y="7906"/>
                      <a:pt x="2543" y="8512"/>
                      <a:pt x="2699" y="9131"/>
                    </a:cubicBezTo>
                    <a:cubicBezTo>
                      <a:pt x="2821" y="9609"/>
                      <a:pt x="3251" y="9920"/>
                      <a:pt x="3713" y="9920"/>
                    </a:cubicBezTo>
                    <a:cubicBezTo>
                      <a:pt x="3844" y="9920"/>
                      <a:pt x="3977" y="9895"/>
                      <a:pt x="4107" y="9842"/>
                    </a:cubicBezTo>
                    <a:cubicBezTo>
                      <a:pt x="4837" y="12044"/>
                      <a:pt x="6681" y="13804"/>
                      <a:pt x="8747" y="14560"/>
                    </a:cubicBezTo>
                    <a:cubicBezTo>
                      <a:pt x="8793" y="14573"/>
                      <a:pt x="8878" y="14593"/>
                      <a:pt x="8878" y="14606"/>
                    </a:cubicBezTo>
                    <a:lnTo>
                      <a:pt x="8878" y="16620"/>
                    </a:lnTo>
                    <a:lnTo>
                      <a:pt x="5651" y="16620"/>
                    </a:lnTo>
                    <a:cubicBezTo>
                      <a:pt x="5651" y="16620"/>
                      <a:pt x="5645" y="16685"/>
                      <a:pt x="5625" y="16698"/>
                    </a:cubicBezTo>
                    <a:cubicBezTo>
                      <a:pt x="5052" y="16705"/>
                      <a:pt x="4543" y="17076"/>
                      <a:pt x="4361" y="17623"/>
                    </a:cubicBezTo>
                    <a:lnTo>
                      <a:pt x="216" y="33239"/>
                    </a:lnTo>
                    <a:cubicBezTo>
                      <a:pt x="1" y="33872"/>
                      <a:pt x="294" y="34563"/>
                      <a:pt x="900" y="34849"/>
                    </a:cubicBezTo>
                    <a:cubicBezTo>
                      <a:pt x="1081" y="34936"/>
                      <a:pt x="1274" y="34977"/>
                      <a:pt x="1464" y="34977"/>
                    </a:cubicBezTo>
                    <a:cubicBezTo>
                      <a:pt x="1904" y="34977"/>
                      <a:pt x="2331" y="34756"/>
                      <a:pt x="2582" y="34360"/>
                    </a:cubicBezTo>
                    <a:cubicBezTo>
                      <a:pt x="2621" y="34387"/>
                      <a:pt x="2673" y="34413"/>
                      <a:pt x="2719" y="34419"/>
                    </a:cubicBezTo>
                    <a:cubicBezTo>
                      <a:pt x="2750" y="34427"/>
                      <a:pt x="2782" y="34430"/>
                      <a:pt x="2813" y="34430"/>
                    </a:cubicBezTo>
                    <a:cubicBezTo>
                      <a:pt x="2999" y="34430"/>
                      <a:pt x="3163" y="34303"/>
                      <a:pt x="3207" y="34119"/>
                    </a:cubicBezTo>
                    <a:lnTo>
                      <a:pt x="3559" y="32542"/>
                    </a:lnTo>
                    <a:cubicBezTo>
                      <a:pt x="3605" y="32347"/>
                      <a:pt x="3481" y="32040"/>
                      <a:pt x="3299" y="31949"/>
                    </a:cubicBezTo>
                    <a:lnTo>
                      <a:pt x="6336" y="20954"/>
                    </a:lnTo>
                    <a:cubicBezTo>
                      <a:pt x="6336" y="22844"/>
                      <a:pt x="6381" y="26507"/>
                      <a:pt x="6453" y="30567"/>
                    </a:cubicBezTo>
                    <a:lnTo>
                      <a:pt x="6401" y="30567"/>
                    </a:lnTo>
                    <a:lnTo>
                      <a:pt x="6466" y="32360"/>
                    </a:lnTo>
                    <a:lnTo>
                      <a:pt x="6486" y="32360"/>
                    </a:lnTo>
                    <a:cubicBezTo>
                      <a:pt x="6623" y="40194"/>
                      <a:pt x="6805" y="48732"/>
                      <a:pt x="6805" y="48732"/>
                    </a:cubicBezTo>
                    <a:cubicBezTo>
                      <a:pt x="6805" y="48732"/>
                      <a:pt x="4517" y="49090"/>
                      <a:pt x="4517" y="50622"/>
                    </a:cubicBezTo>
                    <a:lnTo>
                      <a:pt x="8936" y="50622"/>
                    </a:lnTo>
                    <a:lnTo>
                      <a:pt x="10631" y="33435"/>
                    </a:lnTo>
                    <a:lnTo>
                      <a:pt x="10663" y="33461"/>
                    </a:lnTo>
                    <a:lnTo>
                      <a:pt x="11035" y="33461"/>
                    </a:lnTo>
                    <a:lnTo>
                      <a:pt x="11035" y="33455"/>
                    </a:lnTo>
                    <a:lnTo>
                      <a:pt x="12892" y="50628"/>
                    </a:lnTo>
                    <a:lnTo>
                      <a:pt x="17311" y="50628"/>
                    </a:lnTo>
                    <a:cubicBezTo>
                      <a:pt x="17311" y="49097"/>
                      <a:pt x="15030" y="48738"/>
                      <a:pt x="15030" y="48738"/>
                    </a:cubicBezTo>
                    <a:cubicBezTo>
                      <a:pt x="15030" y="48738"/>
                      <a:pt x="15193" y="40102"/>
                      <a:pt x="15324" y="32216"/>
                    </a:cubicBezTo>
                    <a:cubicBezTo>
                      <a:pt x="15330" y="31897"/>
                      <a:pt x="15356" y="30574"/>
                      <a:pt x="15356" y="30574"/>
                    </a:cubicBezTo>
                    <a:lnTo>
                      <a:pt x="15350" y="30574"/>
                    </a:lnTo>
                    <a:cubicBezTo>
                      <a:pt x="15408" y="26481"/>
                      <a:pt x="15454" y="22785"/>
                      <a:pt x="15454" y="20863"/>
                    </a:cubicBezTo>
                    <a:lnTo>
                      <a:pt x="18517" y="31929"/>
                    </a:lnTo>
                    <a:cubicBezTo>
                      <a:pt x="18309" y="31995"/>
                      <a:pt x="18159" y="32334"/>
                      <a:pt x="18204" y="32542"/>
                    </a:cubicBezTo>
                    <a:lnTo>
                      <a:pt x="18563" y="34119"/>
                    </a:lnTo>
                    <a:cubicBezTo>
                      <a:pt x="18606" y="34317"/>
                      <a:pt x="18779" y="34435"/>
                      <a:pt x="18957" y="34435"/>
                    </a:cubicBezTo>
                    <a:cubicBezTo>
                      <a:pt x="19049" y="34435"/>
                      <a:pt x="19143" y="34403"/>
                      <a:pt x="19221" y="34334"/>
                    </a:cubicBezTo>
                    <a:cubicBezTo>
                      <a:pt x="19468" y="34749"/>
                      <a:pt x="19908" y="34984"/>
                      <a:pt x="20363" y="34984"/>
                    </a:cubicBezTo>
                    <a:cubicBezTo>
                      <a:pt x="20545" y="34984"/>
                      <a:pt x="20728" y="34947"/>
                      <a:pt x="20903" y="34869"/>
                    </a:cubicBezTo>
                    <a:cubicBezTo>
                      <a:pt x="21515" y="34589"/>
                      <a:pt x="21822" y="33891"/>
                      <a:pt x="21606" y="33252"/>
                    </a:cubicBezTo>
                    <a:lnTo>
                      <a:pt x="21600" y="33246"/>
                    </a:lnTo>
                    <a:lnTo>
                      <a:pt x="17292" y="17663"/>
                    </a:lnTo>
                    <a:cubicBezTo>
                      <a:pt x="17122" y="17141"/>
                      <a:pt x="16653" y="16744"/>
                      <a:pt x="16138" y="16705"/>
                    </a:cubicBezTo>
                    <a:cubicBezTo>
                      <a:pt x="16125" y="16691"/>
                      <a:pt x="16112" y="16626"/>
                      <a:pt x="16112" y="16626"/>
                    </a:cubicBezTo>
                    <a:lnTo>
                      <a:pt x="12612" y="16626"/>
                    </a:lnTo>
                    <a:lnTo>
                      <a:pt x="12612" y="14704"/>
                    </a:lnTo>
                    <a:cubicBezTo>
                      <a:pt x="12612" y="14704"/>
                      <a:pt x="12645" y="14697"/>
                      <a:pt x="12651" y="14691"/>
                    </a:cubicBezTo>
                    <a:cubicBezTo>
                      <a:pt x="12664" y="14691"/>
                      <a:pt x="12684" y="14684"/>
                      <a:pt x="12703" y="14678"/>
                    </a:cubicBezTo>
                    <a:cubicBezTo>
                      <a:pt x="14893" y="14013"/>
                      <a:pt x="16914" y="12194"/>
                      <a:pt x="17696" y="9887"/>
                    </a:cubicBezTo>
                    <a:cubicBezTo>
                      <a:pt x="17774" y="9907"/>
                      <a:pt x="17859" y="9920"/>
                      <a:pt x="17944" y="9920"/>
                    </a:cubicBezTo>
                    <a:cubicBezTo>
                      <a:pt x="17948" y="9920"/>
                      <a:pt x="17952" y="9920"/>
                      <a:pt x="17956" y="9920"/>
                    </a:cubicBezTo>
                    <a:cubicBezTo>
                      <a:pt x="18517" y="9920"/>
                      <a:pt x="18974" y="9485"/>
                      <a:pt x="19006" y="8929"/>
                    </a:cubicBezTo>
                    <a:cubicBezTo>
                      <a:pt x="19032" y="8369"/>
                      <a:pt x="18615" y="7880"/>
                      <a:pt x="18054" y="7834"/>
                    </a:cubicBezTo>
                    <a:lnTo>
                      <a:pt x="18054" y="7828"/>
                    </a:lnTo>
                    <a:cubicBezTo>
                      <a:pt x="18054" y="7815"/>
                      <a:pt x="18048" y="7802"/>
                      <a:pt x="18048" y="7789"/>
                    </a:cubicBezTo>
                    <a:cubicBezTo>
                      <a:pt x="18035" y="6061"/>
                      <a:pt x="17631" y="4295"/>
                      <a:pt x="16686" y="2992"/>
                    </a:cubicBezTo>
                    <a:cubicBezTo>
                      <a:pt x="17657" y="2464"/>
                      <a:pt x="17774" y="1786"/>
                      <a:pt x="18152" y="1147"/>
                    </a:cubicBezTo>
                    <a:lnTo>
                      <a:pt x="18152" y="1147"/>
                    </a:lnTo>
                    <a:cubicBezTo>
                      <a:pt x="17943" y="1170"/>
                      <a:pt x="17732" y="1181"/>
                      <a:pt x="17520" y="1181"/>
                    </a:cubicBezTo>
                    <a:cubicBezTo>
                      <a:pt x="15277" y="1181"/>
                      <a:pt x="12899" y="0"/>
                      <a:pt x="10690" y="0"/>
                    </a:cubicBez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59" name="Google Shape;10459;p64"/>
              <p:cNvGrpSpPr/>
              <p:nvPr/>
            </p:nvGrpSpPr>
            <p:grpSpPr>
              <a:xfrm>
                <a:off x="5952515" y="3084268"/>
                <a:ext cx="450087" cy="1165046"/>
                <a:chOff x="5952515" y="3084268"/>
                <a:chExt cx="450087" cy="1165046"/>
              </a:xfrm>
            </p:grpSpPr>
            <p:grpSp>
              <p:nvGrpSpPr>
                <p:cNvPr id="10460" name="Google Shape;10460;p64"/>
                <p:cNvGrpSpPr/>
                <p:nvPr/>
              </p:nvGrpSpPr>
              <p:grpSpPr>
                <a:xfrm>
                  <a:off x="5952515" y="3225780"/>
                  <a:ext cx="450087" cy="1023534"/>
                  <a:chOff x="5952515" y="3225780"/>
                  <a:chExt cx="450087" cy="1023534"/>
                </a:xfrm>
              </p:grpSpPr>
              <p:sp>
                <p:nvSpPr>
                  <p:cNvPr id="10461" name="Google Shape;10461;p64"/>
                  <p:cNvSpPr/>
                  <p:nvPr/>
                </p:nvSpPr>
                <p:spPr>
                  <a:xfrm>
                    <a:off x="5952515" y="3489819"/>
                    <a:ext cx="227758" cy="3489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1" h="13821" extrusionOk="0">
                        <a:moveTo>
                          <a:pt x="7318" y="0"/>
                        </a:moveTo>
                        <a:cubicBezTo>
                          <a:pt x="5897" y="0"/>
                          <a:pt x="3871" y="328"/>
                          <a:pt x="3260" y="2095"/>
                        </a:cubicBezTo>
                        <a:cubicBezTo>
                          <a:pt x="2360" y="4695"/>
                          <a:pt x="47" y="13481"/>
                          <a:pt x="27" y="13572"/>
                        </a:cubicBezTo>
                        <a:cubicBezTo>
                          <a:pt x="1" y="13677"/>
                          <a:pt x="60" y="13781"/>
                          <a:pt x="164" y="13807"/>
                        </a:cubicBezTo>
                        <a:cubicBezTo>
                          <a:pt x="183" y="13814"/>
                          <a:pt x="203" y="13814"/>
                          <a:pt x="216" y="13820"/>
                        </a:cubicBezTo>
                        <a:cubicBezTo>
                          <a:pt x="307" y="13814"/>
                          <a:pt x="385" y="13755"/>
                          <a:pt x="405" y="13670"/>
                        </a:cubicBezTo>
                        <a:cubicBezTo>
                          <a:pt x="431" y="13579"/>
                          <a:pt x="2738" y="4806"/>
                          <a:pt x="3631" y="2225"/>
                        </a:cubicBezTo>
                        <a:cubicBezTo>
                          <a:pt x="4164" y="685"/>
                          <a:pt x="6044" y="401"/>
                          <a:pt x="7360" y="401"/>
                        </a:cubicBezTo>
                        <a:cubicBezTo>
                          <a:pt x="8121" y="401"/>
                          <a:pt x="8694" y="496"/>
                          <a:pt x="8708" y="498"/>
                        </a:cubicBezTo>
                        <a:cubicBezTo>
                          <a:pt x="8723" y="501"/>
                          <a:pt x="8737" y="502"/>
                          <a:pt x="8750" y="502"/>
                        </a:cubicBezTo>
                        <a:cubicBezTo>
                          <a:pt x="8975" y="502"/>
                          <a:pt x="9020" y="157"/>
                          <a:pt x="8780" y="114"/>
                        </a:cubicBezTo>
                        <a:cubicBezTo>
                          <a:pt x="8712" y="102"/>
                          <a:pt x="8109" y="0"/>
                          <a:pt x="731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62" name="Google Shape;10462;p64"/>
                  <p:cNvSpPr/>
                  <p:nvPr/>
                </p:nvSpPr>
                <p:spPr>
                  <a:xfrm>
                    <a:off x="6083170" y="3518576"/>
                    <a:ext cx="99500" cy="3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1" h="1517" extrusionOk="0">
                        <a:moveTo>
                          <a:pt x="2367" y="1"/>
                        </a:moveTo>
                        <a:cubicBezTo>
                          <a:pt x="1653" y="1"/>
                          <a:pt x="786" y="249"/>
                          <a:pt x="92" y="1204"/>
                        </a:cubicBezTo>
                        <a:cubicBezTo>
                          <a:pt x="1" y="1334"/>
                          <a:pt x="92" y="1517"/>
                          <a:pt x="255" y="1517"/>
                        </a:cubicBezTo>
                        <a:cubicBezTo>
                          <a:pt x="314" y="1517"/>
                          <a:pt x="379" y="1484"/>
                          <a:pt x="411" y="1438"/>
                        </a:cubicBezTo>
                        <a:cubicBezTo>
                          <a:pt x="1018" y="606"/>
                          <a:pt x="1764" y="389"/>
                          <a:pt x="2378" y="389"/>
                        </a:cubicBezTo>
                        <a:cubicBezTo>
                          <a:pt x="3025" y="389"/>
                          <a:pt x="3526" y="630"/>
                          <a:pt x="3566" y="650"/>
                        </a:cubicBezTo>
                        <a:cubicBezTo>
                          <a:pt x="3597" y="663"/>
                          <a:pt x="3626" y="669"/>
                          <a:pt x="3654" y="669"/>
                        </a:cubicBezTo>
                        <a:cubicBezTo>
                          <a:pt x="3838" y="669"/>
                          <a:pt x="3940" y="399"/>
                          <a:pt x="3742" y="291"/>
                        </a:cubicBezTo>
                        <a:cubicBezTo>
                          <a:pt x="3728" y="288"/>
                          <a:pt x="3136" y="1"/>
                          <a:pt x="2367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63" name="Google Shape;10463;p64"/>
                  <p:cNvSpPr/>
                  <p:nvPr/>
                </p:nvSpPr>
                <p:spPr>
                  <a:xfrm>
                    <a:off x="6083170" y="3557255"/>
                    <a:ext cx="99627" cy="3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6" h="1517" extrusionOk="0">
                        <a:moveTo>
                          <a:pt x="2367" y="1"/>
                        </a:moveTo>
                        <a:cubicBezTo>
                          <a:pt x="1653" y="1"/>
                          <a:pt x="786" y="249"/>
                          <a:pt x="92" y="1203"/>
                        </a:cubicBezTo>
                        <a:cubicBezTo>
                          <a:pt x="1" y="1334"/>
                          <a:pt x="92" y="1516"/>
                          <a:pt x="255" y="1516"/>
                        </a:cubicBezTo>
                        <a:cubicBezTo>
                          <a:pt x="314" y="1516"/>
                          <a:pt x="379" y="1484"/>
                          <a:pt x="411" y="1438"/>
                        </a:cubicBezTo>
                        <a:cubicBezTo>
                          <a:pt x="1018" y="606"/>
                          <a:pt x="1764" y="388"/>
                          <a:pt x="2378" y="388"/>
                        </a:cubicBezTo>
                        <a:cubicBezTo>
                          <a:pt x="3025" y="388"/>
                          <a:pt x="3526" y="629"/>
                          <a:pt x="3566" y="649"/>
                        </a:cubicBezTo>
                        <a:cubicBezTo>
                          <a:pt x="3597" y="664"/>
                          <a:pt x="3627" y="671"/>
                          <a:pt x="3656" y="671"/>
                        </a:cubicBezTo>
                        <a:cubicBezTo>
                          <a:pt x="3840" y="671"/>
                          <a:pt x="3945" y="393"/>
                          <a:pt x="3742" y="291"/>
                        </a:cubicBezTo>
                        <a:cubicBezTo>
                          <a:pt x="3728" y="287"/>
                          <a:pt x="3136" y="1"/>
                          <a:pt x="2367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64" name="Google Shape;10464;p64"/>
                  <p:cNvSpPr/>
                  <p:nvPr/>
                </p:nvSpPr>
                <p:spPr>
                  <a:xfrm>
                    <a:off x="6083170" y="3595782"/>
                    <a:ext cx="99475" cy="3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0" h="1516" extrusionOk="0">
                        <a:moveTo>
                          <a:pt x="2367" y="0"/>
                        </a:moveTo>
                        <a:cubicBezTo>
                          <a:pt x="1653" y="0"/>
                          <a:pt x="788" y="249"/>
                          <a:pt x="92" y="1202"/>
                        </a:cubicBezTo>
                        <a:cubicBezTo>
                          <a:pt x="1" y="1333"/>
                          <a:pt x="92" y="1515"/>
                          <a:pt x="255" y="1515"/>
                        </a:cubicBezTo>
                        <a:cubicBezTo>
                          <a:pt x="314" y="1515"/>
                          <a:pt x="379" y="1489"/>
                          <a:pt x="411" y="1437"/>
                        </a:cubicBezTo>
                        <a:cubicBezTo>
                          <a:pt x="1018" y="605"/>
                          <a:pt x="1764" y="387"/>
                          <a:pt x="2378" y="387"/>
                        </a:cubicBezTo>
                        <a:cubicBezTo>
                          <a:pt x="3025" y="387"/>
                          <a:pt x="3526" y="628"/>
                          <a:pt x="3566" y="648"/>
                        </a:cubicBezTo>
                        <a:cubicBezTo>
                          <a:pt x="3598" y="663"/>
                          <a:pt x="3628" y="670"/>
                          <a:pt x="3657" y="670"/>
                        </a:cubicBezTo>
                        <a:cubicBezTo>
                          <a:pt x="3839" y="670"/>
                          <a:pt x="3939" y="398"/>
                          <a:pt x="3742" y="296"/>
                        </a:cubicBezTo>
                        <a:cubicBezTo>
                          <a:pt x="3728" y="290"/>
                          <a:pt x="3136" y="0"/>
                          <a:pt x="2367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65" name="Google Shape;10465;p64"/>
                  <p:cNvSpPr/>
                  <p:nvPr/>
                </p:nvSpPr>
                <p:spPr>
                  <a:xfrm>
                    <a:off x="6083170" y="3634462"/>
                    <a:ext cx="99500" cy="3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1" h="1515" extrusionOk="0">
                        <a:moveTo>
                          <a:pt x="2364" y="0"/>
                        </a:moveTo>
                        <a:cubicBezTo>
                          <a:pt x="1650" y="0"/>
                          <a:pt x="785" y="249"/>
                          <a:pt x="92" y="1202"/>
                        </a:cubicBezTo>
                        <a:cubicBezTo>
                          <a:pt x="1" y="1332"/>
                          <a:pt x="92" y="1515"/>
                          <a:pt x="255" y="1515"/>
                        </a:cubicBezTo>
                        <a:cubicBezTo>
                          <a:pt x="314" y="1515"/>
                          <a:pt x="379" y="1482"/>
                          <a:pt x="411" y="1437"/>
                        </a:cubicBezTo>
                        <a:cubicBezTo>
                          <a:pt x="1018" y="605"/>
                          <a:pt x="1764" y="387"/>
                          <a:pt x="2378" y="387"/>
                        </a:cubicBezTo>
                        <a:cubicBezTo>
                          <a:pt x="3025" y="387"/>
                          <a:pt x="3526" y="628"/>
                          <a:pt x="3566" y="648"/>
                        </a:cubicBezTo>
                        <a:cubicBezTo>
                          <a:pt x="3597" y="662"/>
                          <a:pt x="3626" y="668"/>
                          <a:pt x="3654" y="668"/>
                        </a:cubicBezTo>
                        <a:cubicBezTo>
                          <a:pt x="3838" y="668"/>
                          <a:pt x="3940" y="398"/>
                          <a:pt x="3742" y="296"/>
                        </a:cubicBezTo>
                        <a:cubicBezTo>
                          <a:pt x="3728" y="289"/>
                          <a:pt x="3134" y="0"/>
                          <a:pt x="2364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66" name="Google Shape;10466;p64"/>
                  <p:cNvSpPr/>
                  <p:nvPr/>
                </p:nvSpPr>
                <p:spPr>
                  <a:xfrm>
                    <a:off x="6083170" y="3673090"/>
                    <a:ext cx="99450" cy="3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9" h="1517" extrusionOk="0">
                        <a:moveTo>
                          <a:pt x="2367" y="1"/>
                        </a:moveTo>
                        <a:cubicBezTo>
                          <a:pt x="1653" y="1"/>
                          <a:pt x="786" y="249"/>
                          <a:pt x="92" y="1204"/>
                        </a:cubicBezTo>
                        <a:cubicBezTo>
                          <a:pt x="1" y="1334"/>
                          <a:pt x="92" y="1516"/>
                          <a:pt x="255" y="1516"/>
                        </a:cubicBezTo>
                        <a:cubicBezTo>
                          <a:pt x="314" y="1516"/>
                          <a:pt x="379" y="1484"/>
                          <a:pt x="411" y="1432"/>
                        </a:cubicBezTo>
                        <a:cubicBezTo>
                          <a:pt x="1018" y="600"/>
                          <a:pt x="1764" y="382"/>
                          <a:pt x="2378" y="382"/>
                        </a:cubicBezTo>
                        <a:cubicBezTo>
                          <a:pt x="3025" y="382"/>
                          <a:pt x="3526" y="623"/>
                          <a:pt x="3566" y="643"/>
                        </a:cubicBezTo>
                        <a:cubicBezTo>
                          <a:pt x="3598" y="658"/>
                          <a:pt x="3629" y="665"/>
                          <a:pt x="3658" y="665"/>
                        </a:cubicBezTo>
                        <a:cubicBezTo>
                          <a:pt x="3840" y="665"/>
                          <a:pt x="3939" y="398"/>
                          <a:pt x="3742" y="291"/>
                        </a:cubicBezTo>
                        <a:cubicBezTo>
                          <a:pt x="3728" y="288"/>
                          <a:pt x="3136" y="1"/>
                          <a:pt x="2367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67" name="Google Shape;10467;p64"/>
                  <p:cNvSpPr/>
                  <p:nvPr/>
                </p:nvSpPr>
                <p:spPr>
                  <a:xfrm>
                    <a:off x="6083170" y="3711719"/>
                    <a:ext cx="99475" cy="38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0" h="1519" extrusionOk="0">
                        <a:moveTo>
                          <a:pt x="2373" y="0"/>
                        </a:moveTo>
                        <a:cubicBezTo>
                          <a:pt x="1659" y="0"/>
                          <a:pt x="790" y="249"/>
                          <a:pt x="92" y="1205"/>
                        </a:cubicBezTo>
                        <a:cubicBezTo>
                          <a:pt x="1" y="1329"/>
                          <a:pt x="92" y="1518"/>
                          <a:pt x="255" y="1518"/>
                        </a:cubicBezTo>
                        <a:cubicBezTo>
                          <a:pt x="314" y="1518"/>
                          <a:pt x="379" y="1485"/>
                          <a:pt x="411" y="1433"/>
                        </a:cubicBezTo>
                        <a:cubicBezTo>
                          <a:pt x="1018" y="601"/>
                          <a:pt x="1764" y="384"/>
                          <a:pt x="2378" y="384"/>
                        </a:cubicBezTo>
                        <a:cubicBezTo>
                          <a:pt x="3025" y="384"/>
                          <a:pt x="3526" y="625"/>
                          <a:pt x="3566" y="645"/>
                        </a:cubicBezTo>
                        <a:cubicBezTo>
                          <a:pt x="3598" y="660"/>
                          <a:pt x="3628" y="666"/>
                          <a:pt x="3657" y="666"/>
                        </a:cubicBezTo>
                        <a:cubicBezTo>
                          <a:pt x="3839" y="666"/>
                          <a:pt x="3939" y="394"/>
                          <a:pt x="3742" y="293"/>
                        </a:cubicBezTo>
                        <a:cubicBezTo>
                          <a:pt x="3728" y="286"/>
                          <a:pt x="3139" y="0"/>
                          <a:pt x="2373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68" name="Google Shape;10468;p64"/>
                  <p:cNvSpPr/>
                  <p:nvPr/>
                </p:nvSpPr>
                <p:spPr>
                  <a:xfrm>
                    <a:off x="6083170" y="3750272"/>
                    <a:ext cx="99500" cy="3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1" h="1517" extrusionOk="0">
                        <a:moveTo>
                          <a:pt x="2367" y="1"/>
                        </a:moveTo>
                        <a:cubicBezTo>
                          <a:pt x="1653" y="1"/>
                          <a:pt x="786" y="249"/>
                          <a:pt x="92" y="1203"/>
                        </a:cubicBezTo>
                        <a:cubicBezTo>
                          <a:pt x="1" y="1334"/>
                          <a:pt x="92" y="1516"/>
                          <a:pt x="255" y="1516"/>
                        </a:cubicBezTo>
                        <a:cubicBezTo>
                          <a:pt x="314" y="1516"/>
                          <a:pt x="379" y="1490"/>
                          <a:pt x="411" y="1438"/>
                        </a:cubicBezTo>
                        <a:cubicBezTo>
                          <a:pt x="1018" y="606"/>
                          <a:pt x="1764" y="388"/>
                          <a:pt x="2378" y="388"/>
                        </a:cubicBezTo>
                        <a:cubicBezTo>
                          <a:pt x="3025" y="388"/>
                          <a:pt x="3526" y="629"/>
                          <a:pt x="3566" y="649"/>
                        </a:cubicBezTo>
                        <a:cubicBezTo>
                          <a:pt x="3597" y="663"/>
                          <a:pt x="3626" y="669"/>
                          <a:pt x="3654" y="669"/>
                        </a:cubicBezTo>
                        <a:cubicBezTo>
                          <a:pt x="3838" y="669"/>
                          <a:pt x="3940" y="399"/>
                          <a:pt x="3742" y="291"/>
                        </a:cubicBezTo>
                        <a:cubicBezTo>
                          <a:pt x="3728" y="288"/>
                          <a:pt x="3136" y="1"/>
                          <a:pt x="2367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69" name="Google Shape;10469;p64"/>
                  <p:cNvSpPr/>
                  <p:nvPr/>
                </p:nvSpPr>
                <p:spPr>
                  <a:xfrm>
                    <a:off x="6101778" y="3786679"/>
                    <a:ext cx="78242" cy="4624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9" h="18317" extrusionOk="0">
                        <a:moveTo>
                          <a:pt x="2521" y="0"/>
                        </a:moveTo>
                        <a:cubicBezTo>
                          <a:pt x="2148" y="0"/>
                          <a:pt x="1538" y="70"/>
                          <a:pt x="1043" y="459"/>
                        </a:cubicBezTo>
                        <a:cubicBezTo>
                          <a:pt x="593" y="817"/>
                          <a:pt x="339" y="1358"/>
                          <a:pt x="287" y="2069"/>
                        </a:cubicBezTo>
                        <a:cubicBezTo>
                          <a:pt x="118" y="4265"/>
                          <a:pt x="0" y="17978"/>
                          <a:pt x="0" y="18121"/>
                        </a:cubicBezTo>
                        <a:cubicBezTo>
                          <a:pt x="0" y="18225"/>
                          <a:pt x="85" y="18317"/>
                          <a:pt x="196" y="18317"/>
                        </a:cubicBezTo>
                        <a:cubicBezTo>
                          <a:pt x="307" y="18317"/>
                          <a:pt x="398" y="18232"/>
                          <a:pt x="398" y="18121"/>
                        </a:cubicBezTo>
                        <a:cubicBezTo>
                          <a:pt x="398" y="17978"/>
                          <a:pt x="509" y="4278"/>
                          <a:pt x="678" y="2101"/>
                        </a:cubicBezTo>
                        <a:cubicBezTo>
                          <a:pt x="724" y="1502"/>
                          <a:pt x="926" y="1058"/>
                          <a:pt x="1291" y="772"/>
                        </a:cubicBezTo>
                        <a:cubicBezTo>
                          <a:pt x="1697" y="447"/>
                          <a:pt x="2225" y="393"/>
                          <a:pt x="2537" y="393"/>
                        </a:cubicBezTo>
                        <a:cubicBezTo>
                          <a:pt x="2695" y="393"/>
                          <a:pt x="2798" y="407"/>
                          <a:pt x="2803" y="407"/>
                        </a:cubicBezTo>
                        <a:cubicBezTo>
                          <a:pt x="2814" y="408"/>
                          <a:pt x="2824" y="409"/>
                          <a:pt x="2834" y="409"/>
                        </a:cubicBezTo>
                        <a:cubicBezTo>
                          <a:pt x="3061" y="409"/>
                          <a:pt x="3099" y="66"/>
                          <a:pt x="2862" y="22"/>
                        </a:cubicBezTo>
                        <a:cubicBezTo>
                          <a:pt x="2848" y="20"/>
                          <a:pt x="2718" y="0"/>
                          <a:pt x="252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70" name="Google Shape;10470;p64"/>
                  <p:cNvSpPr/>
                  <p:nvPr/>
                </p:nvSpPr>
                <p:spPr>
                  <a:xfrm>
                    <a:off x="6105312" y="3937305"/>
                    <a:ext cx="36634" cy="80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1" h="3175" extrusionOk="0">
                        <a:moveTo>
                          <a:pt x="284" y="0"/>
                        </a:moveTo>
                        <a:cubicBezTo>
                          <a:pt x="128" y="0"/>
                          <a:pt x="1" y="204"/>
                          <a:pt x="147" y="345"/>
                        </a:cubicBezTo>
                        <a:cubicBezTo>
                          <a:pt x="154" y="352"/>
                          <a:pt x="942" y="1121"/>
                          <a:pt x="1047" y="2985"/>
                        </a:cubicBezTo>
                        <a:cubicBezTo>
                          <a:pt x="1053" y="3089"/>
                          <a:pt x="1144" y="3174"/>
                          <a:pt x="1249" y="3174"/>
                        </a:cubicBezTo>
                        <a:lnTo>
                          <a:pt x="1255" y="3174"/>
                        </a:lnTo>
                        <a:cubicBezTo>
                          <a:pt x="1366" y="3168"/>
                          <a:pt x="1451" y="3076"/>
                          <a:pt x="1444" y="2965"/>
                        </a:cubicBezTo>
                        <a:cubicBezTo>
                          <a:pt x="1327" y="926"/>
                          <a:pt x="453" y="91"/>
                          <a:pt x="421" y="59"/>
                        </a:cubicBezTo>
                        <a:cubicBezTo>
                          <a:pt x="377" y="18"/>
                          <a:pt x="329" y="0"/>
                          <a:pt x="284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71" name="Google Shape;10471;p64"/>
                  <p:cNvSpPr/>
                  <p:nvPr/>
                </p:nvSpPr>
                <p:spPr>
                  <a:xfrm>
                    <a:off x="6108292" y="3860073"/>
                    <a:ext cx="50596" cy="64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" h="2564" extrusionOk="0">
                        <a:moveTo>
                          <a:pt x="272" y="0"/>
                        </a:moveTo>
                        <a:cubicBezTo>
                          <a:pt x="32" y="0"/>
                          <a:pt x="0" y="362"/>
                          <a:pt x="251" y="393"/>
                        </a:cubicBezTo>
                        <a:cubicBezTo>
                          <a:pt x="309" y="406"/>
                          <a:pt x="1606" y="589"/>
                          <a:pt x="1554" y="2362"/>
                        </a:cubicBezTo>
                        <a:cubicBezTo>
                          <a:pt x="1554" y="2472"/>
                          <a:pt x="1639" y="2564"/>
                          <a:pt x="1743" y="2564"/>
                        </a:cubicBezTo>
                        <a:lnTo>
                          <a:pt x="1750" y="2564"/>
                        </a:lnTo>
                        <a:cubicBezTo>
                          <a:pt x="1854" y="2564"/>
                          <a:pt x="1945" y="2479"/>
                          <a:pt x="1945" y="2375"/>
                        </a:cubicBezTo>
                        <a:cubicBezTo>
                          <a:pt x="2004" y="250"/>
                          <a:pt x="316" y="2"/>
                          <a:pt x="303" y="2"/>
                        </a:cubicBezTo>
                        <a:cubicBezTo>
                          <a:pt x="292" y="1"/>
                          <a:pt x="282" y="0"/>
                          <a:pt x="272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72" name="Google Shape;10472;p64"/>
                  <p:cNvSpPr/>
                  <p:nvPr/>
                </p:nvSpPr>
                <p:spPr>
                  <a:xfrm>
                    <a:off x="6102914" y="4067557"/>
                    <a:ext cx="36079" cy="81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9" h="3230" extrusionOk="0">
                        <a:moveTo>
                          <a:pt x="225" y="1"/>
                        </a:moveTo>
                        <a:cubicBezTo>
                          <a:pt x="167" y="1"/>
                          <a:pt x="110" y="26"/>
                          <a:pt x="73" y="75"/>
                        </a:cubicBezTo>
                        <a:cubicBezTo>
                          <a:pt x="1" y="159"/>
                          <a:pt x="14" y="283"/>
                          <a:pt x="99" y="348"/>
                        </a:cubicBezTo>
                        <a:cubicBezTo>
                          <a:pt x="112" y="361"/>
                          <a:pt x="1024" y="1124"/>
                          <a:pt x="972" y="3021"/>
                        </a:cubicBezTo>
                        <a:cubicBezTo>
                          <a:pt x="972" y="3131"/>
                          <a:pt x="1057" y="3223"/>
                          <a:pt x="1168" y="3229"/>
                        </a:cubicBezTo>
                        <a:lnTo>
                          <a:pt x="1174" y="3229"/>
                        </a:lnTo>
                        <a:cubicBezTo>
                          <a:pt x="1278" y="3229"/>
                          <a:pt x="1363" y="3144"/>
                          <a:pt x="1370" y="3034"/>
                        </a:cubicBezTo>
                        <a:cubicBezTo>
                          <a:pt x="1428" y="922"/>
                          <a:pt x="392" y="75"/>
                          <a:pt x="346" y="42"/>
                        </a:cubicBezTo>
                        <a:cubicBezTo>
                          <a:pt x="310" y="14"/>
                          <a:pt x="267" y="1"/>
                          <a:pt x="225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73" name="Google Shape;10473;p64"/>
                  <p:cNvSpPr/>
                  <p:nvPr/>
                </p:nvSpPr>
                <p:spPr>
                  <a:xfrm>
                    <a:off x="6081706" y="3893097"/>
                    <a:ext cx="34236" cy="64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6" h="2547" extrusionOk="0">
                        <a:moveTo>
                          <a:pt x="1072" y="0"/>
                        </a:moveTo>
                        <a:cubicBezTo>
                          <a:pt x="1042" y="0"/>
                          <a:pt x="1011" y="8"/>
                          <a:pt x="978" y="24"/>
                        </a:cubicBezTo>
                        <a:cubicBezTo>
                          <a:pt x="939" y="37"/>
                          <a:pt x="59" y="487"/>
                          <a:pt x="0" y="2344"/>
                        </a:cubicBezTo>
                        <a:cubicBezTo>
                          <a:pt x="0" y="2448"/>
                          <a:pt x="85" y="2540"/>
                          <a:pt x="189" y="2546"/>
                        </a:cubicBezTo>
                        <a:lnTo>
                          <a:pt x="196" y="2546"/>
                        </a:lnTo>
                        <a:cubicBezTo>
                          <a:pt x="307" y="2546"/>
                          <a:pt x="391" y="2461"/>
                          <a:pt x="398" y="2357"/>
                        </a:cubicBezTo>
                        <a:cubicBezTo>
                          <a:pt x="450" y="773"/>
                          <a:pt x="1134" y="382"/>
                          <a:pt x="1154" y="376"/>
                        </a:cubicBezTo>
                        <a:cubicBezTo>
                          <a:pt x="1356" y="275"/>
                          <a:pt x="1254" y="0"/>
                          <a:pt x="1072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74" name="Google Shape;10474;p64"/>
                  <p:cNvSpPr/>
                  <p:nvPr/>
                </p:nvSpPr>
                <p:spPr>
                  <a:xfrm>
                    <a:off x="5971374" y="3754842"/>
                    <a:ext cx="29060" cy="66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1" h="2639" extrusionOk="0">
                        <a:moveTo>
                          <a:pt x="259" y="0"/>
                        </a:moveTo>
                        <a:cubicBezTo>
                          <a:pt x="126" y="0"/>
                          <a:pt x="0" y="138"/>
                          <a:pt x="82" y="292"/>
                        </a:cubicBezTo>
                        <a:cubicBezTo>
                          <a:pt x="88" y="305"/>
                          <a:pt x="727" y="1355"/>
                          <a:pt x="414" y="2385"/>
                        </a:cubicBezTo>
                        <a:cubicBezTo>
                          <a:pt x="381" y="2489"/>
                          <a:pt x="440" y="2600"/>
                          <a:pt x="544" y="2632"/>
                        </a:cubicBezTo>
                        <a:cubicBezTo>
                          <a:pt x="564" y="2639"/>
                          <a:pt x="583" y="2639"/>
                          <a:pt x="603" y="2639"/>
                        </a:cubicBezTo>
                        <a:cubicBezTo>
                          <a:pt x="688" y="2639"/>
                          <a:pt x="766" y="2587"/>
                          <a:pt x="792" y="2502"/>
                        </a:cubicBezTo>
                        <a:cubicBezTo>
                          <a:pt x="1150" y="1296"/>
                          <a:pt x="447" y="136"/>
                          <a:pt x="421" y="90"/>
                        </a:cubicBezTo>
                        <a:cubicBezTo>
                          <a:pt x="377" y="27"/>
                          <a:pt x="317" y="0"/>
                          <a:pt x="259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75" name="Google Shape;10475;p64"/>
                  <p:cNvSpPr/>
                  <p:nvPr/>
                </p:nvSpPr>
                <p:spPr>
                  <a:xfrm>
                    <a:off x="5969632" y="3672914"/>
                    <a:ext cx="37442" cy="39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3" h="1557" extrusionOk="0">
                        <a:moveTo>
                          <a:pt x="1165" y="0"/>
                        </a:moveTo>
                        <a:cubicBezTo>
                          <a:pt x="952" y="0"/>
                          <a:pt x="297" y="106"/>
                          <a:pt x="27" y="1321"/>
                        </a:cubicBezTo>
                        <a:cubicBezTo>
                          <a:pt x="1" y="1426"/>
                          <a:pt x="66" y="1530"/>
                          <a:pt x="177" y="1556"/>
                        </a:cubicBezTo>
                        <a:lnTo>
                          <a:pt x="216" y="1556"/>
                        </a:lnTo>
                        <a:cubicBezTo>
                          <a:pt x="314" y="1556"/>
                          <a:pt x="392" y="1497"/>
                          <a:pt x="411" y="1406"/>
                        </a:cubicBezTo>
                        <a:cubicBezTo>
                          <a:pt x="630" y="430"/>
                          <a:pt x="1085" y="396"/>
                          <a:pt x="1168" y="396"/>
                        </a:cubicBezTo>
                        <a:cubicBezTo>
                          <a:pt x="1174" y="396"/>
                          <a:pt x="1179" y="396"/>
                          <a:pt x="1180" y="396"/>
                        </a:cubicBezTo>
                        <a:cubicBezTo>
                          <a:pt x="1191" y="397"/>
                          <a:pt x="1201" y="398"/>
                          <a:pt x="1211" y="398"/>
                        </a:cubicBezTo>
                        <a:cubicBezTo>
                          <a:pt x="1445" y="398"/>
                          <a:pt x="1483" y="36"/>
                          <a:pt x="1233" y="5"/>
                        </a:cubicBezTo>
                        <a:cubicBezTo>
                          <a:pt x="1228" y="4"/>
                          <a:pt x="1204" y="0"/>
                          <a:pt x="1165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76" name="Google Shape;10476;p64"/>
                  <p:cNvSpPr/>
                  <p:nvPr/>
                </p:nvSpPr>
                <p:spPr>
                  <a:xfrm>
                    <a:off x="6015356" y="3608936"/>
                    <a:ext cx="28025" cy="46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" h="1849" extrusionOk="0">
                        <a:moveTo>
                          <a:pt x="272" y="1"/>
                        </a:moveTo>
                        <a:cubicBezTo>
                          <a:pt x="42" y="1"/>
                          <a:pt x="1" y="357"/>
                          <a:pt x="249" y="395"/>
                        </a:cubicBezTo>
                        <a:cubicBezTo>
                          <a:pt x="393" y="427"/>
                          <a:pt x="516" y="518"/>
                          <a:pt x="588" y="642"/>
                        </a:cubicBezTo>
                        <a:cubicBezTo>
                          <a:pt x="705" y="844"/>
                          <a:pt x="673" y="1170"/>
                          <a:pt x="510" y="1574"/>
                        </a:cubicBezTo>
                        <a:cubicBezTo>
                          <a:pt x="471" y="1679"/>
                          <a:pt x="523" y="1789"/>
                          <a:pt x="621" y="1835"/>
                        </a:cubicBezTo>
                        <a:cubicBezTo>
                          <a:pt x="647" y="1842"/>
                          <a:pt x="673" y="1848"/>
                          <a:pt x="699" y="1848"/>
                        </a:cubicBezTo>
                        <a:cubicBezTo>
                          <a:pt x="777" y="1848"/>
                          <a:pt x="849" y="1796"/>
                          <a:pt x="875" y="1718"/>
                        </a:cubicBezTo>
                        <a:cubicBezTo>
                          <a:pt x="1090" y="1190"/>
                          <a:pt x="1110" y="760"/>
                          <a:pt x="927" y="440"/>
                        </a:cubicBezTo>
                        <a:cubicBezTo>
                          <a:pt x="797" y="212"/>
                          <a:pt x="569" y="56"/>
                          <a:pt x="308" y="4"/>
                        </a:cubicBezTo>
                        <a:cubicBezTo>
                          <a:pt x="296" y="2"/>
                          <a:pt x="284" y="1"/>
                          <a:pt x="27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77" name="Google Shape;10477;p64"/>
                  <p:cNvSpPr/>
                  <p:nvPr/>
                </p:nvSpPr>
                <p:spPr>
                  <a:xfrm>
                    <a:off x="6001066" y="3539077"/>
                    <a:ext cx="45370" cy="39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7" h="1559" extrusionOk="0">
                        <a:moveTo>
                          <a:pt x="1387" y="1"/>
                        </a:moveTo>
                        <a:cubicBezTo>
                          <a:pt x="1067" y="1"/>
                          <a:pt x="411" y="153"/>
                          <a:pt x="33" y="1298"/>
                        </a:cubicBezTo>
                        <a:cubicBezTo>
                          <a:pt x="1" y="1395"/>
                          <a:pt x="53" y="1513"/>
                          <a:pt x="157" y="1545"/>
                        </a:cubicBezTo>
                        <a:cubicBezTo>
                          <a:pt x="177" y="1552"/>
                          <a:pt x="196" y="1552"/>
                          <a:pt x="222" y="1558"/>
                        </a:cubicBezTo>
                        <a:cubicBezTo>
                          <a:pt x="307" y="1552"/>
                          <a:pt x="379" y="1500"/>
                          <a:pt x="405" y="1421"/>
                        </a:cubicBezTo>
                        <a:cubicBezTo>
                          <a:pt x="715" y="490"/>
                          <a:pt x="1204" y="391"/>
                          <a:pt x="1398" y="391"/>
                        </a:cubicBezTo>
                        <a:cubicBezTo>
                          <a:pt x="1444" y="391"/>
                          <a:pt x="1474" y="397"/>
                          <a:pt x="1480" y="398"/>
                        </a:cubicBezTo>
                        <a:cubicBezTo>
                          <a:pt x="1496" y="402"/>
                          <a:pt x="1512" y="403"/>
                          <a:pt x="1527" y="403"/>
                        </a:cubicBezTo>
                        <a:cubicBezTo>
                          <a:pt x="1738" y="403"/>
                          <a:pt x="1796" y="81"/>
                          <a:pt x="1571" y="20"/>
                        </a:cubicBezTo>
                        <a:cubicBezTo>
                          <a:pt x="1560" y="17"/>
                          <a:pt x="1492" y="1"/>
                          <a:pt x="1387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78" name="Google Shape;10478;p64"/>
                  <p:cNvSpPr/>
                  <p:nvPr/>
                </p:nvSpPr>
                <p:spPr>
                  <a:xfrm>
                    <a:off x="6074788" y="4163397"/>
                    <a:ext cx="34261" cy="58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7" h="2321" extrusionOk="0">
                        <a:moveTo>
                          <a:pt x="1167" y="0"/>
                        </a:moveTo>
                        <a:cubicBezTo>
                          <a:pt x="919" y="7"/>
                          <a:pt x="678" y="104"/>
                          <a:pt x="509" y="287"/>
                        </a:cubicBezTo>
                        <a:cubicBezTo>
                          <a:pt x="157" y="639"/>
                          <a:pt x="0" y="1265"/>
                          <a:pt x="53" y="2131"/>
                        </a:cubicBezTo>
                        <a:cubicBezTo>
                          <a:pt x="59" y="2236"/>
                          <a:pt x="144" y="2320"/>
                          <a:pt x="248" y="2320"/>
                        </a:cubicBezTo>
                        <a:lnTo>
                          <a:pt x="261" y="2320"/>
                        </a:lnTo>
                        <a:cubicBezTo>
                          <a:pt x="365" y="2314"/>
                          <a:pt x="450" y="2223"/>
                          <a:pt x="444" y="2118"/>
                        </a:cubicBezTo>
                        <a:cubicBezTo>
                          <a:pt x="391" y="1186"/>
                          <a:pt x="594" y="769"/>
                          <a:pt x="776" y="580"/>
                        </a:cubicBezTo>
                        <a:cubicBezTo>
                          <a:pt x="874" y="476"/>
                          <a:pt x="1004" y="411"/>
                          <a:pt x="1148" y="404"/>
                        </a:cubicBezTo>
                        <a:cubicBezTo>
                          <a:pt x="1252" y="404"/>
                          <a:pt x="1343" y="319"/>
                          <a:pt x="1350" y="209"/>
                        </a:cubicBezTo>
                        <a:cubicBezTo>
                          <a:pt x="1356" y="104"/>
                          <a:pt x="1278" y="7"/>
                          <a:pt x="1167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79" name="Google Shape;10479;p64"/>
                  <p:cNvSpPr/>
                  <p:nvPr/>
                </p:nvSpPr>
                <p:spPr>
                  <a:xfrm>
                    <a:off x="6081529" y="4015547"/>
                    <a:ext cx="34463" cy="59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5" h="2344" extrusionOk="0">
                        <a:moveTo>
                          <a:pt x="1077" y="1"/>
                        </a:moveTo>
                        <a:cubicBezTo>
                          <a:pt x="1048" y="1"/>
                          <a:pt x="1017" y="8"/>
                          <a:pt x="985" y="23"/>
                        </a:cubicBezTo>
                        <a:cubicBezTo>
                          <a:pt x="946" y="42"/>
                          <a:pt x="66" y="505"/>
                          <a:pt x="7" y="2135"/>
                        </a:cubicBezTo>
                        <a:cubicBezTo>
                          <a:pt x="1" y="2245"/>
                          <a:pt x="92" y="2337"/>
                          <a:pt x="196" y="2343"/>
                        </a:cubicBezTo>
                        <a:lnTo>
                          <a:pt x="203" y="2343"/>
                        </a:lnTo>
                        <a:cubicBezTo>
                          <a:pt x="314" y="2343"/>
                          <a:pt x="405" y="2258"/>
                          <a:pt x="405" y="2148"/>
                        </a:cubicBezTo>
                        <a:cubicBezTo>
                          <a:pt x="457" y="779"/>
                          <a:pt x="1135" y="394"/>
                          <a:pt x="1167" y="375"/>
                        </a:cubicBezTo>
                        <a:cubicBezTo>
                          <a:pt x="1364" y="268"/>
                          <a:pt x="1260" y="1"/>
                          <a:pt x="1077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80" name="Google Shape;10480;p64"/>
                  <p:cNvSpPr/>
                  <p:nvPr/>
                </p:nvSpPr>
                <p:spPr>
                  <a:xfrm>
                    <a:off x="6083473" y="3225780"/>
                    <a:ext cx="183726" cy="5884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7" h="23307" extrusionOk="0">
                        <a:moveTo>
                          <a:pt x="5001" y="0"/>
                        </a:moveTo>
                        <a:lnTo>
                          <a:pt x="1970" y="333"/>
                        </a:lnTo>
                        <a:cubicBezTo>
                          <a:pt x="2185" y="346"/>
                          <a:pt x="2902" y="1102"/>
                          <a:pt x="3319" y="2738"/>
                        </a:cubicBezTo>
                        <a:cubicBezTo>
                          <a:pt x="2589" y="2874"/>
                          <a:pt x="712" y="3363"/>
                          <a:pt x="61" y="4791"/>
                        </a:cubicBezTo>
                        <a:cubicBezTo>
                          <a:pt x="0" y="4941"/>
                          <a:pt x="127" y="5058"/>
                          <a:pt x="253" y="5058"/>
                        </a:cubicBezTo>
                        <a:cubicBezTo>
                          <a:pt x="317" y="5058"/>
                          <a:pt x="381" y="5027"/>
                          <a:pt x="419" y="4954"/>
                        </a:cubicBezTo>
                        <a:cubicBezTo>
                          <a:pt x="999" y="3696"/>
                          <a:pt x="2752" y="3246"/>
                          <a:pt x="3411" y="3122"/>
                        </a:cubicBezTo>
                        <a:cubicBezTo>
                          <a:pt x="3424" y="3174"/>
                          <a:pt x="3430" y="3233"/>
                          <a:pt x="3443" y="3285"/>
                        </a:cubicBezTo>
                        <a:lnTo>
                          <a:pt x="3443" y="4569"/>
                        </a:lnTo>
                        <a:cubicBezTo>
                          <a:pt x="3437" y="4569"/>
                          <a:pt x="3430" y="4563"/>
                          <a:pt x="3424" y="4563"/>
                        </a:cubicBezTo>
                        <a:cubicBezTo>
                          <a:pt x="3414" y="4560"/>
                          <a:pt x="3349" y="4547"/>
                          <a:pt x="3242" y="4547"/>
                        </a:cubicBezTo>
                        <a:cubicBezTo>
                          <a:pt x="2861" y="4547"/>
                          <a:pt x="1945" y="4710"/>
                          <a:pt x="1025" y="6062"/>
                        </a:cubicBezTo>
                        <a:cubicBezTo>
                          <a:pt x="923" y="6215"/>
                          <a:pt x="1059" y="6371"/>
                          <a:pt x="1197" y="6371"/>
                        </a:cubicBezTo>
                        <a:cubicBezTo>
                          <a:pt x="1253" y="6371"/>
                          <a:pt x="1310" y="6345"/>
                          <a:pt x="1351" y="6283"/>
                        </a:cubicBezTo>
                        <a:cubicBezTo>
                          <a:pt x="2184" y="5060"/>
                          <a:pt x="2960" y="4940"/>
                          <a:pt x="3238" y="4940"/>
                        </a:cubicBezTo>
                        <a:cubicBezTo>
                          <a:pt x="3300" y="4940"/>
                          <a:pt x="3337" y="4946"/>
                          <a:pt x="3345" y="4947"/>
                        </a:cubicBezTo>
                        <a:cubicBezTo>
                          <a:pt x="3359" y="4950"/>
                          <a:pt x="3372" y="4951"/>
                          <a:pt x="3386" y="4951"/>
                        </a:cubicBezTo>
                        <a:cubicBezTo>
                          <a:pt x="3405" y="4951"/>
                          <a:pt x="3424" y="4948"/>
                          <a:pt x="3443" y="4941"/>
                        </a:cubicBezTo>
                        <a:lnTo>
                          <a:pt x="3443" y="23111"/>
                        </a:lnTo>
                        <a:cubicBezTo>
                          <a:pt x="3443" y="23242"/>
                          <a:pt x="3543" y="23307"/>
                          <a:pt x="3641" y="23307"/>
                        </a:cubicBezTo>
                        <a:cubicBezTo>
                          <a:pt x="3740" y="23307"/>
                          <a:pt x="3837" y="23242"/>
                          <a:pt x="3834" y="23111"/>
                        </a:cubicBezTo>
                        <a:lnTo>
                          <a:pt x="3834" y="4941"/>
                        </a:lnTo>
                        <a:cubicBezTo>
                          <a:pt x="3848" y="4940"/>
                          <a:pt x="3862" y="4939"/>
                          <a:pt x="3879" y="4939"/>
                        </a:cubicBezTo>
                        <a:cubicBezTo>
                          <a:pt x="4169" y="4939"/>
                          <a:pt x="4937" y="5074"/>
                          <a:pt x="5757" y="6283"/>
                        </a:cubicBezTo>
                        <a:cubicBezTo>
                          <a:pt x="5800" y="6345"/>
                          <a:pt x="5858" y="6371"/>
                          <a:pt x="5915" y="6371"/>
                        </a:cubicBezTo>
                        <a:cubicBezTo>
                          <a:pt x="6055" y="6371"/>
                          <a:pt x="6189" y="6215"/>
                          <a:pt x="6083" y="6062"/>
                        </a:cubicBezTo>
                        <a:cubicBezTo>
                          <a:pt x="5175" y="4722"/>
                          <a:pt x="4273" y="4549"/>
                          <a:pt x="3880" y="4549"/>
                        </a:cubicBezTo>
                        <a:cubicBezTo>
                          <a:pt x="3864" y="4549"/>
                          <a:pt x="3849" y="4549"/>
                          <a:pt x="3834" y="4549"/>
                        </a:cubicBezTo>
                        <a:lnTo>
                          <a:pt x="3834" y="3122"/>
                        </a:lnTo>
                        <a:cubicBezTo>
                          <a:pt x="4466" y="3239"/>
                          <a:pt x="6272" y="3676"/>
                          <a:pt x="6858" y="4954"/>
                        </a:cubicBezTo>
                        <a:cubicBezTo>
                          <a:pt x="6899" y="5030"/>
                          <a:pt x="6964" y="5062"/>
                          <a:pt x="7030" y="5062"/>
                        </a:cubicBezTo>
                        <a:cubicBezTo>
                          <a:pt x="7154" y="5062"/>
                          <a:pt x="7277" y="4945"/>
                          <a:pt x="7217" y="4791"/>
                        </a:cubicBezTo>
                        <a:cubicBezTo>
                          <a:pt x="6526" y="3272"/>
                          <a:pt x="4460" y="2822"/>
                          <a:pt x="3841" y="2718"/>
                        </a:cubicBezTo>
                        <a:cubicBezTo>
                          <a:pt x="4023" y="1695"/>
                          <a:pt x="4362" y="639"/>
                          <a:pt x="5001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81" name="Google Shape;10481;p64"/>
                  <p:cNvSpPr/>
                  <p:nvPr/>
                </p:nvSpPr>
                <p:spPr>
                  <a:xfrm>
                    <a:off x="6174869" y="3489819"/>
                    <a:ext cx="227732" cy="3489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0" h="13821" extrusionOk="0">
                        <a:moveTo>
                          <a:pt x="1703" y="0"/>
                        </a:moveTo>
                        <a:cubicBezTo>
                          <a:pt x="912" y="0"/>
                          <a:pt x="308" y="102"/>
                          <a:pt x="240" y="114"/>
                        </a:cubicBezTo>
                        <a:cubicBezTo>
                          <a:pt x="0" y="157"/>
                          <a:pt x="45" y="502"/>
                          <a:pt x="270" y="502"/>
                        </a:cubicBezTo>
                        <a:cubicBezTo>
                          <a:pt x="283" y="502"/>
                          <a:pt x="297" y="501"/>
                          <a:pt x="312" y="498"/>
                        </a:cubicBezTo>
                        <a:cubicBezTo>
                          <a:pt x="326" y="496"/>
                          <a:pt x="898" y="401"/>
                          <a:pt x="1658" y="401"/>
                        </a:cubicBezTo>
                        <a:cubicBezTo>
                          <a:pt x="2973" y="401"/>
                          <a:pt x="4850" y="685"/>
                          <a:pt x="5383" y="2225"/>
                        </a:cubicBezTo>
                        <a:cubicBezTo>
                          <a:pt x="6282" y="4806"/>
                          <a:pt x="8589" y="13579"/>
                          <a:pt x="8609" y="13670"/>
                        </a:cubicBezTo>
                        <a:cubicBezTo>
                          <a:pt x="8635" y="13755"/>
                          <a:pt x="8713" y="13820"/>
                          <a:pt x="8804" y="13820"/>
                        </a:cubicBezTo>
                        <a:cubicBezTo>
                          <a:pt x="8817" y="13814"/>
                          <a:pt x="8837" y="13814"/>
                          <a:pt x="8850" y="13807"/>
                        </a:cubicBezTo>
                        <a:cubicBezTo>
                          <a:pt x="8954" y="13781"/>
                          <a:pt x="9019" y="13677"/>
                          <a:pt x="8993" y="13572"/>
                        </a:cubicBezTo>
                        <a:cubicBezTo>
                          <a:pt x="8967" y="13481"/>
                          <a:pt x="6654" y="4695"/>
                          <a:pt x="5761" y="2095"/>
                        </a:cubicBezTo>
                        <a:cubicBezTo>
                          <a:pt x="5149" y="328"/>
                          <a:pt x="3124" y="0"/>
                          <a:pt x="1703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82" name="Google Shape;10482;p64"/>
                  <p:cNvSpPr/>
                  <p:nvPr/>
                </p:nvSpPr>
                <p:spPr>
                  <a:xfrm>
                    <a:off x="6172345" y="3518576"/>
                    <a:ext cx="99425" cy="3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8" h="1517" extrusionOk="0">
                        <a:moveTo>
                          <a:pt x="1572" y="1"/>
                        </a:moveTo>
                        <a:cubicBezTo>
                          <a:pt x="803" y="1"/>
                          <a:pt x="210" y="288"/>
                          <a:pt x="197" y="291"/>
                        </a:cubicBezTo>
                        <a:cubicBezTo>
                          <a:pt x="0" y="398"/>
                          <a:pt x="104" y="665"/>
                          <a:pt x="283" y="665"/>
                        </a:cubicBezTo>
                        <a:cubicBezTo>
                          <a:pt x="311" y="665"/>
                          <a:pt x="342" y="658"/>
                          <a:pt x="373" y="643"/>
                        </a:cubicBezTo>
                        <a:cubicBezTo>
                          <a:pt x="413" y="626"/>
                          <a:pt x="914" y="385"/>
                          <a:pt x="1561" y="385"/>
                        </a:cubicBezTo>
                        <a:cubicBezTo>
                          <a:pt x="2175" y="385"/>
                          <a:pt x="2921" y="603"/>
                          <a:pt x="3527" y="1438"/>
                        </a:cubicBezTo>
                        <a:cubicBezTo>
                          <a:pt x="3566" y="1490"/>
                          <a:pt x="3623" y="1516"/>
                          <a:pt x="3687" y="1516"/>
                        </a:cubicBezTo>
                        <a:lnTo>
                          <a:pt x="3687" y="1516"/>
                        </a:lnTo>
                        <a:cubicBezTo>
                          <a:pt x="3848" y="1514"/>
                          <a:pt x="3937" y="1333"/>
                          <a:pt x="3847" y="1204"/>
                        </a:cubicBezTo>
                        <a:cubicBezTo>
                          <a:pt x="3153" y="249"/>
                          <a:pt x="2286" y="1"/>
                          <a:pt x="1572" y="1"/>
                        </a:cubicBezTo>
                        <a:close/>
                        <a:moveTo>
                          <a:pt x="3687" y="1516"/>
                        </a:moveTo>
                        <a:lnTo>
                          <a:pt x="3687" y="1516"/>
                        </a:lnTo>
                        <a:cubicBezTo>
                          <a:pt x="3686" y="1517"/>
                          <a:pt x="3685" y="1517"/>
                          <a:pt x="3684" y="1517"/>
                        </a:cubicBezTo>
                        <a:lnTo>
                          <a:pt x="3690" y="1517"/>
                        </a:lnTo>
                        <a:cubicBezTo>
                          <a:pt x="3689" y="1517"/>
                          <a:pt x="3688" y="1517"/>
                          <a:pt x="3687" y="1516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83" name="Google Shape;10483;p64"/>
                  <p:cNvSpPr/>
                  <p:nvPr/>
                </p:nvSpPr>
                <p:spPr>
                  <a:xfrm>
                    <a:off x="6172168" y="3557255"/>
                    <a:ext cx="99601" cy="3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5" h="1517" extrusionOk="0">
                        <a:moveTo>
                          <a:pt x="1579" y="1"/>
                        </a:moveTo>
                        <a:cubicBezTo>
                          <a:pt x="810" y="1"/>
                          <a:pt x="217" y="287"/>
                          <a:pt x="204" y="291"/>
                        </a:cubicBezTo>
                        <a:cubicBezTo>
                          <a:pt x="0" y="393"/>
                          <a:pt x="106" y="671"/>
                          <a:pt x="290" y="671"/>
                        </a:cubicBezTo>
                        <a:cubicBezTo>
                          <a:pt x="318" y="671"/>
                          <a:pt x="349" y="664"/>
                          <a:pt x="380" y="649"/>
                        </a:cubicBezTo>
                        <a:cubicBezTo>
                          <a:pt x="420" y="629"/>
                          <a:pt x="923" y="386"/>
                          <a:pt x="1571" y="386"/>
                        </a:cubicBezTo>
                        <a:cubicBezTo>
                          <a:pt x="2185" y="386"/>
                          <a:pt x="2929" y="604"/>
                          <a:pt x="3534" y="1438"/>
                        </a:cubicBezTo>
                        <a:cubicBezTo>
                          <a:pt x="3573" y="1489"/>
                          <a:pt x="3630" y="1515"/>
                          <a:pt x="3694" y="1516"/>
                        </a:cubicBezTo>
                        <a:lnTo>
                          <a:pt x="3694" y="1516"/>
                        </a:lnTo>
                        <a:cubicBezTo>
                          <a:pt x="3855" y="1514"/>
                          <a:pt x="3944" y="1333"/>
                          <a:pt x="3854" y="1203"/>
                        </a:cubicBezTo>
                        <a:cubicBezTo>
                          <a:pt x="3160" y="249"/>
                          <a:pt x="2293" y="1"/>
                          <a:pt x="1579" y="1"/>
                        </a:cubicBezTo>
                        <a:close/>
                        <a:moveTo>
                          <a:pt x="3694" y="1516"/>
                        </a:moveTo>
                        <a:lnTo>
                          <a:pt x="3694" y="1516"/>
                        </a:lnTo>
                        <a:cubicBezTo>
                          <a:pt x="3693" y="1516"/>
                          <a:pt x="3692" y="1516"/>
                          <a:pt x="3691" y="1516"/>
                        </a:cubicBezTo>
                        <a:lnTo>
                          <a:pt x="3697" y="1516"/>
                        </a:lnTo>
                        <a:cubicBezTo>
                          <a:pt x="3696" y="1516"/>
                          <a:pt x="3695" y="1516"/>
                          <a:pt x="3694" y="1516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84" name="Google Shape;10484;p64"/>
                  <p:cNvSpPr/>
                  <p:nvPr/>
                </p:nvSpPr>
                <p:spPr>
                  <a:xfrm>
                    <a:off x="6172319" y="3595782"/>
                    <a:ext cx="99425" cy="3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8" h="1517" extrusionOk="0">
                        <a:moveTo>
                          <a:pt x="1576" y="0"/>
                        </a:moveTo>
                        <a:cubicBezTo>
                          <a:pt x="806" y="0"/>
                          <a:pt x="211" y="290"/>
                          <a:pt x="198" y="296"/>
                        </a:cubicBezTo>
                        <a:cubicBezTo>
                          <a:pt x="1" y="398"/>
                          <a:pt x="106" y="670"/>
                          <a:pt x="285" y="670"/>
                        </a:cubicBezTo>
                        <a:cubicBezTo>
                          <a:pt x="313" y="670"/>
                          <a:pt x="343" y="663"/>
                          <a:pt x="374" y="648"/>
                        </a:cubicBezTo>
                        <a:cubicBezTo>
                          <a:pt x="414" y="628"/>
                          <a:pt x="917" y="385"/>
                          <a:pt x="1565" y="385"/>
                        </a:cubicBezTo>
                        <a:cubicBezTo>
                          <a:pt x="2179" y="385"/>
                          <a:pt x="2923" y="603"/>
                          <a:pt x="3528" y="1437"/>
                        </a:cubicBezTo>
                        <a:cubicBezTo>
                          <a:pt x="3564" y="1485"/>
                          <a:pt x="3616" y="1516"/>
                          <a:pt x="3675" y="1516"/>
                        </a:cubicBezTo>
                        <a:cubicBezTo>
                          <a:pt x="3680" y="1516"/>
                          <a:pt x="3685" y="1516"/>
                          <a:pt x="3690" y="1515"/>
                        </a:cubicBezTo>
                        <a:lnTo>
                          <a:pt x="3690" y="1515"/>
                        </a:lnTo>
                        <a:cubicBezTo>
                          <a:pt x="3691" y="1515"/>
                          <a:pt x="3692" y="1515"/>
                          <a:pt x="3693" y="1515"/>
                        </a:cubicBezTo>
                        <a:cubicBezTo>
                          <a:pt x="3851" y="1515"/>
                          <a:pt x="3937" y="1331"/>
                          <a:pt x="3848" y="1202"/>
                        </a:cubicBezTo>
                        <a:cubicBezTo>
                          <a:pt x="3155" y="249"/>
                          <a:pt x="2290" y="0"/>
                          <a:pt x="1576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85" name="Google Shape;10485;p64"/>
                  <p:cNvSpPr/>
                  <p:nvPr/>
                </p:nvSpPr>
                <p:spPr>
                  <a:xfrm>
                    <a:off x="6172294" y="3634436"/>
                    <a:ext cx="99450" cy="3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9" h="1516" extrusionOk="0">
                        <a:moveTo>
                          <a:pt x="1574" y="0"/>
                        </a:moveTo>
                        <a:cubicBezTo>
                          <a:pt x="805" y="0"/>
                          <a:pt x="212" y="287"/>
                          <a:pt x="199" y="291"/>
                        </a:cubicBezTo>
                        <a:cubicBezTo>
                          <a:pt x="0" y="398"/>
                          <a:pt x="108" y="669"/>
                          <a:pt x="289" y="669"/>
                        </a:cubicBezTo>
                        <a:cubicBezTo>
                          <a:pt x="316" y="669"/>
                          <a:pt x="345" y="663"/>
                          <a:pt x="375" y="649"/>
                        </a:cubicBezTo>
                        <a:cubicBezTo>
                          <a:pt x="415" y="629"/>
                          <a:pt x="918" y="385"/>
                          <a:pt x="1566" y="385"/>
                        </a:cubicBezTo>
                        <a:cubicBezTo>
                          <a:pt x="2180" y="385"/>
                          <a:pt x="2924" y="604"/>
                          <a:pt x="3529" y="1438"/>
                        </a:cubicBezTo>
                        <a:cubicBezTo>
                          <a:pt x="3568" y="1490"/>
                          <a:pt x="3627" y="1516"/>
                          <a:pt x="3692" y="1516"/>
                        </a:cubicBezTo>
                        <a:lnTo>
                          <a:pt x="3686" y="1516"/>
                        </a:lnTo>
                        <a:cubicBezTo>
                          <a:pt x="3689" y="1516"/>
                          <a:pt x="3691" y="1516"/>
                          <a:pt x="3694" y="1516"/>
                        </a:cubicBezTo>
                        <a:cubicBezTo>
                          <a:pt x="3852" y="1516"/>
                          <a:pt x="3938" y="1331"/>
                          <a:pt x="3849" y="1203"/>
                        </a:cubicBezTo>
                        <a:cubicBezTo>
                          <a:pt x="3155" y="248"/>
                          <a:pt x="2288" y="0"/>
                          <a:pt x="1574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86" name="Google Shape;10486;p64"/>
                  <p:cNvSpPr/>
                  <p:nvPr/>
                </p:nvSpPr>
                <p:spPr>
                  <a:xfrm>
                    <a:off x="6172319" y="3673040"/>
                    <a:ext cx="99450" cy="38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9" h="1519" extrusionOk="0">
                        <a:moveTo>
                          <a:pt x="1569" y="1"/>
                        </a:moveTo>
                        <a:cubicBezTo>
                          <a:pt x="802" y="1"/>
                          <a:pt x="211" y="286"/>
                          <a:pt x="198" y="293"/>
                        </a:cubicBezTo>
                        <a:cubicBezTo>
                          <a:pt x="1" y="395"/>
                          <a:pt x="106" y="667"/>
                          <a:pt x="285" y="667"/>
                        </a:cubicBezTo>
                        <a:cubicBezTo>
                          <a:pt x="313" y="667"/>
                          <a:pt x="343" y="660"/>
                          <a:pt x="374" y="645"/>
                        </a:cubicBezTo>
                        <a:cubicBezTo>
                          <a:pt x="414" y="625"/>
                          <a:pt x="915" y="384"/>
                          <a:pt x="1562" y="384"/>
                        </a:cubicBezTo>
                        <a:cubicBezTo>
                          <a:pt x="2176" y="384"/>
                          <a:pt x="2922" y="602"/>
                          <a:pt x="3528" y="1434"/>
                        </a:cubicBezTo>
                        <a:cubicBezTo>
                          <a:pt x="3567" y="1485"/>
                          <a:pt x="3624" y="1517"/>
                          <a:pt x="3688" y="1518"/>
                        </a:cubicBezTo>
                        <a:lnTo>
                          <a:pt x="3688" y="1518"/>
                        </a:lnTo>
                        <a:cubicBezTo>
                          <a:pt x="3849" y="1516"/>
                          <a:pt x="3938" y="1335"/>
                          <a:pt x="3848" y="1206"/>
                        </a:cubicBezTo>
                        <a:cubicBezTo>
                          <a:pt x="3153" y="249"/>
                          <a:pt x="2284" y="1"/>
                          <a:pt x="1569" y="1"/>
                        </a:cubicBezTo>
                        <a:close/>
                        <a:moveTo>
                          <a:pt x="3688" y="1518"/>
                        </a:moveTo>
                        <a:lnTo>
                          <a:pt x="3688" y="1518"/>
                        </a:lnTo>
                        <a:cubicBezTo>
                          <a:pt x="3687" y="1518"/>
                          <a:pt x="3686" y="1518"/>
                          <a:pt x="3685" y="1518"/>
                        </a:cubicBezTo>
                        <a:lnTo>
                          <a:pt x="3691" y="1518"/>
                        </a:lnTo>
                        <a:cubicBezTo>
                          <a:pt x="3690" y="1518"/>
                          <a:pt x="3689" y="1518"/>
                          <a:pt x="3688" y="1518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87" name="Google Shape;10487;p64"/>
                  <p:cNvSpPr/>
                  <p:nvPr/>
                </p:nvSpPr>
                <p:spPr>
                  <a:xfrm>
                    <a:off x="6172319" y="3711643"/>
                    <a:ext cx="99450" cy="384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9" h="1522" extrusionOk="0">
                        <a:moveTo>
                          <a:pt x="1572" y="1"/>
                        </a:moveTo>
                        <a:cubicBezTo>
                          <a:pt x="804" y="1"/>
                          <a:pt x="211" y="289"/>
                          <a:pt x="198" y="296"/>
                        </a:cubicBezTo>
                        <a:cubicBezTo>
                          <a:pt x="1" y="397"/>
                          <a:pt x="106" y="669"/>
                          <a:pt x="285" y="669"/>
                        </a:cubicBezTo>
                        <a:cubicBezTo>
                          <a:pt x="313" y="669"/>
                          <a:pt x="343" y="663"/>
                          <a:pt x="374" y="648"/>
                        </a:cubicBezTo>
                        <a:cubicBezTo>
                          <a:pt x="414" y="628"/>
                          <a:pt x="915" y="387"/>
                          <a:pt x="1562" y="387"/>
                        </a:cubicBezTo>
                        <a:cubicBezTo>
                          <a:pt x="2176" y="387"/>
                          <a:pt x="2922" y="604"/>
                          <a:pt x="3528" y="1436"/>
                        </a:cubicBezTo>
                        <a:cubicBezTo>
                          <a:pt x="3567" y="1488"/>
                          <a:pt x="3624" y="1520"/>
                          <a:pt x="3688" y="1521"/>
                        </a:cubicBezTo>
                        <a:lnTo>
                          <a:pt x="3688" y="1521"/>
                        </a:lnTo>
                        <a:cubicBezTo>
                          <a:pt x="3849" y="1519"/>
                          <a:pt x="3938" y="1338"/>
                          <a:pt x="3848" y="1208"/>
                        </a:cubicBezTo>
                        <a:cubicBezTo>
                          <a:pt x="3154" y="250"/>
                          <a:pt x="2287" y="1"/>
                          <a:pt x="1572" y="1"/>
                        </a:cubicBezTo>
                        <a:close/>
                        <a:moveTo>
                          <a:pt x="3688" y="1521"/>
                        </a:moveTo>
                        <a:lnTo>
                          <a:pt x="3688" y="1521"/>
                        </a:lnTo>
                        <a:cubicBezTo>
                          <a:pt x="3687" y="1521"/>
                          <a:pt x="3686" y="1521"/>
                          <a:pt x="3685" y="1521"/>
                        </a:cubicBezTo>
                        <a:lnTo>
                          <a:pt x="3691" y="1521"/>
                        </a:lnTo>
                        <a:cubicBezTo>
                          <a:pt x="3690" y="1521"/>
                          <a:pt x="3689" y="1521"/>
                          <a:pt x="3688" y="152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88" name="Google Shape;10488;p64"/>
                  <p:cNvSpPr/>
                  <p:nvPr/>
                </p:nvSpPr>
                <p:spPr>
                  <a:xfrm>
                    <a:off x="6172345" y="3750272"/>
                    <a:ext cx="99425" cy="3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8" h="1517" extrusionOk="0">
                        <a:moveTo>
                          <a:pt x="1572" y="1"/>
                        </a:moveTo>
                        <a:cubicBezTo>
                          <a:pt x="803" y="1"/>
                          <a:pt x="210" y="288"/>
                          <a:pt x="197" y="291"/>
                        </a:cubicBezTo>
                        <a:cubicBezTo>
                          <a:pt x="0" y="398"/>
                          <a:pt x="104" y="665"/>
                          <a:pt x="283" y="665"/>
                        </a:cubicBezTo>
                        <a:cubicBezTo>
                          <a:pt x="311" y="665"/>
                          <a:pt x="342" y="658"/>
                          <a:pt x="373" y="643"/>
                        </a:cubicBezTo>
                        <a:cubicBezTo>
                          <a:pt x="413" y="626"/>
                          <a:pt x="914" y="385"/>
                          <a:pt x="1561" y="385"/>
                        </a:cubicBezTo>
                        <a:cubicBezTo>
                          <a:pt x="2175" y="385"/>
                          <a:pt x="2921" y="603"/>
                          <a:pt x="3527" y="1438"/>
                        </a:cubicBezTo>
                        <a:cubicBezTo>
                          <a:pt x="3566" y="1489"/>
                          <a:pt x="3623" y="1515"/>
                          <a:pt x="3687" y="1516"/>
                        </a:cubicBezTo>
                        <a:lnTo>
                          <a:pt x="3687" y="1516"/>
                        </a:lnTo>
                        <a:cubicBezTo>
                          <a:pt x="3848" y="1514"/>
                          <a:pt x="3937" y="1333"/>
                          <a:pt x="3847" y="1203"/>
                        </a:cubicBezTo>
                        <a:cubicBezTo>
                          <a:pt x="3153" y="249"/>
                          <a:pt x="2286" y="1"/>
                          <a:pt x="1572" y="1"/>
                        </a:cubicBezTo>
                        <a:close/>
                        <a:moveTo>
                          <a:pt x="3687" y="1516"/>
                        </a:moveTo>
                        <a:cubicBezTo>
                          <a:pt x="3686" y="1516"/>
                          <a:pt x="3685" y="1516"/>
                          <a:pt x="3684" y="1516"/>
                        </a:cubicBezTo>
                        <a:lnTo>
                          <a:pt x="3690" y="1516"/>
                        </a:lnTo>
                        <a:cubicBezTo>
                          <a:pt x="3689" y="1516"/>
                          <a:pt x="3688" y="1516"/>
                          <a:pt x="3687" y="1516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89" name="Google Shape;10489;p64"/>
                  <p:cNvSpPr/>
                  <p:nvPr/>
                </p:nvSpPr>
                <p:spPr>
                  <a:xfrm>
                    <a:off x="6175097" y="3786679"/>
                    <a:ext cx="78242" cy="462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9" h="18324" extrusionOk="0">
                        <a:moveTo>
                          <a:pt x="572" y="1"/>
                        </a:moveTo>
                        <a:cubicBezTo>
                          <a:pt x="379" y="1"/>
                          <a:pt x="251" y="20"/>
                          <a:pt x="238" y="22"/>
                        </a:cubicBezTo>
                        <a:cubicBezTo>
                          <a:pt x="1" y="72"/>
                          <a:pt x="38" y="415"/>
                          <a:pt x="266" y="415"/>
                        </a:cubicBezTo>
                        <a:cubicBezTo>
                          <a:pt x="276" y="415"/>
                          <a:pt x="286" y="414"/>
                          <a:pt x="296" y="413"/>
                        </a:cubicBezTo>
                        <a:cubicBezTo>
                          <a:pt x="299" y="413"/>
                          <a:pt x="407" y="397"/>
                          <a:pt x="574" y="397"/>
                        </a:cubicBezTo>
                        <a:cubicBezTo>
                          <a:pt x="887" y="397"/>
                          <a:pt x="1405" y="453"/>
                          <a:pt x="1809" y="772"/>
                        </a:cubicBezTo>
                        <a:cubicBezTo>
                          <a:pt x="2167" y="1058"/>
                          <a:pt x="2376" y="1508"/>
                          <a:pt x="2421" y="2101"/>
                        </a:cubicBezTo>
                        <a:cubicBezTo>
                          <a:pt x="2591" y="4278"/>
                          <a:pt x="2701" y="17984"/>
                          <a:pt x="2701" y="18121"/>
                        </a:cubicBezTo>
                        <a:cubicBezTo>
                          <a:pt x="2708" y="18232"/>
                          <a:pt x="2793" y="18317"/>
                          <a:pt x="2903" y="18317"/>
                        </a:cubicBezTo>
                        <a:lnTo>
                          <a:pt x="2903" y="18323"/>
                        </a:lnTo>
                        <a:cubicBezTo>
                          <a:pt x="3014" y="18317"/>
                          <a:pt x="3099" y="18232"/>
                          <a:pt x="3099" y="18121"/>
                        </a:cubicBezTo>
                        <a:cubicBezTo>
                          <a:pt x="3099" y="17978"/>
                          <a:pt x="2982" y="4265"/>
                          <a:pt x="2812" y="2075"/>
                        </a:cubicBezTo>
                        <a:cubicBezTo>
                          <a:pt x="2760" y="1358"/>
                          <a:pt x="2506" y="824"/>
                          <a:pt x="2050" y="465"/>
                        </a:cubicBezTo>
                        <a:cubicBezTo>
                          <a:pt x="1553" y="71"/>
                          <a:pt x="943" y="1"/>
                          <a:pt x="57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90" name="Google Shape;10490;p64"/>
                  <p:cNvSpPr/>
                  <p:nvPr/>
                </p:nvSpPr>
                <p:spPr>
                  <a:xfrm>
                    <a:off x="6213170" y="3937356"/>
                    <a:ext cx="36533" cy="80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7" h="3173" extrusionOk="0">
                        <a:moveTo>
                          <a:pt x="1165" y="1"/>
                        </a:moveTo>
                        <a:cubicBezTo>
                          <a:pt x="1121" y="1"/>
                          <a:pt x="1074" y="17"/>
                          <a:pt x="1030" y="57"/>
                        </a:cubicBezTo>
                        <a:cubicBezTo>
                          <a:pt x="998" y="89"/>
                          <a:pt x="125" y="930"/>
                          <a:pt x="7" y="2963"/>
                        </a:cubicBezTo>
                        <a:cubicBezTo>
                          <a:pt x="1" y="3074"/>
                          <a:pt x="85" y="3166"/>
                          <a:pt x="190" y="3172"/>
                        </a:cubicBezTo>
                        <a:lnTo>
                          <a:pt x="203" y="3172"/>
                        </a:lnTo>
                        <a:cubicBezTo>
                          <a:pt x="307" y="3172"/>
                          <a:pt x="392" y="3087"/>
                          <a:pt x="398" y="2983"/>
                        </a:cubicBezTo>
                        <a:cubicBezTo>
                          <a:pt x="509" y="1126"/>
                          <a:pt x="1291" y="356"/>
                          <a:pt x="1304" y="343"/>
                        </a:cubicBezTo>
                        <a:cubicBezTo>
                          <a:pt x="1446" y="202"/>
                          <a:pt x="1320" y="1"/>
                          <a:pt x="1165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91" name="Google Shape;10491;p64"/>
                  <p:cNvSpPr/>
                  <p:nvPr/>
                </p:nvSpPr>
                <p:spPr>
                  <a:xfrm>
                    <a:off x="6196052" y="3860099"/>
                    <a:ext cx="50672" cy="647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7" h="2563" extrusionOk="0">
                        <a:moveTo>
                          <a:pt x="1733" y="0"/>
                        </a:moveTo>
                        <a:cubicBezTo>
                          <a:pt x="1725" y="0"/>
                          <a:pt x="1717" y="0"/>
                          <a:pt x="1708" y="1"/>
                        </a:cubicBezTo>
                        <a:cubicBezTo>
                          <a:pt x="1689" y="8"/>
                          <a:pt x="1" y="249"/>
                          <a:pt x="60" y="2374"/>
                        </a:cubicBezTo>
                        <a:cubicBezTo>
                          <a:pt x="66" y="2478"/>
                          <a:pt x="151" y="2563"/>
                          <a:pt x="255" y="2563"/>
                        </a:cubicBezTo>
                        <a:lnTo>
                          <a:pt x="262" y="2563"/>
                        </a:lnTo>
                        <a:cubicBezTo>
                          <a:pt x="372" y="2563"/>
                          <a:pt x="457" y="2471"/>
                          <a:pt x="451" y="2361"/>
                        </a:cubicBezTo>
                        <a:cubicBezTo>
                          <a:pt x="405" y="607"/>
                          <a:pt x="1695" y="405"/>
                          <a:pt x="1754" y="392"/>
                        </a:cubicBezTo>
                        <a:cubicBezTo>
                          <a:pt x="2006" y="361"/>
                          <a:pt x="1966" y="0"/>
                          <a:pt x="1733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92" name="Google Shape;10492;p64"/>
                  <p:cNvSpPr/>
                  <p:nvPr/>
                </p:nvSpPr>
                <p:spPr>
                  <a:xfrm>
                    <a:off x="6216149" y="4067254"/>
                    <a:ext cx="37997" cy="818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5" h="3242" extrusionOk="0">
                        <a:moveTo>
                          <a:pt x="1212" y="1"/>
                        </a:moveTo>
                        <a:cubicBezTo>
                          <a:pt x="1170" y="1"/>
                          <a:pt x="1125" y="17"/>
                          <a:pt x="1082" y="54"/>
                        </a:cubicBezTo>
                        <a:cubicBezTo>
                          <a:pt x="1036" y="87"/>
                          <a:pt x="0" y="927"/>
                          <a:pt x="59" y="3046"/>
                        </a:cubicBezTo>
                        <a:cubicBezTo>
                          <a:pt x="59" y="3156"/>
                          <a:pt x="150" y="3241"/>
                          <a:pt x="254" y="3241"/>
                        </a:cubicBezTo>
                        <a:lnTo>
                          <a:pt x="261" y="3241"/>
                        </a:lnTo>
                        <a:cubicBezTo>
                          <a:pt x="372" y="3235"/>
                          <a:pt x="456" y="3143"/>
                          <a:pt x="450" y="3033"/>
                        </a:cubicBezTo>
                        <a:cubicBezTo>
                          <a:pt x="398" y="1142"/>
                          <a:pt x="1310" y="380"/>
                          <a:pt x="1323" y="367"/>
                        </a:cubicBezTo>
                        <a:cubicBezTo>
                          <a:pt x="1504" y="237"/>
                          <a:pt x="1377" y="1"/>
                          <a:pt x="121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93" name="Google Shape;10493;p64"/>
                  <p:cNvSpPr/>
                  <p:nvPr/>
                </p:nvSpPr>
                <p:spPr>
                  <a:xfrm>
                    <a:off x="6240816" y="3893097"/>
                    <a:ext cx="32620" cy="64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2" h="2547" extrusionOk="0">
                        <a:moveTo>
                          <a:pt x="222" y="1"/>
                        </a:moveTo>
                        <a:cubicBezTo>
                          <a:pt x="151" y="1"/>
                          <a:pt x="85" y="40"/>
                          <a:pt x="53" y="109"/>
                        </a:cubicBezTo>
                        <a:cubicBezTo>
                          <a:pt x="1" y="206"/>
                          <a:pt x="40" y="324"/>
                          <a:pt x="138" y="376"/>
                        </a:cubicBezTo>
                        <a:cubicBezTo>
                          <a:pt x="144" y="376"/>
                          <a:pt x="841" y="760"/>
                          <a:pt x="894" y="2357"/>
                        </a:cubicBezTo>
                        <a:cubicBezTo>
                          <a:pt x="900" y="2461"/>
                          <a:pt x="985" y="2546"/>
                          <a:pt x="1089" y="2546"/>
                        </a:cubicBezTo>
                        <a:lnTo>
                          <a:pt x="1096" y="2546"/>
                        </a:lnTo>
                        <a:cubicBezTo>
                          <a:pt x="1206" y="2540"/>
                          <a:pt x="1291" y="2448"/>
                          <a:pt x="1291" y="2344"/>
                        </a:cubicBezTo>
                        <a:cubicBezTo>
                          <a:pt x="1226" y="487"/>
                          <a:pt x="346" y="37"/>
                          <a:pt x="314" y="24"/>
                        </a:cubicBezTo>
                        <a:cubicBezTo>
                          <a:pt x="284" y="8"/>
                          <a:pt x="253" y="1"/>
                          <a:pt x="222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94" name="Google Shape;10494;p64"/>
                  <p:cNvSpPr/>
                  <p:nvPr/>
                </p:nvSpPr>
                <p:spPr>
                  <a:xfrm>
                    <a:off x="6354531" y="3754539"/>
                    <a:ext cx="29413" cy="669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5" h="2651" extrusionOk="0">
                        <a:moveTo>
                          <a:pt x="898" y="0"/>
                        </a:moveTo>
                        <a:cubicBezTo>
                          <a:pt x="839" y="0"/>
                          <a:pt x="779" y="28"/>
                          <a:pt x="737" y="96"/>
                        </a:cubicBezTo>
                        <a:cubicBezTo>
                          <a:pt x="704" y="148"/>
                          <a:pt x="0" y="1308"/>
                          <a:pt x="365" y="2507"/>
                        </a:cubicBezTo>
                        <a:cubicBezTo>
                          <a:pt x="391" y="2592"/>
                          <a:pt x="463" y="2651"/>
                          <a:pt x="554" y="2651"/>
                        </a:cubicBezTo>
                        <a:cubicBezTo>
                          <a:pt x="574" y="2651"/>
                          <a:pt x="593" y="2651"/>
                          <a:pt x="606" y="2644"/>
                        </a:cubicBezTo>
                        <a:cubicBezTo>
                          <a:pt x="711" y="2612"/>
                          <a:pt x="769" y="2501"/>
                          <a:pt x="743" y="2397"/>
                        </a:cubicBezTo>
                        <a:cubicBezTo>
                          <a:pt x="430" y="1360"/>
                          <a:pt x="1063" y="317"/>
                          <a:pt x="1069" y="304"/>
                        </a:cubicBezTo>
                        <a:cubicBezTo>
                          <a:pt x="1164" y="146"/>
                          <a:pt x="103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95" name="Google Shape;10495;p64"/>
                  <p:cNvSpPr/>
                  <p:nvPr/>
                </p:nvSpPr>
                <p:spPr>
                  <a:xfrm>
                    <a:off x="6349759" y="3672914"/>
                    <a:ext cx="35725" cy="39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1563" extrusionOk="0">
                        <a:moveTo>
                          <a:pt x="246" y="0"/>
                        </a:moveTo>
                        <a:cubicBezTo>
                          <a:pt x="207" y="0"/>
                          <a:pt x="182" y="4"/>
                          <a:pt x="176" y="5"/>
                        </a:cubicBezTo>
                        <a:cubicBezTo>
                          <a:pt x="72" y="18"/>
                          <a:pt x="0" y="116"/>
                          <a:pt x="13" y="220"/>
                        </a:cubicBezTo>
                        <a:cubicBezTo>
                          <a:pt x="32" y="326"/>
                          <a:pt x="117" y="396"/>
                          <a:pt x="221" y="396"/>
                        </a:cubicBezTo>
                        <a:cubicBezTo>
                          <a:pt x="226" y="396"/>
                          <a:pt x="230" y="396"/>
                          <a:pt x="235" y="396"/>
                        </a:cubicBezTo>
                        <a:cubicBezTo>
                          <a:pt x="237" y="395"/>
                          <a:pt x="245" y="394"/>
                          <a:pt x="258" y="394"/>
                        </a:cubicBezTo>
                        <a:cubicBezTo>
                          <a:pt x="365" y="394"/>
                          <a:pt x="795" y="467"/>
                          <a:pt x="1004" y="1406"/>
                        </a:cubicBezTo>
                        <a:cubicBezTo>
                          <a:pt x="1024" y="1497"/>
                          <a:pt x="1102" y="1556"/>
                          <a:pt x="1193" y="1556"/>
                        </a:cubicBezTo>
                        <a:lnTo>
                          <a:pt x="1193" y="1563"/>
                        </a:lnTo>
                        <a:cubicBezTo>
                          <a:pt x="1323" y="1563"/>
                          <a:pt x="1415" y="1445"/>
                          <a:pt x="1389" y="1321"/>
                        </a:cubicBezTo>
                        <a:cubicBezTo>
                          <a:pt x="1118" y="106"/>
                          <a:pt x="463" y="0"/>
                          <a:pt x="246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96" name="Google Shape;10496;p64"/>
                  <p:cNvSpPr/>
                  <p:nvPr/>
                </p:nvSpPr>
                <p:spPr>
                  <a:xfrm>
                    <a:off x="6311585" y="3609138"/>
                    <a:ext cx="26510" cy="46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" h="1841" extrusionOk="0">
                        <a:moveTo>
                          <a:pt x="833" y="1"/>
                        </a:moveTo>
                        <a:cubicBezTo>
                          <a:pt x="825" y="1"/>
                          <a:pt x="817" y="1"/>
                          <a:pt x="808" y="2"/>
                        </a:cubicBezTo>
                        <a:cubicBezTo>
                          <a:pt x="548" y="48"/>
                          <a:pt x="320" y="211"/>
                          <a:pt x="183" y="439"/>
                        </a:cubicBezTo>
                        <a:cubicBezTo>
                          <a:pt x="0" y="758"/>
                          <a:pt x="20" y="1188"/>
                          <a:pt x="235" y="1716"/>
                        </a:cubicBezTo>
                        <a:cubicBezTo>
                          <a:pt x="267" y="1788"/>
                          <a:pt x="339" y="1840"/>
                          <a:pt x="417" y="1840"/>
                        </a:cubicBezTo>
                        <a:cubicBezTo>
                          <a:pt x="443" y="1840"/>
                          <a:pt x="469" y="1834"/>
                          <a:pt x="496" y="1820"/>
                        </a:cubicBezTo>
                        <a:cubicBezTo>
                          <a:pt x="593" y="1781"/>
                          <a:pt x="645" y="1664"/>
                          <a:pt x="606" y="1566"/>
                        </a:cubicBezTo>
                        <a:cubicBezTo>
                          <a:pt x="437" y="1162"/>
                          <a:pt x="411" y="836"/>
                          <a:pt x="528" y="634"/>
                        </a:cubicBezTo>
                        <a:cubicBezTo>
                          <a:pt x="600" y="504"/>
                          <a:pt x="724" y="419"/>
                          <a:pt x="867" y="387"/>
                        </a:cubicBezTo>
                        <a:cubicBezTo>
                          <a:pt x="978" y="374"/>
                          <a:pt x="1050" y="269"/>
                          <a:pt x="1030" y="165"/>
                        </a:cubicBezTo>
                        <a:cubicBezTo>
                          <a:pt x="1018" y="69"/>
                          <a:pt x="929" y="1"/>
                          <a:pt x="833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97" name="Google Shape;10497;p64"/>
                  <p:cNvSpPr/>
                  <p:nvPr/>
                </p:nvSpPr>
                <p:spPr>
                  <a:xfrm>
                    <a:off x="6310095" y="3539077"/>
                    <a:ext cx="43956" cy="39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1" h="1559" extrusionOk="0">
                        <a:moveTo>
                          <a:pt x="351" y="1"/>
                        </a:moveTo>
                        <a:cubicBezTo>
                          <a:pt x="247" y="1"/>
                          <a:pt x="180" y="17"/>
                          <a:pt x="170" y="20"/>
                        </a:cubicBezTo>
                        <a:cubicBezTo>
                          <a:pt x="66" y="46"/>
                          <a:pt x="1" y="151"/>
                          <a:pt x="27" y="255"/>
                        </a:cubicBezTo>
                        <a:cubicBezTo>
                          <a:pt x="49" y="344"/>
                          <a:pt x="128" y="404"/>
                          <a:pt x="215" y="404"/>
                        </a:cubicBezTo>
                        <a:cubicBezTo>
                          <a:pt x="230" y="404"/>
                          <a:pt x="246" y="402"/>
                          <a:pt x="261" y="398"/>
                        </a:cubicBezTo>
                        <a:cubicBezTo>
                          <a:pt x="266" y="398"/>
                          <a:pt x="292" y="394"/>
                          <a:pt x="334" y="394"/>
                        </a:cubicBezTo>
                        <a:cubicBezTo>
                          <a:pt x="521" y="394"/>
                          <a:pt x="1017" y="480"/>
                          <a:pt x="1330" y="1421"/>
                        </a:cubicBezTo>
                        <a:cubicBezTo>
                          <a:pt x="1356" y="1500"/>
                          <a:pt x="1434" y="1552"/>
                          <a:pt x="1519" y="1558"/>
                        </a:cubicBezTo>
                        <a:cubicBezTo>
                          <a:pt x="1539" y="1558"/>
                          <a:pt x="1565" y="1552"/>
                          <a:pt x="1584" y="1545"/>
                        </a:cubicBezTo>
                        <a:cubicBezTo>
                          <a:pt x="1682" y="1513"/>
                          <a:pt x="1741" y="1395"/>
                          <a:pt x="1708" y="1298"/>
                        </a:cubicBezTo>
                        <a:cubicBezTo>
                          <a:pt x="1325" y="153"/>
                          <a:pt x="668" y="1"/>
                          <a:pt x="351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98" name="Google Shape;10498;p64"/>
                  <p:cNvSpPr/>
                  <p:nvPr/>
                </p:nvSpPr>
                <p:spPr>
                  <a:xfrm>
                    <a:off x="6246092" y="4163548"/>
                    <a:ext cx="34236" cy="58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6" h="2315" extrusionOk="0">
                        <a:moveTo>
                          <a:pt x="189" y="1"/>
                        </a:moveTo>
                        <a:cubicBezTo>
                          <a:pt x="85" y="1"/>
                          <a:pt x="0" y="92"/>
                          <a:pt x="7" y="203"/>
                        </a:cubicBezTo>
                        <a:cubicBezTo>
                          <a:pt x="13" y="307"/>
                          <a:pt x="98" y="392"/>
                          <a:pt x="202" y="392"/>
                        </a:cubicBezTo>
                        <a:lnTo>
                          <a:pt x="209" y="392"/>
                        </a:lnTo>
                        <a:cubicBezTo>
                          <a:pt x="352" y="398"/>
                          <a:pt x="483" y="463"/>
                          <a:pt x="580" y="568"/>
                        </a:cubicBezTo>
                        <a:cubicBezTo>
                          <a:pt x="763" y="757"/>
                          <a:pt x="965" y="1174"/>
                          <a:pt x="913" y="2106"/>
                        </a:cubicBezTo>
                        <a:cubicBezTo>
                          <a:pt x="906" y="2217"/>
                          <a:pt x="991" y="2308"/>
                          <a:pt x="1095" y="2314"/>
                        </a:cubicBezTo>
                        <a:lnTo>
                          <a:pt x="1108" y="2314"/>
                        </a:lnTo>
                        <a:cubicBezTo>
                          <a:pt x="1213" y="2314"/>
                          <a:pt x="1297" y="2230"/>
                          <a:pt x="1304" y="2125"/>
                        </a:cubicBezTo>
                        <a:cubicBezTo>
                          <a:pt x="1356" y="1259"/>
                          <a:pt x="1199" y="633"/>
                          <a:pt x="848" y="281"/>
                        </a:cubicBezTo>
                        <a:cubicBezTo>
                          <a:pt x="678" y="98"/>
                          <a:pt x="437" y="1"/>
                          <a:pt x="189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99" name="Google Shape;10499;p64"/>
                  <p:cNvSpPr/>
                  <p:nvPr/>
                </p:nvSpPr>
                <p:spPr>
                  <a:xfrm>
                    <a:off x="6239175" y="4015497"/>
                    <a:ext cx="34261" cy="59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7" h="2346" extrusionOk="0">
                        <a:moveTo>
                          <a:pt x="283" y="1"/>
                        </a:moveTo>
                        <a:cubicBezTo>
                          <a:pt x="102" y="1"/>
                          <a:pt x="0" y="271"/>
                          <a:pt x="196" y="377"/>
                        </a:cubicBezTo>
                        <a:cubicBezTo>
                          <a:pt x="229" y="390"/>
                          <a:pt x="906" y="774"/>
                          <a:pt x="959" y="2156"/>
                        </a:cubicBezTo>
                        <a:cubicBezTo>
                          <a:pt x="965" y="2260"/>
                          <a:pt x="1050" y="2345"/>
                          <a:pt x="1154" y="2345"/>
                        </a:cubicBezTo>
                        <a:lnTo>
                          <a:pt x="1161" y="2345"/>
                        </a:lnTo>
                        <a:cubicBezTo>
                          <a:pt x="1271" y="2339"/>
                          <a:pt x="1356" y="2247"/>
                          <a:pt x="1356" y="2137"/>
                        </a:cubicBezTo>
                        <a:cubicBezTo>
                          <a:pt x="1291" y="514"/>
                          <a:pt x="418" y="44"/>
                          <a:pt x="379" y="25"/>
                        </a:cubicBezTo>
                        <a:cubicBezTo>
                          <a:pt x="345" y="8"/>
                          <a:pt x="313" y="1"/>
                          <a:pt x="283" y="1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500" name="Google Shape;10500;p64"/>
                <p:cNvSpPr/>
                <p:nvPr/>
              </p:nvSpPr>
              <p:spPr>
                <a:xfrm>
                  <a:off x="6020481" y="3084268"/>
                  <a:ext cx="321880" cy="16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9" h="6376" extrusionOk="0">
                      <a:moveTo>
                        <a:pt x="5795" y="0"/>
                      </a:moveTo>
                      <a:cubicBezTo>
                        <a:pt x="5039" y="0"/>
                        <a:pt x="4543" y="404"/>
                        <a:pt x="4309" y="939"/>
                      </a:cubicBezTo>
                      <a:cubicBezTo>
                        <a:pt x="4056" y="756"/>
                        <a:pt x="3755" y="658"/>
                        <a:pt x="3446" y="658"/>
                      </a:cubicBezTo>
                      <a:cubicBezTo>
                        <a:pt x="3436" y="658"/>
                        <a:pt x="3426" y="658"/>
                        <a:pt x="3416" y="658"/>
                      </a:cubicBezTo>
                      <a:cubicBezTo>
                        <a:pt x="2243" y="658"/>
                        <a:pt x="1760" y="1727"/>
                        <a:pt x="1969" y="2607"/>
                      </a:cubicBezTo>
                      <a:cubicBezTo>
                        <a:pt x="1806" y="2627"/>
                        <a:pt x="1650" y="2672"/>
                        <a:pt x="1513" y="2757"/>
                      </a:cubicBezTo>
                      <a:cubicBezTo>
                        <a:pt x="1461" y="2783"/>
                        <a:pt x="1415" y="2816"/>
                        <a:pt x="1376" y="2848"/>
                      </a:cubicBezTo>
                      <a:cubicBezTo>
                        <a:pt x="1" y="3467"/>
                        <a:pt x="235" y="5944"/>
                        <a:pt x="2054" y="5944"/>
                      </a:cubicBezTo>
                      <a:cubicBezTo>
                        <a:pt x="2065" y="5944"/>
                        <a:pt x="2075" y="5944"/>
                        <a:pt x="2086" y="5944"/>
                      </a:cubicBezTo>
                      <a:cubicBezTo>
                        <a:pt x="2401" y="5944"/>
                        <a:pt x="2708" y="5853"/>
                        <a:pt x="2966" y="5677"/>
                      </a:cubicBezTo>
                      <a:cubicBezTo>
                        <a:pt x="3255" y="6078"/>
                        <a:pt x="3718" y="6317"/>
                        <a:pt x="4206" y="6317"/>
                      </a:cubicBezTo>
                      <a:cubicBezTo>
                        <a:pt x="4225" y="6317"/>
                        <a:pt x="4244" y="6316"/>
                        <a:pt x="4263" y="6316"/>
                      </a:cubicBezTo>
                      <a:cubicBezTo>
                        <a:pt x="4824" y="6316"/>
                        <a:pt x="5254" y="6114"/>
                        <a:pt x="5554" y="5801"/>
                      </a:cubicBezTo>
                      <a:cubicBezTo>
                        <a:pt x="5841" y="6069"/>
                        <a:pt x="6221" y="6212"/>
                        <a:pt x="6616" y="6212"/>
                      </a:cubicBezTo>
                      <a:cubicBezTo>
                        <a:pt x="6624" y="6212"/>
                        <a:pt x="6633" y="6212"/>
                        <a:pt x="6642" y="6211"/>
                      </a:cubicBezTo>
                      <a:cubicBezTo>
                        <a:pt x="6654" y="6212"/>
                        <a:pt x="6665" y="6212"/>
                        <a:pt x="6677" y="6212"/>
                      </a:cubicBezTo>
                      <a:cubicBezTo>
                        <a:pt x="7011" y="6212"/>
                        <a:pt x="7343" y="6121"/>
                        <a:pt x="7626" y="5951"/>
                      </a:cubicBezTo>
                      <a:cubicBezTo>
                        <a:pt x="7822" y="6107"/>
                        <a:pt x="8043" y="6231"/>
                        <a:pt x="8291" y="6303"/>
                      </a:cubicBezTo>
                      <a:lnTo>
                        <a:pt x="8324" y="6309"/>
                      </a:lnTo>
                      <a:cubicBezTo>
                        <a:pt x="8480" y="6353"/>
                        <a:pt x="8642" y="6375"/>
                        <a:pt x="8803" y="6375"/>
                      </a:cubicBezTo>
                      <a:cubicBezTo>
                        <a:pt x="9116" y="6375"/>
                        <a:pt x="9427" y="6293"/>
                        <a:pt x="9699" y="6133"/>
                      </a:cubicBezTo>
                      <a:lnTo>
                        <a:pt x="10064" y="5853"/>
                      </a:lnTo>
                      <a:cubicBezTo>
                        <a:pt x="10207" y="5703"/>
                        <a:pt x="10331" y="5534"/>
                        <a:pt x="10416" y="5345"/>
                      </a:cubicBezTo>
                      <a:cubicBezTo>
                        <a:pt x="10596" y="5463"/>
                        <a:pt x="10812" y="5527"/>
                        <a:pt x="11030" y="5527"/>
                      </a:cubicBezTo>
                      <a:cubicBezTo>
                        <a:pt x="11040" y="5527"/>
                        <a:pt x="11051" y="5527"/>
                        <a:pt x="11061" y="5527"/>
                      </a:cubicBezTo>
                      <a:cubicBezTo>
                        <a:pt x="12612" y="5527"/>
                        <a:pt x="12749" y="3552"/>
                        <a:pt x="11478" y="3194"/>
                      </a:cubicBezTo>
                      <a:cubicBezTo>
                        <a:pt x="11543" y="2490"/>
                        <a:pt x="11120" y="1740"/>
                        <a:pt x="10214" y="1740"/>
                      </a:cubicBezTo>
                      <a:cubicBezTo>
                        <a:pt x="10044" y="1740"/>
                        <a:pt x="9875" y="1773"/>
                        <a:pt x="9712" y="1832"/>
                      </a:cubicBezTo>
                      <a:cubicBezTo>
                        <a:pt x="9679" y="971"/>
                        <a:pt x="8969" y="287"/>
                        <a:pt x="8109" y="280"/>
                      </a:cubicBezTo>
                      <a:cubicBezTo>
                        <a:pt x="7744" y="280"/>
                        <a:pt x="7392" y="404"/>
                        <a:pt x="7111" y="639"/>
                      </a:cubicBezTo>
                      <a:cubicBezTo>
                        <a:pt x="6838" y="261"/>
                        <a:pt x="6401" y="0"/>
                        <a:pt x="5795" y="0"/>
                      </a:cubicBezTo>
                      <a:close/>
                    </a:path>
                  </a:pathLst>
                </a:custGeom>
                <a:solidFill>
                  <a:srgbClr val="D4DB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501" name="Google Shape;10501;p64"/>
          <p:cNvGrpSpPr/>
          <p:nvPr/>
        </p:nvGrpSpPr>
        <p:grpSpPr>
          <a:xfrm>
            <a:off x="6794039" y="1544979"/>
            <a:ext cx="556884" cy="1305801"/>
            <a:chOff x="6794039" y="1544979"/>
            <a:chExt cx="556884" cy="1305801"/>
          </a:xfrm>
        </p:grpSpPr>
        <p:sp>
          <p:nvSpPr>
            <p:cNvPr id="10502" name="Google Shape;10502;p64"/>
            <p:cNvSpPr/>
            <p:nvPr/>
          </p:nvSpPr>
          <p:spPr>
            <a:xfrm>
              <a:off x="6843751" y="2801244"/>
              <a:ext cx="457459" cy="49536"/>
            </a:xfrm>
            <a:custGeom>
              <a:avLst/>
              <a:gdLst/>
              <a:ahLst/>
              <a:cxnLst/>
              <a:rect l="l" t="t" r="r" b="b"/>
              <a:pathLst>
                <a:path w="18119" h="1962" extrusionOk="0">
                  <a:moveTo>
                    <a:pt x="9059" y="0"/>
                  </a:moveTo>
                  <a:cubicBezTo>
                    <a:pt x="4061" y="0"/>
                    <a:pt x="0" y="437"/>
                    <a:pt x="0" y="978"/>
                  </a:cubicBezTo>
                  <a:cubicBezTo>
                    <a:pt x="0" y="1519"/>
                    <a:pt x="4061" y="1962"/>
                    <a:pt x="9059" y="1962"/>
                  </a:cubicBezTo>
                  <a:cubicBezTo>
                    <a:pt x="14065" y="1962"/>
                    <a:pt x="18119" y="1519"/>
                    <a:pt x="18119" y="978"/>
                  </a:cubicBezTo>
                  <a:cubicBezTo>
                    <a:pt x="18119" y="437"/>
                    <a:pt x="14065" y="0"/>
                    <a:pt x="9059" y="0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03" name="Google Shape;10503;p64"/>
            <p:cNvGrpSpPr/>
            <p:nvPr/>
          </p:nvGrpSpPr>
          <p:grpSpPr>
            <a:xfrm>
              <a:off x="6794039" y="1544979"/>
              <a:ext cx="556884" cy="1272726"/>
              <a:chOff x="6794039" y="1544979"/>
              <a:chExt cx="556884" cy="1272726"/>
            </a:xfrm>
          </p:grpSpPr>
          <p:sp>
            <p:nvSpPr>
              <p:cNvPr id="10504" name="Google Shape;10504;p64"/>
              <p:cNvSpPr/>
              <p:nvPr/>
            </p:nvSpPr>
            <p:spPr>
              <a:xfrm>
                <a:off x="6887026" y="1671923"/>
                <a:ext cx="366796" cy="342129"/>
              </a:xfrm>
              <a:custGeom>
                <a:avLst/>
                <a:gdLst/>
                <a:ahLst/>
                <a:cxnLst/>
                <a:rect l="l" t="t" r="r" b="b"/>
                <a:pathLst>
                  <a:path w="14528" h="13551" extrusionOk="0">
                    <a:moveTo>
                      <a:pt x="2158" y="0"/>
                    </a:moveTo>
                    <a:cubicBezTo>
                      <a:pt x="965" y="0"/>
                      <a:pt x="0" y="965"/>
                      <a:pt x="0" y="2158"/>
                    </a:cubicBezTo>
                    <a:lnTo>
                      <a:pt x="0" y="11399"/>
                    </a:lnTo>
                    <a:cubicBezTo>
                      <a:pt x="0" y="12592"/>
                      <a:pt x="965" y="13550"/>
                      <a:pt x="2158" y="13550"/>
                    </a:cubicBezTo>
                    <a:lnTo>
                      <a:pt x="12377" y="13550"/>
                    </a:lnTo>
                    <a:cubicBezTo>
                      <a:pt x="13570" y="13550"/>
                      <a:pt x="14528" y="12592"/>
                      <a:pt x="14528" y="11399"/>
                    </a:cubicBezTo>
                    <a:lnTo>
                      <a:pt x="14528" y="2158"/>
                    </a:lnTo>
                    <a:cubicBezTo>
                      <a:pt x="14528" y="965"/>
                      <a:pt x="13570" y="0"/>
                      <a:pt x="12377" y="0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05" name="Google Shape;10505;p64"/>
              <p:cNvGrpSpPr/>
              <p:nvPr/>
            </p:nvGrpSpPr>
            <p:grpSpPr>
              <a:xfrm>
                <a:off x="6794039" y="1545206"/>
                <a:ext cx="556884" cy="1272499"/>
                <a:chOff x="6794039" y="1545206"/>
                <a:chExt cx="556884" cy="1272499"/>
              </a:xfrm>
            </p:grpSpPr>
            <p:sp>
              <p:nvSpPr>
                <p:cNvPr id="10506" name="Google Shape;10506;p64"/>
                <p:cNvSpPr/>
                <p:nvPr/>
              </p:nvSpPr>
              <p:spPr>
                <a:xfrm>
                  <a:off x="6794039" y="1545206"/>
                  <a:ext cx="556884" cy="1272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7" h="50401" extrusionOk="0">
                      <a:moveTo>
                        <a:pt x="11028" y="1"/>
                      </a:moveTo>
                      <a:cubicBezTo>
                        <a:pt x="7053" y="1"/>
                        <a:pt x="3833" y="3220"/>
                        <a:pt x="3833" y="7196"/>
                      </a:cubicBezTo>
                      <a:lnTo>
                        <a:pt x="3833" y="7203"/>
                      </a:lnTo>
                      <a:cubicBezTo>
                        <a:pt x="3807" y="7203"/>
                        <a:pt x="3787" y="7196"/>
                        <a:pt x="3768" y="7196"/>
                      </a:cubicBezTo>
                      <a:cubicBezTo>
                        <a:pt x="3764" y="7196"/>
                        <a:pt x="3761" y="7196"/>
                        <a:pt x="3757" y="7196"/>
                      </a:cubicBezTo>
                      <a:cubicBezTo>
                        <a:pt x="3091" y="7196"/>
                        <a:pt x="2589" y="7806"/>
                        <a:pt x="2712" y="8461"/>
                      </a:cubicBezTo>
                      <a:cubicBezTo>
                        <a:pt x="2814" y="8976"/>
                        <a:pt x="3263" y="9319"/>
                        <a:pt x="3751" y="9319"/>
                      </a:cubicBezTo>
                      <a:cubicBezTo>
                        <a:pt x="3886" y="9319"/>
                        <a:pt x="4024" y="9293"/>
                        <a:pt x="4159" y="9236"/>
                      </a:cubicBezTo>
                      <a:cubicBezTo>
                        <a:pt x="4922" y="11537"/>
                        <a:pt x="6896" y="13362"/>
                        <a:pt x="9073" y="14079"/>
                      </a:cubicBezTo>
                      <a:lnTo>
                        <a:pt x="9073" y="16125"/>
                      </a:lnTo>
                      <a:lnTo>
                        <a:pt x="6864" y="16125"/>
                      </a:lnTo>
                      <a:cubicBezTo>
                        <a:pt x="6864" y="16125"/>
                        <a:pt x="6857" y="16171"/>
                        <a:pt x="6838" y="16177"/>
                      </a:cubicBezTo>
                      <a:cubicBezTo>
                        <a:pt x="6258" y="16177"/>
                        <a:pt x="5743" y="16555"/>
                        <a:pt x="5560" y="17109"/>
                      </a:cubicBezTo>
                      <a:lnTo>
                        <a:pt x="229" y="32862"/>
                      </a:lnTo>
                      <a:cubicBezTo>
                        <a:pt x="1" y="33553"/>
                        <a:pt x="372" y="34309"/>
                        <a:pt x="1070" y="34544"/>
                      </a:cubicBezTo>
                      <a:cubicBezTo>
                        <a:pt x="1209" y="34589"/>
                        <a:pt x="1350" y="34611"/>
                        <a:pt x="1488" y="34611"/>
                      </a:cubicBezTo>
                      <a:cubicBezTo>
                        <a:pt x="2045" y="34611"/>
                        <a:pt x="2563" y="34261"/>
                        <a:pt x="2751" y="33703"/>
                      </a:cubicBezTo>
                      <a:lnTo>
                        <a:pt x="2927" y="33188"/>
                      </a:lnTo>
                      <a:lnTo>
                        <a:pt x="3507" y="33436"/>
                      </a:lnTo>
                      <a:cubicBezTo>
                        <a:pt x="3507" y="33436"/>
                        <a:pt x="4009" y="32419"/>
                        <a:pt x="3468" y="31578"/>
                      </a:cubicBezTo>
                      <a:lnTo>
                        <a:pt x="6733" y="21919"/>
                      </a:lnTo>
                      <a:lnTo>
                        <a:pt x="6733" y="21919"/>
                      </a:lnTo>
                      <a:cubicBezTo>
                        <a:pt x="6733" y="27707"/>
                        <a:pt x="5951" y="29173"/>
                        <a:pt x="5951" y="32367"/>
                      </a:cubicBezTo>
                      <a:cubicBezTo>
                        <a:pt x="5951" y="35560"/>
                        <a:pt x="7861" y="48498"/>
                        <a:pt x="7861" y="48498"/>
                      </a:cubicBezTo>
                      <a:lnTo>
                        <a:pt x="5554" y="50401"/>
                      </a:lnTo>
                      <a:lnTo>
                        <a:pt x="10012" y="50401"/>
                      </a:lnTo>
                      <a:lnTo>
                        <a:pt x="10761" y="31630"/>
                      </a:lnTo>
                      <a:lnTo>
                        <a:pt x="11139" y="31630"/>
                      </a:lnTo>
                      <a:lnTo>
                        <a:pt x="11889" y="50401"/>
                      </a:lnTo>
                      <a:lnTo>
                        <a:pt x="16353" y="50401"/>
                      </a:lnTo>
                      <a:lnTo>
                        <a:pt x="14046" y="48498"/>
                      </a:lnTo>
                      <a:cubicBezTo>
                        <a:pt x="14046" y="48498"/>
                        <a:pt x="15949" y="34172"/>
                        <a:pt x="15949" y="31591"/>
                      </a:cubicBezTo>
                      <a:cubicBezTo>
                        <a:pt x="15949" y="29004"/>
                        <a:pt x="15291" y="27681"/>
                        <a:pt x="15291" y="21821"/>
                      </a:cubicBezTo>
                      <a:lnTo>
                        <a:pt x="15291" y="21821"/>
                      </a:lnTo>
                      <a:lnTo>
                        <a:pt x="18595" y="31578"/>
                      </a:lnTo>
                      <a:cubicBezTo>
                        <a:pt x="18048" y="32412"/>
                        <a:pt x="18556" y="33423"/>
                        <a:pt x="18556" y="33423"/>
                      </a:cubicBezTo>
                      <a:lnTo>
                        <a:pt x="19136" y="33181"/>
                      </a:lnTo>
                      <a:lnTo>
                        <a:pt x="19312" y="33703"/>
                      </a:lnTo>
                      <a:cubicBezTo>
                        <a:pt x="19495" y="34261"/>
                        <a:pt x="20012" y="34611"/>
                        <a:pt x="20569" y="34611"/>
                      </a:cubicBezTo>
                      <a:cubicBezTo>
                        <a:pt x="20707" y="34611"/>
                        <a:pt x="20848" y="34589"/>
                        <a:pt x="20987" y="34544"/>
                      </a:cubicBezTo>
                      <a:cubicBezTo>
                        <a:pt x="21685" y="34316"/>
                        <a:pt x="22056" y="33566"/>
                        <a:pt x="21828" y="32869"/>
                      </a:cubicBezTo>
                      <a:lnTo>
                        <a:pt x="16497" y="17122"/>
                      </a:lnTo>
                      <a:cubicBezTo>
                        <a:pt x="16334" y="16607"/>
                        <a:pt x="15878" y="16236"/>
                        <a:pt x="15337" y="16184"/>
                      </a:cubicBezTo>
                      <a:cubicBezTo>
                        <a:pt x="15317" y="16171"/>
                        <a:pt x="15304" y="16125"/>
                        <a:pt x="15304" y="16125"/>
                      </a:cubicBezTo>
                      <a:lnTo>
                        <a:pt x="12827" y="16125"/>
                      </a:lnTo>
                      <a:lnTo>
                        <a:pt x="12827" y="14124"/>
                      </a:lnTo>
                      <a:cubicBezTo>
                        <a:pt x="15050" y="13453"/>
                        <a:pt x="17096" y="11615"/>
                        <a:pt x="17885" y="9275"/>
                      </a:cubicBezTo>
                      <a:cubicBezTo>
                        <a:pt x="17970" y="9301"/>
                        <a:pt x="18054" y="9308"/>
                        <a:pt x="18139" y="9308"/>
                      </a:cubicBezTo>
                      <a:cubicBezTo>
                        <a:pt x="18143" y="9308"/>
                        <a:pt x="18147" y="9308"/>
                        <a:pt x="18151" y="9308"/>
                      </a:cubicBezTo>
                      <a:cubicBezTo>
                        <a:pt x="18713" y="9308"/>
                        <a:pt x="19169" y="8861"/>
                        <a:pt x="19195" y="8304"/>
                      </a:cubicBezTo>
                      <a:cubicBezTo>
                        <a:pt x="19215" y="7744"/>
                        <a:pt x="18791" y="7255"/>
                        <a:pt x="18230" y="7209"/>
                      </a:cubicBezTo>
                      <a:lnTo>
                        <a:pt x="18230" y="7196"/>
                      </a:lnTo>
                      <a:cubicBezTo>
                        <a:pt x="18230" y="3220"/>
                        <a:pt x="15011" y="1"/>
                        <a:pt x="1102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507" name="Google Shape;10507;p64"/>
                <p:cNvGrpSpPr/>
                <p:nvPr/>
              </p:nvGrpSpPr>
              <p:grpSpPr>
                <a:xfrm>
                  <a:off x="6812697" y="1636703"/>
                  <a:ext cx="515453" cy="1170626"/>
                  <a:chOff x="6812697" y="1636703"/>
                  <a:chExt cx="515453" cy="1170626"/>
                </a:xfrm>
              </p:grpSpPr>
              <p:sp>
                <p:nvSpPr>
                  <p:cNvPr id="10508" name="Google Shape;10508;p64"/>
                  <p:cNvSpPr/>
                  <p:nvPr/>
                </p:nvSpPr>
                <p:spPr>
                  <a:xfrm>
                    <a:off x="6985920" y="2372566"/>
                    <a:ext cx="24692" cy="111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" h="4407" extrusionOk="0">
                        <a:moveTo>
                          <a:pt x="0" y="1"/>
                        </a:moveTo>
                        <a:lnTo>
                          <a:pt x="0" y="4407"/>
                        </a:lnTo>
                        <a:lnTo>
                          <a:pt x="978" y="4407"/>
                        </a:lnTo>
                        <a:lnTo>
                          <a:pt x="978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09" name="Google Shape;10509;p64"/>
                  <p:cNvSpPr/>
                  <p:nvPr/>
                </p:nvSpPr>
                <p:spPr>
                  <a:xfrm>
                    <a:off x="6963525" y="2349212"/>
                    <a:ext cx="41658" cy="35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0" h="1421" extrusionOk="0">
                        <a:moveTo>
                          <a:pt x="946" y="0"/>
                        </a:moveTo>
                        <a:cubicBezTo>
                          <a:pt x="314" y="0"/>
                          <a:pt x="1" y="763"/>
                          <a:pt x="444" y="1213"/>
                        </a:cubicBezTo>
                        <a:cubicBezTo>
                          <a:pt x="587" y="1356"/>
                          <a:pt x="764" y="1420"/>
                          <a:pt x="937" y="1420"/>
                        </a:cubicBezTo>
                        <a:cubicBezTo>
                          <a:pt x="1301" y="1420"/>
                          <a:pt x="1650" y="1139"/>
                          <a:pt x="1650" y="711"/>
                        </a:cubicBezTo>
                        <a:cubicBezTo>
                          <a:pt x="1650" y="320"/>
                          <a:pt x="133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10" name="Google Shape;10510;p64"/>
                  <p:cNvSpPr/>
                  <p:nvPr/>
                </p:nvSpPr>
                <p:spPr>
                  <a:xfrm>
                    <a:off x="6988218" y="2349212"/>
                    <a:ext cx="41658" cy="35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0" h="1421" extrusionOk="0">
                        <a:moveTo>
                          <a:pt x="946" y="0"/>
                        </a:moveTo>
                        <a:cubicBezTo>
                          <a:pt x="313" y="0"/>
                          <a:pt x="0" y="763"/>
                          <a:pt x="444" y="1213"/>
                        </a:cubicBezTo>
                        <a:cubicBezTo>
                          <a:pt x="589" y="1356"/>
                          <a:pt x="766" y="1420"/>
                          <a:pt x="940" y="1420"/>
                        </a:cubicBezTo>
                        <a:cubicBezTo>
                          <a:pt x="1303" y="1420"/>
                          <a:pt x="1649" y="1139"/>
                          <a:pt x="1649" y="711"/>
                        </a:cubicBezTo>
                        <a:cubicBezTo>
                          <a:pt x="1649" y="320"/>
                          <a:pt x="133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11" name="Google Shape;10511;p64"/>
                  <p:cNvSpPr/>
                  <p:nvPr/>
                </p:nvSpPr>
                <p:spPr>
                  <a:xfrm>
                    <a:off x="6963525" y="2464720"/>
                    <a:ext cx="41658" cy="3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0" h="1414" extrusionOk="0">
                        <a:moveTo>
                          <a:pt x="946" y="1"/>
                        </a:moveTo>
                        <a:cubicBezTo>
                          <a:pt x="314" y="1"/>
                          <a:pt x="1" y="757"/>
                          <a:pt x="444" y="1206"/>
                        </a:cubicBezTo>
                        <a:cubicBezTo>
                          <a:pt x="587" y="1350"/>
                          <a:pt x="764" y="1414"/>
                          <a:pt x="937" y="1414"/>
                        </a:cubicBezTo>
                        <a:cubicBezTo>
                          <a:pt x="1301" y="1414"/>
                          <a:pt x="1650" y="1132"/>
                          <a:pt x="1650" y="705"/>
                        </a:cubicBezTo>
                        <a:cubicBezTo>
                          <a:pt x="1650" y="314"/>
                          <a:pt x="1337" y="1"/>
                          <a:pt x="94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12" name="Google Shape;10512;p64"/>
                  <p:cNvSpPr/>
                  <p:nvPr/>
                </p:nvSpPr>
                <p:spPr>
                  <a:xfrm>
                    <a:off x="6988218" y="2464720"/>
                    <a:ext cx="41658" cy="3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0" h="1414" extrusionOk="0">
                        <a:moveTo>
                          <a:pt x="946" y="1"/>
                        </a:moveTo>
                        <a:cubicBezTo>
                          <a:pt x="313" y="1"/>
                          <a:pt x="0" y="757"/>
                          <a:pt x="444" y="1206"/>
                        </a:cubicBezTo>
                        <a:cubicBezTo>
                          <a:pt x="589" y="1350"/>
                          <a:pt x="766" y="1414"/>
                          <a:pt x="940" y="1414"/>
                        </a:cubicBezTo>
                        <a:cubicBezTo>
                          <a:pt x="1303" y="1414"/>
                          <a:pt x="1649" y="1132"/>
                          <a:pt x="1649" y="705"/>
                        </a:cubicBezTo>
                        <a:cubicBezTo>
                          <a:pt x="1649" y="314"/>
                          <a:pt x="1337" y="1"/>
                          <a:pt x="94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13" name="Google Shape;10513;p64"/>
                  <p:cNvSpPr/>
                  <p:nvPr/>
                </p:nvSpPr>
                <p:spPr>
                  <a:xfrm>
                    <a:off x="7001876" y="2594214"/>
                    <a:ext cx="30625" cy="10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3" h="4140" extrusionOk="0">
                        <a:moveTo>
                          <a:pt x="815" y="1"/>
                        </a:moveTo>
                        <a:lnTo>
                          <a:pt x="0" y="79"/>
                        </a:lnTo>
                        <a:lnTo>
                          <a:pt x="398" y="4140"/>
                        </a:lnTo>
                        <a:lnTo>
                          <a:pt x="1213" y="4061"/>
                        </a:lnTo>
                        <a:lnTo>
                          <a:pt x="815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14" name="Google Shape;10514;p64"/>
                  <p:cNvSpPr/>
                  <p:nvPr/>
                </p:nvSpPr>
                <p:spPr>
                  <a:xfrm>
                    <a:off x="6979987" y="2577349"/>
                    <a:ext cx="38124" cy="31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0" h="1265" extrusionOk="0">
                        <a:moveTo>
                          <a:pt x="848" y="0"/>
                        </a:moveTo>
                        <a:cubicBezTo>
                          <a:pt x="824" y="0"/>
                          <a:pt x="800" y="2"/>
                          <a:pt x="776" y="4"/>
                        </a:cubicBezTo>
                        <a:cubicBezTo>
                          <a:pt x="216" y="56"/>
                          <a:pt x="1" y="760"/>
                          <a:pt x="437" y="1119"/>
                        </a:cubicBezTo>
                        <a:cubicBezTo>
                          <a:pt x="559" y="1220"/>
                          <a:pt x="698" y="1265"/>
                          <a:pt x="835" y="1265"/>
                        </a:cubicBezTo>
                        <a:cubicBezTo>
                          <a:pt x="1182" y="1265"/>
                          <a:pt x="1509" y="973"/>
                          <a:pt x="1467" y="571"/>
                        </a:cubicBezTo>
                        <a:cubicBezTo>
                          <a:pt x="1437" y="243"/>
                          <a:pt x="1169" y="0"/>
                          <a:pt x="8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15" name="Google Shape;10515;p64"/>
                  <p:cNvSpPr/>
                  <p:nvPr/>
                </p:nvSpPr>
                <p:spPr>
                  <a:xfrm>
                    <a:off x="7002028" y="2575077"/>
                    <a:ext cx="38124" cy="32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0" h="1271" extrusionOk="0">
                        <a:moveTo>
                          <a:pt x="837" y="0"/>
                        </a:moveTo>
                        <a:cubicBezTo>
                          <a:pt x="817" y="0"/>
                          <a:pt x="797" y="1"/>
                          <a:pt x="777" y="3"/>
                        </a:cubicBezTo>
                        <a:cubicBezTo>
                          <a:pt x="216" y="62"/>
                          <a:pt x="1" y="766"/>
                          <a:pt x="438" y="1124"/>
                        </a:cubicBezTo>
                        <a:cubicBezTo>
                          <a:pt x="559" y="1225"/>
                          <a:pt x="699" y="1270"/>
                          <a:pt x="835" y="1270"/>
                        </a:cubicBezTo>
                        <a:cubicBezTo>
                          <a:pt x="1182" y="1270"/>
                          <a:pt x="1510" y="979"/>
                          <a:pt x="1467" y="576"/>
                        </a:cubicBezTo>
                        <a:cubicBezTo>
                          <a:pt x="1437" y="245"/>
                          <a:pt x="1163" y="0"/>
                          <a:pt x="83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16" name="Google Shape;10516;p64"/>
                  <p:cNvSpPr/>
                  <p:nvPr/>
                </p:nvSpPr>
                <p:spPr>
                  <a:xfrm>
                    <a:off x="6989859" y="2680182"/>
                    <a:ext cx="38174" cy="31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2" h="1266" extrusionOk="0">
                        <a:moveTo>
                          <a:pt x="852" y="1"/>
                        </a:moveTo>
                        <a:cubicBezTo>
                          <a:pt x="829" y="1"/>
                          <a:pt x="806" y="2"/>
                          <a:pt x="783" y="5"/>
                        </a:cubicBezTo>
                        <a:cubicBezTo>
                          <a:pt x="222" y="57"/>
                          <a:pt x="1" y="761"/>
                          <a:pt x="437" y="1119"/>
                        </a:cubicBezTo>
                        <a:cubicBezTo>
                          <a:pt x="561" y="1220"/>
                          <a:pt x="701" y="1265"/>
                          <a:pt x="838" y="1265"/>
                        </a:cubicBezTo>
                        <a:cubicBezTo>
                          <a:pt x="1186" y="1265"/>
                          <a:pt x="1511" y="974"/>
                          <a:pt x="1474" y="572"/>
                        </a:cubicBezTo>
                        <a:cubicBezTo>
                          <a:pt x="1443" y="249"/>
                          <a:pt x="1169" y="1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17" name="Google Shape;10517;p64"/>
                  <p:cNvSpPr/>
                  <p:nvPr/>
                </p:nvSpPr>
                <p:spPr>
                  <a:xfrm>
                    <a:off x="7012076" y="2678086"/>
                    <a:ext cx="37997" cy="32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5" h="1271" extrusionOk="0">
                        <a:moveTo>
                          <a:pt x="836" y="0"/>
                        </a:moveTo>
                        <a:cubicBezTo>
                          <a:pt x="816" y="0"/>
                          <a:pt x="796" y="1"/>
                          <a:pt x="776" y="3"/>
                        </a:cubicBezTo>
                        <a:cubicBezTo>
                          <a:pt x="216" y="55"/>
                          <a:pt x="1" y="765"/>
                          <a:pt x="431" y="1124"/>
                        </a:cubicBezTo>
                        <a:cubicBezTo>
                          <a:pt x="554" y="1225"/>
                          <a:pt x="694" y="1270"/>
                          <a:pt x="831" y="1270"/>
                        </a:cubicBezTo>
                        <a:cubicBezTo>
                          <a:pt x="1179" y="1270"/>
                          <a:pt x="1504" y="979"/>
                          <a:pt x="1467" y="576"/>
                        </a:cubicBezTo>
                        <a:cubicBezTo>
                          <a:pt x="1436" y="245"/>
                          <a:pt x="1157" y="0"/>
                          <a:pt x="83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18" name="Google Shape;10518;p64"/>
                  <p:cNvSpPr/>
                  <p:nvPr/>
                </p:nvSpPr>
                <p:spPr>
                  <a:xfrm>
                    <a:off x="6850316" y="2178085"/>
                    <a:ext cx="55974" cy="109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7" h="4328" extrusionOk="0">
                        <a:moveTo>
                          <a:pt x="1317" y="0"/>
                        </a:moveTo>
                        <a:lnTo>
                          <a:pt x="1" y="4035"/>
                        </a:lnTo>
                        <a:lnTo>
                          <a:pt x="894" y="4328"/>
                        </a:lnTo>
                        <a:lnTo>
                          <a:pt x="2217" y="287"/>
                        </a:lnTo>
                        <a:lnTo>
                          <a:pt x="13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19" name="Google Shape;10519;p64"/>
                  <p:cNvSpPr/>
                  <p:nvPr/>
                </p:nvSpPr>
                <p:spPr>
                  <a:xfrm>
                    <a:off x="6864858" y="2156120"/>
                    <a:ext cx="40775" cy="34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365" extrusionOk="0">
                        <a:moveTo>
                          <a:pt x="841" y="0"/>
                        </a:moveTo>
                        <a:cubicBezTo>
                          <a:pt x="361" y="0"/>
                          <a:pt x="1" y="516"/>
                          <a:pt x="239" y="987"/>
                        </a:cubicBezTo>
                        <a:cubicBezTo>
                          <a:pt x="367" y="1242"/>
                          <a:pt x="607" y="1364"/>
                          <a:pt x="847" y="1364"/>
                        </a:cubicBezTo>
                        <a:cubicBezTo>
                          <a:pt x="1122" y="1364"/>
                          <a:pt x="1396" y="1203"/>
                          <a:pt x="1497" y="896"/>
                        </a:cubicBezTo>
                        <a:cubicBezTo>
                          <a:pt x="1615" y="538"/>
                          <a:pt x="1419" y="147"/>
                          <a:pt x="1061" y="36"/>
                        </a:cubicBezTo>
                        <a:cubicBezTo>
                          <a:pt x="986" y="12"/>
                          <a:pt x="912" y="0"/>
                          <a:pt x="8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20" name="Google Shape;10520;p64"/>
                  <p:cNvSpPr/>
                  <p:nvPr/>
                </p:nvSpPr>
                <p:spPr>
                  <a:xfrm>
                    <a:off x="6887581" y="2163517"/>
                    <a:ext cx="40775" cy="34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365" extrusionOk="0">
                        <a:moveTo>
                          <a:pt x="841" y="1"/>
                        </a:moveTo>
                        <a:cubicBezTo>
                          <a:pt x="361" y="1"/>
                          <a:pt x="0" y="516"/>
                          <a:pt x="239" y="988"/>
                        </a:cubicBezTo>
                        <a:cubicBezTo>
                          <a:pt x="366" y="1242"/>
                          <a:pt x="606" y="1365"/>
                          <a:pt x="846" y="1365"/>
                        </a:cubicBezTo>
                        <a:cubicBezTo>
                          <a:pt x="1121" y="1365"/>
                          <a:pt x="1396" y="1203"/>
                          <a:pt x="1497" y="897"/>
                        </a:cubicBezTo>
                        <a:cubicBezTo>
                          <a:pt x="1614" y="538"/>
                          <a:pt x="1419" y="154"/>
                          <a:pt x="1060" y="36"/>
                        </a:cubicBezTo>
                        <a:cubicBezTo>
                          <a:pt x="985" y="12"/>
                          <a:pt x="912" y="1"/>
                          <a:pt x="84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21" name="Google Shape;10521;p64"/>
                  <p:cNvSpPr/>
                  <p:nvPr/>
                </p:nvSpPr>
                <p:spPr>
                  <a:xfrm>
                    <a:off x="6830471" y="2261755"/>
                    <a:ext cx="40775" cy="34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368" extrusionOk="0">
                        <a:moveTo>
                          <a:pt x="839" y="1"/>
                        </a:moveTo>
                        <a:cubicBezTo>
                          <a:pt x="362" y="1"/>
                          <a:pt x="0" y="522"/>
                          <a:pt x="239" y="994"/>
                        </a:cubicBezTo>
                        <a:cubicBezTo>
                          <a:pt x="367" y="1246"/>
                          <a:pt x="605" y="1368"/>
                          <a:pt x="843" y="1368"/>
                        </a:cubicBezTo>
                        <a:cubicBezTo>
                          <a:pt x="1117" y="1368"/>
                          <a:pt x="1390" y="1207"/>
                          <a:pt x="1491" y="896"/>
                        </a:cubicBezTo>
                        <a:cubicBezTo>
                          <a:pt x="1614" y="538"/>
                          <a:pt x="1412" y="153"/>
                          <a:pt x="1054" y="36"/>
                        </a:cubicBezTo>
                        <a:cubicBezTo>
                          <a:pt x="981" y="12"/>
                          <a:pt x="908" y="1"/>
                          <a:pt x="83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22" name="Google Shape;10522;p64"/>
                  <p:cNvSpPr/>
                  <p:nvPr/>
                </p:nvSpPr>
                <p:spPr>
                  <a:xfrm>
                    <a:off x="6853017" y="2269178"/>
                    <a:ext cx="40775" cy="34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368" extrusionOk="0">
                        <a:moveTo>
                          <a:pt x="843" y="0"/>
                        </a:moveTo>
                        <a:cubicBezTo>
                          <a:pt x="362" y="0"/>
                          <a:pt x="0" y="522"/>
                          <a:pt x="239" y="994"/>
                        </a:cubicBezTo>
                        <a:cubicBezTo>
                          <a:pt x="367" y="1245"/>
                          <a:pt x="607" y="1367"/>
                          <a:pt x="846" y="1367"/>
                        </a:cubicBezTo>
                        <a:cubicBezTo>
                          <a:pt x="1122" y="1367"/>
                          <a:pt x="1396" y="1206"/>
                          <a:pt x="1497" y="896"/>
                        </a:cubicBezTo>
                        <a:cubicBezTo>
                          <a:pt x="1614" y="537"/>
                          <a:pt x="1419" y="153"/>
                          <a:pt x="1060" y="35"/>
                        </a:cubicBezTo>
                        <a:cubicBezTo>
                          <a:pt x="986" y="11"/>
                          <a:pt x="913" y="0"/>
                          <a:pt x="84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23" name="Google Shape;10523;p64"/>
                  <p:cNvSpPr/>
                  <p:nvPr/>
                </p:nvSpPr>
                <p:spPr>
                  <a:xfrm>
                    <a:off x="6907905" y="2021424"/>
                    <a:ext cx="55974" cy="109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7" h="4335" extrusionOk="0">
                        <a:moveTo>
                          <a:pt x="1324" y="0"/>
                        </a:moveTo>
                        <a:lnTo>
                          <a:pt x="1" y="4041"/>
                        </a:lnTo>
                        <a:lnTo>
                          <a:pt x="900" y="4335"/>
                        </a:lnTo>
                        <a:lnTo>
                          <a:pt x="2217" y="294"/>
                        </a:lnTo>
                        <a:lnTo>
                          <a:pt x="132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24" name="Google Shape;10524;p64"/>
                  <p:cNvSpPr/>
                  <p:nvPr/>
                </p:nvSpPr>
                <p:spPr>
                  <a:xfrm>
                    <a:off x="6922625" y="1999459"/>
                    <a:ext cx="40775" cy="34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362" extrusionOk="0">
                        <a:moveTo>
                          <a:pt x="841" y="1"/>
                        </a:moveTo>
                        <a:cubicBezTo>
                          <a:pt x="361" y="1"/>
                          <a:pt x="1" y="516"/>
                          <a:pt x="239" y="988"/>
                        </a:cubicBezTo>
                        <a:cubicBezTo>
                          <a:pt x="367" y="1240"/>
                          <a:pt x="608" y="1362"/>
                          <a:pt x="848" y="1362"/>
                        </a:cubicBezTo>
                        <a:cubicBezTo>
                          <a:pt x="1123" y="1362"/>
                          <a:pt x="1396" y="1203"/>
                          <a:pt x="1497" y="897"/>
                        </a:cubicBezTo>
                        <a:cubicBezTo>
                          <a:pt x="1614" y="538"/>
                          <a:pt x="1419" y="147"/>
                          <a:pt x="1060" y="36"/>
                        </a:cubicBezTo>
                        <a:cubicBezTo>
                          <a:pt x="986" y="12"/>
                          <a:pt x="912" y="1"/>
                          <a:pt x="84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25" name="Google Shape;10525;p64"/>
                  <p:cNvSpPr/>
                  <p:nvPr/>
                </p:nvSpPr>
                <p:spPr>
                  <a:xfrm>
                    <a:off x="6945196" y="2006882"/>
                    <a:ext cx="40749" cy="34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4" h="1365" extrusionOk="0">
                        <a:moveTo>
                          <a:pt x="844" y="0"/>
                        </a:moveTo>
                        <a:cubicBezTo>
                          <a:pt x="366" y="0"/>
                          <a:pt x="0" y="522"/>
                          <a:pt x="245" y="994"/>
                        </a:cubicBezTo>
                        <a:cubicBezTo>
                          <a:pt x="371" y="1244"/>
                          <a:pt x="609" y="1365"/>
                          <a:pt x="846" y="1365"/>
                        </a:cubicBezTo>
                        <a:cubicBezTo>
                          <a:pt x="1121" y="1365"/>
                          <a:pt x="1395" y="1204"/>
                          <a:pt x="1496" y="896"/>
                        </a:cubicBezTo>
                        <a:cubicBezTo>
                          <a:pt x="1613" y="537"/>
                          <a:pt x="1418" y="153"/>
                          <a:pt x="1059" y="36"/>
                        </a:cubicBezTo>
                        <a:cubicBezTo>
                          <a:pt x="986" y="11"/>
                          <a:pt x="914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26" name="Google Shape;10526;p64"/>
                  <p:cNvSpPr/>
                  <p:nvPr/>
                </p:nvSpPr>
                <p:spPr>
                  <a:xfrm>
                    <a:off x="6888061" y="2105271"/>
                    <a:ext cx="40775" cy="344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366" extrusionOk="0">
                        <a:moveTo>
                          <a:pt x="842" y="0"/>
                        </a:moveTo>
                        <a:cubicBezTo>
                          <a:pt x="361" y="0"/>
                          <a:pt x="1" y="517"/>
                          <a:pt x="239" y="994"/>
                        </a:cubicBezTo>
                        <a:cubicBezTo>
                          <a:pt x="366" y="1245"/>
                          <a:pt x="605" y="1365"/>
                          <a:pt x="844" y="1365"/>
                        </a:cubicBezTo>
                        <a:cubicBezTo>
                          <a:pt x="1120" y="1365"/>
                          <a:pt x="1396" y="1204"/>
                          <a:pt x="1497" y="896"/>
                        </a:cubicBezTo>
                        <a:cubicBezTo>
                          <a:pt x="1615" y="538"/>
                          <a:pt x="1419" y="153"/>
                          <a:pt x="1061" y="36"/>
                        </a:cubicBezTo>
                        <a:cubicBezTo>
                          <a:pt x="986" y="12"/>
                          <a:pt x="912" y="0"/>
                          <a:pt x="84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27" name="Google Shape;10527;p64"/>
                  <p:cNvSpPr/>
                  <p:nvPr/>
                </p:nvSpPr>
                <p:spPr>
                  <a:xfrm>
                    <a:off x="6910783" y="2112517"/>
                    <a:ext cx="40775" cy="34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368" extrusionOk="0">
                        <a:moveTo>
                          <a:pt x="843" y="0"/>
                        </a:moveTo>
                        <a:cubicBezTo>
                          <a:pt x="361" y="0"/>
                          <a:pt x="0" y="522"/>
                          <a:pt x="239" y="994"/>
                        </a:cubicBezTo>
                        <a:cubicBezTo>
                          <a:pt x="366" y="1246"/>
                          <a:pt x="606" y="1367"/>
                          <a:pt x="846" y="1367"/>
                        </a:cubicBezTo>
                        <a:cubicBezTo>
                          <a:pt x="1121" y="1367"/>
                          <a:pt x="1396" y="1206"/>
                          <a:pt x="1497" y="896"/>
                        </a:cubicBezTo>
                        <a:cubicBezTo>
                          <a:pt x="1614" y="538"/>
                          <a:pt x="1419" y="153"/>
                          <a:pt x="1060" y="36"/>
                        </a:cubicBezTo>
                        <a:cubicBezTo>
                          <a:pt x="986" y="12"/>
                          <a:pt x="913" y="0"/>
                          <a:pt x="84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28" name="Google Shape;10528;p64"/>
                  <p:cNvSpPr/>
                  <p:nvPr/>
                </p:nvSpPr>
                <p:spPr>
                  <a:xfrm>
                    <a:off x="6957113" y="1968758"/>
                    <a:ext cx="226622" cy="24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6" h="979" extrusionOk="0">
                        <a:moveTo>
                          <a:pt x="450" y="1"/>
                        </a:moveTo>
                        <a:cubicBezTo>
                          <a:pt x="203" y="1"/>
                          <a:pt x="1" y="196"/>
                          <a:pt x="1" y="451"/>
                        </a:cubicBezTo>
                        <a:lnTo>
                          <a:pt x="1" y="529"/>
                        </a:lnTo>
                        <a:cubicBezTo>
                          <a:pt x="1" y="776"/>
                          <a:pt x="203" y="979"/>
                          <a:pt x="450" y="979"/>
                        </a:cubicBezTo>
                        <a:lnTo>
                          <a:pt x="8532" y="979"/>
                        </a:lnTo>
                        <a:cubicBezTo>
                          <a:pt x="8780" y="979"/>
                          <a:pt x="8975" y="776"/>
                          <a:pt x="8975" y="529"/>
                        </a:cubicBezTo>
                        <a:lnTo>
                          <a:pt x="8975" y="451"/>
                        </a:lnTo>
                        <a:cubicBezTo>
                          <a:pt x="8975" y="196"/>
                          <a:pt x="8780" y="1"/>
                          <a:pt x="853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29" name="Google Shape;10529;p64"/>
                  <p:cNvSpPr/>
                  <p:nvPr/>
                </p:nvSpPr>
                <p:spPr>
                  <a:xfrm>
                    <a:off x="7039546" y="1927453"/>
                    <a:ext cx="61907" cy="24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2" h="979" extrusionOk="0">
                        <a:moveTo>
                          <a:pt x="451" y="1"/>
                        </a:moveTo>
                        <a:cubicBezTo>
                          <a:pt x="203" y="1"/>
                          <a:pt x="1" y="203"/>
                          <a:pt x="1" y="451"/>
                        </a:cubicBezTo>
                        <a:lnTo>
                          <a:pt x="1" y="535"/>
                        </a:lnTo>
                        <a:cubicBezTo>
                          <a:pt x="1" y="783"/>
                          <a:pt x="203" y="979"/>
                          <a:pt x="451" y="979"/>
                        </a:cubicBezTo>
                        <a:lnTo>
                          <a:pt x="2002" y="979"/>
                        </a:lnTo>
                        <a:cubicBezTo>
                          <a:pt x="2250" y="979"/>
                          <a:pt x="2452" y="783"/>
                          <a:pt x="2452" y="535"/>
                        </a:cubicBezTo>
                        <a:lnTo>
                          <a:pt x="2452" y="451"/>
                        </a:lnTo>
                        <a:cubicBezTo>
                          <a:pt x="2452" y="203"/>
                          <a:pt x="2250" y="1"/>
                          <a:pt x="200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30" name="Google Shape;10530;p64"/>
                  <p:cNvSpPr/>
                  <p:nvPr/>
                </p:nvSpPr>
                <p:spPr>
                  <a:xfrm>
                    <a:off x="7039546" y="2257236"/>
                    <a:ext cx="61907" cy="24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2" h="978" extrusionOk="0">
                        <a:moveTo>
                          <a:pt x="451" y="0"/>
                        </a:moveTo>
                        <a:cubicBezTo>
                          <a:pt x="203" y="0"/>
                          <a:pt x="1" y="202"/>
                          <a:pt x="1" y="450"/>
                        </a:cubicBezTo>
                        <a:lnTo>
                          <a:pt x="1" y="528"/>
                        </a:lnTo>
                        <a:cubicBezTo>
                          <a:pt x="1" y="782"/>
                          <a:pt x="203" y="978"/>
                          <a:pt x="451" y="978"/>
                        </a:cubicBezTo>
                        <a:lnTo>
                          <a:pt x="2002" y="978"/>
                        </a:lnTo>
                        <a:cubicBezTo>
                          <a:pt x="2250" y="978"/>
                          <a:pt x="2452" y="782"/>
                          <a:pt x="2452" y="528"/>
                        </a:cubicBezTo>
                        <a:lnTo>
                          <a:pt x="2452" y="450"/>
                        </a:lnTo>
                        <a:cubicBezTo>
                          <a:pt x="2452" y="202"/>
                          <a:pt x="2250" y="0"/>
                          <a:pt x="200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31" name="Google Shape;10531;p64"/>
                  <p:cNvSpPr/>
                  <p:nvPr/>
                </p:nvSpPr>
                <p:spPr>
                  <a:xfrm>
                    <a:off x="7039546" y="2216082"/>
                    <a:ext cx="61907" cy="24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2" h="979" extrusionOk="0">
                        <a:moveTo>
                          <a:pt x="451" y="1"/>
                        </a:moveTo>
                        <a:cubicBezTo>
                          <a:pt x="203" y="1"/>
                          <a:pt x="1" y="196"/>
                          <a:pt x="1" y="444"/>
                        </a:cubicBezTo>
                        <a:lnTo>
                          <a:pt x="1" y="529"/>
                        </a:lnTo>
                        <a:cubicBezTo>
                          <a:pt x="1" y="776"/>
                          <a:pt x="203" y="978"/>
                          <a:pt x="451" y="978"/>
                        </a:cubicBezTo>
                        <a:lnTo>
                          <a:pt x="2002" y="978"/>
                        </a:lnTo>
                        <a:cubicBezTo>
                          <a:pt x="2250" y="978"/>
                          <a:pt x="2452" y="776"/>
                          <a:pt x="2452" y="529"/>
                        </a:cubicBezTo>
                        <a:lnTo>
                          <a:pt x="2452" y="444"/>
                        </a:lnTo>
                        <a:cubicBezTo>
                          <a:pt x="2452" y="196"/>
                          <a:pt x="2250" y="1"/>
                          <a:pt x="200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32" name="Google Shape;10532;p64"/>
                  <p:cNvSpPr/>
                  <p:nvPr/>
                </p:nvSpPr>
                <p:spPr>
                  <a:xfrm>
                    <a:off x="7039546" y="2178893"/>
                    <a:ext cx="61907" cy="24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2" h="979" extrusionOk="0">
                        <a:moveTo>
                          <a:pt x="451" y="1"/>
                        </a:moveTo>
                        <a:cubicBezTo>
                          <a:pt x="203" y="1"/>
                          <a:pt x="1" y="203"/>
                          <a:pt x="1" y="450"/>
                        </a:cubicBezTo>
                        <a:lnTo>
                          <a:pt x="1" y="535"/>
                        </a:lnTo>
                        <a:cubicBezTo>
                          <a:pt x="1" y="783"/>
                          <a:pt x="203" y="978"/>
                          <a:pt x="451" y="978"/>
                        </a:cubicBezTo>
                        <a:lnTo>
                          <a:pt x="2002" y="978"/>
                        </a:lnTo>
                        <a:cubicBezTo>
                          <a:pt x="2250" y="978"/>
                          <a:pt x="2452" y="783"/>
                          <a:pt x="2452" y="535"/>
                        </a:cubicBezTo>
                        <a:lnTo>
                          <a:pt x="2452" y="450"/>
                        </a:lnTo>
                        <a:cubicBezTo>
                          <a:pt x="2452" y="203"/>
                          <a:pt x="2250" y="1"/>
                          <a:pt x="200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33" name="Google Shape;10533;p64"/>
                  <p:cNvSpPr/>
                  <p:nvPr/>
                </p:nvSpPr>
                <p:spPr>
                  <a:xfrm>
                    <a:off x="7051892" y="1972873"/>
                    <a:ext cx="32948" cy="185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5" h="7347" extrusionOk="0">
                        <a:moveTo>
                          <a:pt x="653" y="1"/>
                        </a:moveTo>
                        <a:cubicBezTo>
                          <a:pt x="294" y="1"/>
                          <a:pt x="1" y="294"/>
                          <a:pt x="1" y="653"/>
                        </a:cubicBezTo>
                        <a:lnTo>
                          <a:pt x="1" y="6694"/>
                        </a:lnTo>
                        <a:cubicBezTo>
                          <a:pt x="1" y="7053"/>
                          <a:pt x="294" y="7346"/>
                          <a:pt x="653" y="7346"/>
                        </a:cubicBezTo>
                        <a:cubicBezTo>
                          <a:pt x="1011" y="7346"/>
                          <a:pt x="1304" y="7053"/>
                          <a:pt x="1304" y="6694"/>
                        </a:cubicBezTo>
                        <a:lnTo>
                          <a:pt x="1304" y="653"/>
                        </a:lnTo>
                        <a:cubicBezTo>
                          <a:pt x="1304" y="294"/>
                          <a:pt x="1011" y="1"/>
                          <a:pt x="65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34" name="Google Shape;10534;p64"/>
                  <p:cNvSpPr/>
                  <p:nvPr/>
                </p:nvSpPr>
                <p:spPr>
                  <a:xfrm>
                    <a:off x="7058810" y="2022661"/>
                    <a:ext cx="95461" cy="38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81" h="1510" extrusionOk="0">
                        <a:moveTo>
                          <a:pt x="636" y="1"/>
                        </a:moveTo>
                        <a:cubicBezTo>
                          <a:pt x="417" y="1"/>
                          <a:pt x="213" y="131"/>
                          <a:pt x="124" y="343"/>
                        </a:cubicBezTo>
                        <a:cubicBezTo>
                          <a:pt x="1" y="623"/>
                          <a:pt x="124" y="949"/>
                          <a:pt x="398" y="1072"/>
                        </a:cubicBezTo>
                        <a:cubicBezTo>
                          <a:pt x="913" y="1294"/>
                          <a:pt x="1591" y="1509"/>
                          <a:pt x="2308" y="1509"/>
                        </a:cubicBezTo>
                        <a:cubicBezTo>
                          <a:pt x="2660" y="1509"/>
                          <a:pt x="3012" y="1451"/>
                          <a:pt x="3351" y="1340"/>
                        </a:cubicBezTo>
                        <a:cubicBezTo>
                          <a:pt x="3637" y="1229"/>
                          <a:pt x="3781" y="910"/>
                          <a:pt x="3683" y="623"/>
                        </a:cubicBezTo>
                        <a:cubicBezTo>
                          <a:pt x="3599" y="391"/>
                          <a:pt x="3379" y="245"/>
                          <a:pt x="3143" y="245"/>
                        </a:cubicBezTo>
                        <a:cubicBezTo>
                          <a:pt x="3087" y="245"/>
                          <a:pt x="3029" y="253"/>
                          <a:pt x="2973" y="271"/>
                        </a:cubicBezTo>
                        <a:cubicBezTo>
                          <a:pt x="2755" y="350"/>
                          <a:pt x="2527" y="382"/>
                          <a:pt x="2298" y="382"/>
                        </a:cubicBezTo>
                        <a:cubicBezTo>
                          <a:pt x="1771" y="382"/>
                          <a:pt x="1243" y="211"/>
                          <a:pt x="848" y="43"/>
                        </a:cubicBezTo>
                        <a:cubicBezTo>
                          <a:pt x="778" y="14"/>
                          <a:pt x="706" y="1"/>
                          <a:pt x="63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35" name="Google Shape;10535;p64"/>
                  <p:cNvSpPr/>
                  <p:nvPr/>
                </p:nvSpPr>
                <p:spPr>
                  <a:xfrm>
                    <a:off x="7050427" y="2076135"/>
                    <a:ext cx="108135" cy="37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3" h="1503" extrusionOk="0">
                        <a:moveTo>
                          <a:pt x="642" y="1"/>
                        </a:moveTo>
                        <a:cubicBezTo>
                          <a:pt x="423" y="1"/>
                          <a:pt x="218" y="131"/>
                          <a:pt x="124" y="343"/>
                        </a:cubicBezTo>
                        <a:cubicBezTo>
                          <a:pt x="0" y="623"/>
                          <a:pt x="130" y="955"/>
                          <a:pt x="411" y="1079"/>
                        </a:cubicBezTo>
                        <a:cubicBezTo>
                          <a:pt x="997" y="1346"/>
                          <a:pt x="1636" y="1490"/>
                          <a:pt x="2281" y="1503"/>
                        </a:cubicBezTo>
                        <a:cubicBezTo>
                          <a:pt x="2848" y="1503"/>
                          <a:pt x="3409" y="1366"/>
                          <a:pt x="3904" y="1099"/>
                        </a:cubicBezTo>
                        <a:cubicBezTo>
                          <a:pt x="4178" y="949"/>
                          <a:pt x="4282" y="603"/>
                          <a:pt x="4132" y="330"/>
                        </a:cubicBezTo>
                        <a:cubicBezTo>
                          <a:pt x="4030" y="143"/>
                          <a:pt x="3839" y="38"/>
                          <a:pt x="3642" y="38"/>
                        </a:cubicBezTo>
                        <a:cubicBezTo>
                          <a:pt x="3550" y="38"/>
                          <a:pt x="3457" y="61"/>
                          <a:pt x="3370" y="108"/>
                        </a:cubicBezTo>
                        <a:cubicBezTo>
                          <a:pt x="3019" y="298"/>
                          <a:pt x="2650" y="370"/>
                          <a:pt x="2291" y="370"/>
                        </a:cubicBezTo>
                        <a:cubicBezTo>
                          <a:pt x="1762" y="370"/>
                          <a:pt x="1254" y="214"/>
                          <a:pt x="854" y="43"/>
                        </a:cubicBezTo>
                        <a:cubicBezTo>
                          <a:pt x="784" y="14"/>
                          <a:pt x="712" y="1"/>
                          <a:pt x="64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36" name="Google Shape;10536;p64"/>
                  <p:cNvSpPr/>
                  <p:nvPr/>
                </p:nvSpPr>
                <p:spPr>
                  <a:xfrm>
                    <a:off x="6988722" y="2022358"/>
                    <a:ext cx="90361" cy="379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" h="1502" extrusionOk="0">
                        <a:moveTo>
                          <a:pt x="2935" y="0"/>
                        </a:moveTo>
                        <a:cubicBezTo>
                          <a:pt x="2854" y="0"/>
                          <a:pt x="2771" y="18"/>
                          <a:pt x="2692" y="55"/>
                        </a:cubicBezTo>
                        <a:cubicBezTo>
                          <a:pt x="2323" y="212"/>
                          <a:pt x="1818" y="373"/>
                          <a:pt x="1276" y="373"/>
                        </a:cubicBezTo>
                        <a:cubicBezTo>
                          <a:pt x="1099" y="373"/>
                          <a:pt x="918" y="356"/>
                          <a:pt x="737" y="315"/>
                        </a:cubicBezTo>
                        <a:cubicBezTo>
                          <a:pt x="697" y="307"/>
                          <a:pt x="657" y="303"/>
                          <a:pt x="617" y="303"/>
                        </a:cubicBezTo>
                        <a:cubicBezTo>
                          <a:pt x="361" y="303"/>
                          <a:pt x="127" y="480"/>
                          <a:pt x="65" y="746"/>
                        </a:cubicBezTo>
                        <a:cubicBezTo>
                          <a:pt x="0" y="1052"/>
                          <a:pt x="189" y="1352"/>
                          <a:pt x="495" y="1417"/>
                        </a:cubicBezTo>
                        <a:cubicBezTo>
                          <a:pt x="750" y="1476"/>
                          <a:pt x="1004" y="1502"/>
                          <a:pt x="1264" y="1502"/>
                        </a:cubicBezTo>
                        <a:cubicBezTo>
                          <a:pt x="1910" y="1489"/>
                          <a:pt x="2548" y="1352"/>
                          <a:pt x="3142" y="1084"/>
                        </a:cubicBezTo>
                        <a:cubicBezTo>
                          <a:pt x="3435" y="974"/>
                          <a:pt x="3578" y="628"/>
                          <a:pt x="3454" y="341"/>
                        </a:cubicBezTo>
                        <a:cubicBezTo>
                          <a:pt x="3359" y="128"/>
                          <a:pt x="3153" y="0"/>
                          <a:pt x="293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37" name="Google Shape;10537;p64"/>
                  <p:cNvSpPr/>
                  <p:nvPr/>
                </p:nvSpPr>
                <p:spPr>
                  <a:xfrm>
                    <a:off x="7058305" y="2132892"/>
                    <a:ext cx="95966" cy="38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1" h="1511" extrusionOk="0">
                        <a:moveTo>
                          <a:pt x="650" y="0"/>
                        </a:moveTo>
                        <a:cubicBezTo>
                          <a:pt x="429" y="0"/>
                          <a:pt x="218" y="128"/>
                          <a:pt x="125" y="343"/>
                        </a:cubicBezTo>
                        <a:cubicBezTo>
                          <a:pt x="1" y="624"/>
                          <a:pt x="138" y="956"/>
                          <a:pt x="418" y="1080"/>
                        </a:cubicBezTo>
                        <a:cubicBezTo>
                          <a:pt x="933" y="1301"/>
                          <a:pt x="1611" y="1510"/>
                          <a:pt x="2321" y="1510"/>
                        </a:cubicBezTo>
                        <a:cubicBezTo>
                          <a:pt x="2339" y="1510"/>
                          <a:pt x="2357" y="1510"/>
                          <a:pt x="2375" y="1510"/>
                        </a:cubicBezTo>
                        <a:cubicBezTo>
                          <a:pt x="2715" y="1510"/>
                          <a:pt x="3049" y="1452"/>
                          <a:pt x="3371" y="1340"/>
                        </a:cubicBezTo>
                        <a:cubicBezTo>
                          <a:pt x="3657" y="1236"/>
                          <a:pt x="3801" y="917"/>
                          <a:pt x="3703" y="630"/>
                        </a:cubicBezTo>
                        <a:cubicBezTo>
                          <a:pt x="3620" y="396"/>
                          <a:pt x="3404" y="249"/>
                          <a:pt x="3171" y="249"/>
                        </a:cubicBezTo>
                        <a:cubicBezTo>
                          <a:pt x="3112" y="249"/>
                          <a:pt x="3052" y="258"/>
                          <a:pt x="2993" y="278"/>
                        </a:cubicBezTo>
                        <a:cubicBezTo>
                          <a:pt x="2776" y="355"/>
                          <a:pt x="2549" y="386"/>
                          <a:pt x="2321" y="386"/>
                        </a:cubicBezTo>
                        <a:cubicBezTo>
                          <a:pt x="1794" y="386"/>
                          <a:pt x="1264" y="216"/>
                          <a:pt x="868" y="43"/>
                        </a:cubicBezTo>
                        <a:cubicBezTo>
                          <a:pt x="797" y="14"/>
                          <a:pt x="723" y="0"/>
                          <a:pt x="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38" name="Google Shape;10538;p64"/>
                  <p:cNvSpPr/>
                  <p:nvPr/>
                </p:nvSpPr>
                <p:spPr>
                  <a:xfrm>
                    <a:off x="6988722" y="2132589"/>
                    <a:ext cx="90361" cy="38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" h="1509" extrusionOk="0">
                        <a:moveTo>
                          <a:pt x="2935" y="1"/>
                        </a:moveTo>
                        <a:cubicBezTo>
                          <a:pt x="2854" y="1"/>
                          <a:pt x="2771" y="18"/>
                          <a:pt x="2692" y="55"/>
                        </a:cubicBezTo>
                        <a:cubicBezTo>
                          <a:pt x="2321" y="214"/>
                          <a:pt x="1812" y="379"/>
                          <a:pt x="1267" y="379"/>
                        </a:cubicBezTo>
                        <a:cubicBezTo>
                          <a:pt x="1093" y="379"/>
                          <a:pt x="915" y="362"/>
                          <a:pt x="737" y="323"/>
                        </a:cubicBezTo>
                        <a:cubicBezTo>
                          <a:pt x="697" y="314"/>
                          <a:pt x="657" y="310"/>
                          <a:pt x="617" y="310"/>
                        </a:cubicBezTo>
                        <a:cubicBezTo>
                          <a:pt x="360" y="310"/>
                          <a:pt x="122" y="487"/>
                          <a:pt x="65" y="753"/>
                        </a:cubicBezTo>
                        <a:cubicBezTo>
                          <a:pt x="0" y="1053"/>
                          <a:pt x="189" y="1359"/>
                          <a:pt x="495" y="1424"/>
                        </a:cubicBezTo>
                        <a:cubicBezTo>
                          <a:pt x="750" y="1476"/>
                          <a:pt x="1004" y="1509"/>
                          <a:pt x="1264" y="1509"/>
                        </a:cubicBezTo>
                        <a:cubicBezTo>
                          <a:pt x="1910" y="1496"/>
                          <a:pt x="2548" y="1359"/>
                          <a:pt x="3142" y="1092"/>
                        </a:cubicBezTo>
                        <a:cubicBezTo>
                          <a:pt x="3435" y="974"/>
                          <a:pt x="3578" y="636"/>
                          <a:pt x="3454" y="342"/>
                        </a:cubicBezTo>
                        <a:cubicBezTo>
                          <a:pt x="3359" y="128"/>
                          <a:pt x="3153" y="1"/>
                          <a:pt x="293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39" name="Google Shape;10539;p64"/>
                  <p:cNvSpPr/>
                  <p:nvPr/>
                </p:nvSpPr>
                <p:spPr>
                  <a:xfrm>
                    <a:off x="6976351" y="2075959"/>
                    <a:ext cx="110786" cy="37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8" h="1485" extrusionOk="0">
                        <a:moveTo>
                          <a:pt x="3746" y="1"/>
                        </a:moveTo>
                        <a:cubicBezTo>
                          <a:pt x="3664" y="1"/>
                          <a:pt x="3580" y="19"/>
                          <a:pt x="3501" y="56"/>
                        </a:cubicBezTo>
                        <a:cubicBezTo>
                          <a:pt x="3025" y="259"/>
                          <a:pt x="2545" y="361"/>
                          <a:pt x="2098" y="361"/>
                        </a:cubicBezTo>
                        <a:cubicBezTo>
                          <a:pt x="1713" y="361"/>
                          <a:pt x="1351" y="286"/>
                          <a:pt x="1038" y="135"/>
                        </a:cubicBezTo>
                        <a:cubicBezTo>
                          <a:pt x="956" y="101"/>
                          <a:pt x="878" y="86"/>
                          <a:pt x="804" y="86"/>
                        </a:cubicBezTo>
                        <a:cubicBezTo>
                          <a:pt x="283" y="86"/>
                          <a:pt x="0" y="849"/>
                          <a:pt x="549" y="1151"/>
                        </a:cubicBezTo>
                        <a:cubicBezTo>
                          <a:pt x="1018" y="1373"/>
                          <a:pt x="1530" y="1484"/>
                          <a:pt x="2055" y="1484"/>
                        </a:cubicBezTo>
                        <a:cubicBezTo>
                          <a:pt x="2070" y="1484"/>
                          <a:pt x="2085" y="1484"/>
                          <a:pt x="2100" y="1484"/>
                        </a:cubicBezTo>
                        <a:cubicBezTo>
                          <a:pt x="2732" y="1477"/>
                          <a:pt x="3364" y="1347"/>
                          <a:pt x="3944" y="1086"/>
                        </a:cubicBezTo>
                        <a:cubicBezTo>
                          <a:pt x="4244" y="969"/>
                          <a:pt x="4388" y="630"/>
                          <a:pt x="4257" y="337"/>
                        </a:cubicBezTo>
                        <a:cubicBezTo>
                          <a:pt x="4168" y="124"/>
                          <a:pt x="3962" y="1"/>
                          <a:pt x="374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40" name="Google Shape;10540;p64"/>
                  <p:cNvSpPr/>
                  <p:nvPr/>
                </p:nvSpPr>
                <p:spPr>
                  <a:xfrm>
                    <a:off x="6825321" y="2309220"/>
                    <a:ext cx="45269" cy="36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" h="1428" extrusionOk="0">
                        <a:moveTo>
                          <a:pt x="815" y="1"/>
                        </a:moveTo>
                        <a:cubicBezTo>
                          <a:pt x="0" y="1"/>
                          <a:pt x="0" y="1428"/>
                          <a:pt x="815" y="1428"/>
                        </a:cubicBezTo>
                        <a:cubicBezTo>
                          <a:pt x="1792" y="1428"/>
                          <a:pt x="1792" y="1"/>
                          <a:pt x="81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41" name="Google Shape;10541;p64"/>
                  <p:cNvSpPr/>
                  <p:nvPr/>
                </p:nvSpPr>
                <p:spPr>
                  <a:xfrm>
                    <a:off x="6812697" y="2361054"/>
                    <a:ext cx="18405" cy="28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9" h="1144" extrusionOk="0">
                        <a:moveTo>
                          <a:pt x="506" y="1"/>
                        </a:moveTo>
                        <a:cubicBezTo>
                          <a:pt x="409" y="1"/>
                          <a:pt x="308" y="54"/>
                          <a:pt x="285" y="157"/>
                        </a:cubicBezTo>
                        <a:cubicBezTo>
                          <a:pt x="239" y="372"/>
                          <a:pt x="57" y="581"/>
                          <a:pt x="24" y="828"/>
                        </a:cubicBezTo>
                        <a:cubicBezTo>
                          <a:pt x="0" y="1027"/>
                          <a:pt x="175" y="1143"/>
                          <a:pt x="348" y="1143"/>
                        </a:cubicBezTo>
                        <a:cubicBezTo>
                          <a:pt x="458" y="1143"/>
                          <a:pt x="568" y="1096"/>
                          <a:pt x="624" y="991"/>
                        </a:cubicBezTo>
                        <a:cubicBezTo>
                          <a:pt x="696" y="867"/>
                          <a:pt x="702" y="692"/>
                          <a:pt x="715" y="548"/>
                        </a:cubicBezTo>
                        <a:cubicBezTo>
                          <a:pt x="728" y="418"/>
                          <a:pt x="728" y="287"/>
                          <a:pt x="709" y="157"/>
                        </a:cubicBezTo>
                        <a:cubicBezTo>
                          <a:pt x="693" y="51"/>
                          <a:pt x="601" y="1"/>
                          <a:pt x="50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42" name="Google Shape;10542;p64"/>
                  <p:cNvSpPr/>
                  <p:nvPr/>
                </p:nvSpPr>
                <p:spPr>
                  <a:xfrm>
                    <a:off x="6832339" y="2374662"/>
                    <a:ext cx="22773" cy="27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" h="1082" extrusionOk="0">
                        <a:moveTo>
                          <a:pt x="700" y="0"/>
                        </a:moveTo>
                        <a:cubicBezTo>
                          <a:pt x="672" y="0"/>
                          <a:pt x="643" y="7"/>
                          <a:pt x="615" y="22"/>
                        </a:cubicBezTo>
                        <a:cubicBezTo>
                          <a:pt x="556" y="35"/>
                          <a:pt x="504" y="68"/>
                          <a:pt x="459" y="107"/>
                        </a:cubicBezTo>
                        <a:cubicBezTo>
                          <a:pt x="413" y="153"/>
                          <a:pt x="367" y="205"/>
                          <a:pt x="328" y="257"/>
                        </a:cubicBezTo>
                        <a:cubicBezTo>
                          <a:pt x="289" y="302"/>
                          <a:pt x="250" y="342"/>
                          <a:pt x="217" y="387"/>
                        </a:cubicBezTo>
                        <a:cubicBezTo>
                          <a:pt x="207" y="398"/>
                          <a:pt x="200" y="405"/>
                          <a:pt x="197" y="408"/>
                        </a:cubicBezTo>
                        <a:lnTo>
                          <a:pt x="197" y="408"/>
                        </a:lnTo>
                        <a:cubicBezTo>
                          <a:pt x="24" y="543"/>
                          <a:pt x="0" y="804"/>
                          <a:pt x="152" y="974"/>
                        </a:cubicBezTo>
                        <a:cubicBezTo>
                          <a:pt x="220" y="1042"/>
                          <a:pt x="326" y="1081"/>
                          <a:pt x="429" y="1081"/>
                        </a:cubicBezTo>
                        <a:cubicBezTo>
                          <a:pt x="523" y="1081"/>
                          <a:pt x="615" y="1048"/>
                          <a:pt x="674" y="974"/>
                        </a:cubicBezTo>
                        <a:cubicBezTo>
                          <a:pt x="700" y="941"/>
                          <a:pt x="719" y="915"/>
                          <a:pt x="745" y="882"/>
                        </a:cubicBezTo>
                        <a:cubicBezTo>
                          <a:pt x="765" y="856"/>
                          <a:pt x="771" y="824"/>
                          <a:pt x="784" y="798"/>
                        </a:cubicBezTo>
                        <a:cubicBezTo>
                          <a:pt x="792" y="731"/>
                          <a:pt x="795" y="698"/>
                          <a:pt x="795" y="698"/>
                        </a:cubicBezTo>
                        <a:lnTo>
                          <a:pt x="795" y="698"/>
                        </a:lnTo>
                        <a:cubicBezTo>
                          <a:pt x="795" y="698"/>
                          <a:pt x="794" y="716"/>
                          <a:pt x="791" y="752"/>
                        </a:cubicBezTo>
                        <a:cubicBezTo>
                          <a:pt x="811" y="700"/>
                          <a:pt x="824" y="648"/>
                          <a:pt x="837" y="596"/>
                        </a:cubicBezTo>
                        <a:cubicBezTo>
                          <a:pt x="850" y="531"/>
                          <a:pt x="869" y="465"/>
                          <a:pt x="882" y="400"/>
                        </a:cubicBezTo>
                        <a:cubicBezTo>
                          <a:pt x="902" y="302"/>
                          <a:pt x="895" y="211"/>
                          <a:pt x="863" y="120"/>
                        </a:cubicBezTo>
                        <a:cubicBezTo>
                          <a:pt x="839" y="45"/>
                          <a:pt x="772" y="0"/>
                          <a:pt x="7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43" name="Google Shape;10543;p64"/>
                  <p:cNvSpPr/>
                  <p:nvPr/>
                </p:nvSpPr>
                <p:spPr>
                  <a:xfrm>
                    <a:off x="6973725" y="2516225"/>
                    <a:ext cx="61755" cy="50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6" h="2009" extrusionOk="0">
                        <a:moveTo>
                          <a:pt x="1142" y="1"/>
                        </a:moveTo>
                        <a:cubicBezTo>
                          <a:pt x="1" y="1"/>
                          <a:pt x="1" y="2008"/>
                          <a:pt x="1142" y="2008"/>
                        </a:cubicBezTo>
                        <a:cubicBezTo>
                          <a:pt x="2445" y="2008"/>
                          <a:pt x="2445" y="1"/>
                          <a:pt x="114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44" name="Google Shape;10544;p64"/>
                  <p:cNvSpPr/>
                  <p:nvPr/>
                </p:nvSpPr>
                <p:spPr>
                  <a:xfrm>
                    <a:off x="6998418" y="2738706"/>
                    <a:ext cx="45269" cy="345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" h="1370" extrusionOk="0">
                        <a:moveTo>
                          <a:pt x="815" y="0"/>
                        </a:moveTo>
                        <a:cubicBezTo>
                          <a:pt x="1" y="0"/>
                          <a:pt x="1" y="1369"/>
                          <a:pt x="815" y="1369"/>
                        </a:cubicBezTo>
                        <a:cubicBezTo>
                          <a:pt x="1793" y="1369"/>
                          <a:pt x="1793" y="0"/>
                          <a:pt x="81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45" name="Google Shape;10545;p64"/>
                  <p:cNvSpPr/>
                  <p:nvPr/>
                </p:nvSpPr>
                <p:spPr>
                  <a:xfrm>
                    <a:off x="6982007" y="2784202"/>
                    <a:ext cx="50672" cy="23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7" h="916" extrusionOk="0">
                        <a:moveTo>
                          <a:pt x="1437" y="1"/>
                        </a:moveTo>
                        <a:cubicBezTo>
                          <a:pt x="1235" y="1"/>
                          <a:pt x="1047" y="97"/>
                          <a:pt x="833" y="193"/>
                        </a:cubicBezTo>
                        <a:cubicBezTo>
                          <a:pt x="716" y="251"/>
                          <a:pt x="598" y="304"/>
                          <a:pt x="481" y="369"/>
                        </a:cubicBezTo>
                        <a:cubicBezTo>
                          <a:pt x="331" y="440"/>
                          <a:pt x="233" y="571"/>
                          <a:pt x="103" y="662"/>
                        </a:cubicBezTo>
                        <a:cubicBezTo>
                          <a:pt x="0" y="722"/>
                          <a:pt x="55" y="867"/>
                          <a:pt x="162" y="867"/>
                        </a:cubicBezTo>
                        <a:cubicBezTo>
                          <a:pt x="170" y="867"/>
                          <a:pt x="179" y="866"/>
                          <a:pt x="188" y="864"/>
                        </a:cubicBezTo>
                        <a:cubicBezTo>
                          <a:pt x="213" y="861"/>
                          <a:pt x="238" y="859"/>
                          <a:pt x="264" y="859"/>
                        </a:cubicBezTo>
                        <a:cubicBezTo>
                          <a:pt x="382" y="859"/>
                          <a:pt x="501" y="890"/>
                          <a:pt x="625" y="890"/>
                        </a:cubicBezTo>
                        <a:cubicBezTo>
                          <a:pt x="768" y="890"/>
                          <a:pt x="892" y="890"/>
                          <a:pt x="1022" y="903"/>
                        </a:cubicBezTo>
                        <a:cubicBezTo>
                          <a:pt x="1125" y="907"/>
                          <a:pt x="1223" y="915"/>
                          <a:pt x="1316" y="915"/>
                        </a:cubicBezTo>
                        <a:cubicBezTo>
                          <a:pt x="1506" y="915"/>
                          <a:pt x="1677" y="883"/>
                          <a:pt x="1830" y="721"/>
                        </a:cubicBezTo>
                        <a:cubicBezTo>
                          <a:pt x="2006" y="532"/>
                          <a:pt x="1987" y="206"/>
                          <a:pt x="1752" y="82"/>
                        </a:cubicBezTo>
                        <a:cubicBezTo>
                          <a:pt x="1640" y="24"/>
                          <a:pt x="1537" y="1"/>
                          <a:pt x="143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46" name="Google Shape;10546;p64"/>
                  <p:cNvSpPr/>
                  <p:nvPr/>
                </p:nvSpPr>
                <p:spPr>
                  <a:xfrm>
                    <a:off x="7130235" y="2372566"/>
                    <a:ext cx="24692" cy="111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" h="4407" extrusionOk="0">
                        <a:moveTo>
                          <a:pt x="0" y="1"/>
                        </a:moveTo>
                        <a:lnTo>
                          <a:pt x="0" y="4407"/>
                        </a:lnTo>
                        <a:lnTo>
                          <a:pt x="978" y="4407"/>
                        </a:lnTo>
                        <a:lnTo>
                          <a:pt x="978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47" name="Google Shape;10547;p64"/>
                  <p:cNvSpPr/>
                  <p:nvPr/>
                </p:nvSpPr>
                <p:spPr>
                  <a:xfrm>
                    <a:off x="7135663" y="2349212"/>
                    <a:ext cx="41810" cy="35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6" h="1421" extrusionOk="0">
                        <a:moveTo>
                          <a:pt x="711" y="0"/>
                        </a:moveTo>
                        <a:cubicBezTo>
                          <a:pt x="320" y="0"/>
                          <a:pt x="0" y="320"/>
                          <a:pt x="0" y="711"/>
                        </a:cubicBezTo>
                        <a:cubicBezTo>
                          <a:pt x="0" y="1139"/>
                          <a:pt x="349" y="1420"/>
                          <a:pt x="715" y="1420"/>
                        </a:cubicBezTo>
                        <a:cubicBezTo>
                          <a:pt x="889" y="1420"/>
                          <a:pt x="1067" y="1356"/>
                          <a:pt x="1213" y="1213"/>
                        </a:cubicBezTo>
                        <a:cubicBezTo>
                          <a:pt x="1656" y="763"/>
                          <a:pt x="1343" y="0"/>
                          <a:pt x="71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48" name="Google Shape;10548;p64"/>
                  <p:cNvSpPr/>
                  <p:nvPr/>
                </p:nvSpPr>
                <p:spPr>
                  <a:xfrm>
                    <a:off x="7110971" y="2349212"/>
                    <a:ext cx="41835" cy="35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" h="1421" extrusionOk="0">
                        <a:moveTo>
                          <a:pt x="705" y="0"/>
                        </a:moveTo>
                        <a:cubicBezTo>
                          <a:pt x="320" y="0"/>
                          <a:pt x="1" y="320"/>
                          <a:pt x="1" y="711"/>
                        </a:cubicBezTo>
                        <a:cubicBezTo>
                          <a:pt x="1" y="1139"/>
                          <a:pt x="350" y="1420"/>
                          <a:pt x="713" y="1420"/>
                        </a:cubicBezTo>
                        <a:cubicBezTo>
                          <a:pt x="886" y="1420"/>
                          <a:pt x="1063" y="1356"/>
                          <a:pt x="1206" y="1213"/>
                        </a:cubicBezTo>
                        <a:cubicBezTo>
                          <a:pt x="1656" y="763"/>
                          <a:pt x="1337" y="0"/>
                          <a:pt x="70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49" name="Google Shape;10549;p64"/>
                  <p:cNvSpPr/>
                  <p:nvPr/>
                </p:nvSpPr>
                <p:spPr>
                  <a:xfrm>
                    <a:off x="7135663" y="2464720"/>
                    <a:ext cx="41810" cy="35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6" h="1417" extrusionOk="0">
                        <a:moveTo>
                          <a:pt x="711" y="1"/>
                        </a:moveTo>
                        <a:cubicBezTo>
                          <a:pt x="320" y="1"/>
                          <a:pt x="0" y="314"/>
                          <a:pt x="0" y="705"/>
                        </a:cubicBezTo>
                        <a:cubicBezTo>
                          <a:pt x="0" y="1132"/>
                          <a:pt x="349" y="1417"/>
                          <a:pt x="714" y="1417"/>
                        </a:cubicBezTo>
                        <a:cubicBezTo>
                          <a:pt x="889" y="1417"/>
                          <a:pt x="1067" y="1352"/>
                          <a:pt x="1213" y="1206"/>
                        </a:cubicBezTo>
                        <a:cubicBezTo>
                          <a:pt x="1656" y="763"/>
                          <a:pt x="1343" y="1"/>
                          <a:pt x="71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50" name="Google Shape;10550;p64"/>
                  <p:cNvSpPr/>
                  <p:nvPr/>
                </p:nvSpPr>
                <p:spPr>
                  <a:xfrm>
                    <a:off x="7110971" y="2464720"/>
                    <a:ext cx="41835" cy="35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" h="1417" extrusionOk="0">
                        <a:moveTo>
                          <a:pt x="705" y="1"/>
                        </a:moveTo>
                        <a:cubicBezTo>
                          <a:pt x="320" y="1"/>
                          <a:pt x="1" y="314"/>
                          <a:pt x="1" y="705"/>
                        </a:cubicBezTo>
                        <a:cubicBezTo>
                          <a:pt x="1" y="1132"/>
                          <a:pt x="350" y="1417"/>
                          <a:pt x="713" y="1417"/>
                        </a:cubicBezTo>
                        <a:cubicBezTo>
                          <a:pt x="886" y="1417"/>
                          <a:pt x="1063" y="1352"/>
                          <a:pt x="1206" y="1206"/>
                        </a:cubicBezTo>
                        <a:cubicBezTo>
                          <a:pt x="1656" y="763"/>
                          <a:pt x="1337" y="1"/>
                          <a:pt x="70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51" name="Google Shape;10551;p64"/>
                  <p:cNvSpPr/>
                  <p:nvPr/>
                </p:nvSpPr>
                <p:spPr>
                  <a:xfrm>
                    <a:off x="7108673" y="2594568"/>
                    <a:ext cx="30474" cy="104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7" h="4139" extrusionOk="0">
                        <a:moveTo>
                          <a:pt x="398" y="0"/>
                        </a:moveTo>
                        <a:lnTo>
                          <a:pt x="0" y="4060"/>
                        </a:lnTo>
                        <a:lnTo>
                          <a:pt x="815" y="4139"/>
                        </a:lnTo>
                        <a:lnTo>
                          <a:pt x="1206" y="78"/>
                        </a:lnTo>
                        <a:lnTo>
                          <a:pt x="39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52" name="Google Shape;10552;p64"/>
                  <p:cNvSpPr/>
                  <p:nvPr/>
                </p:nvSpPr>
                <p:spPr>
                  <a:xfrm>
                    <a:off x="7122913" y="2577349"/>
                    <a:ext cx="38098" cy="31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9" h="1265" extrusionOk="0">
                        <a:moveTo>
                          <a:pt x="662" y="0"/>
                        </a:moveTo>
                        <a:cubicBezTo>
                          <a:pt x="341" y="0"/>
                          <a:pt x="73" y="243"/>
                          <a:pt x="42" y="571"/>
                        </a:cubicBezTo>
                        <a:cubicBezTo>
                          <a:pt x="0" y="973"/>
                          <a:pt x="324" y="1265"/>
                          <a:pt x="672" y="1265"/>
                        </a:cubicBezTo>
                        <a:cubicBezTo>
                          <a:pt x="809" y="1265"/>
                          <a:pt x="949" y="1220"/>
                          <a:pt x="1072" y="1119"/>
                        </a:cubicBezTo>
                        <a:cubicBezTo>
                          <a:pt x="1509" y="760"/>
                          <a:pt x="1294" y="56"/>
                          <a:pt x="733" y="4"/>
                        </a:cubicBezTo>
                        <a:cubicBezTo>
                          <a:pt x="709" y="2"/>
                          <a:pt x="686" y="0"/>
                          <a:pt x="66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53" name="Google Shape;10553;p64"/>
                  <p:cNvSpPr/>
                  <p:nvPr/>
                </p:nvSpPr>
                <p:spPr>
                  <a:xfrm>
                    <a:off x="7100821" y="2575077"/>
                    <a:ext cx="38149" cy="32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1" h="1271" extrusionOk="0">
                        <a:moveTo>
                          <a:pt x="669" y="0"/>
                        </a:moveTo>
                        <a:cubicBezTo>
                          <a:pt x="348" y="0"/>
                          <a:pt x="68" y="245"/>
                          <a:pt x="38" y="576"/>
                        </a:cubicBezTo>
                        <a:cubicBezTo>
                          <a:pt x="0" y="979"/>
                          <a:pt x="325" y="1270"/>
                          <a:pt x="673" y="1270"/>
                        </a:cubicBezTo>
                        <a:cubicBezTo>
                          <a:pt x="810" y="1270"/>
                          <a:pt x="951" y="1225"/>
                          <a:pt x="1074" y="1124"/>
                        </a:cubicBezTo>
                        <a:cubicBezTo>
                          <a:pt x="1511" y="766"/>
                          <a:pt x="1296" y="62"/>
                          <a:pt x="728" y="3"/>
                        </a:cubicBezTo>
                        <a:cubicBezTo>
                          <a:pt x="708" y="1"/>
                          <a:pt x="689" y="0"/>
                          <a:pt x="66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54" name="Google Shape;10554;p64"/>
                  <p:cNvSpPr/>
                  <p:nvPr/>
                </p:nvSpPr>
                <p:spPr>
                  <a:xfrm>
                    <a:off x="7112864" y="2680182"/>
                    <a:ext cx="38124" cy="31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0" h="1266" extrusionOk="0">
                        <a:moveTo>
                          <a:pt x="662" y="1"/>
                        </a:moveTo>
                        <a:cubicBezTo>
                          <a:pt x="341" y="1"/>
                          <a:pt x="73" y="244"/>
                          <a:pt x="43" y="572"/>
                        </a:cubicBezTo>
                        <a:cubicBezTo>
                          <a:pt x="1" y="974"/>
                          <a:pt x="325" y="1265"/>
                          <a:pt x="672" y="1265"/>
                        </a:cubicBezTo>
                        <a:cubicBezTo>
                          <a:pt x="809" y="1265"/>
                          <a:pt x="949" y="1220"/>
                          <a:pt x="1073" y="1119"/>
                        </a:cubicBezTo>
                        <a:cubicBezTo>
                          <a:pt x="1509" y="761"/>
                          <a:pt x="1294" y="57"/>
                          <a:pt x="734" y="5"/>
                        </a:cubicBezTo>
                        <a:cubicBezTo>
                          <a:pt x="710" y="2"/>
                          <a:pt x="686" y="1"/>
                          <a:pt x="66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55" name="Google Shape;10555;p64"/>
                  <p:cNvSpPr/>
                  <p:nvPr/>
                </p:nvSpPr>
                <p:spPr>
                  <a:xfrm>
                    <a:off x="7090823" y="2678086"/>
                    <a:ext cx="38124" cy="32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0" h="1271" extrusionOk="0">
                        <a:moveTo>
                          <a:pt x="673" y="0"/>
                        </a:moveTo>
                        <a:cubicBezTo>
                          <a:pt x="347" y="0"/>
                          <a:pt x="73" y="245"/>
                          <a:pt x="43" y="576"/>
                        </a:cubicBezTo>
                        <a:cubicBezTo>
                          <a:pt x="0" y="979"/>
                          <a:pt x="324" y="1270"/>
                          <a:pt x="672" y="1270"/>
                        </a:cubicBezTo>
                        <a:cubicBezTo>
                          <a:pt x="809" y="1270"/>
                          <a:pt x="949" y="1225"/>
                          <a:pt x="1072" y="1124"/>
                        </a:cubicBezTo>
                        <a:cubicBezTo>
                          <a:pt x="1509" y="765"/>
                          <a:pt x="1294" y="55"/>
                          <a:pt x="733" y="3"/>
                        </a:cubicBezTo>
                        <a:cubicBezTo>
                          <a:pt x="713" y="1"/>
                          <a:pt x="693" y="0"/>
                          <a:pt x="67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56" name="Google Shape;10556;p64"/>
                  <p:cNvSpPr/>
                  <p:nvPr/>
                </p:nvSpPr>
                <p:spPr>
                  <a:xfrm>
                    <a:off x="7234886" y="2178085"/>
                    <a:ext cx="55974" cy="109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7" h="4335" extrusionOk="0">
                        <a:moveTo>
                          <a:pt x="900" y="0"/>
                        </a:moveTo>
                        <a:lnTo>
                          <a:pt x="0" y="293"/>
                        </a:lnTo>
                        <a:lnTo>
                          <a:pt x="1317" y="4334"/>
                        </a:lnTo>
                        <a:lnTo>
                          <a:pt x="2216" y="4041"/>
                        </a:lnTo>
                        <a:lnTo>
                          <a:pt x="9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57" name="Google Shape;10557;p64"/>
                  <p:cNvSpPr/>
                  <p:nvPr/>
                </p:nvSpPr>
                <p:spPr>
                  <a:xfrm>
                    <a:off x="7235214" y="2156120"/>
                    <a:ext cx="40775" cy="34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365" extrusionOk="0">
                        <a:moveTo>
                          <a:pt x="774" y="0"/>
                        </a:moveTo>
                        <a:cubicBezTo>
                          <a:pt x="703" y="0"/>
                          <a:pt x="629" y="12"/>
                          <a:pt x="554" y="36"/>
                        </a:cubicBezTo>
                        <a:cubicBezTo>
                          <a:pt x="196" y="153"/>
                          <a:pt x="0" y="538"/>
                          <a:pt x="118" y="896"/>
                        </a:cubicBezTo>
                        <a:cubicBezTo>
                          <a:pt x="219" y="1203"/>
                          <a:pt x="493" y="1364"/>
                          <a:pt x="769" y="1364"/>
                        </a:cubicBezTo>
                        <a:cubicBezTo>
                          <a:pt x="1008" y="1364"/>
                          <a:pt x="1248" y="1242"/>
                          <a:pt x="1376" y="987"/>
                        </a:cubicBezTo>
                        <a:cubicBezTo>
                          <a:pt x="1614" y="516"/>
                          <a:pt x="1254" y="0"/>
                          <a:pt x="77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58" name="Google Shape;10558;p64"/>
                  <p:cNvSpPr/>
                  <p:nvPr/>
                </p:nvSpPr>
                <p:spPr>
                  <a:xfrm>
                    <a:off x="7212668" y="2163517"/>
                    <a:ext cx="40749" cy="344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4" h="1366" extrusionOk="0">
                        <a:moveTo>
                          <a:pt x="770" y="1"/>
                        </a:moveTo>
                        <a:cubicBezTo>
                          <a:pt x="700" y="1"/>
                          <a:pt x="628" y="12"/>
                          <a:pt x="554" y="36"/>
                        </a:cubicBezTo>
                        <a:cubicBezTo>
                          <a:pt x="196" y="154"/>
                          <a:pt x="0" y="538"/>
                          <a:pt x="118" y="897"/>
                        </a:cubicBezTo>
                        <a:cubicBezTo>
                          <a:pt x="216" y="1204"/>
                          <a:pt x="490" y="1366"/>
                          <a:pt x="765" y="1366"/>
                        </a:cubicBezTo>
                        <a:cubicBezTo>
                          <a:pt x="1003" y="1366"/>
                          <a:pt x="1242" y="1245"/>
                          <a:pt x="1369" y="994"/>
                        </a:cubicBezTo>
                        <a:cubicBezTo>
                          <a:pt x="1614" y="522"/>
                          <a:pt x="1248" y="1"/>
                          <a:pt x="77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59" name="Google Shape;10559;p64"/>
                  <p:cNvSpPr/>
                  <p:nvPr/>
                </p:nvSpPr>
                <p:spPr>
                  <a:xfrm>
                    <a:off x="7269778" y="2261932"/>
                    <a:ext cx="40749" cy="34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4" h="1361" extrusionOk="0">
                        <a:moveTo>
                          <a:pt x="773" y="0"/>
                        </a:moveTo>
                        <a:cubicBezTo>
                          <a:pt x="702" y="0"/>
                          <a:pt x="629" y="11"/>
                          <a:pt x="554" y="36"/>
                        </a:cubicBezTo>
                        <a:cubicBezTo>
                          <a:pt x="196" y="146"/>
                          <a:pt x="0" y="531"/>
                          <a:pt x="117" y="889"/>
                        </a:cubicBezTo>
                        <a:cubicBezTo>
                          <a:pt x="218" y="1200"/>
                          <a:pt x="493" y="1361"/>
                          <a:pt x="768" y="1361"/>
                        </a:cubicBezTo>
                        <a:cubicBezTo>
                          <a:pt x="1008" y="1361"/>
                          <a:pt x="1248" y="1239"/>
                          <a:pt x="1375" y="987"/>
                        </a:cubicBezTo>
                        <a:cubicBezTo>
                          <a:pt x="1614" y="516"/>
                          <a:pt x="1254" y="0"/>
                          <a:pt x="77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0" name="Google Shape;10560;p64"/>
                  <p:cNvSpPr/>
                  <p:nvPr/>
                </p:nvSpPr>
                <p:spPr>
                  <a:xfrm>
                    <a:off x="7247055" y="2269178"/>
                    <a:ext cx="40775" cy="34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368" extrusionOk="0">
                        <a:moveTo>
                          <a:pt x="772" y="0"/>
                        </a:moveTo>
                        <a:cubicBezTo>
                          <a:pt x="702" y="0"/>
                          <a:pt x="629" y="11"/>
                          <a:pt x="555" y="35"/>
                        </a:cubicBezTo>
                        <a:cubicBezTo>
                          <a:pt x="196" y="153"/>
                          <a:pt x="1" y="537"/>
                          <a:pt x="118" y="896"/>
                        </a:cubicBezTo>
                        <a:cubicBezTo>
                          <a:pt x="219" y="1206"/>
                          <a:pt x="493" y="1367"/>
                          <a:pt x="769" y="1367"/>
                        </a:cubicBezTo>
                        <a:cubicBezTo>
                          <a:pt x="1008" y="1367"/>
                          <a:pt x="1249" y="1245"/>
                          <a:pt x="1376" y="994"/>
                        </a:cubicBezTo>
                        <a:cubicBezTo>
                          <a:pt x="1615" y="522"/>
                          <a:pt x="1253" y="0"/>
                          <a:pt x="7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1" name="Google Shape;10561;p64"/>
                  <p:cNvSpPr/>
                  <p:nvPr/>
                </p:nvSpPr>
                <p:spPr>
                  <a:xfrm>
                    <a:off x="7177119" y="2021601"/>
                    <a:ext cx="55974" cy="109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7" h="4328" extrusionOk="0">
                        <a:moveTo>
                          <a:pt x="900" y="0"/>
                        </a:moveTo>
                        <a:lnTo>
                          <a:pt x="1" y="287"/>
                        </a:lnTo>
                        <a:lnTo>
                          <a:pt x="1324" y="4328"/>
                        </a:lnTo>
                        <a:lnTo>
                          <a:pt x="2217" y="4034"/>
                        </a:lnTo>
                        <a:lnTo>
                          <a:pt x="9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2" name="Google Shape;10562;p64"/>
                  <p:cNvSpPr/>
                  <p:nvPr/>
                </p:nvSpPr>
                <p:spPr>
                  <a:xfrm>
                    <a:off x="7177624" y="1999459"/>
                    <a:ext cx="40749" cy="34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4" h="1362" extrusionOk="0">
                        <a:moveTo>
                          <a:pt x="772" y="1"/>
                        </a:moveTo>
                        <a:cubicBezTo>
                          <a:pt x="701" y="1"/>
                          <a:pt x="628" y="12"/>
                          <a:pt x="554" y="36"/>
                        </a:cubicBezTo>
                        <a:cubicBezTo>
                          <a:pt x="196" y="147"/>
                          <a:pt x="0" y="538"/>
                          <a:pt x="118" y="897"/>
                        </a:cubicBezTo>
                        <a:cubicBezTo>
                          <a:pt x="218" y="1203"/>
                          <a:pt x="490" y="1362"/>
                          <a:pt x="763" y="1362"/>
                        </a:cubicBezTo>
                        <a:cubicBezTo>
                          <a:pt x="1002" y="1362"/>
                          <a:pt x="1241" y="1240"/>
                          <a:pt x="1369" y="988"/>
                        </a:cubicBezTo>
                        <a:cubicBezTo>
                          <a:pt x="1613" y="516"/>
                          <a:pt x="1249" y="1"/>
                          <a:pt x="77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3" name="Google Shape;10563;p64"/>
                  <p:cNvSpPr/>
                  <p:nvPr/>
                </p:nvSpPr>
                <p:spPr>
                  <a:xfrm>
                    <a:off x="7154902" y="2006882"/>
                    <a:ext cx="40775" cy="34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365" extrusionOk="0">
                        <a:moveTo>
                          <a:pt x="772" y="0"/>
                        </a:moveTo>
                        <a:cubicBezTo>
                          <a:pt x="702" y="0"/>
                          <a:pt x="629" y="11"/>
                          <a:pt x="555" y="36"/>
                        </a:cubicBezTo>
                        <a:cubicBezTo>
                          <a:pt x="196" y="153"/>
                          <a:pt x="1" y="537"/>
                          <a:pt x="118" y="896"/>
                        </a:cubicBezTo>
                        <a:cubicBezTo>
                          <a:pt x="220" y="1204"/>
                          <a:pt x="495" y="1365"/>
                          <a:pt x="771" y="1365"/>
                        </a:cubicBezTo>
                        <a:cubicBezTo>
                          <a:pt x="1010" y="1365"/>
                          <a:pt x="1249" y="1244"/>
                          <a:pt x="1376" y="994"/>
                        </a:cubicBezTo>
                        <a:cubicBezTo>
                          <a:pt x="1615" y="522"/>
                          <a:pt x="1253" y="0"/>
                          <a:pt x="7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4" name="Google Shape;10564;p64"/>
                  <p:cNvSpPr/>
                  <p:nvPr/>
                </p:nvSpPr>
                <p:spPr>
                  <a:xfrm>
                    <a:off x="7212163" y="2105271"/>
                    <a:ext cx="40623" cy="344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" h="1366" extrusionOk="0">
                        <a:moveTo>
                          <a:pt x="772" y="0"/>
                        </a:moveTo>
                        <a:cubicBezTo>
                          <a:pt x="702" y="0"/>
                          <a:pt x="629" y="12"/>
                          <a:pt x="555" y="36"/>
                        </a:cubicBezTo>
                        <a:cubicBezTo>
                          <a:pt x="196" y="153"/>
                          <a:pt x="1" y="538"/>
                          <a:pt x="118" y="896"/>
                        </a:cubicBezTo>
                        <a:cubicBezTo>
                          <a:pt x="216" y="1204"/>
                          <a:pt x="490" y="1365"/>
                          <a:pt x="766" y="1365"/>
                        </a:cubicBezTo>
                        <a:cubicBezTo>
                          <a:pt x="1004" y="1365"/>
                          <a:pt x="1243" y="1245"/>
                          <a:pt x="1370" y="994"/>
                        </a:cubicBezTo>
                        <a:cubicBezTo>
                          <a:pt x="1608" y="517"/>
                          <a:pt x="1248" y="0"/>
                          <a:pt x="7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5" name="Google Shape;10565;p64"/>
                  <p:cNvSpPr/>
                  <p:nvPr/>
                </p:nvSpPr>
                <p:spPr>
                  <a:xfrm>
                    <a:off x="7189465" y="2112517"/>
                    <a:ext cx="40749" cy="34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4" h="1368" extrusionOk="0">
                        <a:moveTo>
                          <a:pt x="770" y="0"/>
                        </a:moveTo>
                        <a:cubicBezTo>
                          <a:pt x="700" y="0"/>
                          <a:pt x="628" y="12"/>
                          <a:pt x="554" y="36"/>
                        </a:cubicBezTo>
                        <a:cubicBezTo>
                          <a:pt x="196" y="153"/>
                          <a:pt x="0" y="538"/>
                          <a:pt x="118" y="896"/>
                        </a:cubicBezTo>
                        <a:cubicBezTo>
                          <a:pt x="219" y="1206"/>
                          <a:pt x="491" y="1367"/>
                          <a:pt x="765" y="1367"/>
                        </a:cubicBezTo>
                        <a:cubicBezTo>
                          <a:pt x="1003" y="1367"/>
                          <a:pt x="1242" y="1246"/>
                          <a:pt x="1369" y="994"/>
                        </a:cubicBezTo>
                        <a:cubicBezTo>
                          <a:pt x="1614" y="522"/>
                          <a:pt x="1248" y="0"/>
                          <a:pt x="77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6" name="Google Shape;10566;p64"/>
                  <p:cNvSpPr/>
                  <p:nvPr/>
                </p:nvSpPr>
                <p:spPr>
                  <a:xfrm>
                    <a:off x="7270434" y="2309220"/>
                    <a:ext cx="45269" cy="36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" h="1428" extrusionOk="0">
                        <a:moveTo>
                          <a:pt x="978" y="1"/>
                        </a:moveTo>
                        <a:cubicBezTo>
                          <a:pt x="0" y="1"/>
                          <a:pt x="0" y="1428"/>
                          <a:pt x="978" y="1428"/>
                        </a:cubicBezTo>
                        <a:cubicBezTo>
                          <a:pt x="1792" y="1428"/>
                          <a:pt x="1792" y="1"/>
                          <a:pt x="97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7" name="Google Shape;10567;p64"/>
                  <p:cNvSpPr/>
                  <p:nvPr/>
                </p:nvSpPr>
                <p:spPr>
                  <a:xfrm>
                    <a:off x="7309921" y="2361054"/>
                    <a:ext cx="18229" cy="28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" h="1144" extrusionOk="0">
                        <a:moveTo>
                          <a:pt x="222" y="1"/>
                        </a:moveTo>
                        <a:cubicBezTo>
                          <a:pt x="128" y="1"/>
                          <a:pt x="36" y="51"/>
                          <a:pt x="20" y="157"/>
                        </a:cubicBezTo>
                        <a:cubicBezTo>
                          <a:pt x="0" y="287"/>
                          <a:pt x="0" y="418"/>
                          <a:pt x="13" y="548"/>
                        </a:cubicBezTo>
                        <a:cubicBezTo>
                          <a:pt x="26" y="692"/>
                          <a:pt x="33" y="867"/>
                          <a:pt x="105" y="991"/>
                        </a:cubicBezTo>
                        <a:cubicBezTo>
                          <a:pt x="161" y="1096"/>
                          <a:pt x="269" y="1143"/>
                          <a:pt x="379" y="1143"/>
                        </a:cubicBezTo>
                        <a:cubicBezTo>
                          <a:pt x="549" y="1143"/>
                          <a:pt x="722" y="1027"/>
                          <a:pt x="698" y="828"/>
                        </a:cubicBezTo>
                        <a:cubicBezTo>
                          <a:pt x="672" y="581"/>
                          <a:pt x="489" y="372"/>
                          <a:pt x="437" y="157"/>
                        </a:cubicBezTo>
                        <a:cubicBezTo>
                          <a:pt x="417" y="54"/>
                          <a:pt x="318" y="1"/>
                          <a:pt x="22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8" name="Google Shape;10568;p64"/>
                  <p:cNvSpPr/>
                  <p:nvPr/>
                </p:nvSpPr>
                <p:spPr>
                  <a:xfrm>
                    <a:off x="7285886" y="2374662"/>
                    <a:ext cx="22420" cy="27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8" h="1082" extrusionOk="0">
                        <a:moveTo>
                          <a:pt x="200" y="0"/>
                        </a:moveTo>
                        <a:cubicBezTo>
                          <a:pt x="130" y="0"/>
                          <a:pt x="63" y="45"/>
                          <a:pt x="40" y="120"/>
                        </a:cubicBezTo>
                        <a:cubicBezTo>
                          <a:pt x="7" y="211"/>
                          <a:pt x="1" y="302"/>
                          <a:pt x="14" y="400"/>
                        </a:cubicBezTo>
                        <a:cubicBezTo>
                          <a:pt x="33" y="465"/>
                          <a:pt x="46" y="531"/>
                          <a:pt x="66" y="596"/>
                        </a:cubicBezTo>
                        <a:cubicBezTo>
                          <a:pt x="79" y="648"/>
                          <a:pt x="92" y="700"/>
                          <a:pt x="112" y="752"/>
                        </a:cubicBezTo>
                        <a:cubicBezTo>
                          <a:pt x="109" y="716"/>
                          <a:pt x="107" y="698"/>
                          <a:pt x="107" y="698"/>
                        </a:cubicBezTo>
                        <a:lnTo>
                          <a:pt x="107" y="698"/>
                        </a:lnTo>
                        <a:cubicBezTo>
                          <a:pt x="107" y="698"/>
                          <a:pt x="111" y="731"/>
                          <a:pt x="118" y="798"/>
                        </a:cubicBezTo>
                        <a:lnTo>
                          <a:pt x="157" y="882"/>
                        </a:lnTo>
                        <a:cubicBezTo>
                          <a:pt x="177" y="915"/>
                          <a:pt x="203" y="941"/>
                          <a:pt x="229" y="974"/>
                        </a:cubicBezTo>
                        <a:cubicBezTo>
                          <a:pt x="288" y="1048"/>
                          <a:pt x="380" y="1081"/>
                          <a:pt x="473" y="1081"/>
                        </a:cubicBezTo>
                        <a:cubicBezTo>
                          <a:pt x="575" y="1081"/>
                          <a:pt x="679" y="1042"/>
                          <a:pt x="744" y="974"/>
                        </a:cubicBezTo>
                        <a:cubicBezTo>
                          <a:pt x="861" y="856"/>
                          <a:pt x="887" y="674"/>
                          <a:pt x="802" y="531"/>
                        </a:cubicBezTo>
                        <a:cubicBezTo>
                          <a:pt x="777" y="480"/>
                          <a:pt x="744" y="437"/>
                          <a:pt x="700" y="406"/>
                        </a:cubicBezTo>
                        <a:lnTo>
                          <a:pt x="700" y="406"/>
                        </a:lnTo>
                        <a:cubicBezTo>
                          <a:pt x="701" y="404"/>
                          <a:pt x="696" y="398"/>
                          <a:pt x="685" y="387"/>
                        </a:cubicBezTo>
                        <a:cubicBezTo>
                          <a:pt x="646" y="342"/>
                          <a:pt x="607" y="302"/>
                          <a:pt x="574" y="257"/>
                        </a:cubicBezTo>
                        <a:cubicBezTo>
                          <a:pt x="535" y="205"/>
                          <a:pt x="490" y="153"/>
                          <a:pt x="437" y="107"/>
                        </a:cubicBezTo>
                        <a:cubicBezTo>
                          <a:pt x="392" y="68"/>
                          <a:pt x="340" y="35"/>
                          <a:pt x="281" y="22"/>
                        </a:cubicBezTo>
                        <a:cubicBezTo>
                          <a:pt x="255" y="7"/>
                          <a:pt x="227" y="0"/>
                          <a:pt x="2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69" name="Google Shape;10569;p64"/>
                  <p:cNvSpPr/>
                  <p:nvPr/>
                </p:nvSpPr>
                <p:spPr>
                  <a:xfrm>
                    <a:off x="7105543" y="2516225"/>
                    <a:ext cx="61730" cy="50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5" h="2009" extrusionOk="0">
                        <a:moveTo>
                          <a:pt x="1304" y="1"/>
                        </a:moveTo>
                        <a:cubicBezTo>
                          <a:pt x="1" y="1"/>
                          <a:pt x="1" y="2008"/>
                          <a:pt x="1304" y="2008"/>
                        </a:cubicBezTo>
                        <a:cubicBezTo>
                          <a:pt x="2445" y="2008"/>
                          <a:pt x="2445" y="1"/>
                          <a:pt x="130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70" name="Google Shape;10570;p64"/>
                  <p:cNvSpPr/>
                  <p:nvPr/>
                </p:nvSpPr>
                <p:spPr>
                  <a:xfrm>
                    <a:off x="7097160" y="2738706"/>
                    <a:ext cx="45420" cy="345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9" h="1370" extrusionOk="0">
                        <a:moveTo>
                          <a:pt x="984" y="0"/>
                        </a:moveTo>
                        <a:cubicBezTo>
                          <a:pt x="0" y="0"/>
                          <a:pt x="0" y="1369"/>
                          <a:pt x="984" y="1369"/>
                        </a:cubicBezTo>
                        <a:cubicBezTo>
                          <a:pt x="1799" y="1369"/>
                          <a:pt x="1799" y="0"/>
                          <a:pt x="9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71" name="Google Shape;10571;p64"/>
                  <p:cNvSpPr/>
                  <p:nvPr/>
                </p:nvSpPr>
                <p:spPr>
                  <a:xfrm>
                    <a:off x="7108345" y="2784202"/>
                    <a:ext cx="50520" cy="23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1" h="916" extrusionOk="0">
                        <a:moveTo>
                          <a:pt x="566" y="1"/>
                        </a:moveTo>
                        <a:cubicBezTo>
                          <a:pt x="467" y="1"/>
                          <a:pt x="364" y="24"/>
                          <a:pt x="255" y="82"/>
                        </a:cubicBezTo>
                        <a:cubicBezTo>
                          <a:pt x="13" y="206"/>
                          <a:pt x="0" y="532"/>
                          <a:pt x="170" y="721"/>
                        </a:cubicBezTo>
                        <a:cubicBezTo>
                          <a:pt x="327" y="883"/>
                          <a:pt x="500" y="915"/>
                          <a:pt x="689" y="915"/>
                        </a:cubicBezTo>
                        <a:cubicBezTo>
                          <a:pt x="781" y="915"/>
                          <a:pt x="877" y="907"/>
                          <a:pt x="978" y="903"/>
                        </a:cubicBezTo>
                        <a:cubicBezTo>
                          <a:pt x="1115" y="890"/>
                          <a:pt x="1239" y="890"/>
                          <a:pt x="1382" y="890"/>
                        </a:cubicBezTo>
                        <a:cubicBezTo>
                          <a:pt x="1500" y="890"/>
                          <a:pt x="1623" y="859"/>
                          <a:pt x="1742" y="859"/>
                        </a:cubicBezTo>
                        <a:cubicBezTo>
                          <a:pt x="1768" y="859"/>
                          <a:pt x="1793" y="861"/>
                          <a:pt x="1819" y="864"/>
                        </a:cubicBezTo>
                        <a:cubicBezTo>
                          <a:pt x="1827" y="866"/>
                          <a:pt x="1836" y="867"/>
                          <a:pt x="1844" y="867"/>
                        </a:cubicBezTo>
                        <a:cubicBezTo>
                          <a:pt x="1946" y="867"/>
                          <a:pt x="2000" y="722"/>
                          <a:pt x="1903" y="662"/>
                        </a:cubicBezTo>
                        <a:cubicBezTo>
                          <a:pt x="1767" y="571"/>
                          <a:pt x="1669" y="440"/>
                          <a:pt x="1525" y="369"/>
                        </a:cubicBezTo>
                        <a:cubicBezTo>
                          <a:pt x="1408" y="304"/>
                          <a:pt x="1291" y="251"/>
                          <a:pt x="1173" y="193"/>
                        </a:cubicBezTo>
                        <a:cubicBezTo>
                          <a:pt x="959" y="97"/>
                          <a:pt x="769" y="1"/>
                          <a:pt x="56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72" name="Google Shape;10572;p64"/>
                  <p:cNvSpPr/>
                  <p:nvPr/>
                </p:nvSpPr>
                <p:spPr>
                  <a:xfrm>
                    <a:off x="6949715" y="2273849"/>
                    <a:ext cx="125581" cy="699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4" h="2771" extrusionOk="0">
                        <a:moveTo>
                          <a:pt x="2008" y="0"/>
                        </a:moveTo>
                        <a:cubicBezTo>
                          <a:pt x="1024" y="0"/>
                          <a:pt x="0" y="1141"/>
                          <a:pt x="880" y="1708"/>
                        </a:cubicBezTo>
                        <a:cubicBezTo>
                          <a:pt x="1760" y="2281"/>
                          <a:pt x="4973" y="2770"/>
                          <a:pt x="4973" y="2770"/>
                        </a:cubicBezTo>
                        <a:lnTo>
                          <a:pt x="4784" y="1056"/>
                        </a:lnTo>
                        <a:cubicBezTo>
                          <a:pt x="4133" y="1056"/>
                          <a:pt x="2992" y="0"/>
                          <a:pt x="200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73" name="Google Shape;10573;p64"/>
                  <p:cNvSpPr/>
                  <p:nvPr/>
                </p:nvSpPr>
                <p:spPr>
                  <a:xfrm>
                    <a:off x="7065551" y="2273849"/>
                    <a:ext cx="125758" cy="699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1" h="2771" extrusionOk="0">
                        <a:moveTo>
                          <a:pt x="2966" y="0"/>
                        </a:moveTo>
                        <a:cubicBezTo>
                          <a:pt x="1989" y="0"/>
                          <a:pt x="848" y="1056"/>
                          <a:pt x="196" y="1056"/>
                        </a:cubicBezTo>
                        <a:lnTo>
                          <a:pt x="1" y="2770"/>
                        </a:lnTo>
                        <a:cubicBezTo>
                          <a:pt x="1" y="2770"/>
                          <a:pt x="3214" y="2281"/>
                          <a:pt x="4094" y="1708"/>
                        </a:cubicBezTo>
                        <a:cubicBezTo>
                          <a:pt x="4980" y="1141"/>
                          <a:pt x="3950" y="0"/>
                          <a:pt x="29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0574" name="Google Shape;10574;p64"/>
                  <p:cNvGrpSpPr/>
                  <p:nvPr/>
                </p:nvGrpSpPr>
                <p:grpSpPr>
                  <a:xfrm>
                    <a:off x="6934567" y="1636703"/>
                    <a:ext cx="275980" cy="252450"/>
                    <a:chOff x="6934567" y="1636703"/>
                    <a:chExt cx="275980" cy="252450"/>
                  </a:xfrm>
                </p:grpSpPr>
                <p:sp>
                  <p:nvSpPr>
                    <p:cNvPr id="10575" name="Google Shape;10575;p64"/>
                    <p:cNvSpPr/>
                    <p:nvPr/>
                  </p:nvSpPr>
                  <p:spPr>
                    <a:xfrm>
                      <a:off x="6934567" y="1636703"/>
                      <a:ext cx="275980" cy="1973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31" h="7816" extrusionOk="0">
                          <a:moveTo>
                            <a:pt x="3014" y="3747"/>
                          </a:moveTo>
                          <a:cubicBezTo>
                            <a:pt x="3652" y="3747"/>
                            <a:pt x="4263" y="4241"/>
                            <a:pt x="4263" y="4986"/>
                          </a:cubicBezTo>
                          <a:cubicBezTo>
                            <a:pt x="4263" y="5671"/>
                            <a:pt x="3709" y="6225"/>
                            <a:pt x="3025" y="6225"/>
                          </a:cubicBezTo>
                          <a:cubicBezTo>
                            <a:pt x="1917" y="6225"/>
                            <a:pt x="1369" y="4889"/>
                            <a:pt x="2145" y="4113"/>
                          </a:cubicBezTo>
                          <a:cubicBezTo>
                            <a:pt x="2398" y="3860"/>
                            <a:pt x="2709" y="3747"/>
                            <a:pt x="3014" y="3747"/>
                          </a:cubicBezTo>
                          <a:close/>
                          <a:moveTo>
                            <a:pt x="7855" y="3747"/>
                          </a:moveTo>
                          <a:cubicBezTo>
                            <a:pt x="8491" y="3747"/>
                            <a:pt x="9099" y="4241"/>
                            <a:pt x="9099" y="4986"/>
                          </a:cubicBezTo>
                          <a:cubicBezTo>
                            <a:pt x="9099" y="5671"/>
                            <a:pt x="8545" y="6225"/>
                            <a:pt x="7867" y="6225"/>
                          </a:cubicBezTo>
                          <a:cubicBezTo>
                            <a:pt x="6759" y="6225"/>
                            <a:pt x="6205" y="4895"/>
                            <a:pt x="6988" y="4113"/>
                          </a:cubicBezTo>
                          <a:cubicBezTo>
                            <a:pt x="7241" y="3860"/>
                            <a:pt x="7551" y="3747"/>
                            <a:pt x="7855" y="3747"/>
                          </a:cubicBezTo>
                          <a:close/>
                          <a:moveTo>
                            <a:pt x="3866" y="1"/>
                          </a:moveTo>
                          <a:cubicBezTo>
                            <a:pt x="1728" y="1"/>
                            <a:pt x="1" y="1734"/>
                            <a:pt x="1" y="3865"/>
                          </a:cubicBezTo>
                          <a:lnTo>
                            <a:pt x="1" y="3950"/>
                          </a:lnTo>
                          <a:cubicBezTo>
                            <a:pt x="1" y="6081"/>
                            <a:pt x="1728" y="7815"/>
                            <a:pt x="3866" y="7815"/>
                          </a:cubicBezTo>
                          <a:lnTo>
                            <a:pt x="7066" y="7815"/>
                          </a:lnTo>
                          <a:cubicBezTo>
                            <a:pt x="9197" y="7815"/>
                            <a:pt x="10931" y="6081"/>
                            <a:pt x="10931" y="3950"/>
                          </a:cubicBezTo>
                          <a:lnTo>
                            <a:pt x="10931" y="3865"/>
                          </a:lnTo>
                          <a:cubicBezTo>
                            <a:pt x="10931" y="1734"/>
                            <a:pt x="9197" y="1"/>
                            <a:pt x="7066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576" name="Google Shape;10576;p64"/>
                    <p:cNvSpPr/>
                    <p:nvPr/>
                  </p:nvSpPr>
                  <p:spPr>
                    <a:xfrm>
                      <a:off x="7001700" y="1770817"/>
                      <a:ext cx="137927" cy="1183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63" h="4687" extrusionOk="0">
                          <a:moveTo>
                            <a:pt x="2810" y="391"/>
                          </a:moveTo>
                          <a:cubicBezTo>
                            <a:pt x="3149" y="391"/>
                            <a:pt x="3423" y="1128"/>
                            <a:pt x="3423" y="1467"/>
                          </a:cubicBezTo>
                          <a:cubicBezTo>
                            <a:pt x="3423" y="1806"/>
                            <a:pt x="3149" y="2079"/>
                            <a:pt x="2810" y="2079"/>
                          </a:cubicBezTo>
                          <a:cubicBezTo>
                            <a:pt x="2471" y="2079"/>
                            <a:pt x="2197" y="1806"/>
                            <a:pt x="2197" y="1467"/>
                          </a:cubicBezTo>
                          <a:cubicBezTo>
                            <a:pt x="2197" y="1128"/>
                            <a:pt x="2471" y="391"/>
                            <a:pt x="2810" y="391"/>
                          </a:cubicBezTo>
                          <a:close/>
                          <a:moveTo>
                            <a:pt x="1109" y="2607"/>
                          </a:moveTo>
                          <a:cubicBezTo>
                            <a:pt x="1331" y="2607"/>
                            <a:pt x="1506" y="2861"/>
                            <a:pt x="1526" y="3174"/>
                          </a:cubicBezTo>
                          <a:lnTo>
                            <a:pt x="685" y="3174"/>
                          </a:lnTo>
                          <a:cubicBezTo>
                            <a:pt x="705" y="2855"/>
                            <a:pt x="881" y="2607"/>
                            <a:pt x="1109" y="2607"/>
                          </a:cubicBezTo>
                          <a:close/>
                          <a:moveTo>
                            <a:pt x="4479" y="2607"/>
                          </a:moveTo>
                          <a:cubicBezTo>
                            <a:pt x="4700" y="2607"/>
                            <a:pt x="4883" y="2861"/>
                            <a:pt x="4902" y="3174"/>
                          </a:cubicBezTo>
                          <a:lnTo>
                            <a:pt x="4061" y="3174"/>
                          </a:lnTo>
                          <a:cubicBezTo>
                            <a:pt x="4074" y="2855"/>
                            <a:pt x="4257" y="2607"/>
                            <a:pt x="4479" y="2607"/>
                          </a:cubicBezTo>
                          <a:close/>
                          <a:moveTo>
                            <a:pt x="2230" y="2764"/>
                          </a:moveTo>
                          <a:cubicBezTo>
                            <a:pt x="2452" y="2764"/>
                            <a:pt x="2634" y="3018"/>
                            <a:pt x="2654" y="3331"/>
                          </a:cubicBezTo>
                          <a:lnTo>
                            <a:pt x="1813" y="3331"/>
                          </a:lnTo>
                          <a:cubicBezTo>
                            <a:pt x="1832" y="3011"/>
                            <a:pt x="2008" y="2764"/>
                            <a:pt x="2230" y="2764"/>
                          </a:cubicBezTo>
                          <a:close/>
                          <a:moveTo>
                            <a:pt x="3423" y="2764"/>
                          </a:moveTo>
                          <a:cubicBezTo>
                            <a:pt x="3644" y="2764"/>
                            <a:pt x="3820" y="3018"/>
                            <a:pt x="3840" y="3331"/>
                          </a:cubicBezTo>
                          <a:lnTo>
                            <a:pt x="2999" y="3331"/>
                          </a:lnTo>
                          <a:cubicBezTo>
                            <a:pt x="3019" y="3011"/>
                            <a:pt x="3201" y="2764"/>
                            <a:pt x="3423" y="2764"/>
                          </a:cubicBezTo>
                          <a:close/>
                          <a:moveTo>
                            <a:pt x="2334" y="0"/>
                          </a:moveTo>
                          <a:cubicBezTo>
                            <a:pt x="1044" y="0"/>
                            <a:pt x="1" y="1043"/>
                            <a:pt x="1" y="2334"/>
                          </a:cubicBezTo>
                          <a:lnTo>
                            <a:pt x="1" y="2353"/>
                          </a:lnTo>
                          <a:cubicBezTo>
                            <a:pt x="1" y="3637"/>
                            <a:pt x="1044" y="4686"/>
                            <a:pt x="2334" y="4686"/>
                          </a:cubicBezTo>
                          <a:lnTo>
                            <a:pt x="3129" y="4686"/>
                          </a:lnTo>
                          <a:cubicBezTo>
                            <a:pt x="4420" y="4686"/>
                            <a:pt x="5463" y="3637"/>
                            <a:pt x="5463" y="2353"/>
                          </a:cubicBezTo>
                          <a:lnTo>
                            <a:pt x="5463" y="2334"/>
                          </a:lnTo>
                          <a:cubicBezTo>
                            <a:pt x="5463" y="1043"/>
                            <a:pt x="4420" y="0"/>
                            <a:pt x="3129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0577" name="Google Shape;10577;p64"/>
                    <p:cNvSpPr/>
                    <p:nvPr/>
                  </p:nvSpPr>
                  <p:spPr>
                    <a:xfrm>
                      <a:off x="7057168" y="1780689"/>
                      <a:ext cx="30802" cy="426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20" h="1689" extrusionOk="0">
                          <a:moveTo>
                            <a:pt x="606" y="0"/>
                          </a:moveTo>
                          <a:cubicBezTo>
                            <a:pt x="274" y="0"/>
                            <a:pt x="0" y="737"/>
                            <a:pt x="0" y="1076"/>
                          </a:cubicBezTo>
                          <a:cubicBezTo>
                            <a:pt x="0" y="1415"/>
                            <a:pt x="268" y="1688"/>
                            <a:pt x="606" y="1688"/>
                          </a:cubicBezTo>
                          <a:cubicBezTo>
                            <a:pt x="945" y="1688"/>
                            <a:pt x="1219" y="1415"/>
                            <a:pt x="1219" y="1076"/>
                          </a:cubicBezTo>
                          <a:cubicBezTo>
                            <a:pt x="1219" y="737"/>
                            <a:pt x="945" y="0"/>
                            <a:pt x="606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0578" name="Google Shape;10578;p64"/>
              <p:cNvSpPr/>
              <p:nvPr/>
            </p:nvSpPr>
            <p:spPr>
              <a:xfrm>
                <a:off x="6865944" y="1544979"/>
                <a:ext cx="406813" cy="325238"/>
              </a:xfrm>
              <a:custGeom>
                <a:avLst/>
                <a:gdLst/>
                <a:ahLst/>
                <a:cxnLst/>
                <a:rect l="l" t="t" r="r" b="b"/>
                <a:pathLst>
                  <a:path w="16113" h="12882" extrusionOk="0">
                    <a:moveTo>
                      <a:pt x="1005" y="8743"/>
                    </a:moveTo>
                    <a:cubicBezTo>
                      <a:pt x="1007" y="8847"/>
                      <a:pt x="1033" y="9013"/>
                      <a:pt x="1076" y="9219"/>
                    </a:cubicBezTo>
                    <a:lnTo>
                      <a:pt x="1076" y="9219"/>
                    </a:lnTo>
                    <a:cubicBezTo>
                      <a:pt x="1041" y="9039"/>
                      <a:pt x="1016" y="8878"/>
                      <a:pt x="1005" y="8743"/>
                    </a:cubicBezTo>
                    <a:close/>
                    <a:moveTo>
                      <a:pt x="8533" y="1"/>
                    </a:moveTo>
                    <a:cubicBezTo>
                      <a:pt x="7380" y="1"/>
                      <a:pt x="6099" y="275"/>
                      <a:pt x="4700" y="909"/>
                    </a:cubicBezTo>
                    <a:cubicBezTo>
                      <a:pt x="1" y="3034"/>
                      <a:pt x="1005" y="8743"/>
                      <a:pt x="1005" y="8743"/>
                    </a:cubicBezTo>
                    <a:cubicBezTo>
                      <a:pt x="946" y="6110"/>
                      <a:pt x="4042" y="3445"/>
                      <a:pt x="4042" y="3445"/>
                    </a:cubicBezTo>
                    <a:cubicBezTo>
                      <a:pt x="6225" y="4787"/>
                      <a:pt x="13538" y="6501"/>
                      <a:pt x="14209" y="6729"/>
                    </a:cubicBezTo>
                    <a:cubicBezTo>
                      <a:pt x="14551" y="6843"/>
                      <a:pt x="14772" y="11929"/>
                      <a:pt x="14749" y="12629"/>
                    </a:cubicBezTo>
                    <a:lnTo>
                      <a:pt x="14749" y="12629"/>
                    </a:lnTo>
                    <a:lnTo>
                      <a:pt x="15206" y="9551"/>
                    </a:lnTo>
                    <a:cubicBezTo>
                      <a:pt x="15206" y="9551"/>
                      <a:pt x="16112" y="6169"/>
                      <a:pt x="14437" y="3438"/>
                    </a:cubicBezTo>
                    <a:cubicBezTo>
                      <a:pt x="13261" y="1525"/>
                      <a:pt x="11252" y="1"/>
                      <a:pt x="8533" y="1"/>
                    </a:cubicBezTo>
                    <a:close/>
                    <a:moveTo>
                      <a:pt x="14749" y="12629"/>
                    </a:moveTo>
                    <a:lnTo>
                      <a:pt x="14737" y="12706"/>
                    </a:lnTo>
                    <a:cubicBezTo>
                      <a:pt x="14738" y="12707"/>
                      <a:pt x="14739" y="12708"/>
                      <a:pt x="14739" y="12708"/>
                    </a:cubicBezTo>
                    <a:cubicBezTo>
                      <a:pt x="14744" y="12708"/>
                      <a:pt x="14747" y="12680"/>
                      <a:pt x="14749" y="12629"/>
                    </a:cubicBezTo>
                    <a:close/>
                    <a:moveTo>
                      <a:pt x="1076" y="9219"/>
                    </a:moveTo>
                    <a:lnTo>
                      <a:pt x="1076" y="9219"/>
                    </a:lnTo>
                    <a:cubicBezTo>
                      <a:pt x="1330" y="10544"/>
                      <a:pt x="2113" y="12882"/>
                      <a:pt x="2113" y="12882"/>
                    </a:cubicBezTo>
                    <a:cubicBezTo>
                      <a:pt x="2113" y="12882"/>
                      <a:pt x="1321" y="10392"/>
                      <a:pt x="1076" y="9219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579" name="Google Shape;10579;p64"/>
          <p:cNvSpPr/>
          <p:nvPr/>
        </p:nvSpPr>
        <p:spPr>
          <a:xfrm>
            <a:off x="4964226" y="4326883"/>
            <a:ext cx="452864" cy="49056"/>
          </a:xfrm>
          <a:custGeom>
            <a:avLst/>
            <a:gdLst/>
            <a:ahLst/>
            <a:cxnLst/>
            <a:rect l="l" t="t" r="r" b="b"/>
            <a:pathLst>
              <a:path w="17937" h="1943" extrusionOk="0">
                <a:moveTo>
                  <a:pt x="8969" y="1"/>
                </a:moveTo>
                <a:cubicBezTo>
                  <a:pt x="4015" y="1"/>
                  <a:pt x="0" y="437"/>
                  <a:pt x="0" y="972"/>
                </a:cubicBezTo>
                <a:cubicBezTo>
                  <a:pt x="0" y="1506"/>
                  <a:pt x="4009" y="1943"/>
                  <a:pt x="8962" y="1943"/>
                </a:cubicBezTo>
                <a:cubicBezTo>
                  <a:pt x="13915" y="1943"/>
                  <a:pt x="17937" y="1506"/>
                  <a:pt x="17937" y="972"/>
                </a:cubicBezTo>
                <a:cubicBezTo>
                  <a:pt x="17937" y="437"/>
                  <a:pt x="13922" y="1"/>
                  <a:pt x="8969" y="1"/>
                </a:cubicBezTo>
                <a:close/>
              </a:path>
            </a:pathLst>
          </a:custGeom>
          <a:solidFill>
            <a:srgbClr val="778C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0" name="Google Shape;10580;p64"/>
          <p:cNvSpPr/>
          <p:nvPr/>
        </p:nvSpPr>
        <p:spPr>
          <a:xfrm>
            <a:off x="4915019" y="3065442"/>
            <a:ext cx="550774" cy="1277927"/>
          </a:xfrm>
          <a:custGeom>
            <a:avLst/>
            <a:gdLst/>
            <a:ahLst/>
            <a:cxnLst/>
            <a:rect l="l" t="t" r="r" b="b"/>
            <a:pathLst>
              <a:path w="21815" h="50616" extrusionOk="0">
                <a:moveTo>
                  <a:pt x="3781" y="7802"/>
                </a:moveTo>
                <a:lnTo>
                  <a:pt x="3781" y="7834"/>
                </a:lnTo>
                <a:lnTo>
                  <a:pt x="3761" y="7834"/>
                </a:lnTo>
                <a:cubicBezTo>
                  <a:pt x="3768" y="7821"/>
                  <a:pt x="3774" y="7808"/>
                  <a:pt x="3781" y="7802"/>
                </a:cubicBezTo>
                <a:close/>
                <a:moveTo>
                  <a:pt x="10696" y="0"/>
                </a:moveTo>
                <a:cubicBezTo>
                  <a:pt x="6759" y="0"/>
                  <a:pt x="3566" y="3194"/>
                  <a:pt x="3566" y="7131"/>
                </a:cubicBezTo>
                <a:cubicBezTo>
                  <a:pt x="3566" y="7365"/>
                  <a:pt x="3579" y="7600"/>
                  <a:pt x="3611" y="7834"/>
                </a:cubicBezTo>
                <a:cubicBezTo>
                  <a:pt x="2979" y="7906"/>
                  <a:pt x="2555" y="8512"/>
                  <a:pt x="2712" y="9131"/>
                </a:cubicBezTo>
                <a:cubicBezTo>
                  <a:pt x="2829" y="9609"/>
                  <a:pt x="3258" y="9920"/>
                  <a:pt x="3720" y="9920"/>
                </a:cubicBezTo>
                <a:cubicBezTo>
                  <a:pt x="3850" y="9920"/>
                  <a:pt x="3984" y="9895"/>
                  <a:pt x="4113" y="9842"/>
                </a:cubicBezTo>
                <a:cubicBezTo>
                  <a:pt x="4843" y="12045"/>
                  <a:pt x="6688" y="13805"/>
                  <a:pt x="8754" y="14561"/>
                </a:cubicBezTo>
                <a:cubicBezTo>
                  <a:pt x="8799" y="14574"/>
                  <a:pt x="8891" y="14593"/>
                  <a:pt x="8891" y="14606"/>
                </a:cubicBezTo>
                <a:lnTo>
                  <a:pt x="8891" y="16627"/>
                </a:lnTo>
                <a:lnTo>
                  <a:pt x="5651" y="16627"/>
                </a:lnTo>
                <a:cubicBezTo>
                  <a:pt x="5651" y="16627"/>
                  <a:pt x="5645" y="16692"/>
                  <a:pt x="5632" y="16698"/>
                </a:cubicBezTo>
                <a:cubicBezTo>
                  <a:pt x="5052" y="16705"/>
                  <a:pt x="4543" y="17083"/>
                  <a:pt x="4367" y="17630"/>
                </a:cubicBezTo>
                <a:lnTo>
                  <a:pt x="216" y="33233"/>
                </a:lnTo>
                <a:cubicBezTo>
                  <a:pt x="1" y="33865"/>
                  <a:pt x="294" y="34563"/>
                  <a:pt x="900" y="34850"/>
                </a:cubicBezTo>
                <a:cubicBezTo>
                  <a:pt x="1081" y="34935"/>
                  <a:pt x="1273" y="34976"/>
                  <a:pt x="1462" y="34976"/>
                </a:cubicBezTo>
                <a:cubicBezTo>
                  <a:pt x="1906" y="34976"/>
                  <a:pt x="2335" y="34752"/>
                  <a:pt x="2582" y="34354"/>
                </a:cubicBezTo>
                <a:cubicBezTo>
                  <a:pt x="2652" y="34403"/>
                  <a:pt x="2730" y="34426"/>
                  <a:pt x="2808" y="34426"/>
                </a:cubicBezTo>
                <a:cubicBezTo>
                  <a:pt x="2988" y="34426"/>
                  <a:pt x="3162" y="34303"/>
                  <a:pt x="3207" y="34107"/>
                </a:cubicBezTo>
                <a:lnTo>
                  <a:pt x="3566" y="32529"/>
                </a:lnTo>
                <a:cubicBezTo>
                  <a:pt x="3611" y="32334"/>
                  <a:pt x="3481" y="32034"/>
                  <a:pt x="3305" y="31936"/>
                </a:cubicBezTo>
                <a:lnTo>
                  <a:pt x="6336" y="20948"/>
                </a:lnTo>
                <a:cubicBezTo>
                  <a:pt x="6336" y="22838"/>
                  <a:pt x="6388" y="26501"/>
                  <a:pt x="6453" y="30561"/>
                </a:cubicBezTo>
                <a:lnTo>
                  <a:pt x="6407" y="30561"/>
                </a:lnTo>
                <a:lnTo>
                  <a:pt x="6466" y="32353"/>
                </a:lnTo>
                <a:lnTo>
                  <a:pt x="6486" y="32353"/>
                </a:lnTo>
                <a:cubicBezTo>
                  <a:pt x="6622" y="40181"/>
                  <a:pt x="6805" y="48719"/>
                  <a:pt x="6805" y="48719"/>
                </a:cubicBezTo>
                <a:cubicBezTo>
                  <a:pt x="6805" y="48719"/>
                  <a:pt x="4517" y="49084"/>
                  <a:pt x="4517" y="50609"/>
                </a:cubicBezTo>
                <a:lnTo>
                  <a:pt x="8936" y="50609"/>
                </a:lnTo>
                <a:lnTo>
                  <a:pt x="10631" y="33422"/>
                </a:lnTo>
                <a:lnTo>
                  <a:pt x="10670" y="33448"/>
                </a:lnTo>
                <a:lnTo>
                  <a:pt x="11035" y="33448"/>
                </a:lnTo>
                <a:lnTo>
                  <a:pt x="11041" y="33442"/>
                </a:lnTo>
                <a:lnTo>
                  <a:pt x="12892" y="50616"/>
                </a:lnTo>
                <a:lnTo>
                  <a:pt x="17311" y="50616"/>
                </a:lnTo>
                <a:cubicBezTo>
                  <a:pt x="17311" y="49084"/>
                  <a:pt x="15024" y="48725"/>
                  <a:pt x="15024" y="48725"/>
                </a:cubicBezTo>
                <a:cubicBezTo>
                  <a:pt x="15024" y="48725"/>
                  <a:pt x="15193" y="40090"/>
                  <a:pt x="15317" y="32210"/>
                </a:cubicBezTo>
                <a:cubicBezTo>
                  <a:pt x="15323" y="31891"/>
                  <a:pt x="15356" y="30561"/>
                  <a:pt x="15356" y="30561"/>
                </a:cubicBezTo>
                <a:lnTo>
                  <a:pt x="15343" y="30561"/>
                </a:lnTo>
                <a:cubicBezTo>
                  <a:pt x="15408" y="26468"/>
                  <a:pt x="15454" y="22773"/>
                  <a:pt x="15454" y="20856"/>
                </a:cubicBezTo>
                <a:lnTo>
                  <a:pt x="18510" y="31917"/>
                </a:lnTo>
                <a:cubicBezTo>
                  <a:pt x="18308" y="31982"/>
                  <a:pt x="18159" y="32321"/>
                  <a:pt x="18204" y="32536"/>
                </a:cubicBezTo>
                <a:lnTo>
                  <a:pt x="18563" y="34107"/>
                </a:lnTo>
                <a:cubicBezTo>
                  <a:pt x="18608" y="34299"/>
                  <a:pt x="18775" y="34422"/>
                  <a:pt x="18959" y="34422"/>
                </a:cubicBezTo>
                <a:cubicBezTo>
                  <a:pt x="18987" y="34422"/>
                  <a:pt x="19016" y="34419"/>
                  <a:pt x="19045" y="34413"/>
                </a:cubicBezTo>
                <a:cubicBezTo>
                  <a:pt x="19110" y="34400"/>
                  <a:pt x="19169" y="34367"/>
                  <a:pt x="19221" y="34322"/>
                </a:cubicBezTo>
                <a:cubicBezTo>
                  <a:pt x="19463" y="34736"/>
                  <a:pt x="19901" y="34974"/>
                  <a:pt x="20355" y="34974"/>
                </a:cubicBezTo>
                <a:cubicBezTo>
                  <a:pt x="20537" y="34974"/>
                  <a:pt x="20721" y="34936"/>
                  <a:pt x="20896" y="34856"/>
                </a:cubicBezTo>
                <a:cubicBezTo>
                  <a:pt x="21515" y="34582"/>
                  <a:pt x="21815" y="33885"/>
                  <a:pt x="21606" y="33246"/>
                </a:cubicBezTo>
                <a:lnTo>
                  <a:pt x="17298" y="17663"/>
                </a:lnTo>
                <a:cubicBezTo>
                  <a:pt x="17122" y="17141"/>
                  <a:pt x="16659" y="16744"/>
                  <a:pt x="16145" y="16705"/>
                </a:cubicBezTo>
                <a:cubicBezTo>
                  <a:pt x="16132" y="16698"/>
                  <a:pt x="16119" y="16627"/>
                  <a:pt x="16119" y="16627"/>
                </a:cubicBezTo>
                <a:lnTo>
                  <a:pt x="12632" y="16627"/>
                </a:lnTo>
                <a:lnTo>
                  <a:pt x="12632" y="14704"/>
                </a:lnTo>
                <a:cubicBezTo>
                  <a:pt x="12632" y="14704"/>
                  <a:pt x="12651" y="14697"/>
                  <a:pt x="12664" y="14691"/>
                </a:cubicBezTo>
                <a:lnTo>
                  <a:pt x="12710" y="14684"/>
                </a:lnTo>
                <a:cubicBezTo>
                  <a:pt x="14900" y="14013"/>
                  <a:pt x="16920" y="12201"/>
                  <a:pt x="17702" y="9887"/>
                </a:cubicBezTo>
                <a:cubicBezTo>
                  <a:pt x="17781" y="9907"/>
                  <a:pt x="17865" y="9920"/>
                  <a:pt x="17950" y="9920"/>
                </a:cubicBezTo>
                <a:cubicBezTo>
                  <a:pt x="17954" y="9920"/>
                  <a:pt x="17958" y="9920"/>
                  <a:pt x="17962" y="9920"/>
                </a:cubicBezTo>
                <a:cubicBezTo>
                  <a:pt x="18517" y="9920"/>
                  <a:pt x="18973" y="9486"/>
                  <a:pt x="19006" y="8936"/>
                </a:cubicBezTo>
                <a:cubicBezTo>
                  <a:pt x="19038" y="8375"/>
                  <a:pt x="18621" y="7893"/>
                  <a:pt x="18067" y="7834"/>
                </a:cubicBezTo>
                <a:lnTo>
                  <a:pt x="18067" y="7828"/>
                </a:lnTo>
                <a:cubicBezTo>
                  <a:pt x="18067" y="7815"/>
                  <a:pt x="18054" y="7802"/>
                  <a:pt x="18054" y="7789"/>
                </a:cubicBezTo>
                <a:cubicBezTo>
                  <a:pt x="18048" y="6068"/>
                  <a:pt x="17644" y="4295"/>
                  <a:pt x="16692" y="2998"/>
                </a:cubicBezTo>
                <a:cubicBezTo>
                  <a:pt x="17663" y="2464"/>
                  <a:pt x="17781" y="1786"/>
                  <a:pt x="18159" y="1147"/>
                </a:cubicBezTo>
                <a:lnTo>
                  <a:pt x="18159" y="1147"/>
                </a:lnTo>
                <a:cubicBezTo>
                  <a:pt x="17946" y="1172"/>
                  <a:pt x="17731" y="1183"/>
                  <a:pt x="17515" y="1183"/>
                </a:cubicBezTo>
                <a:cubicBezTo>
                  <a:pt x="15275" y="1183"/>
                  <a:pt x="12901" y="0"/>
                  <a:pt x="10696" y="0"/>
                </a:cubicBezTo>
                <a:close/>
              </a:path>
            </a:pathLst>
          </a:custGeom>
          <a:solidFill>
            <a:srgbClr val="F2F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1" name="Google Shape;10581;p64"/>
          <p:cNvSpPr/>
          <p:nvPr/>
        </p:nvSpPr>
        <p:spPr>
          <a:xfrm>
            <a:off x="5177644" y="3411484"/>
            <a:ext cx="24869" cy="164260"/>
          </a:xfrm>
          <a:custGeom>
            <a:avLst/>
            <a:gdLst/>
            <a:ahLst/>
            <a:cxnLst/>
            <a:rect l="l" t="t" r="r" b="b"/>
            <a:pathLst>
              <a:path w="985" h="6506" extrusionOk="0">
                <a:moveTo>
                  <a:pt x="489" y="1"/>
                </a:moveTo>
                <a:cubicBezTo>
                  <a:pt x="222" y="1"/>
                  <a:pt x="1" y="222"/>
                  <a:pt x="1" y="490"/>
                </a:cubicBezTo>
                <a:cubicBezTo>
                  <a:pt x="1" y="646"/>
                  <a:pt x="72" y="789"/>
                  <a:pt x="196" y="887"/>
                </a:cubicBezTo>
                <a:cubicBezTo>
                  <a:pt x="72" y="978"/>
                  <a:pt x="1" y="1122"/>
                  <a:pt x="1" y="1278"/>
                </a:cubicBezTo>
                <a:cubicBezTo>
                  <a:pt x="1" y="1435"/>
                  <a:pt x="72" y="1578"/>
                  <a:pt x="196" y="1676"/>
                </a:cubicBezTo>
                <a:cubicBezTo>
                  <a:pt x="72" y="1767"/>
                  <a:pt x="1" y="1910"/>
                  <a:pt x="1" y="2067"/>
                </a:cubicBezTo>
                <a:cubicBezTo>
                  <a:pt x="1" y="2223"/>
                  <a:pt x="72" y="2367"/>
                  <a:pt x="196" y="2464"/>
                </a:cubicBezTo>
                <a:cubicBezTo>
                  <a:pt x="72" y="2556"/>
                  <a:pt x="1" y="2699"/>
                  <a:pt x="1" y="2855"/>
                </a:cubicBezTo>
                <a:cubicBezTo>
                  <a:pt x="1" y="3012"/>
                  <a:pt x="72" y="3155"/>
                  <a:pt x="196" y="3253"/>
                </a:cubicBezTo>
                <a:cubicBezTo>
                  <a:pt x="72" y="3344"/>
                  <a:pt x="1" y="3488"/>
                  <a:pt x="1" y="3644"/>
                </a:cubicBezTo>
                <a:cubicBezTo>
                  <a:pt x="1" y="3800"/>
                  <a:pt x="72" y="3944"/>
                  <a:pt x="196" y="4042"/>
                </a:cubicBezTo>
                <a:cubicBezTo>
                  <a:pt x="72" y="4133"/>
                  <a:pt x="1" y="4276"/>
                  <a:pt x="1" y="4433"/>
                </a:cubicBezTo>
                <a:cubicBezTo>
                  <a:pt x="1" y="4589"/>
                  <a:pt x="72" y="4732"/>
                  <a:pt x="196" y="4830"/>
                </a:cubicBezTo>
                <a:cubicBezTo>
                  <a:pt x="72" y="4921"/>
                  <a:pt x="1" y="5065"/>
                  <a:pt x="1" y="5221"/>
                </a:cubicBezTo>
                <a:cubicBezTo>
                  <a:pt x="1" y="5378"/>
                  <a:pt x="72" y="5521"/>
                  <a:pt x="196" y="5619"/>
                </a:cubicBezTo>
                <a:cubicBezTo>
                  <a:pt x="72" y="5710"/>
                  <a:pt x="1" y="5853"/>
                  <a:pt x="1" y="6010"/>
                </a:cubicBezTo>
                <a:cubicBezTo>
                  <a:pt x="1" y="6284"/>
                  <a:pt x="222" y="6499"/>
                  <a:pt x="489" y="6505"/>
                </a:cubicBezTo>
                <a:cubicBezTo>
                  <a:pt x="763" y="6505"/>
                  <a:pt x="985" y="6284"/>
                  <a:pt x="985" y="6010"/>
                </a:cubicBezTo>
                <a:cubicBezTo>
                  <a:pt x="985" y="5853"/>
                  <a:pt x="913" y="5710"/>
                  <a:pt x="783" y="5619"/>
                </a:cubicBezTo>
                <a:cubicBezTo>
                  <a:pt x="913" y="5521"/>
                  <a:pt x="985" y="5378"/>
                  <a:pt x="985" y="5221"/>
                </a:cubicBezTo>
                <a:cubicBezTo>
                  <a:pt x="985" y="5065"/>
                  <a:pt x="913" y="4921"/>
                  <a:pt x="783" y="4830"/>
                </a:cubicBezTo>
                <a:cubicBezTo>
                  <a:pt x="913" y="4732"/>
                  <a:pt x="985" y="4589"/>
                  <a:pt x="985" y="4433"/>
                </a:cubicBezTo>
                <a:cubicBezTo>
                  <a:pt x="985" y="4276"/>
                  <a:pt x="913" y="4133"/>
                  <a:pt x="783" y="4042"/>
                </a:cubicBezTo>
                <a:cubicBezTo>
                  <a:pt x="913" y="3944"/>
                  <a:pt x="985" y="3800"/>
                  <a:pt x="985" y="3644"/>
                </a:cubicBezTo>
                <a:cubicBezTo>
                  <a:pt x="985" y="3488"/>
                  <a:pt x="913" y="3344"/>
                  <a:pt x="783" y="3253"/>
                </a:cubicBezTo>
                <a:cubicBezTo>
                  <a:pt x="913" y="3155"/>
                  <a:pt x="985" y="3012"/>
                  <a:pt x="985" y="2855"/>
                </a:cubicBezTo>
                <a:cubicBezTo>
                  <a:pt x="985" y="2699"/>
                  <a:pt x="913" y="2556"/>
                  <a:pt x="783" y="2464"/>
                </a:cubicBezTo>
                <a:cubicBezTo>
                  <a:pt x="913" y="2367"/>
                  <a:pt x="985" y="2223"/>
                  <a:pt x="985" y="2067"/>
                </a:cubicBezTo>
                <a:cubicBezTo>
                  <a:pt x="985" y="1910"/>
                  <a:pt x="913" y="1767"/>
                  <a:pt x="783" y="1676"/>
                </a:cubicBezTo>
                <a:cubicBezTo>
                  <a:pt x="913" y="1578"/>
                  <a:pt x="985" y="1435"/>
                  <a:pt x="985" y="1278"/>
                </a:cubicBezTo>
                <a:cubicBezTo>
                  <a:pt x="985" y="1122"/>
                  <a:pt x="913" y="978"/>
                  <a:pt x="783" y="887"/>
                </a:cubicBezTo>
                <a:cubicBezTo>
                  <a:pt x="913" y="789"/>
                  <a:pt x="985" y="646"/>
                  <a:pt x="985" y="490"/>
                </a:cubicBezTo>
                <a:cubicBezTo>
                  <a:pt x="978" y="222"/>
                  <a:pt x="763" y="1"/>
                  <a:pt x="489" y="1"/>
                </a:cubicBezTo>
                <a:close/>
              </a:path>
            </a:pathLst>
          </a:custGeom>
          <a:solidFill>
            <a:srgbClr val="D4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2" name="Google Shape;10582;p64"/>
          <p:cNvSpPr/>
          <p:nvPr/>
        </p:nvSpPr>
        <p:spPr>
          <a:xfrm>
            <a:off x="5148685" y="3555774"/>
            <a:ext cx="80338" cy="55014"/>
          </a:xfrm>
          <a:custGeom>
            <a:avLst/>
            <a:gdLst/>
            <a:ahLst/>
            <a:cxnLst/>
            <a:rect l="l" t="t" r="r" b="b"/>
            <a:pathLst>
              <a:path w="3182" h="2179" extrusionOk="0">
                <a:moveTo>
                  <a:pt x="1586" y="1"/>
                </a:moveTo>
                <a:cubicBezTo>
                  <a:pt x="1449" y="1"/>
                  <a:pt x="1312" y="58"/>
                  <a:pt x="1213" y="171"/>
                </a:cubicBezTo>
                <a:cubicBezTo>
                  <a:pt x="1115" y="288"/>
                  <a:pt x="1069" y="445"/>
                  <a:pt x="1109" y="601"/>
                </a:cubicBezTo>
                <a:cubicBezTo>
                  <a:pt x="1094" y="600"/>
                  <a:pt x="1080" y="599"/>
                  <a:pt x="1066" y="599"/>
                </a:cubicBezTo>
                <a:cubicBezTo>
                  <a:pt x="925" y="599"/>
                  <a:pt x="793" y="658"/>
                  <a:pt x="698" y="764"/>
                </a:cubicBezTo>
                <a:cubicBezTo>
                  <a:pt x="594" y="881"/>
                  <a:pt x="555" y="1044"/>
                  <a:pt x="587" y="1194"/>
                </a:cubicBezTo>
                <a:cubicBezTo>
                  <a:pt x="574" y="1193"/>
                  <a:pt x="561" y="1193"/>
                  <a:pt x="548" y="1193"/>
                </a:cubicBezTo>
                <a:cubicBezTo>
                  <a:pt x="406" y="1193"/>
                  <a:pt x="273" y="1256"/>
                  <a:pt x="183" y="1364"/>
                </a:cubicBezTo>
                <a:cubicBezTo>
                  <a:pt x="1" y="1566"/>
                  <a:pt x="27" y="1879"/>
                  <a:pt x="229" y="2061"/>
                </a:cubicBezTo>
                <a:cubicBezTo>
                  <a:pt x="320" y="2133"/>
                  <a:pt x="437" y="2178"/>
                  <a:pt x="555" y="2178"/>
                </a:cubicBezTo>
                <a:cubicBezTo>
                  <a:pt x="698" y="2178"/>
                  <a:pt x="828" y="2113"/>
                  <a:pt x="926" y="2009"/>
                </a:cubicBezTo>
                <a:cubicBezTo>
                  <a:pt x="1024" y="1892"/>
                  <a:pt x="1069" y="1735"/>
                  <a:pt x="1037" y="1585"/>
                </a:cubicBezTo>
                <a:lnTo>
                  <a:pt x="1037" y="1585"/>
                </a:lnTo>
                <a:cubicBezTo>
                  <a:pt x="1044" y="1586"/>
                  <a:pt x="1052" y="1586"/>
                  <a:pt x="1059" y="1586"/>
                </a:cubicBezTo>
                <a:cubicBezTo>
                  <a:pt x="1202" y="1586"/>
                  <a:pt x="1348" y="1527"/>
                  <a:pt x="1441" y="1416"/>
                </a:cubicBezTo>
                <a:cubicBezTo>
                  <a:pt x="1545" y="1299"/>
                  <a:pt x="1584" y="1142"/>
                  <a:pt x="1552" y="986"/>
                </a:cubicBezTo>
                <a:lnTo>
                  <a:pt x="1617" y="986"/>
                </a:lnTo>
                <a:cubicBezTo>
                  <a:pt x="1623" y="1097"/>
                  <a:pt x="1663" y="1207"/>
                  <a:pt x="1741" y="1292"/>
                </a:cubicBezTo>
                <a:cubicBezTo>
                  <a:pt x="1830" y="1393"/>
                  <a:pt x="1963" y="1457"/>
                  <a:pt x="2105" y="1457"/>
                </a:cubicBezTo>
                <a:cubicBezTo>
                  <a:pt x="2118" y="1457"/>
                  <a:pt x="2132" y="1456"/>
                  <a:pt x="2145" y="1455"/>
                </a:cubicBezTo>
                <a:lnTo>
                  <a:pt x="2145" y="1455"/>
                </a:lnTo>
                <a:cubicBezTo>
                  <a:pt x="2112" y="1605"/>
                  <a:pt x="2158" y="1761"/>
                  <a:pt x="2256" y="1879"/>
                </a:cubicBezTo>
                <a:cubicBezTo>
                  <a:pt x="2354" y="1992"/>
                  <a:pt x="2492" y="2049"/>
                  <a:pt x="2629" y="2049"/>
                </a:cubicBezTo>
                <a:cubicBezTo>
                  <a:pt x="2744" y="2049"/>
                  <a:pt x="2860" y="2008"/>
                  <a:pt x="2953" y="1924"/>
                </a:cubicBezTo>
                <a:cubicBezTo>
                  <a:pt x="3162" y="1748"/>
                  <a:pt x="3181" y="1435"/>
                  <a:pt x="2999" y="1227"/>
                </a:cubicBezTo>
                <a:cubicBezTo>
                  <a:pt x="2903" y="1126"/>
                  <a:pt x="2770" y="1062"/>
                  <a:pt x="2633" y="1062"/>
                </a:cubicBezTo>
                <a:cubicBezTo>
                  <a:pt x="2620" y="1062"/>
                  <a:pt x="2607" y="1063"/>
                  <a:pt x="2595" y="1064"/>
                </a:cubicBezTo>
                <a:cubicBezTo>
                  <a:pt x="2621" y="914"/>
                  <a:pt x="2581" y="758"/>
                  <a:pt x="2477" y="640"/>
                </a:cubicBezTo>
                <a:cubicBezTo>
                  <a:pt x="2384" y="535"/>
                  <a:pt x="2243" y="470"/>
                  <a:pt x="2100" y="470"/>
                </a:cubicBezTo>
                <a:cubicBezTo>
                  <a:pt x="2093" y="470"/>
                  <a:pt x="2087" y="471"/>
                  <a:pt x="2080" y="471"/>
                </a:cubicBezTo>
                <a:cubicBezTo>
                  <a:pt x="2073" y="341"/>
                  <a:pt x="2014" y="210"/>
                  <a:pt x="1910" y="125"/>
                </a:cubicBezTo>
                <a:cubicBezTo>
                  <a:pt x="1818" y="42"/>
                  <a:pt x="1702" y="1"/>
                  <a:pt x="1586" y="1"/>
                </a:cubicBezTo>
                <a:close/>
              </a:path>
            </a:pathLst>
          </a:custGeom>
          <a:solidFill>
            <a:srgbClr val="D4DB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3" name="Google Shape;10583;p64"/>
          <p:cNvSpPr/>
          <p:nvPr/>
        </p:nvSpPr>
        <p:spPr>
          <a:xfrm>
            <a:off x="5088217" y="3540499"/>
            <a:ext cx="91093" cy="197536"/>
          </a:xfrm>
          <a:custGeom>
            <a:avLst/>
            <a:gdLst/>
            <a:ahLst/>
            <a:cxnLst/>
            <a:rect l="l" t="t" r="r" b="b"/>
            <a:pathLst>
              <a:path w="3608" h="7824" extrusionOk="0">
                <a:moveTo>
                  <a:pt x="2682" y="1"/>
                </a:moveTo>
                <a:lnTo>
                  <a:pt x="2682" y="7"/>
                </a:lnTo>
                <a:cubicBezTo>
                  <a:pt x="2128" y="7"/>
                  <a:pt x="890" y="2040"/>
                  <a:pt x="473" y="2790"/>
                </a:cubicBezTo>
                <a:cubicBezTo>
                  <a:pt x="62" y="3546"/>
                  <a:pt x="225" y="5078"/>
                  <a:pt x="173" y="5886"/>
                </a:cubicBezTo>
                <a:cubicBezTo>
                  <a:pt x="124" y="6645"/>
                  <a:pt x="0" y="7824"/>
                  <a:pt x="488" y="7824"/>
                </a:cubicBezTo>
                <a:cubicBezTo>
                  <a:pt x="519" y="7824"/>
                  <a:pt x="553" y="7819"/>
                  <a:pt x="590" y="7808"/>
                </a:cubicBezTo>
                <a:cubicBezTo>
                  <a:pt x="1196" y="7646"/>
                  <a:pt x="2200" y="6753"/>
                  <a:pt x="2780" y="6498"/>
                </a:cubicBezTo>
                <a:cubicBezTo>
                  <a:pt x="3354" y="6251"/>
                  <a:pt x="3380" y="5052"/>
                  <a:pt x="3328" y="4100"/>
                </a:cubicBezTo>
                <a:cubicBezTo>
                  <a:pt x="3269" y="3155"/>
                  <a:pt x="3608" y="229"/>
                  <a:pt x="2682" y="1"/>
                </a:cubicBezTo>
                <a:close/>
              </a:path>
            </a:pathLst>
          </a:custGeom>
          <a:solidFill>
            <a:srgbClr val="445D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4" name="Google Shape;10584;p64"/>
          <p:cNvSpPr/>
          <p:nvPr/>
        </p:nvSpPr>
        <p:spPr>
          <a:xfrm>
            <a:off x="5201831" y="3540499"/>
            <a:ext cx="91118" cy="197536"/>
          </a:xfrm>
          <a:custGeom>
            <a:avLst/>
            <a:gdLst/>
            <a:ahLst/>
            <a:cxnLst/>
            <a:rect l="l" t="t" r="r" b="b"/>
            <a:pathLst>
              <a:path w="3609" h="7824" extrusionOk="0">
                <a:moveTo>
                  <a:pt x="920" y="1"/>
                </a:moveTo>
                <a:cubicBezTo>
                  <a:pt x="1" y="229"/>
                  <a:pt x="340" y="3155"/>
                  <a:pt x="281" y="4100"/>
                </a:cubicBezTo>
                <a:cubicBezTo>
                  <a:pt x="222" y="5052"/>
                  <a:pt x="255" y="6251"/>
                  <a:pt x="828" y="6498"/>
                </a:cubicBezTo>
                <a:cubicBezTo>
                  <a:pt x="1409" y="6753"/>
                  <a:pt x="2412" y="7646"/>
                  <a:pt x="3018" y="7808"/>
                </a:cubicBezTo>
                <a:cubicBezTo>
                  <a:pt x="3055" y="7819"/>
                  <a:pt x="3089" y="7824"/>
                  <a:pt x="3121" y="7824"/>
                </a:cubicBezTo>
                <a:cubicBezTo>
                  <a:pt x="3608" y="7824"/>
                  <a:pt x="3484" y="6645"/>
                  <a:pt x="3435" y="5886"/>
                </a:cubicBezTo>
                <a:cubicBezTo>
                  <a:pt x="3377" y="5078"/>
                  <a:pt x="3546" y="3546"/>
                  <a:pt x="3129" y="2790"/>
                </a:cubicBezTo>
                <a:cubicBezTo>
                  <a:pt x="2719" y="2040"/>
                  <a:pt x="1480" y="7"/>
                  <a:pt x="920" y="7"/>
                </a:cubicBezTo>
                <a:lnTo>
                  <a:pt x="920" y="1"/>
                </a:lnTo>
                <a:close/>
              </a:path>
            </a:pathLst>
          </a:custGeom>
          <a:solidFill>
            <a:srgbClr val="445D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85" name="Google Shape;10585;p64"/>
          <p:cNvGrpSpPr/>
          <p:nvPr/>
        </p:nvGrpSpPr>
        <p:grpSpPr>
          <a:xfrm>
            <a:off x="996380" y="1542757"/>
            <a:ext cx="556859" cy="1310345"/>
            <a:chOff x="996380" y="1542757"/>
            <a:chExt cx="556859" cy="1310345"/>
          </a:xfrm>
        </p:grpSpPr>
        <p:sp>
          <p:nvSpPr>
            <p:cNvPr id="10586" name="Google Shape;10586;p64"/>
            <p:cNvSpPr/>
            <p:nvPr/>
          </p:nvSpPr>
          <p:spPr>
            <a:xfrm>
              <a:off x="1091487" y="1674397"/>
              <a:ext cx="366796" cy="342104"/>
            </a:xfrm>
            <a:custGeom>
              <a:avLst/>
              <a:gdLst/>
              <a:ahLst/>
              <a:cxnLst/>
              <a:rect l="l" t="t" r="r" b="b"/>
              <a:pathLst>
                <a:path w="14528" h="13550" extrusionOk="0">
                  <a:moveTo>
                    <a:pt x="2151" y="0"/>
                  </a:moveTo>
                  <a:cubicBezTo>
                    <a:pt x="958" y="0"/>
                    <a:pt x="0" y="958"/>
                    <a:pt x="0" y="2157"/>
                  </a:cubicBezTo>
                  <a:lnTo>
                    <a:pt x="0" y="11393"/>
                  </a:lnTo>
                  <a:cubicBezTo>
                    <a:pt x="0" y="12585"/>
                    <a:pt x="958" y="13550"/>
                    <a:pt x="2151" y="13550"/>
                  </a:cubicBezTo>
                  <a:lnTo>
                    <a:pt x="12371" y="13550"/>
                  </a:lnTo>
                  <a:cubicBezTo>
                    <a:pt x="13563" y="13550"/>
                    <a:pt x="14528" y="12585"/>
                    <a:pt x="14528" y="11393"/>
                  </a:cubicBezTo>
                  <a:lnTo>
                    <a:pt x="14528" y="2157"/>
                  </a:lnTo>
                  <a:cubicBezTo>
                    <a:pt x="14528" y="958"/>
                    <a:pt x="13563" y="0"/>
                    <a:pt x="12371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7" name="Google Shape;10587;p64"/>
            <p:cNvSpPr/>
            <p:nvPr/>
          </p:nvSpPr>
          <p:spPr>
            <a:xfrm>
              <a:off x="996380" y="1547529"/>
              <a:ext cx="556859" cy="1272651"/>
            </a:xfrm>
            <a:custGeom>
              <a:avLst/>
              <a:gdLst/>
              <a:ahLst/>
              <a:cxnLst/>
              <a:rect l="l" t="t" r="r" b="b"/>
              <a:pathLst>
                <a:path w="22056" h="50407" extrusionOk="0">
                  <a:moveTo>
                    <a:pt x="11028" y="0"/>
                  </a:moveTo>
                  <a:cubicBezTo>
                    <a:pt x="7052" y="0"/>
                    <a:pt x="3832" y="3226"/>
                    <a:pt x="3832" y="7202"/>
                  </a:cubicBezTo>
                  <a:lnTo>
                    <a:pt x="3832" y="7208"/>
                  </a:lnTo>
                  <a:cubicBezTo>
                    <a:pt x="3806" y="7208"/>
                    <a:pt x="3787" y="7202"/>
                    <a:pt x="3767" y="7202"/>
                  </a:cubicBezTo>
                  <a:cubicBezTo>
                    <a:pt x="3764" y="7202"/>
                    <a:pt x="3760" y="7202"/>
                    <a:pt x="3757" y="7202"/>
                  </a:cubicBezTo>
                  <a:cubicBezTo>
                    <a:pt x="3091" y="7202"/>
                    <a:pt x="2588" y="7811"/>
                    <a:pt x="2718" y="8466"/>
                  </a:cubicBezTo>
                  <a:cubicBezTo>
                    <a:pt x="2815" y="8983"/>
                    <a:pt x="3269" y="9322"/>
                    <a:pt x="3759" y="9322"/>
                  </a:cubicBezTo>
                  <a:cubicBezTo>
                    <a:pt x="3894" y="9322"/>
                    <a:pt x="4031" y="9297"/>
                    <a:pt x="4165" y="9242"/>
                  </a:cubicBezTo>
                  <a:cubicBezTo>
                    <a:pt x="4934" y="11569"/>
                    <a:pt x="6948" y="13413"/>
                    <a:pt x="9151" y="14104"/>
                  </a:cubicBezTo>
                  <a:lnTo>
                    <a:pt x="9151" y="16124"/>
                  </a:lnTo>
                  <a:lnTo>
                    <a:pt x="6863" y="16124"/>
                  </a:lnTo>
                  <a:cubicBezTo>
                    <a:pt x="6863" y="16124"/>
                    <a:pt x="6857" y="16170"/>
                    <a:pt x="6837" y="16183"/>
                  </a:cubicBezTo>
                  <a:cubicBezTo>
                    <a:pt x="6257" y="16183"/>
                    <a:pt x="5742" y="16561"/>
                    <a:pt x="5560" y="17109"/>
                  </a:cubicBezTo>
                  <a:lnTo>
                    <a:pt x="228" y="32861"/>
                  </a:lnTo>
                  <a:cubicBezTo>
                    <a:pt x="0" y="33559"/>
                    <a:pt x="372" y="34308"/>
                    <a:pt x="1069" y="34543"/>
                  </a:cubicBezTo>
                  <a:cubicBezTo>
                    <a:pt x="1208" y="34588"/>
                    <a:pt x="1349" y="34610"/>
                    <a:pt x="1488" y="34610"/>
                  </a:cubicBezTo>
                  <a:cubicBezTo>
                    <a:pt x="2045" y="34610"/>
                    <a:pt x="2563" y="34261"/>
                    <a:pt x="2750" y="33702"/>
                  </a:cubicBezTo>
                  <a:lnTo>
                    <a:pt x="2926" y="33187"/>
                  </a:lnTo>
                  <a:lnTo>
                    <a:pt x="3507" y="33428"/>
                  </a:lnTo>
                  <a:cubicBezTo>
                    <a:pt x="3507" y="33428"/>
                    <a:pt x="4008" y="32412"/>
                    <a:pt x="3467" y="31577"/>
                  </a:cubicBezTo>
                  <a:lnTo>
                    <a:pt x="6733" y="21925"/>
                  </a:lnTo>
                  <a:lnTo>
                    <a:pt x="6733" y="21925"/>
                  </a:lnTo>
                  <a:cubicBezTo>
                    <a:pt x="6733" y="27706"/>
                    <a:pt x="5951" y="29172"/>
                    <a:pt x="5951" y="32366"/>
                  </a:cubicBezTo>
                  <a:cubicBezTo>
                    <a:pt x="5951" y="35560"/>
                    <a:pt x="7860" y="48497"/>
                    <a:pt x="7860" y="48497"/>
                  </a:cubicBezTo>
                  <a:lnTo>
                    <a:pt x="5553" y="50407"/>
                  </a:lnTo>
                  <a:lnTo>
                    <a:pt x="10018" y="50407"/>
                  </a:lnTo>
                  <a:lnTo>
                    <a:pt x="10761" y="31630"/>
                  </a:lnTo>
                  <a:lnTo>
                    <a:pt x="11145" y="31630"/>
                  </a:lnTo>
                  <a:lnTo>
                    <a:pt x="11888" y="50407"/>
                  </a:lnTo>
                  <a:lnTo>
                    <a:pt x="16353" y="50407"/>
                  </a:lnTo>
                  <a:lnTo>
                    <a:pt x="14039" y="48497"/>
                  </a:lnTo>
                  <a:cubicBezTo>
                    <a:pt x="14039" y="48497"/>
                    <a:pt x="15949" y="34171"/>
                    <a:pt x="15949" y="31590"/>
                  </a:cubicBezTo>
                  <a:cubicBezTo>
                    <a:pt x="15949" y="29003"/>
                    <a:pt x="15290" y="27680"/>
                    <a:pt x="15290" y="21821"/>
                  </a:cubicBezTo>
                  <a:lnTo>
                    <a:pt x="15290" y="21821"/>
                  </a:lnTo>
                  <a:lnTo>
                    <a:pt x="18595" y="31584"/>
                  </a:lnTo>
                  <a:cubicBezTo>
                    <a:pt x="18047" y="32418"/>
                    <a:pt x="18556" y="33435"/>
                    <a:pt x="18556" y="33435"/>
                  </a:cubicBezTo>
                  <a:lnTo>
                    <a:pt x="19129" y="33187"/>
                  </a:lnTo>
                  <a:lnTo>
                    <a:pt x="19312" y="33702"/>
                  </a:lnTo>
                  <a:cubicBezTo>
                    <a:pt x="19494" y="34259"/>
                    <a:pt x="20009" y="34613"/>
                    <a:pt x="20564" y="34613"/>
                  </a:cubicBezTo>
                  <a:cubicBezTo>
                    <a:pt x="20704" y="34613"/>
                    <a:pt x="20846" y="34590"/>
                    <a:pt x="20987" y="34543"/>
                  </a:cubicBezTo>
                  <a:cubicBezTo>
                    <a:pt x="21684" y="34315"/>
                    <a:pt x="22056" y="33565"/>
                    <a:pt x="21827" y="32868"/>
                  </a:cubicBezTo>
                  <a:lnTo>
                    <a:pt x="16496" y="17128"/>
                  </a:lnTo>
                  <a:cubicBezTo>
                    <a:pt x="16333" y="16613"/>
                    <a:pt x="15877" y="16242"/>
                    <a:pt x="15336" y="16190"/>
                  </a:cubicBezTo>
                  <a:cubicBezTo>
                    <a:pt x="15323" y="16170"/>
                    <a:pt x="15310" y="16150"/>
                    <a:pt x="15303" y="16131"/>
                  </a:cubicBezTo>
                  <a:lnTo>
                    <a:pt x="12905" y="16131"/>
                  </a:lnTo>
                  <a:lnTo>
                    <a:pt x="12905" y="14104"/>
                  </a:lnTo>
                  <a:cubicBezTo>
                    <a:pt x="15101" y="13413"/>
                    <a:pt x="17102" y="11595"/>
                    <a:pt x="17884" y="9281"/>
                  </a:cubicBezTo>
                  <a:cubicBezTo>
                    <a:pt x="17972" y="9303"/>
                    <a:pt x="18060" y="9313"/>
                    <a:pt x="18146" y="9313"/>
                  </a:cubicBezTo>
                  <a:cubicBezTo>
                    <a:pt x="18649" y="9313"/>
                    <a:pt x="19099" y="8957"/>
                    <a:pt x="19188" y="8434"/>
                  </a:cubicBezTo>
                  <a:cubicBezTo>
                    <a:pt x="19286" y="7828"/>
                    <a:pt x="18849" y="7261"/>
                    <a:pt x="18230" y="7215"/>
                  </a:cubicBezTo>
                  <a:lnTo>
                    <a:pt x="18230" y="7202"/>
                  </a:lnTo>
                  <a:cubicBezTo>
                    <a:pt x="18230" y="3226"/>
                    <a:pt x="15010" y="0"/>
                    <a:pt x="11028" y="0"/>
                  </a:cubicBezTo>
                  <a:close/>
                </a:path>
              </a:pathLst>
            </a:custGeom>
            <a:solidFill>
              <a:srgbClr val="F2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8" name="Google Shape;10588;p64"/>
            <p:cNvSpPr/>
            <p:nvPr/>
          </p:nvSpPr>
          <p:spPr>
            <a:xfrm>
              <a:off x="1046067" y="2803693"/>
              <a:ext cx="457485" cy="49409"/>
            </a:xfrm>
            <a:custGeom>
              <a:avLst/>
              <a:gdLst/>
              <a:ahLst/>
              <a:cxnLst/>
              <a:rect l="l" t="t" r="r" b="b"/>
              <a:pathLst>
                <a:path w="18120" h="1957" extrusionOk="0">
                  <a:moveTo>
                    <a:pt x="9060" y="1"/>
                  </a:moveTo>
                  <a:cubicBezTo>
                    <a:pt x="4061" y="1"/>
                    <a:pt x="0" y="437"/>
                    <a:pt x="0" y="978"/>
                  </a:cubicBezTo>
                  <a:cubicBezTo>
                    <a:pt x="0" y="1519"/>
                    <a:pt x="4061" y="1956"/>
                    <a:pt x="9060" y="1956"/>
                  </a:cubicBezTo>
                  <a:cubicBezTo>
                    <a:pt x="14065" y="1956"/>
                    <a:pt x="18119" y="1519"/>
                    <a:pt x="18119" y="978"/>
                  </a:cubicBezTo>
                  <a:cubicBezTo>
                    <a:pt x="18119" y="437"/>
                    <a:pt x="14065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9" name="Google Shape;10589;p64"/>
            <p:cNvSpPr/>
            <p:nvPr/>
          </p:nvSpPr>
          <p:spPr>
            <a:xfrm>
              <a:off x="1067780" y="1542757"/>
              <a:ext cx="406813" cy="325163"/>
            </a:xfrm>
            <a:custGeom>
              <a:avLst/>
              <a:gdLst/>
              <a:ahLst/>
              <a:cxnLst/>
              <a:rect l="l" t="t" r="r" b="b"/>
              <a:pathLst>
                <a:path w="16113" h="12879" extrusionOk="0">
                  <a:moveTo>
                    <a:pt x="1004" y="8740"/>
                  </a:moveTo>
                  <a:cubicBezTo>
                    <a:pt x="1007" y="8824"/>
                    <a:pt x="1025" y="8949"/>
                    <a:pt x="1055" y="9103"/>
                  </a:cubicBezTo>
                  <a:lnTo>
                    <a:pt x="1055" y="9103"/>
                  </a:lnTo>
                  <a:cubicBezTo>
                    <a:pt x="1031" y="8968"/>
                    <a:pt x="1014" y="8846"/>
                    <a:pt x="1004" y="8740"/>
                  </a:cubicBezTo>
                  <a:close/>
                  <a:moveTo>
                    <a:pt x="8531" y="0"/>
                  </a:moveTo>
                  <a:cubicBezTo>
                    <a:pt x="7378" y="0"/>
                    <a:pt x="6098" y="274"/>
                    <a:pt x="4700" y="906"/>
                  </a:cubicBezTo>
                  <a:cubicBezTo>
                    <a:pt x="1" y="3031"/>
                    <a:pt x="1004" y="8740"/>
                    <a:pt x="1004" y="8740"/>
                  </a:cubicBezTo>
                  <a:cubicBezTo>
                    <a:pt x="952" y="6113"/>
                    <a:pt x="4048" y="3448"/>
                    <a:pt x="4048" y="3448"/>
                  </a:cubicBezTo>
                  <a:cubicBezTo>
                    <a:pt x="6225" y="4790"/>
                    <a:pt x="13544" y="6504"/>
                    <a:pt x="14216" y="6726"/>
                  </a:cubicBezTo>
                  <a:cubicBezTo>
                    <a:pt x="14557" y="6840"/>
                    <a:pt x="14772" y="11921"/>
                    <a:pt x="14749" y="12624"/>
                  </a:cubicBezTo>
                  <a:lnTo>
                    <a:pt x="14749" y="12624"/>
                  </a:lnTo>
                  <a:lnTo>
                    <a:pt x="15206" y="9548"/>
                  </a:lnTo>
                  <a:cubicBezTo>
                    <a:pt x="15206" y="9548"/>
                    <a:pt x="16112" y="6166"/>
                    <a:pt x="14437" y="3441"/>
                  </a:cubicBezTo>
                  <a:cubicBezTo>
                    <a:pt x="13261" y="1523"/>
                    <a:pt x="11251" y="0"/>
                    <a:pt x="8531" y="0"/>
                  </a:cubicBezTo>
                  <a:close/>
                  <a:moveTo>
                    <a:pt x="14749" y="12624"/>
                  </a:moveTo>
                  <a:lnTo>
                    <a:pt x="14737" y="12703"/>
                  </a:lnTo>
                  <a:cubicBezTo>
                    <a:pt x="14738" y="12704"/>
                    <a:pt x="14739" y="12705"/>
                    <a:pt x="14739" y="12705"/>
                  </a:cubicBezTo>
                  <a:cubicBezTo>
                    <a:pt x="14744" y="12705"/>
                    <a:pt x="14747" y="12677"/>
                    <a:pt x="14749" y="12624"/>
                  </a:cubicBezTo>
                  <a:close/>
                  <a:moveTo>
                    <a:pt x="1055" y="9103"/>
                  </a:moveTo>
                  <a:cubicBezTo>
                    <a:pt x="1283" y="10402"/>
                    <a:pt x="2112" y="12879"/>
                    <a:pt x="2112" y="12879"/>
                  </a:cubicBezTo>
                  <a:cubicBezTo>
                    <a:pt x="2112" y="12879"/>
                    <a:pt x="1272" y="10220"/>
                    <a:pt x="1055" y="9103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0" name="Google Shape;10590;p64"/>
          <p:cNvGrpSpPr/>
          <p:nvPr/>
        </p:nvGrpSpPr>
        <p:grpSpPr>
          <a:xfrm>
            <a:off x="998349" y="3064858"/>
            <a:ext cx="550774" cy="1310345"/>
            <a:chOff x="998349" y="3050689"/>
            <a:chExt cx="550774" cy="1310345"/>
          </a:xfrm>
        </p:grpSpPr>
        <p:sp>
          <p:nvSpPr>
            <p:cNvPr id="10591" name="Google Shape;10591;p64"/>
            <p:cNvSpPr/>
            <p:nvPr/>
          </p:nvSpPr>
          <p:spPr>
            <a:xfrm>
              <a:off x="998349" y="3072250"/>
              <a:ext cx="550774" cy="1256366"/>
            </a:xfrm>
            <a:custGeom>
              <a:avLst/>
              <a:gdLst/>
              <a:ahLst/>
              <a:cxnLst/>
              <a:rect l="l" t="t" r="r" b="b"/>
              <a:pathLst>
                <a:path w="21815" h="49762" extrusionOk="0">
                  <a:moveTo>
                    <a:pt x="10917" y="0"/>
                  </a:moveTo>
                  <a:cubicBezTo>
                    <a:pt x="7039" y="0"/>
                    <a:pt x="3872" y="3096"/>
                    <a:pt x="3787" y="6974"/>
                  </a:cubicBezTo>
                  <a:lnTo>
                    <a:pt x="3787" y="6981"/>
                  </a:lnTo>
                  <a:cubicBezTo>
                    <a:pt x="3767" y="6981"/>
                    <a:pt x="3748" y="6974"/>
                    <a:pt x="3728" y="6974"/>
                  </a:cubicBezTo>
                  <a:cubicBezTo>
                    <a:pt x="3064" y="6974"/>
                    <a:pt x="2568" y="7574"/>
                    <a:pt x="2692" y="8219"/>
                  </a:cubicBezTo>
                  <a:cubicBezTo>
                    <a:pt x="2789" y="8730"/>
                    <a:pt x="3235" y="9069"/>
                    <a:pt x="3718" y="9069"/>
                  </a:cubicBezTo>
                  <a:cubicBezTo>
                    <a:pt x="3851" y="9069"/>
                    <a:pt x="3987" y="9043"/>
                    <a:pt x="4119" y="8988"/>
                  </a:cubicBezTo>
                  <a:cubicBezTo>
                    <a:pt x="4882" y="11302"/>
                    <a:pt x="6876" y="13120"/>
                    <a:pt x="9060" y="13811"/>
                  </a:cubicBezTo>
                  <a:lnTo>
                    <a:pt x="9060" y="15773"/>
                  </a:lnTo>
                  <a:lnTo>
                    <a:pt x="5651" y="15773"/>
                  </a:lnTo>
                  <a:cubicBezTo>
                    <a:pt x="5651" y="15773"/>
                    <a:pt x="5644" y="15838"/>
                    <a:pt x="5625" y="15845"/>
                  </a:cubicBezTo>
                  <a:cubicBezTo>
                    <a:pt x="5051" y="15851"/>
                    <a:pt x="4543" y="16223"/>
                    <a:pt x="4361" y="16770"/>
                  </a:cubicBezTo>
                  <a:lnTo>
                    <a:pt x="215" y="32379"/>
                  </a:lnTo>
                  <a:cubicBezTo>
                    <a:pt x="0" y="33012"/>
                    <a:pt x="294" y="33703"/>
                    <a:pt x="900" y="33989"/>
                  </a:cubicBezTo>
                  <a:cubicBezTo>
                    <a:pt x="1081" y="34076"/>
                    <a:pt x="1273" y="34117"/>
                    <a:pt x="1464" y="34117"/>
                  </a:cubicBezTo>
                  <a:cubicBezTo>
                    <a:pt x="1903" y="34117"/>
                    <a:pt x="2331" y="33896"/>
                    <a:pt x="2581" y="33500"/>
                  </a:cubicBezTo>
                  <a:cubicBezTo>
                    <a:pt x="2620" y="33527"/>
                    <a:pt x="2672" y="33553"/>
                    <a:pt x="2725" y="33559"/>
                  </a:cubicBezTo>
                  <a:cubicBezTo>
                    <a:pt x="2756" y="33567"/>
                    <a:pt x="2787" y="33570"/>
                    <a:pt x="2817" y="33570"/>
                  </a:cubicBezTo>
                  <a:cubicBezTo>
                    <a:pt x="2998" y="33570"/>
                    <a:pt x="3162" y="33443"/>
                    <a:pt x="3207" y="33259"/>
                  </a:cubicBezTo>
                  <a:lnTo>
                    <a:pt x="3565" y="31682"/>
                  </a:lnTo>
                  <a:cubicBezTo>
                    <a:pt x="3604" y="31487"/>
                    <a:pt x="3481" y="31180"/>
                    <a:pt x="3298" y="31089"/>
                  </a:cubicBezTo>
                  <a:lnTo>
                    <a:pt x="6329" y="20094"/>
                  </a:lnTo>
                  <a:cubicBezTo>
                    <a:pt x="6329" y="25823"/>
                    <a:pt x="6798" y="47872"/>
                    <a:pt x="6798" y="47872"/>
                  </a:cubicBezTo>
                  <a:cubicBezTo>
                    <a:pt x="6798" y="47872"/>
                    <a:pt x="4517" y="48230"/>
                    <a:pt x="4517" y="49762"/>
                  </a:cubicBezTo>
                  <a:lnTo>
                    <a:pt x="8936" y="49762"/>
                  </a:lnTo>
                  <a:lnTo>
                    <a:pt x="10643" y="32425"/>
                  </a:lnTo>
                  <a:lnTo>
                    <a:pt x="11021" y="32425"/>
                  </a:lnTo>
                  <a:lnTo>
                    <a:pt x="12892" y="49762"/>
                  </a:lnTo>
                  <a:lnTo>
                    <a:pt x="17311" y="49762"/>
                  </a:lnTo>
                  <a:cubicBezTo>
                    <a:pt x="17311" y="48230"/>
                    <a:pt x="15023" y="47872"/>
                    <a:pt x="15023" y="47872"/>
                  </a:cubicBezTo>
                  <a:cubicBezTo>
                    <a:pt x="15023" y="47872"/>
                    <a:pt x="15453" y="25797"/>
                    <a:pt x="15453" y="19996"/>
                  </a:cubicBezTo>
                  <a:lnTo>
                    <a:pt x="18510" y="31063"/>
                  </a:lnTo>
                  <a:cubicBezTo>
                    <a:pt x="18302" y="31128"/>
                    <a:pt x="18152" y="31467"/>
                    <a:pt x="18204" y="31676"/>
                  </a:cubicBezTo>
                  <a:lnTo>
                    <a:pt x="18556" y="33253"/>
                  </a:lnTo>
                  <a:cubicBezTo>
                    <a:pt x="18599" y="33450"/>
                    <a:pt x="18775" y="33569"/>
                    <a:pt x="18955" y="33569"/>
                  </a:cubicBezTo>
                  <a:cubicBezTo>
                    <a:pt x="19048" y="33569"/>
                    <a:pt x="19143" y="33537"/>
                    <a:pt x="19221" y="33468"/>
                  </a:cubicBezTo>
                  <a:cubicBezTo>
                    <a:pt x="19463" y="33883"/>
                    <a:pt x="19902" y="34118"/>
                    <a:pt x="20357" y="34118"/>
                  </a:cubicBezTo>
                  <a:cubicBezTo>
                    <a:pt x="20538" y="34118"/>
                    <a:pt x="20721" y="34080"/>
                    <a:pt x="20896" y="34002"/>
                  </a:cubicBezTo>
                  <a:cubicBezTo>
                    <a:pt x="21508" y="33722"/>
                    <a:pt x="21815" y="33025"/>
                    <a:pt x="21600" y="32386"/>
                  </a:cubicBezTo>
                  <a:lnTo>
                    <a:pt x="17291" y="16803"/>
                  </a:lnTo>
                  <a:cubicBezTo>
                    <a:pt x="17122" y="16281"/>
                    <a:pt x="16653" y="15884"/>
                    <a:pt x="16138" y="15845"/>
                  </a:cubicBezTo>
                  <a:cubicBezTo>
                    <a:pt x="16125" y="15831"/>
                    <a:pt x="16112" y="15766"/>
                    <a:pt x="16112" y="15766"/>
                  </a:cubicBezTo>
                  <a:lnTo>
                    <a:pt x="12794" y="15766"/>
                  </a:lnTo>
                  <a:lnTo>
                    <a:pt x="12794" y="13805"/>
                  </a:lnTo>
                  <a:cubicBezTo>
                    <a:pt x="14958" y="13114"/>
                    <a:pt x="16933" y="11315"/>
                    <a:pt x="17702" y="9034"/>
                  </a:cubicBezTo>
                  <a:cubicBezTo>
                    <a:pt x="17780" y="9053"/>
                    <a:pt x="17865" y="9066"/>
                    <a:pt x="17950" y="9066"/>
                  </a:cubicBezTo>
                  <a:cubicBezTo>
                    <a:pt x="18510" y="9066"/>
                    <a:pt x="18966" y="8630"/>
                    <a:pt x="18992" y="8069"/>
                  </a:cubicBezTo>
                  <a:cubicBezTo>
                    <a:pt x="19019" y="7515"/>
                    <a:pt x="18601" y="7033"/>
                    <a:pt x="18047" y="6987"/>
                  </a:cubicBezTo>
                  <a:lnTo>
                    <a:pt x="18047" y="6974"/>
                  </a:lnTo>
                  <a:cubicBezTo>
                    <a:pt x="17963" y="3096"/>
                    <a:pt x="14795" y="0"/>
                    <a:pt x="10917" y="0"/>
                  </a:cubicBezTo>
                  <a:close/>
                </a:path>
              </a:pathLst>
            </a:custGeom>
            <a:solidFill>
              <a:srgbClr val="F2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2" name="Google Shape;10592;p64"/>
            <p:cNvSpPr/>
            <p:nvPr/>
          </p:nvSpPr>
          <p:spPr>
            <a:xfrm>
              <a:off x="1047380" y="4311978"/>
              <a:ext cx="453041" cy="49056"/>
            </a:xfrm>
            <a:custGeom>
              <a:avLst/>
              <a:gdLst/>
              <a:ahLst/>
              <a:cxnLst/>
              <a:rect l="l" t="t" r="r" b="b"/>
              <a:pathLst>
                <a:path w="17944" h="1943" extrusionOk="0">
                  <a:moveTo>
                    <a:pt x="8969" y="0"/>
                  </a:moveTo>
                  <a:cubicBezTo>
                    <a:pt x="4015" y="0"/>
                    <a:pt x="1" y="437"/>
                    <a:pt x="1" y="972"/>
                  </a:cubicBezTo>
                  <a:cubicBezTo>
                    <a:pt x="1" y="1506"/>
                    <a:pt x="4015" y="1943"/>
                    <a:pt x="8969" y="1943"/>
                  </a:cubicBezTo>
                  <a:cubicBezTo>
                    <a:pt x="13922" y="1943"/>
                    <a:pt x="17943" y="1506"/>
                    <a:pt x="17943" y="972"/>
                  </a:cubicBezTo>
                  <a:cubicBezTo>
                    <a:pt x="17943" y="437"/>
                    <a:pt x="13922" y="0"/>
                    <a:pt x="8969" y="0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3" name="Google Shape;10593;p64"/>
            <p:cNvSpPr/>
            <p:nvPr/>
          </p:nvSpPr>
          <p:spPr>
            <a:xfrm>
              <a:off x="1329091" y="3076164"/>
              <a:ext cx="124748" cy="171203"/>
            </a:xfrm>
            <a:custGeom>
              <a:avLst/>
              <a:gdLst/>
              <a:ahLst/>
              <a:cxnLst/>
              <a:rect l="l" t="t" r="r" b="b"/>
              <a:pathLst>
                <a:path w="4941" h="6781" extrusionOk="0">
                  <a:moveTo>
                    <a:pt x="414" y="1"/>
                  </a:moveTo>
                  <a:cubicBezTo>
                    <a:pt x="336" y="1"/>
                    <a:pt x="205" y="9"/>
                    <a:pt x="1" y="28"/>
                  </a:cubicBezTo>
                  <a:cubicBezTo>
                    <a:pt x="138" y="38"/>
                    <a:pt x="273" y="53"/>
                    <a:pt x="404" y="72"/>
                  </a:cubicBezTo>
                  <a:lnTo>
                    <a:pt x="404" y="72"/>
                  </a:lnTo>
                  <a:cubicBezTo>
                    <a:pt x="513" y="32"/>
                    <a:pt x="568" y="1"/>
                    <a:pt x="414" y="1"/>
                  </a:cubicBezTo>
                  <a:close/>
                  <a:moveTo>
                    <a:pt x="404" y="72"/>
                  </a:moveTo>
                  <a:cubicBezTo>
                    <a:pt x="264" y="122"/>
                    <a:pt x="34" y="187"/>
                    <a:pt x="40" y="217"/>
                  </a:cubicBezTo>
                  <a:cubicBezTo>
                    <a:pt x="124" y="289"/>
                    <a:pt x="196" y="380"/>
                    <a:pt x="248" y="484"/>
                  </a:cubicBezTo>
                  <a:cubicBezTo>
                    <a:pt x="1174" y="2179"/>
                    <a:pt x="2516" y="3606"/>
                    <a:pt x="3690" y="5138"/>
                  </a:cubicBezTo>
                  <a:cubicBezTo>
                    <a:pt x="4107" y="5679"/>
                    <a:pt x="4524" y="6226"/>
                    <a:pt x="4941" y="6780"/>
                  </a:cubicBezTo>
                  <a:cubicBezTo>
                    <a:pt x="4928" y="3740"/>
                    <a:pt x="3704" y="549"/>
                    <a:pt x="404" y="72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4" name="Google Shape;10594;p64"/>
            <p:cNvSpPr/>
            <p:nvPr/>
          </p:nvSpPr>
          <p:spPr>
            <a:xfrm>
              <a:off x="1088508" y="3050689"/>
              <a:ext cx="368311" cy="203899"/>
            </a:xfrm>
            <a:custGeom>
              <a:avLst/>
              <a:gdLst/>
              <a:ahLst/>
              <a:cxnLst/>
              <a:rect l="l" t="t" r="r" b="b"/>
              <a:pathLst>
                <a:path w="14588" h="8076" extrusionOk="0">
                  <a:moveTo>
                    <a:pt x="7125" y="1"/>
                  </a:moveTo>
                  <a:cubicBezTo>
                    <a:pt x="3188" y="1"/>
                    <a:pt x="1" y="3194"/>
                    <a:pt x="1" y="7131"/>
                  </a:cubicBezTo>
                  <a:cubicBezTo>
                    <a:pt x="1" y="7444"/>
                    <a:pt x="20" y="7763"/>
                    <a:pt x="73" y="8076"/>
                  </a:cubicBezTo>
                  <a:cubicBezTo>
                    <a:pt x="340" y="7509"/>
                    <a:pt x="731" y="6987"/>
                    <a:pt x="1109" y="6512"/>
                  </a:cubicBezTo>
                  <a:cubicBezTo>
                    <a:pt x="1989" y="5397"/>
                    <a:pt x="3032" y="4524"/>
                    <a:pt x="4459" y="4217"/>
                  </a:cubicBezTo>
                  <a:cubicBezTo>
                    <a:pt x="6134" y="3859"/>
                    <a:pt x="7874" y="3976"/>
                    <a:pt x="9569" y="3826"/>
                  </a:cubicBezTo>
                  <a:cubicBezTo>
                    <a:pt x="14053" y="3409"/>
                    <a:pt x="13942" y="2230"/>
                    <a:pt x="14587" y="1148"/>
                  </a:cubicBezTo>
                  <a:lnTo>
                    <a:pt x="14587" y="1148"/>
                  </a:lnTo>
                  <a:cubicBezTo>
                    <a:pt x="14378" y="1171"/>
                    <a:pt x="14167" y="1181"/>
                    <a:pt x="13955" y="1181"/>
                  </a:cubicBezTo>
                  <a:cubicBezTo>
                    <a:pt x="11713" y="1181"/>
                    <a:pt x="9340" y="1"/>
                    <a:pt x="712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5" name="Google Shape;10595;p64"/>
          <p:cNvGrpSpPr/>
          <p:nvPr/>
        </p:nvGrpSpPr>
        <p:grpSpPr>
          <a:xfrm>
            <a:off x="7660912" y="1542757"/>
            <a:ext cx="557515" cy="1310345"/>
            <a:chOff x="7660912" y="1542757"/>
            <a:chExt cx="557515" cy="1310345"/>
          </a:xfrm>
        </p:grpSpPr>
        <p:sp>
          <p:nvSpPr>
            <p:cNvPr id="10596" name="Google Shape;10596;p64"/>
            <p:cNvSpPr/>
            <p:nvPr/>
          </p:nvSpPr>
          <p:spPr>
            <a:xfrm>
              <a:off x="7711255" y="2803693"/>
              <a:ext cx="457485" cy="49409"/>
            </a:xfrm>
            <a:custGeom>
              <a:avLst/>
              <a:gdLst/>
              <a:ahLst/>
              <a:cxnLst/>
              <a:rect l="l" t="t" r="r" b="b"/>
              <a:pathLst>
                <a:path w="18120" h="1957" extrusionOk="0">
                  <a:moveTo>
                    <a:pt x="9060" y="1"/>
                  </a:moveTo>
                  <a:cubicBezTo>
                    <a:pt x="4055" y="1"/>
                    <a:pt x="1" y="437"/>
                    <a:pt x="1" y="978"/>
                  </a:cubicBezTo>
                  <a:cubicBezTo>
                    <a:pt x="1" y="1519"/>
                    <a:pt x="4055" y="1956"/>
                    <a:pt x="9060" y="1956"/>
                  </a:cubicBezTo>
                  <a:cubicBezTo>
                    <a:pt x="14059" y="1956"/>
                    <a:pt x="18120" y="1519"/>
                    <a:pt x="18120" y="978"/>
                  </a:cubicBezTo>
                  <a:cubicBezTo>
                    <a:pt x="18120" y="437"/>
                    <a:pt x="14059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97" name="Google Shape;10597;p64"/>
            <p:cNvGrpSpPr/>
            <p:nvPr/>
          </p:nvGrpSpPr>
          <p:grpSpPr>
            <a:xfrm>
              <a:off x="7660912" y="1542757"/>
              <a:ext cx="557515" cy="1277423"/>
              <a:chOff x="7660912" y="1542757"/>
              <a:chExt cx="557515" cy="1277423"/>
            </a:xfrm>
          </p:grpSpPr>
          <p:sp>
            <p:nvSpPr>
              <p:cNvPr id="10598" name="Google Shape;10598;p64"/>
              <p:cNvSpPr/>
              <p:nvPr/>
            </p:nvSpPr>
            <p:spPr>
              <a:xfrm>
                <a:off x="7756524" y="1674397"/>
                <a:ext cx="366796" cy="342104"/>
              </a:xfrm>
              <a:custGeom>
                <a:avLst/>
                <a:gdLst/>
                <a:ahLst/>
                <a:cxnLst/>
                <a:rect l="l" t="t" r="r" b="b"/>
                <a:pathLst>
                  <a:path w="14528" h="13550" extrusionOk="0">
                    <a:moveTo>
                      <a:pt x="2157" y="0"/>
                    </a:moveTo>
                    <a:cubicBezTo>
                      <a:pt x="965" y="0"/>
                      <a:pt x="0" y="958"/>
                      <a:pt x="0" y="2157"/>
                    </a:cubicBezTo>
                    <a:lnTo>
                      <a:pt x="0" y="11393"/>
                    </a:lnTo>
                    <a:cubicBezTo>
                      <a:pt x="0" y="12585"/>
                      <a:pt x="965" y="13550"/>
                      <a:pt x="2157" y="13550"/>
                    </a:cubicBezTo>
                    <a:lnTo>
                      <a:pt x="12377" y="13550"/>
                    </a:lnTo>
                    <a:cubicBezTo>
                      <a:pt x="13570" y="13550"/>
                      <a:pt x="14528" y="12585"/>
                      <a:pt x="14528" y="11393"/>
                    </a:cubicBezTo>
                    <a:lnTo>
                      <a:pt x="14528" y="2157"/>
                    </a:lnTo>
                    <a:cubicBezTo>
                      <a:pt x="14528" y="958"/>
                      <a:pt x="13570" y="0"/>
                      <a:pt x="12377" y="0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99" name="Google Shape;10599;p64"/>
              <p:cNvGrpSpPr/>
              <p:nvPr/>
            </p:nvGrpSpPr>
            <p:grpSpPr>
              <a:xfrm>
                <a:off x="7660912" y="1547529"/>
                <a:ext cx="557515" cy="1272651"/>
                <a:chOff x="7660912" y="1547529"/>
                <a:chExt cx="557515" cy="1272651"/>
              </a:xfrm>
            </p:grpSpPr>
            <p:sp>
              <p:nvSpPr>
                <p:cNvPr id="10600" name="Google Shape;10600;p64"/>
                <p:cNvSpPr/>
                <p:nvPr/>
              </p:nvSpPr>
              <p:spPr>
                <a:xfrm>
                  <a:off x="7660912" y="1547529"/>
                  <a:ext cx="557515" cy="1272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82" h="50407" extrusionOk="0">
                      <a:moveTo>
                        <a:pt x="11054" y="0"/>
                      </a:moveTo>
                      <a:cubicBezTo>
                        <a:pt x="7078" y="0"/>
                        <a:pt x="3852" y="3226"/>
                        <a:pt x="3852" y="7202"/>
                      </a:cubicBezTo>
                      <a:lnTo>
                        <a:pt x="3852" y="7208"/>
                      </a:lnTo>
                      <a:cubicBezTo>
                        <a:pt x="3833" y="7208"/>
                        <a:pt x="3813" y="7202"/>
                        <a:pt x="3787" y="7202"/>
                      </a:cubicBezTo>
                      <a:cubicBezTo>
                        <a:pt x="3784" y="7202"/>
                        <a:pt x="3780" y="7202"/>
                        <a:pt x="3777" y="7202"/>
                      </a:cubicBezTo>
                      <a:cubicBezTo>
                        <a:pt x="3117" y="7202"/>
                        <a:pt x="2615" y="7811"/>
                        <a:pt x="2738" y="8466"/>
                      </a:cubicBezTo>
                      <a:cubicBezTo>
                        <a:pt x="2840" y="8983"/>
                        <a:pt x="3291" y="9322"/>
                        <a:pt x="3779" y="9322"/>
                      </a:cubicBezTo>
                      <a:cubicBezTo>
                        <a:pt x="3914" y="9322"/>
                        <a:pt x="4051" y="9297"/>
                        <a:pt x="4185" y="9242"/>
                      </a:cubicBezTo>
                      <a:cubicBezTo>
                        <a:pt x="4954" y="11569"/>
                        <a:pt x="6968" y="13413"/>
                        <a:pt x="9177" y="14104"/>
                      </a:cubicBezTo>
                      <a:lnTo>
                        <a:pt x="9177" y="16124"/>
                      </a:lnTo>
                      <a:lnTo>
                        <a:pt x="6889" y="16124"/>
                      </a:lnTo>
                      <a:cubicBezTo>
                        <a:pt x="6889" y="16124"/>
                        <a:pt x="6876" y="16170"/>
                        <a:pt x="6863" y="16183"/>
                      </a:cubicBezTo>
                      <a:cubicBezTo>
                        <a:pt x="6277" y="16183"/>
                        <a:pt x="5762" y="16561"/>
                        <a:pt x="5586" y="17109"/>
                      </a:cubicBezTo>
                      <a:lnTo>
                        <a:pt x="255" y="32861"/>
                      </a:lnTo>
                      <a:cubicBezTo>
                        <a:pt x="0" y="33565"/>
                        <a:pt x="378" y="34334"/>
                        <a:pt x="1082" y="34569"/>
                      </a:cubicBezTo>
                      <a:cubicBezTo>
                        <a:pt x="1222" y="34615"/>
                        <a:pt x="1364" y="34637"/>
                        <a:pt x="1504" y="34637"/>
                      </a:cubicBezTo>
                      <a:cubicBezTo>
                        <a:pt x="2072" y="34637"/>
                        <a:pt x="2599" y="34273"/>
                        <a:pt x="2777" y="33702"/>
                      </a:cubicBezTo>
                      <a:lnTo>
                        <a:pt x="2953" y="33187"/>
                      </a:lnTo>
                      <a:lnTo>
                        <a:pt x="3526" y="33428"/>
                      </a:lnTo>
                      <a:cubicBezTo>
                        <a:pt x="3526" y="33428"/>
                        <a:pt x="4035" y="32412"/>
                        <a:pt x="3494" y="31577"/>
                      </a:cubicBezTo>
                      <a:lnTo>
                        <a:pt x="6759" y="21925"/>
                      </a:lnTo>
                      <a:lnTo>
                        <a:pt x="6759" y="21925"/>
                      </a:lnTo>
                      <a:cubicBezTo>
                        <a:pt x="6759" y="27706"/>
                        <a:pt x="5977" y="29172"/>
                        <a:pt x="5977" y="32366"/>
                      </a:cubicBezTo>
                      <a:cubicBezTo>
                        <a:pt x="5977" y="35560"/>
                        <a:pt x="7887" y="48497"/>
                        <a:pt x="7887" y="48497"/>
                      </a:cubicBezTo>
                      <a:lnTo>
                        <a:pt x="5573" y="50407"/>
                      </a:lnTo>
                      <a:lnTo>
                        <a:pt x="10037" y="50407"/>
                      </a:lnTo>
                      <a:lnTo>
                        <a:pt x="10787" y="31630"/>
                      </a:lnTo>
                      <a:lnTo>
                        <a:pt x="11165" y="31630"/>
                      </a:lnTo>
                      <a:lnTo>
                        <a:pt x="11914" y="50407"/>
                      </a:lnTo>
                      <a:lnTo>
                        <a:pt x="16372" y="50407"/>
                      </a:lnTo>
                      <a:lnTo>
                        <a:pt x="14065" y="48497"/>
                      </a:lnTo>
                      <a:cubicBezTo>
                        <a:pt x="14065" y="48497"/>
                        <a:pt x="15975" y="34171"/>
                        <a:pt x="15975" y="31590"/>
                      </a:cubicBezTo>
                      <a:cubicBezTo>
                        <a:pt x="15975" y="29003"/>
                        <a:pt x="15317" y="27680"/>
                        <a:pt x="15317" y="21821"/>
                      </a:cubicBezTo>
                      <a:lnTo>
                        <a:pt x="15317" y="21821"/>
                      </a:lnTo>
                      <a:lnTo>
                        <a:pt x="18615" y="31584"/>
                      </a:lnTo>
                      <a:cubicBezTo>
                        <a:pt x="18074" y="32418"/>
                        <a:pt x="18575" y="33435"/>
                        <a:pt x="18575" y="33435"/>
                      </a:cubicBezTo>
                      <a:lnTo>
                        <a:pt x="19155" y="33187"/>
                      </a:lnTo>
                      <a:lnTo>
                        <a:pt x="19331" y="33709"/>
                      </a:lnTo>
                      <a:cubicBezTo>
                        <a:pt x="19514" y="34266"/>
                        <a:pt x="20029" y="34619"/>
                        <a:pt x="20584" y="34619"/>
                      </a:cubicBezTo>
                      <a:cubicBezTo>
                        <a:pt x="20724" y="34619"/>
                        <a:pt x="20866" y="34597"/>
                        <a:pt x="21006" y="34549"/>
                      </a:cubicBezTo>
                      <a:cubicBezTo>
                        <a:pt x="21704" y="34321"/>
                        <a:pt x="22082" y="33572"/>
                        <a:pt x="21854" y="32874"/>
                      </a:cubicBezTo>
                      <a:lnTo>
                        <a:pt x="21854" y="32868"/>
                      </a:lnTo>
                      <a:lnTo>
                        <a:pt x="16522" y="17128"/>
                      </a:lnTo>
                      <a:cubicBezTo>
                        <a:pt x="16353" y="16613"/>
                        <a:pt x="15897" y="16242"/>
                        <a:pt x="15356" y="16190"/>
                      </a:cubicBezTo>
                      <a:cubicBezTo>
                        <a:pt x="15343" y="16170"/>
                        <a:pt x="15336" y="16150"/>
                        <a:pt x="15330" y="16131"/>
                      </a:cubicBezTo>
                      <a:lnTo>
                        <a:pt x="12931" y="16131"/>
                      </a:lnTo>
                      <a:lnTo>
                        <a:pt x="12931" y="14104"/>
                      </a:lnTo>
                      <a:cubicBezTo>
                        <a:pt x="15121" y="13413"/>
                        <a:pt x="17129" y="11595"/>
                        <a:pt x="17904" y="9281"/>
                      </a:cubicBezTo>
                      <a:cubicBezTo>
                        <a:pt x="17989" y="9301"/>
                        <a:pt x="18074" y="9314"/>
                        <a:pt x="18158" y="9314"/>
                      </a:cubicBezTo>
                      <a:cubicBezTo>
                        <a:pt x="18725" y="9314"/>
                        <a:pt x="19188" y="8870"/>
                        <a:pt x="19214" y="8310"/>
                      </a:cubicBezTo>
                      <a:cubicBezTo>
                        <a:pt x="19240" y="7743"/>
                        <a:pt x="18817" y="7261"/>
                        <a:pt x="18256" y="7215"/>
                      </a:cubicBezTo>
                      <a:lnTo>
                        <a:pt x="18256" y="7202"/>
                      </a:lnTo>
                      <a:cubicBezTo>
                        <a:pt x="18256" y="3226"/>
                        <a:pt x="15030" y="0"/>
                        <a:pt x="11054" y="0"/>
                      </a:cubicBezTo>
                      <a:close/>
                    </a:path>
                  </a:pathLst>
                </a:custGeom>
                <a:solidFill>
                  <a:srgbClr val="F2F4F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601" name="Google Shape;10601;p64"/>
                <p:cNvGrpSpPr/>
                <p:nvPr/>
              </p:nvGrpSpPr>
              <p:grpSpPr>
                <a:xfrm>
                  <a:off x="7873243" y="2256453"/>
                  <a:ext cx="129570" cy="89679"/>
                  <a:chOff x="7873243" y="2256453"/>
                  <a:chExt cx="129570" cy="89679"/>
                </a:xfrm>
              </p:grpSpPr>
              <p:sp>
                <p:nvSpPr>
                  <p:cNvPr id="10602" name="Google Shape;10602;p64"/>
                  <p:cNvSpPr/>
                  <p:nvPr/>
                </p:nvSpPr>
                <p:spPr>
                  <a:xfrm>
                    <a:off x="7960877" y="2272687"/>
                    <a:ext cx="36079" cy="22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9" h="881" extrusionOk="0">
                        <a:moveTo>
                          <a:pt x="7" y="1"/>
                        </a:moveTo>
                        <a:cubicBezTo>
                          <a:pt x="7" y="7"/>
                          <a:pt x="7" y="14"/>
                          <a:pt x="7" y="20"/>
                        </a:cubicBezTo>
                        <a:cubicBezTo>
                          <a:pt x="7" y="33"/>
                          <a:pt x="1" y="53"/>
                          <a:pt x="1" y="66"/>
                        </a:cubicBezTo>
                        <a:cubicBezTo>
                          <a:pt x="14" y="72"/>
                          <a:pt x="33" y="79"/>
                          <a:pt x="47" y="85"/>
                        </a:cubicBezTo>
                        <a:cubicBezTo>
                          <a:pt x="209" y="164"/>
                          <a:pt x="340" y="307"/>
                          <a:pt x="477" y="418"/>
                        </a:cubicBezTo>
                        <a:cubicBezTo>
                          <a:pt x="535" y="470"/>
                          <a:pt x="600" y="516"/>
                          <a:pt x="666" y="555"/>
                        </a:cubicBezTo>
                        <a:lnTo>
                          <a:pt x="666" y="568"/>
                        </a:lnTo>
                        <a:cubicBezTo>
                          <a:pt x="666" y="737"/>
                          <a:pt x="842" y="881"/>
                          <a:pt x="1050" y="881"/>
                        </a:cubicBezTo>
                        <a:cubicBezTo>
                          <a:pt x="1259" y="881"/>
                          <a:pt x="1428" y="744"/>
                          <a:pt x="1428" y="568"/>
                        </a:cubicBezTo>
                        <a:cubicBezTo>
                          <a:pt x="1428" y="398"/>
                          <a:pt x="1259" y="255"/>
                          <a:pt x="1050" y="255"/>
                        </a:cubicBezTo>
                        <a:cubicBezTo>
                          <a:pt x="1044" y="255"/>
                          <a:pt x="1039" y="255"/>
                          <a:pt x="1033" y="255"/>
                        </a:cubicBezTo>
                        <a:cubicBezTo>
                          <a:pt x="890" y="255"/>
                          <a:pt x="761" y="332"/>
                          <a:pt x="692" y="457"/>
                        </a:cubicBezTo>
                        <a:cubicBezTo>
                          <a:pt x="620" y="418"/>
                          <a:pt x="555" y="372"/>
                          <a:pt x="496" y="320"/>
                        </a:cubicBezTo>
                        <a:cubicBezTo>
                          <a:pt x="425" y="261"/>
                          <a:pt x="353" y="203"/>
                          <a:pt x="281" y="144"/>
                        </a:cubicBezTo>
                        <a:cubicBezTo>
                          <a:pt x="203" y="79"/>
                          <a:pt x="105" y="33"/>
                          <a:pt x="7" y="1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03" name="Google Shape;10603;p64"/>
                  <p:cNvSpPr/>
                  <p:nvPr/>
                </p:nvSpPr>
                <p:spPr>
                  <a:xfrm>
                    <a:off x="7879278" y="2272687"/>
                    <a:ext cx="36053" cy="22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8" h="881" extrusionOk="0">
                        <a:moveTo>
                          <a:pt x="1421" y="1"/>
                        </a:moveTo>
                        <a:lnTo>
                          <a:pt x="1421" y="1"/>
                        </a:lnTo>
                        <a:cubicBezTo>
                          <a:pt x="1317" y="33"/>
                          <a:pt x="1225" y="79"/>
                          <a:pt x="1141" y="144"/>
                        </a:cubicBezTo>
                        <a:cubicBezTo>
                          <a:pt x="1069" y="203"/>
                          <a:pt x="1004" y="261"/>
                          <a:pt x="932" y="320"/>
                        </a:cubicBezTo>
                        <a:cubicBezTo>
                          <a:pt x="867" y="372"/>
                          <a:pt x="802" y="418"/>
                          <a:pt x="730" y="457"/>
                        </a:cubicBezTo>
                        <a:cubicBezTo>
                          <a:pt x="667" y="332"/>
                          <a:pt x="539" y="255"/>
                          <a:pt x="396" y="255"/>
                        </a:cubicBezTo>
                        <a:cubicBezTo>
                          <a:pt x="390" y="255"/>
                          <a:pt x="384" y="255"/>
                          <a:pt x="378" y="255"/>
                        </a:cubicBezTo>
                        <a:cubicBezTo>
                          <a:pt x="170" y="255"/>
                          <a:pt x="0" y="398"/>
                          <a:pt x="0" y="568"/>
                        </a:cubicBezTo>
                        <a:cubicBezTo>
                          <a:pt x="0" y="744"/>
                          <a:pt x="170" y="881"/>
                          <a:pt x="378" y="881"/>
                        </a:cubicBezTo>
                        <a:cubicBezTo>
                          <a:pt x="587" y="881"/>
                          <a:pt x="756" y="737"/>
                          <a:pt x="756" y="568"/>
                        </a:cubicBezTo>
                        <a:cubicBezTo>
                          <a:pt x="756" y="561"/>
                          <a:pt x="756" y="555"/>
                          <a:pt x="756" y="555"/>
                        </a:cubicBezTo>
                        <a:cubicBezTo>
                          <a:pt x="828" y="516"/>
                          <a:pt x="893" y="470"/>
                          <a:pt x="952" y="418"/>
                        </a:cubicBezTo>
                        <a:cubicBezTo>
                          <a:pt x="1089" y="307"/>
                          <a:pt x="1219" y="164"/>
                          <a:pt x="1375" y="85"/>
                        </a:cubicBezTo>
                        <a:lnTo>
                          <a:pt x="1428" y="66"/>
                        </a:lnTo>
                        <a:cubicBezTo>
                          <a:pt x="1421" y="53"/>
                          <a:pt x="1421" y="33"/>
                          <a:pt x="1421" y="20"/>
                        </a:cubicBezTo>
                        <a:cubicBezTo>
                          <a:pt x="1414" y="14"/>
                          <a:pt x="1414" y="7"/>
                          <a:pt x="1421" y="1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04" name="Google Shape;10604;p64"/>
                  <p:cNvSpPr/>
                  <p:nvPr/>
                </p:nvSpPr>
                <p:spPr>
                  <a:xfrm>
                    <a:off x="7873243" y="2256453"/>
                    <a:ext cx="129570" cy="89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2" h="3552" extrusionOk="0">
                        <a:moveTo>
                          <a:pt x="2566" y="0"/>
                        </a:moveTo>
                        <a:cubicBezTo>
                          <a:pt x="2118" y="0"/>
                          <a:pt x="1670" y="152"/>
                          <a:pt x="1380" y="455"/>
                        </a:cubicBezTo>
                        <a:cubicBezTo>
                          <a:pt x="1310" y="528"/>
                          <a:pt x="1265" y="592"/>
                          <a:pt x="1161" y="592"/>
                        </a:cubicBezTo>
                        <a:cubicBezTo>
                          <a:pt x="1052" y="592"/>
                          <a:pt x="879" y="521"/>
                          <a:pt x="545" y="318"/>
                        </a:cubicBezTo>
                        <a:cubicBezTo>
                          <a:pt x="492" y="283"/>
                          <a:pt x="375" y="229"/>
                          <a:pt x="271" y="229"/>
                        </a:cubicBezTo>
                        <a:cubicBezTo>
                          <a:pt x="123" y="229"/>
                          <a:pt x="1" y="337"/>
                          <a:pt x="115" y="761"/>
                        </a:cubicBezTo>
                        <a:cubicBezTo>
                          <a:pt x="115" y="761"/>
                          <a:pt x="226" y="1224"/>
                          <a:pt x="252" y="1295"/>
                        </a:cubicBezTo>
                        <a:cubicBezTo>
                          <a:pt x="252" y="1295"/>
                          <a:pt x="285" y="1106"/>
                          <a:pt x="526" y="937"/>
                        </a:cubicBezTo>
                        <a:cubicBezTo>
                          <a:pt x="526" y="937"/>
                          <a:pt x="154" y="755"/>
                          <a:pt x="317" y="526"/>
                        </a:cubicBezTo>
                        <a:cubicBezTo>
                          <a:pt x="372" y="454"/>
                          <a:pt x="420" y="427"/>
                          <a:pt x="465" y="427"/>
                        </a:cubicBezTo>
                        <a:cubicBezTo>
                          <a:pt x="562" y="427"/>
                          <a:pt x="648" y="549"/>
                          <a:pt x="754" y="611"/>
                        </a:cubicBezTo>
                        <a:cubicBezTo>
                          <a:pt x="851" y="662"/>
                          <a:pt x="960" y="757"/>
                          <a:pt x="1121" y="757"/>
                        </a:cubicBezTo>
                        <a:cubicBezTo>
                          <a:pt x="1230" y="757"/>
                          <a:pt x="1362" y="714"/>
                          <a:pt x="1530" y="585"/>
                        </a:cubicBezTo>
                        <a:cubicBezTo>
                          <a:pt x="1554" y="567"/>
                          <a:pt x="1582" y="546"/>
                          <a:pt x="1605" y="546"/>
                        </a:cubicBezTo>
                        <a:cubicBezTo>
                          <a:pt x="1648" y="546"/>
                          <a:pt x="1677" y="622"/>
                          <a:pt x="1647" y="937"/>
                        </a:cubicBezTo>
                        <a:cubicBezTo>
                          <a:pt x="1595" y="1458"/>
                          <a:pt x="2045" y="1700"/>
                          <a:pt x="2071" y="1797"/>
                        </a:cubicBezTo>
                        <a:cubicBezTo>
                          <a:pt x="2103" y="1889"/>
                          <a:pt x="1810" y="2182"/>
                          <a:pt x="1895" y="2560"/>
                        </a:cubicBezTo>
                        <a:cubicBezTo>
                          <a:pt x="1973" y="2938"/>
                          <a:pt x="2273" y="3179"/>
                          <a:pt x="2318" y="3375"/>
                        </a:cubicBezTo>
                        <a:cubicBezTo>
                          <a:pt x="2362" y="3538"/>
                          <a:pt x="2369" y="3551"/>
                          <a:pt x="2370" y="3551"/>
                        </a:cubicBezTo>
                        <a:cubicBezTo>
                          <a:pt x="2370" y="3551"/>
                          <a:pt x="2370" y="3551"/>
                          <a:pt x="2370" y="3551"/>
                        </a:cubicBezTo>
                        <a:lnTo>
                          <a:pt x="2761" y="3551"/>
                        </a:lnTo>
                        <a:cubicBezTo>
                          <a:pt x="2761" y="3551"/>
                          <a:pt x="2761" y="3551"/>
                          <a:pt x="2762" y="3551"/>
                        </a:cubicBezTo>
                        <a:cubicBezTo>
                          <a:pt x="2763" y="3551"/>
                          <a:pt x="2770" y="3538"/>
                          <a:pt x="2814" y="3375"/>
                        </a:cubicBezTo>
                        <a:cubicBezTo>
                          <a:pt x="2866" y="3179"/>
                          <a:pt x="3166" y="2925"/>
                          <a:pt x="3244" y="2547"/>
                        </a:cubicBezTo>
                        <a:cubicBezTo>
                          <a:pt x="3322" y="2169"/>
                          <a:pt x="3035" y="1882"/>
                          <a:pt x="3061" y="1791"/>
                        </a:cubicBezTo>
                        <a:cubicBezTo>
                          <a:pt x="3094" y="1693"/>
                          <a:pt x="3544" y="1452"/>
                          <a:pt x="3491" y="931"/>
                        </a:cubicBezTo>
                        <a:cubicBezTo>
                          <a:pt x="3462" y="620"/>
                          <a:pt x="3490" y="543"/>
                          <a:pt x="3533" y="543"/>
                        </a:cubicBezTo>
                        <a:cubicBezTo>
                          <a:pt x="3557" y="543"/>
                          <a:pt x="3584" y="565"/>
                          <a:pt x="3609" y="585"/>
                        </a:cubicBezTo>
                        <a:cubicBezTo>
                          <a:pt x="3774" y="711"/>
                          <a:pt x="3905" y="753"/>
                          <a:pt x="4013" y="753"/>
                        </a:cubicBezTo>
                        <a:cubicBezTo>
                          <a:pt x="4174" y="753"/>
                          <a:pt x="4284" y="659"/>
                          <a:pt x="4378" y="605"/>
                        </a:cubicBezTo>
                        <a:cubicBezTo>
                          <a:pt x="4489" y="547"/>
                          <a:pt x="4572" y="429"/>
                          <a:pt x="4668" y="429"/>
                        </a:cubicBezTo>
                        <a:cubicBezTo>
                          <a:pt x="4713" y="429"/>
                          <a:pt x="4760" y="455"/>
                          <a:pt x="4815" y="526"/>
                        </a:cubicBezTo>
                        <a:cubicBezTo>
                          <a:pt x="4984" y="748"/>
                          <a:pt x="4612" y="931"/>
                          <a:pt x="4612" y="931"/>
                        </a:cubicBezTo>
                        <a:cubicBezTo>
                          <a:pt x="4749" y="1022"/>
                          <a:pt x="4841" y="1165"/>
                          <a:pt x="4873" y="1328"/>
                        </a:cubicBezTo>
                        <a:cubicBezTo>
                          <a:pt x="4932" y="1146"/>
                          <a:pt x="4977" y="950"/>
                          <a:pt x="5017" y="761"/>
                        </a:cubicBezTo>
                        <a:cubicBezTo>
                          <a:pt x="5131" y="337"/>
                          <a:pt x="5011" y="229"/>
                          <a:pt x="4864" y="229"/>
                        </a:cubicBezTo>
                        <a:cubicBezTo>
                          <a:pt x="4760" y="229"/>
                          <a:pt x="4643" y="283"/>
                          <a:pt x="4586" y="318"/>
                        </a:cubicBezTo>
                        <a:cubicBezTo>
                          <a:pt x="4253" y="521"/>
                          <a:pt x="4081" y="592"/>
                          <a:pt x="3973" y="592"/>
                        </a:cubicBezTo>
                        <a:cubicBezTo>
                          <a:pt x="3870" y="592"/>
                          <a:pt x="3825" y="528"/>
                          <a:pt x="3752" y="455"/>
                        </a:cubicBezTo>
                        <a:cubicBezTo>
                          <a:pt x="3462" y="152"/>
                          <a:pt x="3014" y="0"/>
                          <a:pt x="2566" y="0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05" name="Google Shape;10605;p64"/>
                  <p:cNvSpPr/>
                  <p:nvPr/>
                </p:nvSpPr>
                <p:spPr>
                  <a:xfrm>
                    <a:off x="7916947" y="2261351"/>
                    <a:ext cx="42163" cy="81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0" h="3214" extrusionOk="0">
                        <a:moveTo>
                          <a:pt x="841" y="0"/>
                        </a:moveTo>
                        <a:cubicBezTo>
                          <a:pt x="692" y="7"/>
                          <a:pt x="548" y="26"/>
                          <a:pt x="405" y="59"/>
                        </a:cubicBezTo>
                        <a:cubicBezTo>
                          <a:pt x="268" y="104"/>
                          <a:pt x="131" y="163"/>
                          <a:pt x="1" y="241"/>
                        </a:cubicBezTo>
                        <a:cubicBezTo>
                          <a:pt x="14" y="248"/>
                          <a:pt x="20" y="261"/>
                          <a:pt x="33" y="267"/>
                        </a:cubicBezTo>
                        <a:cubicBezTo>
                          <a:pt x="111" y="365"/>
                          <a:pt x="125" y="508"/>
                          <a:pt x="92" y="769"/>
                        </a:cubicBezTo>
                        <a:cubicBezTo>
                          <a:pt x="72" y="893"/>
                          <a:pt x="98" y="1017"/>
                          <a:pt x="164" y="1128"/>
                        </a:cubicBezTo>
                        <a:cubicBezTo>
                          <a:pt x="222" y="1212"/>
                          <a:pt x="294" y="1297"/>
                          <a:pt x="372" y="1369"/>
                        </a:cubicBezTo>
                        <a:cubicBezTo>
                          <a:pt x="437" y="1414"/>
                          <a:pt x="483" y="1480"/>
                          <a:pt x="516" y="1551"/>
                        </a:cubicBezTo>
                        <a:cubicBezTo>
                          <a:pt x="548" y="1649"/>
                          <a:pt x="503" y="1740"/>
                          <a:pt x="444" y="1851"/>
                        </a:cubicBezTo>
                        <a:cubicBezTo>
                          <a:pt x="379" y="1981"/>
                          <a:pt x="300" y="2144"/>
                          <a:pt x="340" y="2327"/>
                        </a:cubicBezTo>
                        <a:cubicBezTo>
                          <a:pt x="385" y="2509"/>
                          <a:pt x="470" y="2679"/>
                          <a:pt x="587" y="2822"/>
                        </a:cubicBezTo>
                        <a:cubicBezTo>
                          <a:pt x="659" y="2920"/>
                          <a:pt x="724" y="3031"/>
                          <a:pt x="763" y="3148"/>
                        </a:cubicBezTo>
                        <a:cubicBezTo>
                          <a:pt x="770" y="3174"/>
                          <a:pt x="776" y="3207"/>
                          <a:pt x="783" y="3207"/>
                        </a:cubicBezTo>
                        <a:lnTo>
                          <a:pt x="894" y="3213"/>
                        </a:lnTo>
                        <a:cubicBezTo>
                          <a:pt x="900" y="3213"/>
                          <a:pt x="907" y="3174"/>
                          <a:pt x="907" y="3155"/>
                        </a:cubicBezTo>
                        <a:cubicBezTo>
                          <a:pt x="952" y="3037"/>
                          <a:pt x="1011" y="2926"/>
                          <a:pt x="1089" y="2829"/>
                        </a:cubicBezTo>
                        <a:cubicBezTo>
                          <a:pt x="1200" y="2679"/>
                          <a:pt x="1285" y="2509"/>
                          <a:pt x="1337" y="2327"/>
                        </a:cubicBezTo>
                        <a:cubicBezTo>
                          <a:pt x="1376" y="2144"/>
                          <a:pt x="1291" y="1981"/>
                          <a:pt x="1226" y="1851"/>
                        </a:cubicBezTo>
                        <a:cubicBezTo>
                          <a:pt x="1174" y="1740"/>
                          <a:pt x="1128" y="1649"/>
                          <a:pt x="1161" y="1551"/>
                        </a:cubicBezTo>
                        <a:cubicBezTo>
                          <a:pt x="1187" y="1480"/>
                          <a:pt x="1239" y="1414"/>
                          <a:pt x="1298" y="1369"/>
                        </a:cubicBezTo>
                        <a:cubicBezTo>
                          <a:pt x="1382" y="1297"/>
                          <a:pt x="1454" y="1212"/>
                          <a:pt x="1513" y="1128"/>
                        </a:cubicBezTo>
                        <a:cubicBezTo>
                          <a:pt x="1578" y="1017"/>
                          <a:pt x="1597" y="893"/>
                          <a:pt x="1584" y="769"/>
                        </a:cubicBezTo>
                        <a:cubicBezTo>
                          <a:pt x="1545" y="508"/>
                          <a:pt x="1558" y="358"/>
                          <a:pt x="1643" y="267"/>
                        </a:cubicBezTo>
                        <a:cubicBezTo>
                          <a:pt x="1650" y="261"/>
                          <a:pt x="1663" y="248"/>
                          <a:pt x="1669" y="241"/>
                        </a:cubicBezTo>
                        <a:cubicBezTo>
                          <a:pt x="1545" y="163"/>
                          <a:pt x="1408" y="104"/>
                          <a:pt x="1265" y="59"/>
                        </a:cubicBezTo>
                        <a:cubicBezTo>
                          <a:pt x="1128" y="26"/>
                          <a:pt x="985" y="7"/>
                          <a:pt x="841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606" name="Google Shape;10606;p64"/>
              <p:cNvSpPr/>
              <p:nvPr/>
            </p:nvSpPr>
            <p:spPr>
              <a:xfrm>
                <a:off x="7732994" y="1542757"/>
                <a:ext cx="406788" cy="325163"/>
              </a:xfrm>
              <a:custGeom>
                <a:avLst/>
                <a:gdLst/>
                <a:ahLst/>
                <a:cxnLst/>
                <a:rect l="l" t="t" r="r" b="b"/>
                <a:pathLst>
                  <a:path w="16112" h="12879" extrusionOk="0">
                    <a:moveTo>
                      <a:pt x="1004" y="8740"/>
                    </a:moveTo>
                    <a:cubicBezTo>
                      <a:pt x="1006" y="8846"/>
                      <a:pt x="1032" y="9014"/>
                      <a:pt x="1076" y="9224"/>
                    </a:cubicBezTo>
                    <a:lnTo>
                      <a:pt x="1076" y="9224"/>
                    </a:lnTo>
                    <a:cubicBezTo>
                      <a:pt x="1041" y="9041"/>
                      <a:pt x="1016" y="8876"/>
                      <a:pt x="1004" y="8740"/>
                    </a:cubicBezTo>
                    <a:close/>
                    <a:moveTo>
                      <a:pt x="8529" y="0"/>
                    </a:moveTo>
                    <a:cubicBezTo>
                      <a:pt x="7377" y="0"/>
                      <a:pt x="6098" y="274"/>
                      <a:pt x="4699" y="906"/>
                    </a:cubicBezTo>
                    <a:cubicBezTo>
                      <a:pt x="0" y="3031"/>
                      <a:pt x="1004" y="8740"/>
                      <a:pt x="1004" y="8740"/>
                    </a:cubicBezTo>
                    <a:cubicBezTo>
                      <a:pt x="945" y="6113"/>
                      <a:pt x="4041" y="3448"/>
                      <a:pt x="4041" y="3448"/>
                    </a:cubicBezTo>
                    <a:cubicBezTo>
                      <a:pt x="6224" y="4790"/>
                      <a:pt x="13537" y="6504"/>
                      <a:pt x="14208" y="6726"/>
                    </a:cubicBezTo>
                    <a:cubicBezTo>
                      <a:pt x="14550" y="6840"/>
                      <a:pt x="14771" y="11926"/>
                      <a:pt x="14748" y="12625"/>
                    </a:cubicBezTo>
                    <a:lnTo>
                      <a:pt x="14748" y="12625"/>
                    </a:lnTo>
                    <a:lnTo>
                      <a:pt x="15206" y="9548"/>
                    </a:lnTo>
                    <a:cubicBezTo>
                      <a:pt x="15206" y="9548"/>
                      <a:pt x="16111" y="6166"/>
                      <a:pt x="14436" y="3441"/>
                    </a:cubicBezTo>
                    <a:cubicBezTo>
                      <a:pt x="13255" y="1523"/>
                      <a:pt x="11248" y="0"/>
                      <a:pt x="8529" y="0"/>
                    </a:cubicBezTo>
                    <a:close/>
                    <a:moveTo>
                      <a:pt x="14748" y="12625"/>
                    </a:moveTo>
                    <a:lnTo>
                      <a:pt x="14736" y="12703"/>
                    </a:lnTo>
                    <a:cubicBezTo>
                      <a:pt x="14737" y="12704"/>
                      <a:pt x="14738" y="12705"/>
                      <a:pt x="14739" y="12705"/>
                    </a:cubicBezTo>
                    <a:cubicBezTo>
                      <a:pt x="14743" y="12705"/>
                      <a:pt x="14746" y="12677"/>
                      <a:pt x="14748" y="12625"/>
                    </a:cubicBezTo>
                    <a:close/>
                    <a:moveTo>
                      <a:pt x="1076" y="9224"/>
                    </a:moveTo>
                    <a:lnTo>
                      <a:pt x="1076" y="9224"/>
                    </a:lnTo>
                    <a:cubicBezTo>
                      <a:pt x="1331" y="10550"/>
                      <a:pt x="2105" y="12879"/>
                      <a:pt x="2105" y="12879"/>
                    </a:cubicBezTo>
                    <a:cubicBezTo>
                      <a:pt x="2105" y="12879"/>
                      <a:pt x="1321" y="10401"/>
                      <a:pt x="1076" y="9224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607" name="Google Shape;10607;p64"/>
          <p:cNvSpPr/>
          <p:nvPr/>
        </p:nvSpPr>
        <p:spPr>
          <a:xfrm>
            <a:off x="7712417" y="4326148"/>
            <a:ext cx="452864" cy="49056"/>
          </a:xfrm>
          <a:custGeom>
            <a:avLst/>
            <a:gdLst/>
            <a:ahLst/>
            <a:cxnLst/>
            <a:rect l="l" t="t" r="r" b="b"/>
            <a:pathLst>
              <a:path w="17937" h="1943" extrusionOk="0">
                <a:moveTo>
                  <a:pt x="8969" y="0"/>
                </a:moveTo>
                <a:cubicBezTo>
                  <a:pt x="4015" y="0"/>
                  <a:pt x="0" y="437"/>
                  <a:pt x="0" y="972"/>
                </a:cubicBezTo>
                <a:cubicBezTo>
                  <a:pt x="0" y="1506"/>
                  <a:pt x="4015" y="1943"/>
                  <a:pt x="8969" y="1943"/>
                </a:cubicBezTo>
                <a:cubicBezTo>
                  <a:pt x="13922" y="1943"/>
                  <a:pt x="17937" y="1506"/>
                  <a:pt x="17937" y="972"/>
                </a:cubicBezTo>
                <a:cubicBezTo>
                  <a:pt x="17937" y="437"/>
                  <a:pt x="13922" y="0"/>
                  <a:pt x="8969" y="0"/>
                </a:cubicBezTo>
                <a:close/>
              </a:path>
            </a:pathLst>
          </a:custGeom>
          <a:solidFill>
            <a:srgbClr val="778C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8" name="Google Shape;10608;p64"/>
          <p:cNvGrpSpPr/>
          <p:nvPr/>
        </p:nvGrpSpPr>
        <p:grpSpPr>
          <a:xfrm>
            <a:off x="7665988" y="3067429"/>
            <a:ext cx="550774" cy="1277927"/>
            <a:chOff x="7665988" y="3067429"/>
            <a:chExt cx="550774" cy="1277927"/>
          </a:xfrm>
        </p:grpSpPr>
        <p:sp>
          <p:nvSpPr>
            <p:cNvPr id="10609" name="Google Shape;10609;p64"/>
            <p:cNvSpPr/>
            <p:nvPr/>
          </p:nvSpPr>
          <p:spPr>
            <a:xfrm>
              <a:off x="7665988" y="3067429"/>
              <a:ext cx="550774" cy="1277927"/>
            </a:xfrm>
            <a:custGeom>
              <a:avLst/>
              <a:gdLst/>
              <a:ahLst/>
              <a:cxnLst/>
              <a:rect l="l" t="t" r="r" b="b"/>
              <a:pathLst>
                <a:path w="21815" h="50616" extrusionOk="0">
                  <a:moveTo>
                    <a:pt x="3781" y="7802"/>
                  </a:moveTo>
                  <a:lnTo>
                    <a:pt x="3781" y="7834"/>
                  </a:lnTo>
                  <a:lnTo>
                    <a:pt x="3761" y="7834"/>
                  </a:lnTo>
                  <a:cubicBezTo>
                    <a:pt x="3768" y="7821"/>
                    <a:pt x="3774" y="7808"/>
                    <a:pt x="3781" y="7802"/>
                  </a:cubicBezTo>
                  <a:close/>
                  <a:moveTo>
                    <a:pt x="10696" y="0"/>
                  </a:moveTo>
                  <a:cubicBezTo>
                    <a:pt x="6759" y="0"/>
                    <a:pt x="3566" y="3194"/>
                    <a:pt x="3566" y="7131"/>
                  </a:cubicBezTo>
                  <a:cubicBezTo>
                    <a:pt x="3566" y="7365"/>
                    <a:pt x="3579" y="7600"/>
                    <a:pt x="3611" y="7834"/>
                  </a:cubicBezTo>
                  <a:cubicBezTo>
                    <a:pt x="2979" y="7906"/>
                    <a:pt x="2555" y="8512"/>
                    <a:pt x="2712" y="9131"/>
                  </a:cubicBezTo>
                  <a:cubicBezTo>
                    <a:pt x="2829" y="9609"/>
                    <a:pt x="3258" y="9920"/>
                    <a:pt x="3720" y="9920"/>
                  </a:cubicBezTo>
                  <a:cubicBezTo>
                    <a:pt x="3850" y="9920"/>
                    <a:pt x="3984" y="9895"/>
                    <a:pt x="4113" y="9842"/>
                  </a:cubicBezTo>
                  <a:cubicBezTo>
                    <a:pt x="4843" y="12045"/>
                    <a:pt x="6688" y="13805"/>
                    <a:pt x="8754" y="14561"/>
                  </a:cubicBezTo>
                  <a:cubicBezTo>
                    <a:pt x="8799" y="14574"/>
                    <a:pt x="8891" y="14593"/>
                    <a:pt x="8891" y="14606"/>
                  </a:cubicBezTo>
                  <a:lnTo>
                    <a:pt x="8891" y="16627"/>
                  </a:lnTo>
                  <a:lnTo>
                    <a:pt x="5651" y="16627"/>
                  </a:lnTo>
                  <a:cubicBezTo>
                    <a:pt x="5651" y="16627"/>
                    <a:pt x="5645" y="16692"/>
                    <a:pt x="5632" y="16698"/>
                  </a:cubicBezTo>
                  <a:cubicBezTo>
                    <a:pt x="5052" y="16705"/>
                    <a:pt x="4543" y="17083"/>
                    <a:pt x="4367" y="17630"/>
                  </a:cubicBezTo>
                  <a:lnTo>
                    <a:pt x="216" y="33233"/>
                  </a:lnTo>
                  <a:cubicBezTo>
                    <a:pt x="1" y="33865"/>
                    <a:pt x="294" y="34563"/>
                    <a:pt x="900" y="34850"/>
                  </a:cubicBezTo>
                  <a:cubicBezTo>
                    <a:pt x="1081" y="34935"/>
                    <a:pt x="1273" y="34976"/>
                    <a:pt x="1462" y="34976"/>
                  </a:cubicBezTo>
                  <a:cubicBezTo>
                    <a:pt x="1906" y="34976"/>
                    <a:pt x="2335" y="34752"/>
                    <a:pt x="2582" y="34354"/>
                  </a:cubicBezTo>
                  <a:cubicBezTo>
                    <a:pt x="2652" y="34403"/>
                    <a:pt x="2730" y="34426"/>
                    <a:pt x="2808" y="34426"/>
                  </a:cubicBezTo>
                  <a:cubicBezTo>
                    <a:pt x="2988" y="34426"/>
                    <a:pt x="3162" y="34303"/>
                    <a:pt x="3207" y="34107"/>
                  </a:cubicBezTo>
                  <a:lnTo>
                    <a:pt x="3566" y="32529"/>
                  </a:lnTo>
                  <a:cubicBezTo>
                    <a:pt x="3611" y="32334"/>
                    <a:pt x="3481" y="32034"/>
                    <a:pt x="3305" y="31936"/>
                  </a:cubicBezTo>
                  <a:lnTo>
                    <a:pt x="6336" y="20948"/>
                  </a:lnTo>
                  <a:cubicBezTo>
                    <a:pt x="6336" y="22838"/>
                    <a:pt x="6388" y="26501"/>
                    <a:pt x="6453" y="30561"/>
                  </a:cubicBezTo>
                  <a:lnTo>
                    <a:pt x="6407" y="30561"/>
                  </a:lnTo>
                  <a:lnTo>
                    <a:pt x="6466" y="32353"/>
                  </a:lnTo>
                  <a:lnTo>
                    <a:pt x="6486" y="32353"/>
                  </a:lnTo>
                  <a:cubicBezTo>
                    <a:pt x="6622" y="40181"/>
                    <a:pt x="6805" y="48719"/>
                    <a:pt x="6805" y="48719"/>
                  </a:cubicBezTo>
                  <a:cubicBezTo>
                    <a:pt x="6805" y="48719"/>
                    <a:pt x="4517" y="49084"/>
                    <a:pt x="4517" y="50609"/>
                  </a:cubicBezTo>
                  <a:lnTo>
                    <a:pt x="8936" y="50609"/>
                  </a:lnTo>
                  <a:lnTo>
                    <a:pt x="10631" y="33422"/>
                  </a:lnTo>
                  <a:lnTo>
                    <a:pt x="10670" y="33448"/>
                  </a:lnTo>
                  <a:lnTo>
                    <a:pt x="11035" y="33448"/>
                  </a:lnTo>
                  <a:lnTo>
                    <a:pt x="11041" y="33442"/>
                  </a:lnTo>
                  <a:lnTo>
                    <a:pt x="12892" y="50616"/>
                  </a:lnTo>
                  <a:lnTo>
                    <a:pt x="17311" y="50616"/>
                  </a:lnTo>
                  <a:cubicBezTo>
                    <a:pt x="17311" y="49084"/>
                    <a:pt x="15024" y="48725"/>
                    <a:pt x="15024" y="48725"/>
                  </a:cubicBezTo>
                  <a:cubicBezTo>
                    <a:pt x="15024" y="48725"/>
                    <a:pt x="15193" y="40090"/>
                    <a:pt x="15317" y="32210"/>
                  </a:cubicBezTo>
                  <a:cubicBezTo>
                    <a:pt x="15323" y="31891"/>
                    <a:pt x="15356" y="30561"/>
                    <a:pt x="15356" y="30561"/>
                  </a:cubicBezTo>
                  <a:lnTo>
                    <a:pt x="15343" y="30561"/>
                  </a:lnTo>
                  <a:cubicBezTo>
                    <a:pt x="15408" y="26468"/>
                    <a:pt x="15454" y="22773"/>
                    <a:pt x="15454" y="20856"/>
                  </a:cubicBezTo>
                  <a:lnTo>
                    <a:pt x="18510" y="31917"/>
                  </a:lnTo>
                  <a:cubicBezTo>
                    <a:pt x="18308" y="31982"/>
                    <a:pt x="18159" y="32321"/>
                    <a:pt x="18204" y="32536"/>
                  </a:cubicBezTo>
                  <a:lnTo>
                    <a:pt x="18563" y="34107"/>
                  </a:lnTo>
                  <a:cubicBezTo>
                    <a:pt x="18608" y="34299"/>
                    <a:pt x="18775" y="34422"/>
                    <a:pt x="18959" y="34422"/>
                  </a:cubicBezTo>
                  <a:cubicBezTo>
                    <a:pt x="18987" y="34422"/>
                    <a:pt x="19016" y="34419"/>
                    <a:pt x="19045" y="34413"/>
                  </a:cubicBezTo>
                  <a:cubicBezTo>
                    <a:pt x="19110" y="34400"/>
                    <a:pt x="19169" y="34367"/>
                    <a:pt x="19221" y="34322"/>
                  </a:cubicBezTo>
                  <a:cubicBezTo>
                    <a:pt x="19463" y="34736"/>
                    <a:pt x="19901" y="34974"/>
                    <a:pt x="20355" y="34974"/>
                  </a:cubicBezTo>
                  <a:cubicBezTo>
                    <a:pt x="20537" y="34974"/>
                    <a:pt x="20721" y="34936"/>
                    <a:pt x="20896" y="34856"/>
                  </a:cubicBezTo>
                  <a:cubicBezTo>
                    <a:pt x="21515" y="34582"/>
                    <a:pt x="21815" y="33885"/>
                    <a:pt x="21606" y="33246"/>
                  </a:cubicBezTo>
                  <a:lnTo>
                    <a:pt x="17298" y="17663"/>
                  </a:lnTo>
                  <a:cubicBezTo>
                    <a:pt x="17122" y="17141"/>
                    <a:pt x="16659" y="16744"/>
                    <a:pt x="16145" y="16705"/>
                  </a:cubicBezTo>
                  <a:cubicBezTo>
                    <a:pt x="16132" y="16698"/>
                    <a:pt x="16119" y="16627"/>
                    <a:pt x="16119" y="16627"/>
                  </a:cubicBezTo>
                  <a:lnTo>
                    <a:pt x="12632" y="16627"/>
                  </a:lnTo>
                  <a:lnTo>
                    <a:pt x="12632" y="14704"/>
                  </a:lnTo>
                  <a:cubicBezTo>
                    <a:pt x="12632" y="14704"/>
                    <a:pt x="12651" y="14697"/>
                    <a:pt x="12664" y="14691"/>
                  </a:cubicBezTo>
                  <a:lnTo>
                    <a:pt x="12710" y="14684"/>
                  </a:lnTo>
                  <a:cubicBezTo>
                    <a:pt x="14900" y="14013"/>
                    <a:pt x="16920" y="12201"/>
                    <a:pt x="17702" y="9887"/>
                  </a:cubicBezTo>
                  <a:cubicBezTo>
                    <a:pt x="17781" y="9907"/>
                    <a:pt x="17865" y="9920"/>
                    <a:pt x="17950" y="9920"/>
                  </a:cubicBezTo>
                  <a:cubicBezTo>
                    <a:pt x="17954" y="9920"/>
                    <a:pt x="17958" y="9920"/>
                    <a:pt x="17962" y="9920"/>
                  </a:cubicBezTo>
                  <a:cubicBezTo>
                    <a:pt x="18517" y="9920"/>
                    <a:pt x="18973" y="9486"/>
                    <a:pt x="19006" y="8936"/>
                  </a:cubicBezTo>
                  <a:cubicBezTo>
                    <a:pt x="19038" y="8375"/>
                    <a:pt x="18621" y="7893"/>
                    <a:pt x="18067" y="7834"/>
                  </a:cubicBezTo>
                  <a:lnTo>
                    <a:pt x="18067" y="7828"/>
                  </a:lnTo>
                  <a:cubicBezTo>
                    <a:pt x="18067" y="7815"/>
                    <a:pt x="18054" y="7802"/>
                    <a:pt x="18054" y="7789"/>
                  </a:cubicBezTo>
                  <a:cubicBezTo>
                    <a:pt x="18048" y="6068"/>
                    <a:pt x="17644" y="4295"/>
                    <a:pt x="16692" y="2998"/>
                  </a:cubicBezTo>
                  <a:cubicBezTo>
                    <a:pt x="17663" y="2464"/>
                    <a:pt x="17781" y="1786"/>
                    <a:pt x="18159" y="1147"/>
                  </a:cubicBezTo>
                  <a:lnTo>
                    <a:pt x="18159" y="1147"/>
                  </a:lnTo>
                  <a:cubicBezTo>
                    <a:pt x="17946" y="1172"/>
                    <a:pt x="17731" y="1183"/>
                    <a:pt x="17515" y="1183"/>
                  </a:cubicBezTo>
                  <a:cubicBezTo>
                    <a:pt x="15275" y="1183"/>
                    <a:pt x="12901" y="0"/>
                    <a:pt x="10696" y="0"/>
                  </a:cubicBezTo>
                  <a:close/>
                </a:path>
              </a:pathLst>
            </a:custGeom>
            <a:solidFill>
              <a:srgbClr val="F2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10" name="Google Shape;10610;p64"/>
            <p:cNvGrpSpPr/>
            <p:nvPr/>
          </p:nvGrpSpPr>
          <p:grpSpPr>
            <a:xfrm>
              <a:off x="7893590" y="3786407"/>
              <a:ext cx="93163" cy="118840"/>
              <a:chOff x="7890614" y="3772237"/>
              <a:chExt cx="93163" cy="118840"/>
            </a:xfrm>
          </p:grpSpPr>
          <p:sp>
            <p:nvSpPr>
              <p:cNvPr id="10611" name="Google Shape;10611;p64"/>
              <p:cNvSpPr/>
              <p:nvPr/>
            </p:nvSpPr>
            <p:spPr>
              <a:xfrm>
                <a:off x="7954717" y="3788017"/>
                <a:ext cx="8988" cy="49637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966" extrusionOk="0">
                    <a:moveTo>
                      <a:pt x="278" y="0"/>
                    </a:moveTo>
                    <a:cubicBezTo>
                      <a:pt x="249" y="0"/>
                      <a:pt x="218" y="20"/>
                      <a:pt x="212" y="54"/>
                    </a:cubicBezTo>
                    <a:lnTo>
                      <a:pt x="69" y="692"/>
                    </a:lnTo>
                    <a:cubicBezTo>
                      <a:pt x="30" y="888"/>
                      <a:pt x="4" y="1090"/>
                      <a:pt x="4" y="1292"/>
                    </a:cubicBezTo>
                    <a:lnTo>
                      <a:pt x="4" y="1892"/>
                    </a:lnTo>
                    <a:cubicBezTo>
                      <a:pt x="0" y="1941"/>
                      <a:pt x="38" y="1965"/>
                      <a:pt x="75" y="1965"/>
                    </a:cubicBezTo>
                    <a:cubicBezTo>
                      <a:pt x="113" y="1965"/>
                      <a:pt x="150" y="1941"/>
                      <a:pt x="147" y="1892"/>
                    </a:cubicBezTo>
                    <a:lnTo>
                      <a:pt x="147" y="1292"/>
                    </a:lnTo>
                    <a:cubicBezTo>
                      <a:pt x="147" y="1097"/>
                      <a:pt x="167" y="908"/>
                      <a:pt x="206" y="719"/>
                    </a:cubicBezTo>
                    <a:lnTo>
                      <a:pt x="349" y="86"/>
                    </a:lnTo>
                    <a:cubicBezTo>
                      <a:pt x="356" y="47"/>
                      <a:pt x="330" y="8"/>
                      <a:pt x="291" y="2"/>
                    </a:cubicBezTo>
                    <a:cubicBezTo>
                      <a:pt x="286" y="1"/>
                      <a:pt x="282" y="0"/>
                      <a:pt x="27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2" name="Google Shape;10612;p64"/>
              <p:cNvSpPr/>
              <p:nvPr/>
            </p:nvSpPr>
            <p:spPr>
              <a:xfrm>
                <a:off x="7910862" y="3788017"/>
                <a:ext cx="8736" cy="4940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957" extrusionOk="0">
                    <a:moveTo>
                      <a:pt x="74" y="0"/>
                    </a:moveTo>
                    <a:cubicBezTo>
                      <a:pt x="69" y="0"/>
                      <a:pt x="64" y="1"/>
                      <a:pt x="59" y="2"/>
                    </a:cubicBezTo>
                    <a:cubicBezTo>
                      <a:pt x="20" y="8"/>
                      <a:pt x="1" y="47"/>
                      <a:pt x="7" y="86"/>
                    </a:cubicBezTo>
                    <a:lnTo>
                      <a:pt x="144" y="719"/>
                    </a:lnTo>
                    <a:cubicBezTo>
                      <a:pt x="190" y="908"/>
                      <a:pt x="209" y="1097"/>
                      <a:pt x="209" y="1292"/>
                    </a:cubicBezTo>
                    <a:lnTo>
                      <a:pt x="209" y="1892"/>
                    </a:lnTo>
                    <a:cubicBezTo>
                      <a:pt x="209" y="1924"/>
                      <a:pt x="235" y="1957"/>
                      <a:pt x="274" y="1957"/>
                    </a:cubicBezTo>
                    <a:cubicBezTo>
                      <a:pt x="313" y="1957"/>
                      <a:pt x="346" y="1924"/>
                      <a:pt x="346" y="1892"/>
                    </a:cubicBezTo>
                    <a:lnTo>
                      <a:pt x="346" y="1292"/>
                    </a:lnTo>
                    <a:cubicBezTo>
                      <a:pt x="346" y="1090"/>
                      <a:pt x="326" y="888"/>
                      <a:pt x="281" y="692"/>
                    </a:cubicBezTo>
                    <a:lnTo>
                      <a:pt x="137" y="54"/>
                    </a:lnTo>
                    <a:cubicBezTo>
                      <a:pt x="132" y="20"/>
                      <a:pt x="106" y="0"/>
                      <a:pt x="7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3" name="Google Shape;10613;p64"/>
              <p:cNvSpPr/>
              <p:nvPr/>
            </p:nvSpPr>
            <p:spPr>
              <a:xfrm>
                <a:off x="7901647" y="3841693"/>
                <a:ext cx="29161" cy="38023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506" extrusionOk="0">
                    <a:moveTo>
                      <a:pt x="574" y="0"/>
                    </a:moveTo>
                    <a:cubicBezTo>
                      <a:pt x="261" y="0"/>
                      <a:pt x="1" y="339"/>
                      <a:pt x="1" y="756"/>
                    </a:cubicBezTo>
                    <a:cubicBezTo>
                      <a:pt x="1" y="1167"/>
                      <a:pt x="261" y="1506"/>
                      <a:pt x="574" y="1506"/>
                    </a:cubicBezTo>
                    <a:cubicBezTo>
                      <a:pt x="893" y="1506"/>
                      <a:pt x="1154" y="1167"/>
                      <a:pt x="1154" y="756"/>
                    </a:cubicBezTo>
                    <a:cubicBezTo>
                      <a:pt x="1154" y="339"/>
                      <a:pt x="893" y="0"/>
                      <a:pt x="57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4" name="Google Shape;10614;p64"/>
              <p:cNvSpPr/>
              <p:nvPr/>
            </p:nvSpPr>
            <p:spPr>
              <a:xfrm>
                <a:off x="7943785" y="3841693"/>
                <a:ext cx="29136" cy="38023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506" extrusionOk="0">
                    <a:moveTo>
                      <a:pt x="580" y="0"/>
                    </a:moveTo>
                    <a:cubicBezTo>
                      <a:pt x="261" y="0"/>
                      <a:pt x="0" y="339"/>
                      <a:pt x="0" y="756"/>
                    </a:cubicBezTo>
                    <a:cubicBezTo>
                      <a:pt x="0" y="1167"/>
                      <a:pt x="261" y="1506"/>
                      <a:pt x="580" y="1506"/>
                    </a:cubicBezTo>
                    <a:cubicBezTo>
                      <a:pt x="899" y="1506"/>
                      <a:pt x="1154" y="1167"/>
                      <a:pt x="1154" y="756"/>
                    </a:cubicBezTo>
                    <a:cubicBezTo>
                      <a:pt x="1154" y="339"/>
                      <a:pt x="899" y="0"/>
                      <a:pt x="58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5" name="Google Shape;10615;p64"/>
              <p:cNvSpPr/>
              <p:nvPr/>
            </p:nvSpPr>
            <p:spPr>
              <a:xfrm>
                <a:off x="7916139" y="3833462"/>
                <a:ext cx="42315" cy="5761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2282" extrusionOk="0">
                    <a:moveTo>
                      <a:pt x="33" y="0"/>
                    </a:moveTo>
                    <a:cubicBezTo>
                      <a:pt x="13" y="0"/>
                      <a:pt x="0" y="20"/>
                      <a:pt x="0" y="40"/>
                    </a:cubicBezTo>
                    <a:lnTo>
                      <a:pt x="0" y="274"/>
                    </a:lnTo>
                    <a:cubicBezTo>
                      <a:pt x="0" y="496"/>
                      <a:pt x="72" y="711"/>
                      <a:pt x="202" y="887"/>
                    </a:cubicBezTo>
                    <a:cubicBezTo>
                      <a:pt x="372" y="1102"/>
                      <a:pt x="463" y="1369"/>
                      <a:pt x="463" y="1643"/>
                    </a:cubicBezTo>
                    <a:lnTo>
                      <a:pt x="463" y="2242"/>
                    </a:lnTo>
                    <a:cubicBezTo>
                      <a:pt x="463" y="2262"/>
                      <a:pt x="476" y="2282"/>
                      <a:pt x="495" y="2282"/>
                    </a:cubicBezTo>
                    <a:lnTo>
                      <a:pt x="1173" y="2282"/>
                    </a:lnTo>
                    <a:cubicBezTo>
                      <a:pt x="1193" y="2282"/>
                      <a:pt x="1212" y="2262"/>
                      <a:pt x="1206" y="2242"/>
                    </a:cubicBezTo>
                    <a:lnTo>
                      <a:pt x="1206" y="1643"/>
                    </a:lnTo>
                    <a:cubicBezTo>
                      <a:pt x="1206" y="1369"/>
                      <a:pt x="1297" y="1102"/>
                      <a:pt x="1467" y="887"/>
                    </a:cubicBezTo>
                    <a:cubicBezTo>
                      <a:pt x="1603" y="711"/>
                      <a:pt x="1675" y="496"/>
                      <a:pt x="1675" y="274"/>
                    </a:cubicBezTo>
                    <a:lnTo>
                      <a:pt x="1675" y="40"/>
                    </a:lnTo>
                    <a:cubicBezTo>
                      <a:pt x="1675" y="20"/>
                      <a:pt x="1656" y="0"/>
                      <a:pt x="1636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6" name="Google Shape;10616;p64"/>
              <p:cNvSpPr/>
              <p:nvPr/>
            </p:nvSpPr>
            <p:spPr>
              <a:xfrm>
                <a:off x="7890614" y="3772237"/>
                <a:ext cx="23884" cy="349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383" extrusionOk="0">
                    <a:moveTo>
                      <a:pt x="477" y="1"/>
                    </a:moveTo>
                    <a:cubicBezTo>
                      <a:pt x="216" y="1"/>
                      <a:pt x="1" y="314"/>
                      <a:pt x="1" y="692"/>
                    </a:cubicBezTo>
                    <a:cubicBezTo>
                      <a:pt x="1" y="1076"/>
                      <a:pt x="216" y="1383"/>
                      <a:pt x="477" y="1383"/>
                    </a:cubicBezTo>
                    <a:cubicBezTo>
                      <a:pt x="737" y="1383"/>
                      <a:pt x="946" y="1076"/>
                      <a:pt x="946" y="692"/>
                    </a:cubicBezTo>
                    <a:cubicBezTo>
                      <a:pt x="946" y="314"/>
                      <a:pt x="737" y="1"/>
                      <a:pt x="47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7" name="Google Shape;10617;p64"/>
              <p:cNvSpPr/>
              <p:nvPr/>
            </p:nvSpPr>
            <p:spPr>
              <a:xfrm>
                <a:off x="7959893" y="3772237"/>
                <a:ext cx="23884" cy="34917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383" extrusionOk="0">
                    <a:moveTo>
                      <a:pt x="477" y="1"/>
                    </a:moveTo>
                    <a:cubicBezTo>
                      <a:pt x="216" y="1"/>
                      <a:pt x="1" y="314"/>
                      <a:pt x="1" y="692"/>
                    </a:cubicBezTo>
                    <a:cubicBezTo>
                      <a:pt x="1" y="1076"/>
                      <a:pt x="216" y="1383"/>
                      <a:pt x="477" y="1383"/>
                    </a:cubicBezTo>
                    <a:cubicBezTo>
                      <a:pt x="737" y="1383"/>
                      <a:pt x="946" y="1076"/>
                      <a:pt x="946" y="692"/>
                    </a:cubicBezTo>
                    <a:cubicBezTo>
                      <a:pt x="946" y="314"/>
                      <a:pt x="737" y="1"/>
                      <a:pt x="47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5">
            <a:extLst>
              <a:ext uri="{FF2B5EF4-FFF2-40B4-BE49-F238E27FC236}">
                <a16:creationId xmlns:a16="http://schemas.microsoft.com/office/drawing/2014/main" id="{55F57351-3B26-CCF6-E3AB-255123C25C3D}"/>
              </a:ext>
            </a:extLst>
          </p:cNvPr>
          <p:cNvSpPr/>
          <p:nvPr/>
        </p:nvSpPr>
        <p:spPr>
          <a:xfrm>
            <a:off x="3312935" y="1341854"/>
            <a:ext cx="392359" cy="393521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Isosceles Triangle 51">
            <a:extLst>
              <a:ext uri="{FF2B5EF4-FFF2-40B4-BE49-F238E27FC236}">
                <a16:creationId xmlns:a16="http://schemas.microsoft.com/office/drawing/2014/main" id="{DF3A3782-1244-8D5D-6A3B-7BF6B86B9313}"/>
              </a:ext>
            </a:extLst>
          </p:cNvPr>
          <p:cNvSpPr/>
          <p:nvPr/>
        </p:nvSpPr>
        <p:spPr>
          <a:xfrm>
            <a:off x="2683874" y="1394752"/>
            <a:ext cx="392359" cy="287715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Isosceles Triangle 57">
            <a:extLst>
              <a:ext uri="{FF2B5EF4-FFF2-40B4-BE49-F238E27FC236}">
                <a16:creationId xmlns:a16="http://schemas.microsoft.com/office/drawing/2014/main" id="{1F4EAA07-5970-7C2E-078F-3EDAE0244D69}"/>
              </a:ext>
            </a:extLst>
          </p:cNvPr>
          <p:cNvSpPr/>
          <p:nvPr/>
        </p:nvSpPr>
        <p:spPr>
          <a:xfrm>
            <a:off x="3314498" y="3612894"/>
            <a:ext cx="234854" cy="53092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9B63B84-2D70-28E3-CA42-66F6B6FC572E}"/>
              </a:ext>
            </a:extLst>
          </p:cNvPr>
          <p:cNvSpPr/>
          <p:nvPr/>
        </p:nvSpPr>
        <p:spPr>
          <a:xfrm rot="18900010">
            <a:off x="5918184" y="2963662"/>
            <a:ext cx="169246" cy="377052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Parallelogram 15">
            <a:extLst>
              <a:ext uri="{FF2B5EF4-FFF2-40B4-BE49-F238E27FC236}">
                <a16:creationId xmlns:a16="http://schemas.microsoft.com/office/drawing/2014/main" id="{ED32B1DE-E7DE-0CB0-1135-1AC7140BBFF1}"/>
              </a:ext>
            </a:extLst>
          </p:cNvPr>
          <p:cNvSpPr/>
          <p:nvPr/>
        </p:nvSpPr>
        <p:spPr>
          <a:xfrm flipH="1">
            <a:off x="2679155" y="3704170"/>
            <a:ext cx="348368" cy="348368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D62B169-D92E-0396-03ED-91AC5EAB05BC}"/>
              </a:ext>
            </a:extLst>
          </p:cNvPr>
          <p:cNvSpPr/>
          <p:nvPr/>
        </p:nvSpPr>
        <p:spPr>
          <a:xfrm>
            <a:off x="4537938" y="2954618"/>
            <a:ext cx="345588" cy="340037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6BD246A6-2437-B256-1B8C-03AE0AFF2146}"/>
              </a:ext>
            </a:extLst>
          </p:cNvPr>
          <p:cNvSpPr/>
          <p:nvPr/>
        </p:nvSpPr>
        <p:spPr>
          <a:xfrm>
            <a:off x="7026661" y="2923172"/>
            <a:ext cx="348368" cy="347353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331B0BB-77D1-1D83-FEFF-3A8508D042AF}"/>
              </a:ext>
            </a:extLst>
          </p:cNvPr>
          <p:cNvSpPr/>
          <p:nvPr/>
        </p:nvSpPr>
        <p:spPr>
          <a:xfrm>
            <a:off x="3942006" y="1361779"/>
            <a:ext cx="353671" cy="35367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B6A36CF-1A7C-B675-BAAA-767C446FF8E4}"/>
              </a:ext>
            </a:extLst>
          </p:cNvPr>
          <p:cNvSpPr/>
          <p:nvPr/>
        </p:nvSpPr>
        <p:spPr>
          <a:xfrm rot="5400013">
            <a:off x="4532150" y="1361780"/>
            <a:ext cx="354147" cy="353671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Pie 24">
            <a:extLst>
              <a:ext uri="{FF2B5EF4-FFF2-40B4-BE49-F238E27FC236}">
                <a16:creationId xmlns:a16="http://schemas.microsoft.com/office/drawing/2014/main" id="{0C2D068E-D476-CC5D-4FBB-314495FBC0A2}"/>
              </a:ext>
            </a:extLst>
          </p:cNvPr>
          <p:cNvSpPr/>
          <p:nvPr/>
        </p:nvSpPr>
        <p:spPr>
          <a:xfrm>
            <a:off x="3836338" y="3686978"/>
            <a:ext cx="384889" cy="382758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4">
            <a:extLst>
              <a:ext uri="{FF2B5EF4-FFF2-40B4-BE49-F238E27FC236}">
                <a16:creationId xmlns:a16="http://schemas.microsoft.com/office/drawing/2014/main" id="{D53D9CB7-0D24-E245-A9CF-E41CAE85ABB1}"/>
              </a:ext>
            </a:extLst>
          </p:cNvPr>
          <p:cNvSpPr/>
          <p:nvPr/>
        </p:nvSpPr>
        <p:spPr>
          <a:xfrm rot="16200004">
            <a:off x="5122898" y="1325696"/>
            <a:ext cx="425552" cy="425826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41">
            <a:extLst>
              <a:ext uri="{FF2B5EF4-FFF2-40B4-BE49-F238E27FC236}">
                <a16:creationId xmlns:a16="http://schemas.microsoft.com/office/drawing/2014/main" id="{A6C82479-12E6-BEAA-4304-BA2534F55B33}"/>
              </a:ext>
            </a:extLst>
          </p:cNvPr>
          <p:cNvSpPr/>
          <p:nvPr/>
        </p:nvSpPr>
        <p:spPr>
          <a:xfrm>
            <a:off x="5785299" y="1290968"/>
            <a:ext cx="354979" cy="495293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ight Triangle 17">
            <a:extLst>
              <a:ext uri="{FF2B5EF4-FFF2-40B4-BE49-F238E27FC236}">
                <a16:creationId xmlns:a16="http://schemas.microsoft.com/office/drawing/2014/main" id="{E2F28BDC-4BC6-AC2C-ABF9-D314634D6F2F}"/>
              </a:ext>
            </a:extLst>
          </p:cNvPr>
          <p:cNvSpPr/>
          <p:nvPr/>
        </p:nvSpPr>
        <p:spPr>
          <a:xfrm>
            <a:off x="4508193" y="3673456"/>
            <a:ext cx="289343" cy="409797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66">
            <a:extLst>
              <a:ext uri="{FF2B5EF4-FFF2-40B4-BE49-F238E27FC236}">
                <a16:creationId xmlns:a16="http://schemas.microsoft.com/office/drawing/2014/main" id="{077DBA20-D173-9F13-D3EB-08E88A754D60}"/>
              </a:ext>
            </a:extLst>
          </p:cNvPr>
          <p:cNvSpPr/>
          <p:nvPr/>
        </p:nvSpPr>
        <p:spPr>
          <a:xfrm rot="20700014">
            <a:off x="3332028" y="2948402"/>
            <a:ext cx="411507" cy="352492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B72C610-8019-6128-76F3-C10142368743}"/>
              </a:ext>
            </a:extLst>
          </p:cNvPr>
          <p:cNvSpPr/>
          <p:nvPr/>
        </p:nvSpPr>
        <p:spPr>
          <a:xfrm>
            <a:off x="2029766" y="2881677"/>
            <a:ext cx="395505" cy="3702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Frame 17">
            <a:extLst>
              <a:ext uri="{FF2B5EF4-FFF2-40B4-BE49-F238E27FC236}">
                <a16:creationId xmlns:a16="http://schemas.microsoft.com/office/drawing/2014/main" id="{D3ED1EF4-D9E9-7CB2-5D17-8BB2A419007A}"/>
              </a:ext>
            </a:extLst>
          </p:cNvPr>
          <p:cNvSpPr/>
          <p:nvPr/>
        </p:nvSpPr>
        <p:spPr>
          <a:xfrm>
            <a:off x="2011066" y="3682809"/>
            <a:ext cx="381112" cy="38111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Teardrop 1">
            <a:extLst>
              <a:ext uri="{FF2B5EF4-FFF2-40B4-BE49-F238E27FC236}">
                <a16:creationId xmlns:a16="http://schemas.microsoft.com/office/drawing/2014/main" id="{7347C39D-3D58-8613-2BE5-21E287167271}"/>
              </a:ext>
            </a:extLst>
          </p:cNvPr>
          <p:cNvSpPr/>
          <p:nvPr/>
        </p:nvSpPr>
        <p:spPr>
          <a:xfrm rot="18805987">
            <a:off x="6323910" y="1377256"/>
            <a:ext cx="413884" cy="409568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Rectangle 130">
            <a:extLst>
              <a:ext uri="{FF2B5EF4-FFF2-40B4-BE49-F238E27FC236}">
                <a16:creationId xmlns:a16="http://schemas.microsoft.com/office/drawing/2014/main" id="{3EEF69BB-BD96-8EB4-614C-078CF62EEC69}"/>
              </a:ext>
            </a:extLst>
          </p:cNvPr>
          <p:cNvSpPr/>
          <p:nvPr/>
        </p:nvSpPr>
        <p:spPr>
          <a:xfrm>
            <a:off x="6928499" y="1377306"/>
            <a:ext cx="408435" cy="410291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Right Triangle 17">
            <a:extLst>
              <a:ext uri="{FF2B5EF4-FFF2-40B4-BE49-F238E27FC236}">
                <a16:creationId xmlns:a16="http://schemas.microsoft.com/office/drawing/2014/main" id="{E3E6478A-2C64-8C1C-47CB-AE2DBB2F1B87}"/>
              </a:ext>
            </a:extLst>
          </p:cNvPr>
          <p:cNvSpPr/>
          <p:nvPr/>
        </p:nvSpPr>
        <p:spPr>
          <a:xfrm>
            <a:off x="5751494" y="3656256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ight Triangle 17">
            <a:extLst>
              <a:ext uri="{FF2B5EF4-FFF2-40B4-BE49-F238E27FC236}">
                <a16:creationId xmlns:a16="http://schemas.microsoft.com/office/drawing/2014/main" id="{9AADC55A-9695-8DFF-5F50-FC5639181657}"/>
              </a:ext>
            </a:extLst>
          </p:cNvPr>
          <p:cNvSpPr/>
          <p:nvPr/>
        </p:nvSpPr>
        <p:spPr>
          <a:xfrm>
            <a:off x="5095211" y="3656256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ight Triangle 17">
            <a:extLst>
              <a:ext uri="{FF2B5EF4-FFF2-40B4-BE49-F238E27FC236}">
                <a16:creationId xmlns:a16="http://schemas.microsoft.com/office/drawing/2014/main" id="{4C9CBC82-1B90-AA78-61F3-1E35F7443475}"/>
              </a:ext>
            </a:extLst>
          </p:cNvPr>
          <p:cNvSpPr/>
          <p:nvPr/>
        </p:nvSpPr>
        <p:spPr>
          <a:xfrm>
            <a:off x="6407768" y="3656256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Oval 44">
            <a:extLst>
              <a:ext uri="{FF2B5EF4-FFF2-40B4-BE49-F238E27FC236}">
                <a16:creationId xmlns:a16="http://schemas.microsoft.com/office/drawing/2014/main" id="{AAE9E6D8-824A-DBA3-FB32-C7F054158939}"/>
              </a:ext>
            </a:extLst>
          </p:cNvPr>
          <p:cNvSpPr/>
          <p:nvPr/>
        </p:nvSpPr>
        <p:spPr>
          <a:xfrm>
            <a:off x="7064051" y="3656256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Google Shape;6000;p67">
            <a:extLst>
              <a:ext uri="{FF2B5EF4-FFF2-40B4-BE49-F238E27FC236}">
                <a16:creationId xmlns:a16="http://schemas.microsoft.com/office/drawing/2014/main" id="{356012A9-2939-BA2E-AD72-7C3F8930AAAD}"/>
              </a:ext>
            </a:extLst>
          </p:cNvPr>
          <p:cNvSpPr/>
          <p:nvPr/>
        </p:nvSpPr>
        <p:spPr>
          <a:xfrm>
            <a:off x="1992277" y="1331822"/>
            <a:ext cx="453185" cy="462357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25" name="Google Shape;6029;p67">
            <a:extLst>
              <a:ext uri="{FF2B5EF4-FFF2-40B4-BE49-F238E27FC236}">
                <a16:creationId xmlns:a16="http://schemas.microsoft.com/office/drawing/2014/main" id="{EB7830EF-822E-4248-80D2-7597F4D2DDF2}"/>
              </a:ext>
            </a:extLst>
          </p:cNvPr>
          <p:cNvGrpSpPr/>
          <p:nvPr/>
        </p:nvGrpSpPr>
        <p:grpSpPr>
          <a:xfrm>
            <a:off x="5754739" y="4287667"/>
            <a:ext cx="303114" cy="420175"/>
            <a:chOff x="7025856" y="4064928"/>
            <a:chExt cx="303114" cy="420175"/>
          </a:xfrm>
          <a:solidFill>
            <a:schemeClr val="bg2">
              <a:lumMod val="50000"/>
            </a:schemeClr>
          </a:solidFill>
        </p:grpSpPr>
        <p:sp>
          <p:nvSpPr>
            <p:cNvPr id="26" name="Google Shape;6030;p67">
              <a:extLst>
                <a:ext uri="{FF2B5EF4-FFF2-40B4-BE49-F238E27FC236}">
                  <a16:creationId xmlns:a16="http://schemas.microsoft.com/office/drawing/2014/main" id="{B0C98D5D-B9B5-AB86-C8D9-433FAC9F86FE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031;p67">
              <a:extLst>
                <a:ext uri="{FF2B5EF4-FFF2-40B4-BE49-F238E27FC236}">
                  <a16:creationId xmlns:a16="http://schemas.microsoft.com/office/drawing/2014/main" id="{C519F471-7C1E-508B-943F-49BC673D7CC5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032;p67">
              <a:extLst>
                <a:ext uri="{FF2B5EF4-FFF2-40B4-BE49-F238E27FC236}">
                  <a16:creationId xmlns:a16="http://schemas.microsoft.com/office/drawing/2014/main" id="{67839475-547A-52B3-BE29-947CD16FEA6D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6033;p67">
              <a:extLst>
                <a:ext uri="{FF2B5EF4-FFF2-40B4-BE49-F238E27FC236}">
                  <a16:creationId xmlns:a16="http://schemas.microsoft.com/office/drawing/2014/main" id="{2A5E7A4A-4E8F-6F78-4FF3-A05A734EB80A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6066;p67">
            <a:extLst>
              <a:ext uri="{FF2B5EF4-FFF2-40B4-BE49-F238E27FC236}">
                <a16:creationId xmlns:a16="http://schemas.microsoft.com/office/drawing/2014/main" id="{882266A2-2D5C-EEBE-74A2-659212663645}"/>
              </a:ext>
            </a:extLst>
          </p:cNvPr>
          <p:cNvGrpSpPr/>
          <p:nvPr/>
        </p:nvGrpSpPr>
        <p:grpSpPr>
          <a:xfrm>
            <a:off x="1964231" y="2023412"/>
            <a:ext cx="483150" cy="480763"/>
            <a:chOff x="3235348" y="1800673"/>
            <a:chExt cx="483150" cy="480763"/>
          </a:xfrm>
          <a:solidFill>
            <a:schemeClr val="bg2">
              <a:lumMod val="50000"/>
            </a:schemeClr>
          </a:solidFill>
        </p:grpSpPr>
        <p:sp>
          <p:nvSpPr>
            <p:cNvPr id="31" name="Google Shape;6067;p67">
              <a:extLst>
                <a:ext uri="{FF2B5EF4-FFF2-40B4-BE49-F238E27FC236}">
                  <a16:creationId xmlns:a16="http://schemas.microsoft.com/office/drawing/2014/main" id="{64264571-B5C8-9038-2AF2-5AD010B3C23F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068;p67">
              <a:extLst>
                <a:ext uri="{FF2B5EF4-FFF2-40B4-BE49-F238E27FC236}">
                  <a16:creationId xmlns:a16="http://schemas.microsoft.com/office/drawing/2014/main" id="{8F08C7E6-A63A-50F2-D985-BE4095E79813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3" name="Google Shape;5976;p67">
            <a:extLst>
              <a:ext uri="{FF2B5EF4-FFF2-40B4-BE49-F238E27FC236}">
                <a16:creationId xmlns:a16="http://schemas.microsoft.com/office/drawing/2014/main" id="{67D9E118-4C67-4D24-9B85-58BF1A3E9ADB}"/>
              </a:ext>
            </a:extLst>
          </p:cNvPr>
          <p:cNvGrpSpPr/>
          <p:nvPr/>
        </p:nvGrpSpPr>
        <p:grpSpPr>
          <a:xfrm>
            <a:off x="2028797" y="4436933"/>
            <a:ext cx="371547" cy="331551"/>
            <a:chOff x="3299914" y="4214195"/>
            <a:chExt cx="371547" cy="331551"/>
          </a:xfrm>
          <a:solidFill>
            <a:schemeClr val="bg2">
              <a:lumMod val="50000"/>
            </a:schemeClr>
          </a:solidFill>
        </p:grpSpPr>
        <p:sp>
          <p:nvSpPr>
            <p:cNvPr id="34" name="Google Shape;5977;p67">
              <a:extLst>
                <a:ext uri="{FF2B5EF4-FFF2-40B4-BE49-F238E27FC236}">
                  <a16:creationId xmlns:a16="http://schemas.microsoft.com/office/drawing/2014/main" id="{B03D4E62-C78F-700B-5F41-EB3FE93974A6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5978;p67">
              <a:extLst>
                <a:ext uri="{FF2B5EF4-FFF2-40B4-BE49-F238E27FC236}">
                  <a16:creationId xmlns:a16="http://schemas.microsoft.com/office/drawing/2014/main" id="{4C2E1177-8028-134F-0F16-3C5B51DF8495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5979;p67">
              <a:extLst>
                <a:ext uri="{FF2B5EF4-FFF2-40B4-BE49-F238E27FC236}">
                  <a16:creationId xmlns:a16="http://schemas.microsoft.com/office/drawing/2014/main" id="{482C768E-9381-0572-0DD4-B8CEC4E31802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5989;p67">
            <a:extLst>
              <a:ext uri="{FF2B5EF4-FFF2-40B4-BE49-F238E27FC236}">
                <a16:creationId xmlns:a16="http://schemas.microsoft.com/office/drawing/2014/main" id="{1102D96B-CF9F-D61F-91BE-54F5127964A2}"/>
              </a:ext>
            </a:extLst>
          </p:cNvPr>
          <p:cNvGrpSpPr/>
          <p:nvPr/>
        </p:nvGrpSpPr>
        <p:grpSpPr>
          <a:xfrm>
            <a:off x="5053412" y="4349215"/>
            <a:ext cx="372408" cy="364370"/>
            <a:chOff x="6324529" y="4126476"/>
            <a:chExt cx="372408" cy="364370"/>
          </a:xfrm>
          <a:solidFill>
            <a:schemeClr val="bg2">
              <a:lumMod val="50000"/>
            </a:schemeClr>
          </a:solidFill>
        </p:grpSpPr>
        <p:sp>
          <p:nvSpPr>
            <p:cNvPr id="38" name="Google Shape;5990;p67">
              <a:extLst>
                <a:ext uri="{FF2B5EF4-FFF2-40B4-BE49-F238E27FC236}">
                  <a16:creationId xmlns:a16="http://schemas.microsoft.com/office/drawing/2014/main" id="{6ABB2BFD-5F5E-87A6-3400-35E97B5DEF6F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5991;p67">
              <a:extLst>
                <a:ext uri="{FF2B5EF4-FFF2-40B4-BE49-F238E27FC236}">
                  <a16:creationId xmlns:a16="http://schemas.microsoft.com/office/drawing/2014/main" id="{569577F2-544C-F06E-92EF-D661037E049A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5992;p67">
              <a:extLst>
                <a:ext uri="{FF2B5EF4-FFF2-40B4-BE49-F238E27FC236}">
                  <a16:creationId xmlns:a16="http://schemas.microsoft.com/office/drawing/2014/main" id="{9EDB65C1-E2BE-BAEB-95BE-2FB5A0F08676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6007;p67">
            <a:extLst>
              <a:ext uri="{FF2B5EF4-FFF2-40B4-BE49-F238E27FC236}">
                <a16:creationId xmlns:a16="http://schemas.microsoft.com/office/drawing/2014/main" id="{9F8BA5E7-FAA9-A95A-F88E-998D40C45D97}"/>
              </a:ext>
            </a:extLst>
          </p:cNvPr>
          <p:cNvGrpSpPr/>
          <p:nvPr/>
        </p:nvGrpSpPr>
        <p:grpSpPr>
          <a:xfrm>
            <a:off x="2693054" y="4379784"/>
            <a:ext cx="352263" cy="356771"/>
            <a:chOff x="3964170" y="4157045"/>
            <a:chExt cx="352263" cy="356771"/>
          </a:xfrm>
          <a:solidFill>
            <a:schemeClr val="bg2">
              <a:lumMod val="50000"/>
            </a:schemeClr>
          </a:solidFill>
        </p:grpSpPr>
        <p:sp>
          <p:nvSpPr>
            <p:cNvPr id="42" name="Google Shape;6008;p67">
              <a:extLst>
                <a:ext uri="{FF2B5EF4-FFF2-40B4-BE49-F238E27FC236}">
                  <a16:creationId xmlns:a16="http://schemas.microsoft.com/office/drawing/2014/main" id="{58322650-754C-07BB-4E2E-157EC08C6F15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009;p67">
              <a:extLst>
                <a:ext uri="{FF2B5EF4-FFF2-40B4-BE49-F238E27FC236}">
                  <a16:creationId xmlns:a16="http://schemas.microsoft.com/office/drawing/2014/main" id="{067CBED4-9B13-17A7-0D4E-43A7E46E2436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4" name="Google Shape;6018;p67">
            <a:extLst>
              <a:ext uri="{FF2B5EF4-FFF2-40B4-BE49-F238E27FC236}">
                <a16:creationId xmlns:a16="http://schemas.microsoft.com/office/drawing/2014/main" id="{902060B2-FDA1-32CC-62AD-9BEC2B65C72D}"/>
              </a:ext>
            </a:extLst>
          </p:cNvPr>
          <p:cNvGrpSpPr/>
          <p:nvPr/>
        </p:nvGrpSpPr>
        <p:grpSpPr>
          <a:xfrm>
            <a:off x="6394810" y="4396252"/>
            <a:ext cx="365202" cy="332677"/>
            <a:chOff x="7665927" y="4173513"/>
            <a:chExt cx="365202" cy="332677"/>
          </a:xfrm>
          <a:solidFill>
            <a:schemeClr val="bg2">
              <a:lumMod val="50000"/>
            </a:schemeClr>
          </a:solidFill>
        </p:grpSpPr>
        <p:sp>
          <p:nvSpPr>
            <p:cNvPr id="45" name="Google Shape;6019;p67">
              <a:extLst>
                <a:ext uri="{FF2B5EF4-FFF2-40B4-BE49-F238E27FC236}">
                  <a16:creationId xmlns:a16="http://schemas.microsoft.com/office/drawing/2014/main" id="{4B358EB5-B5B0-CD5C-1026-061F84FD3A84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020;p67">
              <a:extLst>
                <a:ext uri="{FF2B5EF4-FFF2-40B4-BE49-F238E27FC236}">
                  <a16:creationId xmlns:a16="http://schemas.microsoft.com/office/drawing/2014/main" id="{9DED4606-4A3D-BC12-4C29-2991FCFDD12C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021;p67">
              <a:extLst>
                <a:ext uri="{FF2B5EF4-FFF2-40B4-BE49-F238E27FC236}">
                  <a16:creationId xmlns:a16="http://schemas.microsoft.com/office/drawing/2014/main" id="{EB5FB3A6-5D70-FC69-35BD-39C0F72E0249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022;p67">
              <a:extLst>
                <a:ext uri="{FF2B5EF4-FFF2-40B4-BE49-F238E27FC236}">
                  <a16:creationId xmlns:a16="http://schemas.microsoft.com/office/drawing/2014/main" id="{7D757EC4-17DB-92F5-E2E3-3BB2A09EFFDB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23;p67">
              <a:extLst>
                <a:ext uri="{FF2B5EF4-FFF2-40B4-BE49-F238E27FC236}">
                  <a16:creationId xmlns:a16="http://schemas.microsoft.com/office/drawing/2014/main" id="{FA249E12-70BF-69AC-07E3-CF0C5721178D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24;p67">
              <a:extLst>
                <a:ext uri="{FF2B5EF4-FFF2-40B4-BE49-F238E27FC236}">
                  <a16:creationId xmlns:a16="http://schemas.microsoft.com/office/drawing/2014/main" id="{C6F0F99F-4827-2579-0AF0-9F98B89265C6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025;p67">
              <a:extLst>
                <a:ext uri="{FF2B5EF4-FFF2-40B4-BE49-F238E27FC236}">
                  <a16:creationId xmlns:a16="http://schemas.microsoft.com/office/drawing/2014/main" id="{F73CB8AF-B4D7-362D-4A5C-12893A445171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52" name="Google Shape;6043;p67">
            <a:extLst>
              <a:ext uri="{FF2B5EF4-FFF2-40B4-BE49-F238E27FC236}">
                <a16:creationId xmlns:a16="http://schemas.microsoft.com/office/drawing/2014/main" id="{607CB2D9-5A50-6D6D-21A4-EB8020C595ED}"/>
              </a:ext>
            </a:extLst>
          </p:cNvPr>
          <p:cNvSpPr/>
          <p:nvPr/>
        </p:nvSpPr>
        <p:spPr>
          <a:xfrm>
            <a:off x="3286985" y="4380441"/>
            <a:ext cx="309167" cy="365202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53" name="Google Shape;6052;p67">
            <a:extLst>
              <a:ext uri="{FF2B5EF4-FFF2-40B4-BE49-F238E27FC236}">
                <a16:creationId xmlns:a16="http://schemas.microsoft.com/office/drawing/2014/main" id="{64FC4CB9-1DE3-4C68-3C93-233E3AC9E456}"/>
              </a:ext>
            </a:extLst>
          </p:cNvPr>
          <p:cNvGrpSpPr/>
          <p:nvPr/>
        </p:nvGrpSpPr>
        <p:grpSpPr>
          <a:xfrm>
            <a:off x="7057833" y="4363553"/>
            <a:ext cx="357082" cy="363401"/>
            <a:chOff x="8328949" y="4140814"/>
            <a:chExt cx="357082" cy="363401"/>
          </a:xfrm>
          <a:solidFill>
            <a:schemeClr val="bg2">
              <a:lumMod val="50000"/>
            </a:schemeClr>
          </a:solidFill>
        </p:grpSpPr>
        <p:sp>
          <p:nvSpPr>
            <p:cNvPr id="54" name="Google Shape;6053;p67">
              <a:extLst>
                <a:ext uri="{FF2B5EF4-FFF2-40B4-BE49-F238E27FC236}">
                  <a16:creationId xmlns:a16="http://schemas.microsoft.com/office/drawing/2014/main" id="{838CA5DE-7D7A-83E7-20C1-0B3D47D6C0BF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054;p67">
              <a:extLst>
                <a:ext uri="{FF2B5EF4-FFF2-40B4-BE49-F238E27FC236}">
                  <a16:creationId xmlns:a16="http://schemas.microsoft.com/office/drawing/2014/main" id="{7B3E6DF9-D597-ED02-3097-814DDCBB3A4D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055;p67">
              <a:extLst>
                <a:ext uri="{FF2B5EF4-FFF2-40B4-BE49-F238E27FC236}">
                  <a16:creationId xmlns:a16="http://schemas.microsoft.com/office/drawing/2014/main" id="{A375B594-31EF-2395-197D-4A08AD49C9B3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6078;p67">
            <a:extLst>
              <a:ext uri="{FF2B5EF4-FFF2-40B4-BE49-F238E27FC236}">
                <a16:creationId xmlns:a16="http://schemas.microsoft.com/office/drawing/2014/main" id="{20CEC4A0-D205-C48A-2A21-AFBBAE3E9C96}"/>
              </a:ext>
            </a:extLst>
          </p:cNvPr>
          <p:cNvGrpSpPr/>
          <p:nvPr/>
        </p:nvGrpSpPr>
        <p:grpSpPr>
          <a:xfrm>
            <a:off x="3855137" y="4381338"/>
            <a:ext cx="365202" cy="363400"/>
            <a:chOff x="5126254" y="4158599"/>
            <a:chExt cx="365202" cy="363400"/>
          </a:xfrm>
          <a:solidFill>
            <a:schemeClr val="bg2">
              <a:lumMod val="50000"/>
            </a:schemeClr>
          </a:solidFill>
        </p:grpSpPr>
        <p:sp>
          <p:nvSpPr>
            <p:cNvPr id="58" name="Google Shape;6079;p67">
              <a:extLst>
                <a:ext uri="{FF2B5EF4-FFF2-40B4-BE49-F238E27FC236}">
                  <a16:creationId xmlns:a16="http://schemas.microsoft.com/office/drawing/2014/main" id="{A40751EC-778B-811E-C734-CBDA4CCC0FBA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80;p67">
              <a:extLst>
                <a:ext uri="{FF2B5EF4-FFF2-40B4-BE49-F238E27FC236}">
                  <a16:creationId xmlns:a16="http://schemas.microsoft.com/office/drawing/2014/main" id="{B5C197C1-9D20-4DA3-F75B-2EBE8A76D861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081;p67">
              <a:extLst>
                <a:ext uri="{FF2B5EF4-FFF2-40B4-BE49-F238E27FC236}">
                  <a16:creationId xmlns:a16="http://schemas.microsoft.com/office/drawing/2014/main" id="{04C4EE7C-FD32-41B6-F821-D22CF4A11020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82;p67">
              <a:extLst>
                <a:ext uri="{FF2B5EF4-FFF2-40B4-BE49-F238E27FC236}">
                  <a16:creationId xmlns:a16="http://schemas.microsoft.com/office/drawing/2014/main" id="{58B818AD-CC0C-873E-9D08-281531A5D53E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6110;p67">
            <a:extLst>
              <a:ext uri="{FF2B5EF4-FFF2-40B4-BE49-F238E27FC236}">
                <a16:creationId xmlns:a16="http://schemas.microsoft.com/office/drawing/2014/main" id="{56AF32F7-445A-CAF9-F70E-C430C9DC8230}"/>
              </a:ext>
            </a:extLst>
          </p:cNvPr>
          <p:cNvGrpSpPr/>
          <p:nvPr/>
        </p:nvGrpSpPr>
        <p:grpSpPr>
          <a:xfrm>
            <a:off x="4461925" y="4416231"/>
            <a:ext cx="362504" cy="283866"/>
            <a:chOff x="5733041" y="4193493"/>
            <a:chExt cx="362504" cy="283866"/>
          </a:xfrm>
          <a:solidFill>
            <a:schemeClr val="bg2">
              <a:lumMod val="50000"/>
            </a:schemeClr>
          </a:solidFill>
        </p:grpSpPr>
        <p:sp>
          <p:nvSpPr>
            <p:cNvPr id="63" name="Google Shape;6111;p67">
              <a:extLst>
                <a:ext uri="{FF2B5EF4-FFF2-40B4-BE49-F238E27FC236}">
                  <a16:creationId xmlns:a16="http://schemas.microsoft.com/office/drawing/2014/main" id="{85B87855-0BE9-A51D-9419-0D79C03660B7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112;p67">
              <a:extLst>
                <a:ext uri="{FF2B5EF4-FFF2-40B4-BE49-F238E27FC236}">
                  <a16:creationId xmlns:a16="http://schemas.microsoft.com/office/drawing/2014/main" id="{8A83FFAC-E866-5758-376E-F6BC2205DE62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5972;p67">
            <a:extLst>
              <a:ext uri="{FF2B5EF4-FFF2-40B4-BE49-F238E27FC236}">
                <a16:creationId xmlns:a16="http://schemas.microsoft.com/office/drawing/2014/main" id="{9AEFB175-98A4-07D8-9681-D47FECC260EE}"/>
              </a:ext>
            </a:extLst>
          </p:cNvPr>
          <p:cNvGrpSpPr/>
          <p:nvPr/>
        </p:nvGrpSpPr>
        <p:grpSpPr>
          <a:xfrm>
            <a:off x="2652501" y="2114485"/>
            <a:ext cx="360502" cy="414716"/>
            <a:chOff x="3923617" y="1891747"/>
            <a:chExt cx="360502" cy="414716"/>
          </a:xfrm>
          <a:solidFill>
            <a:schemeClr val="bg2">
              <a:lumMod val="50000"/>
            </a:schemeClr>
          </a:solidFill>
        </p:grpSpPr>
        <p:sp>
          <p:nvSpPr>
            <p:cNvPr id="66" name="Google Shape;5973;p67">
              <a:extLst>
                <a:ext uri="{FF2B5EF4-FFF2-40B4-BE49-F238E27FC236}">
                  <a16:creationId xmlns:a16="http://schemas.microsoft.com/office/drawing/2014/main" id="{6D1DA25C-C692-2B6E-4B2F-C289DC65DC27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5974;p67">
              <a:extLst>
                <a:ext uri="{FF2B5EF4-FFF2-40B4-BE49-F238E27FC236}">
                  <a16:creationId xmlns:a16="http://schemas.microsoft.com/office/drawing/2014/main" id="{CA013407-CADF-C508-8243-435D4D263846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5975;p67">
              <a:extLst>
                <a:ext uri="{FF2B5EF4-FFF2-40B4-BE49-F238E27FC236}">
                  <a16:creationId xmlns:a16="http://schemas.microsoft.com/office/drawing/2014/main" id="{FE52AC55-021B-A220-E5F6-07C54566FFC8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5984;p67">
            <a:extLst>
              <a:ext uri="{FF2B5EF4-FFF2-40B4-BE49-F238E27FC236}">
                <a16:creationId xmlns:a16="http://schemas.microsoft.com/office/drawing/2014/main" id="{09B1F157-18C9-B316-B48A-CA1FF7BB18E2}"/>
              </a:ext>
            </a:extLst>
          </p:cNvPr>
          <p:cNvGrpSpPr/>
          <p:nvPr/>
        </p:nvGrpSpPr>
        <p:grpSpPr>
          <a:xfrm>
            <a:off x="5722361" y="2111422"/>
            <a:ext cx="416125" cy="415100"/>
            <a:chOff x="6993477" y="1888684"/>
            <a:chExt cx="416125" cy="415100"/>
          </a:xfrm>
          <a:solidFill>
            <a:schemeClr val="bg2">
              <a:lumMod val="50000"/>
            </a:schemeClr>
          </a:solidFill>
        </p:grpSpPr>
        <p:sp>
          <p:nvSpPr>
            <p:cNvPr id="70" name="Google Shape;5985;p67">
              <a:extLst>
                <a:ext uri="{FF2B5EF4-FFF2-40B4-BE49-F238E27FC236}">
                  <a16:creationId xmlns:a16="http://schemas.microsoft.com/office/drawing/2014/main" id="{E9AEC333-88AD-046A-B17D-245C0DA9D1A7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5986;p67">
              <a:extLst>
                <a:ext uri="{FF2B5EF4-FFF2-40B4-BE49-F238E27FC236}">
                  <a16:creationId xmlns:a16="http://schemas.microsoft.com/office/drawing/2014/main" id="{637AAC04-D12A-CE86-7918-902FA1AE785A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5987;p67">
              <a:extLst>
                <a:ext uri="{FF2B5EF4-FFF2-40B4-BE49-F238E27FC236}">
                  <a16:creationId xmlns:a16="http://schemas.microsoft.com/office/drawing/2014/main" id="{901AC232-203E-8B71-BD8D-29058C9DFC24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5988;p67">
              <a:extLst>
                <a:ext uri="{FF2B5EF4-FFF2-40B4-BE49-F238E27FC236}">
                  <a16:creationId xmlns:a16="http://schemas.microsoft.com/office/drawing/2014/main" id="{1424AAA3-4B21-094C-5237-6CB62E0C440A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6002;p67">
            <a:extLst>
              <a:ext uri="{FF2B5EF4-FFF2-40B4-BE49-F238E27FC236}">
                <a16:creationId xmlns:a16="http://schemas.microsoft.com/office/drawing/2014/main" id="{035C8960-1E8E-612D-A012-7E09F2EF8CB6}"/>
              </a:ext>
            </a:extLst>
          </p:cNvPr>
          <p:cNvGrpSpPr/>
          <p:nvPr/>
        </p:nvGrpSpPr>
        <p:grpSpPr>
          <a:xfrm>
            <a:off x="3298698" y="2114485"/>
            <a:ext cx="480718" cy="415100"/>
            <a:chOff x="4569814" y="1891747"/>
            <a:chExt cx="480718" cy="415100"/>
          </a:xfrm>
          <a:solidFill>
            <a:schemeClr val="bg2">
              <a:lumMod val="50000"/>
            </a:schemeClr>
          </a:solidFill>
        </p:grpSpPr>
        <p:sp>
          <p:nvSpPr>
            <p:cNvPr id="75" name="Google Shape;6003;p67">
              <a:extLst>
                <a:ext uri="{FF2B5EF4-FFF2-40B4-BE49-F238E27FC236}">
                  <a16:creationId xmlns:a16="http://schemas.microsoft.com/office/drawing/2014/main" id="{5E7045FE-8BAB-B7B6-0834-6964627F8D05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004;p67">
              <a:extLst>
                <a:ext uri="{FF2B5EF4-FFF2-40B4-BE49-F238E27FC236}">
                  <a16:creationId xmlns:a16="http://schemas.microsoft.com/office/drawing/2014/main" id="{742AE875-B463-7861-03F5-AA3095B51CE9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005;p67">
              <a:extLst>
                <a:ext uri="{FF2B5EF4-FFF2-40B4-BE49-F238E27FC236}">
                  <a16:creationId xmlns:a16="http://schemas.microsoft.com/office/drawing/2014/main" id="{5FC857D0-F868-089C-1731-FA36DB4B79F2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6006;p67">
              <a:extLst>
                <a:ext uri="{FF2B5EF4-FFF2-40B4-BE49-F238E27FC236}">
                  <a16:creationId xmlns:a16="http://schemas.microsoft.com/office/drawing/2014/main" id="{EDF95D52-E247-3CD4-484E-31E6C9630A3C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9" name="Google Shape;6011;p67">
            <a:extLst>
              <a:ext uri="{FF2B5EF4-FFF2-40B4-BE49-F238E27FC236}">
                <a16:creationId xmlns:a16="http://schemas.microsoft.com/office/drawing/2014/main" id="{361AFF3F-F780-E18D-BD8F-CCB9D3CEA2B4}"/>
              </a:ext>
            </a:extLst>
          </p:cNvPr>
          <p:cNvGrpSpPr/>
          <p:nvPr/>
        </p:nvGrpSpPr>
        <p:grpSpPr>
          <a:xfrm>
            <a:off x="6314033" y="2090254"/>
            <a:ext cx="421867" cy="414489"/>
            <a:chOff x="7585149" y="1867515"/>
            <a:chExt cx="421867" cy="414489"/>
          </a:xfrm>
          <a:solidFill>
            <a:schemeClr val="bg2">
              <a:lumMod val="50000"/>
            </a:schemeClr>
          </a:solidFill>
        </p:grpSpPr>
        <p:sp>
          <p:nvSpPr>
            <p:cNvPr id="80" name="Google Shape;6012;p67">
              <a:extLst>
                <a:ext uri="{FF2B5EF4-FFF2-40B4-BE49-F238E27FC236}">
                  <a16:creationId xmlns:a16="http://schemas.microsoft.com/office/drawing/2014/main" id="{584F6D63-8AF3-34FD-1F28-8591E2EEF79F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13;p67">
              <a:extLst>
                <a:ext uri="{FF2B5EF4-FFF2-40B4-BE49-F238E27FC236}">
                  <a16:creationId xmlns:a16="http://schemas.microsoft.com/office/drawing/2014/main" id="{CBFCAE3A-3FC0-DF7E-E905-8DAFB14EE608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014;p67">
              <a:extLst>
                <a:ext uri="{FF2B5EF4-FFF2-40B4-BE49-F238E27FC236}">
                  <a16:creationId xmlns:a16="http://schemas.microsoft.com/office/drawing/2014/main" id="{E1BF98F1-DEA7-D779-E74C-16FEABD1B016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015;p67">
              <a:extLst>
                <a:ext uri="{FF2B5EF4-FFF2-40B4-BE49-F238E27FC236}">
                  <a16:creationId xmlns:a16="http://schemas.microsoft.com/office/drawing/2014/main" id="{84CAC8A7-64AD-DF21-0745-E44E542C0E6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16;p67">
              <a:extLst>
                <a:ext uri="{FF2B5EF4-FFF2-40B4-BE49-F238E27FC236}">
                  <a16:creationId xmlns:a16="http://schemas.microsoft.com/office/drawing/2014/main" id="{93DEC3DA-E9F9-E7A5-4FEE-85B82075974E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17;p67">
              <a:extLst>
                <a:ext uri="{FF2B5EF4-FFF2-40B4-BE49-F238E27FC236}">
                  <a16:creationId xmlns:a16="http://schemas.microsoft.com/office/drawing/2014/main" id="{D383588A-7134-3D41-697F-E9D781210458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86" name="Google Shape;6042;p67">
            <a:extLst>
              <a:ext uri="{FF2B5EF4-FFF2-40B4-BE49-F238E27FC236}">
                <a16:creationId xmlns:a16="http://schemas.microsoft.com/office/drawing/2014/main" id="{239D5AC8-559D-7A1D-E9CD-8EEF42F8D1E5}"/>
              </a:ext>
            </a:extLst>
          </p:cNvPr>
          <p:cNvSpPr/>
          <p:nvPr/>
        </p:nvSpPr>
        <p:spPr>
          <a:xfrm>
            <a:off x="3930721" y="2115300"/>
            <a:ext cx="407904" cy="413464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87" name="Google Shape;6047;p67">
            <a:extLst>
              <a:ext uri="{FF2B5EF4-FFF2-40B4-BE49-F238E27FC236}">
                <a16:creationId xmlns:a16="http://schemas.microsoft.com/office/drawing/2014/main" id="{282C4EF2-6406-211C-0B79-901D246EBD55}"/>
              </a:ext>
            </a:extLst>
          </p:cNvPr>
          <p:cNvGrpSpPr/>
          <p:nvPr/>
        </p:nvGrpSpPr>
        <p:grpSpPr>
          <a:xfrm>
            <a:off x="6959297" y="2090473"/>
            <a:ext cx="415101" cy="378030"/>
            <a:chOff x="8230413" y="1867735"/>
            <a:chExt cx="415101" cy="378030"/>
          </a:xfrm>
          <a:solidFill>
            <a:schemeClr val="bg2">
              <a:lumMod val="50000"/>
            </a:schemeClr>
          </a:solidFill>
        </p:grpSpPr>
        <p:sp>
          <p:nvSpPr>
            <p:cNvPr id="88" name="Google Shape;6048;p67">
              <a:extLst>
                <a:ext uri="{FF2B5EF4-FFF2-40B4-BE49-F238E27FC236}">
                  <a16:creationId xmlns:a16="http://schemas.microsoft.com/office/drawing/2014/main" id="{D12BDD57-D8ED-1B9F-731D-4846995CCB46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49;p67">
              <a:extLst>
                <a:ext uri="{FF2B5EF4-FFF2-40B4-BE49-F238E27FC236}">
                  <a16:creationId xmlns:a16="http://schemas.microsoft.com/office/drawing/2014/main" id="{21356AEB-60F2-E10E-F3DD-C28E9226B124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50;p67">
              <a:extLst>
                <a:ext uri="{FF2B5EF4-FFF2-40B4-BE49-F238E27FC236}">
                  <a16:creationId xmlns:a16="http://schemas.microsoft.com/office/drawing/2014/main" id="{28A32CFF-FFC1-565B-7D0E-56FEE8188AB3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051;p67">
              <a:extLst>
                <a:ext uri="{FF2B5EF4-FFF2-40B4-BE49-F238E27FC236}">
                  <a16:creationId xmlns:a16="http://schemas.microsoft.com/office/drawing/2014/main" id="{3573B129-0770-21E6-36BF-870E401EFFE3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2" name="Google Shape;6072;p67">
            <a:extLst>
              <a:ext uri="{FF2B5EF4-FFF2-40B4-BE49-F238E27FC236}">
                <a16:creationId xmlns:a16="http://schemas.microsoft.com/office/drawing/2014/main" id="{D2036A55-A5B5-B1C3-21B8-62BBA2AE528A}"/>
              </a:ext>
            </a:extLst>
          </p:cNvPr>
          <p:cNvGrpSpPr/>
          <p:nvPr/>
        </p:nvGrpSpPr>
        <p:grpSpPr>
          <a:xfrm>
            <a:off x="4505376" y="2095090"/>
            <a:ext cx="415128" cy="414872"/>
            <a:chOff x="5776493" y="1872352"/>
            <a:chExt cx="415128" cy="414872"/>
          </a:xfrm>
          <a:solidFill>
            <a:schemeClr val="bg2">
              <a:lumMod val="50000"/>
            </a:schemeClr>
          </a:solidFill>
        </p:grpSpPr>
        <p:sp>
          <p:nvSpPr>
            <p:cNvPr id="93" name="Google Shape;6073;p67">
              <a:extLst>
                <a:ext uri="{FF2B5EF4-FFF2-40B4-BE49-F238E27FC236}">
                  <a16:creationId xmlns:a16="http://schemas.microsoft.com/office/drawing/2014/main" id="{51F1F318-C36F-AD8A-73BB-236AEF4682BA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74;p67">
              <a:extLst>
                <a:ext uri="{FF2B5EF4-FFF2-40B4-BE49-F238E27FC236}">
                  <a16:creationId xmlns:a16="http://schemas.microsoft.com/office/drawing/2014/main" id="{57EFB7DF-6329-EC0A-5279-FF2052CD28CD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075;p67">
              <a:extLst>
                <a:ext uri="{FF2B5EF4-FFF2-40B4-BE49-F238E27FC236}">
                  <a16:creationId xmlns:a16="http://schemas.microsoft.com/office/drawing/2014/main" id="{ED5EBB07-4C8E-ADFE-3B42-56D145440278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76;p67">
              <a:extLst>
                <a:ext uri="{FF2B5EF4-FFF2-40B4-BE49-F238E27FC236}">
                  <a16:creationId xmlns:a16="http://schemas.microsoft.com/office/drawing/2014/main" id="{42C6E14A-1225-1FEE-AF30-1F80D32CA372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77;p67">
              <a:extLst>
                <a:ext uri="{FF2B5EF4-FFF2-40B4-BE49-F238E27FC236}">
                  <a16:creationId xmlns:a16="http://schemas.microsoft.com/office/drawing/2014/main" id="{0277E235-FAA7-E942-07C1-2EA9D9DF8CDA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6107;p67">
            <a:extLst>
              <a:ext uri="{FF2B5EF4-FFF2-40B4-BE49-F238E27FC236}">
                <a16:creationId xmlns:a16="http://schemas.microsoft.com/office/drawing/2014/main" id="{BCE36155-7041-E7AA-5B98-FFDB37B2444C}"/>
              </a:ext>
            </a:extLst>
          </p:cNvPr>
          <p:cNvGrpSpPr/>
          <p:nvPr/>
        </p:nvGrpSpPr>
        <p:grpSpPr>
          <a:xfrm>
            <a:off x="5125897" y="2079098"/>
            <a:ext cx="418200" cy="413070"/>
            <a:chOff x="6397014" y="1856360"/>
            <a:chExt cx="418200" cy="413070"/>
          </a:xfrm>
          <a:solidFill>
            <a:schemeClr val="bg2">
              <a:lumMod val="50000"/>
            </a:schemeClr>
          </a:solidFill>
        </p:grpSpPr>
        <p:sp>
          <p:nvSpPr>
            <p:cNvPr id="99" name="Google Shape;6108;p67">
              <a:extLst>
                <a:ext uri="{FF2B5EF4-FFF2-40B4-BE49-F238E27FC236}">
                  <a16:creationId xmlns:a16="http://schemas.microsoft.com/office/drawing/2014/main" id="{5D87FA34-F598-218E-4AB0-A75022F2E039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109;p67">
              <a:extLst>
                <a:ext uri="{FF2B5EF4-FFF2-40B4-BE49-F238E27FC236}">
                  <a16:creationId xmlns:a16="http://schemas.microsoft.com/office/drawing/2014/main" id="{16DB34A2-99B5-D0AE-E3CC-95769922A47D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5593;p66">
            <a:extLst>
              <a:ext uri="{FF2B5EF4-FFF2-40B4-BE49-F238E27FC236}">
                <a16:creationId xmlns:a16="http://schemas.microsoft.com/office/drawing/2014/main" id="{B2CBAD4F-C369-168B-08A5-E5843709CBC2}"/>
              </a:ext>
            </a:extLst>
          </p:cNvPr>
          <p:cNvGrpSpPr/>
          <p:nvPr/>
        </p:nvGrpSpPr>
        <p:grpSpPr>
          <a:xfrm>
            <a:off x="2614424" y="2822487"/>
            <a:ext cx="501822" cy="501823"/>
            <a:chOff x="3885541" y="2599748"/>
            <a:chExt cx="501822" cy="501823"/>
          </a:xfrm>
          <a:solidFill>
            <a:schemeClr val="bg2">
              <a:lumMod val="50000"/>
            </a:schemeClr>
          </a:solidFill>
        </p:grpSpPr>
        <p:sp>
          <p:nvSpPr>
            <p:cNvPr id="102" name="Google Shape;5594;p66">
              <a:extLst>
                <a:ext uri="{FF2B5EF4-FFF2-40B4-BE49-F238E27FC236}">
                  <a16:creationId xmlns:a16="http://schemas.microsoft.com/office/drawing/2014/main" id="{31B9DEB0-70FC-093E-8483-E5D6698676C9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5595;p66">
              <a:extLst>
                <a:ext uri="{FF2B5EF4-FFF2-40B4-BE49-F238E27FC236}">
                  <a16:creationId xmlns:a16="http://schemas.microsoft.com/office/drawing/2014/main" id="{30C219AC-C452-D7AE-5B8E-03E39230C084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5596;p66">
            <a:extLst>
              <a:ext uri="{FF2B5EF4-FFF2-40B4-BE49-F238E27FC236}">
                <a16:creationId xmlns:a16="http://schemas.microsoft.com/office/drawing/2014/main" id="{769B8A4E-F841-1F42-42BD-AA3DF40297CC}"/>
              </a:ext>
            </a:extLst>
          </p:cNvPr>
          <p:cNvGrpSpPr/>
          <p:nvPr/>
        </p:nvGrpSpPr>
        <p:grpSpPr>
          <a:xfrm>
            <a:off x="3909645" y="2893390"/>
            <a:ext cx="395020" cy="395021"/>
            <a:chOff x="5180761" y="2670651"/>
            <a:chExt cx="395020" cy="395021"/>
          </a:xfrm>
          <a:solidFill>
            <a:schemeClr val="bg2">
              <a:lumMod val="50000"/>
            </a:schemeClr>
          </a:solidFill>
        </p:grpSpPr>
        <p:sp>
          <p:nvSpPr>
            <p:cNvPr id="105" name="Google Shape;5597;p66">
              <a:extLst>
                <a:ext uri="{FF2B5EF4-FFF2-40B4-BE49-F238E27FC236}">
                  <a16:creationId xmlns:a16="http://schemas.microsoft.com/office/drawing/2014/main" id="{4B88D8D5-6B44-8C34-0FAD-2732AD2E7E2C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5598;p66">
              <a:extLst>
                <a:ext uri="{FF2B5EF4-FFF2-40B4-BE49-F238E27FC236}">
                  <a16:creationId xmlns:a16="http://schemas.microsoft.com/office/drawing/2014/main" id="{77B59146-8E02-AF18-B907-B351232BB955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5651;p66">
            <a:extLst>
              <a:ext uri="{FF2B5EF4-FFF2-40B4-BE49-F238E27FC236}">
                <a16:creationId xmlns:a16="http://schemas.microsoft.com/office/drawing/2014/main" id="{44C443A1-23D3-6BF8-2439-F7CA4125E49E}"/>
              </a:ext>
            </a:extLst>
          </p:cNvPr>
          <p:cNvGrpSpPr/>
          <p:nvPr/>
        </p:nvGrpSpPr>
        <p:grpSpPr>
          <a:xfrm>
            <a:off x="6322161" y="2949662"/>
            <a:ext cx="441298" cy="284452"/>
            <a:chOff x="7593278" y="2726923"/>
            <a:chExt cx="441298" cy="284452"/>
          </a:xfrm>
          <a:solidFill>
            <a:schemeClr val="bg2">
              <a:lumMod val="50000"/>
            </a:schemeClr>
          </a:solidFill>
        </p:grpSpPr>
        <p:sp>
          <p:nvSpPr>
            <p:cNvPr id="108" name="Google Shape;5652;p66">
              <a:extLst>
                <a:ext uri="{FF2B5EF4-FFF2-40B4-BE49-F238E27FC236}">
                  <a16:creationId xmlns:a16="http://schemas.microsoft.com/office/drawing/2014/main" id="{6DF30C2F-FF5F-954D-3176-F682F7D30A08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5653;p66">
              <a:extLst>
                <a:ext uri="{FF2B5EF4-FFF2-40B4-BE49-F238E27FC236}">
                  <a16:creationId xmlns:a16="http://schemas.microsoft.com/office/drawing/2014/main" id="{A1950053-E421-39D5-8E34-B8C4AD20DEAA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5775;p66">
            <a:extLst>
              <a:ext uri="{FF2B5EF4-FFF2-40B4-BE49-F238E27FC236}">
                <a16:creationId xmlns:a16="http://schemas.microsoft.com/office/drawing/2014/main" id="{D3F7F1B4-38AC-D5D3-22EC-14B0EA8BAA4E}"/>
              </a:ext>
            </a:extLst>
          </p:cNvPr>
          <p:cNvGrpSpPr/>
          <p:nvPr/>
        </p:nvGrpSpPr>
        <p:grpSpPr>
          <a:xfrm>
            <a:off x="5161293" y="2971050"/>
            <a:ext cx="338931" cy="317744"/>
            <a:chOff x="6432410" y="2748311"/>
            <a:chExt cx="338931" cy="317744"/>
          </a:xfrm>
          <a:solidFill>
            <a:schemeClr val="bg2">
              <a:lumMod val="50000"/>
            </a:schemeClr>
          </a:solidFill>
        </p:grpSpPr>
        <p:sp>
          <p:nvSpPr>
            <p:cNvPr id="111" name="Google Shape;5776;p66">
              <a:extLst>
                <a:ext uri="{FF2B5EF4-FFF2-40B4-BE49-F238E27FC236}">
                  <a16:creationId xmlns:a16="http://schemas.microsoft.com/office/drawing/2014/main" id="{D8A8C923-F0AB-E741-E1E0-D5F6608373CF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5777;p66">
              <a:extLst>
                <a:ext uri="{FF2B5EF4-FFF2-40B4-BE49-F238E27FC236}">
                  <a16:creationId xmlns:a16="http://schemas.microsoft.com/office/drawing/2014/main" id="{2F41D253-D8A9-D296-7877-9CB2167E1940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5778;p66">
              <a:extLst>
                <a:ext uri="{FF2B5EF4-FFF2-40B4-BE49-F238E27FC236}">
                  <a16:creationId xmlns:a16="http://schemas.microsoft.com/office/drawing/2014/main" id="{F45AE9A9-0DEA-21E7-F56C-C06419BE442C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5779;p66">
              <a:extLst>
                <a:ext uri="{FF2B5EF4-FFF2-40B4-BE49-F238E27FC236}">
                  <a16:creationId xmlns:a16="http://schemas.microsoft.com/office/drawing/2014/main" id="{D643D69B-72C5-764D-6044-71B29BD90CD4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780;p66">
              <a:extLst>
                <a:ext uri="{FF2B5EF4-FFF2-40B4-BE49-F238E27FC236}">
                  <a16:creationId xmlns:a16="http://schemas.microsoft.com/office/drawing/2014/main" id="{24998626-4A92-742E-22EA-66888EFD8920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5781;p66">
              <a:extLst>
                <a:ext uri="{FF2B5EF4-FFF2-40B4-BE49-F238E27FC236}">
                  <a16:creationId xmlns:a16="http://schemas.microsoft.com/office/drawing/2014/main" id="{29EF2D69-AEF8-C02E-E87A-B80FA847EC8E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17" name="Text Placeholder 1">
            <a:extLst>
              <a:ext uri="{FF2B5EF4-FFF2-40B4-BE49-F238E27FC236}">
                <a16:creationId xmlns:a16="http://schemas.microsoft.com/office/drawing/2014/main" id="{62062AD1-B30D-873A-4EBC-B9FF9F1BB7C8}"/>
              </a:ext>
            </a:extLst>
          </p:cNvPr>
          <p:cNvSpPr txBox="1">
            <a:spLocks/>
          </p:cNvSpPr>
          <p:nvPr/>
        </p:nvSpPr>
        <p:spPr>
          <a:xfrm>
            <a:off x="1058359" y="567846"/>
            <a:ext cx="7003286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623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8">
            <a:extLst>
              <a:ext uri="{FF2B5EF4-FFF2-40B4-BE49-F238E27FC236}">
                <a16:creationId xmlns:a16="http://schemas.microsoft.com/office/drawing/2014/main" id="{836B9443-019F-D89F-C4BD-6B124052BFFC}"/>
              </a:ext>
            </a:extLst>
          </p:cNvPr>
          <p:cNvSpPr/>
          <p:nvPr/>
        </p:nvSpPr>
        <p:spPr>
          <a:xfrm>
            <a:off x="3159216" y="1373079"/>
            <a:ext cx="415402" cy="489222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5F47057C-0435-DA9E-AEBD-2B7A188D439E}"/>
              </a:ext>
            </a:extLst>
          </p:cNvPr>
          <p:cNvSpPr/>
          <p:nvPr/>
        </p:nvSpPr>
        <p:spPr>
          <a:xfrm>
            <a:off x="3852312" y="1383961"/>
            <a:ext cx="436342" cy="467441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34385B07-1CE1-6016-9A85-A51F82F610FC}"/>
              </a:ext>
            </a:extLst>
          </p:cNvPr>
          <p:cNvGrpSpPr/>
          <p:nvPr/>
        </p:nvGrpSpPr>
        <p:grpSpPr>
          <a:xfrm>
            <a:off x="2465580" y="1373079"/>
            <a:ext cx="415402" cy="489222"/>
            <a:chOff x="3837179" y="1242450"/>
            <a:chExt cx="415402" cy="489222"/>
          </a:xfrm>
          <a:solidFill>
            <a:schemeClr val="bg2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A7BCD304-F9DD-C1A1-477A-0BD93A80B568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DE64B1C0-4574-6328-E787-D40496FE29E7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7" name="Rectangle 19">
            <a:extLst>
              <a:ext uri="{FF2B5EF4-FFF2-40B4-BE49-F238E27FC236}">
                <a16:creationId xmlns:a16="http://schemas.microsoft.com/office/drawing/2014/main" id="{259A9D51-FAEF-B5A9-C465-6AAA8F7C6651}"/>
              </a:ext>
            </a:extLst>
          </p:cNvPr>
          <p:cNvSpPr/>
          <p:nvPr/>
        </p:nvSpPr>
        <p:spPr>
          <a:xfrm>
            <a:off x="1786070" y="1399625"/>
            <a:ext cx="372270" cy="436123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F2918B67-1A4B-EB9B-1890-47C78F412AA6}"/>
              </a:ext>
            </a:extLst>
          </p:cNvPr>
          <p:cNvSpPr/>
          <p:nvPr/>
        </p:nvSpPr>
        <p:spPr>
          <a:xfrm>
            <a:off x="7112404" y="1383988"/>
            <a:ext cx="438546" cy="467395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8B5EF66A-D86B-A6D9-2CC3-4D9A8FADAB11}"/>
              </a:ext>
            </a:extLst>
          </p:cNvPr>
          <p:cNvSpPr/>
          <p:nvPr/>
        </p:nvSpPr>
        <p:spPr>
          <a:xfrm>
            <a:off x="2458373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0E35854-C7D4-4A04-EB2B-EBF94A2F6BA8}"/>
              </a:ext>
            </a:extLst>
          </p:cNvPr>
          <p:cNvSpPr/>
          <p:nvPr/>
        </p:nvSpPr>
        <p:spPr>
          <a:xfrm>
            <a:off x="1757267" y="4211981"/>
            <a:ext cx="429859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66E64284-35BC-A59E-E106-712296BF028D}"/>
              </a:ext>
            </a:extLst>
          </p:cNvPr>
          <p:cNvSpPr/>
          <p:nvPr/>
        </p:nvSpPr>
        <p:spPr>
          <a:xfrm>
            <a:off x="3855568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50F8782C-971F-0854-AE32-301E80AF82B0}"/>
              </a:ext>
            </a:extLst>
          </p:cNvPr>
          <p:cNvSpPr/>
          <p:nvPr/>
        </p:nvSpPr>
        <p:spPr>
          <a:xfrm>
            <a:off x="3152000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9DAD7E32-2D4D-3FD6-FAA9-D16ABC049957}"/>
              </a:ext>
            </a:extLst>
          </p:cNvPr>
          <p:cNvSpPr/>
          <p:nvPr/>
        </p:nvSpPr>
        <p:spPr>
          <a:xfrm>
            <a:off x="4571882" y="4202672"/>
            <a:ext cx="431349" cy="467395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6">
            <a:extLst>
              <a:ext uri="{FF2B5EF4-FFF2-40B4-BE49-F238E27FC236}">
                <a16:creationId xmlns:a16="http://schemas.microsoft.com/office/drawing/2014/main" id="{70BEC1F2-A7D8-E2EF-4D29-1FC43D6D0966}"/>
              </a:ext>
            </a:extLst>
          </p:cNvPr>
          <p:cNvSpPr/>
          <p:nvPr/>
        </p:nvSpPr>
        <p:spPr>
          <a:xfrm>
            <a:off x="5239339" y="4234868"/>
            <a:ext cx="404365" cy="4351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5" name="Google Shape;10001;p74">
            <a:extLst>
              <a:ext uri="{FF2B5EF4-FFF2-40B4-BE49-F238E27FC236}">
                <a16:creationId xmlns:a16="http://schemas.microsoft.com/office/drawing/2014/main" id="{C48DA44B-858B-2656-E6BF-7E5598B9F992}"/>
              </a:ext>
            </a:extLst>
          </p:cNvPr>
          <p:cNvGrpSpPr/>
          <p:nvPr/>
        </p:nvGrpSpPr>
        <p:grpSpPr>
          <a:xfrm>
            <a:off x="6479933" y="4193839"/>
            <a:ext cx="410839" cy="437879"/>
            <a:chOff x="7851532" y="4063209"/>
            <a:chExt cx="410839" cy="4378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" name="Google Shape;10002;p74">
              <a:extLst>
                <a:ext uri="{FF2B5EF4-FFF2-40B4-BE49-F238E27FC236}">
                  <a16:creationId xmlns:a16="http://schemas.microsoft.com/office/drawing/2014/main" id="{59484EE6-ADE1-6FAC-D6B7-7F1E9E5BA065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" name="Google Shape;10003;p74">
              <a:extLst>
                <a:ext uri="{FF2B5EF4-FFF2-40B4-BE49-F238E27FC236}">
                  <a16:creationId xmlns:a16="http://schemas.microsoft.com/office/drawing/2014/main" id="{3B6A164C-90B2-155A-4B8B-6088887F2A4D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" name="Google Shape;10027;p74">
            <a:extLst>
              <a:ext uri="{FF2B5EF4-FFF2-40B4-BE49-F238E27FC236}">
                <a16:creationId xmlns:a16="http://schemas.microsoft.com/office/drawing/2014/main" id="{B8032A51-F1D9-AA34-DFA3-50A874265D2B}"/>
              </a:ext>
            </a:extLst>
          </p:cNvPr>
          <p:cNvGrpSpPr/>
          <p:nvPr/>
        </p:nvGrpSpPr>
        <p:grpSpPr>
          <a:xfrm>
            <a:off x="2611993" y="2907745"/>
            <a:ext cx="392753" cy="381085"/>
            <a:chOff x="3983592" y="2777115"/>
            <a:chExt cx="392753" cy="381085"/>
          </a:xfrm>
          <a:solidFill>
            <a:schemeClr val="bg2"/>
          </a:solidFill>
        </p:grpSpPr>
        <p:sp>
          <p:nvSpPr>
            <p:cNvPr id="19" name="Google Shape;10028;p74">
              <a:extLst>
                <a:ext uri="{FF2B5EF4-FFF2-40B4-BE49-F238E27FC236}">
                  <a16:creationId xmlns:a16="http://schemas.microsoft.com/office/drawing/2014/main" id="{8F05C175-1EE8-77F9-50B5-D86F2695292B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29;p74">
              <a:extLst>
                <a:ext uri="{FF2B5EF4-FFF2-40B4-BE49-F238E27FC236}">
                  <a16:creationId xmlns:a16="http://schemas.microsoft.com/office/drawing/2014/main" id="{647FF2AA-B8FA-4C21-24D7-5FB2AB0D380E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30;p74">
              <a:extLst>
                <a:ext uri="{FF2B5EF4-FFF2-40B4-BE49-F238E27FC236}">
                  <a16:creationId xmlns:a16="http://schemas.microsoft.com/office/drawing/2014/main" id="{7DCD92A4-57C3-6818-7BA5-F6820666516F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" name="Google Shape;10074;p74">
            <a:extLst>
              <a:ext uri="{FF2B5EF4-FFF2-40B4-BE49-F238E27FC236}">
                <a16:creationId xmlns:a16="http://schemas.microsoft.com/office/drawing/2014/main" id="{8746048F-062C-0E14-773D-6E120065411C}"/>
              </a:ext>
            </a:extLst>
          </p:cNvPr>
          <p:cNvGrpSpPr/>
          <p:nvPr/>
        </p:nvGrpSpPr>
        <p:grpSpPr>
          <a:xfrm>
            <a:off x="3206609" y="2882434"/>
            <a:ext cx="392753" cy="410263"/>
            <a:chOff x="4578208" y="2751804"/>
            <a:chExt cx="392753" cy="410263"/>
          </a:xfrm>
          <a:solidFill>
            <a:schemeClr val="bg2"/>
          </a:solidFill>
        </p:grpSpPr>
        <p:sp>
          <p:nvSpPr>
            <p:cNvPr id="23" name="Google Shape;10075;p74">
              <a:extLst>
                <a:ext uri="{FF2B5EF4-FFF2-40B4-BE49-F238E27FC236}">
                  <a16:creationId xmlns:a16="http://schemas.microsoft.com/office/drawing/2014/main" id="{3F72337F-0525-A6C6-2128-E4A50346CBE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76;p74">
              <a:extLst>
                <a:ext uri="{FF2B5EF4-FFF2-40B4-BE49-F238E27FC236}">
                  <a16:creationId xmlns:a16="http://schemas.microsoft.com/office/drawing/2014/main" id="{554EBD9B-AB74-4F59-F255-1CCFF877032E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7;p74">
              <a:extLst>
                <a:ext uri="{FF2B5EF4-FFF2-40B4-BE49-F238E27FC236}">
                  <a16:creationId xmlns:a16="http://schemas.microsoft.com/office/drawing/2014/main" id="{ED87A36C-6B90-4A37-9970-F4EFE02B104B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10084;p74">
            <a:extLst>
              <a:ext uri="{FF2B5EF4-FFF2-40B4-BE49-F238E27FC236}">
                <a16:creationId xmlns:a16="http://schemas.microsoft.com/office/drawing/2014/main" id="{E859AB94-D93B-B8FC-1858-35517073F654}"/>
              </a:ext>
            </a:extLst>
          </p:cNvPr>
          <p:cNvGrpSpPr/>
          <p:nvPr/>
        </p:nvGrpSpPr>
        <p:grpSpPr>
          <a:xfrm>
            <a:off x="5758525" y="2891449"/>
            <a:ext cx="359660" cy="371036"/>
            <a:chOff x="7130125" y="2760820"/>
            <a:chExt cx="359660" cy="371036"/>
          </a:xfrm>
          <a:solidFill>
            <a:schemeClr val="bg2"/>
          </a:solidFill>
        </p:grpSpPr>
        <p:sp>
          <p:nvSpPr>
            <p:cNvPr id="27" name="Google Shape;10085;p74">
              <a:extLst>
                <a:ext uri="{FF2B5EF4-FFF2-40B4-BE49-F238E27FC236}">
                  <a16:creationId xmlns:a16="http://schemas.microsoft.com/office/drawing/2014/main" id="{AE01F92D-6C29-E5B9-0915-15BCF8F1E7E0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86;p74">
              <a:extLst>
                <a:ext uri="{FF2B5EF4-FFF2-40B4-BE49-F238E27FC236}">
                  <a16:creationId xmlns:a16="http://schemas.microsoft.com/office/drawing/2014/main" id="{FFE87A48-D603-3E67-5470-09619C555248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7;p74">
              <a:extLst>
                <a:ext uri="{FF2B5EF4-FFF2-40B4-BE49-F238E27FC236}">
                  <a16:creationId xmlns:a16="http://schemas.microsoft.com/office/drawing/2014/main" id="{8E9C3933-7BAA-5F6C-23A8-470148580293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8;p74">
              <a:extLst>
                <a:ext uri="{FF2B5EF4-FFF2-40B4-BE49-F238E27FC236}">
                  <a16:creationId xmlns:a16="http://schemas.microsoft.com/office/drawing/2014/main" id="{ECD78056-42DE-76FA-C1F0-1548C63E34CD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1" name="Google Shape;10089;p74">
            <a:extLst>
              <a:ext uri="{FF2B5EF4-FFF2-40B4-BE49-F238E27FC236}">
                <a16:creationId xmlns:a16="http://schemas.microsoft.com/office/drawing/2014/main" id="{86D1AD44-9D18-3A27-53AB-D953F547DFF4}"/>
              </a:ext>
            </a:extLst>
          </p:cNvPr>
          <p:cNvGrpSpPr/>
          <p:nvPr/>
        </p:nvGrpSpPr>
        <p:grpSpPr>
          <a:xfrm>
            <a:off x="5031916" y="1310251"/>
            <a:ext cx="515511" cy="543501"/>
            <a:chOff x="6403515" y="1179621"/>
            <a:chExt cx="515511" cy="543501"/>
          </a:xfrm>
          <a:solidFill>
            <a:schemeClr val="bg2"/>
          </a:solidFill>
        </p:grpSpPr>
        <p:sp>
          <p:nvSpPr>
            <p:cNvPr id="32" name="Google Shape;10090;p74">
              <a:extLst>
                <a:ext uri="{FF2B5EF4-FFF2-40B4-BE49-F238E27FC236}">
                  <a16:creationId xmlns:a16="http://schemas.microsoft.com/office/drawing/2014/main" id="{530B9DDF-FEB2-CDFA-A38B-7F6D482D4A68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91;p74">
              <a:extLst>
                <a:ext uri="{FF2B5EF4-FFF2-40B4-BE49-F238E27FC236}">
                  <a16:creationId xmlns:a16="http://schemas.microsoft.com/office/drawing/2014/main" id="{4D9FFC52-32A6-6D04-5248-02EA0A492164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34" name="Google Shape;10113;p74">
            <a:extLst>
              <a:ext uri="{FF2B5EF4-FFF2-40B4-BE49-F238E27FC236}">
                <a16:creationId xmlns:a16="http://schemas.microsoft.com/office/drawing/2014/main" id="{B4BF1858-D9B8-E3A3-1CE0-03CEFA4826C8}"/>
              </a:ext>
            </a:extLst>
          </p:cNvPr>
          <p:cNvSpPr/>
          <p:nvPr/>
        </p:nvSpPr>
        <p:spPr>
          <a:xfrm>
            <a:off x="3857881" y="2861293"/>
            <a:ext cx="395670" cy="417039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35" name="Google Shape;10118;p74">
            <a:extLst>
              <a:ext uri="{FF2B5EF4-FFF2-40B4-BE49-F238E27FC236}">
                <a16:creationId xmlns:a16="http://schemas.microsoft.com/office/drawing/2014/main" id="{C2416D16-146F-2DF4-61D2-5CD429F60033}"/>
              </a:ext>
            </a:extLst>
          </p:cNvPr>
          <p:cNvGrpSpPr/>
          <p:nvPr/>
        </p:nvGrpSpPr>
        <p:grpSpPr>
          <a:xfrm>
            <a:off x="7102721" y="2203766"/>
            <a:ext cx="350645" cy="379421"/>
            <a:chOff x="8474320" y="2073136"/>
            <a:chExt cx="350645" cy="379421"/>
          </a:xfrm>
          <a:solidFill>
            <a:schemeClr val="bg2"/>
          </a:solidFill>
        </p:grpSpPr>
        <p:sp>
          <p:nvSpPr>
            <p:cNvPr id="36" name="Google Shape;10119;p74">
              <a:extLst>
                <a:ext uri="{FF2B5EF4-FFF2-40B4-BE49-F238E27FC236}">
                  <a16:creationId xmlns:a16="http://schemas.microsoft.com/office/drawing/2014/main" id="{CD067CC7-D517-2939-8AD3-3ACCF5C23B09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7" name="Google Shape;10120;p74">
              <a:extLst>
                <a:ext uri="{FF2B5EF4-FFF2-40B4-BE49-F238E27FC236}">
                  <a16:creationId xmlns:a16="http://schemas.microsoft.com/office/drawing/2014/main" id="{AECF3D37-2240-5247-477A-D1E13DC7E235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1;p74">
              <a:extLst>
                <a:ext uri="{FF2B5EF4-FFF2-40B4-BE49-F238E27FC236}">
                  <a16:creationId xmlns:a16="http://schemas.microsoft.com/office/drawing/2014/main" id="{D0C9415B-A6C4-0B2A-2212-132964B678EC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2;p74">
              <a:extLst>
                <a:ext uri="{FF2B5EF4-FFF2-40B4-BE49-F238E27FC236}">
                  <a16:creationId xmlns:a16="http://schemas.microsoft.com/office/drawing/2014/main" id="{D001B0E9-9159-BEFE-6316-89AA3E33C163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3;p74">
              <a:extLst>
                <a:ext uri="{FF2B5EF4-FFF2-40B4-BE49-F238E27FC236}">
                  <a16:creationId xmlns:a16="http://schemas.microsoft.com/office/drawing/2014/main" id="{07831A45-F7B3-D575-0C3B-718559384900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4;p74">
              <a:extLst>
                <a:ext uri="{FF2B5EF4-FFF2-40B4-BE49-F238E27FC236}">
                  <a16:creationId xmlns:a16="http://schemas.microsoft.com/office/drawing/2014/main" id="{1F97E8A9-2D54-1430-87AE-42499489B837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10129;p74">
            <a:extLst>
              <a:ext uri="{FF2B5EF4-FFF2-40B4-BE49-F238E27FC236}">
                <a16:creationId xmlns:a16="http://schemas.microsoft.com/office/drawing/2014/main" id="{B338E91E-2F3E-C917-B7BD-16CFADF0DD39}"/>
              </a:ext>
            </a:extLst>
          </p:cNvPr>
          <p:cNvGrpSpPr/>
          <p:nvPr/>
        </p:nvGrpSpPr>
        <p:grpSpPr>
          <a:xfrm>
            <a:off x="4494687" y="1340975"/>
            <a:ext cx="427692" cy="535545"/>
            <a:chOff x="5866287" y="1210345"/>
            <a:chExt cx="427692" cy="535545"/>
          </a:xfrm>
          <a:solidFill>
            <a:schemeClr val="bg2"/>
          </a:solidFill>
        </p:grpSpPr>
        <p:sp>
          <p:nvSpPr>
            <p:cNvPr id="43" name="Google Shape;10130;p74">
              <a:extLst>
                <a:ext uri="{FF2B5EF4-FFF2-40B4-BE49-F238E27FC236}">
                  <a16:creationId xmlns:a16="http://schemas.microsoft.com/office/drawing/2014/main" id="{7BCB542E-61D9-EAE6-228A-AB6A6395D36C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31;p74">
              <a:extLst>
                <a:ext uri="{FF2B5EF4-FFF2-40B4-BE49-F238E27FC236}">
                  <a16:creationId xmlns:a16="http://schemas.microsoft.com/office/drawing/2014/main" id="{21C148CD-5808-287E-06D1-C5FB111AE824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2;p74">
              <a:extLst>
                <a:ext uri="{FF2B5EF4-FFF2-40B4-BE49-F238E27FC236}">
                  <a16:creationId xmlns:a16="http://schemas.microsoft.com/office/drawing/2014/main" id="{637D41CD-C07E-75A6-EF6A-1DE838D00E2E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154;p74">
            <a:extLst>
              <a:ext uri="{FF2B5EF4-FFF2-40B4-BE49-F238E27FC236}">
                <a16:creationId xmlns:a16="http://schemas.microsoft.com/office/drawing/2014/main" id="{D4CF3B00-11C8-2E99-B606-166815AD5DB0}"/>
              </a:ext>
            </a:extLst>
          </p:cNvPr>
          <p:cNvGrpSpPr/>
          <p:nvPr/>
        </p:nvGrpSpPr>
        <p:grpSpPr>
          <a:xfrm>
            <a:off x="4571882" y="2860973"/>
            <a:ext cx="392752" cy="418456"/>
            <a:chOff x="5943481" y="2730343"/>
            <a:chExt cx="392752" cy="418456"/>
          </a:xfrm>
          <a:solidFill>
            <a:schemeClr val="bg2"/>
          </a:solidFill>
        </p:grpSpPr>
        <p:sp>
          <p:nvSpPr>
            <p:cNvPr id="47" name="Google Shape;10155;p74">
              <a:extLst>
                <a:ext uri="{FF2B5EF4-FFF2-40B4-BE49-F238E27FC236}">
                  <a16:creationId xmlns:a16="http://schemas.microsoft.com/office/drawing/2014/main" id="{C1925259-FFFF-9F5A-5326-452013D4ACC1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56;p74">
              <a:extLst>
                <a:ext uri="{FF2B5EF4-FFF2-40B4-BE49-F238E27FC236}">
                  <a16:creationId xmlns:a16="http://schemas.microsoft.com/office/drawing/2014/main" id="{51824A9F-6D5D-5C02-2B47-64ADBEEC7D50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7;p74">
              <a:extLst>
                <a:ext uri="{FF2B5EF4-FFF2-40B4-BE49-F238E27FC236}">
                  <a16:creationId xmlns:a16="http://schemas.microsoft.com/office/drawing/2014/main" id="{D1B1382D-7A2D-4A05-4AA7-28FFB121CB2F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8;p74">
              <a:extLst>
                <a:ext uri="{FF2B5EF4-FFF2-40B4-BE49-F238E27FC236}">
                  <a16:creationId xmlns:a16="http://schemas.microsoft.com/office/drawing/2014/main" id="{44A10EEB-23FC-1ECC-7FD5-F24A4D7EEC8F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9;p74">
              <a:extLst>
                <a:ext uri="{FF2B5EF4-FFF2-40B4-BE49-F238E27FC236}">
                  <a16:creationId xmlns:a16="http://schemas.microsoft.com/office/drawing/2014/main" id="{78A22137-FC40-43AE-1057-5C35AE009A03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60;p74">
              <a:extLst>
                <a:ext uri="{FF2B5EF4-FFF2-40B4-BE49-F238E27FC236}">
                  <a16:creationId xmlns:a16="http://schemas.microsoft.com/office/drawing/2014/main" id="{D015975C-FF0D-286D-6DC5-38B01C779BBB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1;p74">
              <a:extLst>
                <a:ext uri="{FF2B5EF4-FFF2-40B4-BE49-F238E27FC236}">
                  <a16:creationId xmlns:a16="http://schemas.microsoft.com/office/drawing/2014/main" id="{A0F274F7-49B3-B61F-D344-F21E115FD5A0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10172;p74">
            <a:extLst>
              <a:ext uri="{FF2B5EF4-FFF2-40B4-BE49-F238E27FC236}">
                <a16:creationId xmlns:a16="http://schemas.microsoft.com/office/drawing/2014/main" id="{43EB732D-0BA4-AC92-89BA-23750BE6B1C5}"/>
              </a:ext>
            </a:extLst>
          </p:cNvPr>
          <p:cNvGrpSpPr/>
          <p:nvPr/>
        </p:nvGrpSpPr>
        <p:grpSpPr>
          <a:xfrm>
            <a:off x="5697133" y="1354481"/>
            <a:ext cx="512987" cy="541708"/>
            <a:chOff x="7068732" y="1223851"/>
            <a:chExt cx="512987" cy="541708"/>
          </a:xfrm>
          <a:solidFill>
            <a:schemeClr val="bg2"/>
          </a:solidFill>
        </p:grpSpPr>
        <p:sp>
          <p:nvSpPr>
            <p:cNvPr id="55" name="Google Shape;10173;p74">
              <a:extLst>
                <a:ext uri="{FF2B5EF4-FFF2-40B4-BE49-F238E27FC236}">
                  <a16:creationId xmlns:a16="http://schemas.microsoft.com/office/drawing/2014/main" id="{EAF77951-A658-77F7-2491-622E0CFB2253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74;p74">
              <a:extLst>
                <a:ext uri="{FF2B5EF4-FFF2-40B4-BE49-F238E27FC236}">
                  <a16:creationId xmlns:a16="http://schemas.microsoft.com/office/drawing/2014/main" id="{6EA5E4FE-CBC5-EA55-E572-C924972D6459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5;p74">
              <a:extLst>
                <a:ext uri="{FF2B5EF4-FFF2-40B4-BE49-F238E27FC236}">
                  <a16:creationId xmlns:a16="http://schemas.microsoft.com/office/drawing/2014/main" id="{5A6C672F-9326-9D5E-189D-9E4A06AB471D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10184;p74">
            <a:extLst>
              <a:ext uri="{FF2B5EF4-FFF2-40B4-BE49-F238E27FC236}">
                <a16:creationId xmlns:a16="http://schemas.microsoft.com/office/drawing/2014/main" id="{92F3906A-6B41-2C66-A9D7-954718B8E07E}"/>
              </a:ext>
            </a:extLst>
          </p:cNvPr>
          <p:cNvGrpSpPr/>
          <p:nvPr/>
        </p:nvGrpSpPr>
        <p:grpSpPr>
          <a:xfrm>
            <a:off x="1835284" y="2859693"/>
            <a:ext cx="392753" cy="419645"/>
            <a:chOff x="3206883" y="2729063"/>
            <a:chExt cx="392753" cy="419645"/>
          </a:xfrm>
          <a:solidFill>
            <a:schemeClr val="bg2"/>
          </a:solidFill>
        </p:grpSpPr>
        <p:sp>
          <p:nvSpPr>
            <p:cNvPr id="59" name="Google Shape;10185;p74">
              <a:extLst>
                <a:ext uri="{FF2B5EF4-FFF2-40B4-BE49-F238E27FC236}">
                  <a16:creationId xmlns:a16="http://schemas.microsoft.com/office/drawing/2014/main" id="{63B08846-2F4E-564F-F27C-6108C834349F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86;p74">
              <a:extLst>
                <a:ext uri="{FF2B5EF4-FFF2-40B4-BE49-F238E27FC236}">
                  <a16:creationId xmlns:a16="http://schemas.microsoft.com/office/drawing/2014/main" id="{7EAF4563-4655-ECF7-ADB9-7B33E9B5A7DC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1" name="Google Shape;10189;p74">
            <a:extLst>
              <a:ext uri="{FF2B5EF4-FFF2-40B4-BE49-F238E27FC236}">
                <a16:creationId xmlns:a16="http://schemas.microsoft.com/office/drawing/2014/main" id="{46500FBB-1C7D-1BB1-99D4-1B2E0E59FEDD}"/>
              </a:ext>
            </a:extLst>
          </p:cNvPr>
          <p:cNvSpPr/>
          <p:nvPr/>
        </p:nvSpPr>
        <p:spPr>
          <a:xfrm>
            <a:off x="5189367" y="2918845"/>
            <a:ext cx="394709" cy="328004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62" name="Google Shape;10190;p74">
            <a:extLst>
              <a:ext uri="{FF2B5EF4-FFF2-40B4-BE49-F238E27FC236}">
                <a16:creationId xmlns:a16="http://schemas.microsoft.com/office/drawing/2014/main" id="{722D5E99-2107-0C5C-BDA3-C9DF621AE1D9}"/>
              </a:ext>
            </a:extLst>
          </p:cNvPr>
          <p:cNvGrpSpPr/>
          <p:nvPr/>
        </p:nvGrpSpPr>
        <p:grpSpPr>
          <a:xfrm>
            <a:off x="6490557" y="2873371"/>
            <a:ext cx="359688" cy="378726"/>
            <a:chOff x="7862157" y="2742742"/>
            <a:chExt cx="359688" cy="378726"/>
          </a:xfrm>
          <a:solidFill>
            <a:schemeClr val="bg2"/>
          </a:solidFill>
        </p:grpSpPr>
        <p:sp>
          <p:nvSpPr>
            <p:cNvPr id="63" name="Google Shape;10191;p74">
              <a:extLst>
                <a:ext uri="{FF2B5EF4-FFF2-40B4-BE49-F238E27FC236}">
                  <a16:creationId xmlns:a16="http://schemas.microsoft.com/office/drawing/2014/main" id="{57A738CC-0AE5-E803-B186-A025FA41DD8F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92;p74">
              <a:extLst>
                <a:ext uri="{FF2B5EF4-FFF2-40B4-BE49-F238E27FC236}">
                  <a16:creationId xmlns:a16="http://schemas.microsoft.com/office/drawing/2014/main" id="{6CA2C5C8-1C4F-FAAC-DC8B-5FA069B73097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3;p74">
              <a:extLst>
                <a:ext uri="{FF2B5EF4-FFF2-40B4-BE49-F238E27FC236}">
                  <a16:creationId xmlns:a16="http://schemas.microsoft.com/office/drawing/2014/main" id="{174AB19A-EDA7-F8C2-0D63-0EB24777FB43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4;p74">
              <a:extLst>
                <a:ext uri="{FF2B5EF4-FFF2-40B4-BE49-F238E27FC236}">
                  <a16:creationId xmlns:a16="http://schemas.microsoft.com/office/drawing/2014/main" id="{FDD29104-E06F-4F58-0DB2-1FD76BA9CF2D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221;p74">
            <a:extLst>
              <a:ext uri="{FF2B5EF4-FFF2-40B4-BE49-F238E27FC236}">
                <a16:creationId xmlns:a16="http://schemas.microsoft.com/office/drawing/2014/main" id="{728522AD-F781-0F3B-0823-F4C9A32B074E}"/>
              </a:ext>
            </a:extLst>
          </p:cNvPr>
          <p:cNvGrpSpPr/>
          <p:nvPr/>
        </p:nvGrpSpPr>
        <p:grpSpPr>
          <a:xfrm>
            <a:off x="2463870" y="3597577"/>
            <a:ext cx="316967" cy="383407"/>
            <a:chOff x="3835469" y="3466947"/>
            <a:chExt cx="316967" cy="383407"/>
          </a:xfrm>
          <a:solidFill>
            <a:schemeClr val="bg2"/>
          </a:solidFill>
        </p:grpSpPr>
        <p:sp>
          <p:nvSpPr>
            <p:cNvPr id="68" name="Google Shape;10222;p74">
              <a:extLst>
                <a:ext uri="{FF2B5EF4-FFF2-40B4-BE49-F238E27FC236}">
                  <a16:creationId xmlns:a16="http://schemas.microsoft.com/office/drawing/2014/main" id="{936F6FEA-BCF3-F6CF-B382-C79CB88483F3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223;p74">
              <a:extLst>
                <a:ext uri="{FF2B5EF4-FFF2-40B4-BE49-F238E27FC236}">
                  <a16:creationId xmlns:a16="http://schemas.microsoft.com/office/drawing/2014/main" id="{88DA2AA0-E9D2-FACA-AE7D-465B54034308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4;p74">
              <a:extLst>
                <a:ext uri="{FF2B5EF4-FFF2-40B4-BE49-F238E27FC236}">
                  <a16:creationId xmlns:a16="http://schemas.microsoft.com/office/drawing/2014/main" id="{D4033E47-D08D-5FD9-817D-1D351A316B7E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10240;p74">
            <a:extLst>
              <a:ext uri="{FF2B5EF4-FFF2-40B4-BE49-F238E27FC236}">
                <a16:creationId xmlns:a16="http://schemas.microsoft.com/office/drawing/2014/main" id="{21208E7F-3053-F5BD-F122-89BABF2796BC}"/>
              </a:ext>
            </a:extLst>
          </p:cNvPr>
          <p:cNvGrpSpPr/>
          <p:nvPr/>
        </p:nvGrpSpPr>
        <p:grpSpPr>
          <a:xfrm>
            <a:off x="3852551" y="3601244"/>
            <a:ext cx="365019" cy="360365"/>
            <a:chOff x="5224150" y="3470614"/>
            <a:chExt cx="365019" cy="360365"/>
          </a:xfrm>
          <a:solidFill>
            <a:schemeClr val="bg2"/>
          </a:solidFill>
        </p:grpSpPr>
        <p:sp>
          <p:nvSpPr>
            <p:cNvPr id="72" name="Google Shape;10241;p74">
              <a:extLst>
                <a:ext uri="{FF2B5EF4-FFF2-40B4-BE49-F238E27FC236}">
                  <a16:creationId xmlns:a16="http://schemas.microsoft.com/office/drawing/2014/main" id="{4D93CDA7-1E82-2764-EC11-1CFE2DBAFE86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42;p74">
              <a:extLst>
                <a:ext uri="{FF2B5EF4-FFF2-40B4-BE49-F238E27FC236}">
                  <a16:creationId xmlns:a16="http://schemas.microsoft.com/office/drawing/2014/main" id="{D7308D78-2CAC-F825-CDC7-70FBB137A5BF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303;p74">
            <a:extLst>
              <a:ext uri="{FF2B5EF4-FFF2-40B4-BE49-F238E27FC236}">
                <a16:creationId xmlns:a16="http://schemas.microsoft.com/office/drawing/2014/main" id="{C9CF48B2-0CF5-1D80-7083-A90D611933C0}"/>
              </a:ext>
            </a:extLst>
          </p:cNvPr>
          <p:cNvGrpSpPr/>
          <p:nvPr/>
        </p:nvGrpSpPr>
        <p:grpSpPr>
          <a:xfrm>
            <a:off x="4552990" y="3569852"/>
            <a:ext cx="360237" cy="383893"/>
            <a:chOff x="5924589" y="3439222"/>
            <a:chExt cx="360237" cy="383893"/>
          </a:xfrm>
          <a:solidFill>
            <a:schemeClr val="bg2"/>
          </a:solidFill>
        </p:grpSpPr>
        <p:sp>
          <p:nvSpPr>
            <p:cNvPr id="75" name="Google Shape;10304;p74">
              <a:extLst>
                <a:ext uri="{FF2B5EF4-FFF2-40B4-BE49-F238E27FC236}">
                  <a16:creationId xmlns:a16="http://schemas.microsoft.com/office/drawing/2014/main" id="{CD8DDAC7-E595-2097-A0D4-0E710875A876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305;p74">
              <a:extLst>
                <a:ext uri="{FF2B5EF4-FFF2-40B4-BE49-F238E27FC236}">
                  <a16:creationId xmlns:a16="http://schemas.microsoft.com/office/drawing/2014/main" id="{7C8BF8A4-1A3A-37C1-0F0F-6E496526D9E2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6;p74">
              <a:extLst>
                <a:ext uri="{FF2B5EF4-FFF2-40B4-BE49-F238E27FC236}">
                  <a16:creationId xmlns:a16="http://schemas.microsoft.com/office/drawing/2014/main" id="{041CD924-075E-EDB5-C3BC-8E1B2B4752BD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7;p74">
              <a:extLst>
                <a:ext uri="{FF2B5EF4-FFF2-40B4-BE49-F238E27FC236}">
                  <a16:creationId xmlns:a16="http://schemas.microsoft.com/office/drawing/2014/main" id="{11DA4367-8132-3B78-539F-C80AD961C7F2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8;p74">
              <a:extLst>
                <a:ext uri="{FF2B5EF4-FFF2-40B4-BE49-F238E27FC236}">
                  <a16:creationId xmlns:a16="http://schemas.microsoft.com/office/drawing/2014/main" id="{17A6AB96-7294-9021-35C2-E24626F13B61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9;p74">
              <a:extLst>
                <a:ext uri="{FF2B5EF4-FFF2-40B4-BE49-F238E27FC236}">
                  <a16:creationId xmlns:a16="http://schemas.microsoft.com/office/drawing/2014/main" id="{F8B245A3-8043-473E-43B4-8A9DA99DE6D9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10;p74">
              <a:extLst>
                <a:ext uri="{FF2B5EF4-FFF2-40B4-BE49-F238E27FC236}">
                  <a16:creationId xmlns:a16="http://schemas.microsoft.com/office/drawing/2014/main" id="{4F083046-3D24-778C-A0BF-BE7D7CAB23F2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1;p74">
              <a:extLst>
                <a:ext uri="{FF2B5EF4-FFF2-40B4-BE49-F238E27FC236}">
                  <a16:creationId xmlns:a16="http://schemas.microsoft.com/office/drawing/2014/main" id="{B39F78A2-850D-55EE-0910-6CF37D07DA4E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2;p74">
              <a:extLst>
                <a:ext uri="{FF2B5EF4-FFF2-40B4-BE49-F238E27FC236}">
                  <a16:creationId xmlns:a16="http://schemas.microsoft.com/office/drawing/2014/main" id="{9B4DF3FF-A246-4CE2-792C-6CA01C9CBE1B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3;p74">
              <a:extLst>
                <a:ext uri="{FF2B5EF4-FFF2-40B4-BE49-F238E27FC236}">
                  <a16:creationId xmlns:a16="http://schemas.microsoft.com/office/drawing/2014/main" id="{6A6A5D36-FF83-5F95-DB45-29C04B51A8B6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4;p74">
              <a:extLst>
                <a:ext uri="{FF2B5EF4-FFF2-40B4-BE49-F238E27FC236}">
                  <a16:creationId xmlns:a16="http://schemas.microsoft.com/office/drawing/2014/main" id="{B4DC8560-2856-40AA-4468-B8F8FD494273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5;p74">
              <a:extLst>
                <a:ext uri="{FF2B5EF4-FFF2-40B4-BE49-F238E27FC236}">
                  <a16:creationId xmlns:a16="http://schemas.microsoft.com/office/drawing/2014/main" id="{996DDD77-E7B6-548F-9CD6-4BB57DF5F5E8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341;p74">
            <a:extLst>
              <a:ext uri="{FF2B5EF4-FFF2-40B4-BE49-F238E27FC236}">
                <a16:creationId xmlns:a16="http://schemas.microsoft.com/office/drawing/2014/main" id="{FDF5B913-9655-0FB7-AD30-8F790A6C7193}"/>
              </a:ext>
            </a:extLst>
          </p:cNvPr>
          <p:cNvGrpSpPr/>
          <p:nvPr/>
        </p:nvGrpSpPr>
        <p:grpSpPr>
          <a:xfrm>
            <a:off x="7156103" y="2879654"/>
            <a:ext cx="259506" cy="362596"/>
            <a:chOff x="8527703" y="2749024"/>
            <a:chExt cx="259506" cy="362596"/>
          </a:xfrm>
          <a:solidFill>
            <a:schemeClr val="bg2"/>
          </a:solidFill>
        </p:grpSpPr>
        <p:sp>
          <p:nvSpPr>
            <p:cNvPr id="88" name="Google Shape;10342;p74">
              <a:extLst>
                <a:ext uri="{FF2B5EF4-FFF2-40B4-BE49-F238E27FC236}">
                  <a16:creationId xmlns:a16="http://schemas.microsoft.com/office/drawing/2014/main" id="{4176CEB9-8D20-133A-4FBE-170F8ECF9A0B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43;p74">
              <a:extLst>
                <a:ext uri="{FF2B5EF4-FFF2-40B4-BE49-F238E27FC236}">
                  <a16:creationId xmlns:a16="http://schemas.microsoft.com/office/drawing/2014/main" id="{312CCCB8-F09E-CB3D-EF22-768A2ABB714B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4;p74">
              <a:extLst>
                <a:ext uri="{FF2B5EF4-FFF2-40B4-BE49-F238E27FC236}">
                  <a16:creationId xmlns:a16="http://schemas.microsoft.com/office/drawing/2014/main" id="{63628E27-0457-EA5C-2BA4-E14A4D97FCF5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5;p74">
              <a:extLst>
                <a:ext uri="{FF2B5EF4-FFF2-40B4-BE49-F238E27FC236}">
                  <a16:creationId xmlns:a16="http://schemas.microsoft.com/office/drawing/2014/main" id="{DD9AB43D-12B2-FAA0-FFEA-13DFA76A961D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6;p74">
              <a:extLst>
                <a:ext uri="{FF2B5EF4-FFF2-40B4-BE49-F238E27FC236}">
                  <a16:creationId xmlns:a16="http://schemas.microsoft.com/office/drawing/2014/main" id="{53820489-CEEF-C62B-3A15-F272ABC086EA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59;p74">
            <a:extLst>
              <a:ext uri="{FF2B5EF4-FFF2-40B4-BE49-F238E27FC236}">
                <a16:creationId xmlns:a16="http://schemas.microsoft.com/office/drawing/2014/main" id="{F8BA78A6-583D-CB5D-8D43-6C24A8B9EB43}"/>
              </a:ext>
            </a:extLst>
          </p:cNvPr>
          <p:cNvGrpSpPr/>
          <p:nvPr/>
        </p:nvGrpSpPr>
        <p:grpSpPr>
          <a:xfrm>
            <a:off x="5213150" y="3611950"/>
            <a:ext cx="361179" cy="338858"/>
            <a:chOff x="6584749" y="3481321"/>
            <a:chExt cx="361179" cy="338858"/>
          </a:xfrm>
          <a:solidFill>
            <a:schemeClr val="bg2"/>
          </a:solidFill>
        </p:grpSpPr>
        <p:sp>
          <p:nvSpPr>
            <p:cNvPr id="94" name="Google Shape;10360;p74">
              <a:extLst>
                <a:ext uri="{FF2B5EF4-FFF2-40B4-BE49-F238E27FC236}">
                  <a16:creationId xmlns:a16="http://schemas.microsoft.com/office/drawing/2014/main" id="{7A4ECD5A-BA09-5ED3-1629-1A70C195B856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61;p74">
              <a:extLst>
                <a:ext uri="{FF2B5EF4-FFF2-40B4-BE49-F238E27FC236}">
                  <a16:creationId xmlns:a16="http://schemas.microsoft.com/office/drawing/2014/main" id="{50A6C390-C7C3-A2B8-AAEB-EAE5E9789B18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2;p74">
              <a:extLst>
                <a:ext uri="{FF2B5EF4-FFF2-40B4-BE49-F238E27FC236}">
                  <a16:creationId xmlns:a16="http://schemas.microsoft.com/office/drawing/2014/main" id="{360CB8F5-01A6-B1BB-5B33-46D211AFC7EA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3;p74">
              <a:extLst>
                <a:ext uri="{FF2B5EF4-FFF2-40B4-BE49-F238E27FC236}">
                  <a16:creationId xmlns:a16="http://schemas.microsoft.com/office/drawing/2014/main" id="{7F79C4CE-5664-5821-09B2-E5E29F3C9371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4;p74">
              <a:extLst>
                <a:ext uri="{FF2B5EF4-FFF2-40B4-BE49-F238E27FC236}">
                  <a16:creationId xmlns:a16="http://schemas.microsoft.com/office/drawing/2014/main" id="{5D5775BE-4E52-D3CF-AC0E-0C001D7EDBD7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5;p74">
              <a:extLst>
                <a:ext uri="{FF2B5EF4-FFF2-40B4-BE49-F238E27FC236}">
                  <a16:creationId xmlns:a16="http://schemas.microsoft.com/office/drawing/2014/main" id="{0150CB04-90F7-461D-002D-802AE15CAFC2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6;p74">
              <a:extLst>
                <a:ext uri="{FF2B5EF4-FFF2-40B4-BE49-F238E27FC236}">
                  <a16:creationId xmlns:a16="http://schemas.microsoft.com/office/drawing/2014/main" id="{3DEF76B4-640F-F16D-C320-D3062775222C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10399;p74">
            <a:extLst>
              <a:ext uri="{FF2B5EF4-FFF2-40B4-BE49-F238E27FC236}">
                <a16:creationId xmlns:a16="http://schemas.microsoft.com/office/drawing/2014/main" id="{154246D4-B605-EECD-33A5-0ED71B723E30}"/>
              </a:ext>
            </a:extLst>
          </p:cNvPr>
          <p:cNvGrpSpPr/>
          <p:nvPr/>
        </p:nvGrpSpPr>
        <p:grpSpPr>
          <a:xfrm>
            <a:off x="1760695" y="3541140"/>
            <a:ext cx="360210" cy="381844"/>
            <a:chOff x="3132295" y="3410510"/>
            <a:chExt cx="360210" cy="381844"/>
          </a:xfrm>
          <a:solidFill>
            <a:schemeClr val="bg2"/>
          </a:solidFill>
        </p:grpSpPr>
        <p:sp>
          <p:nvSpPr>
            <p:cNvPr id="102" name="Google Shape;10400;p74">
              <a:extLst>
                <a:ext uri="{FF2B5EF4-FFF2-40B4-BE49-F238E27FC236}">
                  <a16:creationId xmlns:a16="http://schemas.microsoft.com/office/drawing/2014/main" id="{03DD0D5B-1B62-C274-A196-097D9BAB7C2A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401;p74">
              <a:extLst>
                <a:ext uri="{FF2B5EF4-FFF2-40B4-BE49-F238E27FC236}">
                  <a16:creationId xmlns:a16="http://schemas.microsoft.com/office/drawing/2014/main" id="{D74E6DF4-52C3-2887-7333-A2D4E6B64D33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2;p74">
              <a:extLst>
                <a:ext uri="{FF2B5EF4-FFF2-40B4-BE49-F238E27FC236}">
                  <a16:creationId xmlns:a16="http://schemas.microsoft.com/office/drawing/2014/main" id="{BD64F664-A50F-18E7-0692-C093FB09AC29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3;p74">
              <a:extLst>
                <a:ext uri="{FF2B5EF4-FFF2-40B4-BE49-F238E27FC236}">
                  <a16:creationId xmlns:a16="http://schemas.microsoft.com/office/drawing/2014/main" id="{DEBDE7DA-70A4-A8ED-3498-39CF019A001A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4;p74">
              <a:extLst>
                <a:ext uri="{FF2B5EF4-FFF2-40B4-BE49-F238E27FC236}">
                  <a16:creationId xmlns:a16="http://schemas.microsoft.com/office/drawing/2014/main" id="{0260EDE9-C858-8346-8FB7-64ACD88398D6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5;p74">
              <a:extLst>
                <a:ext uri="{FF2B5EF4-FFF2-40B4-BE49-F238E27FC236}">
                  <a16:creationId xmlns:a16="http://schemas.microsoft.com/office/drawing/2014/main" id="{EDDC0B43-C2D1-46C3-0933-F8A2604CE608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6;p74">
              <a:extLst>
                <a:ext uri="{FF2B5EF4-FFF2-40B4-BE49-F238E27FC236}">
                  <a16:creationId xmlns:a16="http://schemas.microsoft.com/office/drawing/2014/main" id="{F1815EE8-D635-7076-774C-785185E409F4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7;p74">
              <a:extLst>
                <a:ext uri="{FF2B5EF4-FFF2-40B4-BE49-F238E27FC236}">
                  <a16:creationId xmlns:a16="http://schemas.microsoft.com/office/drawing/2014/main" id="{CDE2743F-F8C8-DAF8-5E54-0AC2134F8AE3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10421;p74">
            <a:extLst>
              <a:ext uri="{FF2B5EF4-FFF2-40B4-BE49-F238E27FC236}">
                <a16:creationId xmlns:a16="http://schemas.microsoft.com/office/drawing/2014/main" id="{E8656918-96A9-60D5-21EA-AD1474F2E994}"/>
              </a:ext>
            </a:extLst>
          </p:cNvPr>
          <p:cNvGrpSpPr/>
          <p:nvPr/>
        </p:nvGrpSpPr>
        <p:grpSpPr>
          <a:xfrm>
            <a:off x="5764927" y="3549918"/>
            <a:ext cx="362139" cy="386982"/>
            <a:chOff x="7136526" y="3419289"/>
            <a:chExt cx="362139" cy="386982"/>
          </a:xfrm>
          <a:solidFill>
            <a:schemeClr val="bg2"/>
          </a:solidFill>
        </p:grpSpPr>
        <p:sp>
          <p:nvSpPr>
            <p:cNvPr id="111" name="Google Shape;10422;p74">
              <a:extLst>
                <a:ext uri="{FF2B5EF4-FFF2-40B4-BE49-F238E27FC236}">
                  <a16:creationId xmlns:a16="http://schemas.microsoft.com/office/drawing/2014/main" id="{0A8B35B2-A9FC-DD54-D39B-DB33C780EB6F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23;p74">
              <a:extLst>
                <a:ext uri="{FF2B5EF4-FFF2-40B4-BE49-F238E27FC236}">
                  <a16:creationId xmlns:a16="http://schemas.microsoft.com/office/drawing/2014/main" id="{F8B89D91-727E-D453-680D-DE216BEB7B13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4;p74">
              <a:extLst>
                <a:ext uri="{FF2B5EF4-FFF2-40B4-BE49-F238E27FC236}">
                  <a16:creationId xmlns:a16="http://schemas.microsoft.com/office/drawing/2014/main" id="{DDA6FB1A-C63E-F213-A159-CA2800D7EFAD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5;p74">
              <a:extLst>
                <a:ext uri="{FF2B5EF4-FFF2-40B4-BE49-F238E27FC236}">
                  <a16:creationId xmlns:a16="http://schemas.microsoft.com/office/drawing/2014/main" id="{BFB8CB74-0BA0-1B0C-B623-A16EEB151789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6;p74">
              <a:extLst>
                <a:ext uri="{FF2B5EF4-FFF2-40B4-BE49-F238E27FC236}">
                  <a16:creationId xmlns:a16="http://schemas.microsoft.com/office/drawing/2014/main" id="{0093EC6F-0712-2052-3D63-47B6012AE522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7;p74">
              <a:extLst>
                <a:ext uri="{FF2B5EF4-FFF2-40B4-BE49-F238E27FC236}">
                  <a16:creationId xmlns:a16="http://schemas.microsoft.com/office/drawing/2014/main" id="{D9955370-4FC2-EF39-4B72-D3679148912B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8;p74">
              <a:extLst>
                <a:ext uri="{FF2B5EF4-FFF2-40B4-BE49-F238E27FC236}">
                  <a16:creationId xmlns:a16="http://schemas.microsoft.com/office/drawing/2014/main" id="{164F7C37-77AD-9C05-6FFF-A47AD5371CB2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9;p74">
              <a:extLst>
                <a:ext uri="{FF2B5EF4-FFF2-40B4-BE49-F238E27FC236}">
                  <a16:creationId xmlns:a16="http://schemas.microsoft.com/office/drawing/2014/main" id="{17CDE239-1DC4-11E1-0CBF-C6BB3410EDC1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0435;p74">
            <a:extLst>
              <a:ext uri="{FF2B5EF4-FFF2-40B4-BE49-F238E27FC236}">
                <a16:creationId xmlns:a16="http://schemas.microsoft.com/office/drawing/2014/main" id="{B48DE82D-60B1-677C-5980-07FA7CF06934}"/>
              </a:ext>
            </a:extLst>
          </p:cNvPr>
          <p:cNvGrpSpPr/>
          <p:nvPr/>
        </p:nvGrpSpPr>
        <p:grpSpPr>
          <a:xfrm>
            <a:off x="5743639" y="4095358"/>
            <a:ext cx="532226" cy="525935"/>
            <a:chOff x="7115239" y="3964728"/>
            <a:chExt cx="532226" cy="52593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0" name="Google Shape;10436;p74">
              <a:extLst>
                <a:ext uri="{FF2B5EF4-FFF2-40B4-BE49-F238E27FC236}">
                  <a16:creationId xmlns:a16="http://schemas.microsoft.com/office/drawing/2014/main" id="{763D3148-2181-F381-C125-5938A2C2AC9E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37;p74">
              <a:extLst>
                <a:ext uri="{FF2B5EF4-FFF2-40B4-BE49-F238E27FC236}">
                  <a16:creationId xmlns:a16="http://schemas.microsoft.com/office/drawing/2014/main" id="{6F6EE766-AF83-2405-2F05-23EC60B96418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8;p74">
              <a:extLst>
                <a:ext uri="{FF2B5EF4-FFF2-40B4-BE49-F238E27FC236}">
                  <a16:creationId xmlns:a16="http://schemas.microsoft.com/office/drawing/2014/main" id="{7558835E-68F3-0CB3-8825-9E65BC546BC4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9;p74">
              <a:extLst>
                <a:ext uri="{FF2B5EF4-FFF2-40B4-BE49-F238E27FC236}">
                  <a16:creationId xmlns:a16="http://schemas.microsoft.com/office/drawing/2014/main" id="{DA085E7D-65C5-9681-BCA2-6CFDD77DBFC4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40;p74">
              <a:extLst>
                <a:ext uri="{FF2B5EF4-FFF2-40B4-BE49-F238E27FC236}">
                  <a16:creationId xmlns:a16="http://schemas.microsoft.com/office/drawing/2014/main" id="{CDDFF099-3CAD-2FAF-C903-D02FA3E029A6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1;p74">
              <a:extLst>
                <a:ext uri="{FF2B5EF4-FFF2-40B4-BE49-F238E27FC236}">
                  <a16:creationId xmlns:a16="http://schemas.microsoft.com/office/drawing/2014/main" id="{2AE28F31-91BA-B4CF-32E4-8CC136BBCCD2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2;p74">
              <a:extLst>
                <a:ext uri="{FF2B5EF4-FFF2-40B4-BE49-F238E27FC236}">
                  <a16:creationId xmlns:a16="http://schemas.microsoft.com/office/drawing/2014/main" id="{B15E40FD-8720-4EAF-5BEC-E14C97A86F11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0443;p74">
            <a:extLst>
              <a:ext uri="{FF2B5EF4-FFF2-40B4-BE49-F238E27FC236}">
                <a16:creationId xmlns:a16="http://schemas.microsoft.com/office/drawing/2014/main" id="{9BC9CA41-4806-DF66-B8E6-48C71D6F9D99}"/>
              </a:ext>
            </a:extLst>
          </p:cNvPr>
          <p:cNvGrpSpPr/>
          <p:nvPr/>
        </p:nvGrpSpPr>
        <p:grpSpPr>
          <a:xfrm>
            <a:off x="7114197" y="3467805"/>
            <a:ext cx="413345" cy="440549"/>
            <a:chOff x="8485796" y="3337175"/>
            <a:chExt cx="413345" cy="440549"/>
          </a:xfrm>
          <a:solidFill>
            <a:schemeClr val="bg2"/>
          </a:solidFill>
        </p:grpSpPr>
        <p:sp>
          <p:nvSpPr>
            <p:cNvPr id="128" name="Google Shape;10444;p74">
              <a:extLst>
                <a:ext uri="{FF2B5EF4-FFF2-40B4-BE49-F238E27FC236}">
                  <a16:creationId xmlns:a16="http://schemas.microsoft.com/office/drawing/2014/main" id="{363CBF1F-0A1C-8E9E-ECD4-58CDC1B83B69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5;p74">
              <a:extLst>
                <a:ext uri="{FF2B5EF4-FFF2-40B4-BE49-F238E27FC236}">
                  <a16:creationId xmlns:a16="http://schemas.microsoft.com/office/drawing/2014/main" id="{F45F8AB4-FFB1-E85B-297F-ECDB18A024D1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6;p74">
              <a:extLst>
                <a:ext uri="{FF2B5EF4-FFF2-40B4-BE49-F238E27FC236}">
                  <a16:creationId xmlns:a16="http://schemas.microsoft.com/office/drawing/2014/main" id="{1F074EE7-CD22-2437-235B-DBFC05A14A30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7;p74">
              <a:extLst>
                <a:ext uri="{FF2B5EF4-FFF2-40B4-BE49-F238E27FC236}">
                  <a16:creationId xmlns:a16="http://schemas.microsoft.com/office/drawing/2014/main" id="{17515B99-0098-7C19-3C9A-3B8DE0117BF8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8;p74">
              <a:extLst>
                <a:ext uri="{FF2B5EF4-FFF2-40B4-BE49-F238E27FC236}">
                  <a16:creationId xmlns:a16="http://schemas.microsoft.com/office/drawing/2014/main" id="{1ACEB95D-5E69-5DF4-1564-CDD68AF75668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9;p74">
              <a:extLst>
                <a:ext uri="{FF2B5EF4-FFF2-40B4-BE49-F238E27FC236}">
                  <a16:creationId xmlns:a16="http://schemas.microsoft.com/office/drawing/2014/main" id="{13DD38E3-7EF6-C869-806A-1C05251474E3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68;p74">
            <a:extLst>
              <a:ext uri="{FF2B5EF4-FFF2-40B4-BE49-F238E27FC236}">
                <a16:creationId xmlns:a16="http://schemas.microsoft.com/office/drawing/2014/main" id="{4535471B-56DF-41DD-FD16-15F6243B5F02}"/>
              </a:ext>
            </a:extLst>
          </p:cNvPr>
          <p:cNvGrpSpPr/>
          <p:nvPr/>
        </p:nvGrpSpPr>
        <p:grpSpPr>
          <a:xfrm>
            <a:off x="3146916" y="3636000"/>
            <a:ext cx="362148" cy="384935"/>
            <a:chOff x="4518516" y="3505370"/>
            <a:chExt cx="362148" cy="384935"/>
          </a:xfrm>
          <a:solidFill>
            <a:schemeClr val="bg2"/>
          </a:solidFill>
        </p:grpSpPr>
        <p:sp>
          <p:nvSpPr>
            <p:cNvPr id="135" name="Google Shape;10469;p74">
              <a:extLst>
                <a:ext uri="{FF2B5EF4-FFF2-40B4-BE49-F238E27FC236}">
                  <a16:creationId xmlns:a16="http://schemas.microsoft.com/office/drawing/2014/main" id="{4FFF5290-8585-771D-A6FE-B84ABDB22028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70;p74">
              <a:extLst>
                <a:ext uri="{FF2B5EF4-FFF2-40B4-BE49-F238E27FC236}">
                  <a16:creationId xmlns:a16="http://schemas.microsoft.com/office/drawing/2014/main" id="{1A641D77-F1A1-BBD4-78FB-E5ACB42DA77B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1;p74">
              <a:extLst>
                <a:ext uri="{FF2B5EF4-FFF2-40B4-BE49-F238E27FC236}">
                  <a16:creationId xmlns:a16="http://schemas.microsoft.com/office/drawing/2014/main" id="{B32B120D-C2EA-6D06-C2D3-1381B6B0C34E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83;p74">
            <a:extLst>
              <a:ext uri="{FF2B5EF4-FFF2-40B4-BE49-F238E27FC236}">
                <a16:creationId xmlns:a16="http://schemas.microsoft.com/office/drawing/2014/main" id="{BF949FEA-91C1-D8AA-57A1-6CC3EBB2D139}"/>
              </a:ext>
            </a:extLst>
          </p:cNvPr>
          <p:cNvGrpSpPr/>
          <p:nvPr/>
        </p:nvGrpSpPr>
        <p:grpSpPr>
          <a:xfrm>
            <a:off x="6489909" y="3535909"/>
            <a:ext cx="340046" cy="360374"/>
            <a:chOff x="7861508" y="3405280"/>
            <a:chExt cx="340046" cy="360374"/>
          </a:xfrm>
          <a:solidFill>
            <a:schemeClr val="bg2"/>
          </a:solidFill>
        </p:grpSpPr>
        <p:sp>
          <p:nvSpPr>
            <p:cNvPr id="139" name="Google Shape;10484;p74">
              <a:extLst>
                <a:ext uri="{FF2B5EF4-FFF2-40B4-BE49-F238E27FC236}">
                  <a16:creationId xmlns:a16="http://schemas.microsoft.com/office/drawing/2014/main" id="{A54CA10C-0CBC-3DBB-74F4-235018CF8665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85;p74">
              <a:extLst>
                <a:ext uri="{FF2B5EF4-FFF2-40B4-BE49-F238E27FC236}">
                  <a16:creationId xmlns:a16="http://schemas.microsoft.com/office/drawing/2014/main" id="{32BECAAD-073E-B19E-72C0-93CA2079CAAE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6;p74">
              <a:extLst>
                <a:ext uri="{FF2B5EF4-FFF2-40B4-BE49-F238E27FC236}">
                  <a16:creationId xmlns:a16="http://schemas.microsoft.com/office/drawing/2014/main" id="{073CAB64-A26B-3024-689D-5315C3B91F9D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7;p74">
              <a:extLst>
                <a:ext uri="{FF2B5EF4-FFF2-40B4-BE49-F238E27FC236}">
                  <a16:creationId xmlns:a16="http://schemas.microsoft.com/office/drawing/2014/main" id="{DCEC581C-DB63-5E11-D5C0-AB6458A78132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8;p74">
              <a:extLst>
                <a:ext uri="{FF2B5EF4-FFF2-40B4-BE49-F238E27FC236}">
                  <a16:creationId xmlns:a16="http://schemas.microsoft.com/office/drawing/2014/main" id="{D3EAB5A0-822E-C73A-B946-257B9487428A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0497;p74">
            <a:extLst>
              <a:ext uri="{FF2B5EF4-FFF2-40B4-BE49-F238E27FC236}">
                <a16:creationId xmlns:a16="http://schemas.microsoft.com/office/drawing/2014/main" id="{F52ADBB8-D28E-A6AC-88F6-B9DB9CB72F6B}"/>
              </a:ext>
            </a:extLst>
          </p:cNvPr>
          <p:cNvGrpSpPr/>
          <p:nvPr/>
        </p:nvGrpSpPr>
        <p:grpSpPr>
          <a:xfrm>
            <a:off x="6408984" y="2085204"/>
            <a:ext cx="472799" cy="502554"/>
            <a:chOff x="7780583" y="1954575"/>
            <a:chExt cx="472799" cy="502554"/>
          </a:xfrm>
          <a:solidFill>
            <a:schemeClr val="bg2"/>
          </a:solidFill>
        </p:grpSpPr>
        <p:sp>
          <p:nvSpPr>
            <p:cNvPr id="145" name="Google Shape;10498;p74">
              <a:extLst>
                <a:ext uri="{FF2B5EF4-FFF2-40B4-BE49-F238E27FC236}">
                  <a16:creationId xmlns:a16="http://schemas.microsoft.com/office/drawing/2014/main" id="{E07A5D15-6D7D-4806-3EE4-E9C187EBB32A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99;p74">
              <a:extLst>
                <a:ext uri="{FF2B5EF4-FFF2-40B4-BE49-F238E27FC236}">
                  <a16:creationId xmlns:a16="http://schemas.microsoft.com/office/drawing/2014/main" id="{5E02CAA3-1B00-C806-140E-23A47146FF39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500;p74">
              <a:extLst>
                <a:ext uri="{FF2B5EF4-FFF2-40B4-BE49-F238E27FC236}">
                  <a16:creationId xmlns:a16="http://schemas.microsoft.com/office/drawing/2014/main" id="{AD1722B8-1C43-E283-3879-ABB17079C07A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1;p74">
              <a:extLst>
                <a:ext uri="{FF2B5EF4-FFF2-40B4-BE49-F238E27FC236}">
                  <a16:creationId xmlns:a16="http://schemas.microsoft.com/office/drawing/2014/main" id="{FE8E4CF8-0731-F02B-5530-A84A398EEEBE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2;p74">
              <a:extLst>
                <a:ext uri="{FF2B5EF4-FFF2-40B4-BE49-F238E27FC236}">
                  <a16:creationId xmlns:a16="http://schemas.microsoft.com/office/drawing/2014/main" id="{CFDB21B6-42E0-E5C1-DC91-B6365D31C762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3;p74">
              <a:extLst>
                <a:ext uri="{FF2B5EF4-FFF2-40B4-BE49-F238E27FC236}">
                  <a16:creationId xmlns:a16="http://schemas.microsoft.com/office/drawing/2014/main" id="{E1C28A8E-7C79-33D8-985A-ADD0814056FE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234;p74">
            <a:extLst>
              <a:ext uri="{FF2B5EF4-FFF2-40B4-BE49-F238E27FC236}">
                <a16:creationId xmlns:a16="http://schemas.microsoft.com/office/drawing/2014/main" id="{6B5C8FF5-7B72-2F26-23AA-902548515FFA}"/>
              </a:ext>
            </a:extLst>
          </p:cNvPr>
          <p:cNvGrpSpPr/>
          <p:nvPr/>
        </p:nvGrpSpPr>
        <p:grpSpPr>
          <a:xfrm>
            <a:off x="2415342" y="2121369"/>
            <a:ext cx="470294" cy="502554"/>
            <a:chOff x="3786941" y="1990740"/>
            <a:chExt cx="470294" cy="502554"/>
          </a:xfrm>
          <a:solidFill>
            <a:schemeClr val="bg2"/>
          </a:solidFill>
        </p:grpSpPr>
        <p:sp>
          <p:nvSpPr>
            <p:cNvPr id="152" name="Google Shape;10235;p74">
              <a:extLst>
                <a:ext uri="{FF2B5EF4-FFF2-40B4-BE49-F238E27FC236}">
                  <a16:creationId xmlns:a16="http://schemas.microsoft.com/office/drawing/2014/main" id="{9C768376-3B6E-3B45-E401-F5815F385C33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236;p74">
              <a:extLst>
                <a:ext uri="{FF2B5EF4-FFF2-40B4-BE49-F238E27FC236}">
                  <a16:creationId xmlns:a16="http://schemas.microsoft.com/office/drawing/2014/main" id="{946569FA-07C8-2C57-2B05-95383D72510E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7;p74">
              <a:extLst>
                <a:ext uri="{FF2B5EF4-FFF2-40B4-BE49-F238E27FC236}">
                  <a16:creationId xmlns:a16="http://schemas.microsoft.com/office/drawing/2014/main" id="{262E49B8-9316-370D-0F43-44F61041EBD2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8;p74">
              <a:extLst>
                <a:ext uri="{FF2B5EF4-FFF2-40B4-BE49-F238E27FC236}">
                  <a16:creationId xmlns:a16="http://schemas.microsoft.com/office/drawing/2014/main" id="{CD821048-3C5C-1B66-B664-7B251583931B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9;p74">
              <a:extLst>
                <a:ext uri="{FF2B5EF4-FFF2-40B4-BE49-F238E27FC236}">
                  <a16:creationId xmlns:a16="http://schemas.microsoft.com/office/drawing/2014/main" id="{9ABF6007-B9F8-7D6C-AA14-CB50EAB58C8A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251;p74">
            <a:extLst>
              <a:ext uri="{FF2B5EF4-FFF2-40B4-BE49-F238E27FC236}">
                <a16:creationId xmlns:a16="http://schemas.microsoft.com/office/drawing/2014/main" id="{F911CB69-AA9D-63AA-F1E3-11CFFC029DD8}"/>
              </a:ext>
            </a:extLst>
          </p:cNvPr>
          <p:cNvGrpSpPr/>
          <p:nvPr/>
        </p:nvGrpSpPr>
        <p:grpSpPr>
          <a:xfrm>
            <a:off x="5753788" y="2125538"/>
            <a:ext cx="304760" cy="502545"/>
            <a:chOff x="7125388" y="1994909"/>
            <a:chExt cx="304760" cy="502545"/>
          </a:xfrm>
          <a:solidFill>
            <a:schemeClr val="bg2"/>
          </a:solidFill>
        </p:grpSpPr>
        <p:sp>
          <p:nvSpPr>
            <p:cNvPr id="158" name="Google Shape;10252;p74">
              <a:extLst>
                <a:ext uri="{FF2B5EF4-FFF2-40B4-BE49-F238E27FC236}">
                  <a16:creationId xmlns:a16="http://schemas.microsoft.com/office/drawing/2014/main" id="{3DDDF038-2B3B-F43D-5D19-AC43ADAF7BA3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53;p74">
              <a:extLst>
                <a:ext uri="{FF2B5EF4-FFF2-40B4-BE49-F238E27FC236}">
                  <a16:creationId xmlns:a16="http://schemas.microsoft.com/office/drawing/2014/main" id="{86B58B38-F591-B934-AD92-8EEF585DFE56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4;p74">
              <a:extLst>
                <a:ext uri="{FF2B5EF4-FFF2-40B4-BE49-F238E27FC236}">
                  <a16:creationId xmlns:a16="http://schemas.microsoft.com/office/drawing/2014/main" id="{FC1C955B-7B10-B54C-9FCE-F4EE01C7D6C7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5;p74">
              <a:extLst>
                <a:ext uri="{FF2B5EF4-FFF2-40B4-BE49-F238E27FC236}">
                  <a16:creationId xmlns:a16="http://schemas.microsoft.com/office/drawing/2014/main" id="{9D8F48BB-87BA-8372-2C9A-1459B32E70B5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6;p74">
              <a:extLst>
                <a:ext uri="{FF2B5EF4-FFF2-40B4-BE49-F238E27FC236}">
                  <a16:creationId xmlns:a16="http://schemas.microsoft.com/office/drawing/2014/main" id="{48860A2B-776E-6530-60ED-03EC93C22FD7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7;p74">
              <a:extLst>
                <a:ext uri="{FF2B5EF4-FFF2-40B4-BE49-F238E27FC236}">
                  <a16:creationId xmlns:a16="http://schemas.microsoft.com/office/drawing/2014/main" id="{19023008-8D78-5DEF-0238-ADF1808BEC73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8;p74">
              <a:extLst>
                <a:ext uri="{FF2B5EF4-FFF2-40B4-BE49-F238E27FC236}">
                  <a16:creationId xmlns:a16="http://schemas.microsoft.com/office/drawing/2014/main" id="{E4F1CBD3-A017-584A-1D89-C39C7361BD21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10297;p74">
            <a:extLst>
              <a:ext uri="{FF2B5EF4-FFF2-40B4-BE49-F238E27FC236}">
                <a16:creationId xmlns:a16="http://schemas.microsoft.com/office/drawing/2014/main" id="{4CA99D1B-D798-7BAF-2B68-9F3F49383E1D}"/>
              </a:ext>
            </a:extLst>
          </p:cNvPr>
          <p:cNvGrpSpPr/>
          <p:nvPr/>
        </p:nvGrpSpPr>
        <p:grpSpPr>
          <a:xfrm>
            <a:off x="3142053" y="2112198"/>
            <a:ext cx="470257" cy="499874"/>
            <a:chOff x="4513652" y="1981568"/>
            <a:chExt cx="470257" cy="499874"/>
          </a:xfrm>
          <a:solidFill>
            <a:schemeClr val="bg2"/>
          </a:solidFill>
        </p:grpSpPr>
        <p:sp>
          <p:nvSpPr>
            <p:cNvPr id="166" name="Google Shape;10298;p74">
              <a:extLst>
                <a:ext uri="{FF2B5EF4-FFF2-40B4-BE49-F238E27FC236}">
                  <a16:creationId xmlns:a16="http://schemas.microsoft.com/office/drawing/2014/main" id="{308EDE43-FF3D-02C7-C557-55A8961425AC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99;p74">
              <a:extLst>
                <a:ext uri="{FF2B5EF4-FFF2-40B4-BE49-F238E27FC236}">
                  <a16:creationId xmlns:a16="http://schemas.microsoft.com/office/drawing/2014/main" id="{FA3119DB-3454-A3AE-E6A4-94C193432EA3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300;p74">
              <a:extLst>
                <a:ext uri="{FF2B5EF4-FFF2-40B4-BE49-F238E27FC236}">
                  <a16:creationId xmlns:a16="http://schemas.microsoft.com/office/drawing/2014/main" id="{6F696C0B-CA0A-C92E-5C56-F0E5C73AC9E1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1;p74">
              <a:extLst>
                <a:ext uri="{FF2B5EF4-FFF2-40B4-BE49-F238E27FC236}">
                  <a16:creationId xmlns:a16="http://schemas.microsoft.com/office/drawing/2014/main" id="{7C2F22D6-356A-694D-E0E8-87E0B67B48E1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2;p74">
              <a:extLst>
                <a:ext uri="{FF2B5EF4-FFF2-40B4-BE49-F238E27FC236}">
                  <a16:creationId xmlns:a16="http://schemas.microsoft.com/office/drawing/2014/main" id="{8E64E2A3-3A2D-1CC5-F804-53E77A3F65B9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0352;p74">
            <a:extLst>
              <a:ext uri="{FF2B5EF4-FFF2-40B4-BE49-F238E27FC236}">
                <a16:creationId xmlns:a16="http://schemas.microsoft.com/office/drawing/2014/main" id="{549E87A0-E0EC-DC62-032F-769A0CC04316}"/>
              </a:ext>
            </a:extLst>
          </p:cNvPr>
          <p:cNvGrpSpPr/>
          <p:nvPr/>
        </p:nvGrpSpPr>
        <p:grpSpPr>
          <a:xfrm>
            <a:off x="3811694" y="2120684"/>
            <a:ext cx="471528" cy="504319"/>
            <a:chOff x="5183294" y="1990054"/>
            <a:chExt cx="471528" cy="504319"/>
          </a:xfrm>
          <a:solidFill>
            <a:schemeClr val="bg2"/>
          </a:solidFill>
        </p:grpSpPr>
        <p:sp>
          <p:nvSpPr>
            <p:cNvPr id="172" name="Google Shape;10353;p74">
              <a:extLst>
                <a:ext uri="{FF2B5EF4-FFF2-40B4-BE49-F238E27FC236}">
                  <a16:creationId xmlns:a16="http://schemas.microsoft.com/office/drawing/2014/main" id="{97598B3E-6DD7-9775-B71E-C067BB4787D7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54;p74">
              <a:extLst>
                <a:ext uri="{FF2B5EF4-FFF2-40B4-BE49-F238E27FC236}">
                  <a16:creationId xmlns:a16="http://schemas.microsoft.com/office/drawing/2014/main" id="{6824AC52-8A90-AC68-CEA9-EF67171BCE19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5;p74">
              <a:extLst>
                <a:ext uri="{FF2B5EF4-FFF2-40B4-BE49-F238E27FC236}">
                  <a16:creationId xmlns:a16="http://schemas.microsoft.com/office/drawing/2014/main" id="{4D1808C6-9E0A-DDE7-9BBF-99AAB01652D7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6;p74">
              <a:extLst>
                <a:ext uri="{FF2B5EF4-FFF2-40B4-BE49-F238E27FC236}">
                  <a16:creationId xmlns:a16="http://schemas.microsoft.com/office/drawing/2014/main" id="{4FCC2C55-F676-C30F-5813-89E0B713A93F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7;p74">
              <a:extLst>
                <a:ext uri="{FF2B5EF4-FFF2-40B4-BE49-F238E27FC236}">
                  <a16:creationId xmlns:a16="http://schemas.microsoft.com/office/drawing/2014/main" id="{DE44BDBF-6496-1541-1975-1FF689EA09B3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8;p74">
              <a:extLst>
                <a:ext uri="{FF2B5EF4-FFF2-40B4-BE49-F238E27FC236}">
                  <a16:creationId xmlns:a16="http://schemas.microsoft.com/office/drawing/2014/main" id="{2B7C10AB-2251-2333-2543-CE0B53CD4063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10390;p74">
            <a:extLst>
              <a:ext uri="{FF2B5EF4-FFF2-40B4-BE49-F238E27FC236}">
                <a16:creationId xmlns:a16="http://schemas.microsoft.com/office/drawing/2014/main" id="{E0BEF481-0BF2-6ED3-83AF-C8E22D3D7684}"/>
              </a:ext>
            </a:extLst>
          </p:cNvPr>
          <p:cNvGrpSpPr/>
          <p:nvPr/>
        </p:nvGrpSpPr>
        <p:grpSpPr>
          <a:xfrm>
            <a:off x="1757276" y="2132323"/>
            <a:ext cx="471529" cy="502554"/>
            <a:chOff x="3128875" y="2001694"/>
            <a:chExt cx="471529" cy="502554"/>
          </a:xfrm>
          <a:solidFill>
            <a:schemeClr val="bg2"/>
          </a:solidFill>
        </p:grpSpPr>
        <p:sp>
          <p:nvSpPr>
            <p:cNvPr id="179" name="Google Shape;10391;p74">
              <a:extLst>
                <a:ext uri="{FF2B5EF4-FFF2-40B4-BE49-F238E27FC236}">
                  <a16:creationId xmlns:a16="http://schemas.microsoft.com/office/drawing/2014/main" id="{0C8CB84B-800E-4E01-5FF4-5FB49A57C938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92;p74">
              <a:extLst>
                <a:ext uri="{FF2B5EF4-FFF2-40B4-BE49-F238E27FC236}">
                  <a16:creationId xmlns:a16="http://schemas.microsoft.com/office/drawing/2014/main" id="{B6638EE3-F7EC-1A73-4092-4417DB24462A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3;p74">
              <a:extLst>
                <a:ext uri="{FF2B5EF4-FFF2-40B4-BE49-F238E27FC236}">
                  <a16:creationId xmlns:a16="http://schemas.microsoft.com/office/drawing/2014/main" id="{3062EB7C-340A-ECFB-5061-B1FF8E0A3CCD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4;p74">
              <a:extLst>
                <a:ext uri="{FF2B5EF4-FFF2-40B4-BE49-F238E27FC236}">
                  <a16:creationId xmlns:a16="http://schemas.microsoft.com/office/drawing/2014/main" id="{122A78A3-C2CC-5BD0-7291-FFA346F77528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5;p74">
              <a:extLst>
                <a:ext uri="{FF2B5EF4-FFF2-40B4-BE49-F238E27FC236}">
                  <a16:creationId xmlns:a16="http://schemas.microsoft.com/office/drawing/2014/main" id="{1C85C88F-68D8-A679-8D64-466D6484960D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6;p74">
              <a:extLst>
                <a:ext uri="{FF2B5EF4-FFF2-40B4-BE49-F238E27FC236}">
                  <a16:creationId xmlns:a16="http://schemas.microsoft.com/office/drawing/2014/main" id="{5E6C24D4-2CD5-F59D-B1A6-773553FFF79A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7;p74">
              <a:extLst>
                <a:ext uri="{FF2B5EF4-FFF2-40B4-BE49-F238E27FC236}">
                  <a16:creationId xmlns:a16="http://schemas.microsoft.com/office/drawing/2014/main" id="{EC8174E3-E575-8E54-A7AF-693F9CEF6D8D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8;p74">
              <a:extLst>
                <a:ext uri="{FF2B5EF4-FFF2-40B4-BE49-F238E27FC236}">
                  <a16:creationId xmlns:a16="http://schemas.microsoft.com/office/drawing/2014/main" id="{A15BBB54-8E0C-E208-87BE-4C32EE127434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10412;p74">
            <a:extLst>
              <a:ext uri="{FF2B5EF4-FFF2-40B4-BE49-F238E27FC236}">
                <a16:creationId xmlns:a16="http://schemas.microsoft.com/office/drawing/2014/main" id="{207C943F-D9BB-97BE-3886-89D7ABAD6E5B}"/>
              </a:ext>
            </a:extLst>
          </p:cNvPr>
          <p:cNvGrpSpPr/>
          <p:nvPr/>
        </p:nvGrpSpPr>
        <p:grpSpPr>
          <a:xfrm>
            <a:off x="4523198" y="2121040"/>
            <a:ext cx="441444" cy="500460"/>
            <a:chOff x="5894798" y="1990411"/>
            <a:chExt cx="441444" cy="500460"/>
          </a:xfrm>
          <a:solidFill>
            <a:schemeClr val="bg2"/>
          </a:solidFill>
        </p:grpSpPr>
        <p:sp>
          <p:nvSpPr>
            <p:cNvPr id="188" name="Google Shape;10413;p74">
              <a:extLst>
                <a:ext uri="{FF2B5EF4-FFF2-40B4-BE49-F238E27FC236}">
                  <a16:creationId xmlns:a16="http://schemas.microsoft.com/office/drawing/2014/main" id="{9DC986DA-10F9-6AA8-EC02-A1FF987FFC4F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414;p74">
              <a:extLst>
                <a:ext uri="{FF2B5EF4-FFF2-40B4-BE49-F238E27FC236}">
                  <a16:creationId xmlns:a16="http://schemas.microsoft.com/office/drawing/2014/main" id="{8060AFDD-57F7-FD2E-92E1-307E9BE871EF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5;p74">
              <a:extLst>
                <a:ext uri="{FF2B5EF4-FFF2-40B4-BE49-F238E27FC236}">
                  <a16:creationId xmlns:a16="http://schemas.microsoft.com/office/drawing/2014/main" id="{A3CD5DC7-B9CA-FA67-6308-EA7C229E1A6E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6;p74">
              <a:extLst>
                <a:ext uri="{FF2B5EF4-FFF2-40B4-BE49-F238E27FC236}">
                  <a16:creationId xmlns:a16="http://schemas.microsoft.com/office/drawing/2014/main" id="{959FB98B-4142-C1CA-4B07-3CF0B78F85A6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7;p74">
              <a:extLst>
                <a:ext uri="{FF2B5EF4-FFF2-40B4-BE49-F238E27FC236}">
                  <a16:creationId xmlns:a16="http://schemas.microsoft.com/office/drawing/2014/main" id="{8785E938-9AA3-6F94-F95B-A1D37D2A0BD0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8;p74">
              <a:extLst>
                <a:ext uri="{FF2B5EF4-FFF2-40B4-BE49-F238E27FC236}">
                  <a16:creationId xmlns:a16="http://schemas.microsoft.com/office/drawing/2014/main" id="{3FD84E38-EAAF-ECE4-9B4B-88FDF05ABF6D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9;p74">
              <a:extLst>
                <a:ext uri="{FF2B5EF4-FFF2-40B4-BE49-F238E27FC236}">
                  <a16:creationId xmlns:a16="http://schemas.microsoft.com/office/drawing/2014/main" id="{E58CCBF2-BBBE-94C7-4398-5E21209EBAA7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20;p74">
              <a:extLst>
                <a:ext uri="{FF2B5EF4-FFF2-40B4-BE49-F238E27FC236}">
                  <a16:creationId xmlns:a16="http://schemas.microsoft.com/office/drawing/2014/main" id="{A28E320A-4712-1B60-697E-B124B070A8B3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6" name="Google Shape;10478;p74">
            <a:extLst>
              <a:ext uri="{FF2B5EF4-FFF2-40B4-BE49-F238E27FC236}">
                <a16:creationId xmlns:a16="http://schemas.microsoft.com/office/drawing/2014/main" id="{09F2D4EE-F98A-A0F4-7C60-0A3C2EBAF0DA}"/>
              </a:ext>
            </a:extLst>
          </p:cNvPr>
          <p:cNvGrpSpPr/>
          <p:nvPr/>
        </p:nvGrpSpPr>
        <p:grpSpPr>
          <a:xfrm>
            <a:off x="5080251" y="2120875"/>
            <a:ext cx="479054" cy="501182"/>
            <a:chOff x="6451850" y="1990246"/>
            <a:chExt cx="479054" cy="501182"/>
          </a:xfrm>
          <a:solidFill>
            <a:schemeClr val="bg2"/>
          </a:solidFill>
        </p:grpSpPr>
        <p:sp>
          <p:nvSpPr>
            <p:cNvPr id="197" name="Google Shape;10479;p74">
              <a:extLst>
                <a:ext uri="{FF2B5EF4-FFF2-40B4-BE49-F238E27FC236}">
                  <a16:creationId xmlns:a16="http://schemas.microsoft.com/office/drawing/2014/main" id="{7E3A64E1-13D9-BDA1-FA52-FEE440608B86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80;p74">
              <a:extLst>
                <a:ext uri="{FF2B5EF4-FFF2-40B4-BE49-F238E27FC236}">
                  <a16:creationId xmlns:a16="http://schemas.microsoft.com/office/drawing/2014/main" id="{97889578-B73D-BA95-D24F-1255724C28EB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1;p74">
              <a:extLst>
                <a:ext uri="{FF2B5EF4-FFF2-40B4-BE49-F238E27FC236}">
                  <a16:creationId xmlns:a16="http://schemas.microsoft.com/office/drawing/2014/main" id="{2D6D075D-271F-F463-848D-D979EEE1D4E1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2;p74">
              <a:extLst>
                <a:ext uri="{FF2B5EF4-FFF2-40B4-BE49-F238E27FC236}">
                  <a16:creationId xmlns:a16="http://schemas.microsoft.com/office/drawing/2014/main" id="{6995B55E-F091-1DC2-CBE3-4DC11A270827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1" name="Google Shape;10101;p74">
            <a:extLst>
              <a:ext uri="{FF2B5EF4-FFF2-40B4-BE49-F238E27FC236}">
                <a16:creationId xmlns:a16="http://schemas.microsoft.com/office/drawing/2014/main" id="{627F389E-0E42-E782-EF16-4E18CBB8B07E}"/>
              </a:ext>
            </a:extLst>
          </p:cNvPr>
          <p:cNvGrpSpPr/>
          <p:nvPr/>
        </p:nvGrpSpPr>
        <p:grpSpPr>
          <a:xfrm>
            <a:off x="7166847" y="4297139"/>
            <a:ext cx="327922" cy="324154"/>
            <a:chOff x="8538447" y="4166509"/>
            <a:chExt cx="327922" cy="32415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02" name="Google Shape;10102;p74">
              <a:extLst>
                <a:ext uri="{FF2B5EF4-FFF2-40B4-BE49-F238E27FC236}">
                  <a16:creationId xmlns:a16="http://schemas.microsoft.com/office/drawing/2014/main" id="{BE0DA942-5DB3-65B3-5E4F-EAE14DF934D0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103;p74">
              <a:extLst>
                <a:ext uri="{FF2B5EF4-FFF2-40B4-BE49-F238E27FC236}">
                  <a16:creationId xmlns:a16="http://schemas.microsoft.com/office/drawing/2014/main" id="{B202A950-1B61-3665-C645-CEA68582E425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4;p74">
              <a:extLst>
                <a:ext uri="{FF2B5EF4-FFF2-40B4-BE49-F238E27FC236}">
                  <a16:creationId xmlns:a16="http://schemas.microsoft.com/office/drawing/2014/main" id="{7CD6E7EA-9238-CD4D-652E-F4064AF670A8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5;p74">
              <a:extLst>
                <a:ext uri="{FF2B5EF4-FFF2-40B4-BE49-F238E27FC236}">
                  <a16:creationId xmlns:a16="http://schemas.microsoft.com/office/drawing/2014/main" id="{23F00AA8-DFA7-2668-1254-F967C2E32EFC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6;p74">
              <a:extLst>
                <a:ext uri="{FF2B5EF4-FFF2-40B4-BE49-F238E27FC236}">
                  <a16:creationId xmlns:a16="http://schemas.microsoft.com/office/drawing/2014/main" id="{48F9F7A2-58F3-7F5E-40BC-6B4ACD20A442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7" name="Google Shape;10125;p74">
            <a:extLst>
              <a:ext uri="{FF2B5EF4-FFF2-40B4-BE49-F238E27FC236}">
                <a16:creationId xmlns:a16="http://schemas.microsoft.com/office/drawing/2014/main" id="{D0F51A8F-92A6-5496-FD99-604737840213}"/>
              </a:ext>
            </a:extLst>
          </p:cNvPr>
          <p:cNvGrpSpPr/>
          <p:nvPr/>
        </p:nvGrpSpPr>
        <p:grpSpPr>
          <a:xfrm>
            <a:off x="6438437" y="1444769"/>
            <a:ext cx="445504" cy="476017"/>
            <a:chOff x="7810036" y="1314139"/>
            <a:chExt cx="445504" cy="476017"/>
          </a:xfrm>
          <a:solidFill>
            <a:schemeClr val="bg2"/>
          </a:solidFill>
        </p:grpSpPr>
        <p:sp>
          <p:nvSpPr>
            <p:cNvPr id="208" name="Google Shape;10126;p74">
              <a:extLst>
                <a:ext uri="{FF2B5EF4-FFF2-40B4-BE49-F238E27FC236}">
                  <a16:creationId xmlns:a16="http://schemas.microsoft.com/office/drawing/2014/main" id="{F8AD469E-C683-D0A1-15D7-6DE82FA35E7A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27;p74">
              <a:extLst>
                <a:ext uri="{FF2B5EF4-FFF2-40B4-BE49-F238E27FC236}">
                  <a16:creationId xmlns:a16="http://schemas.microsoft.com/office/drawing/2014/main" id="{288A8D2E-B6F1-87B8-7CEF-F77B1419779C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8;p74">
              <a:extLst>
                <a:ext uri="{FF2B5EF4-FFF2-40B4-BE49-F238E27FC236}">
                  <a16:creationId xmlns:a16="http://schemas.microsoft.com/office/drawing/2014/main" id="{FFAE6176-975C-7420-B495-FFF7C974496A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53C31407-9C9A-A937-4454-E493557AFA32}"/>
              </a:ext>
            </a:extLst>
          </p:cNvPr>
          <p:cNvSpPr txBox="1">
            <a:spLocks/>
          </p:cNvSpPr>
          <p:nvPr/>
        </p:nvSpPr>
        <p:spPr>
          <a:xfrm>
            <a:off x="1156795" y="528287"/>
            <a:ext cx="6916200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517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0AD77B0B-062D-EE53-1F0D-2D38E485C490}"/>
              </a:ext>
            </a:extLst>
          </p:cNvPr>
          <p:cNvSpPr/>
          <p:nvPr/>
        </p:nvSpPr>
        <p:spPr>
          <a:xfrm rot="10799991">
            <a:off x="4978343" y="3369520"/>
            <a:ext cx="187278" cy="583231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A44671E-3D4B-38A8-0907-C5E94A773301}"/>
              </a:ext>
            </a:extLst>
          </p:cNvPr>
          <p:cNvSpPr/>
          <p:nvPr/>
        </p:nvSpPr>
        <p:spPr>
          <a:xfrm>
            <a:off x="5456594" y="3436855"/>
            <a:ext cx="449290" cy="448558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DC1AB82-AAF1-3A42-9CB0-C7208CE664D0}"/>
              </a:ext>
            </a:extLst>
          </p:cNvPr>
          <p:cNvSpPr/>
          <p:nvPr/>
        </p:nvSpPr>
        <p:spPr>
          <a:xfrm>
            <a:off x="6873201" y="3486050"/>
            <a:ext cx="433891" cy="350187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BAF86FA7-2CBD-3228-582D-32AEE7BE2607}"/>
              </a:ext>
            </a:extLst>
          </p:cNvPr>
          <p:cNvSpPr/>
          <p:nvPr/>
        </p:nvSpPr>
        <p:spPr>
          <a:xfrm>
            <a:off x="6917119" y="4387109"/>
            <a:ext cx="498091" cy="365028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A094268B-5281-9380-38FE-483B81BA1F94}"/>
              </a:ext>
            </a:extLst>
          </p:cNvPr>
          <p:cNvSpPr/>
          <p:nvPr/>
        </p:nvSpPr>
        <p:spPr>
          <a:xfrm>
            <a:off x="1821808" y="3416950"/>
            <a:ext cx="488381" cy="48838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Chord 38">
            <a:extLst>
              <a:ext uri="{FF2B5EF4-FFF2-40B4-BE49-F238E27FC236}">
                <a16:creationId xmlns:a16="http://schemas.microsoft.com/office/drawing/2014/main" id="{0B3B3668-A732-4EB2-03A8-01FA3E1E385E}"/>
              </a:ext>
            </a:extLst>
          </p:cNvPr>
          <p:cNvSpPr/>
          <p:nvPr/>
        </p:nvSpPr>
        <p:spPr>
          <a:xfrm>
            <a:off x="3686232" y="4227355"/>
            <a:ext cx="411498" cy="529154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AFDE13BE-937F-8BFC-5937-C8EA92365383}"/>
              </a:ext>
            </a:extLst>
          </p:cNvPr>
          <p:cNvSpPr/>
          <p:nvPr/>
        </p:nvSpPr>
        <p:spPr>
          <a:xfrm>
            <a:off x="4314316" y="4355133"/>
            <a:ext cx="431039" cy="426521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Block Arc 25">
            <a:extLst>
              <a:ext uri="{FF2B5EF4-FFF2-40B4-BE49-F238E27FC236}">
                <a16:creationId xmlns:a16="http://schemas.microsoft.com/office/drawing/2014/main" id="{B7C705E0-412F-7C31-9A9F-C071842850AB}"/>
              </a:ext>
            </a:extLst>
          </p:cNvPr>
          <p:cNvSpPr/>
          <p:nvPr/>
        </p:nvSpPr>
        <p:spPr>
          <a:xfrm>
            <a:off x="2530487" y="4275689"/>
            <a:ext cx="296549" cy="428432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31">
            <a:extLst>
              <a:ext uri="{FF2B5EF4-FFF2-40B4-BE49-F238E27FC236}">
                <a16:creationId xmlns:a16="http://schemas.microsoft.com/office/drawing/2014/main" id="{B8BC1E63-DD69-D5D5-9185-3570F2DCCD31}"/>
              </a:ext>
            </a:extLst>
          </p:cNvPr>
          <p:cNvSpPr/>
          <p:nvPr/>
        </p:nvSpPr>
        <p:spPr>
          <a:xfrm>
            <a:off x="4948827" y="4307392"/>
            <a:ext cx="386910" cy="428432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ED1E09E2-1F0D-C200-61A9-BDF76C899444}"/>
              </a:ext>
            </a:extLst>
          </p:cNvPr>
          <p:cNvSpPr/>
          <p:nvPr/>
        </p:nvSpPr>
        <p:spPr>
          <a:xfrm>
            <a:off x="6243975" y="4333718"/>
            <a:ext cx="423998" cy="43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0">
            <a:extLst>
              <a:ext uri="{FF2B5EF4-FFF2-40B4-BE49-F238E27FC236}">
                <a16:creationId xmlns:a16="http://schemas.microsoft.com/office/drawing/2014/main" id="{310A98C3-4B5A-3891-4819-D51E0A9F84B6}"/>
              </a:ext>
            </a:extLst>
          </p:cNvPr>
          <p:cNvSpPr/>
          <p:nvPr/>
        </p:nvSpPr>
        <p:spPr>
          <a:xfrm>
            <a:off x="2429509" y="3514835"/>
            <a:ext cx="521464" cy="35321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4437A8AC-5761-38E3-47F0-91B85EA6CA0C}"/>
              </a:ext>
            </a:extLst>
          </p:cNvPr>
          <p:cNvSpPr/>
          <p:nvPr/>
        </p:nvSpPr>
        <p:spPr>
          <a:xfrm>
            <a:off x="1971705" y="4161207"/>
            <a:ext cx="268284" cy="657389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 Same Side Corner Rectangle 36">
            <a:extLst>
              <a:ext uri="{FF2B5EF4-FFF2-40B4-BE49-F238E27FC236}">
                <a16:creationId xmlns:a16="http://schemas.microsoft.com/office/drawing/2014/main" id="{18A72741-EF0E-0215-991A-F31891842AC9}"/>
              </a:ext>
            </a:extLst>
          </p:cNvPr>
          <p:cNvSpPr/>
          <p:nvPr/>
        </p:nvSpPr>
        <p:spPr>
          <a:xfrm>
            <a:off x="5503257" y="4333709"/>
            <a:ext cx="491581" cy="388647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044E040A-F6E1-3026-ECDE-4203274DFC50}"/>
              </a:ext>
            </a:extLst>
          </p:cNvPr>
          <p:cNvSpPr/>
          <p:nvPr/>
        </p:nvSpPr>
        <p:spPr>
          <a:xfrm>
            <a:off x="3107162" y="4314278"/>
            <a:ext cx="404704" cy="408087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E12D0035-1C6A-DEE8-8798-ED02EA63D697}"/>
              </a:ext>
            </a:extLst>
          </p:cNvPr>
          <p:cNvSpPr/>
          <p:nvPr/>
        </p:nvSpPr>
        <p:spPr>
          <a:xfrm>
            <a:off x="6196865" y="3429340"/>
            <a:ext cx="385355" cy="463591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7" name="Google Shape;6783;p88">
            <a:extLst>
              <a:ext uri="{FF2B5EF4-FFF2-40B4-BE49-F238E27FC236}">
                <a16:creationId xmlns:a16="http://schemas.microsoft.com/office/drawing/2014/main" id="{36C240F8-B88F-B148-07B9-FFA8AC9562A7}"/>
              </a:ext>
            </a:extLst>
          </p:cNvPr>
          <p:cNvGrpSpPr/>
          <p:nvPr/>
        </p:nvGrpSpPr>
        <p:grpSpPr>
          <a:xfrm>
            <a:off x="6893884" y="926489"/>
            <a:ext cx="425141" cy="424848"/>
            <a:chOff x="8211055" y="926488"/>
            <a:chExt cx="425141" cy="424848"/>
          </a:xfrm>
          <a:solidFill>
            <a:schemeClr val="bg2"/>
          </a:solidFill>
        </p:grpSpPr>
        <p:sp>
          <p:nvSpPr>
            <p:cNvPr id="18" name="Google Shape;6784;p88">
              <a:extLst>
                <a:ext uri="{FF2B5EF4-FFF2-40B4-BE49-F238E27FC236}">
                  <a16:creationId xmlns:a16="http://schemas.microsoft.com/office/drawing/2014/main" id="{0D97596B-1A23-8DC5-D19F-7891541C9289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" name="Google Shape;6785;p88">
              <a:extLst>
                <a:ext uri="{FF2B5EF4-FFF2-40B4-BE49-F238E27FC236}">
                  <a16:creationId xmlns:a16="http://schemas.microsoft.com/office/drawing/2014/main" id="{43489967-C920-864B-4E1F-37B1A33CCEB9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6;p88">
              <a:extLst>
                <a:ext uri="{FF2B5EF4-FFF2-40B4-BE49-F238E27FC236}">
                  <a16:creationId xmlns:a16="http://schemas.microsoft.com/office/drawing/2014/main" id="{56B0345B-85C3-566D-7A3E-464B71A8EE46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7;p88">
              <a:extLst>
                <a:ext uri="{FF2B5EF4-FFF2-40B4-BE49-F238E27FC236}">
                  <a16:creationId xmlns:a16="http://schemas.microsoft.com/office/drawing/2014/main" id="{775F1AF6-BB8A-F93C-81CB-8233D0C2FD6F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8;p88">
              <a:extLst>
                <a:ext uri="{FF2B5EF4-FFF2-40B4-BE49-F238E27FC236}">
                  <a16:creationId xmlns:a16="http://schemas.microsoft.com/office/drawing/2014/main" id="{13D0E431-D3DC-A3F4-B340-B5B579FD146D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6800;p88">
            <a:extLst>
              <a:ext uri="{FF2B5EF4-FFF2-40B4-BE49-F238E27FC236}">
                <a16:creationId xmlns:a16="http://schemas.microsoft.com/office/drawing/2014/main" id="{EC805267-ED73-1C95-F4C9-2921232BEF52}"/>
              </a:ext>
            </a:extLst>
          </p:cNvPr>
          <p:cNvGrpSpPr/>
          <p:nvPr/>
        </p:nvGrpSpPr>
        <p:grpSpPr>
          <a:xfrm>
            <a:off x="6178001" y="1728547"/>
            <a:ext cx="414057" cy="412961"/>
            <a:chOff x="7495172" y="1728545"/>
            <a:chExt cx="414057" cy="412961"/>
          </a:xfrm>
          <a:solidFill>
            <a:schemeClr val="bg2"/>
          </a:solidFill>
        </p:grpSpPr>
        <p:sp>
          <p:nvSpPr>
            <p:cNvPr id="24" name="Google Shape;6801;p88">
              <a:extLst>
                <a:ext uri="{FF2B5EF4-FFF2-40B4-BE49-F238E27FC236}">
                  <a16:creationId xmlns:a16="http://schemas.microsoft.com/office/drawing/2014/main" id="{0D27348E-62C0-757A-D713-E80D2D0E2863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6802;p88">
              <a:extLst>
                <a:ext uri="{FF2B5EF4-FFF2-40B4-BE49-F238E27FC236}">
                  <a16:creationId xmlns:a16="http://schemas.microsoft.com/office/drawing/2014/main" id="{362B4927-0E8F-6450-5CE8-7FF62D0008D1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3;p88">
              <a:extLst>
                <a:ext uri="{FF2B5EF4-FFF2-40B4-BE49-F238E27FC236}">
                  <a16:creationId xmlns:a16="http://schemas.microsoft.com/office/drawing/2014/main" id="{16BE89E1-55D6-BA05-9AC0-2F4080052F9A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4;p88">
              <a:extLst>
                <a:ext uri="{FF2B5EF4-FFF2-40B4-BE49-F238E27FC236}">
                  <a16:creationId xmlns:a16="http://schemas.microsoft.com/office/drawing/2014/main" id="{89FDEB93-3DE4-F106-0092-0579B9E0F32A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5;p88">
              <a:extLst>
                <a:ext uri="{FF2B5EF4-FFF2-40B4-BE49-F238E27FC236}">
                  <a16:creationId xmlns:a16="http://schemas.microsoft.com/office/drawing/2014/main" id="{5B6ED26A-474B-1E9C-BAFE-112BBE7E89F1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6866;p88">
            <a:extLst>
              <a:ext uri="{FF2B5EF4-FFF2-40B4-BE49-F238E27FC236}">
                <a16:creationId xmlns:a16="http://schemas.microsoft.com/office/drawing/2014/main" id="{36900384-EB15-106A-1E25-3F34212B8B7A}"/>
              </a:ext>
            </a:extLst>
          </p:cNvPr>
          <p:cNvGrpSpPr/>
          <p:nvPr/>
        </p:nvGrpSpPr>
        <p:grpSpPr>
          <a:xfrm>
            <a:off x="3118016" y="3483023"/>
            <a:ext cx="381642" cy="422306"/>
            <a:chOff x="4435187" y="3483022"/>
            <a:chExt cx="381642" cy="422306"/>
          </a:xfrm>
          <a:solidFill>
            <a:schemeClr val="bg2"/>
          </a:solidFill>
        </p:grpSpPr>
        <p:sp>
          <p:nvSpPr>
            <p:cNvPr id="30" name="Google Shape;6867;p88">
              <a:extLst>
                <a:ext uri="{FF2B5EF4-FFF2-40B4-BE49-F238E27FC236}">
                  <a16:creationId xmlns:a16="http://schemas.microsoft.com/office/drawing/2014/main" id="{34C0FACF-4FFE-C1A4-C5F0-47C4E6364562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68;p88">
              <a:extLst>
                <a:ext uri="{FF2B5EF4-FFF2-40B4-BE49-F238E27FC236}">
                  <a16:creationId xmlns:a16="http://schemas.microsoft.com/office/drawing/2014/main" id="{256D0DFA-9B4E-74A0-7F99-E195ED956B55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9;p88">
              <a:extLst>
                <a:ext uri="{FF2B5EF4-FFF2-40B4-BE49-F238E27FC236}">
                  <a16:creationId xmlns:a16="http://schemas.microsoft.com/office/drawing/2014/main" id="{DD0F546F-F334-0434-EF81-68EB9111D954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70;p88">
              <a:extLst>
                <a:ext uri="{FF2B5EF4-FFF2-40B4-BE49-F238E27FC236}">
                  <a16:creationId xmlns:a16="http://schemas.microsoft.com/office/drawing/2014/main" id="{2DD7738D-FDA3-0D64-CF41-0D98CDEA52A3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1;p88">
              <a:extLst>
                <a:ext uri="{FF2B5EF4-FFF2-40B4-BE49-F238E27FC236}">
                  <a16:creationId xmlns:a16="http://schemas.microsoft.com/office/drawing/2014/main" id="{257D7E9E-DDAC-57FE-D1F8-7A79B2074609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2;p88">
              <a:extLst>
                <a:ext uri="{FF2B5EF4-FFF2-40B4-BE49-F238E27FC236}">
                  <a16:creationId xmlns:a16="http://schemas.microsoft.com/office/drawing/2014/main" id="{97520D90-66C7-EF08-7C77-67E71FECB529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6957;p88">
            <a:extLst>
              <a:ext uri="{FF2B5EF4-FFF2-40B4-BE49-F238E27FC236}">
                <a16:creationId xmlns:a16="http://schemas.microsoft.com/office/drawing/2014/main" id="{C5DF5525-89F5-78B4-4838-5C2ACCF9A71F}"/>
              </a:ext>
            </a:extLst>
          </p:cNvPr>
          <p:cNvGrpSpPr/>
          <p:nvPr/>
        </p:nvGrpSpPr>
        <p:grpSpPr>
          <a:xfrm>
            <a:off x="2413774" y="986054"/>
            <a:ext cx="373559" cy="372837"/>
            <a:chOff x="3730944" y="986052"/>
            <a:chExt cx="373559" cy="372837"/>
          </a:xfrm>
          <a:solidFill>
            <a:schemeClr val="bg2"/>
          </a:solidFill>
        </p:grpSpPr>
        <p:sp>
          <p:nvSpPr>
            <p:cNvPr id="37" name="Google Shape;6958;p88">
              <a:extLst>
                <a:ext uri="{FF2B5EF4-FFF2-40B4-BE49-F238E27FC236}">
                  <a16:creationId xmlns:a16="http://schemas.microsoft.com/office/drawing/2014/main" id="{20FC4DC3-F22F-3D64-6F48-A4D921A86F98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6959;p88">
              <a:extLst>
                <a:ext uri="{FF2B5EF4-FFF2-40B4-BE49-F238E27FC236}">
                  <a16:creationId xmlns:a16="http://schemas.microsoft.com/office/drawing/2014/main" id="{BB6ECC99-5320-6477-EBCE-7929ECCEA119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60;p88">
              <a:extLst>
                <a:ext uri="{FF2B5EF4-FFF2-40B4-BE49-F238E27FC236}">
                  <a16:creationId xmlns:a16="http://schemas.microsoft.com/office/drawing/2014/main" id="{CBC5393C-7C83-3062-F09B-A8236CE7547A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1;p88">
              <a:extLst>
                <a:ext uri="{FF2B5EF4-FFF2-40B4-BE49-F238E27FC236}">
                  <a16:creationId xmlns:a16="http://schemas.microsoft.com/office/drawing/2014/main" id="{530E1F0C-B090-C2DE-6010-66E9ABE95F25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2;p88">
              <a:extLst>
                <a:ext uri="{FF2B5EF4-FFF2-40B4-BE49-F238E27FC236}">
                  <a16:creationId xmlns:a16="http://schemas.microsoft.com/office/drawing/2014/main" id="{379E4D91-4F68-728C-56BB-3EB132E3F771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3;p88">
              <a:extLst>
                <a:ext uri="{FF2B5EF4-FFF2-40B4-BE49-F238E27FC236}">
                  <a16:creationId xmlns:a16="http://schemas.microsoft.com/office/drawing/2014/main" id="{5A6D0B79-6D7E-A7CB-D5E5-C0E5AD0618E6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4;p88">
              <a:extLst>
                <a:ext uri="{FF2B5EF4-FFF2-40B4-BE49-F238E27FC236}">
                  <a16:creationId xmlns:a16="http://schemas.microsoft.com/office/drawing/2014/main" id="{90A0A656-8E43-F6A5-1275-52579011D307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5;p88">
              <a:extLst>
                <a:ext uri="{FF2B5EF4-FFF2-40B4-BE49-F238E27FC236}">
                  <a16:creationId xmlns:a16="http://schemas.microsoft.com/office/drawing/2014/main" id="{B0297F3E-0355-D92C-EF2E-07330E5C83FA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6966;p88">
            <a:extLst>
              <a:ext uri="{FF2B5EF4-FFF2-40B4-BE49-F238E27FC236}">
                <a16:creationId xmlns:a16="http://schemas.microsoft.com/office/drawing/2014/main" id="{912E0CDD-1515-D6AC-E2A2-E2A8982B31DF}"/>
              </a:ext>
            </a:extLst>
          </p:cNvPr>
          <p:cNvGrpSpPr/>
          <p:nvPr/>
        </p:nvGrpSpPr>
        <p:grpSpPr>
          <a:xfrm>
            <a:off x="6872469" y="2558382"/>
            <a:ext cx="453661" cy="454365"/>
            <a:chOff x="8189640" y="2558381"/>
            <a:chExt cx="453661" cy="454365"/>
          </a:xfrm>
          <a:solidFill>
            <a:schemeClr val="bg2"/>
          </a:solidFill>
        </p:grpSpPr>
        <p:sp>
          <p:nvSpPr>
            <p:cNvPr id="46" name="Google Shape;6967;p88">
              <a:extLst>
                <a:ext uri="{FF2B5EF4-FFF2-40B4-BE49-F238E27FC236}">
                  <a16:creationId xmlns:a16="http://schemas.microsoft.com/office/drawing/2014/main" id="{4D4BC596-ACBF-B6EF-27FB-D006BFDBEA96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8;p88">
              <a:extLst>
                <a:ext uri="{FF2B5EF4-FFF2-40B4-BE49-F238E27FC236}">
                  <a16:creationId xmlns:a16="http://schemas.microsoft.com/office/drawing/2014/main" id="{00BB422D-F3F7-C175-7F90-26DE8576605D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9;p88">
              <a:extLst>
                <a:ext uri="{FF2B5EF4-FFF2-40B4-BE49-F238E27FC236}">
                  <a16:creationId xmlns:a16="http://schemas.microsoft.com/office/drawing/2014/main" id="{A4E2CE31-25CB-3B1D-B61E-7705CA4415FB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70;p88">
              <a:extLst>
                <a:ext uri="{FF2B5EF4-FFF2-40B4-BE49-F238E27FC236}">
                  <a16:creationId xmlns:a16="http://schemas.microsoft.com/office/drawing/2014/main" id="{844A63FA-585F-62CB-F156-5F00258EE3BD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6760;p88">
            <a:extLst>
              <a:ext uri="{FF2B5EF4-FFF2-40B4-BE49-F238E27FC236}">
                <a16:creationId xmlns:a16="http://schemas.microsoft.com/office/drawing/2014/main" id="{A36DC3E2-4520-BEA1-2642-EDAB6C101EC3}"/>
              </a:ext>
            </a:extLst>
          </p:cNvPr>
          <p:cNvGrpSpPr/>
          <p:nvPr/>
        </p:nvGrpSpPr>
        <p:grpSpPr>
          <a:xfrm>
            <a:off x="1834994" y="935259"/>
            <a:ext cx="374968" cy="450424"/>
            <a:chOff x="3152165" y="935257"/>
            <a:chExt cx="374968" cy="450424"/>
          </a:xfrm>
          <a:solidFill>
            <a:schemeClr val="bg2"/>
          </a:solidFill>
        </p:grpSpPr>
        <p:sp>
          <p:nvSpPr>
            <p:cNvPr id="51" name="Google Shape;6761;p88">
              <a:extLst>
                <a:ext uri="{FF2B5EF4-FFF2-40B4-BE49-F238E27FC236}">
                  <a16:creationId xmlns:a16="http://schemas.microsoft.com/office/drawing/2014/main" id="{1DF52CC3-B2D9-FD83-72C7-EC1D0CFD2BB9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762;p88">
              <a:extLst>
                <a:ext uri="{FF2B5EF4-FFF2-40B4-BE49-F238E27FC236}">
                  <a16:creationId xmlns:a16="http://schemas.microsoft.com/office/drawing/2014/main" id="{3FA453F4-B2E6-EE04-07C0-BA91187CBE5E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3;p88">
              <a:extLst>
                <a:ext uri="{FF2B5EF4-FFF2-40B4-BE49-F238E27FC236}">
                  <a16:creationId xmlns:a16="http://schemas.microsoft.com/office/drawing/2014/main" id="{D9C0BF82-F28C-2537-15BB-EB7A174FDFA8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4;p88">
              <a:extLst>
                <a:ext uri="{FF2B5EF4-FFF2-40B4-BE49-F238E27FC236}">
                  <a16:creationId xmlns:a16="http://schemas.microsoft.com/office/drawing/2014/main" id="{540908FF-401D-296C-228B-89D85BA6263F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5;p88">
              <a:extLst>
                <a:ext uri="{FF2B5EF4-FFF2-40B4-BE49-F238E27FC236}">
                  <a16:creationId xmlns:a16="http://schemas.microsoft.com/office/drawing/2014/main" id="{2B5BB670-7352-640B-231E-AC08B10EB453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6;p88">
              <a:extLst>
                <a:ext uri="{FF2B5EF4-FFF2-40B4-BE49-F238E27FC236}">
                  <a16:creationId xmlns:a16="http://schemas.microsoft.com/office/drawing/2014/main" id="{95BADB65-9E00-7E68-F79E-9CC105907CD2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7;p88">
              <a:extLst>
                <a:ext uri="{FF2B5EF4-FFF2-40B4-BE49-F238E27FC236}">
                  <a16:creationId xmlns:a16="http://schemas.microsoft.com/office/drawing/2014/main" id="{484098D1-CF19-874A-4577-E999309BC31E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6777;p88">
            <a:extLst>
              <a:ext uri="{FF2B5EF4-FFF2-40B4-BE49-F238E27FC236}">
                <a16:creationId xmlns:a16="http://schemas.microsoft.com/office/drawing/2014/main" id="{2FE61DFB-462B-C3A2-A95D-498849B8362B}"/>
              </a:ext>
            </a:extLst>
          </p:cNvPr>
          <p:cNvGrpSpPr/>
          <p:nvPr/>
        </p:nvGrpSpPr>
        <p:grpSpPr>
          <a:xfrm>
            <a:off x="4810552" y="908466"/>
            <a:ext cx="450424" cy="450423"/>
            <a:chOff x="6127723" y="908465"/>
            <a:chExt cx="450424" cy="450423"/>
          </a:xfrm>
          <a:solidFill>
            <a:schemeClr val="bg2"/>
          </a:solidFill>
        </p:grpSpPr>
        <p:sp>
          <p:nvSpPr>
            <p:cNvPr id="59" name="Google Shape;6778;p88">
              <a:extLst>
                <a:ext uri="{FF2B5EF4-FFF2-40B4-BE49-F238E27FC236}">
                  <a16:creationId xmlns:a16="http://schemas.microsoft.com/office/drawing/2014/main" id="{FBD216FE-5664-BD78-B1BD-8D89D9F91273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79;p88">
              <a:extLst>
                <a:ext uri="{FF2B5EF4-FFF2-40B4-BE49-F238E27FC236}">
                  <a16:creationId xmlns:a16="http://schemas.microsoft.com/office/drawing/2014/main" id="{5532E547-8DFD-A99D-DE0C-B08C854338BB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0;p88">
              <a:extLst>
                <a:ext uri="{FF2B5EF4-FFF2-40B4-BE49-F238E27FC236}">
                  <a16:creationId xmlns:a16="http://schemas.microsoft.com/office/drawing/2014/main" id="{CD364EAB-2597-B143-DA32-164EE9BC4FCC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1;p88">
              <a:extLst>
                <a:ext uri="{FF2B5EF4-FFF2-40B4-BE49-F238E27FC236}">
                  <a16:creationId xmlns:a16="http://schemas.microsoft.com/office/drawing/2014/main" id="{352174E8-EE46-166A-A4B6-758BA6AAEA24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2;p88">
              <a:extLst>
                <a:ext uri="{FF2B5EF4-FFF2-40B4-BE49-F238E27FC236}">
                  <a16:creationId xmlns:a16="http://schemas.microsoft.com/office/drawing/2014/main" id="{555574FF-167C-0439-51CD-91AA9360AD94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27;p88">
            <a:extLst>
              <a:ext uri="{FF2B5EF4-FFF2-40B4-BE49-F238E27FC236}">
                <a16:creationId xmlns:a16="http://schemas.microsoft.com/office/drawing/2014/main" id="{73AC6D41-3DDC-B136-447A-60AEC5F52B1B}"/>
              </a:ext>
            </a:extLst>
          </p:cNvPr>
          <p:cNvGrpSpPr/>
          <p:nvPr/>
        </p:nvGrpSpPr>
        <p:grpSpPr>
          <a:xfrm>
            <a:off x="5377773" y="916357"/>
            <a:ext cx="455278" cy="449190"/>
            <a:chOff x="6694944" y="916356"/>
            <a:chExt cx="455278" cy="449190"/>
          </a:xfrm>
          <a:solidFill>
            <a:schemeClr val="bg2"/>
          </a:solidFill>
        </p:grpSpPr>
        <p:sp>
          <p:nvSpPr>
            <p:cNvPr id="65" name="Google Shape;6828;p88">
              <a:extLst>
                <a:ext uri="{FF2B5EF4-FFF2-40B4-BE49-F238E27FC236}">
                  <a16:creationId xmlns:a16="http://schemas.microsoft.com/office/drawing/2014/main" id="{5FD0B2FE-9CB9-749D-12A7-28983D888E6F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29;p88">
              <a:extLst>
                <a:ext uri="{FF2B5EF4-FFF2-40B4-BE49-F238E27FC236}">
                  <a16:creationId xmlns:a16="http://schemas.microsoft.com/office/drawing/2014/main" id="{ED0BC22C-4FA3-B914-EFF4-E3E624FE0374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30;p88">
              <a:extLst>
                <a:ext uri="{FF2B5EF4-FFF2-40B4-BE49-F238E27FC236}">
                  <a16:creationId xmlns:a16="http://schemas.microsoft.com/office/drawing/2014/main" id="{BF63FBC7-A82D-02B1-2D26-FD59C15DB8A3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1;p88">
              <a:extLst>
                <a:ext uri="{FF2B5EF4-FFF2-40B4-BE49-F238E27FC236}">
                  <a16:creationId xmlns:a16="http://schemas.microsoft.com/office/drawing/2014/main" id="{2B9922DA-8521-600F-19EB-AA4B67A178B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2;p88">
              <a:extLst>
                <a:ext uri="{FF2B5EF4-FFF2-40B4-BE49-F238E27FC236}">
                  <a16:creationId xmlns:a16="http://schemas.microsoft.com/office/drawing/2014/main" id="{631BA8A3-0037-D3E4-42B0-41A22DC65AB0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3;p88">
              <a:extLst>
                <a:ext uri="{FF2B5EF4-FFF2-40B4-BE49-F238E27FC236}">
                  <a16:creationId xmlns:a16="http://schemas.microsoft.com/office/drawing/2014/main" id="{73CAC5D1-D4C2-EB08-6627-74AE0EAE3E70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4;p88">
              <a:extLst>
                <a:ext uri="{FF2B5EF4-FFF2-40B4-BE49-F238E27FC236}">
                  <a16:creationId xmlns:a16="http://schemas.microsoft.com/office/drawing/2014/main" id="{CA856E26-751B-CC96-E3C9-998868CEBBD7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6873;p88">
            <a:extLst>
              <a:ext uri="{FF2B5EF4-FFF2-40B4-BE49-F238E27FC236}">
                <a16:creationId xmlns:a16="http://schemas.microsoft.com/office/drawing/2014/main" id="{6CDD445E-586B-91FC-EAC2-07BF9B9D9A70}"/>
              </a:ext>
            </a:extLst>
          </p:cNvPr>
          <p:cNvGrpSpPr/>
          <p:nvPr/>
        </p:nvGrpSpPr>
        <p:grpSpPr>
          <a:xfrm>
            <a:off x="3077947" y="916889"/>
            <a:ext cx="435775" cy="450423"/>
            <a:chOff x="4395118" y="916887"/>
            <a:chExt cx="435775" cy="450423"/>
          </a:xfrm>
          <a:solidFill>
            <a:schemeClr val="bg2"/>
          </a:solidFill>
        </p:grpSpPr>
        <p:sp>
          <p:nvSpPr>
            <p:cNvPr id="73" name="Google Shape;6874;p88">
              <a:extLst>
                <a:ext uri="{FF2B5EF4-FFF2-40B4-BE49-F238E27FC236}">
                  <a16:creationId xmlns:a16="http://schemas.microsoft.com/office/drawing/2014/main" id="{66021850-4E7A-D5F9-8A46-854D8458AAD1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5;p88">
              <a:extLst>
                <a:ext uri="{FF2B5EF4-FFF2-40B4-BE49-F238E27FC236}">
                  <a16:creationId xmlns:a16="http://schemas.microsoft.com/office/drawing/2014/main" id="{6979CC92-5B1D-284F-4F1F-982AEBCEAA37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6;p88">
              <a:extLst>
                <a:ext uri="{FF2B5EF4-FFF2-40B4-BE49-F238E27FC236}">
                  <a16:creationId xmlns:a16="http://schemas.microsoft.com/office/drawing/2014/main" id="{485F6613-3D08-18B4-3B08-F309EEDB0BCB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7;p88">
              <a:extLst>
                <a:ext uri="{FF2B5EF4-FFF2-40B4-BE49-F238E27FC236}">
                  <a16:creationId xmlns:a16="http://schemas.microsoft.com/office/drawing/2014/main" id="{2CBBF055-6E51-040A-029F-235DF3481C6F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884;p88">
            <a:extLst>
              <a:ext uri="{FF2B5EF4-FFF2-40B4-BE49-F238E27FC236}">
                <a16:creationId xmlns:a16="http://schemas.microsoft.com/office/drawing/2014/main" id="{356E9A71-E683-8A77-F5EF-62426A610934}"/>
              </a:ext>
            </a:extLst>
          </p:cNvPr>
          <p:cNvGrpSpPr/>
          <p:nvPr/>
        </p:nvGrpSpPr>
        <p:grpSpPr>
          <a:xfrm>
            <a:off x="6177993" y="916357"/>
            <a:ext cx="428515" cy="451036"/>
            <a:chOff x="7495163" y="916356"/>
            <a:chExt cx="428515" cy="451036"/>
          </a:xfrm>
          <a:solidFill>
            <a:schemeClr val="bg2"/>
          </a:solidFill>
        </p:grpSpPr>
        <p:sp>
          <p:nvSpPr>
            <p:cNvPr id="78" name="Google Shape;6885;p88">
              <a:extLst>
                <a:ext uri="{FF2B5EF4-FFF2-40B4-BE49-F238E27FC236}">
                  <a16:creationId xmlns:a16="http://schemas.microsoft.com/office/drawing/2014/main" id="{A162E623-3D0F-2111-190A-046E8ED73694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86;p88">
              <a:extLst>
                <a:ext uri="{FF2B5EF4-FFF2-40B4-BE49-F238E27FC236}">
                  <a16:creationId xmlns:a16="http://schemas.microsoft.com/office/drawing/2014/main" id="{71A9E660-DF1E-54E9-7042-CD399C01F6E7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7;p88">
              <a:extLst>
                <a:ext uri="{FF2B5EF4-FFF2-40B4-BE49-F238E27FC236}">
                  <a16:creationId xmlns:a16="http://schemas.microsoft.com/office/drawing/2014/main" id="{154979DF-F0F4-BA66-CAD4-8FA792923347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8;p88">
              <a:extLst>
                <a:ext uri="{FF2B5EF4-FFF2-40B4-BE49-F238E27FC236}">
                  <a16:creationId xmlns:a16="http://schemas.microsoft.com/office/drawing/2014/main" id="{7AF3FF99-605C-61AD-9774-E7230AF78EBC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9;p88">
              <a:extLst>
                <a:ext uri="{FF2B5EF4-FFF2-40B4-BE49-F238E27FC236}">
                  <a16:creationId xmlns:a16="http://schemas.microsoft.com/office/drawing/2014/main" id="{83E67681-7986-DB93-2C20-9A559C6559A7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90;p88">
              <a:extLst>
                <a:ext uri="{FF2B5EF4-FFF2-40B4-BE49-F238E27FC236}">
                  <a16:creationId xmlns:a16="http://schemas.microsoft.com/office/drawing/2014/main" id="{7DFEC4C2-8D19-A994-468B-947E225B8140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1;p88">
              <a:extLst>
                <a:ext uri="{FF2B5EF4-FFF2-40B4-BE49-F238E27FC236}">
                  <a16:creationId xmlns:a16="http://schemas.microsoft.com/office/drawing/2014/main" id="{D6ACAC3E-B812-85BB-2498-61FB85E3D8CB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922;p88">
            <a:extLst>
              <a:ext uri="{FF2B5EF4-FFF2-40B4-BE49-F238E27FC236}">
                <a16:creationId xmlns:a16="http://schemas.microsoft.com/office/drawing/2014/main" id="{5AF5529C-F448-7F1C-BD6A-4D090548DBD5}"/>
              </a:ext>
            </a:extLst>
          </p:cNvPr>
          <p:cNvGrpSpPr/>
          <p:nvPr/>
        </p:nvGrpSpPr>
        <p:grpSpPr>
          <a:xfrm>
            <a:off x="3653516" y="916888"/>
            <a:ext cx="423596" cy="450424"/>
            <a:chOff x="4970687" y="916887"/>
            <a:chExt cx="423596" cy="450424"/>
          </a:xfrm>
          <a:solidFill>
            <a:schemeClr val="bg2"/>
          </a:solidFill>
        </p:grpSpPr>
        <p:sp>
          <p:nvSpPr>
            <p:cNvPr id="86" name="Google Shape;6923;p88">
              <a:extLst>
                <a:ext uri="{FF2B5EF4-FFF2-40B4-BE49-F238E27FC236}">
                  <a16:creationId xmlns:a16="http://schemas.microsoft.com/office/drawing/2014/main" id="{BA2F67F1-83E8-9BC9-085D-E1E93EB5FB60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924;p88">
              <a:extLst>
                <a:ext uri="{FF2B5EF4-FFF2-40B4-BE49-F238E27FC236}">
                  <a16:creationId xmlns:a16="http://schemas.microsoft.com/office/drawing/2014/main" id="{2F2BB62D-BDB9-FFE2-3AA4-275D87AD8EFD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5;p88">
              <a:extLst>
                <a:ext uri="{FF2B5EF4-FFF2-40B4-BE49-F238E27FC236}">
                  <a16:creationId xmlns:a16="http://schemas.microsoft.com/office/drawing/2014/main" id="{ED861DD3-B255-84C5-F338-26F5E237C0F6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6;p88">
              <a:extLst>
                <a:ext uri="{FF2B5EF4-FFF2-40B4-BE49-F238E27FC236}">
                  <a16:creationId xmlns:a16="http://schemas.microsoft.com/office/drawing/2014/main" id="{682AEFBC-D1AB-EB87-9086-9194F992A029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7;p88">
              <a:extLst>
                <a:ext uri="{FF2B5EF4-FFF2-40B4-BE49-F238E27FC236}">
                  <a16:creationId xmlns:a16="http://schemas.microsoft.com/office/drawing/2014/main" id="{BED37412-F314-B467-C73E-FBA9A529882C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8;p88">
              <a:extLst>
                <a:ext uri="{FF2B5EF4-FFF2-40B4-BE49-F238E27FC236}">
                  <a16:creationId xmlns:a16="http://schemas.microsoft.com/office/drawing/2014/main" id="{DE8F1210-5392-53BC-0F3A-409B585C1376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9;p88">
              <a:extLst>
                <a:ext uri="{FF2B5EF4-FFF2-40B4-BE49-F238E27FC236}">
                  <a16:creationId xmlns:a16="http://schemas.microsoft.com/office/drawing/2014/main" id="{9A27BB18-DCA6-CFF1-D45C-FF33F2D3B3DD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6981;p88">
            <a:extLst>
              <a:ext uri="{FF2B5EF4-FFF2-40B4-BE49-F238E27FC236}">
                <a16:creationId xmlns:a16="http://schemas.microsoft.com/office/drawing/2014/main" id="{1D5142E6-A328-6DC9-9105-FC88A6A3E932}"/>
              </a:ext>
            </a:extLst>
          </p:cNvPr>
          <p:cNvGrpSpPr/>
          <p:nvPr/>
        </p:nvGrpSpPr>
        <p:grpSpPr>
          <a:xfrm>
            <a:off x="4198113" y="916568"/>
            <a:ext cx="456486" cy="451082"/>
            <a:chOff x="5515285" y="916567"/>
            <a:chExt cx="456486" cy="451082"/>
          </a:xfrm>
          <a:solidFill>
            <a:schemeClr val="bg2"/>
          </a:solidFill>
        </p:grpSpPr>
        <p:sp>
          <p:nvSpPr>
            <p:cNvPr id="94" name="Google Shape;6982;p88">
              <a:extLst>
                <a:ext uri="{FF2B5EF4-FFF2-40B4-BE49-F238E27FC236}">
                  <a16:creationId xmlns:a16="http://schemas.microsoft.com/office/drawing/2014/main" id="{F7EF0BFD-E652-F1A7-41A2-32CEF423FEE2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83;p88">
              <a:extLst>
                <a:ext uri="{FF2B5EF4-FFF2-40B4-BE49-F238E27FC236}">
                  <a16:creationId xmlns:a16="http://schemas.microsoft.com/office/drawing/2014/main" id="{71B96033-043B-206E-1A04-13E66784CEAC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4;p88">
              <a:extLst>
                <a:ext uri="{FF2B5EF4-FFF2-40B4-BE49-F238E27FC236}">
                  <a16:creationId xmlns:a16="http://schemas.microsoft.com/office/drawing/2014/main" id="{68F62C38-81AE-F2F1-0D07-5F460349D286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5;p88">
              <a:extLst>
                <a:ext uri="{FF2B5EF4-FFF2-40B4-BE49-F238E27FC236}">
                  <a16:creationId xmlns:a16="http://schemas.microsoft.com/office/drawing/2014/main" id="{407D5B57-1A4D-0892-0815-A004D9BFBDE7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7015;p88">
            <a:extLst>
              <a:ext uri="{FF2B5EF4-FFF2-40B4-BE49-F238E27FC236}">
                <a16:creationId xmlns:a16="http://schemas.microsoft.com/office/drawing/2014/main" id="{7F3D0A24-4939-0D2B-5440-6C598F941FC9}"/>
              </a:ext>
            </a:extLst>
          </p:cNvPr>
          <p:cNvGrpSpPr/>
          <p:nvPr/>
        </p:nvGrpSpPr>
        <p:grpSpPr>
          <a:xfrm>
            <a:off x="6853633" y="1679599"/>
            <a:ext cx="498603" cy="496391"/>
            <a:chOff x="8170804" y="1679597"/>
            <a:chExt cx="498603" cy="496391"/>
          </a:xfrm>
          <a:solidFill>
            <a:schemeClr val="bg2"/>
          </a:solidFill>
        </p:grpSpPr>
        <p:sp>
          <p:nvSpPr>
            <p:cNvPr id="99" name="Google Shape;7016;p88">
              <a:extLst>
                <a:ext uri="{FF2B5EF4-FFF2-40B4-BE49-F238E27FC236}">
                  <a16:creationId xmlns:a16="http://schemas.microsoft.com/office/drawing/2014/main" id="{B275324E-0A84-DF8C-B573-631487F6B874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7017;p88">
              <a:extLst>
                <a:ext uri="{FF2B5EF4-FFF2-40B4-BE49-F238E27FC236}">
                  <a16:creationId xmlns:a16="http://schemas.microsoft.com/office/drawing/2014/main" id="{9256B9D0-5EC2-B04C-083C-803DD03B53FD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1" name="Google Shape;6799;p88">
            <a:extLst>
              <a:ext uri="{FF2B5EF4-FFF2-40B4-BE49-F238E27FC236}">
                <a16:creationId xmlns:a16="http://schemas.microsoft.com/office/drawing/2014/main" id="{0485B2DB-8565-A1D8-64E6-1C06B5D1A1F7}"/>
              </a:ext>
            </a:extLst>
          </p:cNvPr>
          <p:cNvSpPr/>
          <p:nvPr/>
        </p:nvSpPr>
        <p:spPr>
          <a:xfrm>
            <a:off x="3029429" y="1707908"/>
            <a:ext cx="445212" cy="4464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02" name="Google Shape;6862;p88">
            <a:extLst>
              <a:ext uri="{FF2B5EF4-FFF2-40B4-BE49-F238E27FC236}">
                <a16:creationId xmlns:a16="http://schemas.microsoft.com/office/drawing/2014/main" id="{DB15583F-262C-2613-38FE-B82A1633DCCD}"/>
              </a:ext>
            </a:extLst>
          </p:cNvPr>
          <p:cNvGrpSpPr/>
          <p:nvPr/>
        </p:nvGrpSpPr>
        <p:grpSpPr>
          <a:xfrm>
            <a:off x="3590513" y="1706391"/>
            <a:ext cx="460830" cy="449225"/>
            <a:chOff x="4907685" y="1706389"/>
            <a:chExt cx="460830" cy="449225"/>
          </a:xfrm>
          <a:solidFill>
            <a:schemeClr val="bg2"/>
          </a:solidFill>
        </p:grpSpPr>
        <p:sp>
          <p:nvSpPr>
            <p:cNvPr id="103" name="Google Shape;6863;p88">
              <a:extLst>
                <a:ext uri="{FF2B5EF4-FFF2-40B4-BE49-F238E27FC236}">
                  <a16:creationId xmlns:a16="http://schemas.microsoft.com/office/drawing/2014/main" id="{666E509D-A48C-CC23-F7E5-9D73691AEFD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864;p88">
              <a:extLst>
                <a:ext uri="{FF2B5EF4-FFF2-40B4-BE49-F238E27FC236}">
                  <a16:creationId xmlns:a16="http://schemas.microsoft.com/office/drawing/2014/main" id="{ADACCCCB-E82E-4914-6D34-FD50327A7238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5;p88">
              <a:extLst>
                <a:ext uri="{FF2B5EF4-FFF2-40B4-BE49-F238E27FC236}">
                  <a16:creationId xmlns:a16="http://schemas.microsoft.com/office/drawing/2014/main" id="{E089596D-20A0-48AE-745D-9D27DEC23279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6913;p88">
            <a:extLst>
              <a:ext uri="{FF2B5EF4-FFF2-40B4-BE49-F238E27FC236}">
                <a16:creationId xmlns:a16="http://schemas.microsoft.com/office/drawing/2014/main" id="{CF3AD40F-EA8E-A9AA-8F62-CB40BBC14F3E}"/>
              </a:ext>
            </a:extLst>
          </p:cNvPr>
          <p:cNvGrpSpPr/>
          <p:nvPr/>
        </p:nvGrpSpPr>
        <p:grpSpPr>
          <a:xfrm>
            <a:off x="4158201" y="1706601"/>
            <a:ext cx="450021" cy="448805"/>
            <a:chOff x="5475372" y="1706599"/>
            <a:chExt cx="450021" cy="448805"/>
          </a:xfrm>
          <a:solidFill>
            <a:schemeClr val="bg2"/>
          </a:solidFill>
        </p:grpSpPr>
        <p:sp>
          <p:nvSpPr>
            <p:cNvPr id="107" name="Google Shape;6914;p88">
              <a:extLst>
                <a:ext uri="{FF2B5EF4-FFF2-40B4-BE49-F238E27FC236}">
                  <a16:creationId xmlns:a16="http://schemas.microsoft.com/office/drawing/2014/main" id="{899BB21F-3430-86A8-0A1A-328935E92947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15;p88">
              <a:extLst>
                <a:ext uri="{FF2B5EF4-FFF2-40B4-BE49-F238E27FC236}">
                  <a16:creationId xmlns:a16="http://schemas.microsoft.com/office/drawing/2014/main" id="{1240680D-6068-DF61-A08C-8120AC931F9F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47;p88">
            <a:extLst>
              <a:ext uri="{FF2B5EF4-FFF2-40B4-BE49-F238E27FC236}">
                <a16:creationId xmlns:a16="http://schemas.microsoft.com/office/drawing/2014/main" id="{FF7DDA40-65ED-3876-562D-91A1B805F667}"/>
              </a:ext>
            </a:extLst>
          </p:cNvPr>
          <p:cNvGrpSpPr/>
          <p:nvPr/>
        </p:nvGrpSpPr>
        <p:grpSpPr>
          <a:xfrm>
            <a:off x="1830678" y="1725785"/>
            <a:ext cx="446391" cy="447617"/>
            <a:chOff x="3147849" y="1725783"/>
            <a:chExt cx="446391" cy="447617"/>
          </a:xfrm>
          <a:solidFill>
            <a:schemeClr val="bg2"/>
          </a:solidFill>
        </p:grpSpPr>
        <p:sp>
          <p:nvSpPr>
            <p:cNvPr id="110" name="Google Shape;6948;p88">
              <a:extLst>
                <a:ext uri="{FF2B5EF4-FFF2-40B4-BE49-F238E27FC236}">
                  <a16:creationId xmlns:a16="http://schemas.microsoft.com/office/drawing/2014/main" id="{34592157-4E7D-84DC-C784-5E0B0F39001B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49;p88">
              <a:extLst>
                <a:ext uri="{FF2B5EF4-FFF2-40B4-BE49-F238E27FC236}">
                  <a16:creationId xmlns:a16="http://schemas.microsoft.com/office/drawing/2014/main" id="{B590D756-14A6-57D0-9771-6C3D52A33072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50;p88">
              <a:extLst>
                <a:ext uri="{FF2B5EF4-FFF2-40B4-BE49-F238E27FC236}">
                  <a16:creationId xmlns:a16="http://schemas.microsoft.com/office/drawing/2014/main" id="{E4CD7997-759D-3094-573D-A399D0E80C0B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1;p88">
              <a:extLst>
                <a:ext uri="{FF2B5EF4-FFF2-40B4-BE49-F238E27FC236}">
                  <a16:creationId xmlns:a16="http://schemas.microsoft.com/office/drawing/2014/main" id="{7AC14CE2-6C7C-31B8-771C-9A5ADF6DD59B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2;p88">
              <a:extLst>
                <a:ext uri="{FF2B5EF4-FFF2-40B4-BE49-F238E27FC236}">
                  <a16:creationId xmlns:a16="http://schemas.microsoft.com/office/drawing/2014/main" id="{4309DC8E-500F-D381-BC8D-E9680887ACE6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3;p88">
              <a:extLst>
                <a:ext uri="{FF2B5EF4-FFF2-40B4-BE49-F238E27FC236}">
                  <a16:creationId xmlns:a16="http://schemas.microsoft.com/office/drawing/2014/main" id="{CA357093-6453-2402-CCBC-02EACFB89C7C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4;p88">
              <a:extLst>
                <a:ext uri="{FF2B5EF4-FFF2-40B4-BE49-F238E27FC236}">
                  <a16:creationId xmlns:a16="http://schemas.microsoft.com/office/drawing/2014/main" id="{F620744D-42D6-65CA-390A-C106FEDA513F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5;p88">
              <a:extLst>
                <a:ext uri="{FF2B5EF4-FFF2-40B4-BE49-F238E27FC236}">
                  <a16:creationId xmlns:a16="http://schemas.microsoft.com/office/drawing/2014/main" id="{EBE83A48-9915-FA20-E360-F9CA91C66E59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6;p88">
              <a:extLst>
                <a:ext uri="{FF2B5EF4-FFF2-40B4-BE49-F238E27FC236}">
                  <a16:creationId xmlns:a16="http://schemas.microsoft.com/office/drawing/2014/main" id="{C7458D01-F7C0-2980-63AB-22A3DAC668B1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971;p88">
            <a:extLst>
              <a:ext uri="{FF2B5EF4-FFF2-40B4-BE49-F238E27FC236}">
                <a16:creationId xmlns:a16="http://schemas.microsoft.com/office/drawing/2014/main" id="{573FEC7D-225C-4B67-26A8-5B45E1BE5F8F}"/>
              </a:ext>
            </a:extLst>
          </p:cNvPr>
          <p:cNvGrpSpPr/>
          <p:nvPr/>
        </p:nvGrpSpPr>
        <p:grpSpPr>
          <a:xfrm>
            <a:off x="4790582" y="1700219"/>
            <a:ext cx="445212" cy="445175"/>
            <a:chOff x="6107753" y="1700217"/>
            <a:chExt cx="445212" cy="445175"/>
          </a:xfrm>
          <a:solidFill>
            <a:schemeClr val="bg2"/>
          </a:solidFill>
        </p:grpSpPr>
        <p:sp>
          <p:nvSpPr>
            <p:cNvPr id="120" name="Google Shape;6972;p88">
              <a:extLst>
                <a:ext uri="{FF2B5EF4-FFF2-40B4-BE49-F238E27FC236}">
                  <a16:creationId xmlns:a16="http://schemas.microsoft.com/office/drawing/2014/main" id="{37955411-57CA-59F6-50D3-31EEC189A9A7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73;p88">
              <a:extLst>
                <a:ext uri="{FF2B5EF4-FFF2-40B4-BE49-F238E27FC236}">
                  <a16:creationId xmlns:a16="http://schemas.microsoft.com/office/drawing/2014/main" id="{BE5AA39F-9606-D2B3-A527-9211E3D71C04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7004;p88">
            <a:extLst>
              <a:ext uri="{FF2B5EF4-FFF2-40B4-BE49-F238E27FC236}">
                <a16:creationId xmlns:a16="http://schemas.microsoft.com/office/drawing/2014/main" id="{9ADC5959-C660-360C-449B-DBA0ED80CA4A}"/>
              </a:ext>
            </a:extLst>
          </p:cNvPr>
          <p:cNvGrpSpPr/>
          <p:nvPr/>
        </p:nvGrpSpPr>
        <p:grpSpPr>
          <a:xfrm>
            <a:off x="2464366" y="1707954"/>
            <a:ext cx="469270" cy="446099"/>
            <a:chOff x="3781537" y="1707952"/>
            <a:chExt cx="469270" cy="446099"/>
          </a:xfrm>
          <a:solidFill>
            <a:schemeClr val="bg2"/>
          </a:solidFill>
        </p:grpSpPr>
        <p:sp>
          <p:nvSpPr>
            <p:cNvPr id="123" name="Google Shape;7005;p88">
              <a:extLst>
                <a:ext uri="{FF2B5EF4-FFF2-40B4-BE49-F238E27FC236}">
                  <a16:creationId xmlns:a16="http://schemas.microsoft.com/office/drawing/2014/main" id="{2A036D39-CFAD-C250-2C28-0A94F5979E0C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7006;p88">
              <a:extLst>
                <a:ext uri="{FF2B5EF4-FFF2-40B4-BE49-F238E27FC236}">
                  <a16:creationId xmlns:a16="http://schemas.microsoft.com/office/drawing/2014/main" id="{20303F55-A9E5-7549-4481-3972677E8A93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18;p88">
            <a:extLst>
              <a:ext uri="{FF2B5EF4-FFF2-40B4-BE49-F238E27FC236}">
                <a16:creationId xmlns:a16="http://schemas.microsoft.com/office/drawing/2014/main" id="{C7C5AD2B-B520-8741-5E4F-26A25A677CCF}"/>
              </a:ext>
            </a:extLst>
          </p:cNvPr>
          <p:cNvGrpSpPr/>
          <p:nvPr/>
        </p:nvGrpSpPr>
        <p:grpSpPr>
          <a:xfrm>
            <a:off x="5413178" y="1707240"/>
            <a:ext cx="446400" cy="445212"/>
            <a:chOff x="6730349" y="1707239"/>
            <a:chExt cx="446400" cy="445212"/>
          </a:xfrm>
          <a:solidFill>
            <a:schemeClr val="bg2"/>
          </a:solidFill>
        </p:grpSpPr>
        <p:sp>
          <p:nvSpPr>
            <p:cNvPr id="126" name="Google Shape;7019;p88">
              <a:extLst>
                <a:ext uri="{FF2B5EF4-FFF2-40B4-BE49-F238E27FC236}">
                  <a16:creationId xmlns:a16="http://schemas.microsoft.com/office/drawing/2014/main" id="{23A74C74-7072-A9B6-5AF0-093F2568263A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20;p88">
              <a:extLst>
                <a:ext uri="{FF2B5EF4-FFF2-40B4-BE49-F238E27FC236}">
                  <a16:creationId xmlns:a16="http://schemas.microsoft.com/office/drawing/2014/main" id="{A3D24D6D-9BCE-9BE4-F8EB-FA35579BE71C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" name="Google Shape;5917;p86">
            <a:extLst>
              <a:ext uri="{FF2B5EF4-FFF2-40B4-BE49-F238E27FC236}">
                <a16:creationId xmlns:a16="http://schemas.microsoft.com/office/drawing/2014/main" id="{04B2DBC0-6173-E03D-00CD-C61F1E9E95B7}"/>
              </a:ext>
            </a:extLst>
          </p:cNvPr>
          <p:cNvSpPr/>
          <p:nvPr/>
        </p:nvSpPr>
        <p:spPr>
          <a:xfrm>
            <a:off x="3022607" y="2577101"/>
            <a:ext cx="451036" cy="463171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29" name="Google Shape;5955;p86">
            <a:extLst>
              <a:ext uri="{FF2B5EF4-FFF2-40B4-BE49-F238E27FC236}">
                <a16:creationId xmlns:a16="http://schemas.microsoft.com/office/drawing/2014/main" id="{9644E34A-06CA-0296-CD52-E56BE39F915C}"/>
              </a:ext>
            </a:extLst>
          </p:cNvPr>
          <p:cNvSpPr/>
          <p:nvPr/>
        </p:nvSpPr>
        <p:spPr>
          <a:xfrm>
            <a:off x="3562204" y="2649493"/>
            <a:ext cx="459001" cy="390768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30" name="Google Shape;5983;p86">
            <a:extLst>
              <a:ext uri="{FF2B5EF4-FFF2-40B4-BE49-F238E27FC236}">
                <a16:creationId xmlns:a16="http://schemas.microsoft.com/office/drawing/2014/main" id="{753FA3AD-772B-5514-9358-E1B9DFAFB8F9}"/>
              </a:ext>
            </a:extLst>
          </p:cNvPr>
          <p:cNvGrpSpPr/>
          <p:nvPr/>
        </p:nvGrpSpPr>
        <p:grpSpPr>
          <a:xfrm>
            <a:off x="4209663" y="2589243"/>
            <a:ext cx="461287" cy="462000"/>
            <a:chOff x="5526834" y="2589242"/>
            <a:chExt cx="461287" cy="462000"/>
          </a:xfrm>
          <a:solidFill>
            <a:schemeClr val="bg2"/>
          </a:solidFill>
        </p:grpSpPr>
        <p:sp>
          <p:nvSpPr>
            <p:cNvPr id="131" name="Google Shape;5984;p86">
              <a:extLst>
                <a:ext uri="{FF2B5EF4-FFF2-40B4-BE49-F238E27FC236}">
                  <a16:creationId xmlns:a16="http://schemas.microsoft.com/office/drawing/2014/main" id="{F203BDFD-8A3E-153C-9CCF-9150B0F2C0EB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5985;p86">
              <a:extLst>
                <a:ext uri="{FF2B5EF4-FFF2-40B4-BE49-F238E27FC236}">
                  <a16:creationId xmlns:a16="http://schemas.microsoft.com/office/drawing/2014/main" id="{871FCE81-A02B-CDB9-77E8-D949AFE6E6B5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5986;p86">
            <a:extLst>
              <a:ext uri="{FF2B5EF4-FFF2-40B4-BE49-F238E27FC236}">
                <a16:creationId xmlns:a16="http://schemas.microsoft.com/office/drawing/2014/main" id="{2F9A5532-B90A-9C41-2920-DC56D3865D52}"/>
              </a:ext>
            </a:extLst>
          </p:cNvPr>
          <p:cNvGrpSpPr/>
          <p:nvPr/>
        </p:nvGrpSpPr>
        <p:grpSpPr>
          <a:xfrm>
            <a:off x="6036681" y="2571614"/>
            <a:ext cx="465823" cy="464295"/>
            <a:chOff x="7353851" y="2571612"/>
            <a:chExt cx="465823" cy="464295"/>
          </a:xfrm>
          <a:solidFill>
            <a:schemeClr val="bg2"/>
          </a:solidFill>
        </p:grpSpPr>
        <p:sp>
          <p:nvSpPr>
            <p:cNvPr id="134" name="Google Shape;5987;p86">
              <a:extLst>
                <a:ext uri="{FF2B5EF4-FFF2-40B4-BE49-F238E27FC236}">
                  <a16:creationId xmlns:a16="http://schemas.microsoft.com/office/drawing/2014/main" id="{D25F9F50-05C6-10CD-8DCF-725B6316422F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8;p86">
              <a:extLst>
                <a:ext uri="{FF2B5EF4-FFF2-40B4-BE49-F238E27FC236}">
                  <a16:creationId xmlns:a16="http://schemas.microsoft.com/office/drawing/2014/main" id="{C7B444F9-F405-8797-78EE-E6185284985D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6005;p86">
            <a:extLst>
              <a:ext uri="{FF2B5EF4-FFF2-40B4-BE49-F238E27FC236}">
                <a16:creationId xmlns:a16="http://schemas.microsoft.com/office/drawing/2014/main" id="{646F3AF4-BE29-A550-C790-1F2EF8E0D593}"/>
              </a:ext>
            </a:extLst>
          </p:cNvPr>
          <p:cNvGrpSpPr/>
          <p:nvPr/>
        </p:nvGrpSpPr>
        <p:grpSpPr>
          <a:xfrm>
            <a:off x="3584177" y="3495295"/>
            <a:ext cx="406286" cy="408900"/>
            <a:chOff x="4901348" y="3495294"/>
            <a:chExt cx="406286" cy="408900"/>
          </a:xfrm>
          <a:solidFill>
            <a:schemeClr val="bg2"/>
          </a:solidFill>
        </p:grpSpPr>
        <p:sp>
          <p:nvSpPr>
            <p:cNvPr id="137" name="Google Shape;6006;p86">
              <a:extLst>
                <a:ext uri="{FF2B5EF4-FFF2-40B4-BE49-F238E27FC236}">
                  <a16:creationId xmlns:a16="http://schemas.microsoft.com/office/drawing/2014/main" id="{941ADE97-3C0E-CEEE-EBC9-513AB4E2E004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07;p86">
              <a:extLst>
                <a:ext uri="{FF2B5EF4-FFF2-40B4-BE49-F238E27FC236}">
                  <a16:creationId xmlns:a16="http://schemas.microsoft.com/office/drawing/2014/main" id="{DA0B80C2-2F0E-009A-C952-95D5CDC7920B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20;p86">
            <a:extLst>
              <a:ext uri="{FF2B5EF4-FFF2-40B4-BE49-F238E27FC236}">
                <a16:creationId xmlns:a16="http://schemas.microsoft.com/office/drawing/2014/main" id="{BD04068B-0941-E656-17E5-E65A330B6C6F}"/>
              </a:ext>
            </a:extLst>
          </p:cNvPr>
          <p:cNvGrpSpPr/>
          <p:nvPr/>
        </p:nvGrpSpPr>
        <p:grpSpPr>
          <a:xfrm>
            <a:off x="4831144" y="2583016"/>
            <a:ext cx="272920" cy="462000"/>
            <a:chOff x="6148315" y="2583015"/>
            <a:chExt cx="272920" cy="462000"/>
          </a:xfrm>
          <a:solidFill>
            <a:schemeClr val="bg2"/>
          </a:solidFill>
        </p:grpSpPr>
        <p:sp>
          <p:nvSpPr>
            <p:cNvPr id="140" name="Google Shape;6021;p86">
              <a:extLst>
                <a:ext uri="{FF2B5EF4-FFF2-40B4-BE49-F238E27FC236}">
                  <a16:creationId xmlns:a16="http://schemas.microsoft.com/office/drawing/2014/main" id="{3A59458A-64B0-2EAC-7251-2DB03D42CD57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22;p86">
              <a:extLst>
                <a:ext uri="{FF2B5EF4-FFF2-40B4-BE49-F238E27FC236}">
                  <a16:creationId xmlns:a16="http://schemas.microsoft.com/office/drawing/2014/main" id="{322DC2E4-3E43-4863-47FC-5DA9675A14AB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38;p86">
            <a:extLst>
              <a:ext uri="{FF2B5EF4-FFF2-40B4-BE49-F238E27FC236}">
                <a16:creationId xmlns:a16="http://schemas.microsoft.com/office/drawing/2014/main" id="{1BC62C47-C953-9339-2DE6-99A88EAA10FE}"/>
              </a:ext>
            </a:extLst>
          </p:cNvPr>
          <p:cNvGrpSpPr/>
          <p:nvPr/>
        </p:nvGrpSpPr>
        <p:grpSpPr>
          <a:xfrm>
            <a:off x="2478887" y="2604504"/>
            <a:ext cx="454438" cy="462586"/>
            <a:chOff x="3796058" y="2604503"/>
            <a:chExt cx="454438" cy="462586"/>
          </a:xfrm>
          <a:solidFill>
            <a:schemeClr val="bg2"/>
          </a:solidFill>
        </p:grpSpPr>
        <p:sp>
          <p:nvSpPr>
            <p:cNvPr id="143" name="Google Shape;6039;p86">
              <a:extLst>
                <a:ext uri="{FF2B5EF4-FFF2-40B4-BE49-F238E27FC236}">
                  <a16:creationId xmlns:a16="http://schemas.microsoft.com/office/drawing/2014/main" id="{4E7695E8-4147-3BCD-914E-F1758AC136B6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40;p86">
              <a:extLst>
                <a:ext uri="{FF2B5EF4-FFF2-40B4-BE49-F238E27FC236}">
                  <a16:creationId xmlns:a16="http://schemas.microsoft.com/office/drawing/2014/main" id="{A3813D48-9D03-D307-2FC9-F2880E90E9EC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1;p86">
              <a:extLst>
                <a:ext uri="{FF2B5EF4-FFF2-40B4-BE49-F238E27FC236}">
                  <a16:creationId xmlns:a16="http://schemas.microsoft.com/office/drawing/2014/main" id="{6612A772-F491-E02D-8456-FD16464FEC64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48;p86">
            <a:extLst>
              <a:ext uri="{FF2B5EF4-FFF2-40B4-BE49-F238E27FC236}">
                <a16:creationId xmlns:a16="http://schemas.microsoft.com/office/drawing/2014/main" id="{13A87405-C2F4-BE0E-B4B1-4756BF310ABC}"/>
              </a:ext>
            </a:extLst>
          </p:cNvPr>
          <p:cNvGrpSpPr/>
          <p:nvPr/>
        </p:nvGrpSpPr>
        <p:grpSpPr>
          <a:xfrm>
            <a:off x="5388115" y="2576277"/>
            <a:ext cx="456723" cy="464304"/>
            <a:chOff x="6705286" y="2576276"/>
            <a:chExt cx="456723" cy="464304"/>
          </a:xfrm>
          <a:solidFill>
            <a:schemeClr val="bg2"/>
          </a:solidFill>
        </p:grpSpPr>
        <p:sp>
          <p:nvSpPr>
            <p:cNvPr id="147" name="Google Shape;6049;p86">
              <a:extLst>
                <a:ext uri="{FF2B5EF4-FFF2-40B4-BE49-F238E27FC236}">
                  <a16:creationId xmlns:a16="http://schemas.microsoft.com/office/drawing/2014/main" id="{75CE7C28-237A-D05C-8E15-4007D438ED7E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50;p86">
              <a:extLst>
                <a:ext uri="{FF2B5EF4-FFF2-40B4-BE49-F238E27FC236}">
                  <a16:creationId xmlns:a16="http://schemas.microsoft.com/office/drawing/2014/main" id="{557A47E5-D70F-80FA-992B-AF3F2D015DF4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1;p86">
              <a:extLst>
                <a:ext uri="{FF2B5EF4-FFF2-40B4-BE49-F238E27FC236}">
                  <a16:creationId xmlns:a16="http://schemas.microsoft.com/office/drawing/2014/main" id="{5785663D-6B53-BE65-D7C7-4C649400A50E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5717;p85">
            <a:extLst>
              <a:ext uri="{FF2B5EF4-FFF2-40B4-BE49-F238E27FC236}">
                <a16:creationId xmlns:a16="http://schemas.microsoft.com/office/drawing/2014/main" id="{CE5DD9E5-2EA1-0878-0223-DDE716E90D3B}"/>
              </a:ext>
            </a:extLst>
          </p:cNvPr>
          <p:cNvGrpSpPr/>
          <p:nvPr/>
        </p:nvGrpSpPr>
        <p:grpSpPr>
          <a:xfrm>
            <a:off x="4250665" y="3523549"/>
            <a:ext cx="492377" cy="387934"/>
            <a:chOff x="5567836" y="3523548"/>
            <a:chExt cx="492377" cy="387934"/>
          </a:xfrm>
          <a:solidFill>
            <a:schemeClr val="bg2"/>
          </a:solidFill>
        </p:grpSpPr>
        <p:sp>
          <p:nvSpPr>
            <p:cNvPr id="151" name="Google Shape;5718;p85">
              <a:extLst>
                <a:ext uri="{FF2B5EF4-FFF2-40B4-BE49-F238E27FC236}">
                  <a16:creationId xmlns:a16="http://schemas.microsoft.com/office/drawing/2014/main" id="{0C245FC4-37D1-E64B-5F1F-BCBB84E43101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719;p85">
              <a:extLst>
                <a:ext uri="{FF2B5EF4-FFF2-40B4-BE49-F238E27FC236}">
                  <a16:creationId xmlns:a16="http://schemas.microsoft.com/office/drawing/2014/main" id="{A6A9371D-4775-5EA1-3C21-AB4EC3D16F24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20;p85">
              <a:extLst>
                <a:ext uri="{FF2B5EF4-FFF2-40B4-BE49-F238E27FC236}">
                  <a16:creationId xmlns:a16="http://schemas.microsoft.com/office/drawing/2014/main" id="{60889EA0-172F-1BC4-1E7F-AE277C890E8D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1;p85">
              <a:extLst>
                <a:ext uri="{FF2B5EF4-FFF2-40B4-BE49-F238E27FC236}">
                  <a16:creationId xmlns:a16="http://schemas.microsoft.com/office/drawing/2014/main" id="{7F542C4B-0A30-1507-E708-47AE3F1FFABA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2;p85">
              <a:extLst>
                <a:ext uri="{FF2B5EF4-FFF2-40B4-BE49-F238E27FC236}">
                  <a16:creationId xmlns:a16="http://schemas.microsoft.com/office/drawing/2014/main" id="{3B360340-2939-0A94-40FF-5386AC1810AD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5723;p85">
            <a:extLst>
              <a:ext uri="{FF2B5EF4-FFF2-40B4-BE49-F238E27FC236}">
                <a16:creationId xmlns:a16="http://schemas.microsoft.com/office/drawing/2014/main" id="{A4FE14E6-CAC5-24AE-077F-A43AE998D81B}"/>
              </a:ext>
            </a:extLst>
          </p:cNvPr>
          <p:cNvGrpSpPr/>
          <p:nvPr/>
        </p:nvGrpSpPr>
        <p:grpSpPr>
          <a:xfrm>
            <a:off x="1760780" y="2595846"/>
            <a:ext cx="556458" cy="457373"/>
            <a:chOff x="3077952" y="2595844"/>
            <a:chExt cx="556458" cy="457373"/>
          </a:xfrm>
          <a:solidFill>
            <a:schemeClr val="bg2"/>
          </a:solidFill>
        </p:grpSpPr>
        <p:sp>
          <p:nvSpPr>
            <p:cNvPr id="157" name="Google Shape;5724;p85">
              <a:extLst>
                <a:ext uri="{FF2B5EF4-FFF2-40B4-BE49-F238E27FC236}">
                  <a16:creationId xmlns:a16="http://schemas.microsoft.com/office/drawing/2014/main" id="{FD9048F5-AA9D-E7DA-9FF6-3B0058F8D89C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5;p85">
              <a:extLst>
                <a:ext uri="{FF2B5EF4-FFF2-40B4-BE49-F238E27FC236}">
                  <a16:creationId xmlns:a16="http://schemas.microsoft.com/office/drawing/2014/main" id="{5120F1F0-50D5-D1A6-26AB-EF5F9C4A7FAF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6;p85">
              <a:extLst>
                <a:ext uri="{FF2B5EF4-FFF2-40B4-BE49-F238E27FC236}">
                  <a16:creationId xmlns:a16="http://schemas.microsoft.com/office/drawing/2014/main" id="{21F64416-E423-9E95-5CE4-FB30061E97E5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7;p85">
              <a:extLst>
                <a:ext uri="{FF2B5EF4-FFF2-40B4-BE49-F238E27FC236}">
                  <a16:creationId xmlns:a16="http://schemas.microsoft.com/office/drawing/2014/main" id="{4BB6E54B-E89D-210D-FB5E-8181791E4C50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8;p85">
              <a:extLst>
                <a:ext uri="{FF2B5EF4-FFF2-40B4-BE49-F238E27FC236}">
                  <a16:creationId xmlns:a16="http://schemas.microsoft.com/office/drawing/2014/main" id="{3579BE0E-4033-F8E9-E4F0-63C43F7B7E3F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9;p85">
              <a:extLst>
                <a:ext uri="{FF2B5EF4-FFF2-40B4-BE49-F238E27FC236}">
                  <a16:creationId xmlns:a16="http://schemas.microsoft.com/office/drawing/2014/main" id="{ABB5D0CD-8725-3AF3-66BE-824ABF551717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F42780E1-616A-EF01-1220-0FF6385C3EE0}"/>
              </a:ext>
            </a:extLst>
          </p:cNvPr>
          <p:cNvSpPr txBox="1">
            <a:spLocks/>
          </p:cNvSpPr>
          <p:nvPr/>
        </p:nvSpPr>
        <p:spPr>
          <a:xfrm>
            <a:off x="866613" y="461239"/>
            <a:ext cx="6959743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5257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70"/>
          <p:cNvSpPr txBox="1"/>
          <p:nvPr/>
        </p:nvSpPr>
        <p:spPr>
          <a:xfrm>
            <a:off x="716775" y="1188000"/>
            <a:ext cx="7710600" cy="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fa-IR" sz="1400" dirty="0">
                <a:solidFill>
                  <a:schemeClr val="tx1"/>
                </a:solidFill>
                <a:cs typeface="B Nazanin" panose="00000700000000000000" pitchFamily="2" charset="-78"/>
              </a:rPr>
              <a:t>شما به راحتی می توانید اندازه این منابع را بدون از دست دادن کیفیت تغییر دهید. برای تغییر رنگ، کافی است منبع را از حالت گروه خارج کنید و روی شی ای که می خواهید تغییر دهید کلیک کنید. سپس روی سطل رنگ کلیک کرده و رنگ مورد نظر خود را انتخاب کنید. وقتی کارتان تمام شد، منبع را دوباره گروه بندی کنید.</a:t>
            </a:r>
          </a:p>
        </p:txBody>
      </p:sp>
      <p:grpSp>
        <p:nvGrpSpPr>
          <p:cNvPr id="1198" name="Google Shape;1198;p70"/>
          <p:cNvGrpSpPr/>
          <p:nvPr/>
        </p:nvGrpSpPr>
        <p:grpSpPr>
          <a:xfrm>
            <a:off x="5117640" y="3085736"/>
            <a:ext cx="474294" cy="551291"/>
            <a:chOff x="4727025" y="1332775"/>
            <a:chExt cx="59900" cy="69625"/>
          </a:xfrm>
        </p:grpSpPr>
        <p:sp>
          <p:nvSpPr>
            <p:cNvPr id="1199" name="Google Shape;1199;p70"/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0" name="Google Shape;1200;p70"/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1" name="Google Shape;1201;p70"/>
          <p:cNvGrpSpPr/>
          <p:nvPr/>
        </p:nvGrpSpPr>
        <p:grpSpPr>
          <a:xfrm>
            <a:off x="5731296" y="2314340"/>
            <a:ext cx="555653" cy="557031"/>
            <a:chOff x="4820425" y="1329900"/>
            <a:chExt cx="70175" cy="70350"/>
          </a:xfrm>
        </p:grpSpPr>
        <p:sp>
          <p:nvSpPr>
            <p:cNvPr id="1202" name="Google Shape;1202;p70"/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3" name="Google Shape;1203;p70"/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4" name="Google Shape;1204;p70"/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5" name="Google Shape;1205;p70"/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6" name="Google Shape;1206;p70"/>
          <p:cNvGrpSpPr/>
          <p:nvPr/>
        </p:nvGrpSpPr>
        <p:grpSpPr>
          <a:xfrm>
            <a:off x="6357664" y="2318845"/>
            <a:ext cx="582574" cy="533871"/>
            <a:chOff x="4903200" y="1331525"/>
            <a:chExt cx="73575" cy="67425"/>
          </a:xfrm>
        </p:grpSpPr>
        <p:sp>
          <p:nvSpPr>
            <p:cNvPr id="1207" name="Google Shape;1207;p70"/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8" name="Google Shape;1208;p70"/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9" name="Google Shape;1209;p70"/>
          <p:cNvGrpSpPr/>
          <p:nvPr/>
        </p:nvGrpSpPr>
        <p:grpSpPr>
          <a:xfrm>
            <a:off x="5717142" y="3078709"/>
            <a:ext cx="583960" cy="565345"/>
            <a:chOff x="4815575" y="1416800"/>
            <a:chExt cx="73750" cy="71400"/>
          </a:xfrm>
        </p:grpSpPr>
        <p:sp>
          <p:nvSpPr>
            <p:cNvPr id="1210" name="Google Shape;1210;p70"/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1" name="Google Shape;1211;p70"/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2" name="Google Shape;1212;p70"/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13" name="Google Shape;1213;p70"/>
          <p:cNvGrpSpPr/>
          <p:nvPr/>
        </p:nvGrpSpPr>
        <p:grpSpPr>
          <a:xfrm>
            <a:off x="6351924" y="3108896"/>
            <a:ext cx="589898" cy="504970"/>
            <a:chOff x="4902475" y="1418875"/>
            <a:chExt cx="74500" cy="63775"/>
          </a:xfrm>
        </p:grpSpPr>
        <p:sp>
          <p:nvSpPr>
            <p:cNvPr id="1214" name="Google Shape;1214;p70"/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5" name="Google Shape;1215;p70"/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16" name="Google Shape;1216;p70"/>
          <p:cNvGrpSpPr/>
          <p:nvPr/>
        </p:nvGrpSpPr>
        <p:grpSpPr>
          <a:xfrm>
            <a:off x="5727139" y="3826000"/>
            <a:ext cx="563967" cy="567127"/>
            <a:chOff x="4818100" y="1507675"/>
            <a:chExt cx="71225" cy="71625"/>
          </a:xfrm>
        </p:grpSpPr>
        <p:sp>
          <p:nvSpPr>
            <p:cNvPr id="1217" name="Google Shape;1217;p70"/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8" name="Google Shape;1218;p70"/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9" name="Google Shape;1219;p70"/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0" name="Google Shape;1220;p70"/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1" name="Google Shape;1221;p70"/>
          <p:cNvGrpSpPr/>
          <p:nvPr/>
        </p:nvGrpSpPr>
        <p:grpSpPr>
          <a:xfrm>
            <a:off x="5040636" y="3829461"/>
            <a:ext cx="628301" cy="588505"/>
            <a:chOff x="4721450" y="1509475"/>
            <a:chExt cx="79350" cy="74325"/>
          </a:xfrm>
        </p:grpSpPr>
        <p:sp>
          <p:nvSpPr>
            <p:cNvPr id="1222" name="Google Shape;1222;p70"/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3" name="Google Shape;1223;p70"/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4" name="Google Shape;1224;p70"/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5" name="Google Shape;1225;p70"/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6" name="Google Shape;1226;p70"/>
          <p:cNvGrpSpPr/>
          <p:nvPr/>
        </p:nvGrpSpPr>
        <p:grpSpPr>
          <a:xfrm>
            <a:off x="6386170" y="3814027"/>
            <a:ext cx="557038" cy="562772"/>
            <a:chOff x="4906800" y="1507500"/>
            <a:chExt cx="70350" cy="71075"/>
          </a:xfrm>
        </p:grpSpPr>
        <p:sp>
          <p:nvSpPr>
            <p:cNvPr id="1227" name="Google Shape;1227;p70"/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8" name="Google Shape;1228;p70"/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9" name="Google Shape;1229;p70"/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0" name="Google Shape;1230;p70"/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1" name="Google Shape;1231;p70"/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32" name="Google Shape;1232;p70"/>
          <p:cNvGrpSpPr/>
          <p:nvPr/>
        </p:nvGrpSpPr>
        <p:grpSpPr>
          <a:xfrm>
            <a:off x="4423778" y="2340963"/>
            <a:ext cx="517934" cy="517934"/>
            <a:chOff x="3736598" y="2170606"/>
            <a:chExt cx="404889" cy="404889"/>
          </a:xfrm>
        </p:grpSpPr>
        <p:sp>
          <p:nvSpPr>
            <p:cNvPr id="1233" name="Google Shape;1233;p70"/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4" name="Google Shape;1234;p70"/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5" name="Google Shape;1235;p70"/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6" name="Google Shape;1236;p70"/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37" name="Google Shape;1237;p70"/>
          <p:cNvGrpSpPr/>
          <p:nvPr/>
        </p:nvGrpSpPr>
        <p:grpSpPr>
          <a:xfrm>
            <a:off x="3690839" y="2341061"/>
            <a:ext cx="586986" cy="517740"/>
            <a:chOff x="3161917" y="2170682"/>
            <a:chExt cx="458870" cy="404737"/>
          </a:xfrm>
        </p:grpSpPr>
        <p:sp>
          <p:nvSpPr>
            <p:cNvPr id="1238" name="Google Shape;1238;p70"/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9" name="Google Shape;1239;p70"/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0" name="Google Shape;1240;p70"/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41" name="Google Shape;1241;p70"/>
          <p:cNvGrpSpPr/>
          <p:nvPr/>
        </p:nvGrpSpPr>
        <p:grpSpPr>
          <a:xfrm>
            <a:off x="3713860" y="3102400"/>
            <a:ext cx="540943" cy="517963"/>
            <a:chOff x="3179914" y="2889488"/>
            <a:chExt cx="422876" cy="404911"/>
          </a:xfrm>
        </p:grpSpPr>
        <p:sp>
          <p:nvSpPr>
            <p:cNvPr id="1242" name="Google Shape;1242;p70"/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3" name="Google Shape;1243;p70"/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4" name="Google Shape;1244;p70"/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5" name="Google Shape;1245;p70"/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6" name="Google Shape;1246;p70"/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7" name="Google Shape;1247;p70"/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48" name="Google Shape;1248;p70"/>
          <p:cNvGrpSpPr/>
          <p:nvPr/>
        </p:nvGrpSpPr>
        <p:grpSpPr>
          <a:xfrm>
            <a:off x="4414654" y="3102358"/>
            <a:ext cx="536180" cy="518047"/>
            <a:chOff x="3729467" y="2889422"/>
            <a:chExt cx="419153" cy="404977"/>
          </a:xfrm>
        </p:grpSpPr>
        <p:sp>
          <p:nvSpPr>
            <p:cNvPr id="1249" name="Google Shape;1249;p70"/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0" name="Google Shape;1250;p70"/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1" name="Google Shape;1251;p70"/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2" name="Google Shape;1252;p70"/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3" name="Google Shape;1253;p70"/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4" name="Google Shape;1254;p70"/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5" name="Google Shape;1255;p70"/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6" name="Google Shape;1256;p70"/>
          <p:cNvGrpSpPr/>
          <p:nvPr/>
        </p:nvGrpSpPr>
        <p:grpSpPr>
          <a:xfrm>
            <a:off x="1951688" y="3445787"/>
            <a:ext cx="965351" cy="134611"/>
            <a:chOff x="4411970" y="2962952"/>
            <a:chExt cx="706544" cy="104212"/>
          </a:xfrm>
        </p:grpSpPr>
        <p:sp>
          <p:nvSpPr>
            <p:cNvPr id="1257" name="Google Shape;1257;p70"/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8" name="Google Shape;1258;p70"/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9" name="Google Shape;1259;p70"/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0" name="Google Shape;1260;p70"/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1" name="Google Shape;1261;p70"/>
          <p:cNvGrpSpPr/>
          <p:nvPr/>
        </p:nvGrpSpPr>
        <p:grpSpPr>
          <a:xfrm>
            <a:off x="1951688" y="3041077"/>
            <a:ext cx="960158" cy="289172"/>
            <a:chOff x="4411970" y="2726085"/>
            <a:chExt cx="643107" cy="193659"/>
          </a:xfrm>
        </p:grpSpPr>
        <p:sp>
          <p:nvSpPr>
            <p:cNvPr id="1262" name="Google Shape;1262;p70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3" name="Google Shape;1263;p70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4" name="Google Shape;1264;p70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5" name="Google Shape;1265;p70"/>
          <p:cNvGrpSpPr/>
          <p:nvPr/>
        </p:nvGrpSpPr>
        <p:grpSpPr>
          <a:xfrm>
            <a:off x="960185" y="3295400"/>
            <a:ext cx="811503" cy="252584"/>
            <a:chOff x="4411970" y="4340222"/>
            <a:chExt cx="779467" cy="242683"/>
          </a:xfrm>
        </p:grpSpPr>
        <p:sp>
          <p:nvSpPr>
            <p:cNvPr id="1266" name="Google Shape;1266;p70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7" name="Google Shape;1267;p70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8" name="Google Shape;1268;p70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9" name="Google Shape;1269;p70"/>
          <p:cNvGrpSpPr/>
          <p:nvPr/>
        </p:nvGrpSpPr>
        <p:grpSpPr>
          <a:xfrm>
            <a:off x="1951688" y="2709308"/>
            <a:ext cx="965160" cy="216230"/>
            <a:chOff x="4411970" y="2468674"/>
            <a:chExt cx="747317" cy="167425"/>
          </a:xfrm>
        </p:grpSpPr>
        <p:sp>
          <p:nvSpPr>
            <p:cNvPr id="1270" name="Google Shape;1270;p70"/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1" name="Google Shape;1271;p70"/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72" name="Google Shape;1272;p70"/>
          <p:cNvSpPr/>
          <p:nvPr/>
        </p:nvSpPr>
        <p:spPr>
          <a:xfrm>
            <a:off x="958435" y="3014089"/>
            <a:ext cx="810618" cy="192983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noFill/>
          <a:ln w="9525" cap="flat" cmpd="sng">
            <a:solidFill>
              <a:srgbClr val="445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273" name="Google Shape;1273;p70"/>
          <p:cNvGrpSpPr/>
          <p:nvPr/>
        </p:nvGrpSpPr>
        <p:grpSpPr>
          <a:xfrm>
            <a:off x="959254" y="2334687"/>
            <a:ext cx="1959041" cy="208784"/>
            <a:chOff x="6336019" y="3733725"/>
            <a:chExt cx="2566206" cy="351310"/>
          </a:xfrm>
        </p:grpSpPr>
        <p:sp>
          <p:nvSpPr>
            <p:cNvPr id="1274" name="Google Shape;1274;p70"/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5" name="Google Shape;1275;p70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6" name="Google Shape;1276;p70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7" name="Google Shape;1277;p70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8" name="Google Shape;1278;p70"/>
          <p:cNvGrpSpPr/>
          <p:nvPr/>
        </p:nvGrpSpPr>
        <p:grpSpPr>
          <a:xfrm>
            <a:off x="1951688" y="3950602"/>
            <a:ext cx="946551" cy="153200"/>
            <a:chOff x="4404545" y="3301592"/>
            <a:chExt cx="782403" cy="129272"/>
          </a:xfrm>
        </p:grpSpPr>
        <p:sp>
          <p:nvSpPr>
            <p:cNvPr id="1279" name="Google Shape;1279;p70"/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0" name="Google Shape;1280;p70"/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81" name="Google Shape;1281;p70"/>
          <p:cNvGrpSpPr/>
          <p:nvPr/>
        </p:nvGrpSpPr>
        <p:grpSpPr>
          <a:xfrm>
            <a:off x="1951688" y="3695937"/>
            <a:ext cx="962257" cy="139127"/>
            <a:chOff x="4411970" y="3131459"/>
            <a:chExt cx="710520" cy="117397"/>
          </a:xfrm>
        </p:grpSpPr>
        <p:sp>
          <p:nvSpPr>
            <p:cNvPr id="1282" name="Google Shape;1282;p70"/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3" name="Google Shape;1283;p70"/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4" name="Google Shape;1284;p70" descr="Timeline background shape"/>
          <p:cNvSpPr/>
          <p:nvPr/>
        </p:nvSpPr>
        <p:spPr>
          <a:xfrm>
            <a:off x="1951688" y="4219341"/>
            <a:ext cx="960300" cy="153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285" name="Google Shape;1285;p70"/>
          <p:cNvGrpSpPr/>
          <p:nvPr/>
        </p:nvGrpSpPr>
        <p:grpSpPr>
          <a:xfrm>
            <a:off x="951833" y="3621603"/>
            <a:ext cx="823838" cy="458988"/>
            <a:chOff x="4411970" y="1801825"/>
            <a:chExt cx="734586" cy="409262"/>
          </a:xfrm>
        </p:grpSpPr>
        <p:sp>
          <p:nvSpPr>
            <p:cNvPr id="1286" name="Google Shape;1286;p70"/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7" name="Google Shape;1287;p70"/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88" name="Google Shape;1288;p70"/>
          <p:cNvGrpSpPr/>
          <p:nvPr/>
        </p:nvGrpSpPr>
        <p:grpSpPr>
          <a:xfrm>
            <a:off x="3056804" y="2339173"/>
            <a:ext cx="521514" cy="521514"/>
            <a:chOff x="5681300" y="2527788"/>
            <a:chExt cx="805800" cy="805800"/>
          </a:xfrm>
        </p:grpSpPr>
        <p:sp>
          <p:nvSpPr>
            <p:cNvPr id="1289" name="Google Shape;1289;p70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0" name="Google Shape;1290;p70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91" name="Google Shape;1291;p70"/>
          <p:cNvGrpSpPr/>
          <p:nvPr/>
        </p:nvGrpSpPr>
        <p:grpSpPr>
          <a:xfrm>
            <a:off x="3051044" y="3094865"/>
            <a:ext cx="533033" cy="533033"/>
            <a:chOff x="4049800" y="640400"/>
            <a:chExt cx="858900" cy="858900"/>
          </a:xfrm>
        </p:grpSpPr>
        <p:sp>
          <p:nvSpPr>
            <p:cNvPr id="1292" name="Google Shape;1292;p70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3" name="Google Shape;1293;p70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94" name="Google Shape;1294;p70"/>
          <p:cNvGrpSpPr/>
          <p:nvPr/>
        </p:nvGrpSpPr>
        <p:grpSpPr>
          <a:xfrm>
            <a:off x="2976527" y="3772543"/>
            <a:ext cx="682068" cy="682068"/>
            <a:chOff x="5080188" y="927900"/>
            <a:chExt cx="961200" cy="961200"/>
          </a:xfrm>
        </p:grpSpPr>
        <p:sp>
          <p:nvSpPr>
            <p:cNvPr id="1295" name="Google Shape;1295;p70"/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6" name="Google Shape;1296;p70"/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7" name="Google Shape;1297;p70"/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8" name="Google Shape;1298;p70"/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9" name="Google Shape;1299;p70"/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0" name="Google Shape;1300;p70"/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1" name="Google Shape;1301;p70"/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2" name="Google Shape;1302;p70"/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03" name="Google Shape;1303;p70"/>
          <p:cNvGrpSpPr/>
          <p:nvPr/>
        </p:nvGrpSpPr>
        <p:grpSpPr>
          <a:xfrm>
            <a:off x="4440026" y="3869234"/>
            <a:ext cx="505650" cy="504006"/>
            <a:chOff x="6039282" y="1042577"/>
            <a:chExt cx="734315" cy="731929"/>
          </a:xfrm>
        </p:grpSpPr>
        <p:sp>
          <p:nvSpPr>
            <p:cNvPr id="1304" name="Google Shape;1304;p70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5" name="Google Shape;1305;p70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6" name="Google Shape;1306;p70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7" name="Google Shape;1307;p70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8" name="Google Shape;1308;p70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9" name="Google Shape;1309;p70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0" name="Google Shape;1310;p70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1" name="Google Shape;1311;p70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2" name="Google Shape;1312;p70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3" name="Google Shape;1313;p70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4" name="Google Shape;1314;p70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5" name="Google Shape;1315;p70"/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6" name="Google Shape;1316;p70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7" name="Google Shape;1317;p70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8" name="Google Shape;1318;p70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9" name="Google Shape;1319;p70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0" name="Google Shape;1320;p70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1" name="Google Shape;1321;p70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2" name="Google Shape;1322;p70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3" name="Google Shape;1323;p70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4" name="Google Shape;1324;p70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25" name="Google Shape;1325;p70"/>
          <p:cNvGrpSpPr/>
          <p:nvPr/>
        </p:nvGrpSpPr>
        <p:grpSpPr>
          <a:xfrm>
            <a:off x="5052628" y="2298862"/>
            <a:ext cx="567744" cy="602136"/>
            <a:chOff x="1825800" y="1651625"/>
            <a:chExt cx="539989" cy="571775"/>
          </a:xfrm>
        </p:grpSpPr>
        <p:sp>
          <p:nvSpPr>
            <p:cNvPr id="1326" name="Google Shape;1326;p70"/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7" name="Google Shape;1327;p70"/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8" name="Google Shape;1328;p70"/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9" name="Google Shape;1329;p70"/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0" name="Google Shape;1330;p70"/>
          <p:cNvGrpSpPr/>
          <p:nvPr/>
        </p:nvGrpSpPr>
        <p:grpSpPr>
          <a:xfrm>
            <a:off x="3727557" y="3855579"/>
            <a:ext cx="508123" cy="507955"/>
            <a:chOff x="1897577" y="2802432"/>
            <a:chExt cx="492176" cy="492014"/>
          </a:xfrm>
        </p:grpSpPr>
        <p:sp>
          <p:nvSpPr>
            <p:cNvPr id="1331" name="Google Shape;1331;p70"/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2" name="Google Shape;1332;p70"/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3" name="Google Shape;1333;p70"/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4" name="Google Shape;1334;p70"/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5" name="Google Shape;1335;p70"/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6" name="Google Shape;1336;p70"/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7" name="Google Shape;1337;p70"/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8" name="Google Shape;1338;p70"/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9" name="Google Shape;1339;p70"/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0" name="Google Shape;1340;p70"/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1" name="Google Shape;1341;p70"/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2" name="Google Shape;1342;p70"/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3" name="Google Shape;1343;p70"/>
          <p:cNvGrpSpPr/>
          <p:nvPr/>
        </p:nvGrpSpPr>
        <p:grpSpPr>
          <a:xfrm>
            <a:off x="959087" y="4169123"/>
            <a:ext cx="809227" cy="200842"/>
            <a:chOff x="2013045" y="4813233"/>
            <a:chExt cx="921986" cy="228854"/>
          </a:xfrm>
        </p:grpSpPr>
        <p:sp>
          <p:nvSpPr>
            <p:cNvPr id="1344" name="Google Shape;1344;p70"/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5" name="Google Shape;1345;p70"/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6" name="Google Shape;1346;p70"/>
          <p:cNvGrpSpPr/>
          <p:nvPr/>
        </p:nvGrpSpPr>
        <p:grpSpPr>
          <a:xfrm>
            <a:off x="967547" y="2656004"/>
            <a:ext cx="792421" cy="269941"/>
            <a:chOff x="1046767" y="4756633"/>
            <a:chExt cx="859646" cy="292841"/>
          </a:xfrm>
        </p:grpSpPr>
        <p:sp>
          <p:nvSpPr>
            <p:cNvPr id="1347" name="Google Shape;1347;p70"/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8" name="Google Shape;1348;p70"/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9" name="Google Shape;1349;p70"/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350" name="Google Shape;1350;p70"/>
          <p:cNvSpPr/>
          <p:nvPr/>
        </p:nvSpPr>
        <p:spPr>
          <a:xfrm>
            <a:off x="7401300" y="2350672"/>
            <a:ext cx="185410" cy="94006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51" name="Google Shape;1351;p70"/>
          <p:cNvSpPr/>
          <p:nvPr/>
        </p:nvSpPr>
        <p:spPr>
          <a:xfrm>
            <a:off x="7100754" y="2333075"/>
            <a:ext cx="171771" cy="129198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52" name="Google Shape;1352;p70"/>
          <p:cNvSpPr/>
          <p:nvPr/>
        </p:nvSpPr>
        <p:spPr>
          <a:xfrm>
            <a:off x="7723043" y="2339529"/>
            <a:ext cx="167813" cy="11677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53" name="Google Shape;1353;p70"/>
          <p:cNvSpPr/>
          <p:nvPr/>
        </p:nvSpPr>
        <p:spPr>
          <a:xfrm>
            <a:off x="8017748" y="2333075"/>
            <a:ext cx="163855" cy="12919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354" name="Google Shape;1354;p70"/>
          <p:cNvGrpSpPr/>
          <p:nvPr/>
        </p:nvGrpSpPr>
        <p:grpSpPr>
          <a:xfrm>
            <a:off x="7103403" y="2550562"/>
            <a:ext cx="166473" cy="141497"/>
            <a:chOff x="4660325" y="1866850"/>
            <a:chExt cx="68350" cy="58100"/>
          </a:xfrm>
        </p:grpSpPr>
        <p:sp>
          <p:nvSpPr>
            <p:cNvPr id="1355" name="Google Shape;1355;p7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6" name="Google Shape;1356;p7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57" name="Google Shape;1357;p70"/>
          <p:cNvGrpSpPr/>
          <p:nvPr/>
        </p:nvGrpSpPr>
        <p:grpSpPr>
          <a:xfrm>
            <a:off x="7412747" y="2576286"/>
            <a:ext cx="162515" cy="90049"/>
            <a:chOff x="4791775" y="1877500"/>
            <a:chExt cx="66725" cy="36975"/>
          </a:xfrm>
        </p:grpSpPr>
        <p:sp>
          <p:nvSpPr>
            <p:cNvPr id="1358" name="Google Shape;1358;p70"/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9" name="Google Shape;1359;p70"/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0" name="Google Shape;1360;p70"/>
          <p:cNvGrpSpPr/>
          <p:nvPr/>
        </p:nvGrpSpPr>
        <p:grpSpPr>
          <a:xfrm>
            <a:off x="7734460" y="2576286"/>
            <a:ext cx="144979" cy="90049"/>
            <a:chOff x="4923925" y="1877500"/>
            <a:chExt cx="59525" cy="36975"/>
          </a:xfrm>
        </p:grpSpPr>
        <p:sp>
          <p:nvSpPr>
            <p:cNvPr id="1361" name="Google Shape;1361;p70"/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2" name="Google Shape;1362;p70"/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3" name="Google Shape;1363;p70"/>
          <p:cNvGrpSpPr/>
          <p:nvPr/>
        </p:nvGrpSpPr>
        <p:grpSpPr>
          <a:xfrm>
            <a:off x="8028952" y="2558477"/>
            <a:ext cx="141447" cy="125667"/>
            <a:chOff x="5058450" y="1870100"/>
            <a:chExt cx="58075" cy="51600"/>
          </a:xfrm>
        </p:grpSpPr>
        <p:sp>
          <p:nvSpPr>
            <p:cNvPr id="1364" name="Google Shape;1364;p70"/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5" name="Google Shape;1365;p70"/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6" name="Google Shape;1366;p70"/>
          <p:cNvGrpSpPr/>
          <p:nvPr/>
        </p:nvGrpSpPr>
        <p:grpSpPr>
          <a:xfrm>
            <a:off x="7443466" y="2980885"/>
            <a:ext cx="101077" cy="107645"/>
            <a:chOff x="4811425" y="2065025"/>
            <a:chExt cx="41500" cy="44200"/>
          </a:xfrm>
        </p:grpSpPr>
        <p:sp>
          <p:nvSpPr>
            <p:cNvPr id="1367" name="Google Shape;1367;p70"/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8" name="Google Shape;1368;p70"/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9" name="Google Shape;1369;p70"/>
          <p:cNvGrpSpPr/>
          <p:nvPr/>
        </p:nvGrpSpPr>
        <p:grpSpPr>
          <a:xfrm>
            <a:off x="7735904" y="2981098"/>
            <a:ext cx="120867" cy="107218"/>
            <a:chOff x="4929875" y="2065025"/>
            <a:chExt cx="49625" cy="44025"/>
          </a:xfrm>
        </p:grpSpPr>
        <p:sp>
          <p:nvSpPr>
            <p:cNvPr id="1370" name="Google Shape;1370;p70"/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1" name="Google Shape;1371;p70"/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2" name="Google Shape;1372;p70"/>
          <p:cNvGrpSpPr/>
          <p:nvPr/>
        </p:nvGrpSpPr>
        <p:grpSpPr>
          <a:xfrm>
            <a:off x="8064572" y="2984112"/>
            <a:ext cx="70206" cy="101191"/>
            <a:chOff x="5083925" y="2066350"/>
            <a:chExt cx="28825" cy="41550"/>
          </a:xfrm>
        </p:grpSpPr>
        <p:sp>
          <p:nvSpPr>
            <p:cNvPr id="1373" name="Google Shape;1373;p70"/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4" name="Google Shape;1374;p70"/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5" name="Google Shape;1375;p70"/>
          <p:cNvGrpSpPr/>
          <p:nvPr/>
        </p:nvGrpSpPr>
        <p:grpSpPr>
          <a:xfrm>
            <a:off x="7096126" y="2999759"/>
            <a:ext cx="181026" cy="69896"/>
            <a:chOff x="4659775" y="2072775"/>
            <a:chExt cx="74325" cy="28700"/>
          </a:xfrm>
        </p:grpSpPr>
        <p:sp>
          <p:nvSpPr>
            <p:cNvPr id="1376" name="Google Shape;1376;p70"/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7" name="Google Shape;1377;p70"/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8" name="Google Shape;1378;p70"/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9" name="Google Shape;1379;p70"/>
          <p:cNvGrpSpPr/>
          <p:nvPr/>
        </p:nvGrpSpPr>
        <p:grpSpPr>
          <a:xfrm>
            <a:off x="8015982" y="2790324"/>
            <a:ext cx="167387" cy="89197"/>
            <a:chOff x="4662475" y="1976500"/>
            <a:chExt cx="68725" cy="36625"/>
          </a:xfrm>
        </p:grpSpPr>
        <p:sp>
          <p:nvSpPr>
            <p:cNvPr id="1380" name="Google Shape;1380;p70"/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1" name="Google Shape;1381;p70"/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2" name="Google Shape;1382;p70"/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3" name="Google Shape;1383;p70"/>
          <p:cNvGrpSpPr/>
          <p:nvPr/>
        </p:nvGrpSpPr>
        <p:grpSpPr>
          <a:xfrm>
            <a:off x="7712887" y="2793764"/>
            <a:ext cx="166899" cy="82317"/>
            <a:chOff x="4920150" y="1977875"/>
            <a:chExt cx="68525" cy="33800"/>
          </a:xfrm>
        </p:grpSpPr>
        <p:sp>
          <p:nvSpPr>
            <p:cNvPr id="1384" name="Google Shape;1384;p70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5" name="Google Shape;1385;p70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6" name="Google Shape;1386;p70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7" name="Google Shape;1387;p70"/>
          <p:cNvGrpSpPr/>
          <p:nvPr/>
        </p:nvGrpSpPr>
        <p:grpSpPr>
          <a:xfrm>
            <a:off x="7124044" y="3197682"/>
            <a:ext cx="125190" cy="127859"/>
            <a:chOff x="4676550" y="2160575"/>
            <a:chExt cx="51400" cy="52500"/>
          </a:xfrm>
        </p:grpSpPr>
        <p:sp>
          <p:nvSpPr>
            <p:cNvPr id="1388" name="Google Shape;1388;p70"/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9" name="Google Shape;1389;p70"/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0" name="Google Shape;1390;p70"/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1" name="Google Shape;1391;p70"/>
          <p:cNvGrpSpPr/>
          <p:nvPr/>
        </p:nvGrpSpPr>
        <p:grpSpPr>
          <a:xfrm>
            <a:off x="7421302" y="3204714"/>
            <a:ext cx="145405" cy="113794"/>
            <a:chOff x="4768325" y="2163475"/>
            <a:chExt cx="59700" cy="46725"/>
          </a:xfrm>
        </p:grpSpPr>
        <p:sp>
          <p:nvSpPr>
            <p:cNvPr id="1392" name="Google Shape;1392;p70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3" name="Google Shape;1393;p70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394" name="Google Shape;1394;p70"/>
          <p:cNvSpPr/>
          <p:nvPr/>
        </p:nvSpPr>
        <p:spPr>
          <a:xfrm>
            <a:off x="7753257" y="3196221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95" name="Google Shape;1395;p70"/>
          <p:cNvSpPr/>
          <p:nvPr/>
        </p:nvSpPr>
        <p:spPr>
          <a:xfrm>
            <a:off x="8025633" y="4203306"/>
            <a:ext cx="148084" cy="162989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96" name="Google Shape;1396;p70"/>
          <p:cNvSpPr/>
          <p:nvPr/>
        </p:nvSpPr>
        <p:spPr>
          <a:xfrm>
            <a:off x="7127089" y="3431527"/>
            <a:ext cx="119101" cy="163415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97" name="Google Shape;1397;p70"/>
          <p:cNvSpPr/>
          <p:nvPr/>
        </p:nvSpPr>
        <p:spPr>
          <a:xfrm>
            <a:off x="7095061" y="4219136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98" name="Google Shape;1398;p70"/>
          <p:cNvSpPr/>
          <p:nvPr/>
        </p:nvSpPr>
        <p:spPr>
          <a:xfrm>
            <a:off x="7112384" y="3700780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99" name="Google Shape;1399;p70"/>
          <p:cNvSpPr/>
          <p:nvPr/>
        </p:nvSpPr>
        <p:spPr>
          <a:xfrm>
            <a:off x="7746133" y="3682697"/>
            <a:ext cx="100408" cy="14868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400" name="Google Shape;1400;p70"/>
          <p:cNvGrpSpPr/>
          <p:nvPr/>
        </p:nvGrpSpPr>
        <p:grpSpPr>
          <a:xfrm>
            <a:off x="7437621" y="3459808"/>
            <a:ext cx="112768" cy="106853"/>
            <a:chOff x="4768575" y="2253950"/>
            <a:chExt cx="46300" cy="43875"/>
          </a:xfrm>
        </p:grpSpPr>
        <p:sp>
          <p:nvSpPr>
            <p:cNvPr id="1401" name="Google Shape;1401;p70"/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2" name="Google Shape;1402;p70"/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03" name="Google Shape;1403;p70"/>
          <p:cNvGrpSpPr/>
          <p:nvPr/>
        </p:nvGrpSpPr>
        <p:grpSpPr>
          <a:xfrm>
            <a:off x="7737243" y="3948834"/>
            <a:ext cx="118187" cy="146246"/>
            <a:chOff x="4960900" y="2433225"/>
            <a:chExt cx="48525" cy="60050"/>
          </a:xfrm>
        </p:grpSpPr>
        <p:sp>
          <p:nvSpPr>
            <p:cNvPr id="1404" name="Google Shape;1404;p70"/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5" name="Google Shape;1405;p70"/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06" name="Google Shape;1406;p70"/>
          <p:cNvGrpSpPr/>
          <p:nvPr/>
        </p:nvGrpSpPr>
        <p:grpSpPr>
          <a:xfrm>
            <a:off x="7425808" y="4212895"/>
            <a:ext cx="136394" cy="143810"/>
            <a:chOff x="4854075" y="2527625"/>
            <a:chExt cx="56000" cy="59050"/>
          </a:xfrm>
        </p:grpSpPr>
        <p:sp>
          <p:nvSpPr>
            <p:cNvPr id="1407" name="Google Shape;1407;p70"/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8" name="Google Shape;1408;p70"/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409" name="Google Shape;1409;p70"/>
          <p:cNvSpPr/>
          <p:nvPr/>
        </p:nvSpPr>
        <p:spPr>
          <a:xfrm>
            <a:off x="7441061" y="3955623"/>
            <a:ext cx="105888" cy="132668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410" name="Google Shape;1410;p70"/>
          <p:cNvSpPr/>
          <p:nvPr/>
        </p:nvSpPr>
        <p:spPr>
          <a:xfrm>
            <a:off x="8019727" y="3195277"/>
            <a:ext cx="159897" cy="132668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411" name="Google Shape;1411;p70"/>
          <p:cNvSpPr/>
          <p:nvPr/>
        </p:nvSpPr>
        <p:spPr>
          <a:xfrm>
            <a:off x="7118991" y="3955623"/>
            <a:ext cx="135298" cy="132668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412" name="Google Shape;1412;p70"/>
          <p:cNvGrpSpPr/>
          <p:nvPr/>
        </p:nvGrpSpPr>
        <p:grpSpPr>
          <a:xfrm>
            <a:off x="8050020" y="3676639"/>
            <a:ext cx="99312" cy="160797"/>
            <a:chOff x="5059700" y="2334775"/>
            <a:chExt cx="40775" cy="66025"/>
          </a:xfrm>
        </p:grpSpPr>
        <p:sp>
          <p:nvSpPr>
            <p:cNvPr id="1413" name="Google Shape;1413;p70"/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4" name="Google Shape;1414;p70"/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5" name="Google Shape;1415;p70"/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6" name="Google Shape;1416;p70"/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7" name="Google Shape;1417;p70"/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8" name="Google Shape;1418;p70"/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9" name="Google Shape;1419;p70"/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0" name="Google Shape;1420;p70"/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1" name="Google Shape;1421;p70"/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2" name="Google Shape;1422;p70"/>
          <p:cNvGrpSpPr/>
          <p:nvPr/>
        </p:nvGrpSpPr>
        <p:grpSpPr>
          <a:xfrm>
            <a:off x="8007184" y="3941771"/>
            <a:ext cx="184984" cy="160371"/>
            <a:chOff x="5037700" y="2430325"/>
            <a:chExt cx="75950" cy="65850"/>
          </a:xfrm>
        </p:grpSpPr>
        <p:sp>
          <p:nvSpPr>
            <p:cNvPr id="1423" name="Google Shape;1423;p70"/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4" name="Google Shape;1424;p70"/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5" name="Google Shape;1425;p70"/>
          <p:cNvGrpSpPr/>
          <p:nvPr/>
        </p:nvGrpSpPr>
        <p:grpSpPr>
          <a:xfrm>
            <a:off x="7426689" y="3708223"/>
            <a:ext cx="173014" cy="97629"/>
            <a:chOff x="4756975" y="2341800"/>
            <a:chExt cx="91975" cy="51925"/>
          </a:xfrm>
        </p:grpSpPr>
        <p:sp>
          <p:nvSpPr>
            <p:cNvPr id="1426" name="Google Shape;1426;p70"/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7" name="Google Shape;1427;p70"/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8" name="Google Shape;1428;p70"/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9" name="Google Shape;1429;p70"/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0" name="Google Shape;1430;p70"/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1" name="Google Shape;1431;p70"/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2" name="Google Shape;1432;p70"/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3" name="Google Shape;1433;p70"/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4" name="Google Shape;1434;p70"/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5" name="Google Shape;1435;p70"/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6" name="Google Shape;1436;p70"/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7" name="Google Shape;1437;p70"/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8" name="Google Shape;1438;p70"/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9" name="Google Shape;1439;p70"/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0" name="Google Shape;1440;p70"/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1" name="Google Shape;1441;p70"/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2" name="Google Shape;1442;p70"/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3" name="Google Shape;1443;p70"/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4" name="Google Shape;1444;p70"/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5" name="Google Shape;1445;p70"/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6" name="Google Shape;1446;p70"/>
          <p:cNvGrpSpPr/>
          <p:nvPr/>
        </p:nvGrpSpPr>
        <p:grpSpPr>
          <a:xfrm>
            <a:off x="7693626" y="4196920"/>
            <a:ext cx="212497" cy="175761"/>
            <a:chOff x="4943575" y="2516350"/>
            <a:chExt cx="98675" cy="81700"/>
          </a:xfrm>
        </p:grpSpPr>
        <p:sp>
          <p:nvSpPr>
            <p:cNvPr id="1447" name="Google Shape;1447;p70"/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8" name="Google Shape;1448;p70"/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9" name="Google Shape;1449;p70"/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0" name="Google Shape;1450;p70"/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1" name="Google Shape;1451;p70"/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2" name="Google Shape;1452;p70"/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3" name="Google Shape;1453;p70"/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4" name="Google Shape;1454;p70"/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5" name="Google Shape;1455;p70"/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6" name="Google Shape;1456;p70"/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7" name="Google Shape;1457;p70"/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8" name="Google Shape;1458;p70"/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9" name="Google Shape;1459;p70"/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0" name="Google Shape;1460;p70"/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1" name="Google Shape;1461;p70"/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2" name="Google Shape;1462;p70"/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3" name="Google Shape;1463;p70"/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4" name="Google Shape;1464;p70"/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5" name="Google Shape;1465;p70"/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6" name="Google Shape;1466;p70"/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7" name="Google Shape;1467;p70"/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8" name="Google Shape;1468;p70"/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9" name="Google Shape;1469;p70"/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0" name="Google Shape;1470;p70"/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1" name="Google Shape;1471;p70"/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2" name="Google Shape;1472;p70"/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3" name="Google Shape;1473;p70"/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4" name="Google Shape;1474;p70"/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5" name="Google Shape;1475;p70"/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6" name="Google Shape;1476;p70"/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7" name="Google Shape;1477;p70"/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8" name="Google Shape;1478;p70"/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9" name="Google Shape;1479;p70"/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0" name="Google Shape;1480;p70"/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1" name="Google Shape;1481;p70"/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2" name="Google Shape;1482;p70"/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3" name="Google Shape;1483;p70"/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4" name="Google Shape;1484;p70"/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5" name="Google Shape;1485;p70"/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6" name="Google Shape;1486;p70"/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7" name="Google Shape;1487;p70"/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8" name="Google Shape;1488;p70"/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9" name="Google Shape;1489;p70"/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0" name="Google Shape;1490;p70"/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1" name="Google Shape;1491;p70"/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2" name="Google Shape;1492;p70"/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3" name="Google Shape;1493;p70"/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4" name="Google Shape;1494;p70"/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5" name="Google Shape;1495;p70"/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6" name="Google Shape;1496;p70"/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7" name="Google Shape;1497;p70"/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8" name="Google Shape;1498;p70"/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9" name="Google Shape;1499;p70"/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0" name="Google Shape;1500;p70"/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1" name="Google Shape;1501;p70"/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2" name="Google Shape;1502;p70"/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3" name="Google Shape;1503;p70"/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4" name="Google Shape;1504;p70"/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5" name="Google Shape;1505;p70"/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6" name="Google Shape;1506;p70"/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7" name="Google Shape;1507;p70"/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8" name="Google Shape;1508;p70"/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9" name="Google Shape;1509;p70"/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0" name="Google Shape;1510;p70"/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1" name="Google Shape;1511;p70"/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2" name="Google Shape;1512;p70"/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3" name="Google Shape;1513;p70"/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4" name="Google Shape;1514;p70"/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5" name="Google Shape;1515;p70"/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6" name="Google Shape;1516;p70"/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7" name="Google Shape;1517;p70"/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8" name="Google Shape;1518;p70"/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9" name="Google Shape;1519;p70"/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0" name="Google Shape;1520;p70"/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1" name="Google Shape;1521;p70"/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2" name="Google Shape;1522;p70"/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3" name="Google Shape;1523;p70"/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4" name="Google Shape;1524;p70"/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525" name="Google Shape;1525;p70"/>
          <p:cNvSpPr/>
          <p:nvPr/>
        </p:nvSpPr>
        <p:spPr>
          <a:xfrm>
            <a:off x="7709169" y="3426066"/>
            <a:ext cx="174337" cy="174337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526" name="Google Shape;1526;p70"/>
          <p:cNvSpPr/>
          <p:nvPr/>
        </p:nvSpPr>
        <p:spPr>
          <a:xfrm>
            <a:off x="8025426" y="3454885"/>
            <a:ext cx="148500" cy="116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527" name="Google Shape;1527;p70"/>
          <p:cNvSpPr/>
          <p:nvPr/>
        </p:nvSpPr>
        <p:spPr>
          <a:xfrm>
            <a:off x="7127539" y="2775822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528" name="Google Shape;1528;p70"/>
          <p:cNvSpPr/>
          <p:nvPr/>
        </p:nvSpPr>
        <p:spPr>
          <a:xfrm flipH="1">
            <a:off x="7434905" y="2775822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529" name="Google Shape;1529;p70"/>
          <p:cNvSpPr txBox="1">
            <a:spLocks noGrp="1"/>
          </p:cNvSpPr>
          <p:nvPr>
            <p:ph type="title"/>
          </p:nvPr>
        </p:nvSpPr>
        <p:spPr>
          <a:xfrm>
            <a:off x="716775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cs typeface="B Nazanin" panose="00000700000000000000" pitchFamily="2" charset="-78"/>
              </a:rPr>
              <a:t>از منابع گرافیکی قابل ویرایش ما استفاده کنید...</a:t>
            </a:r>
            <a:endParaRPr dirty="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9" name="Google Shape;12249;p21"/>
          <p:cNvSpPr/>
          <p:nvPr/>
        </p:nvSpPr>
        <p:spPr>
          <a:xfrm>
            <a:off x="1504285" y="2586168"/>
            <a:ext cx="1713187" cy="534976"/>
          </a:xfrm>
          <a:custGeom>
            <a:avLst/>
            <a:gdLst/>
            <a:ahLst/>
            <a:cxnLst/>
            <a:rect l="l" t="t" r="r" b="b"/>
            <a:pathLst>
              <a:path w="110102" h="34387" extrusionOk="0">
                <a:moveTo>
                  <a:pt x="17194" y="1"/>
                </a:moveTo>
                <a:cubicBezTo>
                  <a:pt x="7695" y="1"/>
                  <a:pt x="1" y="7695"/>
                  <a:pt x="1" y="17194"/>
                </a:cubicBezTo>
                <a:cubicBezTo>
                  <a:pt x="1" y="26693"/>
                  <a:pt x="7695" y="34387"/>
                  <a:pt x="17194" y="34387"/>
                </a:cubicBezTo>
                <a:lnTo>
                  <a:pt x="92908" y="34387"/>
                </a:lnTo>
                <a:cubicBezTo>
                  <a:pt x="102407" y="34387"/>
                  <a:pt x="110102" y="26693"/>
                  <a:pt x="110102" y="17194"/>
                </a:cubicBezTo>
                <a:cubicBezTo>
                  <a:pt x="110102" y="7695"/>
                  <a:pt x="102407" y="1"/>
                  <a:pt x="92908" y="1"/>
                </a:cubicBezTo>
                <a:close/>
              </a:path>
            </a:pathLst>
          </a:custGeom>
          <a:noFill/>
          <a:ln w="19050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0" name="Google Shape;12250;p21"/>
          <p:cNvSpPr/>
          <p:nvPr/>
        </p:nvSpPr>
        <p:spPr>
          <a:xfrm>
            <a:off x="2653822" y="2482830"/>
            <a:ext cx="687939" cy="741642"/>
          </a:xfrm>
          <a:custGeom>
            <a:avLst/>
            <a:gdLst/>
            <a:ahLst/>
            <a:cxnLst/>
            <a:rect l="l" t="t" r="r" b="b"/>
            <a:pathLst>
              <a:path w="44212" h="47671" extrusionOk="0">
                <a:moveTo>
                  <a:pt x="1" y="1"/>
                </a:moveTo>
                <a:lnTo>
                  <a:pt x="1" y="1379"/>
                </a:lnTo>
                <a:lnTo>
                  <a:pt x="20352" y="1379"/>
                </a:lnTo>
                <a:cubicBezTo>
                  <a:pt x="32758" y="1379"/>
                  <a:pt x="42833" y="11455"/>
                  <a:pt x="42833" y="23836"/>
                </a:cubicBezTo>
                <a:cubicBezTo>
                  <a:pt x="42833" y="36217"/>
                  <a:pt x="32758" y="46292"/>
                  <a:pt x="20352" y="46292"/>
                </a:cubicBezTo>
                <a:lnTo>
                  <a:pt x="1" y="46292"/>
                </a:lnTo>
                <a:lnTo>
                  <a:pt x="1" y="47670"/>
                </a:lnTo>
                <a:lnTo>
                  <a:pt x="20352" y="47670"/>
                </a:lnTo>
                <a:cubicBezTo>
                  <a:pt x="33510" y="47670"/>
                  <a:pt x="44212" y="36969"/>
                  <a:pt x="44212" y="23836"/>
                </a:cubicBezTo>
                <a:cubicBezTo>
                  <a:pt x="44212" y="10678"/>
                  <a:pt x="33510" y="1"/>
                  <a:pt x="20352" y="1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1" name="Google Shape;12251;p21"/>
          <p:cNvSpPr/>
          <p:nvPr/>
        </p:nvSpPr>
        <p:spPr>
          <a:xfrm>
            <a:off x="1380284" y="2482830"/>
            <a:ext cx="687550" cy="741642"/>
          </a:xfrm>
          <a:custGeom>
            <a:avLst/>
            <a:gdLst/>
            <a:ahLst/>
            <a:cxnLst/>
            <a:rect l="l" t="t" r="r" b="b"/>
            <a:pathLst>
              <a:path w="44187" h="47671" extrusionOk="0">
                <a:moveTo>
                  <a:pt x="23835" y="1"/>
                </a:moveTo>
                <a:cubicBezTo>
                  <a:pt x="10677" y="1"/>
                  <a:pt x="1" y="10678"/>
                  <a:pt x="1" y="23836"/>
                </a:cubicBezTo>
                <a:cubicBezTo>
                  <a:pt x="1" y="36969"/>
                  <a:pt x="10677" y="47670"/>
                  <a:pt x="23835" y="47670"/>
                </a:cubicBezTo>
                <a:lnTo>
                  <a:pt x="44186" y="47670"/>
                </a:lnTo>
                <a:lnTo>
                  <a:pt x="44186" y="46292"/>
                </a:lnTo>
                <a:lnTo>
                  <a:pt x="23835" y="46292"/>
                </a:lnTo>
                <a:cubicBezTo>
                  <a:pt x="11454" y="46292"/>
                  <a:pt x="1379" y="36217"/>
                  <a:pt x="1379" y="23836"/>
                </a:cubicBezTo>
                <a:cubicBezTo>
                  <a:pt x="1379" y="11455"/>
                  <a:pt x="11454" y="1379"/>
                  <a:pt x="23835" y="1379"/>
                </a:cubicBezTo>
                <a:lnTo>
                  <a:pt x="44186" y="1379"/>
                </a:lnTo>
                <a:lnTo>
                  <a:pt x="44186" y="1"/>
                </a:ln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2" name="Google Shape;12252;p21"/>
          <p:cNvSpPr/>
          <p:nvPr/>
        </p:nvSpPr>
        <p:spPr>
          <a:xfrm>
            <a:off x="1998733" y="3559838"/>
            <a:ext cx="724194" cy="588011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3" name="Google Shape;12253;p21"/>
          <p:cNvSpPr/>
          <p:nvPr/>
        </p:nvSpPr>
        <p:spPr>
          <a:xfrm>
            <a:off x="2949013" y="3559838"/>
            <a:ext cx="724598" cy="588011"/>
          </a:xfrm>
          <a:custGeom>
            <a:avLst/>
            <a:gdLst/>
            <a:ahLst/>
            <a:cxnLst/>
            <a:rect l="l" t="t" r="r" b="b"/>
            <a:pathLst>
              <a:path w="46568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4" name="Google Shape;12254;p21"/>
          <p:cNvSpPr/>
          <p:nvPr/>
        </p:nvSpPr>
        <p:spPr>
          <a:xfrm>
            <a:off x="1048453" y="3559838"/>
            <a:ext cx="724194" cy="588011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5" name="Google Shape;12255;p21"/>
          <p:cNvSpPr/>
          <p:nvPr/>
        </p:nvSpPr>
        <p:spPr>
          <a:xfrm>
            <a:off x="1998733" y="1559475"/>
            <a:ext cx="724194" cy="587996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6" name="Google Shape;12256;p21"/>
          <p:cNvSpPr/>
          <p:nvPr/>
        </p:nvSpPr>
        <p:spPr>
          <a:xfrm>
            <a:off x="2949013" y="1559475"/>
            <a:ext cx="724598" cy="587996"/>
          </a:xfrm>
          <a:custGeom>
            <a:avLst/>
            <a:gdLst/>
            <a:ahLst/>
            <a:cxnLst/>
            <a:rect l="l" t="t" r="r" b="b"/>
            <a:pathLst>
              <a:path w="46568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7" name="Google Shape;12257;p21"/>
          <p:cNvSpPr/>
          <p:nvPr/>
        </p:nvSpPr>
        <p:spPr>
          <a:xfrm>
            <a:off x="1048453" y="1559475"/>
            <a:ext cx="724194" cy="587996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8" name="Google Shape;12258;p21"/>
          <p:cNvSpPr/>
          <p:nvPr/>
        </p:nvSpPr>
        <p:spPr>
          <a:xfrm>
            <a:off x="1180249" y="1851536"/>
            <a:ext cx="453169" cy="3905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26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26" y="251"/>
                </a:cubicBezTo>
                <a:lnTo>
                  <a:pt x="29023" y="251"/>
                </a:lnTo>
                <a:cubicBezTo>
                  <a:pt x="29073" y="251"/>
                  <a:pt x="29123" y="176"/>
                  <a:pt x="29123" y="126"/>
                </a:cubicBezTo>
                <a:cubicBezTo>
                  <a:pt x="29123" y="50"/>
                  <a:pt x="29073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9" name="Google Shape;12259;p21"/>
          <p:cNvSpPr/>
          <p:nvPr/>
        </p:nvSpPr>
        <p:spPr>
          <a:xfrm>
            <a:off x="2132084" y="1851536"/>
            <a:ext cx="453169" cy="3905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176"/>
                  <a:pt x="29124" y="126"/>
                </a:cubicBezTo>
                <a:cubicBezTo>
                  <a:pt x="29124" y="50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60" name="Google Shape;12260;p21"/>
          <p:cNvSpPr/>
          <p:nvPr/>
        </p:nvSpPr>
        <p:spPr>
          <a:xfrm>
            <a:off x="3087047" y="1851536"/>
            <a:ext cx="453169" cy="3905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176"/>
                  <a:pt x="29124" y="126"/>
                </a:cubicBezTo>
                <a:cubicBezTo>
                  <a:pt x="29124" y="50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61" name="Google Shape;12261;p21"/>
          <p:cNvSpPr/>
          <p:nvPr/>
        </p:nvSpPr>
        <p:spPr>
          <a:xfrm>
            <a:off x="3087047" y="3851898"/>
            <a:ext cx="453169" cy="392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201"/>
                  <a:pt x="29124" y="126"/>
                </a:cubicBezTo>
                <a:cubicBezTo>
                  <a:pt x="29124" y="51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62" name="Google Shape;12262;p21"/>
          <p:cNvSpPr/>
          <p:nvPr/>
        </p:nvSpPr>
        <p:spPr>
          <a:xfrm>
            <a:off x="2132084" y="3851898"/>
            <a:ext cx="453169" cy="392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63" name="Google Shape;12263;p21"/>
          <p:cNvSpPr/>
          <p:nvPr/>
        </p:nvSpPr>
        <p:spPr>
          <a:xfrm>
            <a:off x="1181416" y="3851898"/>
            <a:ext cx="453169" cy="392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26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26" y="251"/>
                </a:cubicBezTo>
                <a:lnTo>
                  <a:pt x="29023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64" name="Google Shape;12264;p21"/>
          <p:cNvSpPr txBox="1"/>
          <p:nvPr/>
        </p:nvSpPr>
        <p:spPr>
          <a:xfrm>
            <a:off x="1644313" y="2717237"/>
            <a:ext cx="1428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عنوان را اینجا اضافه کنید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265" name="Google Shape;12265;p21"/>
          <p:cNvGrpSpPr/>
          <p:nvPr/>
        </p:nvGrpSpPr>
        <p:grpSpPr>
          <a:xfrm>
            <a:off x="1311648" y="1620631"/>
            <a:ext cx="197743" cy="197743"/>
            <a:chOff x="2676100" y="832575"/>
            <a:chExt cx="483125" cy="483125"/>
          </a:xfrm>
        </p:grpSpPr>
        <p:sp>
          <p:nvSpPr>
            <p:cNvPr id="12266" name="Google Shape;12266;p21"/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7" name="Google Shape;12267;p21"/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8" name="Google Shape;12268;p21"/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269" name="Google Shape;12269;p21"/>
          <p:cNvGrpSpPr/>
          <p:nvPr/>
        </p:nvGrpSpPr>
        <p:grpSpPr>
          <a:xfrm>
            <a:off x="2258621" y="1613606"/>
            <a:ext cx="204394" cy="197743"/>
            <a:chOff x="3270550" y="832575"/>
            <a:chExt cx="499375" cy="483125"/>
          </a:xfrm>
        </p:grpSpPr>
        <p:sp>
          <p:nvSpPr>
            <p:cNvPr id="12270" name="Google Shape;12270;p21"/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1" name="Google Shape;12271;p21"/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2" name="Google Shape;12272;p21"/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273" name="Google Shape;12273;p21"/>
          <p:cNvGrpSpPr/>
          <p:nvPr/>
        </p:nvGrpSpPr>
        <p:grpSpPr>
          <a:xfrm>
            <a:off x="3212214" y="1620657"/>
            <a:ext cx="197774" cy="197743"/>
            <a:chOff x="3270475" y="1427025"/>
            <a:chExt cx="483200" cy="483125"/>
          </a:xfrm>
        </p:grpSpPr>
        <p:sp>
          <p:nvSpPr>
            <p:cNvPr id="12274" name="Google Shape;12274;p21"/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5" name="Google Shape;12275;p21"/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6" name="Google Shape;12276;p21"/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77" name="Google Shape;12277;p21"/>
          <p:cNvSpPr/>
          <p:nvPr/>
        </p:nvSpPr>
        <p:spPr>
          <a:xfrm>
            <a:off x="3212183" y="3615929"/>
            <a:ext cx="197784" cy="197743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78" name="Google Shape;12278;p21"/>
          <p:cNvSpPr/>
          <p:nvPr/>
        </p:nvSpPr>
        <p:spPr>
          <a:xfrm>
            <a:off x="1309717" y="3615924"/>
            <a:ext cx="199697" cy="197753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279" name="Google Shape;12279;p21"/>
          <p:cNvGrpSpPr/>
          <p:nvPr/>
        </p:nvGrpSpPr>
        <p:grpSpPr>
          <a:xfrm>
            <a:off x="2258607" y="3617777"/>
            <a:ext cx="204425" cy="194059"/>
            <a:chOff x="6222125" y="2025975"/>
            <a:chExt cx="499450" cy="474125"/>
          </a:xfrm>
        </p:grpSpPr>
        <p:sp>
          <p:nvSpPr>
            <p:cNvPr id="12280" name="Google Shape;12280;p21"/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1" name="Google Shape;12281;p21"/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2" name="Google Shape;12282;p21"/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83" name="Google Shape;12283;p21"/>
          <p:cNvSpPr txBox="1"/>
          <p:nvPr/>
        </p:nvSpPr>
        <p:spPr>
          <a:xfrm>
            <a:off x="1048453" y="1910789"/>
            <a:ext cx="724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متن</a:t>
            </a:r>
            <a:r>
              <a:rPr kumimoji="0" lang="e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84" name="Google Shape;12284;p21"/>
          <p:cNvSpPr txBox="1"/>
          <p:nvPr/>
        </p:nvSpPr>
        <p:spPr>
          <a:xfrm>
            <a:off x="1998736" y="1909835"/>
            <a:ext cx="724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متن</a:t>
            </a:r>
            <a:r>
              <a:rPr kumimoji="0" lang="e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85" name="Google Shape;12285;p21"/>
          <p:cNvSpPr txBox="1"/>
          <p:nvPr/>
        </p:nvSpPr>
        <p:spPr>
          <a:xfrm>
            <a:off x="2949019" y="1909835"/>
            <a:ext cx="724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متن</a:t>
            </a:r>
            <a:r>
              <a:rPr kumimoji="0" lang="e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86" name="Google Shape;12286;p21"/>
          <p:cNvSpPr txBox="1"/>
          <p:nvPr/>
        </p:nvSpPr>
        <p:spPr>
          <a:xfrm>
            <a:off x="1048350" y="3923158"/>
            <a:ext cx="724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متن</a:t>
            </a:r>
            <a:r>
              <a:rPr kumimoji="0" lang="e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87" name="Google Shape;12287;p21"/>
          <p:cNvSpPr txBox="1"/>
          <p:nvPr/>
        </p:nvSpPr>
        <p:spPr>
          <a:xfrm>
            <a:off x="1998684" y="3923158"/>
            <a:ext cx="724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متن</a:t>
            </a:r>
            <a:r>
              <a:rPr kumimoji="0" lang="e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88" name="Google Shape;12288;p21"/>
          <p:cNvSpPr txBox="1"/>
          <p:nvPr/>
        </p:nvSpPr>
        <p:spPr>
          <a:xfrm>
            <a:off x="2949019" y="3923158"/>
            <a:ext cx="724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متن</a:t>
            </a:r>
            <a:r>
              <a:rPr kumimoji="0" lang="e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6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89" name="Google Shape;12289;p21"/>
          <p:cNvSpPr/>
          <p:nvPr/>
        </p:nvSpPr>
        <p:spPr>
          <a:xfrm>
            <a:off x="1374787" y="2192426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0" name="Google Shape;12290;p21"/>
          <p:cNvSpPr/>
          <p:nvPr/>
        </p:nvSpPr>
        <p:spPr>
          <a:xfrm>
            <a:off x="2326630" y="2192426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1" name="Google Shape;12291;p21"/>
          <p:cNvSpPr/>
          <p:nvPr/>
        </p:nvSpPr>
        <p:spPr>
          <a:xfrm>
            <a:off x="3278485" y="2192426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2" name="Google Shape;12292;p21"/>
          <p:cNvSpPr/>
          <p:nvPr/>
        </p:nvSpPr>
        <p:spPr>
          <a:xfrm>
            <a:off x="1374774" y="3454535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3" name="Google Shape;12293;p21"/>
          <p:cNvSpPr/>
          <p:nvPr/>
        </p:nvSpPr>
        <p:spPr>
          <a:xfrm>
            <a:off x="2326617" y="3454535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4" name="Google Shape;12294;p21"/>
          <p:cNvSpPr/>
          <p:nvPr/>
        </p:nvSpPr>
        <p:spPr>
          <a:xfrm>
            <a:off x="3278472" y="3454535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5" name="Google Shape;12295;p21"/>
          <p:cNvSpPr/>
          <p:nvPr/>
        </p:nvSpPr>
        <p:spPr>
          <a:xfrm>
            <a:off x="2200729" y="2458205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6" name="Google Shape;12296;p21"/>
          <p:cNvSpPr/>
          <p:nvPr/>
        </p:nvSpPr>
        <p:spPr>
          <a:xfrm>
            <a:off x="2328782" y="2458205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7" name="Google Shape;12297;p21"/>
          <p:cNvSpPr/>
          <p:nvPr/>
        </p:nvSpPr>
        <p:spPr>
          <a:xfrm>
            <a:off x="2456836" y="2458205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8" name="Google Shape;12298;p21"/>
          <p:cNvSpPr/>
          <p:nvPr/>
        </p:nvSpPr>
        <p:spPr>
          <a:xfrm>
            <a:off x="2200729" y="3186918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9" name="Google Shape;12299;p21"/>
          <p:cNvSpPr/>
          <p:nvPr/>
        </p:nvSpPr>
        <p:spPr>
          <a:xfrm>
            <a:off x="2328782" y="3186918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00" name="Google Shape;12300;p21"/>
          <p:cNvSpPr/>
          <p:nvPr/>
        </p:nvSpPr>
        <p:spPr>
          <a:xfrm>
            <a:off x="2456836" y="3186918"/>
            <a:ext cx="63900" cy="639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2301" name="Google Shape;12301;p21"/>
          <p:cNvCxnSpPr>
            <a:stCxn id="12289" idx="4"/>
            <a:endCxn id="12295" idx="0"/>
          </p:cNvCxnSpPr>
          <p:nvPr/>
        </p:nvCxnSpPr>
        <p:spPr>
          <a:xfrm rot="-5400000" flipH="1">
            <a:off x="1718737" y="1944326"/>
            <a:ext cx="201900" cy="8259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2" name="Google Shape;12302;p21"/>
          <p:cNvCxnSpPr>
            <a:stCxn id="12291" idx="4"/>
            <a:endCxn id="12297" idx="0"/>
          </p:cNvCxnSpPr>
          <p:nvPr/>
        </p:nvCxnSpPr>
        <p:spPr>
          <a:xfrm rot="5400000">
            <a:off x="2798635" y="1946426"/>
            <a:ext cx="201900" cy="8217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3" name="Google Shape;12303;p21"/>
          <p:cNvCxnSpPr>
            <a:stCxn id="12290" idx="4"/>
            <a:endCxn id="12296" idx="0"/>
          </p:cNvCxnSpPr>
          <p:nvPr/>
        </p:nvCxnSpPr>
        <p:spPr>
          <a:xfrm rot="-5400000" flipH="1">
            <a:off x="2258680" y="2356226"/>
            <a:ext cx="201900" cy="21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4" name="Google Shape;12304;p21"/>
          <p:cNvCxnSpPr>
            <a:stCxn id="12292" idx="0"/>
            <a:endCxn id="12298" idx="4"/>
          </p:cNvCxnSpPr>
          <p:nvPr/>
        </p:nvCxnSpPr>
        <p:spPr>
          <a:xfrm rot="-5400000">
            <a:off x="1717824" y="2939735"/>
            <a:ext cx="203700" cy="8259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5" name="Google Shape;12305;p21"/>
          <p:cNvCxnSpPr>
            <a:stCxn id="12294" idx="0"/>
            <a:endCxn id="12300" idx="4"/>
          </p:cNvCxnSpPr>
          <p:nvPr/>
        </p:nvCxnSpPr>
        <p:spPr>
          <a:xfrm rot="5400000" flipH="1">
            <a:off x="2797722" y="2941835"/>
            <a:ext cx="203700" cy="8217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6" name="Google Shape;12306;p21"/>
          <p:cNvCxnSpPr>
            <a:stCxn id="12293" idx="0"/>
            <a:endCxn id="12299" idx="4"/>
          </p:cNvCxnSpPr>
          <p:nvPr/>
        </p:nvCxnSpPr>
        <p:spPr>
          <a:xfrm rot="-5400000">
            <a:off x="2257767" y="3351635"/>
            <a:ext cx="203700" cy="21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07" name="Google Shape;12307;p21"/>
          <p:cNvSpPr/>
          <p:nvPr/>
        </p:nvSpPr>
        <p:spPr>
          <a:xfrm>
            <a:off x="4239724" y="2708319"/>
            <a:ext cx="779136" cy="252234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08" name="Google Shape;12308;p21"/>
          <p:cNvSpPr/>
          <p:nvPr/>
        </p:nvSpPr>
        <p:spPr>
          <a:xfrm>
            <a:off x="5018842" y="2708319"/>
            <a:ext cx="779119" cy="252234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09" name="Google Shape;12309;p21"/>
          <p:cNvSpPr/>
          <p:nvPr/>
        </p:nvSpPr>
        <p:spPr>
          <a:xfrm>
            <a:off x="5797943" y="2708319"/>
            <a:ext cx="778732" cy="252234"/>
          </a:xfrm>
          <a:custGeom>
            <a:avLst/>
            <a:gdLst/>
            <a:ahLst/>
            <a:cxnLst/>
            <a:rect l="l" t="t" r="r" b="b"/>
            <a:pathLst>
              <a:path w="44328" h="14358" extrusionOk="0">
                <a:moveTo>
                  <a:pt x="42844" y="5706"/>
                </a:moveTo>
                <a:lnTo>
                  <a:pt x="42844" y="1598"/>
                </a:lnTo>
                <a:cubicBezTo>
                  <a:pt x="42844" y="708"/>
                  <a:pt x="42136" y="0"/>
                  <a:pt x="41246" y="0"/>
                </a:cubicBezTo>
                <a:lnTo>
                  <a:pt x="1599" y="0"/>
                </a:ln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5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46" y="14357"/>
                </a:lnTo>
                <a:cubicBezTo>
                  <a:pt x="42136" y="14357"/>
                  <a:pt x="42844" y="13650"/>
                  <a:pt x="42844" y="12759"/>
                </a:cubicBezTo>
                <a:lnTo>
                  <a:pt x="42844" y="8674"/>
                </a:lnTo>
                <a:lnTo>
                  <a:pt x="44328" y="7190"/>
                </a:lnTo>
                <a:lnTo>
                  <a:pt x="42844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0" name="Google Shape;12310;p21"/>
          <p:cNvSpPr/>
          <p:nvPr/>
        </p:nvSpPr>
        <p:spPr>
          <a:xfrm>
            <a:off x="6576658" y="2708319"/>
            <a:ext cx="779136" cy="252234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42867" y="5706"/>
                </a:moveTo>
                <a:lnTo>
                  <a:pt x="42867" y="1598"/>
                </a:lnTo>
                <a:cubicBezTo>
                  <a:pt x="42867" y="708"/>
                  <a:pt x="42159" y="0"/>
                  <a:pt x="41269" y="0"/>
                </a:cubicBezTo>
                <a:lnTo>
                  <a:pt x="1598" y="0"/>
                </a:lnTo>
                <a:cubicBezTo>
                  <a:pt x="731" y="0"/>
                  <a:pt x="1" y="708"/>
                  <a:pt x="1" y="1598"/>
                </a:cubicBezTo>
                <a:lnTo>
                  <a:pt x="1" y="5706"/>
                </a:lnTo>
                <a:lnTo>
                  <a:pt x="1507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31" y="14357"/>
                  <a:pt x="1598" y="14357"/>
                </a:cubicBezTo>
                <a:lnTo>
                  <a:pt x="41269" y="14357"/>
                </a:lnTo>
                <a:cubicBezTo>
                  <a:pt x="42159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1" name="Google Shape;12311;p21"/>
          <p:cNvSpPr/>
          <p:nvPr/>
        </p:nvSpPr>
        <p:spPr>
          <a:xfrm>
            <a:off x="7355776" y="2708319"/>
            <a:ext cx="779119" cy="252234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59" y="0"/>
                  <a:pt x="41268" y="0"/>
                </a:cubicBezTo>
                <a:lnTo>
                  <a:pt x="1598" y="0"/>
                </a:lnTo>
                <a:cubicBezTo>
                  <a:pt x="731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31" y="14357"/>
                  <a:pt x="1598" y="14357"/>
                </a:cubicBezTo>
                <a:lnTo>
                  <a:pt x="41268" y="14357"/>
                </a:lnTo>
                <a:cubicBezTo>
                  <a:pt x="42159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2" name="Google Shape;12312;p21"/>
          <p:cNvSpPr/>
          <p:nvPr/>
        </p:nvSpPr>
        <p:spPr>
          <a:xfrm>
            <a:off x="4429400" y="1662350"/>
            <a:ext cx="342847" cy="386555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7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7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0" y="22004"/>
                  <a:pt x="10363" y="21924"/>
                  <a:pt x="10637" y="21764"/>
                </a:cubicBezTo>
                <a:lnTo>
                  <a:pt x="18648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8" y="4851"/>
                </a:cubicBezTo>
                <a:lnTo>
                  <a:pt x="10637" y="240"/>
                </a:lnTo>
                <a:cubicBezTo>
                  <a:pt x="10363" y="80"/>
                  <a:pt x="10060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3" name="Google Shape;12313;p21"/>
          <p:cNvSpPr/>
          <p:nvPr/>
        </p:nvSpPr>
        <p:spPr>
          <a:xfrm>
            <a:off x="5244198" y="3658334"/>
            <a:ext cx="342847" cy="386678"/>
          </a:xfrm>
          <a:custGeom>
            <a:avLst/>
            <a:gdLst/>
            <a:ahLst/>
            <a:cxnLst/>
            <a:rect l="l" t="t" r="r" b="b"/>
            <a:pathLst>
              <a:path w="19516" h="22011" extrusionOk="0">
                <a:moveTo>
                  <a:pt x="9758" y="1"/>
                </a:moveTo>
                <a:cubicBezTo>
                  <a:pt x="9456" y="1"/>
                  <a:pt x="9153" y="75"/>
                  <a:pt x="8879" y="223"/>
                </a:cubicBezTo>
                <a:lnTo>
                  <a:pt x="868" y="4857"/>
                </a:lnTo>
                <a:cubicBezTo>
                  <a:pt x="320" y="5177"/>
                  <a:pt x="0" y="5747"/>
                  <a:pt x="0" y="6363"/>
                </a:cubicBezTo>
                <a:lnTo>
                  <a:pt x="0" y="15630"/>
                </a:lnTo>
                <a:cubicBezTo>
                  <a:pt x="0" y="16247"/>
                  <a:pt x="320" y="16817"/>
                  <a:pt x="868" y="17137"/>
                </a:cubicBezTo>
                <a:lnTo>
                  <a:pt x="8879" y="21770"/>
                </a:lnTo>
                <a:cubicBezTo>
                  <a:pt x="9153" y="21930"/>
                  <a:pt x="9456" y="22010"/>
                  <a:pt x="9758" y="22010"/>
                </a:cubicBezTo>
                <a:cubicBezTo>
                  <a:pt x="10060" y="22010"/>
                  <a:pt x="10363" y="21930"/>
                  <a:pt x="10637" y="21770"/>
                </a:cubicBezTo>
                <a:lnTo>
                  <a:pt x="18648" y="17137"/>
                </a:lnTo>
                <a:cubicBezTo>
                  <a:pt x="19196" y="16817"/>
                  <a:pt x="19516" y="16247"/>
                  <a:pt x="19516" y="15630"/>
                </a:cubicBezTo>
                <a:lnTo>
                  <a:pt x="19516" y="6363"/>
                </a:lnTo>
                <a:cubicBezTo>
                  <a:pt x="19516" y="5747"/>
                  <a:pt x="19196" y="5177"/>
                  <a:pt x="18648" y="4857"/>
                </a:cubicBezTo>
                <a:lnTo>
                  <a:pt x="10637" y="223"/>
                </a:lnTo>
                <a:cubicBezTo>
                  <a:pt x="10363" y="75"/>
                  <a:pt x="10060" y="1"/>
                  <a:pt x="9758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4" name="Google Shape;12314;p21"/>
          <p:cNvSpPr/>
          <p:nvPr/>
        </p:nvSpPr>
        <p:spPr>
          <a:xfrm>
            <a:off x="6007260" y="1662350"/>
            <a:ext cx="342865" cy="386555"/>
          </a:xfrm>
          <a:custGeom>
            <a:avLst/>
            <a:gdLst/>
            <a:ahLst/>
            <a:cxnLst/>
            <a:rect l="l" t="t" r="r" b="b"/>
            <a:pathLst>
              <a:path w="19517" h="22004" extrusionOk="0">
                <a:moveTo>
                  <a:pt x="9759" y="0"/>
                </a:moveTo>
                <a:cubicBezTo>
                  <a:pt x="9456" y="0"/>
                  <a:pt x="9154" y="80"/>
                  <a:pt x="8880" y="240"/>
                </a:cubicBezTo>
                <a:lnTo>
                  <a:pt x="868" y="4851"/>
                </a:lnTo>
                <a:cubicBezTo>
                  <a:pt x="320" y="5170"/>
                  <a:pt x="1" y="5741"/>
                  <a:pt x="1" y="6380"/>
                </a:cubicBezTo>
                <a:lnTo>
                  <a:pt x="1" y="15624"/>
                </a:lnTo>
                <a:cubicBezTo>
                  <a:pt x="1" y="16263"/>
                  <a:pt x="320" y="16834"/>
                  <a:pt x="868" y="17131"/>
                </a:cubicBezTo>
                <a:lnTo>
                  <a:pt x="8880" y="21764"/>
                </a:lnTo>
                <a:cubicBezTo>
                  <a:pt x="9154" y="21924"/>
                  <a:pt x="9456" y="22004"/>
                  <a:pt x="9759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7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7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9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5" name="Google Shape;12315;p21"/>
          <p:cNvSpPr/>
          <p:nvPr/>
        </p:nvSpPr>
        <p:spPr>
          <a:xfrm>
            <a:off x="6796005" y="3658439"/>
            <a:ext cx="343251" cy="386661"/>
          </a:xfrm>
          <a:custGeom>
            <a:avLst/>
            <a:gdLst/>
            <a:ahLst/>
            <a:cxnLst/>
            <a:rect l="l" t="t" r="r" b="b"/>
            <a:pathLst>
              <a:path w="19539" h="22010" extrusionOk="0">
                <a:moveTo>
                  <a:pt x="9761" y="1"/>
                </a:moveTo>
                <a:cubicBezTo>
                  <a:pt x="9461" y="1"/>
                  <a:pt x="9164" y="80"/>
                  <a:pt x="8902" y="240"/>
                </a:cubicBezTo>
                <a:lnTo>
                  <a:pt x="867" y="4874"/>
                </a:lnTo>
                <a:cubicBezTo>
                  <a:pt x="342" y="5171"/>
                  <a:pt x="0" y="5741"/>
                  <a:pt x="0" y="6380"/>
                </a:cubicBezTo>
                <a:lnTo>
                  <a:pt x="0" y="15647"/>
                </a:lnTo>
                <a:cubicBezTo>
                  <a:pt x="0" y="16264"/>
                  <a:pt x="342" y="16834"/>
                  <a:pt x="867" y="17154"/>
                </a:cubicBezTo>
                <a:lnTo>
                  <a:pt x="8902" y="21787"/>
                </a:lnTo>
                <a:cubicBezTo>
                  <a:pt x="9164" y="21936"/>
                  <a:pt x="9461" y="22010"/>
                  <a:pt x="9761" y="22010"/>
                </a:cubicBezTo>
                <a:cubicBezTo>
                  <a:pt x="10060" y="22010"/>
                  <a:pt x="10363" y="21936"/>
                  <a:pt x="10637" y="21787"/>
                </a:cubicBezTo>
                <a:lnTo>
                  <a:pt x="18671" y="17154"/>
                </a:lnTo>
                <a:cubicBezTo>
                  <a:pt x="19196" y="16834"/>
                  <a:pt x="19539" y="16264"/>
                  <a:pt x="19539" y="15647"/>
                </a:cubicBezTo>
                <a:lnTo>
                  <a:pt x="19539" y="6380"/>
                </a:lnTo>
                <a:cubicBezTo>
                  <a:pt x="19539" y="5741"/>
                  <a:pt x="19196" y="5171"/>
                  <a:pt x="18671" y="4874"/>
                </a:cubicBezTo>
                <a:lnTo>
                  <a:pt x="10637" y="240"/>
                </a:lnTo>
                <a:cubicBezTo>
                  <a:pt x="10363" y="80"/>
                  <a:pt x="10060" y="1"/>
                  <a:pt x="9761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6" name="Google Shape;12316;p21"/>
          <p:cNvSpPr/>
          <p:nvPr/>
        </p:nvSpPr>
        <p:spPr>
          <a:xfrm>
            <a:off x="7585137" y="1662350"/>
            <a:ext cx="342847" cy="386555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8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8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7" name="Google Shape;12317;p21"/>
          <p:cNvSpPr/>
          <p:nvPr/>
        </p:nvSpPr>
        <p:spPr>
          <a:xfrm>
            <a:off x="4569763" y="2579382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8" name="Google Shape;12318;p21"/>
          <p:cNvSpPr/>
          <p:nvPr/>
        </p:nvSpPr>
        <p:spPr>
          <a:xfrm>
            <a:off x="6147625" y="2579382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9" name="Google Shape;12319;p21"/>
          <p:cNvSpPr/>
          <p:nvPr/>
        </p:nvSpPr>
        <p:spPr>
          <a:xfrm>
            <a:off x="7725475" y="2579382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20" name="Google Shape;12320;p21"/>
          <p:cNvSpPr/>
          <p:nvPr/>
        </p:nvSpPr>
        <p:spPr>
          <a:xfrm>
            <a:off x="5384563" y="2999720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21" name="Google Shape;12321;p21"/>
          <p:cNvSpPr/>
          <p:nvPr/>
        </p:nvSpPr>
        <p:spPr>
          <a:xfrm>
            <a:off x="6936563" y="2999770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22" name="Google Shape;12322;p21"/>
          <p:cNvSpPr txBox="1"/>
          <p:nvPr/>
        </p:nvSpPr>
        <p:spPr>
          <a:xfrm>
            <a:off x="4331422" y="2719909"/>
            <a:ext cx="5388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" sz="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2016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23" name="Google Shape;12323;p21"/>
          <p:cNvSpPr/>
          <p:nvPr/>
        </p:nvSpPr>
        <p:spPr>
          <a:xfrm>
            <a:off x="4569763" y="2075257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24" name="Google Shape;12324;p21"/>
          <p:cNvSpPr/>
          <p:nvPr/>
        </p:nvSpPr>
        <p:spPr>
          <a:xfrm>
            <a:off x="6153050" y="2075257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25" name="Google Shape;12325;p21"/>
          <p:cNvSpPr/>
          <p:nvPr/>
        </p:nvSpPr>
        <p:spPr>
          <a:xfrm>
            <a:off x="7725475" y="2075257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26" name="Google Shape;12326;p21"/>
          <p:cNvSpPr/>
          <p:nvPr/>
        </p:nvSpPr>
        <p:spPr>
          <a:xfrm>
            <a:off x="5384166" y="3569597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27" name="Google Shape;12327;p21"/>
          <p:cNvSpPr/>
          <p:nvPr/>
        </p:nvSpPr>
        <p:spPr>
          <a:xfrm>
            <a:off x="6936566" y="3569597"/>
            <a:ext cx="62100" cy="621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2328" name="Google Shape;12328;p21"/>
          <p:cNvCxnSpPr>
            <a:stCxn id="12317" idx="0"/>
            <a:endCxn id="12323" idx="4"/>
          </p:cNvCxnSpPr>
          <p:nvPr/>
        </p:nvCxnSpPr>
        <p:spPr>
          <a:xfrm rot="10800000">
            <a:off x="4600813" y="2137482"/>
            <a:ext cx="0" cy="4419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329" name="Google Shape;12329;p21"/>
          <p:cNvCxnSpPr>
            <a:stCxn id="12318" idx="0"/>
            <a:endCxn id="12324" idx="4"/>
          </p:cNvCxnSpPr>
          <p:nvPr/>
        </p:nvCxnSpPr>
        <p:spPr>
          <a:xfrm rot="10800000" flipH="1">
            <a:off x="6178675" y="2137482"/>
            <a:ext cx="5400" cy="4419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330" name="Google Shape;12330;p21"/>
          <p:cNvCxnSpPr>
            <a:stCxn id="12319" idx="0"/>
            <a:endCxn id="12325" idx="4"/>
          </p:cNvCxnSpPr>
          <p:nvPr/>
        </p:nvCxnSpPr>
        <p:spPr>
          <a:xfrm rot="10800000">
            <a:off x="7756525" y="2137482"/>
            <a:ext cx="0" cy="4419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331" name="Google Shape;12331;p21"/>
          <p:cNvCxnSpPr>
            <a:stCxn id="12320" idx="4"/>
            <a:endCxn id="12326" idx="0"/>
          </p:cNvCxnSpPr>
          <p:nvPr/>
        </p:nvCxnSpPr>
        <p:spPr>
          <a:xfrm flipH="1">
            <a:off x="5415313" y="3061820"/>
            <a:ext cx="300" cy="5079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332" name="Google Shape;12332;p21"/>
          <p:cNvCxnSpPr>
            <a:stCxn id="12321" idx="4"/>
            <a:endCxn id="12327" idx="0"/>
          </p:cNvCxnSpPr>
          <p:nvPr/>
        </p:nvCxnSpPr>
        <p:spPr>
          <a:xfrm>
            <a:off x="6967613" y="3061870"/>
            <a:ext cx="0" cy="5076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2333" name="Google Shape;12333;p21"/>
          <p:cNvSpPr txBox="1"/>
          <p:nvPr/>
        </p:nvSpPr>
        <p:spPr>
          <a:xfrm>
            <a:off x="5138997" y="2719909"/>
            <a:ext cx="5388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" sz="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2017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34" name="Google Shape;12334;p21"/>
          <p:cNvSpPr txBox="1"/>
          <p:nvPr/>
        </p:nvSpPr>
        <p:spPr>
          <a:xfrm>
            <a:off x="5904672" y="2719909"/>
            <a:ext cx="5388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" sz="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2018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35" name="Google Shape;12335;p21"/>
          <p:cNvSpPr txBox="1"/>
          <p:nvPr/>
        </p:nvSpPr>
        <p:spPr>
          <a:xfrm>
            <a:off x="6696822" y="2719909"/>
            <a:ext cx="5388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" sz="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2019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36" name="Google Shape;12336;p21"/>
          <p:cNvSpPr txBox="1"/>
          <p:nvPr/>
        </p:nvSpPr>
        <p:spPr>
          <a:xfrm>
            <a:off x="7488972" y="2719909"/>
            <a:ext cx="5388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" sz="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2020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37" name="Google Shape;12337;p21"/>
          <p:cNvSpPr/>
          <p:nvPr/>
        </p:nvSpPr>
        <p:spPr>
          <a:xfrm>
            <a:off x="6865977" y="3729422"/>
            <a:ext cx="204488" cy="205025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338" name="Google Shape;12338;p21"/>
          <p:cNvGrpSpPr/>
          <p:nvPr/>
        </p:nvGrpSpPr>
        <p:grpSpPr>
          <a:xfrm>
            <a:off x="5307356" y="3748469"/>
            <a:ext cx="206115" cy="206115"/>
            <a:chOff x="1049375" y="2680675"/>
            <a:chExt cx="297725" cy="297725"/>
          </a:xfrm>
        </p:grpSpPr>
        <p:sp>
          <p:nvSpPr>
            <p:cNvPr id="12339" name="Google Shape;12339;p21"/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0" name="Google Shape;12340;p21"/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41" name="Google Shape;12341;p21"/>
          <p:cNvGrpSpPr/>
          <p:nvPr/>
        </p:nvGrpSpPr>
        <p:grpSpPr>
          <a:xfrm>
            <a:off x="7653299" y="1758852"/>
            <a:ext cx="205578" cy="204332"/>
            <a:chOff x="5045775" y="1946400"/>
            <a:chExt cx="296950" cy="295150"/>
          </a:xfrm>
        </p:grpSpPr>
        <p:sp>
          <p:nvSpPr>
            <p:cNvPr id="12342" name="Google Shape;12342;p21"/>
            <p:cNvSpPr/>
            <p:nvPr/>
          </p:nvSpPr>
          <p:spPr>
            <a:xfrm>
              <a:off x="5113500" y="1998600"/>
              <a:ext cx="160700" cy="155950"/>
            </a:xfrm>
            <a:custGeom>
              <a:avLst/>
              <a:gdLst/>
              <a:ahLst/>
              <a:cxnLst/>
              <a:rect l="l" t="t" r="r" b="b"/>
              <a:pathLst>
                <a:path w="6428" h="6238" extrusionOk="0">
                  <a:moveTo>
                    <a:pt x="3309" y="2079"/>
                  </a:moveTo>
                  <a:cubicBezTo>
                    <a:pt x="3718" y="2079"/>
                    <a:pt x="4033" y="2394"/>
                    <a:pt x="4033" y="2804"/>
                  </a:cubicBezTo>
                  <a:cubicBezTo>
                    <a:pt x="4033" y="3182"/>
                    <a:pt x="3718" y="3497"/>
                    <a:pt x="3309" y="3497"/>
                  </a:cubicBezTo>
                  <a:cubicBezTo>
                    <a:pt x="2931" y="3497"/>
                    <a:pt x="2616" y="3150"/>
                    <a:pt x="2616" y="2804"/>
                  </a:cubicBezTo>
                  <a:cubicBezTo>
                    <a:pt x="2616" y="2394"/>
                    <a:pt x="2931" y="2079"/>
                    <a:pt x="3309" y="2079"/>
                  </a:cubicBezTo>
                  <a:close/>
                  <a:moveTo>
                    <a:pt x="3403" y="662"/>
                  </a:moveTo>
                  <a:cubicBezTo>
                    <a:pt x="4726" y="662"/>
                    <a:pt x="5798" y="1764"/>
                    <a:pt x="5798" y="3119"/>
                  </a:cubicBezTo>
                  <a:cubicBezTo>
                    <a:pt x="5703" y="3655"/>
                    <a:pt x="5546" y="4222"/>
                    <a:pt x="5199" y="4663"/>
                  </a:cubicBezTo>
                  <a:cubicBezTo>
                    <a:pt x="5010" y="4253"/>
                    <a:pt x="4726" y="3938"/>
                    <a:pt x="4348" y="3686"/>
                  </a:cubicBezTo>
                  <a:cubicBezTo>
                    <a:pt x="4569" y="3466"/>
                    <a:pt x="4726" y="3119"/>
                    <a:pt x="4726" y="2741"/>
                  </a:cubicBezTo>
                  <a:cubicBezTo>
                    <a:pt x="4726" y="2016"/>
                    <a:pt x="4096" y="1386"/>
                    <a:pt x="3340" y="1386"/>
                  </a:cubicBezTo>
                  <a:cubicBezTo>
                    <a:pt x="2616" y="1386"/>
                    <a:pt x="1986" y="2016"/>
                    <a:pt x="1986" y="2741"/>
                  </a:cubicBezTo>
                  <a:cubicBezTo>
                    <a:pt x="1986" y="3119"/>
                    <a:pt x="2143" y="3466"/>
                    <a:pt x="2364" y="3686"/>
                  </a:cubicBezTo>
                  <a:cubicBezTo>
                    <a:pt x="1986" y="3907"/>
                    <a:pt x="1702" y="4253"/>
                    <a:pt x="1513" y="4663"/>
                  </a:cubicBezTo>
                  <a:cubicBezTo>
                    <a:pt x="1072" y="4096"/>
                    <a:pt x="883" y="3434"/>
                    <a:pt x="977" y="2772"/>
                  </a:cubicBezTo>
                  <a:cubicBezTo>
                    <a:pt x="1135" y="1670"/>
                    <a:pt x="2143" y="662"/>
                    <a:pt x="3403" y="662"/>
                  </a:cubicBezTo>
                  <a:close/>
                  <a:moveTo>
                    <a:pt x="3309" y="4190"/>
                  </a:moveTo>
                  <a:cubicBezTo>
                    <a:pt x="3939" y="4190"/>
                    <a:pt x="4443" y="4600"/>
                    <a:pt x="4663" y="5167"/>
                  </a:cubicBezTo>
                  <a:cubicBezTo>
                    <a:pt x="4254" y="5450"/>
                    <a:pt x="3781" y="5545"/>
                    <a:pt x="3309" y="5545"/>
                  </a:cubicBezTo>
                  <a:cubicBezTo>
                    <a:pt x="2836" y="5545"/>
                    <a:pt x="2364" y="5387"/>
                    <a:pt x="1986" y="5167"/>
                  </a:cubicBezTo>
                  <a:cubicBezTo>
                    <a:pt x="2143" y="4568"/>
                    <a:pt x="2679" y="4190"/>
                    <a:pt x="3309" y="4190"/>
                  </a:cubicBezTo>
                  <a:close/>
                  <a:moveTo>
                    <a:pt x="3309" y="0"/>
                  </a:moveTo>
                  <a:cubicBezTo>
                    <a:pt x="1733" y="0"/>
                    <a:pt x="410" y="1229"/>
                    <a:pt x="253" y="2678"/>
                  </a:cubicBezTo>
                  <a:cubicBezTo>
                    <a:pt x="1" y="4600"/>
                    <a:pt x="1450" y="6238"/>
                    <a:pt x="3309" y="6238"/>
                  </a:cubicBezTo>
                  <a:cubicBezTo>
                    <a:pt x="5042" y="6238"/>
                    <a:pt x="6428" y="4820"/>
                    <a:pt x="6428" y="3119"/>
                  </a:cubicBezTo>
                  <a:cubicBezTo>
                    <a:pt x="6428" y="1418"/>
                    <a:pt x="5042" y="0"/>
                    <a:pt x="3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3" name="Google Shape;12343;p21"/>
            <p:cNvSpPr/>
            <p:nvPr/>
          </p:nvSpPr>
          <p:spPr>
            <a:xfrm>
              <a:off x="5045775" y="1946400"/>
              <a:ext cx="296950" cy="295150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44" name="Google Shape;12344;p21"/>
          <p:cNvGrpSpPr/>
          <p:nvPr/>
        </p:nvGrpSpPr>
        <p:grpSpPr>
          <a:xfrm>
            <a:off x="6076163" y="1764541"/>
            <a:ext cx="205042" cy="204505"/>
            <a:chOff x="3599700" y="1954475"/>
            <a:chExt cx="296175" cy="295400"/>
          </a:xfrm>
        </p:grpSpPr>
        <p:sp>
          <p:nvSpPr>
            <p:cNvPr id="12345" name="Google Shape;12345;p21"/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6" name="Google Shape;12346;p21"/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7" name="Google Shape;12347;p21"/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48" name="Google Shape;12348;p21"/>
          <p:cNvGrpSpPr/>
          <p:nvPr/>
        </p:nvGrpSpPr>
        <p:grpSpPr>
          <a:xfrm>
            <a:off x="4485399" y="1783308"/>
            <a:ext cx="205596" cy="155421"/>
            <a:chOff x="3962775" y="1990700"/>
            <a:chExt cx="296975" cy="224500"/>
          </a:xfrm>
        </p:grpSpPr>
        <p:sp>
          <p:nvSpPr>
            <p:cNvPr id="12349" name="Google Shape;12349;p21"/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0" name="Google Shape;12350;p21"/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1" name="Google Shape;12351;p21"/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2" name="Google Shape;12352;p21"/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353" name="Google Shape;12353;p21"/>
          <p:cNvSpPr txBox="1"/>
          <p:nvPr/>
        </p:nvSpPr>
        <p:spPr>
          <a:xfrm>
            <a:off x="6405263" y="2090309"/>
            <a:ext cx="11301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قالب پاورپوینت مدیریت قابل ویرایش می باشد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54" name="Google Shape;12354;p21"/>
          <p:cNvSpPr txBox="1"/>
          <p:nvPr/>
        </p:nvSpPr>
        <p:spPr>
          <a:xfrm>
            <a:off x="4827411" y="2090309"/>
            <a:ext cx="11301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قالب پاورپوینت مدیریت قابل ویرایش می باشد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55" name="Google Shape;12355;p21"/>
          <p:cNvSpPr txBox="1"/>
          <p:nvPr/>
        </p:nvSpPr>
        <p:spPr>
          <a:xfrm>
            <a:off x="5626377" y="3149746"/>
            <a:ext cx="11301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قالب پاورپوینت مدیریت قابل ویرایش می باشد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56" name="Google Shape;12356;p21"/>
          <p:cNvSpPr txBox="1"/>
          <p:nvPr/>
        </p:nvSpPr>
        <p:spPr>
          <a:xfrm>
            <a:off x="7178777" y="3136671"/>
            <a:ext cx="11301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قالب پاورپوینت مدیریت قابل ویرایش می باشد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57" name="Google Shape;12357;p21"/>
          <p:cNvSpPr txBox="1"/>
          <p:nvPr/>
        </p:nvSpPr>
        <p:spPr>
          <a:xfrm>
            <a:off x="4037377" y="3136671"/>
            <a:ext cx="11301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قالب پاورپوینت مدیریت قابل ویرایش می باشد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58" name="Google Shape;12358;p21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cs typeface="B Nazanin" panose="00000700000000000000" pitchFamily="2" charset="-78"/>
              </a:rPr>
              <a:t>اینفوگرافیک ممتاز</a:t>
            </a:r>
            <a:endParaRPr dirty="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720010" y="53896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fa-IR" dirty="0">
                <a:cs typeface="B Nazanin" panose="00000400000000000000" pitchFamily="2" charset="-78"/>
              </a:rPr>
              <a:t>عنوان اسلاید اینجاست!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04" name="Google Shape;304;p44"/>
          <p:cNvSpPr txBox="1">
            <a:spLocks noGrp="1"/>
          </p:cNvSpPr>
          <p:nvPr>
            <p:ph type="subTitle" idx="1"/>
          </p:nvPr>
        </p:nvSpPr>
        <p:spPr>
          <a:xfrm>
            <a:off x="2399100" y="1685025"/>
            <a:ext cx="4345800" cy="20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buClr>
                <a:srgbClr val="333333"/>
              </a:buClr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آیا می دانید چه چیزی به شما کمک می کند تا نقطه نظر خود را شفاف کنید؟ لیست هایی مانند این:</a:t>
            </a:r>
          </a:p>
          <a:p>
            <a:pPr marL="285750" indent="-285750" algn="r" rtl="1">
              <a:lnSpc>
                <a:spcPct val="150000"/>
              </a:lnSpc>
              <a:buClr>
                <a:srgbClr val="333333"/>
              </a:buClr>
              <a:buSzPts val="1100"/>
            </a:pPr>
            <a:r>
              <a:rPr lang="fa-IR" dirty="0">
                <a:cs typeface="B Nazanin" panose="00000400000000000000" pitchFamily="2" charset="-78"/>
              </a:rPr>
              <a:t>آنها ساده هستند</a:t>
            </a:r>
          </a:p>
          <a:p>
            <a:pPr marL="285750" indent="-285750" algn="r" rtl="1">
              <a:lnSpc>
                <a:spcPct val="150000"/>
              </a:lnSpc>
              <a:buClr>
                <a:srgbClr val="333333"/>
              </a:buClr>
              <a:buSzPts val="1100"/>
            </a:pPr>
            <a:r>
              <a:rPr lang="fa-IR" dirty="0">
                <a:cs typeface="B Nazanin" panose="00000400000000000000" pitchFamily="2" charset="-78"/>
              </a:rPr>
              <a:t>شما می توانید ایده های خود را به وضوح سازماندهی کنید</a:t>
            </a:r>
          </a:p>
          <a:p>
            <a:pPr marL="285750" indent="-285750" algn="r" rtl="1">
              <a:lnSpc>
                <a:spcPct val="150000"/>
              </a:lnSpc>
              <a:buClr>
                <a:srgbClr val="333333"/>
              </a:buClr>
              <a:buSzPts val="1100"/>
            </a:pPr>
            <a:r>
              <a:rPr lang="fa-IR" dirty="0">
                <a:cs typeface="B Nazanin" panose="00000400000000000000" pitchFamily="2" charset="-78"/>
              </a:rPr>
              <a:t>خرید شیر را هرگز فراموش نخواهید کرد!</a:t>
            </a:r>
          </a:p>
          <a:p>
            <a:pPr marL="0" lvl="0" indent="0" algn="r" rtl="1">
              <a:lnSpc>
                <a:spcPct val="150000"/>
              </a:lnSpc>
              <a:buClr>
                <a:srgbClr val="333333"/>
              </a:buClr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و مهم‌ترین چیز: مخاطب از ارائه شما غافل نخواهد شد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305" name="Google Shape;305;p44"/>
          <p:cNvPicPr preferRelativeResize="0"/>
          <p:nvPr/>
        </p:nvPicPr>
        <p:blipFill rotWithShape="1">
          <a:blip r:embed="rId3">
            <a:alphaModFix/>
          </a:blip>
          <a:srcRect l="4627" t="10726" r="9366" b="5338"/>
          <a:stretch/>
        </p:blipFill>
        <p:spPr>
          <a:xfrm>
            <a:off x="6450425" y="3364850"/>
            <a:ext cx="3379374" cy="1849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306" name="Google Shape;306;p44"/>
          <p:cNvPicPr preferRelativeResize="0"/>
          <p:nvPr/>
        </p:nvPicPr>
        <p:blipFill rotWithShape="1">
          <a:blip r:embed="rId4">
            <a:alphaModFix/>
          </a:blip>
          <a:srcRect l="6410" t="7341" b="4630"/>
          <a:stretch/>
        </p:blipFill>
        <p:spPr>
          <a:xfrm>
            <a:off x="6454022" y="3586904"/>
            <a:ext cx="2041022" cy="16362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grpSp>
        <p:nvGrpSpPr>
          <p:cNvPr id="307" name="Google Shape;307;p44"/>
          <p:cNvGrpSpPr/>
          <p:nvPr/>
        </p:nvGrpSpPr>
        <p:grpSpPr>
          <a:xfrm rot="-551689">
            <a:off x="-359427" y="2852706"/>
            <a:ext cx="2900365" cy="2811992"/>
            <a:chOff x="-359522" y="2807400"/>
            <a:chExt cx="2900220" cy="2811851"/>
          </a:xfrm>
        </p:grpSpPr>
        <p:pic>
          <p:nvPicPr>
            <p:cNvPr id="308" name="Google Shape;308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431304">
              <a:off x="-35376" y="3173978"/>
              <a:ext cx="2251928" cy="207869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pic>
          <p:nvPicPr>
            <p:cNvPr id="309" name="Google Shape;309;p44"/>
            <p:cNvPicPr preferRelativeResize="0"/>
            <p:nvPr/>
          </p:nvPicPr>
          <p:blipFill rotWithShape="1">
            <a:blip r:embed="rId6">
              <a:alphaModFix/>
            </a:blip>
            <a:srcRect b="5159"/>
            <a:stretch/>
          </p:blipFill>
          <p:spPr>
            <a:xfrm flipH="1">
              <a:off x="-130238" y="3191999"/>
              <a:ext cx="2627201" cy="18578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64000"/>
                </a:scheme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8" name="Google Shape;7448;p72"/>
          <p:cNvGrpSpPr/>
          <p:nvPr/>
        </p:nvGrpSpPr>
        <p:grpSpPr>
          <a:xfrm>
            <a:off x="2170898" y="3680017"/>
            <a:ext cx="1102891" cy="760337"/>
            <a:chOff x="4967783" y="2151471"/>
            <a:chExt cx="3920692" cy="2702940"/>
          </a:xfrm>
        </p:grpSpPr>
        <p:grpSp>
          <p:nvGrpSpPr>
            <p:cNvPr id="7449" name="Google Shape;7449;p72"/>
            <p:cNvGrpSpPr/>
            <p:nvPr/>
          </p:nvGrpSpPr>
          <p:grpSpPr>
            <a:xfrm>
              <a:off x="5045709" y="2252109"/>
              <a:ext cx="3761071" cy="2501708"/>
              <a:chOff x="2691784" y="1805334"/>
              <a:chExt cx="3761071" cy="2501708"/>
            </a:xfrm>
          </p:grpSpPr>
          <p:sp>
            <p:nvSpPr>
              <p:cNvPr id="7450" name="Google Shape;7450;p72"/>
              <p:cNvSpPr/>
              <p:nvPr/>
            </p:nvSpPr>
            <p:spPr>
              <a:xfrm>
                <a:off x="4306153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51" name="Google Shape;7451;p72"/>
              <p:cNvSpPr/>
              <p:nvPr/>
            </p:nvSpPr>
            <p:spPr>
              <a:xfrm>
                <a:off x="2691784" y="3762285"/>
                <a:ext cx="1916675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52" name="Google Shape;7452;p72"/>
              <p:cNvSpPr/>
              <p:nvPr/>
            </p:nvSpPr>
            <p:spPr>
              <a:xfrm>
                <a:off x="2695021" y="3035999"/>
                <a:ext cx="754960" cy="529407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53" name="Google Shape;7453;p72"/>
              <p:cNvSpPr/>
              <p:nvPr/>
            </p:nvSpPr>
            <p:spPr>
              <a:xfrm>
                <a:off x="3661791" y="2531620"/>
                <a:ext cx="2791064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54" name="Google Shape;7454;p72"/>
              <p:cNvSpPr/>
              <p:nvPr/>
            </p:nvSpPr>
            <p:spPr>
              <a:xfrm>
                <a:off x="5153124" y="1805334"/>
                <a:ext cx="1294451" cy="51246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55" name="Google Shape;7455;p72"/>
              <p:cNvSpPr/>
              <p:nvPr/>
            </p:nvSpPr>
            <p:spPr>
              <a:xfrm>
                <a:off x="2785807" y="1805334"/>
                <a:ext cx="2143839" cy="4036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56" name="Google Shape;7456;p72"/>
              <p:cNvSpPr/>
              <p:nvPr/>
            </p:nvSpPr>
            <p:spPr>
              <a:xfrm>
                <a:off x="5447728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57" name="Google Shape;7457;p72"/>
            <p:cNvGrpSpPr/>
            <p:nvPr/>
          </p:nvGrpSpPr>
          <p:grpSpPr>
            <a:xfrm>
              <a:off x="4967783" y="2151471"/>
              <a:ext cx="3920692" cy="2702940"/>
              <a:chOff x="2613858" y="1704696"/>
              <a:chExt cx="3920692" cy="2702940"/>
            </a:xfrm>
          </p:grpSpPr>
          <p:sp>
            <p:nvSpPr>
              <p:cNvPr id="7458" name="Google Shape;7458;p72"/>
              <p:cNvSpPr/>
              <p:nvPr/>
            </p:nvSpPr>
            <p:spPr>
              <a:xfrm rot="5400000">
                <a:off x="4924676" y="1720789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59" name="Google Shape;7459;p72"/>
              <p:cNvSpPr/>
              <p:nvPr/>
            </p:nvSpPr>
            <p:spPr>
              <a:xfrm rot="5400000">
                <a:off x="6309028" y="2311963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60" name="Google Shape;7460;p72"/>
              <p:cNvSpPr/>
              <p:nvPr/>
            </p:nvSpPr>
            <p:spPr>
              <a:xfrm rot="5400000">
                <a:off x="5222154" y="418211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61" name="Google Shape;7461;p72"/>
              <p:cNvSpPr/>
              <p:nvPr/>
            </p:nvSpPr>
            <p:spPr>
              <a:xfrm rot="5400000">
                <a:off x="2597765" y="355439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62" name="Google Shape;7462;p72"/>
              <p:cNvSpPr/>
              <p:nvPr/>
            </p:nvSpPr>
            <p:spPr>
              <a:xfrm rot="5400000">
                <a:off x="3433899" y="2945028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463" name="Google Shape;7463;p72"/>
          <p:cNvGrpSpPr/>
          <p:nvPr/>
        </p:nvGrpSpPr>
        <p:grpSpPr>
          <a:xfrm>
            <a:off x="3574806" y="1568294"/>
            <a:ext cx="1561911" cy="708580"/>
            <a:chOff x="3530532" y="1496185"/>
            <a:chExt cx="1561911" cy="708580"/>
          </a:xfrm>
        </p:grpSpPr>
        <p:grpSp>
          <p:nvGrpSpPr>
            <p:cNvPr id="7464" name="Google Shape;7464;p72"/>
            <p:cNvGrpSpPr/>
            <p:nvPr/>
          </p:nvGrpSpPr>
          <p:grpSpPr>
            <a:xfrm>
              <a:off x="3720318" y="1857562"/>
              <a:ext cx="1372125" cy="54"/>
              <a:chOff x="3720318" y="1857562"/>
              <a:chExt cx="1372125" cy="54"/>
            </a:xfrm>
          </p:grpSpPr>
          <p:cxnSp>
            <p:nvCxnSpPr>
              <p:cNvPr id="7465" name="Google Shape;7465;p72"/>
              <p:cNvCxnSpPr>
                <a:endCxn id="7466" idx="2"/>
              </p:cNvCxnSpPr>
              <p:nvPr/>
            </p:nvCxnSpPr>
            <p:spPr>
              <a:xfrm>
                <a:off x="4440243" y="1857616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7" name="Google Shape;7467;p72"/>
              <p:cNvCxnSpPr/>
              <p:nvPr/>
            </p:nvCxnSpPr>
            <p:spPr>
              <a:xfrm>
                <a:off x="4074943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8" name="Google Shape;7468;p72"/>
              <p:cNvCxnSpPr/>
              <p:nvPr/>
            </p:nvCxnSpPr>
            <p:spPr>
              <a:xfrm>
                <a:off x="3720318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9" name="Google Shape;7469;p72"/>
              <p:cNvCxnSpPr>
                <a:stCxn id="7466" idx="6"/>
              </p:cNvCxnSpPr>
              <p:nvPr/>
            </p:nvCxnSpPr>
            <p:spPr>
              <a:xfrm>
                <a:off x="4801443" y="1857616"/>
                <a:ext cx="291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7470" name="Google Shape;7470;p72"/>
            <p:cNvGrpSpPr/>
            <p:nvPr/>
          </p:nvGrpSpPr>
          <p:grpSpPr>
            <a:xfrm>
              <a:off x="3567462" y="1496185"/>
              <a:ext cx="286500" cy="272914"/>
              <a:chOff x="3567462" y="1496185"/>
              <a:chExt cx="286500" cy="272914"/>
            </a:xfrm>
          </p:grpSpPr>
          <p:cxnSp>
            <p:nvCxnSpPr>
              <p:cNvPr id="7471" name="Google Shape;7471;p72"/>
              <p:cNvCxnSpPr/>
              <p:nvPr/>
            </p:nvCxnSpPr>
            <p:spPr>
              <a:xfrm rot="10800000">
                <a:off x="3626625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72" name="Google Shape;7472;p72"/>
              <p:cNvSpPr/>
              <p:nvPr/>
            </p:nvSpPr>
            <p:spPr>
              <a:xfrm>
                <a:off x="3567462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73" name="Google Shape;7473;p72"/>
            <p:cNvSpPr/>
            <p:nvPr/>
          </p:nvSpPr>
          <p:spPr>
            <a:xfrm>
              <a:off x="3530532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474" name="Google Shape;7474;p72"/>
            <p:cNvSpPr/>
            <p:nvPr/>
          </p:nvSpPr>
          <p:spPr>
            <a:xfrm>
              <a:off x="3891569" y="1779209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7475" name="Google Shape;7475;p72"/>
            <p:cNvGrpSpPr/>
            <p:nvPr/>
          </p:nvGrpSpPr>
          <p:grpSpPr>
            <a:xfrm>
              <a:off x="3929014" y="1960574"/>
              <a:ext cx="286500" cy="242342"/>
              <a:chOff x="3929014" y="1960574"/>
              <a:chExt cx="286500" cy="242342"/>
            </a:xfrm>
          </p:grpSpPr>
          <p:cxnSp>
            <p:nvCxnSpPr>
              <p:cNvPr id="7476" name="Google Shape;7476;p72"/>
              <p:cNvCxnSpPr/>
              <p:nvPr/>
            </p:nvCxnSpPr>
            <p:spPr>
              <a:xfrm rot="10800000">
                <a:off x="3988400" y="1960574"/>
                <a:ext cx="0" cy="144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77" name="Google Shape;7477;p72"/>
              <p:cNvSpPr/>
              <p:nvPr/>
            </p:nvSpPr>
            <p:spPr>
              <a:xfrm>
                <a:off x="3929014" y="210301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78" name="Google Shape;7478;p72"/>
            <p:cNvGrpSpPr/>
            <p:nvPr/>
          </p:nvGrpSpPr>
          <p:grpSpPr>
            <a:xfrm>
              <a:off x="4290828" y="1496185"/>
              <a:ext cx="286500" cy="272914"/>
              <a:chOff x="4290828" y="1496185"/>
              <a:chExt cx="286500" cy="272914"/>
            </a:xfrm>
          </p:grpSpPr>
          <p:cxnSp>
            <p:nvCxnSpPr>
              <p:cNvPr id="7479" name="Google Shape;7479;p72"/>
              <p:cNvCxnSpPr/>
              <p:nvPr/>
            </p:nvCxnSpPr>
            <p:spPr>
              <a:xfrm rot="10800000">
                <a:off x="4350000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80" name="Google Shape;7480;p72"/>
              <p:cNvSpPr/>
              <p:nvPr/>
            </p:nvSpPr>
            <p:spPr>
              <a:xfrm>
                <a:off x="4290828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81" name="Google Shape;7481;p72"/>
            <p:cNvSpPr/>
            <p:nvPr/>
          </p:nvSpPr>
          <p:spPr>
            <a:xfrm>
              <a:off x="4252606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466" name="Google Shape;7466;p72"/>
            <p:cNvSpPr/>
            <p:nvPr/>
          </p:nvSpPr>
          <p:spPr>
            <a:xfrm>
              <a:off x="4613643" y="1763716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7482" name="Google Shape;7482;p72"/>
            <p:cNvGrpSpPr/>
            <p:nvPr/>
          </p:nvGrpSpPr>
          <p:grpSpPr>
            <a:xfrm>
              <a:off x="4657726" y="1959674"/>
              <a:ext cx="286500" cy="245092"/>
              <a:chOff x="4657726" y="1959674"/>
              <a:chExt cx="286500" cy="245092"/>
            </a:xfrm>
          </p:grpSpPr>
          <p:cxnSp>
            <p:nvCxnSpPr>
              <p:cNvPr id="7483" name="Google Shape;7483;p72"/>
              <p:cNvCxnSpPr/>
              <p:nvPr/>
            </p:nvCxnSpPr>
            <p:spPr>
              <a:xfrm rot="10800000">
                <a:off x="4707475" y="1959674"/>
                <a:ext cx="0" cy="14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84" name="Google Shape;7484;p72"/>
              <p:cNvSpPr/>
              <p:nvPr/>
            </p:nvSpPr>
            <p:spPr>
              <a:xfrm>
                <a:off x="4657726" y="210486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485" name="Google Shape;7485;p72"/>
          <p:cNvGrpSpPr/>
          <p:nvPr/>
        </p:nvGrpSpPr>
        <p:grpSpPr>
          <a:xfrm>
            <a:off x="3556826" y="2430390"/>
            <a:ext cx="1597032" cy="378649"/>
            <a:chOff x="3512551" y="2358282"/>
            <a:chExt cx="1597032" cy="378649"/>
          </a:xfrm>
        </p:grpSpPr>
        <p:grpSp>
          <p:nvGrpSpPr>
            <p:cNvPr id="7486" name="Google Shape;7486;p72"/>
            <p:cNvGrpSpPr/>
            <p:nvPr/>
          </p:nvGrpSpPr>
          <p:grpSpPr>
            <a:xfrm>
              <a:off x="3738198" y="2553002"/>
              <a:ext cx="1145834" cy="117"/>
              <a:chOff x="3738198" y="2553002"/>
              <a:chExt cx="1145834" cy="117"/>
            </a:xfrm>
          </p:grpSpPr>
          <p:cxnSp>
            <p:nvCxnSpPr>
              <p:cNvPr id="7487" name="Google Shape;7487;p72"/>
              <p:cNvCxnSpPr/>
              <p:nvPr/>
            </p:nvCxnSpPr>
            <p:spPr>
              <a:xfrm>
                <a:off x="4195395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8" name="Google Shape;7488;p72"/>
              <p:cNvCxnSpPr/>
              <p:nvPr/>
            </p:nvCxnSpPr>
            <p:spPr>
              <a:xfrm>
                <a:off x="4652432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9" name="Google Shape;7489;p72"/>
              <p:cNvCxnSpPr>
                <a:stCxn id="7490" idx="6"/>
                <a:endCxn id="7491" idx="2"/>
              </p:cNvCxnSpPr>
              <p:nvPr/>
            </p:nvCxnSpPr>
            <p:spPr>
              <a:xfrm>
                <a:off x="3738198" y="2553118"/>
                <a:ext cx="231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92" name="Google Shape;7492;p72"/>
            <p:cNvGrpSpPr/>
            <p:nvPr/>
          </p:nvGrpSpPr>
          <p:grpSpPr>
            <a:xfrm>
              <a:off x="3969644" y="2440153"/>
              <a:ext cx="225900" cy="296779"/>
              <a:chOff x="3969644" y="2440153"/>
              <a:chExt cx="225900" cy="296779"/>
            </a:xfrm>
          </p:grpSpPr>
          <p:cxnSp>
            <p:nvCxnSpPr>
              <p:cNvPr id="7493" name="Google Shape;7493;p72"/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91" name="Google Shape;7491;p72"/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94" name="Google Shape;7494;p72"/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95" name="Google Shape;7495;p72"/>
            <p:cNvGrpSpPr/>
            <p:nvPr/>
          </p:nvGrpSpPr>
          <p:grpSpPr>
            <a:xfrm>
              <a:off x="4426818" y="2358282"/>
              <a:ext cx="225600" cy="307471"/>
              <a:chOff x="4426818" y="2358282"/>
              <a:chExt cx="225600" cy="307471"/>
            </a:xfrm>
          </p:grpSpPr>
          <p:cxnSp>
            <p:nvCxnSpPr>
              <p:cNvPr id="7496" name="Google Shape;7496;p72"/>
              <p:cNvCxnSpPr>
                <a:stCxn id="7497" idx="0"/>
              </p:cNvCxnSpPr>
              <p:nvPr/>
            </p:nvCxnSpPr>
            <p:spPr>
              <a:xfrm rot="10800000">
                <a:off x="4539644" y="2358282"/>
                <a:ext cx="0" cy="110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98" name="Google Shape;7498;p72"/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497" name="Google Shape;7497;p72"/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99" name="Google Shape;7499;p72"/>
            <p:cNvGrpSpPr/>
            <p:nvPr/>
          </p:nvGrpSpPr>
          <p:grpSpPr>
            <a:xfrm>
              <a:off x="4883984" y="2440153"/>
              <a:ext cx="225600" cy="296479"/>
              <a:chOff x="4883984" y="2440153"/>
              <a:chExt cx="225600" cy="296479"/>
            </a:xfrm>
          </p:grpSpPr>
          <p:cxnSp>
            <p:nvCxnSpPr>
              <p:cNvPr id="7500" name="Google Shape;7500;p72"/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01" name="Google Shape;7501;p72"/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502" name="Google Shape;7502;p72"/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03" name="Google Shape;7503;p72"/>
            <p:cNvGrpSpPr/>
            <p:nvPr/>
          </p:nvGrpSpPr>
          <p:grpSpPr>
            <a:xfrm>
              <a:off x="3512551" y="2358356"/>
              <a:ext cx="225647" cy="307629"/>
              <a:chOff x="2182679" y="2005014"/>
              <a:chExt cx="792300" cy="1080158"/>
            </a:xfrm>
          </p:grpSpPr>
          <p:cxnSp>
            <p:nvCxnSpPr>
              <p:cNvPr id="7504" name="Google Shape;7504;p72"/>
              <p:cNvCxnSpPr>
                <a:stCxn id="7505" idx="0"/>
              </p:cNvCxnSpPr>
              <p:nvPr/>
            </p:nvCxnSpPr>
            <p:spPr>
              <a:xfrm rot="10800000">
                <a:off x="2578961" y="2005014"/>
                <a:ext cx="0" cy="38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490" name="Google Shape;7490;p72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505" name="Google Shape;7505;p72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506" name="Google Shape;7506;p72"/>
          <p:cNvGrpSpPr/>
          <p:nvPr/>
        </p:nvGrpSpPr>
        <p:grpSpPr>
          <a:xfrm>
            <a:off x="6916908" y="1254188"/>
            <a:ext cx="1559809" cy="722610"/>
            <a:chOff x="634175" y="2986275"/>
            <a:chExt cx="3147949" cy="1458344"/>
          </a:xfrm>
        </p:grpSpPr>
        <p:cxnSp>
          <p:nvCxnSpPr>
            <p:cNvPr id="7507" name="Google Shape;7507;p72"/>
            <p:cNvCxnSpPr>
              <a:stCxn id="7508" idx="4"/>
              <a:endCxn id="7509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0" name="Google Shape;7510;p72"/>
            <p:cNvCxnSpPr>
              <a:stCxn id="7509" idx="0"/>
              <a:endCxn id="7511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2" name="Google Shape;7512;p72"/>
            <p:cNvCxnSpPr>
              <a:stCxn id="7511" idx="4"/>
              <a:endCxn id="7513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4" name="Google Shape;7514;p72"/>
            <p:cNvCxnSpPr>
              <a:stCxn id="7513" idx="0"/>
              <a:endCxn id="7515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15" name="Google Shape;7515;p72"/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1" name="Google Shape;7511;p72"/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8" name="Google Shape;7508;p72"/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3" name="Google Shape;7513;p72"/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9" name="Google Shape;7509;p72"/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6" name="Google Shape;7516;p72"/>
          <p:cNvGrpSpPr/>
          <p:nvPr/>
        </p:nvGrpSpPr>
        <p:grpSpPr>
          <a:xfrm>
            <a:off x="3570698" y="2964095"/>
            <a:ext cx="1570719" cy="294123"/>
            <a:chOff x="998425" y="1182125"/>
            <a:chExt cx="1065400" cy="199500"/>
          </a:xfrm>
        </p:grpSpPr>
        <p:sp>
          <p:nvSpPr>
            <p:cNvPr id="7517" name="Google Shape;7517;p72"/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18" name="Google Shape;7518;p72"/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19" name="Google Shape;7519;p72"/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20" name="Google Shape;7520;p72"/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21" name="Google Shape;7521;p72"/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522" name="Google Shape;7522;p72"/>
          <p:cNvGrpSpPr/>
          <p:nvPr/>
        </p:nvGrpSpPr>
        <p:grpSpPr>
          <a:xfrm>
            <a:off x="6913954" y="2081582"/>
            <a:ext cx="1565716" cy="366729"/>
            <a:chOff x="1247650" y="2075423"/>
            <a:chExt cx="6648477" cy="1557238"/>
          </a:xfrm>
        </p:grpSpPr>
        <p:sp>
          <p:nvSpPr>
            <p:cNvPr id="7523" name="Google Shape;7523;p72"/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24" name="Google Shape;7524;p72"/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25" name="Google Shape;7525;p72"/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26" name="Google Shape;7526;p72"/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27" name="Google Shape;7527;p72"/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28" name="Google Shape;7528;p72"/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529" name="Google Shape;7529;p72"/>
          <p:cNvGrpSpPr/>
          <p:nvPr/>
        </p:nvGrpSpPr>
        <p:grpSpPr>
          <a:xfrm>
            <a:off x="6898266" y="3230397"/>
            <a:ext cx="1597061" cy="663440"/>
            <a:chOff x="6796238" y="3158297"/>
            <a:chExt cx="1630319" cy="677257"/>
          </a:xfrm>
        </p:grpSpPr>
        <p:cxnSp>
          <p:nvCxnSpPr>
            <p:cNvPr id="7530" name="Google Shape;7530;p72"/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7531" name="Google Shape;7531;p72"/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7532" name="Google Shape;7532;p72"/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7533" name="Google Shape;7533;p72"/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7534" name="Google Shape;7534;p72"/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</p:grpSpPr>
          <p:sp>
            <p:nvSpPr>
              <p:cNvPr id="7535" name="Google Shape;7535;p72"/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536" name="Google Shape;7536;p72"/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537" name="Google Shape;7537;p72"/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538" name="Google Shape;7538;p72"/>
          <p:cNvGrpSpPr/>
          <p:nvPr/>
        </p:nvGrpSpPr>
        <p:grpSpPr>
          <a:xfrm>
            <a:off x="5419404" y="1251789"/>
            <a:ext cx="1368606" cy="1593805"/>
            <a:chOff x="1839112" y="2209163"/>
            <a:chExt cx="1918159" cy="2233784"/>
          </a:xfrm>
        </p:grpSpPr>
        <p:sp>
          <p:nvSpPr>
            <p:cNvPr id="7539" name="Google Shape;7539;p72"/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40" name="Google Shape;7540;p72"/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41" name="Google Shape;7541;p72"/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7542" name="Google Shape;7542;p72"/>
            <p:cNvCxnSpPr>
              <a:stCxn id="7539" idx="6"/>
              <a:endCxn id="7540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3" name="Google Shape;7543;p72"/>
            <p:cNvCxnSpPr>
              <a:stCxn id="7540" idx="4"/>
              <a:endCxn id="7544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5" name="Google Shape;7545;p72"/>
            <p:cNvCxnSpPr>
              <a:stCxn id="7544" idx="6"/>
              <a:endCxn id="7541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6" name="Google Shape;7546;p72"/>
            <p:cNvCxnSpPr>
              <a:stCxn id="7541" idx="4"/>
              <a:endCxn id="7547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44" name="Google Shape;7544;p72"/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47" name="Google Shape;7547;p72"/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48" name="Google Shape;7548;p72"/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7549" name="Google Shape;7549;p72"/>
            <p:cNvCxnSpPr>
              <a:endCxn id="7548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50" name="Google Shape;7550;p72"/>
          <p:cNvGrpSpPr/>
          <p:nvPr/>
        </p:nvGrpSpPr>
        <p:grpSpPr>
          <a:xfrm>
            <a:off x="3551777" y="1258025"/>
            <a:ext cx="1637968" cy="154942"/>
            <a:chOff x="238125" y="2506075"/>
            <a:chExt cx="7115411" cy="673075"/>
          </a:xfrm>
        </p:grpSpPr>
        <p:sp>
          <p:nvSpPr>
            <p:cNvPr id="7551" name="Google Shape;7551;p72"/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52" name="Google Shape;7552;p72"/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53" name="Google Shape;7553;p72"/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54" name="Google Shape;7554;p72"/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55" name="Google Shape;7555;p72"/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556" name="Google Shape;7556;p72"/>
          <p:cNvGrpSpPr/>
          <p:nvPr/>
        </p:nvGrpSpPr>
        <p:grpSpPr>
          <a:xfrm>
            <a:off x="790462" y="1579623"/>
            <a:ext cx="2476762" cy="91743"/>
            <a:chOff x="1464850" y="436376"/>
            <a:chExt cx="6001362" cy="222300"/>
          </a:xfrm>
        </p:grpSpPr>
        <p:sp>
          <p:nvSpPr>
            <p:cNvPr id="7557" name="Google Shape;7557;p72"/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58" name="Google Shape;7558;p72"/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59" name="Google Shape;7559;p72"/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60" name="Google Shape;7560;p72"/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61" name="Google Shape;7561;p72"/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7562" name="Google Shape;7562;p72"/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3" name="Google Shape;7563;p72"/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4" name="Google Shape;7564;p72"/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5" name="Google Shape;7565;p72"/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66" name="Google Shape;7566;p72"/>
          <p:cNvGrpSpPr/>
          <p:nvPr/>
        </p:nvGrpSpPr>
        <p:grpSpPr>
          <a:xfrm>
            <a:off x="776729" y="2815088"/>
            <a:ext cx="1452710" cy="651923"/>
            <a:chOff x="803162" y="2667727"/>
            <a:chExt cx="1411906" cy="633611"/>
          </a:xfrm>
        </p:grpSpPr>
        <p:cxnSp>
          <p:nvCxnSpPr>
            <p:cNvPr id="7567" name="Google Shape;7567;p72"/>
            <p:cNvCxnSpPr>
              <a:stCxn id="7568" idx="2"/>
              <a:endCxn id="7569" idx="0"/>
            </p:cNvCxnSpPr>
            <p:nvPr/>
          </p:nvCxnSpPr>
          <p:spPr>
            <a:xfrm rot="-5400000" flipH="1">
              <a:off x="1629114" y="2672827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0" name="Google Shape;7570;p72"/>
            <p:cNvCxnSpPr>
              <a:stCxn id="7571" idx="0"/>
              <a:endCxn id="7568" idx="2"/>
            </p:cNvCxnSpPr>
            <p:nvPr/>
          </p:nvCxnSpPr>
          <p:spPr>
            <a:xfrm rot="-5400000">
              <a:off x="1259830" y="2672682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2" name="Google Shape;7572;p72"/>
            <p:cNvCxnSpPr>
              <a:stCxn id="7571" idx="2"/>
              <a:endCxn id="7573" idx="0"/>
            </p:cNvCxnSpPr>
            <p:nvPr/>
          </p:nvCxnSpPr>
          <p:spPr>
            <a:xfrm rot="-5400000" flipH="1">
              <a:off x="1163380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4" name="Google Shape;7574;p72"/>
            <p:cNvCxnSpPr>
              <a:stCxn id="7575" idx="0"/>
              <a:endCxn id="7571" idx="2"/>
            </p:cNvCxnSpPr>
            <p:nvPr/>
          </p:nvCxnSpPr>
          <p:spPr>
            <a:xfrm rot="-5400000">
              <a:off x="987062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6" name="Google Shape;7576;p72"/>
            <p:cNvCxnSpPr>
              <a:stCxn id="7569" idx="2"/>
              <a:endCxn id="7577" idx="0"/>
            </p:cNvCxnSpPr>
            <p:nvPr/>
          </p:nvCxnSpPr>
          <p:spPr>
            <a:xfrm rot="-5400000" flipH="1">
              <a:off x="1901948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78" name="Google Shape;7578;p72"/>
            <p:cNvCxnSpPr>
              <a:stCxn id="7579" idx="0"/>
              <a:endCxn id="7569" idx="2"/>
            </p:cNvCxnSpPr>
            <p:nvPr/>
          </p:nvCxnSpPr>
          <p:spPr>
            <a:xfrm rot="-5400000">
              <a:off x="1725631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75" name="Google Shape;7575;p72"/>
            <p:cNvSpPr/>
            <p:nvPr/>
          </p:nvSpPr>
          <p:spPr>
            <a:xfrm>
              <a:off x="803162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73" name="Google Shape;7573;p72"/>
            <p:cNvSpPr/>
            <p:nvPr/>
          </p:nvSpPr>
          <p:spPr>
            <a:xfrm>
              <a:off x="1155799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79" name="Google Shape;7579;p72"/>
            <p:cNvSpPr/>
            <p:nvPr/>
          </p:nvSpPr>
          <p:spPr>
            <a:xfrm>
              <a:off x="1541731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77" name="Google Shape;7577;p72"/>
            <p:cNvSpPr/>
            <p:nvPr/>
          </p:nvSpPr>
          <p:spPr>
            <a:xfrm>
              <a:off x="1894368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69" name="Google Shape;7569;p72"/>
            <p:cNvSpPr/>
            <p:nvPr/>
          </p:nvSpPr>
          <p:spPr>
            <a:xfrm>
              <a:off x="1718048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71" name="Google Shape;7571;p72"/>
            <p:cNvSpPr/>
            <p:nvPr/>
          </p:nvSpPr>
          <p:spPr>
            <a:xfrm>
              <a:off x="979480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68" name="Google Shape;7568;p72"/>
            <p:cNvSpPr/>
            <p:nvPr/>
          </p:nvSpPr>
          <p:spPr>
            <a:xfrm>
              <a:off x="1348764" y="2667727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580" name="Google Shape;7580;p72"/>
          <p:cNvGrpSpPr/>
          <p:nvPr/>
        </p:nvGrpSpPr>
        <p:grpSpPr>
          <a:xfrm>
            <a:off x="776731" y="1250627"/>
            <a:ext cx="2518541" cy="209309"/>
            <a:chOff x="803163" y="1111966"/>
            <a:chExt cx="2447800" cy="203430"/>
          </a:xfrm>
        </p:grpSpPr>
        <p:grpSp>
          <p:nvGrpSpPr>
            <p:cNvPr id="7581" name="Google Shape;7581;p72"/>
            <p:cNvGrpSpPr/>
            <p:nvPr/>
          </p:nvGrpSpPr>
          <p:grpSpPr>
            <a:xfrm>
              <a:off x="1958180" y="1111966"/>
              <a:ext cx="588019" cy="121396"/>
              <a:chOff x="4808316" y="2800065"/>
              <a:chExt cx="1999386" cy="412910"/>
            </a:xfrm>
          </p:grpSpPr>
          <p:sp>
            <p:nvSpPr>
              <p:cNvPr id="7582" name="Google Shape;7582;p72"/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583" name="Google Shape;7583;p72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7584" name="Google Shape;7584;p7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7585" name="Google Shape;7585;p7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</p:grpSp>
        <p:cxnSp>
          <p:nvCxnSpPr>
            <p:cNvPr id="7586" name="Google Shape;7586;p72"/>
            <p:cNvCxnSpPr/>
            <p:nvPr/>
          </p:nvCxnSpPr>
          <p:spPr>
            <a:xfrm>
              <a:off x="3237251" y="1127387"/>
              <a:ext cx="0" cy="10560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87" name="Google Shape;7587;p72"/>
            <p:cNvSpPr/>
            <p:nvPr/>
          </p:nvSpPr>
          <p:spPr>
            <a:xfrm>
              <a:off x="3223663" y="1111974"/>
              <a:ext cx="27300" cy="27300"/>
            </a:xfrm>
            <a:prstGeom prst="ellipse">
              <a:avLst/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7588" name="Google Shape;7588;p72"/>
            <p:cNvGrpSpPr/>
            <p:nvPr/>
          </p:nvGrpSpPr>
          <p:grpSpPr>
            <a:xfrm>
              <a:off x="803163" y="1111974"/>
              <a:ext cx="591158" cy="121545"/>
              <a:chOff x="803163" y="1111974"/>
              <a:chExt cx="591158" cy="121545"/>
            </a:xfrm>
          </p:grpSpPr>
          <p:grpSp>
            <p:nvGrpSpPr>
              <p:cNvPr id="7589" name="Google Shape;7589;p72"/>
              <p:cNvGrpSpPr/>
              <p:nvPr/>
            </p:nvGrpSpPr>
            <p:grpSpPr>
              <a:xfrm>
                <a:off x="803163" y="1111974"/>
                <a:ext cx="27175" cy="121077"/>
                <a:chOff x="845575" y="2563700"/>
                <a:chExt cx="92400" cy="411825"/>
              </a:xfrm>
            </p:grpSpPr>
            <p:cxnSp>
              <p:nvCxnSpPr>
                <p:cNvPr id="7590" name="Google Shape;7590;p7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7591" name="Google Shape;7591;p7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592" name="Google Shape;7592;p72"/>
              <p:cNvSpPr/>
              <p:nvPr/>
            </p:nvSpPr>
            <p:spPr>
              <a:xfrm>
                <a:off x="818321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93" name="Google Shape;7593;p72"/>
            <p:cNvGrpSpPr/>
            <p:nvPr/>
          </p:nvGrpSpPr>
          <p:grpSpPr>
            <a:xfrm>
              <a:off x="1381910" y="1194219"/>
              <a:ext cx="588341" cy="121177"/>
              <a:chOff x="1381910" y="1194219"/>
              <a:chExt cx="588341" cy="121177"/>
            </a:xfrm>
          </p:grpSpPr>
          <p:grpSp>
            <p:nvGrpSpPr>
              <p:cNvPr id="7594" name="Google Shape;7594;p72"/>
              <p:cNvGrpSpPr/>
              <p:nvPr/>
            </p:nvGrpSpPr>
            <p:grpSpPr>
              <a:xfrm rot="10800000">
                <a:off x="1381910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7595" name="Google Shape;7595;p7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7596" name="Google Shape;7596;p7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597" name="Google Shape;7597;p72"/>
              <p:cNvSpPr/>
              <p:nvPr/>
            </p:nvSpPr>
            <p:spPr>
              <a:xfrm>
                <a:off x="1394250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98" name="Google Shape;7598;p72"/>
            <p:cNvGrpSpPr/>
            <p:nvPr/>
          </p:nvGrpSpPr>
          <p:grpSpPr>
            <a:xfrm>
              <a:off x="2532079" y="1194219"/>
              <a:ext cx="704927" cy="121177"/>
              <a:chOff x="2532079" y="1194219"/>
              <a:chExt cx="704927" cy="121177"/>
            </a:xfrm>
          </p:grpSpPr>
          <p:grpSp>
            <p:nvGrpSpPr>
              <p:cNvPr id="7599" name="Google Shape;7599;p72"/>
              <p:cNvGrpSpPr/>
              <p:nvPr/>
            </p:nvGrpSpPr>
            <p:grpSpPr>
              <a:xfrm rot="10800000">
                <a:off x="2532079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7600" name="Google Shape;7600;p7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7601" name="Google Shape;7601;p7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602" name="Google Shape;7602;p72"/>
              <p:cNvSpPr/>
              <p:nvPr/>
            </p:nvSpPr>
            <p:spPr>
              <a:xfrm>
                <a:off x="2546107" y="1194219"/>
                <a:ext cx="690900" cy="39300"/>
              </a:xfrm>
              <a:prstGeom prst="rect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603" name="Google Shape;7603;p72"/>
          <p:cNvGrpSpPr/>
          <p:nvPr/>
        </p:nvGrpSpPr>
        <p:grpSpPr>
          <a:xfrm>
            <a:off x="3569741" y="3947258"/>
            <a:ext cx="1567778" cy="491677"/>
            <a:chOff x="5194708" y="3484366"/>
            <a:chExt cx="3148148" cy="987304"/>
          </a:xfrm>
        </p:grpSpPr>
        <p:grpSp>
          <p:nvGrpSpPr>
            <p:cNvPr id="7604" name="Google Shape;7604;p72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7605" name="Google Shape;7605;p72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06" name="Google Shape;7606;p72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07" name="Google Shape;7607;p72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08" name="Google Shape;7608;p72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7609" name="Google Shape;7609;p72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10" name="Google Shape;7610;p72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11" name="Google Shape;7611;p72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12" name="Google Shape;7612;p72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7613" name="Google Shape;7613;p72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14" name="Google Shape;7614;p72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15" name="Google Shape;7615;p72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616" name="Google Shape;7616;p72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7617" name="Google Shape;7617;p72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18" name="Google Shape;7618;p72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19" name="Google Shape;7619;p72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620" name="Google Shape;7620;p72"/>
          <p:cNvGrpSpPr/>
          <p:nvPr/>
        </p:nvGrpSpPr>
        <p:grpSpPr>
          <a:xfrm>
            <a:off x="3530350" y="3427669"/>
            <a:ext cx="1616964" cy="346256"/>
            <a:chOff x="1808063" y="4294338"/>
            <a:chExt cx="3370782" cy="721817"/>
          </a:xfrm>
        </p:grpSpPr>
        <p:sp>
          <p:nvSpPr>
            <p:cNvPr id="7621" name="Google Shape;7621;p72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22" name="Google Shape;7622;p72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23" name="Google Shape;7623;p72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24" name="Google Shape;7624;p72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25" name="Google Shape;7625;p72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26" name="Google Shape;7626;p72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27" name="Google Shape;7627;p72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28" name="Google Shape;7628;p72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29" name="Google Shape;7629;p72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30" name="Google Shape;7630;p72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631" name="Google Shape;7631;p72"/>
          <p:cNvGrpSpPr/>
          <p:nvPr/>
        </p:nvGrpSpPr>
        <p:grpSpPr>
          <a:xfrm>
            <a:off x="808562" y="3713698"/>
            <a:ext cx="1295882" cy="646587"/>
            <a:chOff x="834100" y="3642869"/>
            <a:chExt cx="1259483" cy="628426"/>
          </a:xfrm>
        </p:grpSpPr>
        <p:sp>
          <p:nvSpPr>
            <p:cNvPr id="7632" name="Google Shape;7632;p72"/>
            <p:cNvSpPr/>
            <p:nvPr/>
          </p:nvSpPr>
          <p:spPr>
            <a:xfrm>
              <a:off x="1557115" y="4061516"/>
              <a:ext cx="127079" cy="163426"/>
            </a:xfrm>
            <a:custGeom>
              <a:avLst/>
              <a:gdLst/>
              <a:ahLst/>
              <a:cxnLst/>
              <a:rect l="l" t="t" r="r" b="b"/>
              <a:pathLst>
                <a:path w="28816" h="37079" fill="none" extrusionOk="0">
                  <a:moveTo>
                    <a:pt x="28815" y="37078"/>
                  </a:moveTo>
                  <a:lnTo>
                    <a:pt x="17922" y="37078"/>
                  </a:lnTo>
                  <a:cubicBezTo>
                    <a:pt x="14829" y="37078"/>
                    <a:pt x="14212" y="33613"/>
                    <a:pt x="14212" y="33613"/>
                  </a:cubicBezTo>
                  <a:lnTo>
                    <a:pt x="14212" y="10631"/>
                  </a:lnTo>
                  <a:lnTo>
                    <a:pt x="0" y="10631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33" name="Google Shape;7633;p72"/>
            <p:cNvSpPr/>
            <p:nvPr/>
          </p:nvSpPr>
          <p:spPr>
            <a:xfrm>
              <a:off x="1847875" y="4224937"/>
              <a:ext cx="161119" cy="4"/>
            </a:xfrm>
            <a:custGeom>
              <a:avLst/>
              <a:gdLst/>
              <a:ahLst/>
              <a:cxnLst/>
              <a:rect l="l" t="t" r="r" b="b"/>
              <a:pathLst>
                <a:path w="36535" h="1" fill="none" extrusionOk="0">
                  <a:moveTo>
                    <a:pt x="1" y="0"/>
                  </a:moveTo>
                  <a:lnTo>
                    <a:pt x="36535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34" name="Google Shape;7634;p72"/>
            <p:cNvSpPr/>
            <p:nvPr/>
          </p:nvSpPr>
          <p:spPr>
            <a:xfrm>
              <a:off x="1684189" y="4176763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50" y="1"/>
                  </a:moveTo>
                  <a:cubicBezTo>
                    <a:pt x="2218" y="1"/>
                    <a:pt x="0" y="2679"/>
                    <a:pt x="0" y="5984"/>
                  </a:cubicBezTo>
                  <a:lnTo>
                    <a:pt x="0" y="15461"/>
                  </a:lnTo>
                  <a:cubicBezTo>
                    <a:pt x="0" y="18766"/>
                    <a:pt x="2218" y="21447"/>
                    <a:pt x="4950" y="21447"/>
                  </a:cubicBezTo>
                  <a:lnTo>
                    <a:pt x="32168" y="21447"/>
                  </a:lnTo>
                  <a:cubicBezTo>
                    <a:pt x="34904" y="21447"/>
                    <a:pt x="37118" y="18766"/>
                    <a:pt x="37118" y="15461"/>
                  </a:cubicBezTo>
                  <a:lnTo>
                    <a:pt x="37118" y="5984"/>
                  </a:lnTo>
                  <a:cubicBezTo>
                    <a:pt x="37118" y="2679"/>
                    <a:pt x="34904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35" name="Google Shape;7635;p72"/>
            <p:cNvSpPr/>
            <p:nvPr/>
          </p:nvSpPr>
          <p:spPr>
            <a:xfrm>
              <a:off x="124691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759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36" name="Google Shape;7636;p72"/>
            <p:cNvSpPr/>
            <p:nvPr/>
          </p:nvSpPr>
          <p:spPr>
            <a:xfrm>
              <a:off x="854078" y="3861292"/>
              <a:ext cx="154429" cy="4"/>
            </a:xfrm>
            <a:custGeom>
              <a:avLst/>
              <a:gdLst/>
              <a:ahLst/>
              <a:cxnLst/>
              <a:rect l="l" t="t" r="r" b="b"/>
              <a:pathLst>
                <a:path w="35018" h="1" fill="none" extrusionOk="0">
                  <a:moveTo>
                    <a:pt x="35017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37" name="Google Shape;7637;p72"/>
            <p:cNvSpPr/>
            <p:nvPr/>
          </p:nvSpPr>
          <p:spPr>
            <a:xfrm>
              <a:off x="1164630" y="3861309"/>
              <a:ext cx="79574" cy="199792"/>
            </a:xfrm>
            <a:custGeom>
              <a:avLst/>
              <a:gdLst/>
              <a:ahLst/>
              <a:cxnLst/>
              <a:rect l="l" t="t" r="r" b="b"/>
              <a:pathLst>
                <a:path w="18044" h="45330" fill="none" extrusionOk="0">
                  <a:moveTo>
                    <a:pt x="0" y="45330"/>
                  </a:moveTo>
                  <a:lnTo>
                    <a:pt x="12418" y="45330"/>
                  </a:lnTo>
                  <a:cubicBezTo>
                    <a:pt x="15150" y="45330"/>
                    <a:pt x="18043" y="42619"/>
                    <a:pt x="18043" y="35634"/>
                  </a:cubicBezTo>
                  <a:lnTo>
                    <a:pt x="18043" y="9697"/>
                  </a:lnTo>
                  <a:cubicBezTo>
                    <a:pt x="18043" y="2711"/>
                    <a:pt x="15150" y="1"/>
                    <a:pt x="12418" y="1"/>
                  </a:cubicBezTo>
                  <a:lnTo>
                    <a:pt x="1715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38" name="Google Shape;7638;p72"/>
            <p:cNvSpPr/>
            <p:nvPr/>
          </p:nvSpPr>
          <p:spPr>
            <a:xfrm>
              <a:off x="854078" y="4061097"/>
              <a:ext cx="146866" cy="4"/>
            </a:xfrm>
            <a:custGeom>
              <a:avLst/>
              <a:gdLst/>
              <a:ahLst/>
              <a:cxnLst/>
              <a:rect l="l" t="t" r="r" b="b"/>
              <a:pathLst>
                <a:path w="33303" h="1" fill="none" extrusionOk="0">
                  <a:moveTo>
                    <a:pt x="1" y="1"/>
                  </a:moveTo>
                  <a:lnTo>
                    <a:pt x="3330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39" name="Google Shape;7639;p72"/>
            <p:cNvSpPr/>
            <p:nvPr/>
          </p:nvSpPr>
          <p:spPr>
            <a:xfrm>
              <a:off x="1000939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47" y="1"/>
                  </a:moveTo>
                  <a:cubicBezTo>
                    <a:pt x="2215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5" y="21443"/>
                    <a:pt x="4947" y="21443"/>
                  </a:cubicBezTo>
                  <a:lnTo>
                    <a:pt x="32168" y="21443"/>
                  </a:lnTo>
                  <a:cubicBezTo>
                    <a:pt x="34901" y="21443"/>
                    <a:pt x="37118" y="18766"/>
                    <a:pt x="37118" y="15461"/>
                  </a:cubicBezTo>
                  <a:lnTo>
                    <a:pt x="37118" y="5983"/>
                  </a:lnTo>
                  <a:cubicBezTo>
                    <a:pt x="37118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40" name="Google Shape;7640;p72"/>
            <p:cNvSpPr/>
            <p:nvPr/>
          </p:nvSpPr>
          <p:spPr>
            <a:xfrm>
              <a:off x="1008502" y="3822418"/>
              <a:ext cx="163690" cy="94528"/>
            </a:xfrm>
            <a:custGeom>
              <a:avLst/>
              <a:gdLst/>
              <a:ahLst/>
              <a:cxnLst/>
              <a:rect l="l" t="t" r="r" b="b"/>
              <a:pathLst>
                <a:path w="37118" h="21447" extrusionOk="0">
                  <a:moveTo>
                    <a:pt x="4951" y="0"/>
                  </a:moveTo>
                  <a:cubicBezTo>
                    <a:pt x="2218" y="0"/>
                    <a:pt x="0" y="2678"/>
                    <a:pt x="0" y="5983"/>
                  </a:cubicBezTo>
                  <a:lnTo>
                    <a:pt x="0" y="15460"/>
                  </a:lnTo>
                  <a:cubicBezTo>
                    <a:pt x="0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0" y="21446"/>
                    <a:pt x="37118" y="18765"/>
                    <a:pt x="37118" y="15460"/>
                  </a:cubicBezTo>
                  <a:lnTo>
                    <a:pt x="37118" y="5983"/>
                  </a:lnTo>
                  <a:cubicBezTo>
                    <a:pt x="37118" y="2678"/>
                    <a:pt x="34900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41" name="Google Shape;7641;p72"/>
            <p:cNvSpPr/>
            <p:nvPr/>
          </p:nvSpPr>
          <p:spPr>
            <a:xfrm>
              <a:off x="160315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" y="0"/>
                  </a:moveTo>
                  <a:lnTo>
                    <a:pt x="17598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42" name="Google Shape;7642;p72"/>
            <p:cNvSpPr/>
            <p:nvPr/>
          </p:nvSpPr>
          <p:spPr>
            <a:xfrm>
              <a:off x="1926576" y="3861292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1" y="1"/>
                  </a:moveTo>
                  <a:lnTo>
                    <a:pt x="3272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43" name="Google Shape;7643;p72"/>
            <p:cNvSpPr/>
            <p:nvPr/>
          </p:nvSpPr>
          <p:spPr>
            <a:xfrm>
              <a:off x="1680763" y="3861309"/>
              <a:ext cx="82127" cy="199792"/>
            </a:xfrm>
            <a:custGeom>
              <a:avLst/>
              <a:gdLst/>
              <a:ahLst/>
              <a:cxnLst/>
              <a:rect l="l" t="t" r="r" b="b"/>
              <a:pathLst>
                <a:path w="18623" h="45330" fill="none" extrusionOk="0">
                  <a:moveTo>
                    <a:pt x="18623" y="45330"/>
                  </a:moveTo>
                  <a:lnTo>
                    <a:pt x="5625" y="45330"/>
                  </a:lnTo>
                  <a:cubicBezTo>
                    <a:pt x="2889" y="45330"/>
                    <a:pt x="0" y="42619"/>
                    <a:pt x="0" y="35634"/>
                  </a:cubicBezTo>
                  <a:lnTo>
                    <a:pt x="0" y="9697"/>
                  </a:lnTo>
                  <a:cubicBezTo>
                    <a:pt x="0" y="2711"/>
                    <a:pt x="2889" y="1"/>
                    <a:pt x="5625" y="1"/>
                  </a:cubicBezTo>
                  <a:lnTo>
                    <a:pt x="1862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44" name="Google Shape;7644;p72"/>
            <p:cNvSpPr/>
            <p:nvPr/>
          </p:nvSpPr>
          <p:spPr>
            <a:xfrm>
              <a:off x="1926576" y="4061097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32723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45" name="Google Shape;7645;p72"/>
            <p:cNvSpPr/>
            <p:nvPr/>
          </p:nvSpPr>
          <p:spPr>
            <a:xfrm>
              <a:off x="1762436" y="3822418"/>
              <a:ext cx="163677" cy="94528"/>
            </a:xfrm>
            <a:custGeom>
              <a:avLst/>
              <a:gdLst/>
              <a:ahLst/>
              <a:cxnLst/>
              <a:rect l="l" t="t" r="r" b="b"/>
              <a:pathLst>
                <a:path w="37115" h="21447" extrusionOk="0">
                  <a:moveTo>
                    <a:pt x="4951" y="0"/>
                  </a:moveTo>
                  <a:cubicBezTo>
                    <a:pt x="2215" y="0"/>
                    <a:pt x="1" y="2678"/>
                    <a:pt x="1" y="5983"/>
                  </a:cubicBezTo>
                  <a:lnTo>
                    <a:pt x="1" y="15460"/>
                  </a:lnTo>
                  <a:cubicBezTo>
                    <a:pt x="1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1" y="21446"/>
                    <a:pt x="37115" y="18765"/>
                    <a:pt x="37115" y="15460"/>
                  </a:cubicBezTo>
                  <a:lnTo>
                    <a:pt x="37115" y="5983"/>
                  </a:lnTo>
                  <a:cubicBezTo>
                    <a:pt x="37115" y="2678"/>
                    <a:pt x="34901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46" name="Google Shape;7646;p72"/>
            <p:cNvSpPr/>
            <p:nvPr/>
          </p:nvSpPr>
          <p:spPr>
            <a:xfrm>
              <a:off x="1762886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51" y="1"/>
                  </a:moveTo>
                  <a:cubicBezTo>
                    <a:pt x="2219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9" y="21443"/>
                    <a:pt x="4951" y="21443"/>
                  </a:cubicBezTo>
                  <a:lnTo>
                    <a:pt x="32168" y="21443"/>
                  </a:lnTo>
                  <a:cubicBezTo>
                    <a:pt x="34901" y="21443"/>
                    <a:pt x="37119" y="18766"/>
                    <a:pt x="37119" y="15461"/>
                  </a:cubicBezTo>
                  <a:lnTo>
                    <a:pt x="37119" y="5983"/>
                  </a:lnTo>
                  <a:cubicBezTo>
                    <a:pt x="37119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47" name="Google Shape;7647;p72"/>
            <p:cNvSpPr/>
            <p:nvPr/>
          </p:nvSpPr>
          <p:spPr>
            <a:xfrm>
              <a:off x="1325004" y="3820086"/>
              <a:ext cx="278558" cy="278382"/>
            </a:xfrm>
            <a:custGeom>
              <a:avLst/>
              <a:gdLst/>
              <a:ahLst/>
              <a:cxnLst/>
              <a:rect l="l" t="t" r="r" b="b"/>
              <a:pathLst>
                <a:path w="63165" h="63161" fill="none" extrusionOk="0">
                  <a:moveTo>
                    <a:pt x="63165" y="31580"/>
                  </a:moveTo>
                  <a:cubicBezTo>
                    <a:pt x="63165" y="49021"/>
                    <a:pt x="49025" y="63161"/>
                    <a:pt x="31585" y="63161"/>
                  </a:cubicBezTo>
                  <a:cubicBezTo>
                    <a:pt x="14140" y="63161"/>
                    <a:pt x="1" y="49021"/>
                    <a:pt x="1" y="31580"/>
                  </a:cubicBezTo>
                  <a:cubicBezTo>
                    <a:pt x="1" y="14140"/>
                    <a:pt x="14140" y="0"/>
                    <a:pt x="31585" y="0"/>
                  </a:cubicBezTo>
                  <a:cubicBezTo>
                    <a:pt x="49025" y="0"/>
                    <a:pt x="63165" y="14140"/>
                    <a:pt x="63165" y="3158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48" name="Google Shape;7648;p72"/>
            <p:cNvSpPr/>
            <p:nvPr/>
          </p:nvSpPr>
          <p:spPr>
            <a:xfrm>
              <a:off x="1235816" y="3689223"/>
              <a:ext cx="134752" cy="171223"/>
            </a:xfrm>
            <a:custGeom>
              <a:avLst/>
              <a:gdLst/>
              <a:ahLst/>
              <a:cxnLst/>
              <a:rect l="l" t="t" r="r" b="b"/>
              <a:pathLst>
                <a:path w="30556" h="38848" fill="none" extrusionOk="0">
                  <a:moveTo>
                    <a:pt x="1" y="1"/>
                  </a:moveTo>
                  <a:lnTo>
                    <a:pt x="12633" y="1"/>
                  </a:lnTo>
                  <a:cubicBezTo>
                    <a:pt x="15723" y="1"/>
                    <a:pt x="16343" y="3466"/>
                    <a:pt x="16343" y="3466"/>
                  </a:cubicBezTo>
                  <a:lnTo>
                    <a:pt x="16343" y="26448"/>
                  </a:lnTo>
                  <a:lnTo>
                    <a:pt x="30556" y="26448"/>
                  </a:lnTo>
                  <a:lnTo>
                    <a:pt x="30556" y="38848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49" name="Google Shape;7649;p72"/>
            <p:cNvSpPr/>
            <p:nvPr/>
          </p:nvSpPr>
          <p:spPr>
            <a:xfrm>
              <a:off x="910512" y="3689223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50" name="Google Shape;7650;p72"/>
            <p:cNvSpPr/>
            <p:nvPr/>
          </p:nvSpPr>
          <p:spPr>
            <a:xfrm>
              <a:off x="1072126" y="3642869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82"/>
                    <a:pt x="1" y="5987"/>
                  </a:cubicBezTo>
                  <a:lnTo>
                    <a:pt x="1" y="15464"/>
                  </a:lnTo>
                  <a:cubicBezTo>
                    <a:pt x="1" y="18769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9"/>
                    <a:pt x="37119" y="15464"/>
                  </a:cubicBezTo>
                  <a:lnTo>
                    <a:pt x="37119" y="5987"/>
                  </a:lnTo>
                  <a:cubicBezTo>
                    <a:pt x="37119" y="2682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51" name="Google Shape;7651;p72"/>
            <p:cNvSpPr/>
            <p:nvPr/>
          </p:nvSpPr>
          <p:spPr>
            <a:xfrm>
              <a:off x="1235913" y="4073301"/>
              <a:ext cx="134655" cy="151640"/>
            </a:xfrm>
            <a:custGeom>
              <a:avLst/>
              <a:gdLst/>
              <a:ahLst/>
              <a:cxnLst/>
              <a:rect l="l" t="t" r="r" b="b"/>
              <a:pathLst>
                <a:path w="30534" h="34405" fill="none" extrusionOk="0">
                  <a:moveTo>
                    <a:pt x="0" y="34404"/>
                  </a:moveTo>
                  <a:lnTo>
                    <a:pt x="12611" y="34404"/>
                  </a:lnTo>
                  <a:cubicBezTo>
                    <a:pt x="15705" y="34404"/>
                    <a:pt x="16325" y="30939"/>
                    <a:pt x="16325" y="30939"/>
                  </a:cubicBezTo>
                  <a:lnTo>
                    <a:pt x="16325" y="7957"/>
                  </a:lnTo>
                  <a:lnTo>
                    <a:pt x="30534" y="7957"/>
                  </a:lnTo>
                  <a:lnTo>
                    <a:pt x="30534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52" name="Google Shape;7652;p72"/>
            <p:cNvSpPr/>
            <p:nvPr/>
          </p:nvSpPr>
          <p:spPr>
            <a:xfrm>
              <a:off x="910512" y="4224937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53" name="Google Shape;7653;p72"/>
            <p:cNvSpPr/>
            <p:nvPr/>
          </p:nvSpPr>
          <p:spPr>
            <a:xfrm>
              <a:off x="1072126" y="4176763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79"/>
                    <a:pt x="1" y="5984"/>
                  </a:cubicBezTo>
                  <a:lnTo>
                    <a:pt x="1" y="15461"/>
                  </a:lnTo>
                  <a:cubicBezTo>
                    <a:pt x="1" y="18766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6"/>
                    <a:pt x="37119" y="15461"/>
                  </a:cubicBezTo>
                  <a:lnTo>
                    <a:pt x="37119" y="5984"/>
                  </a:lnTo>
                  <a:cubicBezTo>
                    <a:pt x="37119" y="2679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54" name="Google Shape;7654;p72"/>
            <p:cNvSpPr/>
            <p:nvPr/>
          </p:nvSpPr>
          <p:spPr>
            <a:xfrm>
              <a:off x="1562328" y="3689223"/>
              <a:ext cx="128816" cy="171223"/>
            </a:xfrm>
            <a:custGeom>
              <a:avLst/>
              <a:gdLst/>
              <a:ahLst/>
              <a:cxnLst/>
              <a:rect l="l" t="t" r="r" b="b"/>
              <a:pathLst>
                <a:path w="29210" h="38848" fill="none" extrusionOk="0">
                  <a:moveTo>
                    <a:pt x="29209" y="1"/>
                  </a:moveTo>
                  <a:lnTo>
                    <a:pt x="17922" y="1"/>
                  </a:lnTo>
                  <a:cubicBezTo>
                    <a:pt x="14829" y="1"/>
                    <a:pt x="14209" y="3466"/>
                    <a:pt x="14209" y="3466"/>
                  </a:cubicBezTo>
                  <a:lnTo>
                    <a:pt x="14209" y="26448"/>
                  </a:lnTo>
                  <a:lnTo>
                    <a:pt x="0" y="26448"/>
                  </a:lnTo>
                  <a:lnTo>
                    <a:pt x="0" y="38848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55" name="Google Shape;7655;p72"/>
            <p:cNvSpPr/>
            <p:nvPr/>
          </p:nvSpPr>
          <p:spPr>
            <a:xfrm>
              <a:off x="1854826" y="3689223"/>
              <a:ext cx="154169" cy="4"/>
            </a:xfrm>
            <a:custGeom>
              <a:avLst/>
              <a:gdLst/>
              <a:ahLst/>
              <a:cxnLst/>
              <a:rect l="l" t="t" r="r" b="b"/>
              <a:pathLst>
                <a:path w="34959" h="1" fill="none" extrusionOk="0">
                  <a:moveTo>
                    <a:pt x="1" y="1"/>
                  </a:moveTo>
                  <a:lnTo>
                    <a:pt x="34959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56" name="Google Shape;7656;p72"/>
            <p:cNvSpPr/>
            <p:nvPr/>
          </p:nvSpPr>
          <p:spPr>
            <a:xfrm>
              <a:off x="1691140" y="3642869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47" y="1"/>
                  </a:moveTo>
                  <a:cubicBezTo>
                    <a:pt x="2214" y="1"/>
                    <a:pt x="0" y="2682"/>
                    <a:pt x="0" y="5987"/>
                  </a:cubicBezTo>
                  <a:lnTo>
                    <a:pt x="0" y="15464"/>
                  </a:lnTo>
                  <a:cubicBezTo>
                    <a:pt x="0" y="18769"/>
                    <a:pt x="2214" y="21447"/>
                    <a:pt x="4950" y="21447"/>
                  </a:cubicBezTo>
                  <a:lnTo>
                    <a:pt x="32168" y="21447"/>
                  </a:lnTo>
                  <a:cubicBezTo>
                    <a:pt x="34900" y="21447"/>
                    <a:pt x="37118" y="18769"/>
                    <a:pt x="37118" y="15464"/>
                  </a:cubicBezTo>
                  <a:lnTo>
                    <a:pt x="37118" y="5987"/>
                  </a:lnTo>
                  <a:cubicBezTo>
                    <a:pt x="37118" y="2682"/>
                    <a:pt x="34900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7657" name="Google Shape;7657;p72"/>
            <p:cNvGrpSpPr/>
            <p:nvPr/>
          </p:nvGrpSpPr>
          <p:grpSpPr>
            <a:xfrm>
              <a:off x="1360364" y="3847835"/>
              <a:ext cx="208119" cy="224359"/>
              <a:chOff x="1360769" y="3847100"/>
              <a:chExt cx="208119" cy="224359"/>
            </a:xfrm>
          </p:grpSpPr>
          <p:sp>
            <p:nvSpPr>
              <p:cNvPr id="7658" name="Google Shape;7658;p72"/>
              <p:cNvSpPr/>
              <p:nvPr/>
            </p:nvSpPr>
            <p:spPr>
              <a:xfrm>
                <a:off x="1360769" y="3847113"/>
                <a:ext cx="99163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6" h="50901" fill="none" extrusionOk="0">
                    <a:moveTo>
                      <a:pt x="22384" y="2729"/>
                    </a:moveTo>
                    <a:cubicBezTo>
                      <a:pt x="22333" y="2383"/>
                      <a:pt x="22249" y="2040"/>
                      <a:pt x="22128" y="1711"/>
                    </a:cubicBezTo>
                    <a:cubicBezTo>
                      <a:pt x="21742" y="675"/>
                      <a:pt x="20979" y="1"/>
                      <a:pt x="19582" y="1"/>
                    </a:cubicBezTo>
                    <a:cubicBezTo>
                      <a:pt x="17966" y="1"/>
                      <a:pt x="17204" y="913"/>
                      <a:pt x="16883" y="2229"/>
                    </a:cubicBezTo>
                    <a:cubicBezTo>
                      <a:pt x="13443" y="1682"/>
                      <a:pt x="10331" y="4356"/>
                      <a:pt x="10353" y="7840"/>
                    </a:cubicBezTo>
                    <a:cubicBezTo>
                      <a:pt x="10353" y="7997"/>
                      <a:pt x="10364" y="8150"/>
                      <a:pt x="10378" y="8300"/>
                    </a:cubicBezTo>
                    <a:cubicBezTo>
                      <a:pt x="7945" y="7307"/>
                      <a:pt x="5147" y="7957"/>
                      <a:pt x="3404" y="9923"/>
                    </a:cubicBezTo>
                    <a:cubicBezTo>
                      <a:pt x="1660" y="11889"/>
                      <a:pt x="1343" y="14742"/>
                      <a:pt x="2616" y="17040"/>
                    </a:cubicBezTo>
                    <a:cubicBezTo>
                      <a:pt x="930" y="18382"/>
                      <a:pt x="0" y="20454"/>
                      <a:pt x="120" y="22607"/>
                    </a:cubicBezTo>
                    <a:cubicBezTo>
                      <a:pt x="241" y="24755"/>
                      <a:pt x="1394" y="26714"/>
                      <a:pt x="3218" y="27860"/>
                    </a:cubicBezTo>
                    <a:cubicBezTo>
                      <a:pt x="748" y="30913"/>
                      <a:pt x="1707" y="35462"/>
                      <a:pt x="5202" y="37260"/>
                    </a:cubicBezTo>
                    <a:cubicBezTo>
                      <a:pt x="5173" y="37490"/>
                      <a:pt x="5162" y="37720"/>
                      <a:pt x="5162" y="37954"/>
                    </a:cubicBezTo>
                    <a:cubicBezTo>
                      <a:pt x="5162" y="40832"/>
                      <a:pt x="7125" y="43243"/>
                      <a:pt x="9784" y="43943"/>
                    </a:cubicBezTo>
                    <a:cubicBezTo>
                      <a:pt x="10776" y="46782"/>
                      <a:pt x="13818" y="48350"/>
                      <a:pt x="16708" y="47511"/>
                    </a:cubicBezTo>
                    <a:cubicBezTo>
                      <a:pt x="16835" y="49437"/>
                      <a:pt x="17525" y="50900"/>
                      <a:pt x="19582" y="50900"/>
                    </a:cubicBezTo>
                    <a:cubicBezTo>
                      <a:pt x="22482" y="50900"/>
                      <a:pt x="22439" y="48390"/>
                      <a:pt x="22482" y="48401"/>
                    </a:cubicBezTo>
                    <a:cubicBezTo>
                      <a:pt x="22486" y="48401"/>
                      <a:pt x="22417" y="2722"/>
                      <a:pt x="22384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4E9E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59" name="Google Shape;7659;p72"/>
              <p:cNvSpPr/>
              <p:nvPr/>
            </p:nvSpPr>
            <p:spPr>
              <a:xfrm>
                <a:off x="1418941" y="3907967"/>
                <a:ext cx="40718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3" h="11642" fill="none" extrusionOk="0">
                    <a:moveTo>
                      <a:pt x="9233" y="1"/>
                    </a:moveTo>
                    <a:cubicBezTo>
                      <a:pt x="9233" y="1"/>
                      <a:pt x="0" y="570"/>
                      <a:pt x="2586" y="1164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60" name="Google Shape;7660;p72"/>
              <p:cNvSpPr/>
              <p:nvPr/>
            </p:nvSpPr>
            <p:spPr>
              <a:xfrm>
                <a:off x="1432983" y="3877824"/>
                <a:ext cx="2656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5680" fill="none" extrusionOk="0">
                    <a:moveTo>
                      <a:pt x="1" y="1795"/>
                    </a:moveTo>
                    <a:cubicBezTo>
                      <a:pt x="1" y="1795"/>
                      <a:pt x="6023" y="0"/>
                      <a:pt x="6023" y="5680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61" name="Google Shape;7661;p72"/>
              <p:cNvSpPr/>
              <p:nvPr/>
            </p:nvSpPr>
            <p:spPr>
              <a:xfrm>
                <a:off x="1406421" y="3881663"/>
                <a:ext cx="8727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809" fill="none" extrusionOk="0">
                    <a:moveTo>
                      <a:pt x="1" y="1"/>
                    </a:moveTo>
                    <a:cubicBezTo>
                      <a:pt x="1" y="1"/>
                      <a:pt x="1" y="2730"/>
                      <a:pt x="1978" y="4809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62" name="Google Shape;7662;p72"/>
              <p:cNvSpPr/>
              <p:nvPr/>
            </p:nvSpPr>
            <p:spPr>
              <a:xfrm>
                <a:off x="1372301" y="3910479"/>
                <a:ext cx="51967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3433" fill="none" extrusionOk="0">
                    <a:moveTo>
                      <a:pt x="1" y="2663"/>
                    </a:moveTo>
                    <a:cubicBezTo>
                      <a:pt x="3364" y="0"/>
                      <a:pt x="6622" y="3433"/>
                      <a:pt x="6622" y="3433"/>
                    </a:cubicBezTo>
                    <a:cubicBezTo>
                      <a:pt x="6622" y="3433"/>
                      <a:pt x="7307" y="387"/>
                      <a:pt x="11783" y="1653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63" name="Google Shape;7663;p72"/>
              <p:cNvSpPr/>
              <p:nvPr/>
            </p:nvSpPr>
            <p:spPr>
              <a:xfrm>
                <a:off x="1383436" y="3963823"/>
                <a:ext cx="27351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11474" fill="none" extrusionOk="0">
                    <a:moveTo>
                      <a:pt x="22" y="11474"/>
                    </a:moveTo>
                    <a:cubicBezTo>
                      <a:pt x="22" y="11474"/>
                      <a:pt x="0" y="5735"/>
                      <a:pt x="4440" y="6297"/>
                    </a:cubicBezTo>
                    <a:cubicBezTo>
                      <a:pt x="4440" y="6297"/>
                      <a:pt x="2134" y="3149"/>
                      <a:pt x="6202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64" name="Google Shape;7664;p72"/>
              <p:cNvSpPr/>
              <p:nvPr/>
            </p:nvSpPr>
            <p:spPr>
              <a:xfrm>
                <a:off x="1398461" y="4014391"/>
                <a:ext cx="12132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7151" fill="none" extrusionOk="0">
                    <a:moveTo>
                      <a:pt x="2751" y="1"/>
                    </a:moveTo>
                    <a:cubicBezTo>
                      <a:pt x="2751" y="1"/>
                      <a:pt x="0" y="2963"/>
                      <a:pt x="1806" y="715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65" name="Google Shape;7665;p72"/>
              <p:cNvSpPr/>
              <p:nvPr/>
            </p:nvSpPr>
            <p:spPr>
              <a:xfrm>
                <a:off x="1424264" y="4012138"/>
                <a:ext cx="35284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1" h="4802" fill="none" extrusionOk="0">
                    <a:moveTo>
                      <a:pt x="8000" y="512"/>
                    </a:moveTo>
                    <a:cubicBezTo>
                      <a:pt x="3783" y="1"/>
                      <a:pt x="1978" y="4087"/>
                      <a:pt x="1978" y="4087"/>
                    </a:cubicBezTo>
                    <a:cubicBezTo>
                      <a:pt x="1978" y="4087"/>
                      <a:pt x="858" y="3598"/>
                      <a:pt x="0" y="4802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66" name="Google Shape;7666;p72"/>
              <p:cNvSpPr/>
              <p:nvPr/>
            </p:nvSpPr>
            <p:spPr>
              <a:xfrm>
                <a:off x="1397156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7070" y="1"/>
                    </a:moveTo>
                    <a:cubicBezTo>
                      <a:pt x="7070" y="1"/>
                      <a:pt x="2802" y="395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67" name="Google Shape;7667;p72"/>
              <p:cNvSpPr/>
              <p:nvPr/>
            </p:nvSpPr>
            <p:spPr>
              <a:xfrm>
                <a:off x="1428334" y="3973727"/>
                <a:ext cx="3121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489" fill="none" extrusionOk="0">
                    <a:moveTo>
                      <a:pt x="0" y="1125"/>
                    </a:moveTo>
                    <a:cubicBezTo>
                      <a:pt x="0" y="1125"/>
                      <a:pt x="4411" y="1"/>
                      <a:pt x="7077" y="348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68" name="Google Shape;7668;p72"/>
              <p:cNvSpPr/>
              <p:nvPr/>
            </p:nvSpPr>
            <p:spPr>
              <a:xfrm>
                <a:off x="1468924" y="3907967"/>
                <a:ext cx="40704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0" h="11642" fill="none" extrusionOk="0">
                    <a:moveTo>
                      <a:pt x="0" y="1"/>
                    </a:moveTo>
                    <a:cubicBezTo>
                      <a:pt x="0" y="1"/>
                      <a:pt x="9229" y="570"/>
                      <a:pt x="6647" y="1164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69" name="Google Shape;7669;p72"/>
              <p:cNvSpPr/>
              <p:nvPr/>
            </p:nvSpPr>
            <p:spPr>
              <a:xfrm>
                <a:off x="1469021" y="3877824"/>
                <a:ext cx="26561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5680" fill="none" extrusionOk="0">
                    <a:moveTo>
                      <a:pt x="6023" y="1795"/>
                    </a:moveTo>
                    <a:cubicBezTo>
                      <a:pt x="6023" y="1795"/>
                      <a:pt x="0" y="0"/>
                      <a:pt x="0" y="5680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70" name="Google Shape;7670;p72"/>
              <p:cNvSpPr/>
              <p:nvPr/>
            </p:nvSpPr>
            <p:spPr>
              <a:xfrm>
                <a:off x="1513434" y="3881663"/>
                <a:ext cx="8710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4809" fill="none" extrusionOk="0">
                    <a:moveTo>
                      <a:pt x="1975" y="1"/>
                    </a:moveTo>
                    <a:cubicBezTo>
                      <a:pt x="1975" y="1"/>
                      <a:pt x="1975" y="2730"/>
                      <a:pt x="1" y="4809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71" name="Google Shape;7671;p72"/>
              <p:cNvSpPr/>
              <p:nvPr/>
            </p:nvSpPr>
            <p:spPr>
              <a:xfrm>
                <a:off x="1517778" y="3963823"/>
                <a:ext cx="27355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11474" fill="none" extrusionOk="0">
                    <a:moveTo>
                      <a:pt x="6181" y="11474"/>
                    </a:moveTo>
                    <a:cubicBezTo>
                      <a:pt x="6181" y="11474"/>
                      <a:pt x="6202" y="5735"/>
                      <a:pt x="1767" y="6297"/>
                    </a:cubicBezTo>
                    <a:cubicBezTo>
                      <a:pt x="1767" y="6297"/>
                      <a:pt x="4068" y="3149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72" name="Google Shape;7672;p72"/>
              <p:cNvSpPr/>
              <p:nvPr/>
            </p:nvSpPr>
            <p:spPr>
              <a:xfrm>
                <a:off x="1517990" y="4014391"/>
                <a:ext cx="12119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7151" fill="none" extrusionOk="0">
                    <a:moveTo>
                      <a:pt x="0" y="1"/>
                    </a:moveTo>
                    <a:cubicBezTo>
                      <a:pt x="0" y="1"/>
                      <a:pt x="2747" y="2963"/>
                      <a:pt x="942" y="715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73" name="Google Shape;7673;p72"/>
              <p:cNvSpPr/>
              <p:nvPr/>
            </p:nvSpPr>
            <p:spPr>
              <a:xfrm>
                <a:off x="1469021" y="4012138"/>
                <a:ext cx="35298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4802" fill="none" extrusionOk="0">
                    <a:moveTo>
                      <a:pt x="0" y="512"/>
                    </a:moveTo>
                    <a:cubicBezTo>
                      <a:pt x="4217" y="1"/>
                      <a:pt x="6023" y="4087"/>
                      <a:pt x="6023" y="4087"/>
                    </a:cubicBezTo>
                    <a:cubicBezTo>
                      <a:pt x="6023" y="4087"/>
                      <a:pt x="7143" y="3598"/>
                      <a:pt x="8004" y="4802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74" name="Google Shape;7674;p72"/>
              <p:cNvSpPr/>
              <p:nvPr/>
            </p:nvSpPr>
            <p:spPr>
              <a:xfrm>
                <a:off x="1500244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1" y="1"/>
                    </a:moveTo>
                    <a:cubicBezTo>
                      <a:pt x="1" y="1"/>
                      <a:pt x="4265" y="3959"/>
                      <a:pt x="7070" y="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75" name="Google Shape;7675;p72"/>
              <p:cNvSpPr/>
              <p:nvPr/>
            </p:nvSpPr>
            <p:spPr>
              <a:xfrm>
                <a:off x="1469021" y="3973727"/>
                <a:ext cx="31227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3489" fill="none" extrusionOk="0">
                    <a:moveTo>
                      <a:pt x="7081" y="1125"/>
                    </a:moveTo>
                    <a:cubicBezTo>
                      <a:pt x="7081" y="1125"/>
                      <a:pt x="2670" y="1"/>
                      <a:pt x="0" y="3488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76" name="Google Shape;7676;p72"/>
              <p:cNvSpPr/>
              <p:nvPr/>
            </p:nvSpPr>
            <p:spPr>
              <a:xfrm>
                <a:off x="1504314" y="3910479"/>
                <a:ext cx="51950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0" h="3433" fill="none" extrusionOk="0">
                    <a:moveTo>
                      <a:pt x="11780" y="2663"/>
                    </a:moveTo>
                    <a:cubicBezTo>
                      <a:pt x="8420" y="0"/>
                      <a:pt x="5162" y="3433"/>
                      <a:pt x="5162" y="3433"/>
                    </a:cubicBezTo>
                    <a:cubicBezTo>
                      <a:pt x="5162" y="3433"/>
                      <a:pt x="4473" y="387"/>
                      <a:pt x="1" y="1653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677" name="Google Shape;7677;p72"/>
              <p:cNvSpPr/>
              <p:nvPr/>
            </p:nvSpPr>
            <p:spPr>
              <a:xfrm>
                <a:off x="1469738" y="3847100"/>
                <a:ext cx="99150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3" h="50901" fill="none" extrusionOk="0">
                    <a:moveTo>
                      <a:pt x="99" y="2729"/>
                    </a:moveTo>
                    <a:cubicBezTo>
                      <a:pt x="150" y="2383"/>
                      <a:pt x="237" y="2040"/>
                      <a:pt x="354" y="1711"/>
                    </a:cubicBezTo>
                    <a:cubicBezTo>
                      <a:pt x="744" y="675"/>
                      <a:pt x="1503" y="1"/>
                      <a:pt x="2900" y="1"/>
                    </a:cubicBezTo>
                    <a:cubicBezTo>
                      <a:pt x="4516" y="1"/>
                      <a:pt x="5282" y="913"/>
                      <a:pt x="5600" y="2229"/>
                    </a:cubicBezTo>
                    <a:cubicBezTo>
                      <a:pt x="9040" y="1682"/>
                      <a:pt x="12151" y="4356"/>
                      <a:pt x="12130" y="7840"/>
                    </a:cubicBezTo>
                    <a:cubicBezTo>
                      <a:pt x="12130" y="7997"/>
                      <a:pt x="12119" y="8150"/>
                      <a:pt x="12108" y="8300"/>
                    </a:cubicBezTo>
                    <a:cubicBezTo>
                      <a:pt x="14541" y="7307"/>
                      <a:pt x="17335" y="7957"/>
                      <a:pt x="19082" y="9923"/>
                    </a:cubicBezTo>
                    <a:cubicBezTo>
                      <a:pt x="20826" y="11889"/>
                      <a:pt x="21140" y="14742"/>
                      <a:pt x="19867" y="17040"/>
                    </a:cubicBezTo>
                    <a:cubicBezTo>
                      <a:pt x="21552" y="18379"/>
                      <a:pt x="22482" y="20454"/>
                      <a:pt x="22362" y="22603"/>
                    </a:cubicBezTo>
                    <a:cubicBezTo>
                      <a:pt x="22242" y="24755"/>
                      <a:pt x="21089" y="26714"/>
                      <a:pt x="19265" y="27860"/>
                    </a:cubicBezTo>
                    <a:cubicBezTo>
                      <a:pt x="20440" y="29308"/>
                      <a:pt x="20896" y="31205"/>
                      <a:pt x="20512" y="33029"/>
                    </a:cubicBezTo>
                    <a:cubicBezTo>
                      <a:pt x="20126" y="34853"/>
                      <a:pt x="18940" y="36407"/>
                      <a:pt x="17284" y="37257"/>
                    </a:cubicBezTo>
                    <a:cubicBezTo>
                      <a:pt x="17310" y="37487"/>
                      <a:pt x="17321" y="37720"/>
                      <a:pt x="17324" y="37950"/>
                    </a:cubicBezTo>
                    <a:cubicBezTo>
                      <a:pt x="17321" y="40766"/>
                      <a:pt x="15420" y="43225"/>
                      <a:pt x="12699" y="43940"/>
                    </a:cubicBezTo>
                    <a:cubicBezTo>
                      <a:pt x="11710" y="46782"/>
                      <a:pt x="8664" y="48350"/>
                      <a:pt x="5778" y="47507"/>
                    </a:cubicBezTo>
                    <a:cubicBezTo>
                      <a:pt x="5647" y="49434"/>
                      <a:pt x="4958" y="50900"/>
                      <a:pt x="2900" y="50900"/>
                    </a:cubicBezTo>
                    <a:cubicBezTo>
                      <a:pt x="0" y="50900"/>
                      <a:pt x="40" y="48390"/>
                      <a:pt x="0" y="48401"/>
                    </a:cubicBezTo>
                    <a:cubicBezTo>
                      <a:pt x="0" y="48401"/>
                      <a:pt x="69" y="2722"/>
                      <a:pt x="99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678" name="Google Shape;7678;p72"/>
            <p:cNvSpPr/>
            <p:nvPr/>
          </p:nvSpPr>
          <p:spPr>
            <a:xfrm>
              <a:off x="2008060" y="4212384"/>
              <a:ext cx="24537" cy="23585"/>
            </a:xfrm>
            <a:custGeom>
              <a:avLst/>
              <a:gdLst/>
              <a:ahLst/>
              <a:cxnLst/>
              <a:rect l="l" t="t" r="r" b="b"/>
              <a:pathLst>
                <a:path w="5564" h="5351" extrusionOk="0">
                  <a:moveTo>
                    <a:pt x="2887" y="0"/>
                  </a:moveTo>
                  <a:cubicBezTo>
                    <a:pt x="2190" y="0"/>
                    <a:pt x="1506" y="271"/>
                    <a:pt x="996" y="783"/>
                  </a:cubicBezTo>
                  <a:cubicBezTo>
                    <a:pt x="230" y="1550"/>
                    <a:pt x="0" y="2699"/>
                    <a:pt x="416" y="3698"/>
                  </a:cubicBezTo>
                  <a:cubicBezTo>
                    <a:pt x="828" y="4698"/>
                    <a:pt x="1806" y="5351"/>
                    <a:pt x="2886" y="5351"/>
                  </a:cubicBezTo>
                  <a:cubicBezTo>
                    <a:pt x="4363" y="5351"/>
                    <a:pt x="5560" y="4150"/>
                    <a:pt x="5563" y="2677"/>
                  </a:cubicBezTo>
                  <a:cubicBezTo>
                    <a:pt x="5560" y="1593"/>
                    <a:pt x="4911" y="619"/>
                    <a:pt x="3911" y="203"/>
                  </a:cubicBezTo>
                  <a:cubicBezTo>
                    <a:pt x="3580" y="67"/>
                    <a:pt x="3232" y="0"/>
                    <a:pt x="2887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79" name="Google Shape;7679;p72"/>
            <p:cNvSpPr/>
            <p:nvPr/>
          </p:nvSpPr>
          <p:spPr>
            <a:xfrm>
              <a:off x="1545645" y="404973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1"/>
                  </a:moveTo>
                  <a:cubicBezTo>
                    <a:pt x="1806" y="1"/>
                    <a:pt x="828" y="654"/>
                    <a:pt x="416" y="1653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7"/>
                    <a:pt x="2190" y="5349"/>
                    <a:pt x="2886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5"/>
                  </a:cubicBezTo>
                  <a:cubicBezTo>
                    <a:pt x="5560" y="1197"/>
                    <a:pt x="4363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80" name="Google Shape;7680;p72"/>
            <p:cNvSpPr/>
            <p:nvPr/>
          </p:nvSpPr>
          <p:spPr>
            <a:xfrm>
              <a:off x="1231521" y="3947489"/>
              <a:ext cx="24524" cy="23576"/>
            </a:xfrm>
            <a:custGeom>
              <a:avLst/>
              <a:gdLst/>
              <a:ahLst/>
              <a:cxnLst/>
              <a:rect l="l" t="t" r="r" b="b"/>
              <a:pathLst>
                <a:path w="5561" h="5349" extrusionOk="0">
                  <a:moveTo>
                    <a:pt x="2886" y="1"/>
                  </a:moveTo>
                  <a:cubicBezTo>
                    <a:pt x="1803" y="1"/>
                    <a:pt x="829" y="650"/>
                    <a:pt x="413" y="1649"/>
                  </a:cubicBezTo>
                  <a:cubicBezTo>
                    <a:pt x="1" y="2649"/>
                    <a:pt x="227" y="3798"/>
                    <a:pt x="993" y="4564"/>
                  </a:cubicBezTo>
                  <a:cubicBezTo>
                    <a:pt x="1505" y="5076"/>
                    <a:pt x="2189" y="5349"/>
                    <a:pt x="2884" y="5349"/>
                  </a:cubicBezTo>
                  <a:cubicBezTo>
                    <a:pt x="3229" y="5349"/>
                    <a:pt x="3576" y="5282"/>
                    <a:pt x="3908" y="5144"/>
                  </a:cubicBezTo>
                  <a:cubicBezTo>
                    <a:pt x="4907" y="4732"/>
                    <a:pt x="5560" y="3758"/>
                    <a:pt x="5560" y="2674"/>
                  </a:cubicBezTo>
                  <a:cubicBezTo>
                    <a:pt x="5560" y="1197"/>
                    <a:pt x="4364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81" name="Google Shape;7681;p72"/>
            <p:cNvSpPr/>
            <p:nvPr/>
          </p:nvSpPr>
          <p:spPr>
            <a:xfrm>
              <a:off x="834100" y="40467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3758"/>
                    <a:pt x="653" y="4732"/>
                    <a:pt x="1653" y="5147"/>
                  </a:cubicBezTo>
                  <a:cubicBezTo>
                    <a:pt x="1983" y="5284"/>
                    <a:pt x="2329" y="5350"/>
                    <a:pt x="2673" y="5350"/>
                  </a:cubicBezTo>
                  <a:cubicBezTo>
                    <a:pt x="3369" y="5350"/>
                    <a:pt x="4054" y="5078"/>
                    <a:pt x="4567" y="4567"/>
                  </a:cubicBezTo>
                  <a:cubicBezTo>
                    <a:pt x="5330" y="3801"/>
                    <a:pt x="5559" y="2649"/>
                    <a:pt x="5147" y="1653"/>
                  </a:cubicBezTo>
                  <a:cubicBezTo>
                    <a:pt x="4731" y="653"/>
                    <a:pt x="3757" y="0"/>
                    <a:pt x="267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82" name="Google Shape;7682;p72"/>
            <p:cNvSpPr/>
            <p:nvPr/>
          </p:nvSpPr>
          <p:spPr>
            <a:xfrm>
              <a:off x="834100" y="384965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1"/>
                  </a:moveTo>
                  <a:cubicBezTo>
                    <a:pt x="1197" y="1"/>
                    <a:pt x="0" y="1197"/>
                    <a:pt x="0" y="2675"/>
                  </a:cubicBezTo>
                  <a:cubicBezTo>
                    <a:pt x="0" y="3758"/>
                    <a:pt x="653" y="4732"/>
                    <a:pt x="1653" y="5144"/>
                  </a:cubicBezTo>
                  <a:cubicBezTo>
                    <a:pt x="1984" y="5282"/>
                    <a:pt x="2331" y="5349"/>
                    <a:pt x="2676" y="5349"/>
                  </a:cubicBezTo>
                  <a:cubicBezTo>
                    <a:pt x="3371" y="5349"/>
                    <a:pt x="4055" y="5077"/>
                    <a:pt x="4567" y="4564"/>
                  </a:cubicBezTo>
                  <a:cubicBezTo>
                    <a:pt x="5330" y="3802"/>
                    <a:pt x="5559" y="2649"/>
                    <a:pt x="5147" y="1650"/>
                  </a:cubicBezTo>
                  <a:cubicBezTo>
                    <a:pt x="4731" y="650"/>
                    <a:pt x="3757" y="1"/>
                    <a:pt x="2674" y="1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83" name="Google Shape;7683;p72"/>
            <p:cNvSpPr/>
            <p:nvPr/>
          </p:nvSpPr>
          <p:spPr>
            <a:xfrm>
              <a:off x="1668053" y="3947489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2" y="1"/>
                  </a:moveTo>
                  <a:cubicBezTo>
                    <a:pt x="1802" y="1"/>
                    <a:pt x="828" y="650"/>
                    <a:pt x="412" y="1649"/>
                  </a:cubicBezTo>
                  <a:cubicBezTo>
                    <a:pt x="0" y="2649"/>
                    <a:pt x="226" y="3798"/>
                    <a:pt x="993" y="4564"/>
                  </a:cubicBezTo>
                  <a:cubicBezTo>
                    <a:pt x="1502" y="5076"/>
                    <a:pt x="2187" y="5349"/>
                    <a:pt x="2883" y="5349"/>
                  </a:cubicBezTo>
                  <a:cubicBezTo>
                    <a:pt x="3228" y="5349"/>
                    <a:pt x="3576" y="5282"/>
                    <a:pt x="3907" y="5144"/>
                  </a:cubicBezTo>
                  <a:cubicBezTo>
                    <a:pt x="4907" y="4732"/>
                    <a:pt x="5556" y="3758"/>
                    <a:pt x="5560" y="2674"/>
                  </a:cubicBezTo>
                  <a:cubicBezTo>
                    <a:pt x="5560" y="1197"/>
                    <a:pt x="4360" y="1"/>
                    <a:pt x="2882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84" name="Google Shape;7684;p72"/>
            <p:cNvSpPr/>
            <p:nvPr/>
          </p:nvSpPr>
          <p:spPr>
            <a:xfrm>
              <a:off x="889649" y="3678195"/>
              <a:ext cx="23589" cy="23576"/>
            </a:xfrm>
            <a:custGeom>
              <a:avLst/>
              <a:gdLst/>
              <a:ahLst/>
              <a:cxnLst/>
              <a:rect l="l" t="t" r="r" b="b"/>
              <a:pathLst>
                <a:path w="5349" h="5349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4152"/>
                    <a:pt x="1197" y="5348"/>
                    <a:pt x="2674" y="5348"/>
                  </a:cubicBezTo>
                  <a:cubicBezTo>
                    <a:pt x="4152" y="5348"/>
                    <a:pt x="5348" y="4152"/>
                    <a:pt x="5348" y="2674"/>
                  </a:cubicBezTo>
                  <a:cubicBezTo>
                    <a:pt x="5348" y="1197"/>
                    <a:pt x="4152" y="0"/>
                    <a:pt x="267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85" name="Google Shape;7685;p72"/>
            <p:cNvSpPr/>
            <p:nvPr/>
          </p:nvSpPr>
          <p:spPr>
            <a:xfrm>
              <a:off x="1357708" y="3848642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0"/>
                  </a:moveTo>
                  <a:cubicBezTo>
                    <a:pt x="1807" y="0"/>
                    <a:pt x="833" y="653"/>
                    <a:pt x="417" y="1653"/>
                  </a:cubicBezTo>
                  <a:cubicBezTo>
                    <a:pt x="1" y="2652"/>
                    <a:pt x="231" y="3801"/>
                    <a:pt x="997" y="4567"/>
                  </a:cubicBezTo>
                  <a:cubicBezTo>
                    <a:pt x="1509" y="5080"/>
                    <a:pt x="2193" y="5350"/>
                    <a:pt x="2888" y="5350"/>
                  </a:cubicBezTo>
                  <a:cubicBezTo>
                    <a:pt x="3233" y="5350"/>
                    <a:pt x="3580" y="5284"/>
                    <a:pt x="3912" y="5147"/>
                  </a:cubicBezTo>
                  <a:cubicBezTo>
                    <a:pt x="4911" y="4731"/>
                    <a:pt x="5564" y="3757"/>
                    <a:pt x="5564" y="2678"/>
                  </a:cubicBezTo>
                  <a:cubicBezTo>
                    <a:pt x="5564" y="1200"/>
                    <a:pt x="4364" y="0"/>
                    <a:pt x="289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86" name="Google Shape;7686;p72"/>
            <p:cNvSpPr/>
            <p:nvPr/>
          </p:nvSpPr>
          <p:spPr>
            <a:xfrm>
              <a:off x="1357708" y="4049730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1"/>
                  </a:moveTo>
                  <a:cubicBezTo>
                    <a:pt x="1807" y="1"/>
                    <a:pt x="833" y="654"/>
                    <a:pt x="417" y="1653"/>
                  </a:cubicBezTo>
                  <a:cubicBezTo>
                    <a:pt x="1" y="2653"/>
                    <a:pt x="231" y="3802"/>
                    <a:pt x="997" y="4568"/>
                  </a:cubicBezTo>
                  <a:cubicBezTo>
                    <a:pt x="1510" y="5078"/>
                    <a:pt x="2195" y="5350"/>
                    <a:pt x="2891" y="5350"/>
                  </a:cubicBezTo>
                  <a:cubicBezTo>
                    <a:pt x="3235" y="5350"/>
                    <a:pt x="3581" y="5284"/>
                    <a:pt x="3912" y="5148"/>
                  </a:cubicBezTo>
                  <a:cubicBezTo>
                    <a:pt x="4911" y="4732"/>
                    <a:pt x="5564" y="3758"/>
                    <a:pt x="5564" y="2675"/>
                  </a:cubicBezTo>
                  <a:cubicBezTo>
                    <a:pt x="5564" y="1197"/>
                    <a:pt x="4364" y="1"/>
                    <a:pt x="289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87" name="Google Shape;7687;p72"/>
            <p:cNvSpPr/>
            <p:nvPr/>
          </p:nvSpPr>
          <p:spPr>
            <a:xfrm>
              <a:off x="889649" y="4212384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674" y="0"/>
                  </a:moveTo>
                  <a:cubicBezTo>
                    <a:pt x="2328" y="0"/>
                    <a:pt x="1980" y="67"/>
                    <a:pt x="1649" y="203"/>
                  </a:cubicBezTo>
                  <a:cubicBezTo>
                    <a:pt x="650" y="619"/>
                    <a:pt x="0" y="1593"/>
                    <a:pt x="0" y="2677"/>
                  </a:cubicBezTo>
                  <a:cubicBezTo>
                    <a:pt x="0" y="4150"/>
                    <a:pt x="1197" y="5351"/>
                    <a:pt x="2674" y="5351"/>
                  </a:cubicBezTo>
                  <a:cubicBezTo>
                    <a:pt x="3754" y="5351"/>
                    <a:pt x="4732" y="4698"/>
                    <a:pt x="5144" y="3698"/>
                  </a:cubicBezTo>
                  <a:cubicBezTo>
                    <a:pt x="5560" y="2699"/>
                    <a:pt x="5330" y="1550"/>
                    <a:pt x="4568" y="783"/>
                  </a:cubicBezTo>
                  <a:cubicBezTo>
                    <a:pt x="4055" y="271"/>
                    <a:pt x="3370" y="0"/>
                    <a:pt x="2674" y="0"/>
                  </a:cubicBezTo>
                  <a:close/>
                </a:path>
              </a:pathLst>
            </a:custGeom>
            <a:solidFill>
              <a:srgbClr val="E4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88" name="Google Shape;7688;p72"/>
            <p:cNvSpPr/>
            <p:nvPr/>
          </p:nvSpPr>
          <p:spPr>
            <a:xfrm>
              <a:off x="2008060" y="3678195"/>
              <a:ext cx="24537" cy="23576"/>
            </a:xfrm>
            <a:custGeom>
              <a:avLst/>
              <a:gdLst/>
              <a:ahLst/>
              <a:cxnLst/>
              <a:rect l="l" t="t" r="r" b="b"/>
              <a:pathLst>
                <a:path w="5564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1" y="4732"/>
                    <a:pt x="5560" y="3758"/>
                    <a:pt x="5563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89" name="Google Shape;7689;p72"/>
            <p:cNvSpPr/>
            <p:nvPr/>
          </p:nvSpPr>
          <p:spPr>
            <a:xfrm>
              <a:off x="1548251" y="38486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6" y="4567"/>
                  </a:cubicBezTo>
                  <a:cubicBezTo>
                    <a:pt x="1507" y="5078"/>
                    <a:pt x="2192" y="5350"/>
                    <a:pt x="2890" y="5350"/>
                  </a:cubicBezTo>
                  <a:cubicBezTo>
                    <a:pt x="3234" y="5350"/>
                    <a:pt x="3581" y="5283"/>
                    <a:pt x="3911" y="5147"/>
                  </a:cubicBezTo>
                  <a:cubicBezTo>
                    <a:pt x="4910" y="4731"/>
                    <a:pt x="5560" y="3757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90" name="Google Shape;7690;p72"/>
            <p:cNvSpPr/>
            <p:nvPr/>
          </p:nvSpPr>
          <p:spPr>
            <a:xfrm>
              <a:off x="2069063" y="3847033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3" y="4567"/>
                  </a:cubicBezTo>
                  <a:cubicBezTo>
                    <a:pt x="1505" y="5080"/>
                    <a:pt x="2190" y="5351"/>
                    <a:pt x="2887" y="5351"/>
                  </a:cubicBezTo>
                  <a:cubicBezTo>
                    <a:pt x="3232" y="5351"/>
                    <a:pt x="3580" y="5284"/>
                    <a:pt x="3911" y="5148"/>
                  </a:cubicBezTo>
                  <a:cubicBezTo>
                    <a:pt x="4910" y="4732"/>
                    <a:pt x="5560" y="3758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91" name="Google Shape;7691;p72"/>
            <p:cNvSpPr/>
            <p:nvPr/>
          </p:nvSpPr>
          <p:spPr>
            <a:xfrm>
              <a:off x="2069063" y="404687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3" y="4564"/>
                  </a:cubicBezTo>
                  <a:cubicBezTo>
                    <a:pt x="1505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692" name="Google Shape;7692;p72"/>
          <p:cNvGrpSpPr/>
          <p:nvPr/>
        </p:nvGrpSpPr>
        <p:grpSpPr>
          <a:xfrm rot="5400000">
            <a:off x="6021675" y="3510195"/>
            <a:ext cx="164064" cy="1414916"/>
            <a:chOff x="4428249" y="1369375"/>
            <a:chExt cx="36905" cy="429569"/>
          </a:xfrm>
        </p:grpSpPr>
        <p:sp>
          <p:nvSpPr>
            <p:cNvPr id="7693" name="Google Shape;7693;p72"/>
            <p:cNvSpPr/>
            <p:nvPr/>
          </p:nvSpPr>
          <p:spPr>
            <a:xfrm>
              <a:off x="4428249" y="1369375"/>
              <a:ext cx="2375" cy="429104"/>
            </a:xfrm>
            <a:custGeom>
              <a:avLst/>
              <a:gdLst/>
              <a:ahLst/>
              <a:cxnLst/>
              <a:rect l="l" t="t" r="r" b="b"/>
              <a:pathLst>
                <a:path w="95" h="18328" extrusionOk="0">
                  <a:moveTo>
                    <a:pt x="48" y="1"/>
                  </a:moveTo>
                  <a:cubicBezTo>
                    <a:pt x="24" y="1"/>
                    <a:pt x="1" y="15"/>
                    <a:pt x="1" y="44"/>
                  </a:cubicBezTo>
                  <a:lnTo>
                    <a:pt x="1" y="18284"/>
                  </a:lnTo>
                  <a:cubicBezTo>
                    <a:pt x="1" y="18306"/>
                    <a:pt x="22" y="18328"/>
                    <a:pt x="51" y="18328"/>
                  </a:cubicBezTo>
                  <a:cubicBezTo>
                    <a:pt x="73" y="18328"/>
                    <a:pt x="95" y="18306"/>
                    <a:pt x="95" y="18284"/>
                  </a:cubicBezTo>
                  <a:lnTo>
                    <a:pt x="95" y="44"/>
                  </a:lnTo>
                  <a:cubicBezTo>
                    <a:pt x="95" y="15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94" name="Google Shape;7694;p72"/>
            <p:cNvSpPr/>
            <p:nvPr/>
          </p:nvSpPr>
          <p:spPr>
            <a:xfrm>
              <a:off x="4428354" y="1369375"/>
              <a:ext cx="36800" cy="2200"/>
            </a:xfrm>
            <a:custGeom>
              <a:avLst/>
              <a:gdLst/>
              <a:ahLst/>
              <a:cxnLst/>
              <a:rect l="l" t="t" r="r" b="b"/>
              <a:pathLst>
                <a:path w="147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95" name="Google Shape;7695;p72"/>
            <p:cNvSpPr/>
            <p:nvPr/>
          </p:nvSpPr>
          <p:spPr>
            <a:xfrm>
              <a:off x="4428704" y="1383625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96" name="Google Shape;7696;p72"/>
            <p:cNvSpPr/>
            <p:nvPr/>
          </p:nvSpPr>
          <p:spPr>
            <a:xfrm>
              <a:off x="4428704" y="139787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97" name="Google Shape;7697;p72"/>
            <p:cNvSpPr/>
            <p:nvPr/>
          </p:nvSpPr>
          <p:spPr>
            <a:xfrm>
              <a:off x="4428704" y="1412125"/>
              <a:ext cx="36100" cy="2175"/>
            </a:xfrm>
            <a:custGeom>
              <a:avLst/>
              <a:gdLst/>
              <a:ahLst/>
              <a:cxnLst/>
              <a:rect l="l" t="t" r="r" b="b"/>
              <a:pathLst>
                <a:path w="1444" h="87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98" name="Google Shape;7698;p72"/>
            <p:cNvSpPr/>
            <p:nvPr/>
          </p:nvSpPr>
          <p:spPr>
            <a:xfrm>
              <a:off x="4428354" y="1426350"/>
              <a:ext cx="18050" cy="2200"/>
            </a:xfrm>
            <a:custGeom>
              <a:avLst/>
              <a:gdLst/>
              <a:ahLst/>
              <a:cxnLst/>
              <a:rect l="l" t="t" r="r" b="b"/>
              <a:pathLst>
                <a:path w="72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99" name="Google Shape;7699;p72"/>
            <p:cNvSpPr/>
            <p:nvPr/>
          </p:nvSpPr>
          <p:spPr>
            <a:xfrm>
              <a:off x="4428704" y="14406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00" name="Google Shape;7700;p72"/>
            <p:cNvSpPr/>
            <p:nvPr/>
          </p:nvSpPr>
          <p:spPr>
            <a:xfrm>
              <a:off x="4428704" y="1454850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3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01" name="Google Shape;7701;p72"/>
            <p:cNvSpPr/>
            <p:nvPr/>
          </p:nvSpPr>
          <p:spPr>
            <a:xfrm>
              <a:off x="4428354" y="1469100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02" name="Google Shape;7702;p72"/>
            <p:cNvSpPr/>
            <p:nvPr/>
          </p:nvSpPr>
          <p:spPr>
            <a:xfrm>
              <a:off x="4428354" y="1483350"/>
              <a:ext cx="18050" cy="2350"/>
            </a:xfrm>
            <a:custGeom>
              <a:avLst/>
              <a:gdLst/>
              <a:ahLst/>
              <a:cxnLst/>
              <a:rect l="l" t="t" r="r" b="b"/>
              <a:pathLst>
                <a:path w="722" h="94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03" name="Google Shape;7703;p72"/>
            <p:cNvSpPr/>
            <p:nvPr/>
          </p:nvSpPr>
          <p:spPr>
            <a:xfrm>
              <a:off x="4428704" y="149757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3"/>
                    <a:pt x="1443" y="44"/>
                  </a:cubicBezTo>
                  <a:cubicBezTo>
                    <a:pt x="1443" y="22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04" name="Google Shape;7704;p72"/>
            <p:cNvSpPr/>
            <p:nvPr/>
          </p:nvSpPr>
          <p:spPr>
            <a:xfrm>
              <a:off x="4428704" y="151182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05" name="Google Shape;7705;p72"/>
            <p:cNvSpPr/>
            <p:nvPr/>
          </p:nvSpPr>
          <p:spPr>
            <a:xfrm>
              <a:off x="4428354" y="152607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06" name="Google Shape;7706;p72"/>
            <p:cNvSpPr/>
            <p:nvPr/>
          </p:nvSpPr>
          <p:spPr>
            <a:xfrm>
              <a:off x="4428704" y="15403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07" name="Google Shape;7707;p72"/>
            <p:cNvSpPr/>
            <p:nvPr/>
          </p:nvSpPr>
          <p:spPr>
            <a:xfrm>
              <a:off x="4428704" y="155455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3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08" name="Google Shape;7708;p72"/>
            <p:cNvSpPr/>
            <p:nvPr/>
          </p:nvSpPr>
          <p:spPr>
            <a:xfrm>
              <a:off x="4428704" y="15688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09" name="Google Shape;7709;p72"/>
            <p:cNvSpPr/>
            <p:nvPr/>
          </p:nvSpPr>
          <p:spPr>
            <a:xfrm>
              <a:off x="4428354" y="1583050"/>
              <a:ext cx="36800" cy="2375"/>
            </a:xfrm>
            <a:custGeom>
              <a:avLst/>
              <a:gdLst/>
              <a:ahLst/>
              <a:cxnLst/>
              <a:rect l="l" t="t" r="r" b="b"/>
              <a:pathLst>
                <a:path w="147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1414" y="94"/>
                  </a:lnTo>
                  <a:cubicBezTo>
                    <a:pt x="1472" y="94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10" name="Google Shape;7710;p72"/>
            <p:cNvSpPr/>
            <p:nvPr/>
          </p:nvSpPr>
          <p:spPr>
            <a:xfrm>
              <a:off x="4428704" y="15973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11" name="Google Shape;7711;p72"/>
            <p:cNvSpPr/>
            <p:nvPr/>
          </p:nvSpPr>
          <p:spPr>
            <a:xfrm>
              <a:off x="4428704" y="1611550"/>
              <a:ext cx="17350" cy="2350"/>
            </a:xfrm>
            <a:custGeom>
              <a:avLst/>
              <a:gdLst/>
              <a:ahLst/>
              <a:cxnLst/>
              <a:rect l="l" t="t" r="r" b="b"/>
              <a:pathLst>
                <a:path w="69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12" name="Google Shape;7712;p72"/>
            <p:cNvSpPr/>
            <p:nvPr/>
          </p:nvSpPr>
          <p:spPr>
            <a:xfrm>
              <a:off x="4428704" y="1625775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1"/>
                  </a:moveTo>
                  <a:cubicBezTo>
                    <a:pt x="22" y="1"/>
                    <a:pt x="1" y="23"/>
                    <a:pt x="1" y="51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1400" y="95"/>
                  </a:lnTo>
                  <a:cubicBezTo>
                    <a:pt x="1422" y="95"/>
                    <a:pt x="1443" y="73"/>
                    <a:pt x="1443" y="51"/>
                  </a:cubicBezTo>
                  <a:cubicBezTo>
                    <a:pt x="1443" y="23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13" name="Google Shape;7713;p72"/>
            <p:cNvSpPr/>
            <p:nvPr/>
          </p:nvSpPr>
          <p:spPr>
            <a:xfrm>
              <a:off x="4428354" y="164002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14" name="Google Shape;7714;p72"/>
            <p:cNvSpPr/>
            <p:nvPr/>
          </p:nvSpPr>
          <p:spPr>
            <a:xfrm>
              <a:off x="4428704" y="16542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15" name="Google Shape;7715;p72"/>
            <p:cNvSpPr/>
            <p:nvPr/>
          </p:nvSpPr>
          <p:spPr>
            <a:xfrm>
              <a:off x="4428704" y="16685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51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16" name="Google Shape;7716;p72"/>
            <p:cNvSpPr/>
            <p:nvPr/>
          </p:nvSpPr>
          <p:spPr>
            <a:xfrm>
              <a:off x="4428704" y="1682950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3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3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17" name="Google Shape;7717;p72"/>
            <p:cNvSpPr/>
            <p:nvPr/>
          </p:nvSpPr>
          <p:spPr>
            <a:xfrm>
              <a:off x="4428354" y="1697200"/>
              <a:ext cx="18050" cy="2175"/>
            </a:xfrm>
            <a:custGeom>
              <a:avLst/>
              <a:gdLst/>
              <a:ahLst/>
              <a:cxnLst/>
              <a:rect l="l" t="t" r="r" b="b"/>
              <a:pathLst>
                <a:path w="72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18" name="Google Shape;7718;p72"/>
            <p:cNvSpPr/>
            <p:nvPr/>
          </p:nvSpPr>
          <p:spPr>
            <a:xfrm>
              <a:off x="4428704" y="171142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6"/>
                    <a:pt x="1443" y="44"/>
                  </a:cubicBezTo>
                  <a:cubicBezTo>
                    <a:pt x="1443" y="15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19" name="Google Shape;7719;p72"/>
            <p:cNvSpPr/>
            <p:nvPr/>
          </p:nvSpPr>
          <p:spPr>
            <a:xfrm>
              <a:off x="4428704" y="17256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20" name="Google Shape;7720;p72"/>
            <p:cNvSpPr/>
            <p:nvPr/>
          </p:nvSpPr>
          <p:spPr>
            <a:xfrm>
              <a:off x="4428704" y="173992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21" name="Google Shape;7721;p72"/>
            <p:cNvSpPr/>
            <p:nvPr/>
          </p:nvSpPr>
          <p:spPr>
            <a:xfrm>
              <a:off x="4428354" y="1754175"/>
              <a:ext cx="36800" cy="2175"/>
            </a:xfrm>
            <a:custGeom>
              <a:avLst/>
              <a:gdLst/>
              <a:ahLst/>
              <a:cxnLst/>
              <a:rect l="l" t="t" r="r" b="b"/>
              <a:pathLst>
                <a:path w="147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0"/>
                    <a:pt x="141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22" name="Google Shape;7722;p72"/>
            <p:cNvSpPr/>
            <p:nvPr/>
          </p:nvSpPr>
          <p:spPr>
            <a:xfrm>
              <a:off x="4428704" y="17684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15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23" name="Google Shape;7723;p72"/>
            <p:cNvSpPr/>
            <p:nvPr/>
          </p:nvSpPr>
          <p:spPr>
            <a:xfrm>
              <a:off x="4428704" y="178265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24" name="Google Shape;7724;p72"/>
            <p:cNvSpPr/>
            <p:nvPr/>
          </p:nvSpPr>
          <p:spPr>
            <a:xfrm>
              <a:off x="4428542" y="1796744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5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725" name="Google Shape;7725;p72"/>
          <p:cNvGrpSpPr/>
          <p:nvPr/>
        </p:nvGrpSpPr>
        <p:grpSpPr>
          <a:xfrm rot="10800000" flipH="1">
            <a:off x="5394104" y="3098739"/>
            <a:ext cx="1419207" cy="24808"/>
            <a:chOff x="219558" y="4738465"/>
            <a:chExt cx="5852400" cy="102300"/>
          </a:xfrm>
        </p:grpSpPr>
        <p:cxnSp>
          <p:nvCxnSpPr>
            <p:cNvPr id="7726" name="Google Shape;7726;p72"/>
            <p:cNvCxnSpPr/>
            <p:nvPr/>
          </p:nvCxnSpPr>
          <p:spPr>
            <a:xfrm>
              <a:off x="219558" y="4789684"/>
              <a:ext cx="58524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7727" name="Google Shape;7727;p72"/>
            <p:cNvSpPr/>
            <p:nvPr/>
          </p:nvSpPr>
          <p:spPr>
            <a:xfrm>
              <a:off x="1200298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28" name="Google Shape;7728;p72"/>
            <p:cNvSpPr/>
            <p:nvPr/>
          </p:nvSpPr>
          <p:spPr>
            <a:xfrm>
              <a:off x="2175146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29" name="Google Shape;7729;p72"/>
            <p:cNvSpPr/>
            <p:nvPr/>
          </p:nvSpPr>
          <p:spPr>
            <a:xfrm>
              <a:off x="3040751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30" name="Google Shape;7730;p72"/>
            <p:cNvSpPr/>
            <p:nvPr/>
          </p:nvSpPr>
          <p:spPr>
            <a:xfrm>
              <a:off x="402815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31" name="Google Shape;7731;p72"/>
            <p:cNvSpPr/>
            <p:nvPr/>
          </p:nvSpPr>
          <p:spPr>
            <a:xfrm>
              <a:off x="504082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732" name="Google Shape;7732;p72"/>
          <p:cNvGrpSpPr/>
          <p:nvPr/>
        </p:nvGrpSpPr>
        <p:grpSpPr>
          <a:xfrm>
            <a:off x="5405422" y="3471802"/>
            <a:ext cx="1396570" cy="385016"/>
            <a:chOff x="5286284" y="2966544"/>
            <a:chExt cx="1396570" cy="385016"/>
          </a:xfrm>
        </p:grpSpPr>
        <p:cxnSp>
          <p:nvCxnSpPr>
            <p:cNvPr id="7733" name="Google Shape;7733;p72"/>
            <p:cNvCxnSpPr/>
            <p:nvPr/>
          </p:nvCxnSpPr>
          <p:spPr>
            <a:xfrm>
              <a:off x="5752056" y="3094781"/>
              <a:ext cx="4701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7734" name="Google Shape;7734;p72"/>
            <p:cNvCxnSpPr/>
            <p:nvPr/>
          </p:nvCxnSpPr>
          <p:spPr>
            <a:xfrm>
              <a:off x="5980194" y="3351560"/>
              <a:ext cx="5943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grpSp>
          <p:nvGrpSpPr>
            <p:cNvPr id="7735" name="Google Shape;7735;p72"/>
            <p:cNvGrpSpPr/>
            <p:nvPr/>
          </p:nvGrpSpPr>
          <p:grpSpPr>
            <a:xfrm>
              <a:off x="5287688" y="3173364"/>
              <a:ext cx="1395166" cy="74100"/>
              <a:chOff x="5287688" y="3173364"/>
              <a:chExt cx="1395166" cy="74100"/>
            </a:xfrm>
          </p:grpSpPr>
          <p:cxnSp>
            <p:nvCxnSpPr>
              <p:cNvPr id="7736" name="Google Shape;7736;p72"/>
              <p:cNvCxnSpPr/>
              <p:nvPr/>
            </p:nvCxnSpPr>
            <p:spPr>
              <a:xfrm>
                <a:off x="6682853" y="3173540"/>
                <a:ext cx="0" cy="73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7" name="Google Shape;7737;p72"/>
              <p:cNvCxnSpPr/>
              <p:nvPr/>
            </p:nvCxnSpPr>
            <p:spPr>
              <a:xfrm>
                <a:off x="5287688" y="3210371"/>
                <a:ext cx="1394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8" name="Google Shape;7738;p72"/>
              <p:cNvCxnSpPr/>
              <p:nvPr/>
            </p:nvCxnSpPr>
            <p:spPr>
              <a:xfrm>
                <a:off x="5518476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9" name="Google Shape;7739;p72"/>
              <p:cNvCxnSpPr/>
              <p:nvPr/>
            </p:nvCxnSpPr>
            <p:spPr>
              <a:xfrm>
                <a:off x="5287935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0" name="Google Shape;7740;p72"/>
              <p:cNvCxnSpPr/>
              <p:nvPr/>
            </p:nvCxnSpPr>
            <p:spPr>
              <a:xfrm>
                <a:off x="5751239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1" name="Google Shape;7741;p72"/>
              <p:cNvCxnSpPr/>
              <p:nvPr/>
            </p:nvCxnSpPr>
            <p:spPr>
              <a:xfrm>
                <a:off x="5982252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2" name="Google Shape;7742;p72"/>
              <p:cNvCxnSpPr/>
              <p:nvPr/>
            </p:nvCxnSpPr>
            <p:spPr>
              <a:xfrm>
                <a:off x="621618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3" name="Google Shape;7743;p72"/>
              <p:cNvCxnSpPr/>
              <p:nvPr/>
            </p:nvCxnSpPr>
            <p:spPr>
              <a:xfrm>
                <a:off x="644953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744" name="Google Shape;7744;p72"/>
            <p:cNvCxnSpPr/>
            <p:nvPr/>
          </p:nvCxnSpPr>
          <p:spPr>
            <a:xfrm>
              <a:off x="5286284" y="2966544"/>
              <a:ext cx="4686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7745" name="Google Shape;7745;p72"/>
          <p:cNvGrpSpPr/>
          <p:nvPr/>
        </p:nvGrpSpPr>
        <p:grpSpPr>
          <a:xfrm>
            <a:off x="2091488" y="1890578"/>
            <a:ext cx="1182276" cy="662027"/>
            <a:chOff x="2029517" y="1732295"/>
            <a:chExt cx="1149068" cy="643432"/>
          </a:xfrm>
        </p:grpSpPr>
        <p:grpSp>
          <p:nvGrpSpPr>
            <p:cNvPr id="7746" name="Google Shape;7746;p72"/>
            <p:cNvGrpSpPr/>
            <p:nvPr/>
          </p:nvGrpSpPr>
          <p:grpSpPr>
            <a:xfrm>
              <a:off x="2708660" y="1746937"/>
              <a:ext cx="455427" cy="244429"/>
              <a:chOff x="2700693" y="1746937"/>
              <a:chExt cx="455427" cy="244429"/>
            </a:xfrm>
          </p:grpSpPr>
          <p:grpSp>
            <p:nvGrpSpPr>
              <p:cNvPr id="7747" name="Google Shape;7747;p72"/>
              <p:cNvGrpSpPr/>
              <p:nvPr/>
            </p:nvGrpSpPr>
            <p:grpSpPr>
              <a:xfrm>
                <a:off x="2905682" y="1782817"/>
                <a:ext cx="250438" cy="208549"/>
                <a:chOff x="2905682" y="1782817"/>
                <a:chExt cx="250438" cy="208549"/>
              </a:xfrm>
            </p:grpSpPr>
            <p:cxnSp>
              <p:nvCxnSpPr>
                <p:cNvPr id="7748" name="Google Shape;7748;p72"/>
                <p:cNvCxnSpPr/>
                <p:nvPr/>
              </p:nvCxnSpPr>
              <p:spPr>
                <a:xfrm rot="-5400000" flipH="1">
                  <a:off x="2905682" y="1782817"/>
                  <a:ext cx="175200" cy="1752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7749" name="Google Shape;7749;p72"/>
                <p:cNvSpPr/>
                <p:nvPr/>
              </p:nvSpPr>
              <p:spPr>
                <a:xfrm>
                  <a:off x="3078213" y="1919045"/>
                  <a:ext cx="77906" cy="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46" extrusionOk="0">
                      <a:moveTo>
                        <a:pt x="5775" y="1"/>
                      </a:moveTo>
                      <a:cubicBezTo>
                        <a:pt x="3179" y="1"/>
                        <a:pt x="889" y="1860"/>
                        <a:pt x="468" y="4506"/>
                      </a:cubicBezTo>
                      <a:cubicBezTo>
                        <a:pt x="1" y="7441"/>
                        <a:pt x="2002" y="10210"/>
                        <a:pt x="4904" y="10677"/>
                      </a:cubicBezTo>
                      <a:cubicBezTo>
                        <a:pt x="5194" y="10723"/>
                        <a:pt x="5483" y="10745"/>
                        <a:pt x="5768" y="10745"/>
                      </a:cubicBezTo>
                      <a:cubicBezTo>
                        <a:pt x="8364" y="10745"/>
                        <a:pt x="10655" y="8886"/>
                        <a:pt x="11075" y="6240"/>
                      </a:cubicBezTo>
                      <a:cubicBezTo>
                        <a:pt x="11576" y="3305"/>
                        <a:pt x="9574" y="536"/>
                        <a:pt x="6639" y="69"/>
                      </a:cubicBezTo>
                      <a:cubicBezTo>
                        <a:pt x="6349" y="23"/>
                        <a:pt x="6060" y="1"/>
                        <a:pt x="5775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750" name="Google Shape;7750;p72"/>
              <p:cNvGrpSpPr/>
              <p:nvPr/>
            </p:nvGrpSpPr>
            <p:grpSpPr>
              <a:xfrm>
                <a:off x="2700693" y="1746937"/>
                <a:ext cx="449967" cy="72374"/>
                <a:chOff x="2700693" y="1746937"/>
                <a:chExt cx="449967" cy="72374"/>
              </a:xfrm>
            </p:grpSpPr>
            <p:cxnSp>
              <p:nvCxnSpPr>
                <p:cNvPr id="7751" name="Google Shape;7751;p72"/>
                <p:cNvCxnSpPr/>
                <p:nvPr/>
              </p:nvCxnSpPr>
              <p:spPr>
                <a:xfrm>
                  <a:off x="2700693" y="1782453"/>
                  <a:ext cx="379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7752" name="Google Shape;7752;p72"/>
                <p:cNvSpPr/>
                <p:nvPr/>
              </p:nvSpPr>
              <p:spPr>
                <a:xfrm>
                  <a:off x="3072753" y="1746937"/>
                  <a:ext cx="77906" cy="72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54" extrusionOk="0">
                      <a:moveTo>
                        <a:pt x="5736" y="0"/>
                      </a:moveTo>
                      <a:cubicBezTo>
                        <a:pt x="3156" y="0"/>
                        <a:pt x="887" y="1881"/>
                        <a:pt x="468" y="4513"/>
                      </a:cubicBezTo>
                      <a:cubicBezTo>
                        <a:pt x="1" y="7449"/>
                        <a:pt x="2002" y="10218"/>
                        <a:pt x="4904" y="10685"/>
                      </a:cubicBezTo>
                      <a:cubicBezTo>
                        <a:pt x="5194" y="10731"/>
                        <a:pt x="5483" y="10753"/>
                        <a:pt x="5768" y="10753"/>
                      </a:cubicBezTo>
                      <a:cubicBezTo>
                        <a:pt x="8364" y="10753"/>
                        <a:pt x="10655" y="8893"/>
                        <a:pt x="11075" y="6248"/>
                      </a:cubicBezTo>
                      <a:cubicBezTo>
                        <a:pt x="11576" y="3313"/>
                        <a:pt x="9574" y="544"/>
                        <a:pt x="6639" y="77"/>
                      </a:cubicBezTo>
                      <a:cubicBezTo>
                        <a:pt x="6335" y="25"/>
                        <a:pt x="6034" y="0"/>
                        <a:pt x="5736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753" name="Google Shape;7753;p72"/>
            <p:cNvGrpSpPr/>
            <p:nvPr/>
          </p:nvGrpSpPr>
          <p:grpSpPr>
            <a:xfrm>
              <a:off x="2029517" y="1732295"/>
              <a:ext cx="1149068" cy="643432"/>
              <a:chOff x="2029517" y="1732295"/>
              <a:chExt cx="1149068" cy="643432"/>
            </a:xfrm>
          </p:grpSpPr>
          <p:grpSp>
            <p:nvGrpSpPr>
              <p:cNvPr id="7754" name="Google Shape;7754;p72"/>
              <p:cNvGrpSpPr/>
              <p:nvPr/>
            </p:nvGrpSpPr>
            <p:grpSpPr>
              <a:xfrm>
                <a:off x="2703618" y="2103152"/>
                <a:ext cx="474966" cy="260017"/>
                <a:chOff x="2703618" y="2103152"/>
                <a:chExt cx="474966" cy="260017"/>
              </a:xfrm>
            </p:grpSpPr>
            <p:grpSp>
              <p:nvGrpSpPr>
                <p:cNvPr id="7755" name="Google Shape;7755;p72"/>
                <p:cNvGrpSpPr/>
                <p:nvPr/>
              </p:nvGrpSpPr>
              <p:grpSpPr>
                <a:xfrm>
                  <a:off x="2703618" y="2290640"/>
                  <a:ext cx="450291" cy="72529"/>
                  <a:chOff x="2703618" y="2290640"/>
                  <a:chExt cx="450291" cy="72529"/>
                </a:xfrm>
              </p:grpSpPr>
              <p:cxnSp>
                <p:nvCxnSpPr>
                  <p:cNvPr id="7756" name="Google Shape;7756;p72"/>
                  <p:cNvCxnSpPr/>
                  <p:nvPr/>
                </p:nvCxnSpPr>
                <p:spPr>
                  <a:xfrm>
                    <a:off x="2703618" y="2326818"/>
                    <a:ext cx="379800" cy="6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7757" name="Google Shape;7757;p72"/>
                  <p:cNvSpPr/>
                  <p:nvPr/>
                </p:nvSpPr>
                <p:spPr>
                  <a:xfrm>
                    <a:off x="3076003" y="2290640"/>
                    <a:ext cx="77906" cy="72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77" extrusionOk="0">
                        <a:moveTo>
                          <a:pt x="5787" y="0"/>
                        </a:moveTo>
                        <a:cubicBezTo>
                          <a:pt x="3185" y="0"/>
                          <a:pt x="889" y="1889"/>
                          <a:pt x="468" y="4538"/>
                        </a:cubicBezTo>
                        <a:cubicBezTo>
                          <a:pt x="1" y="7473"/>
                          <a:pt x="2002" y="10208"/>
                          <a:pt x="4938" y="10709"/>
                        </a:cubicBezTo>
                        <a:cubicBezTo>
                          <a:pt x="5221" y="10754"/>
                          <a:pt x="5503" y="10776"/>
                          <a:pt x="5781" y="10776"/>
                        </a:cubicBezTo>
                        <a:cubicBezTo>
                          <a:pt x="8358" y="10776"/>
                          <a:pt x="10654" y="8888"/>
                          <a:pt x="11075" y="6239"/>
                        </a:cubicBezTo>
                        <a:cubicBezTo>
                          <a:pt x="11576" y="3303"/>
                          <a:pt x="9574" y="535"/>
                          <a:pt x="6639" y="68"/>
                        </a:cubicBezTo>
                        <a:cubicBezTo>
                          <a:pt x="6352" y="22"/>
                          <a:pt x="6068" y="0"/>
                          <a:pt x="578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58" name="Google Shape;7758;p72"/>
                <p:cNvGrpSpPr/>
                <p:nvPr/>
              </p:nvGrpSpPr>
              <p:grpSpPr>
                <a:xfrm>
                  <a:off x="2908607" y="2103152"/>
                  <a:ext cx="269977" cy="223538"/>
                  <a:chOff x="2908607" y="2103152"/>
                  <a:chExt cx="269977" cy="223538"/>
                </a:xfrm>
              </p:grpSpPr>
              <p:cxnSp>
                <p:nvCxnSpPr>
                  <p:cNvPr id="7759" name="Google Shape;7759;p72"/>
                  <p:cNvCxnSpPr/>
                  <p:nvPr/>
                </p:nvCxnSpPr>
                <p:spPr>
                  <a:xfrm rot="10800000" flipH="1">
                    <a:off x="2908607" y="2140990"/>
                    <a:ext cx="199800" cy="1857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7760" name="Google Shape;7760;p72"/>
                  <p:cNvSpPr/>
                  <p:nvPr/>
                </p:nvSpPr>
                <p:spPr>
                  <a:xfrm>
                    <a:off x="3100678" y="2103152"/>
                    <a:ext cx="77906" cy="72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53" extrusionOk="0">
                        <a:moveTo>
                          <a:pt x="5786" y="1"/>
                        </a:moveTo>
                        <a:cubicBezTo>
                          <a:pt x="3185" y="1"/>
                          <a:pt x="889" y="1886"/>
                          <a:pt x="468" y="4505"/>
                        </a:cubicBezTo>
                        <a:cubicBezTo>
                          <a:pt x="1" y="7440"/>
                          <a:pt x="2002" y="10209"/>
                          <a:pt x="4904" y="10676"/>
                        </a:cubicBezTo>
                        <a:cubicBezTo>
                          <a:pt x="5208" y="10728"/>
                          <a:pt x="5509" y="10753"/>
                          <a:pt x="5807" y="10753"/>
                        </a:cubicBezTo>
                        <a:cubicBezTo>
                          <a:pt x="8387" y="10753"/>
                          <a:pt x="10657" y="8872"/>
                          <a:pt x="11075" y="6240"/>
                        </a:cubicBezTo>
                        <a:cubicBezTo>
                          <a:pt x="11576" y="3304"/>
                          <a:pt x="9574" y="535"/>
                          <a:pt x="6639" y="68"/>
                        </a:cubicBezTo>
                        <a:cubicBezTo>
                          <a:pt x="6352" y="23"/>
                          <a:pt x="6067" y="1"/>
                          <a:pt x="5786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761" name="Google Shape;7761;p72"/>
              <p:cNvGrpSpPr/>
              <p:nvPr/>
            </p:nvGrpSpPr>
            <p:grpSpPr>
              <a:xfrm>
                <a:off x="2029517" y="1732295"/>
                <a:ext cx="685827" cy="643432"/>
                <a:chOff x="2029517" y="1732295"/>
                <a:chExt cx="685827" cy="643432"/>
              </a:xfrm>
            </p:grpSpPr>
            <p:sp>
              <p:nvSpPr>
                <p:cNvPr id="7762" name="Google Shape;7762;p72"/>
                <p:cNvSpPr/>
                <p:nvPr/>
              </p:nvSpPr>
              <p:spPr>
                <a:xfrm>
                  <a:off x="2029517" y="1996395"/>
                  <a:ext cx="135152" cy="135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763" name="Google Shape;7763;p72"/>
                <p:cNvGrpSpPr/>
                <p:nvPr/>
              </p:nvGrpSpPr>
              <p:grpSpPr>
                <a:xfrm>
                  <a:off x="2158948" y="1732295"/>
                  <a:ext cx="556396" cy="333108"/>
                  <a:chOff x="2158948" y="1732295"/>
                  <a:chExt cx="556396" cy="333108"/>
                </a:xfrm>
              </p:grpSpPr>
              <p:cxnSp>
                <p:nvCxnSpPr>
                  <p:cNvPr id="7764" name="Google Shape;7764;p72"/>
                  <p:cNvCxnSpPr/>
                  <p:nvPr/>
                </p:nvCxnSpPr>
                <p:spPr>
                  <a:xfrm rot="10800000" flipH="1">
                    <a:off x="2158948" y="1783103"/>
                    <a:ext cx="459000" cy="2823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BAC8D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7765" name="Google Shape;7765;p72"/>
                  <p:cNvSpPr/>
                  <p:nvPr/>
                </p:nvSpPr>
                <p:spPr>
                  <a:xfrm>
                    <a:off x="2612072" y="1732295"/>
                    <a:ext cx="103272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5" h="14873" extrusionOk="0">
                        <a:moveTo>
                          <a:pt x="7692" y="1"/>
                        </a:moveTo>
                        <a:cubicBezTo>
                          <a:pt x="7531" y="1"/>
                          <a:pt x="7369" y="6"/>
                          <a:pt x="7206" y="16"/>
                        </a:cubicBezTo>
                        <a:cubicBezTo>
                          <a:pt x="3136" y="283"/>
                          <a:pt x="0" y="3786"/>
                          <a:pt x="267" y="7889"/>
                        </a:cubicBezTo>
                        <a:cubicBezTo>
                          <a:pt x="493" y="11846"/>
                          <a:pt x="3790" y="14873"/>
                          <a:pt x="7706" y="14873"/>
                        </a:cubicBezTo>
                        <a:cubicBezTo>
                          <a:pt x="7850" y="14873"/>
                          <a:pt x="7994" y="14869"/>
                          <a:pt x="8140" y="14860"/>
                        </a:cubicBezTo>
                        <a:cubicBezTo>
                          <a:pt x="12243" y="14594"/>
                          <a:pt x="15345" y="11058"/>
                          <a:pt x="15111" y="6988"/>
                        </a:cubicBezTo>
                        <a:cubicBezTo>
                          <a:pt x="14855" y="3048"/>
                          <a:pt x="11585" y="1"/>
                          <a:pt x="769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66" name="Google Shape;7766;p72"/>
                <p:cNvGrpSpPr/>
                <p:nvPr/>
              </p:nvGrpSpPr>
              <p:grpSpPr>
                <a:xfrm>
                  <a:off x="2159908" y="2065057"/>
                  <a:ext cx="550884" cy="310670"/>
                  <a:chOff x="2159908" y="2065057"/>
                  <a:chExt cx="550884" cy="310670"/>
                </a:xfrm>
              </p:grpSpPr>
              <p:cxnSp>
                <p:nvCxnSpPr>
                  <p:cNvPr id="7767" name="Google Shape;7767;p72"/>
                  <p:cNvCxnSpPr/>
                  <p:nvPr/>
                </p:nvCxnSpPr>
                <p:spPr>
                  <a:xfrm>
                    <a:off x="2159908" y="2065057"/>
                    <a:ext cx="454500" cy="2622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BAC8D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7768" name="Google Shape;7768;p72"/>
                  <p:cNvSpPr/>
                  <p:nvPr/>
                </p:nvSpPr>
                <p:spPr>
                  <a:xfrm>
                    <a:off x="2607514" y="2275632"/>
                    <a:ext cx="103279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6" h="14873" extrusionOk="0">
                        <a:moveTo>
                          <a:pt x="7697" y="0"/>
                        </a:moveTo>
                        <a:cubicBezTo>
                          <a:pt x="7535" y="0"/>
                          <a:pt x="7371" y="5"/>
                          <a:pt x="7206" y="16"/>
                        </a:cubicBezTo>
                        <a:cubicBezTo>
                          <a:pt x="3103" y="250"/>
                          <a:pt x="1" y="3785"/>
                          <a:pt x="268" y="7888"/>
                        </a:cubicBezTo>
                        <a:cubicBezTo>
                          <a:pt x="493" y="11846"/>
                          <a:pt x="3790" y="14872"/>
                          <a:pt x="7706" y="14872"/>
                        </a:cubicBezTo>
                        <a:cubicBezTo>
                          <a:pt x="7850" y="14872"/>
                          <a:pt x="7994" y="14868"/>
                          <a:pt x="8140" y="14860"/>
                        </a:cubicBezTo>
                        <a:cubicBezTo>
                          <a:pt x="12243" y="14593"/>
                          <a:pt x="15345" y="11057"/>
                          <a:pt x="15112" y="6954"/>
                        </a:cubicBezTo>
                        <a:cubicBezTo>
                          <a:pt x="14855" y="3016"/>
                          <a:pt x="11588" y="0"/>
                          <a:pt x="769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7769" name="Google Shape;7769;p72"/>
          <p:cNvGrpSpPr/>
          <p:nvPr/>
        </p:nvGrpSpPr>
        <p:grpSpPr>
          <a:xfrm>
            <a:off x="776737" y="1838191"/>
            <a:ext cx="962651" cy="810058"/>
            <a:chOff x="844912" y="1681380"/>
            <a:chExt cx="935611" cy="787305"/>
          </a:xfrm>
        </p:grpSpPr>
        <p:grpSp>
          <p:nvGrpSpPr>
            <p:cNvPr id="7770" name="Google Shape;7770;p72"/>
            <p:cNvGrpSpPr/>
            <p:nvPr/>
          </p:nvGrpSpPr>
          <p:grpSpPr>
            <a:xfrm>
              <a:off x="844912" y="1819635"/>
              <a:ext cx="329836" cy="510016"/>
              <a:chOff x="844912" y="1819635"/>
              <a:chExt cx="329836" cy="510016"/>
            </a:xfrm>
          </p:grpSpPr>
          <p:sp>
            <p:nvSpPr>
              <p:cNvPr id="7771" name="Google Shape;7771;p72"/>
              <p:cNvSpPr/>
              <p:nvPr/>
            </p:nvSpPr>
            <p:spPr>
              <a:xfrm>
                <a:off x="844912" y="2015566"/>
                <a:ext cx="118283" cy="118477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772" name="Google Shape;7772;p72"/>
              <p:cNvSpPr/>
              <p:nvPr/>
            </p:nvSpPr>
            <p:spPr>
              <a:xfrm>
                <a:off x="1013654" y="2074499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40463"/>
                    </a:moveTo>
                    <a:cubicBezTo>
                      <a:pt x="19315" y="40463"/>
                      <a:pt x="14378" y="32724"/>
                      <a:pt x="12777" y="22150"/>
                    </a:cubicBezTo>
                    <a:lnTo>
                      <a:pt x="12810" y="22350"/>
                    </a:lnTo>
                    <a:cubicBezTo>
                      <a:pt x="10542" y="7606"/>
                      <a:pt x="6372" y="1"/>
                      <a:pt x="1" y="1"/>
                    </a:cubicBez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rgbClr val="435D7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773" name="Google Shape;7773;p72"/>
              <p:cNvSpPr/>
              <p:nvPr/>
            </p:nvSpPr>
            <p:spPr>
              <a:xfrm>
                <a:off x="1013654" y="1836607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0"/>
                    </a:moveTo>
                    <a:cubicBezTo>
                      <a:pt x="19315" y="0"/>
                      <a:pt x="14378" y="7706"/>
                      <a:pt x="12777" y="18313"/>
                    </a:cubicBezTo>
                    <a:lnTo>
                      <a:pt x="12810" y="18113"/>
                    </a:lnTo>
                    <a:cubicBezTo>
                      <a:pt x="10542" y="32857"/>
                      <a:pt x="6372" y="40462"/>
                      <a:pt x="1" y="40462"/>
                    </a:cubicBezTo>
                    <a:lnTo>
                      <a:pt x="1" y="40462"/>
                    </a:lnTo>
                  </a:path>
                </a:pathLst>
              </a:custGeom>
              <a:noFill/>
              <a:ln w="9525" cap="rnd" cmpd="sng">
                <a:solidFill>
                  <a:srgbClr val="435D7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774" name="Google Shape;7774;p72"/>
              <p:cNvSpPr/>
              <p:nvPr/>
            </p:nvSpPr>
            <p:spPr>
              <a:xfrm>
                <a:off x="1004031" y="2056625"/>
                <a:ext cx="35958" cy="35958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6105" extrusionOk="0">
                    <a:moveTo>
                      <a:pt x="3069" y="0"/>
                    </a:moveTo>
                    <a:cubicBezTo>
                      <a:pt x="1368" y="0"/>
                      <a:pt x="0" y="1368"/>
                      <a:pt x="0" y="3036"/>
                    </a:cubicBezTo>
                    <a:cubicBezTo>
                      <a:pt x="0" y="4737"/>
                      <a:pt x="1368" y="6105"/>
                      <a:pt x="3069" y="6105"/>
                    </a:cubicBezTo>
                    <a:cubicBezTo>
                      <a:pt x="4737" y="6105"/>
                      <a:pt x="6105" y="4737"/>
                      <a:pt x="6105" y="3036"/>
                    </a:cubicBezTo>
                    <a:cubicBezTo>
                      <a:pt x="6105" y="1368"/>
                      <a:pt x="4737" y="0"/>
                      <a:pt x="30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775" name="Google Shape;7775;p72"/>
              <p:cNvSpPr/>
              <p:nvPr/>
            </p:nvSpPr>
            <p:spPr>
              <a:xfrm>
                <a:off x="1149398" y="2295742"/>
                <a:ext cx="25351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57" extrusionOk="0">
                    <a:moveTo>
                      <a:pt x="509" y="0"/>
                    </a:moveTo>
                    <a:cubicBezTo>
                      <a:pt x="247" y="0"/>
                      <a:pt x="1" y="203"/>
                      <a:pt x="1" y="493"/>
                    </a:cubicBezTo>
                    <a:lnTo>
                      <a:pt x="1" y="5263"/>
                    </a:lnTo>
                    <a:cubicBezTo>
                      <a:pt x="1" y="5554"/>
                      <a:pt x="229" y="5757"/>
                      <a:pt x="482" y="5757"/>
                    </a:cubicBezTo>
                    <a:cubicBezTo>
                      <a:pt x="577" y="5757"/>
                      <a:pt x="676" y="5728"/>
                      <a:pt x="768" y="5664"/>
                    </a:cubicBezTo>
                    <a:lnTo>
                      <a:pt x="4003" y="3395"/>
                    </a:lnTo>
                    <a:cubicBezTo>
                      <a:pt x="4304" y="3195"/>
                      <a:pt x="4304" y="2795"/>
                      <a:pt x="4037" y="2595"/>
                    </a:cubicBezTo>
                    <a:lnTo>
                      <a:pt x="801" y="93"/>
                    </a:lnTo>
                    <a:cubicBezTo>
                      <a:pt x="710" y="29"/>
                      <a:pt x="608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776" name="Google Shape;7776;p72"/>
              <p:cNvSpPr/>
              <p:nvPr/>
            </p:nvSpPr>
            <p:spPr>
              <a:xfrm>
                <a:off x="1149398" y="1819635"/>
                <a:ext cx="25351" cy="34032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78" extrusionOk="0">
                    <a:moveTo>
                      <a:pt x="489" y="0"/>
                    </a:moveTo>
                    <a:cubicBezTo>
                      <a:pt x="234" y="0"/>
                      <a:pt x="1" y="207"/>
                      <a:pt x="1" y="514"/>
                    </a:cubicBezTo>
                    <a:lnTo>
                      <a:pt x="1" y="5284"/>
                    </a:lnTo>
                    <a:cubicBezTo>
                      <a:pt x="1" y="5574"/>
                      <a:pt x="229" y="5777"/>
                      <a:pt x="482" y="5777"/>
                    </a:cubicBezTo>
                    <a:cubicBezTo>
                      <a:pt x="577" y="5777"/>
                      <a:pt x="676" y="5748"/>
                      <a:pt x="768" y="5684"/>
                    </a:cubicBezTo>
                    <a:lnTo>
                      <a:pt x="4003" y="3382"/>
                    </a:lnTo>
                    <a:cubicBezTo>
                      <a:pt x="4304" y="3182"/>
                      <a:pt x="4304" y="2782"/>
                      <a:pt x="4037" y="2582"/>
                    </a:cubicBezTo>
                    <a:lnTo>
                      <a:pt x="801" y="113"/>
                    </a:lnTo>
                    <a:cubicBezTo>
                      <a:pt x="704" y="35"/>
                      <a:pt x="595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77" name="Google Shape;7777;p72"/>
            <p:cNvGrpSpPr/>
            <p:nvPr/>
          </p:nvGrpSpPr>
          <p:grpSpPr>
            <a:xfrm>
              <a:off x="1284601" y="2158168"/>
              <a:ext cx="495923" cy="310517"/>
              <a:chOff x="1284601" y="2158168"/>
              <a:chExt cx="495923" cy="310517"/>
            </a:xfrm>
          </p:grpSpPr>
          <p:sp>
            <p:nvSpPr>
              <p:cNvPr id="7778" name="Google Shape;7778;p72"/>
              <p:cNvSpPr/>
              <p:nvPr/>
            </p:nvSpPr>
            <p:spPr>
              <a:xfrm>
                <a:off x="1284601" y="226577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779" name="Google Shape;7779;p72"/>
              <p:cNvGrpSpPr/>
              <p:nvPr/>
            </p:nvGrpSpPr>
            <p:grpSpPr>
              <a:xfrm>
                <a:off x="1507666" y="2158168"/>
                <a:ext cx="272858" cy="310517"/>
                <a:chOff x="1507666" y="2158168"/>
                <a:chExt cx="272858" cy="310517"/>
              </a:xfrm>
            </p:grpSpPr>
            <p:grpSp>
              <p:nvGrpSpPr>
                <p:cNvPr id="7780" name="Google Shape;7780;p72"/>
                <p:cNvGrpSpPr/>
                <p:nvPr/>
              </p:nvGrpSpPr>
              <p:grpSpPr>
                <a:xfrm>
                  <a:off x="1507666" y="2176104"/>
                  <a:ext cx="166395" cy="273149"/>
                  <a:chOff x="1507666" y="2176104"/>
                  <a:chExt cx="166395" cy="273149"/>
                </a:xfrm>
              </p:grpSpPr>
              <p:sp>
                <p:nvSpPr>
                  <p:cNvPr id="7781" name="Google Shape;7781;p72"/>
                  <p:cNvSpPr/>
                  <p:nvPr/>
                </p:nvSpPr>
                <p:spPr>
                  <a:xfrm>
                    <a:off x="1512966" y="2312791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82" name="Google Shape;7782;p72"/>
                  <p:cNvSpPr/>
                  <p:nvPr/>
                </p:nvSpPr>
                <p:spPr>
                  <a:xfrm>
                    <a:off x="1588205" y="2193153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83" name="Google Shape;7783;p72"/>
                  <p:cNvSpPr/>
                  <p:nvPr/>
                </p:nvSpPr>
                <p:spPr>
                  <a:xfrm>
                    <a:off x="1588205" y="2378202"/>
                    <a:ext cx="72901" cy="5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84" name="Google Shape;7784;p72"/>
                  <p:cNvSpPr/>
                  <p:nvPr/>
                </p:nvSpPr>
                <p:spPr>
                  <a:xfrm>
                    <a:off x="1512966" y="2246980"/>
                    <a:ext cx="75451" cy="65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85" name="Google Shape;7785;p72"/>
                  <p:cNvSpPr/>
                  <p:nvPr/>
                </p:nvSpPr>
                <p:spPr>
                  <a:xfrm>
                    <a:off x="1507666" y="2294782"/>
                    <a:ext cx="37926" cy="3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86" name="Google Shape;7786;p72"/>
                  <p:cNvSpPr/>
                  <p:nvPr/>
                </p:nvSpPr>
                <p:spPr>
                  <a:xfrm>
                    <a:off x="1648710" y="2415180"/>
                    <a:ext cx="25351" cy="34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87" name="Google Shape;7787;p72"/>
                  <p:cNvSpPr/>
                  <p:nvPr/>
                </p:nvSpPr>
                <p:spPr>
                  <a:xfrm>
                    <a:off x="1648710" y="2176104"/>
                    <a:ext cx="25351" cy="34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788" name="Google Shape;7788;p72"/>
                <p:cNvSpPr/>
                <p:nvPr/>
              </p:nvSpPr>
              <p:spPr>
                <a:xfrm>
                  <a:off x="1707626" y="239571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89" name="Google Shape;7789;p72"/>
                <p:cNvSpPr/>
                <p:nvPr/>
              </p:nvSpPr>
              <p:spPr>
                <a:xfrm>
                  <a:off x="1707626" y="215816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790" name="Google Shape;7790;p72"/>
            <p:cNvGrpSpPr/>
            <p:nvPr/>
          </p:nvGrpSpPr>
          <p:grpSpPr>
            <a:xfrm>
              <a:off x="1284601" y="1681380"/>
              <a:ext cx="495923" cy="310517"/>
              <a:chOff x="1284601" y="1681380"/>
              <a:chExt cx="495923" cy="310517"/>
            </a:xfrm>
          </p:grpSpPr>
          <p:sp>
            <p:nvSpPr>
              <p:cNvPr id="7791" name="Google Shape;7791;p72"/>
              <p:cNvSpPr/>
              <p:nvPr/>
            </p:nvSpPr>
            <p:spPr>
              <a:xfrm>
                <a:off x="1284601" y="178972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792" name="Google Shape;7792;p72"/>
              <p:cNvGrpSpPr/>
              <p:nvPr/>
            </p:nvGrpSpPr>
            <p:grpSpPr>
              <a:xfrm>
                <a:off x="1507666" y="1681380"/>
                <a:ext cx="272858" cy="310517"/>
                <a:chOff x="1507666" y="1681380"/>
                <a:chExt cx="272858" cy="310517"/>
              </a:xfrm>
            </p:grpSpPr>
            <p:grpSp>
              <p:nvGrpSpPr>
                <p:cNvPr id="7793" name="Google Shape;7793;p72"/>
                <p:cNvGrpSpPr/>
                <p:nvPr/>
              </p:nvGrpSpPr>
              <p:grpSpPr>
                <a:xfrm>
                  <a:off x="1507666" y="1700120"/>
                  <a:ext cx="166395" cy="272984"/>
                  <a:chOff x="1507666" y="1700120"/>
                  <a:chExt cx="166395" cy="272984"/>
                </a:xfrm>
              </p:grpSpPr>
              <p:sp>
                <p:nvSpPr>
                  <p:cNvPr id="7794" name="Google Shape;7794;p72"/>
                  <p:cNvSpPr/>
                  <p:nvPr/>
                </p:nvSpPr>
                <p:spPr>
                  <a:xfrm>
                    <a:off x="1512966" y="1836607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95" name="Google Shape;7795;p72"/>
                  <p:cNvSpPr/>
                  <p:nvPr/>
                </p:nvSpPr>
                <p:spPr>
                  <a:xfrm>
                    <a:off x="1588205" y="1716969"/>
                    <a:ext cx="72901" cy="54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96" name="Google Shape;7796;p72"/>
                  <p:cNvSpPr/>
                  <p:nvPr/>
                </p:nvSpPr>
                <p:spPr>
                  <a:xfrm>
                    <a:off x="1588205" y="1902024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97" name="Google Shape;7797;p72"/>
                  <p:cNvSpPr/>
                  <p:nvPr/>
                </p:nvSpPr>
                <p:spPr>
                  <a:xfrm>
                    <a:off x="1512966" y="1770990"/>
                    <a:ext cx="75451" cy="6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98" name="Google Shape;7798;p72"/>
                  <p:cNvSpPr/>
                  <p:nvPr/>
                </p:nvSpPr>
                <p:spPr>
                  <a:xfrm>
                    <a:off x="1507666" y="1818598"/>
                    <a:ext cx="37926" cy="360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99" name="Google Shape;7799;p72"/>
                  <p:cNvSpPr/>
                  <p:nvPr/>
                </p:nvSpPr>
                <p:spPr>
                  <a:xfrm>
                    <a:off x="1648710" y="1939072"/>
                    <a:ext cx="25351" cy="3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00" name="Google Shape;7800;p72"/>
                  <p:cNvSpPr/>
                  <p:nvPr/>
                </p:nvSpPr>
                <p:spPr>
                  <a:xfrm>
                    <a:off x="1648710" y="1700120"/>
                    <a:ext cx="25351" cy="33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801" name="Google Shape;7801;p72"/>
                <p:cNvSpPr/>
                <p:nvPr/>
              </p:nvSpPr>
              <p:spPr>
                <a:xfrm>
                  <a:off x="1707626" y="191893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02" name="Google Shape;7802;p72"/>
                <p:cNvSpPr/>
                <p:nvPr/>
              </p:nvSpPr>
              <p:spPr>
                <a:xfrm>
                  <a:off x="1707626" y="168138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7803" name="Google Shape;7803;p72"/>
          <p:cNvGrpSpPr/>
          <p:nvPr/>
        </p:nvGrpSpPr>
        <p:grpSpPr>
          <a:xfrm>
            <a:off x="6885677" y="2605621"/>
            <a:ext cx="1622269" cy="552443"/>
            <a:chOff x="6894650" y="2574740"/>
            <a:chExt cx="1445100" cy="492111"/>
          </a:xfrm>
        </p:grpSpPr>
        <p:sp>
          <p:nvSpPr>
            <p:cNvPr id="7804" name="Google Shape;7804;p72"/>
            <p:cNvSpPr/>
            <p:nvPr/>
          </p:nvSpPr>
          <p:spPr>
            <a:xfrm>
              <a:off x="7151862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805" name="Google Shape;7805;p72"/>
            <p:cNvSpPr/>
            <p:nvPr/>
          </p:nvSpPr>
          <p:spPr>
            <a:xfrm>
              <a:off x="7664213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806" name="Google Shape;7806;p72"/>
            <p:cNvSpPr/>
            <p:nvPr/>
          </p:nvSpPr>
          <p:spPr>
            <a:xfrm>
              <a:off x="6895687" y="2575804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807" name="Google Shape;7807;p72"/>
            <p:cNvSpPr/>
            <p:nvPr/>
          </p:nvSpPr>
          <p:spPr>
            <a:xfrm>
              <a:off x="739953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808" name="Google Shape;7808;p72"/>
            <p:cNvSpPr/>
            <p:nvPr/>
          </p:nvSpPr>
          <p:spPr>
            <a:xfrm>
              <a:off x="791188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7809" name="Google Shape;7809;p72"/>
            <p:cNvCxnSpPr/>
            <p:nvPr/>
          </p:nvCxnSpPr>
          <p:spPr>
            <a:xfrm>
              <a:off x="6894650" y="2821921"/>
              <a:ext cx="1445100" cy="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10" name="Google Shape;7810;p72"/>
          <p:cNvGrpSpPr/>
          <p:nvPr/>
        </p:nvGrpSpPr>
        <p:grpSpPr>
          <a:xfrm>
            <a:off x="6905220" y="3979876"/>
            <a:ext cx="1583206" cy="475705"/>
            <a:chOff x="6953919" y="3907920"/>
            <a:chExt cx="1377300" cy="475705"/>
          </a:xfrm>
        </p:grpSpPr>
        <p:cxnSp>
          <p:nvCxnSpPr>
            <p:cNvPr id="7811" name="Google Shape;7811;p72"/>
            <p:cNvCxnSpPr/>
            <p:nvPr/>
          </p:nvCxnSpPr>
          <p:spPr>
            <a:xfrm rot="10800000">
              <a:off x="7118546" y="4100689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2" name="Google Shape;7812;p72"/>
            <p:cNvCxnSpPr/>
            <p:nvPr/>
          </p:nvCxnSpPr>
          <p:spPr>
            <a:xfrm>
              <a:off x="7480500" y="4197025"/>
              <a:ext cx="0" cy="1866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3" name="Google Shape;7813;p72"/>
            <p:cNvCxnSpPr/>
            <p:nvPr/>
          </p:nvCxnSpPr>
          <p:spPr>
            <a:xfrm rot="10800000">
              <a:off x="7848574" y="390792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4" name="Google Shape;7814;p72"/>
            <p:cNvCxnSpPr/>
            <p:nvPr/>
          </p:nvCxnSpPr>
          <p:spPr>
            <a:xfrm>
              <a:off x="8218032" y="3997243"/>
              <a:ext cx="0" cy="197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5" name="Google Shape;7815;p72"/>
            <p:cNvCxnSpPr/>
            <p:nvPr/>
          </p:nvCxnSpPr>
          <p:spPr>
            <a:xfrm flipH="1">
              <a:off x="6953919" y="3961822"/>
              <a:ext cx="1377300" cy="3768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16" name="Google Shape;7816;p72"/>
          <p:cNvGrpSpPr/>
          <p:nvPr/>
        </p:nvGrpSpPr>
        <p:grpSpPr>
          <a:xfrm>
            <a:off x="2408808" y="2741022"/>
            <a:ext cx="836286" cy="824529"/>
            <a:chOff x="2389399" y="2595741"/>
            <a:chExt cx="812796" cy="801369"/>
          </a:xfrm>
        </p:grpSpPr>
        <p:grpSp>
          <p:nvGrpSpPr>
            <p:cNvPr id="7817" name="Google Shape;7817;p72"/>
            <p:cNvGrpSpPr/>
            <p:nvPr/>
          </p:nvGrpSpPr>
          <p:grpSpPr>
            <a:xfrm>
              <a:off x="2492145" y="2881565"/>
              <a:ext cx="607300" cy="229751"/>
              <a:chOff x="2492145" y="2881565"/>
              <a:chExt cx="607300" cy="229751"/>
            </a:xfrm>
          </p:grpSpPr>
          <p:sp>
            <p:nvSpPr>
              <p:cNvPr id="7818" name="Google Shape;7818;p72"/>
              <p:cNvSpPr/>
              <p:nvPr/>
            </p:nvSpPr>
            <p:spPr>
              <a:xfrm>
                <a:off x="2530550" y="2913581"/>
                <a:ext cx="530589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16549" h="36397" extrusionOk="0">
                    <a:moveTo>
                      <a:pt x="18199" y="1"/>
                    </a:moveTo>
                    <a:cubicBezTo>
                      <a:pt x="8148" y="1"/>
                      <a:pt x="1" y="8148"/>
                      <a:pt x="1" y="18198"/>
                    </a:cubicBezTo>
                    <a:cubicBezTo>
                      <a:pt x="1" y="28249"/>
                      <a:pt x="8148" y="36396"/>
                      <a:pt x="18199" y="36396"/>
                    </a:cubicBezTo>
                    <a:lnTo>
                      <a:pt x="98350" y="36396"/>
                    </a:lnTo>
                    <a:cubicBezTo>
                      <a:pt x="108401" y="36396"/>
                      <a:pt x="116548" y="28249"/>
                      <a:pt x="116548" y="18198"/>
                    </a:cubicBezTo>
                    <a:cubicBezTo>
                      <a:pt x="116548" y="8148"/>
                      <a:pt x="108401" y="1"/>
                      <a:pt x="983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19" name="Google Shape;7819;p72"/>
              <p:cNvSpPr/>
              <p:nvPr/>
            </p:nvSpPr>
            <p:spPr>
              <a:xfrm>
                <a:off x="2886492" y="2881565"/>
                <a:ext cx="212952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7" h="50467" extrusionOk="0">
                    <a:moveTo>
                      <a:pt x="1" y="1"/>
                    </a:moveTo>
                    <a:lnTo>
                      <a:pt x="1" y="1458"/>
                    </a:lnTo>
                    <a:lnTo>
                      <a:pt x="21544" y="1458"/>
                    </a:lnTo>
                    <a:cubicBezTo>
                      <a:pt x="34653" y="1458"/>
                      <a:pt x="45320" y="12123"/>
                      <a:pt x="45320" y="25233"/>
                    </a:cubicBezTo>
                    <a:cubicBezTo>
                      <a:pt x="45320" y="38344"/>
                      <a:pt x="34653" y="49009"/>
                      <a:pt x="21544" y="49009"/>
                    </a:cubicBezTo>
                    <a:lnTo>
                      <a:pt x="1" y="49009"/>
                    </a:lnTo>
                    <a:lnTo>
                      <a:pt x="1" y="50466"/>
                    </a:lnTo>
                    <a:lnTo>
                      <a:pt x="21544" y="50466"/>
                    </a:lnTo>
                    <a:cubicBezTo>
                      <a:pt x="35457" y="50466"/>
                      <a:pt x="46776" y="39146"/>
                      <a:pt x="46776" y="25233"/>
                    </a:cubicBezTo>
                    <a:cubicBezTo>
                      <a:pt x="46776" y="11322"/>
                      <a:pt x="35457" y="1"/>
                      <a:pt x="21544" y="1"/>
                    </a:cubicBez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20" name="Google Shape;7820;p72"/>
              <p:cNvSpPr/>
              <p:nvPr/>
            </p:nvSpPr>
            <p:spPr>
              <a:xfrm>
                <a:off x="2492145" y="2881565"/>
                <a:ext cx="212934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3" h="50467" extrusionOk="0">
                    <a:moveTo>
                      <a:pt x="25232" y="1"/>
                    </a:moveTo>
                    <a:cubicBezTo>
                      <a:pt x="11319" y="1"/>
                      <a:pt x="0" y="11322"/>
                      <a:pt x="0" y="25233"/>
                    </a:cubicBezTo>
                    <a:cubicBezTo>
                      <a:pt x="0" y="39146"/>
                      <a:pt x="11319" y="50466"/>
                      <a:pt x="25232" y="50466"/>
                    </a:cubicBezTo>
                    <a:lnTo>
                      <a:pt x="46773" y="50466"/>
                    </a:lnTo>
                    <a:lnTo>
                      <a:pt x="46773" y="49007"/>
                    </a:lnTo>
                    <a:lnTo>
                      <a:pt x="25232" y="49007"/>
                    </a:lnTo>
                    <a:cubicBezTo>
                      <a:pt x="12124" y="49007"/>
                      <a:pt x="1456" y="38344"/>
                      <a:pt x="1456" y="25233"/>
                    </a:cubicBezTo>
                    <a:cubicBezTo>
                      <a:pt x="1456" y="12123"/>
                      <a:pt x="12124" y="1457"/>
                      <a:pt x="25232" y="1457"/>
                    </a:cubicBezTo>
                    <a:lnTo>
                      <a:pt x="46773" y="1457"/>
                    </a:lnTo>
                    <a:lnTo>
                      <a:pt x="46773" y="1"/>
                    </a:ln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21" name="Google Shape;7821;p72"/>
            <p:cNvGrpSpPr/>
            <p:nvPr/>
          </p:nvGrpSpPr>
          <p:grpSpPr>
            <a:xfrm>
              <a:off x="2389399" y="2595741"/>
              <a:ext cx="812796" cy="296825"/>
              <a:chOff x="2389399" y="2595741"/>
              <a:chExt cx="812796" cy="296825"/>
            </a:xfrm>
          </p:grpSpPr>
          <p:grpSp>
            <p:nvGrpSpPr>
              <p:cNvPr id="7822" name="Google Shape;7822;p72"/>
              <p:cNvGrpSpPr/>
              <p:nvPr/>
            </p:nvGrpSpPr>
            <p:grpSpPr>
              <a:xfrm>
                <a:off x="2389399" y="2595741"/>
                <a:ext cx="363638" cy="296825"/>
                <a:chOff x="2389399" y="2595741"/>
                <a:chExt cx="363638" cy="296825"/>
              </a:xfrm>
            </p:grpSpPr>
            <p:grpSp>
              <p:nvGrpSpPr>
                <p:cNvPr id="7823" name="Google Shape;7823;p72"/>
                <p:cNvGrpSpPr/>
                <p:nvPr/>
              </p:nvGrpSpPr>
              <p:grpSpPr>
                <a:xfrm>
                  <a:off x="2493852" y="2794333"/>
                  <a:ext cx="259185" cy="98232"/>
                  <a:chOff x="2493852" y="2794333"/>
                  <a:chExt cx="259185" cy="98232"/>
                </a:xfrm>
              </p:grpSpPr>
              <p:sp>
                <p:nvSpPr>
                  <p:cNvPr id="7824" name="Google Shape;7824;p72"/>
                  <p:cNvSpPr/>
                  <p:nvPr/>
                </p:nvSpPr>
                <p:spPr>
                  <a:xfrm>
                    <a:off x="2500419" y="2800896"/>
                    <a:ext cx="246135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6" h="18698" extrusionOk="0">
                        <a:moveTo>
                          <a:pt x="243" y="1"/>
                        </a:moveTo>
                        <a:cubicBezTo>
                          <a:pt x="108" y="1"/>
                          <a:pt x="1" y="108"/>
                          <a:pt x="1" y="243"/>
                        </a:cubicBezTo>
                        <a:cubicBezTo>
                          <a:pt x="1" y="4216"/>
                          <a:pt x="3233" y="7447"/>
                          <a:pt x="7204" y="7447"/>
                        </a:cubicBezTo>
                        <a:lnTo>
                          <a:pt x="47616" y="7447"/>
                        </a:lnTo>
                        <a:cubicBezTo>
                          <a:pt x="50905" y="7447"/>
                          <a:pt x="53581" y="10122"/>
                          <a:pt x="53581" y="13412"/>
                        </a:cubicBezTo>
                        <a:lnTo>
                          <a:pt x="53581" y="18455"/>
                        </a:lnTo>
                        <a:cubicBezTo>
                          <a:pt x="53581" y="18590"/>
                          <a:pt x="53688" y="18697"/>
                          <a:pt x="53823" y="18697"/>
                        </a:cubicBezTo>
                        <a:cubicBezTo>
                          <a:pt x="53957" y="18697"/>
                          <a:pt x="54065" y="18590"/>
                          <a:pt x="54062" y="18455"/>
                        </a:cubicBezTo>
                        <a:lnTo>
                          <a:pt x="54062" y="13412"/>
                        </a:lnTo>
                        <a:cubicBezTo>
                          <a:pt x="54062" y="9854"/>
                          <a:pt x="51169" y="6961"/>
                          <a:pt x="47611" y="6961"/>
                        </a:cubicBezTo>
                        <a:lnTo>
                          <a:pt x="7203" y="6961"/>
                        </a:lnTo>
                        <a:cubicBezTo>
                          <a:pt x="3498" y="6961"/>
                          <a:pt x="485" y="3946"/>
                          <a:pt x="485" y="243"/>
                        </a:cubicBezTo>
                        <a:cubicBezTo>
                          <a:pt x="485" y="108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25" name="Google Shape;7825;p72"/>
                  <p:cNvSpPr/>
                  <p:nvPr/>
                </p:nvSpPr>
                <p:spPr>
                  <a:xfrm>
                    <a:off x="2493852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4" y="2617"/>
                          <a:pt x="3374" y="1687"/>
                        </a:cubicBezTo>
                        <a:cubicBezTo>
                          <a:pt x="3374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26" name="Google Shape;7826;p72"/>
                  <p:cNvSpPr/>
                  <p:nvPr/>
                </p:nvSpPr>
                <p:spPr>
                  <a:xfrm>
                    <a:off x="2737686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827" name="Google Shape;7827;p72"/>
                <p:cNvGrpSpPr/>
                <p:nvPr/>
              </p:nvGrpSpPr>
              <p:grpSpPr>
                <a:xfrm>
                  <a:off x="2389399" y="2595741"/>
                  <a:ext cx="224343" cy="182054"/>
                  <a:chOff x="2389399" y="2595741"/>
                  <a:chExt cx="224343" cy="182054"/>
                </a:xfrm>
              </p:grpSpPr>
              <p:sp>
                <p:nvSpPr>
                  <p:cNvPr id="7828" name="Google Shape;7828;p72"/>
                  <p:cNvSpPr/>
                  <p:nvPr/>
                </p:nvSpPr>
                <p:spPr>
                  <a:xfrm>
                    <a:off x="2389399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7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7" y="39989"/>
                        </a:cubicBezTo>
                        <a:lnTo>
                          <a:pt x="41282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80"/>
                          <a:pt x="45697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29" name="Google Shape;7829;p72"/>
                  <p:cNvSpPr/>
                  <p:nvPr/>
                </p:nvSpPr>
                <p:spPr>
                  <a:xfrm>
                    <a:off x="2430284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830" name="Google Shape;7830;p72"/>
              <p:cNvGrpSpPr/>
              <p:nvPr/>
            </p:nvGrpSpPr>
            <p:grpSpPr>
              <a:xfrm>
                <a:off x="2683630" y="2595741"/>
                <a:ext cx="224334" cy="296825"/>
                <a:chOff x="2683630" y="2595741"/>
                <a:chExt cx="224334" cy="296825"/>
              </a:xfrm>
            </p:grpSpPr>
            <p:grpSp>
              <p:nvGrpSpPr>
                <p:cNvPr id="7831" name="Google Shape;7831;p72"/>
                <p:cNvGrpSpPr/>
                <p:nvPr/>
              </p:nvGrpSpPr>
              <p:grpSpPr>
                <a:xfrm>
                  <a:off x="2788083" y="2794333"/>
                  <a:ext cx="15356" cy="98232"/>
                  <a:chOff x="2788083" y="2794333"/>
                  <a:chExt cx="15356" cy="98232"/>
                </a:xfrm>
              </p:grpSpPr>
              <p:sp>
                <p:nvSpPr>
                  <p:cNvPr id="7832" name="Google Shape;7832;p72"/>
                  <p:cNvSpPr/>
                  <p:nvPr/>
                </p:nvSpPr>
                <p:spPr>
                  <a:xfrm>
                    <a:off x="2794655" y="2800905"/>
                    <a:ext cx="2213" cy="85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6" extrusionOk="0">
                        <a:moveTo>
                          <a:pt x="243" y="0"/>
                        </a:moveTo>
                        <a:cubicBezTo>
                          <a:pt x="108" y="0"/>
                          <a:pt x="1" y="109"/>
                          <a:pt x="1" y="243"/>
                        </a:cubicBezTo>
                        <a:lnTo>
                          <a:pt x="1" y="18453"/>
                        </a:lnTo>
                        <a:cubicBezTo>
                          <a:pt x="1" y="18588"/>
                          <a:pt x="108" y="18695"/>
                          <a:pt x="243" y="18695"/>
                        </a:cubicBezTo>
                        <a:cubicBezTo>
                          <a:pt x="377" y="18695"/>
                          <a:pt x="485" y="18588"/>
                          <a:pt x="485" y="18453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0"/>
                          <a:pt x="243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33" name="Google Shape;7833;p72"/>
                  <p:cNvSpPr/>
                  <p:nvPr/>
                </p:nvSpPr>
                <p:spPr>
                  <a:xfrm>
                    <a:off x="2788083" y="2794333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7"/>
                          <a:pt x="3372" y="1687"/>
                        </a:cubicBezTo>
                        <a:cubicBezTo>
                          <a:pt x="3372" y="754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34" name="Google Shape;7834;p72"/>
                  <p:cNvSpPr/>
                  <p:nvPr/>
                </p:nvSpPr>
                <p:spPr>
                  <a:xfrm>
                    <a:off x="2788083" y="2877210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835" name="Google Shape;7835;p72"/>
                <p:cNvGrpSpPr/>
                <p:nvPr/>
              </p:nvGrpSpPr>
              <p:grpSpPr>
                <a:xfrm>
                  <a:off x="2683630" y="2595741"/>
                  <a:ext cx="224334" cy="182054"/>
                  <a:chOff x="2683630" y="2595741"/>
                  <a:chExt cx="224334" cy="182054"/>
                </a:xfrm>
              </p:grpSpPr>
              <p:sp>
                <p:nvSpPr>
                  <p:cNvPr id="7836" name="Google Shape;7836;p72"/>
                  <p:cNvSpPr/>
                  <p:nvPr/>
                </p:nvSpPr>
                <p:spPr>
                  <a:xfrm>
                    <a:off x="2683630" y="2595741"/>
                    <a:ext cx="224334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90" extrusionOk="0">
                        <a:moveTo>
                          <a:pt x="7996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6" y="39989"/>
                        </a:cubicBezTo>
                        <a:lnTo>
                          <a:pt x="41280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80"/>
                          <a:pt x="45697" y="1"/>
                          <a:pt x="41280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37" name="Google Shape;7837;p72"/>
                  <p:cNvSpPr/>
                  <p:nvPr/>
                </p:nvSpPr>
                <p:spPr>
                  <a:xfrm>
                    <a:off x="2724889" y="2686181"/>
                    <a:ext cx="140322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3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1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838" name="Google Shape;7838;p72"/>
              <p:cNvGrpSpPr/>
              <p:nvPr/>
            </p:nvGrpSpPr>
            <p:grpSpPr>
              <a:xfrm>
                <a:off x="2838475" y="2595741"/>
                <a:ext cx="363719" cy="296825"/>
                <a:chOff x="2838475" y="2595741"/>
                <a:chExt cx="363719" cy="296825"/>
              </a:xfrm>
            </p:grpSpPr>
            <p:grpSp>
              <p:nvGrpSpPr>
                <p:cNvPr id="7839" name="Google Shape;7839;p72"/>
                <p:cNvGrpSpPr/>
                <p:nvPr/>
              </p:nvGrpSpPr>
              <p:grpSpPr>
                <a:xfrm>
                  <a:off x="2838475" y="2794333"/>
                  <a:ext cx="259185" cy="98232"/>
                  <a:chOff x="2838475" y="2794333"/>
                  <a:chExt cx="259185" cy="98232"/>
                </a:xfrm>
              </p:grpSpPr>
              <p:sp>
                <p:nvSpPr>
                  <p:cNvPr id="7840" name="Google Shape;7840;p72"/>
                  <p:cNvSpPr/>
                  <p:nvPr/>
                </p:nvSpPr>
                <p:spPr>
                  <a:xfrm>
                    <a:off x="2845042" y="2800896"/>
                    <a:ext cx="246122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3" h="18698" extrusionOk="0">
                        <a:moveTo>
                          <a:pt x="53821" y="1"/>
                        </a:moveTo>
                        <a:cubicBezTo>
                          <a:pt x="53687" y="1"/>
                          <a:pt x="53579" y="108"/>
                          <a:pt x="53579" y="243"/>
                        </a:cubicBezTo>
                        <a:cubicBezTo>
                          <a:pt x="53579" y="3946"/>
                          <a:pt x="50564" y="6961"/>
                          <a:pt x="46861" y="6961"/>
                        </a:cubicBezTo>
                        <a:lnTo>
                          <a:pt x="6451" y="6961"/>
                        </a:lnTo>
                        <a:cubicBezTo>
                          <a:pt x="2895" y="6961"/>
                          <a:pt x="0" y="9857"/>
                          <a:pt x="0" y="13412"/>
                        </a:cubicBezTo>
                        <a:lnTo>
                          <a:pt x="0" y="18455"/>
                        </a:lnTo>
                        <a:cubicBezTo>
                          <a:pt x="0" y="18590"/>
                          <a:pt x="109" y="18697"/>
                          <a:pt x="242" y="18697"/>
                        </a:cubicBezTo>
                        <a:cubicBezTo>
                          <a:pt x="379" y="18697"/>
                          <a:pt x="487" y="18590"/>
                          <a:pt x="486" y="18455"/>
                        </a:cubicBezTo>
                        <a:lnTo>
                          <a:pt x="486" y="13412"/>
                        </a:lnTo>
                        <a:cubicBezTo>
                          <a:pt x="486" y="10122"/>
                          <a:pt x="3162" y="7447"/>
                          <a:pt x="6451" y="7447"/>
                        </a:cubicBezTo>
                        <a:lnTo>
                          <a:pt x="46858" y="7447"/>
                        </a:lnTo>
                        <a:cubicBezTo>
                          <a:pt x="50831" y="7447"/>
                          <a:pt x="54063" y="4215"/>
                          <a:pt x="54063" y="243"/>
                        </a:cubicBezTo>
                        <a:cubicBezTo>
                          <a:pt x="54063" y="108"/>
                          <a:pt x="53954" y="1"/>
                          <a:pt x="53821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41" name="Google Shape;7841;p72"/>
                  <p:cNvSpPr/>
                  <p:nvPr/>
                </p:nvSpPr>
                <p:spPr>
                  <a:xfrm>
                    <a:off x="3082301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0" y="754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3" y="2617"/>
                          <a:pt x="3373" y="1687"/>
                        </a:cubicBezTo>
                        <a:cubicBezTo>
                          <a:pt x="3373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42" name="Google Shape;7842;p72"/>
                  <p:cNvSpPr/>
                  <p:nvPr/>
                </p:nvSpPr>
                <p:spPr>
                  <a:xfrm>
                    <a:off x="2838475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843" name="Google Shape;7843;p72"/>
                <p:cNvGrpSpPr/>
                <p:nvPr/>
              </p:nvGrpSpPr>
              <p:grpSpPr>
                <a:xfrm>
                  <a:off x="2977852" y="2595741"/>
                  <a:ext cx="224343" cy="182054"/>
                  <a:chOff x="2977852" y="2595741"/>
                  <a:chExt cx="224343" cy="182054"/>
                </a:xfrm>
              </p:grpSpPr>
              <p:sp>
                <p:nvSpPr>
                  <p:cNvPr id="7844" name="Google Shape;7844;p72"/>
                  <p:cNvSpPr/>
                  <p:nvPr/>
                </p:nvSpPr>
                <p:spPr>
                  <a:xfrm>
                    <a:off x="2977852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5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5" y="39989"/>
                        </a:cubicBezTo>
                        <a:lnTo>
                          <a:pt x="41282" y="39989"/>
                        </a:lnTo>
                        <a:cubicBezTo>
                          <a:pt x="45698" y="39989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80"/>
                          <a:pt x="45698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45" name="Google Shape;7845;p72"/>
                  <p:cNvSpPr/>
                  <p:nvPr/>
                </p:nvSpPr>
                <p:spPr>
                  <a:xfrm>
                    <a:off x="3020572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7846" name="Google Shape;7846;p72"/>
            <p:cNvGrpSpPr/>
            <p:nvPr/>
          </p:nvGrpSpPr>
          <p:grpSpPr>
            <a:xfrm>
              <a:off x="2389399" y="3100241"/>
              <a:ext cx="812796" cy="296869"/>
              <a:chOff x="2389399" y="3100241"/>
              <a:chExt cx="812796" cy="296869"/>
            </a:xfrm>
          </p:grpSpPr>
          <p:grpSp>
            <p:nvGrpSpPr>
              <p:cNvPr id="7847" name="Google Shape;7847;p72"/>
              <p:cNvGrpSpPr/>
              <p:nvPr/>
            </p:nvGrpSpPr>
            <p:grpSpPr>
              <a:xfrm>
                <a:off x="2683630" y="3100241"/>
                <a:ext cx="224334" cy="296869"/>
                <a:chOff x="2683630" y="3100241"/>
                <a:chExt cx="224334" cy="296869"/>
              </a:xfrm>
            </p:grpSpPr>
            <p:grpSp>
              <p:nvGrpSpPr>
                <p:cNvPr id="7848" name="Google Shape;7848;p72"/>
                <p:cNvGrpSpPr/>
                <p:nvPr/>
              </p:nvGrpSpPr>
              <p:grpSpPr>
                <a:xfrm>
                  <a:off x="2788083" y="3100241"/>
                  <a:ext cx="15356" cy="98237"/>
                  <a:chOff x="2788083" y="3100241"/>
                  <a:chExt cx="15356" cy="98237"/>
                </a:xfrm>
              </p:grpSpPr>
              <p:sp>
                <p:nvSpPr>
                  <p:cNvPr id="7849" name="Google Shape;7849;p72"/>
                  <p:cNvSpPr/>
                  <p:nvPr/>
                </p:nvSpPr>
                <p:spPr>
                  <a:xfrm>
                    <a:off x="2794655" y="3106808"/>
                    <a:ext cx="2213" cy="85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7" extrusionOk="0">
                        <a:moveTo>
                          <a:pt x="243" y="1"/>
                        </a:moveTo>
                        <a:cubicBezTo>
                          <a:pt x="108" y="1"/>
                          <a:pt x="1" y="109"/>
                          <a:pt x="1" y="243"/>
                        </a:cubicBezTo>
                        <a:lnTo>
                          <a:pt x="1" y="18455"/>
                        </a:lnTo>
                        <a:cubicBezTo>
                          <a:pt x="1" y="18588"/>
                          <a:pt x="108" y="18697"/>
                          <a:pt x="243" y="18697"/>
                        </a:cubicBezTo>
                        <a:cubicBezTo>
                          <a:pt x="377" y="18697"/>
                          <a:pt x="485" y="18588"/>
                          <a:pt x="485" y="18455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50" name="Google Shape;7850;p72"/>
                  <p:cNvSpPr/>
                  <p:nvPr/>
                </p:nvSpPr>
                <p:spPr>
                  <a:xfrm>
                    <a:off x="2788083" y="3183117"/>
                    <a:ext cx="15356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9"/>
                          <a:pt x="3372" y="1687"/>
                        </a:cubicBezTo>
                        <a:cubicBezTo>
                          <a:pt x="3372" y="755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51" name="Google Shape;7851;p72"/>
                  <p:cNvSpPr/>
                  <p:nvPr/>
                </p:nvSpPr>
                <p:spPr>
                  <a:xfrm>
                    <a:off x="2788083" y="3100241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852" name="Google Shape;7852;p72"/>
                <p:cNvGrpSpPr/>
                <p:nvPr/>
              </p:nvGrpSpPr>
              <p:grpSpPr>
                <a:xfrm>
                  <a:off x="2683630" y="3215065"/>
                  <a:ext cx="224334" cy="182045"/>
                  <a:chOff x="2683630" y="3215065"/>
                  <a:chExt cx="224334" cy="182045"/>
                </a:xfrm>
              </p:grpSpPr>
              <p:sp>
                <p:nvSpPr>
                  <p:cNvPr id="7853" name="Google Shape;7853;p72"/>
                  <p:cNvSpPr/>
                  <p:nvPr/>
                </p:nvSpPr>
                <p:spPr>
                  <a:xfrm>
                    <a:off x="2683630" y="3215065"/>
                    <a:ext cx="224334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88" extrusionOk="0">
                        <a:moveTo>
                          <a:pt x="7996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6" y="39988"/>
                        </a:cubicBezTo>
                        <a:lnTo>
                          <a:pt x="41280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79"/>
                          <a:pt x="45697" y="0"/>
                          <a:pt x="41280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54" name="Google Shape;7854;p72"/>
                  <p:cNvSpPr/>
                  <p:nvPr/>
                </p:nvSpPr>
                <p:spPr>
                  <a:xfrm>
                    <a:off x="2724889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1" y="0"/>
                        </a:moveTo>
                        <a:cubicBezTo>
                          <a:pt x="55" y="0"/>
                          <a:pt x="0" y="55"/>
                          <a:pt x="0" y="122"/>
                        </a:cubicBezTo>
                        <a:cubicBezTo>
                          <a:pt x="0" y="188"/>
                          <a:pt x="55" y="242"/>
                          <a:pt x="121" y="242"/>
                        </a:cubicBezTo>
                        <a:lnTo>
                          <a:pt x="30701" y="242"/>
                        </a:lnTo>
                        <a:cubicBezTo>
                          <a:pt x="30769" y="242"/>
                          <a:pt x="30824" y="190"/>
                          <a:pt x="30823" y="122"/>
                        </a:cubicBezTo>
                        <a:cubicBezTo>
                          <a:pt x="30823" y="56"/>
                          <a:pt x="30767" y="0"/>
                          <a:pt x="30701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855" name="Google Shape;7855;p72"/>
              <p:cNvGrpSpPr/>
              <p:nvPr/>
            </p:nvGrpSpPr>
            <p:grpSpPr>
              <a:xfrm>
                <a:off x="2389399" y="3100241"/>
                <a:ext cx="363638" cy="296869"/>
                <a:chOff x="2389399" y="3100241"/>
                <a:chExt cx="363638" cy="296869"/>
              </a:xfrm>
            </p:grpSpPr>
            <p:grpSp>
              <p:nvGrpSpPr>
                <p:cNvPr id="7856" name="Google Shape;7856;p72"/>
                <p:cNvGrpSpPr/>
                <p:nvPr/>
              </p:nvGrpSpPr>
              <p:grpSpPr>
                <a:xfrm>
                  <a:off x="2493852" y="3100241"/>
                  <a:ext cx="259185" cy="98237"/>
                  <a:chOff x="2493852" y="3100241"/>
                  <a:chExt cx="259185" cy="98237"/>
                </a:xfrm>
              </p:grpSpPr>
              <p:sp>
                <p:nvSpPr>
                  <p:cNvPr id="7857" name="Google Shape;7857;p72"/>
                  <p:cNvSpPr/>
                  <p:nvPr/>
                </p:nvSpPr>
                <p:spPr>
                  <a:xfrm>
                    <a:off x="2500428" y="3106803"/>
                    <a:ext cx="246126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4" h="18698" extrusionOk="0">
                        <a:moveTo>
                          <a:pt x="53821" y="0"/>
                        </a:moveTo>
                        <a:cubicBezTo>
                          <a:pt x="53686" y="0"/>
                          <a:pt x="53579" y="109"/>
                          <a:pt x="53579" y="242"/>
                        </a:cubicBezTo>
                        <a:lnTo>
                          <a:pt x="53579" y="5286"/>
                        </a:lnTo>
                        <a:cubicBezTo>
                          <a:pt x="53579" y="8576"/>
                          <a:pt x="50903" y="11250"/>
                          <a:pt x="47614" y="11250"/>
                        </a:cubicBezTo>
                        <a:lnTo>
                          <a:pt x="7205" y="11250"/>
                        </a:lnTo>
                        <a:cubicBezTo>
                          <a:pt x="3232" y="11250"/>
                          <a:pt x="0" y="14484"/>
                          <a:pt x="0" y="18456"/>
                        </a:cubicBezTo>
                        <a:cubicBezTo>
                          <a:pt x="0" y="18589"/>
                          <a:pt x="109" y="18698"/>
                          <a:pt x="242" y="18698"/>
                        </a:cubicBezTo>
                        <a:cubicBezTo>
                          <a:pt x="376" y="18698"/>
                          <a:pt x="485" y="18589"/>
                          <a:pt x="485" y="18456"/>
                        </a:cubicBezTo>
                        <a:cubicBezTo>
                          <a:pt x="485" y="14751"/>
                          <a:pt x="3499" y="11736"/>
                          <a:pt x="7202" y="11736"/>
                        </a:cubicBezTo>
                        <a:lnTo>
                          <a:pt x="47612" y="11736"/>
                        </a:lnTo>
                        <a:cubicBezTo>
                          <a:pt x="51169" y="11736"/>
                          <a:pt x="54063" y="8843"/>
                          <a:pt x="54063" y="5286"/>
                        </a:cubicBezTo>
                        <a:lnTo>
                          <a:pt x="54063" y="242"/>
                        </a:lnTo>
                        <a:cubicBezTo>
                          <a:pt x="54063" y="109"/>
                          <a:pt x="53955" y="0"/>
                          <a:pt x="53821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58" name="Google Shape;7858;p72"/>
                  <p:cNvSpPr/>
                  <p:nvPr/>
                </p:nvSpPr>
                <p:spPr>
                  <a:xfrm>
                    <a:off x="2493852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4" y="2619"/>
                          <a:pt x="3374" y="1687"/>
                        </a:cubicBezTo>
                        <a:cubicBezTo>
                          <a:pt x="3374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59" name="Google Shape;7859;p72"/>
                  <p:cNvSpPr/>
                  <p:nvPr/>
                </p:nvSpPr>
                <p:spPr>
                  <a:xfrm>
                    <a:off x="2737686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860" name="Google Shape;7860;p72"/>
                <p:cNvGrpSpPr/>
                <p:nvPr/>
              </p:nvGrpSpPr>
              <p:grpSpPr>
                <a:xfrm>
                  <a:off x="2389399" y="3215065"/>
                  <a:ext cx="224343" cy="182045"/>
                  <a:chOff x="2389399" y="3215065"/>
                  <a:chExt cx="224343" cy="182045"/>
                </a:xfrm>
              </p:grpSpPr>
              <p:sp>
                <p:nvSpPr>
                  <p:cNvPr id="7861" name="Google Shape;7861;p72"/>
                  <p:cNvSpPr/>
                  <p:nvPr/>
                </p:nvSpPr>
                <p:spPr>
                  <a:xfrm>
                    <a:off x="2389399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7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7" y="39988"/>
                        </a:cubicBezTo>
                        <a:lnTo>
                          <a:pt x="41282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79"/>
                          <a:pt x="45697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62" name="Google Shape;7862;p72"/>
                  <p:cNvSpPr/>
                  <p:nvPr/>
                </p:nvSpPr>
                <p:spPr>
                  <a:xfrm>
                    <a:off x="2430630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3" y="0"/>
                        </a:moveTo>
                        <a:cubicBezTo>
                          <a:pt x="57" y="0"/>
                          <a:pt x="1" y="55"/>
                          <a:pt x="1" y="122"/>
                        </a:cubicBezTo>
                        <a:cubicBezTo>
                          <a:pt x="1" y="188"/>
                          <a:pt x="57" y="242"/>
                          <a:pt x="123" y="242"/>
                        </a:cubicBezTo>
                        <a:lnTo>
                          <a:pt x="30702" y="242"/>
                        </a:lnTo>
                        <a:cubicBezTo>
                          <a:pt x="30771" y="242"/>
                          <a:pt x="30825" y="190"/>
                          <a:pt x="30823" y="122"/>
                        </a:cubicBezTo>
                        <a:cubicBezTo>
                          <a:pt x="30823" y="56"/>
                          <a:pt x="30769" y="0"/>
                          <a:pt x="30702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7863" name="Google Shape;7863;p72"/>
              <p:cNvGrpSpPr/>
              <p:nvPr/>
            </p:nvGrpSpPr>
            <p:grpSpPr>
              <a:xfrm>
                <a:off x="2838475" y="3100241"/>
                <a:ext cx="363719" cy="296869"/>
                <a:chOff x="2838475" y="3100241"/>
                <a:chExt cx="363719" cy="296869"/>
              </a:xfrm>
            </p:grpSpPr>
            <p:grpSp>
              <p:nvGrpSpPr>
                <p:cNvPr id="7864" name="Google Shape;7864;p72"/>
                <p:cNvGrpSpPr/>
                <p:nvPr/>
              </p:nvGrpSpPr>
              <p:grpSpPr>
                <a:xfrm>
                  <a:off x="2838475" y="3100241"/>
                  <a:ext cx="259185" cy="98237"/>
                  <a:chOff x="2838475" y="3100241"/>
                  <a:chExt cx="259185" cy="98237"/>
                </a:xfrm>
              </p:grpSpPr>
              <p:sp>
                <p:nvSpPr>
                  <p:cNvPr id="7865" name="Google Shape;7865;p72"/>
                  <p:cNvSpPr/>
                  <p:nvPr/>
                </p:nvSpPr>
                <p:spPr>
                  <a:xfrm>
                    <a:off x="2845042" y="3106803"/>
                    <a:ext cx="246131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5" h="18698" extrusionOk="0">
                        <a:moveTo>
                          <a:pt x="242" y="0"/>
                        </a:moveTo>
                        <a:cubicBezTo>
                          <a:pt x="109" y="0"/>
                          <a:pt x="0" y="109"/>
                          <a:pt x="0" y="242"/>
                        </a:cubicBezTo>
                        <a:lnTo>
                          <a:pt x="0" y="5286"/>
                        </a:lnTo>
                        <a:cubicBezTo>
                          <a:pt x="0" y="8843"/>
                          <a:pt x="2895" y="11736"/>
                          <a:pt x="6451" y="11736"/>
                        </a:cubicBezTo>
                        <a:lnTo>
                          <a:pt x="46862" y="11736"/>
                        </a:lnTo>
                        <a:cubicBezTo>
                          <a:pt x="50567" y="11736"/>
                          <a:pt x="53580" y="14751"/>
                          <a:pt x="53580" y="18456"/>
                        </a:cubicBezTo>
                        <a:cubicBezTo>
                          <a:pt x="53580" y="18589"/>
                          <a:pt x="53689" y="18698"/>
                          <a:pt x="53822" y="18698"/>
                        </a:cubicBezTo>
                        <a:cubicBezTo>
                          <a:pt x="53957" y="18698"/>
                          <a:pt x="54064" y="18589"/>
                          <a:pt x="54063" y="18456"/>
                        </a:cubicBezTo>
                        <a:cubicBezTo>
                          <a:pt x="54063" y="14484"/>
                          <a:pt x="50831" y="11250"/>
                          <a:pt x="46858" y="11250"/>
                        </a:cubicBezTo>
                        <a:lnTo>
                          <a:pt x="6449" y="11250"/>
                        </a:lnTo>
                        <a:cubicBezTo>
                          <a:pt x="3160" y="11250"/>
                          <a:pt x="484" y="8576"/>
                          <a:pt x="484" y="5286"/>
                        </a:cubicBezTo>
                        <a:lnTo>
                          <a:pt x="484" y="242"/>
                        </a:lnTo>
                        <a:cubicBezTo>
                          <a:pt x="484" y="109"/>
                          <a:pt x="376" y="0"/>
                          <a:pt x="242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66" name="Google Shape;7866;p72"/>
                  <p:cNvSpPr/>
                  <p:nvPr/>
                </p:nvSpPr>
                <p:spPr>
                  <a:xfrm>
                    <a:off x="3082301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0" y="755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3" y="2619"/>
                          <a:pt x="3373" y="1687"/>
                        </a:cubicBezTo>
                        <a:cubicBezTo>
                          <a:pt x="3373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67" name="Google Shape;7867;p72"/>
                  <p:cNvSpPr/>
                  <p:nvPr/>
                </p:nvSpPr>
                <p:spPr>
                  <a:xfrm>
                    <a:off x="2838475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868" name="Google Shape;7868;p72"/>
                <p:cNvGrpSpPr/>
                <p:nvPr/>
              </p:nvGrpSpPr>
              <p:grpSpPr>
                <a:xfrm>
                  <a:off x="2977852" y="3215065"/>
                  <a:ext cx="224343" cy="182045"/>
                  <a:chOff x="2977852" y="3215065"/>
                  <a:chExt cx="224343" cy="182045"/>
                </a:xfrm>
              </p:grpSpPr>
              <p:sp>
                <p:nvSpPr>
                  <p:cNvPr id="7869" name="Google Shape;7869;p72"/>
                  <p:cNvSpPr/>
                  <p:nvPr/>
                </p:nvSpPr>
                <p:spPr>
                  <a:xfrm>
                    <a:off x="2977852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5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5" y="39988"/>
                        </a:cubicBezTo>
                        <a:lnTo>
                          <a:pt x="41282" y="39988"/>
                        </a:lnTo>
                        <a:cubicBezTo>
                          <a:pt x="45698" y="39988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79"/>
                          <a:pt x="45698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70" name="Google Shape;7870;p72"/>
                  <p:cNvSpPr/>
                  <p:nvPr/>
                </p:nvSpPr>
                <p:spPr>
                  <a:xfrm>
                    <a:off x="3020598" y="3305519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" name="Google Shape;1529;p70">
            <a:extLst>
              <a:ext uri="{FF2B5EF4-FFF2-40B4-BE49-F238E27FC236}">
                <a16:creationId xmlns:a16="http://schemas.microsoft.com/office/drawing/2014/main" id="{D03457C8-C754-BFC2-65F4-21CC25EF9414}"/>
              </a:ext>
            </a:extLst>
          </p:cNvPr>
          <p:cNvSpPr txBox="1">
            <a:spLocks/>
          </p:cNvSpPr>
          <p:nvPr/>
        </p:nvSpPr>
        <p:spPr>
          <a:xfrm>
            <a:off x="675863" y="53511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1800" dirty="0">
                <a:solidFill>
                  <a:schemeClr val="tx1"/>
                </a:solidFill>
                <a:cs typeface="B Nazanin" panose="00000700000000000000" pitchFamily="2" charset="-78"/>
              </a:rPr>
              <a:t>انواع جدولها و نمودارها: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5" name="Google Shape;7875;p73"/>
          <p:cNvGrpSpPr/>
          <p:nvPr/>
        </p:nvGrpSpPr>
        <p:grpSpPr>
          <a:xfrm>
            <a:off x="702088" y="3343491"/>
            <a:ext cx="2390414" cy="1024800"/>
            <a:chOff x="728925" y="3296613"/>
            <a:chExt cx="2390414" cy="1024800"/>
          </a:xfrm>
        </p:grpSpPr>
        <p:grpSp>
          <p:nvGrpSpPr>
            <p:cNvPr id="7876" name="Google Shape;7876;p73"/>
            <p:cNvGrpSpPr/>
            <p:nvPr/>
          </p:nvGrpSpPr>
          <p:grpSpPr>
            <a:xfrm>
              <a:off x="728925" y="3619800"/>
              <a:ext cx="2390414" cy="500893"/>
              <a:chOff x="728925" y="3619800"/>
              <a:chExt cx="2390414" cy="500893"/>
            </a:xfrm>
          </p:grpSpPr>
          <p:sp>
            <p:nvSpPr>
              <p:cNvPr id="7877" name="Google Shape;7877;p73"/>
              <p:cNvSpPr/>
              <p:nvPr/>
            </p:nvSpPr>
            <p:spPr>
              <a:xfrm>
                <a:off x="728925" y="3619800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chemeClr val="tx1"/>
                  </a:solidFill>
                </a:endParaRPr>
              </a:p>
            </p:txBody>
          </p:sp>
          <p:sp>
            <p:nvSpPr>
              <p:cNvPr id="7878" name="Google Shape;7878;p73"/>
              <p:cNvSpPr/>
              <p:nvPr/>
            </p:nvSpPr>
            <p:spPr>
              <a:xfrm>
                <a:off x="728939" y="3953593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79" name="Google Shape;7879;p73"/>
            <p:cNvGrpSpPr/>
            <p:nvPr/>
          </p:nvGrpSpPr>
          <p:grpSpPr>
            <a:xfrm>
              <a:off x="1348050" y="3296613"/>
              <a:ext cx="1706152" cy="1024800"/>
              <a:chOff x="1348050" y="3296613"/>
              <a:chExt cx="1706152" cy="1024800"/>
            </a:xfrm>
          </p:grpSpPr>
          <p:sp>
            <p:nvSpPr>
              <p:cNvPr id="7880" name="Google Shape;7880;p73"/>
              <p:cNvSpPr/>
              <p:nvPr/>
            </p:nvSpPr>
            <p:spPr>
              <a:xfrm>
                <a:off x="1348050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chemeClr val="tx1"/>
                  </a:solidFill>
                </a:endParaRPr>
              </a:p>
            </p:txBody>
          </p:sp>
          <p:sp>
            <p:nvSpPr>
              <p:cNvPr id="7881" name="Google Shape;7881;p73"/>
              <p:cNvSpPr/>
              <p:nvPr/>
            </p:nvSpPr>
            <p:spPr>
              <a:xfrm>
                <a:off x="168708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chemeClr val="tx1"/>
                  </a:solidFill>
                </a:endParaRPr>
              </a:p>
            </p:txBody>
          </p:sp>
          <p:sp>
            <p:nvSpPr>
              <p:cNvPr id="7882" name="Google Shape;7882;p73"/>
              <p:cNvSpPr/>
              <p:nvPr/>
            </p:nvSpPr>
            <p:spPr>
              <a:xfrm>
                <a:off x="2040389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chemeClr val="tx1"/>
                  </a:solidFill>
                </a:endParaRPr>
              </a:p>
            </p:txBody>
          </p:sp>
          <p:sp>
            <p:nvSpPr>
              <p:cNvPr id="7883" name="Google Shape;7883;p73"/>
              <p:cNvSpPr/>
              <p:nvPr/>
            </p:nvSpPr>
            <p:spPr>
              <a:xfrm>
                <a:off x="2393695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chemeClr val="tx1"/>
                  </a:solidFill>
                </a:endParaRPr>
              </a:p>
            </p:txBody>
          </p:sp>
          <p:sp>
            <p:nvSpPr>
              <p:cNvPr id="7884" name="Google Shape;7884;p73"/>
              <p:cNvSpPr/>
              <p:nvPr/>
            </p:nvSpPr>
            <p:spPr>
              <a:xfrm>
                <a:off x="274700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85" name="Google Shape;7885;p73"/>
            <p:cNvGrpSpPr/>
            <p:nvPr/>
          </p:nvGrpSpPr>
          <p:grpSpPr>
            <a:xfrm>
              <a:off x="1455707" y="3654858"/>
              <a:ext cx="1491150" cy="417657"/>
              <a:chOff x="1455707" y="3654858"/>
              <a:chExt cx="1491150" cy="417657"/>
            </a:xfrm>
          </p:grpSpPr>
          <p:sp>
            <p:nvSpPr>
              <p:cNvPr id="7886" name="Google Shape;7886;p73"/>
              <p:cNvSpPr/>
              <p:nvPr/>
            </p:nvSpPr>
            <p:spPr>
              <a:xfrm>
                <a:off x="1472938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87" name="Google Shape;7887;p73"/>
              <p:cNvSpPr/>
              <p:nvPr/>
            </p:nvSpPr>
            <p:spPr>
              <a:xfrm>
                <a:off x="1490853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88" name="Google Shape;7888;p73"/>
              <p:cNvSpPr/>
              <p:nvPr/>
            </p:nvSpPr>
            <p:spPr>
              <a:xfrm>
                <a:off x="181918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89" name="Google Shape;7889;p73"/>
              <p:cNvSpPr/>
              <p:nvPr/>
            </p:nvSpPr>
            <p:spPr>
              <a:xfrm>
                <a:off x="183709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90" name="Google Shape;7890;p73"/>
              <p:cNvSpPr/>
              <p:nvPr/>
            </p:nvSpPr>
            <p:spPr>
              <a:xfrm>
                <a:off x="1478676" y="400820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91" name="Google Shape;7891;p73"/>
              <p:cNvSpPr/>
              <p:nvPr/>
            </p:nvSpPr>
            <p:spPr>
              <a:xfrm>
                <a:off x="1455707" y="400797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92" name="Google Shape;7892;p73"/>
              <p:cNvSpPr/>
              <p:nvPr/>
            </p:nvSpPr>
            <p:spPr>
              <a:xfrm>
                <a:off x="184157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93" name="Google Shape;7893;p73"/>
              <p:cNvSpPr/>
              <p:nvPr/>
            </p:nvSpPr>
            <p:spPr>
              <a:xfrm>
                <a:off x="181861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94" name="Google Shape;7894;p73"/>
              <p:cNvSpPr/>
              <p:nvPr/>
            </p:nvSpPr>
            <p:spPr>
              <a:xfrm>
                <a:off x="217249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95" name="Google Shape;7895;p73"/>
              <p:cNvSpPr/>
              <p:nvPr/>
            </p:nvSpPr>
            <p:spPr>
              <a:xfrm>
                <a:off x="219040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96" name="Google Shape;7896;p73"/>
              <p:cNvSpPr/>
              <p:nvPr/>
            </p:nvSpPr>
            <p:spPr>
              <a:xfrm>
                <a:off x="219488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97" name="Google Shape;7897;p73"/>
              <p:cNvSpPr/>
              <p:nvPr/>
            </p:nvSpPr>
            <p:spPr>
              <a:xfrm>
                <a:off x="217192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98" name="Google Shape;7898;p73"/>
              <p:cNvSpPr/>
              <p:nvPr/>
            </p:nvSpPr>
            <p:spPr>
              <a:xfrm>
                <a:off x="2874730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899" name="Google Shape;7899;p73"/>
              <p:cNvSpPr/>
              <p:nvPr/>
            </p:nvSpPr>
            <p:spPr>
              <a:xfrm>
                <a:off x="2892645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00" name="Google Shape;7900;p73"/>
              <p:cNvSpPr/>
              <p:nvPr/>
            </p:nvSpPr>
            <p:spPr>
              <a:xfrm>
                <a:off x="2901559" y="400551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01" name="Google Shape;7901;p73"/>
              <p:cNvSpPr/>
              <p:nvPr/>
            </p:nvSpPr>
            <p:spPr>
              <a:xfrm>
                <a:off x="2878589" y="400528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02" name="Google Shape;7902;p73"/>
              <p:cNvSpPr/>
              <p:nvPr/>
            </p:nvSpPr>
            <p:spPr>
              <a:xfrm>
                <a:off x="2525796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03" name="Google Shape;7903;p73"/>
              <p:cNvSpPr/>
              <p:nvPr/>
            </p:nvSpPr>
            <p:spPr>
              <a:xfrm>
                <a:off x="2543711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04" name="Google Shape;7904;p73"/>
              <p:cNvSpPr/>
              <p:nvPr/>
            </p:nvSpPr>
            <p:spPr>
              <a:xfrm>
                <a:off x="2548194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05" name="Google Shape;7905;p73"/>
              <p:cNvSpPr/>
              <p:nvPr/>
            </p:nvSpPr>
            <p:spPr>
              <a:xfrm>
                <a:off x="2525225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7906" name="Google Shape;7906;p73"/>
          <p:cNvGraphicFramePr/>
          <p:nvPr>
            <p:extLst>
              <p:ext uri="{D42A27DB-BD31-4B8C-83A1-F6EECF244321}">
                <p14:modId xmlns:p14="http://schemas.microsoft.com/office/powerpoint/2010/main" val="2614636315"/>
              </p:ext>
            </p:extLst>
          </p:nvPr>
        </p:nvGraphicFramePr>
        <p:xfrm>
          <a:off x="5937787" y="2341403"/>
          <a:ext cx="2504100" cy="8647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907" name="Google Shape;7907;p73"/>
          <p:cNvGrpSpPr/>
          <p:nvPr/>
        </p:nvGrpSpPr>
        <p:grpSpPr>
          <a:xfrm>
            <a:off x="710464" y="1169168"/>
            <a:ext cx="2396505" cy="976502"/>
            <a:chOff x="749309" y="1112739"/>
            <a:chExt cx="2371603" cy="976502"/>
          </a:xfrm>
        </p:grpSpPr>
        <p:grpSp>
          <p:nvGrpSpPr>
            <p:cNvPr id="7908" name="Google Shape;7908;p73"/>
            <p:cNvGrpSpPr/>
            <p:nvPr/>
          </p:nvGrpSpPr>
          <p:grpSpPr>
            <a:xfrm>
              <a:off x="1092126" y="1112739"/>
              <a:ext cx="2028786" cy="975464"/>
              <a:chOff x="1092126" y="1112739"/>
              <a:chExt cx="2028786" cy="975464"/>
            </a:xfrm>
          </p:grpSpPr>
          <p:sp>
            <p:nvSpPr>
              <p:cNvPr id="7909" name="Google Shape;7909;p73"/>
              <p:cNvSpPr/>
              <p:nvPr/>
            </p:nvSpPr>
            <p:spPr>
              <a:xfrm>
                <a:off x="1092126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10" name="Google Shape;7910;p73"/>
              <p:cNvSpPr/>
              <p:nvPr/>
            </p:nvSpPr>
            <p:spPr>
              <a:xfrm>
                <a:off x="1434943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11" name="Google Shape;7911;p73"/>
              <p:cNvSpPr/>
              <p:nvPr/>
            </p:nvSpPr>
            <p:spPr>
              <a:xfrm>
                <a:off x="1777760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12" name="Google Shape;7912;p73"/>
              <p:cNvSpPr/>
              <p:nvPr/>
            </p:nvSpPr>
            <p:spPr>
              <a:xfrm>
                <a:off x="2120578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13" name="Google Shape;7913;p73"/>
              <p:cNvSpPr/>
              <p:nvPr/>
            </p:nvSpPr>
            <p:spPr>
              <a:xfrm>
                <a:off x="2463395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14" name="Google Shape;7914;p73"/>
              <p:cNvSpPr/>
              <p:nvPr/>
            </p:nvSpPr>
            <p:spPr>
              <a:xfrm>
                <a:off x="2806212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15" name="Google Shape;7915;p73"/>
              <p:cNvSpPr/>
              <p:nvPr/>
            </p:nvSpPr>
            <p:spPr>
              <a:xfrm>
                <a:off x="1092126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16" name="Google Shape;7916;p73"/>
              <p:cNvSpPr/>
              <p:nvPr/>
            </p:nvSpPr>
            <p:spPr>
              <a:xfrm>
                <a:off x="1434943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17" name="Google Shape;7917;p73"/>
              <p:cNvSpPr/>
              <p:nvPr/>
            </p:nvSpPr>
            <p:spPr>
              <a:xfrm>
                <a:off x="1777760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18" name="Google Shape;7918;p73"/>
              <p:cNvSpPr/>
              <p:nvPr/>
            </p:nvSpPr>
            <p:spPr>
              <a:xfrm>
                <a:off x="2120578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19" name="Google Shape;7919;p73"/>
              <p:cNvSpPr/>
              <p:nvPr/>
            </p:nvSpPr>
            <p:spPr>
              <a:xfrm>
                <a:off x="2463395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20" name="Google Shape;7920;p73"/>
              <p:cNvSpPr/>
              <p:nvPr/>
            </p:nvSpPr>
            <p:spPr>
              <a:xfrm>
                <a:off x="2806212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21" name="Google Shape;7921;p73"/>
              <p:cNvSpPr/>
              <p:nvPr/>
            </p:nvSpPr>
            <p:spPr>
              <a:xfrm>
                <a:off x="1092126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22" name="Google Shape;7922;p73"/>
              <p:cNvSpPr/>
              <p:nvPr/>
            </p:nvSpPr>
            <p:spPr>
              <a:xfrm>
                <a:off x="1434943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23" name="Google Shape;7923;p73"/>
              <p:cNvSpPr/>
              <p:nvPr/>
            </p:nvSpPr>
            <p:spPr>
              <a:xfrm>
                <a:off x="1777760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24" name="Google Shape;7924;p73"/>
              <p:cNvSpPr/>
              <p:nvPr/>
            </p:nvSpPr>
            <p:spPr>
              <a:xfrm>
                <a:off x="2120578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25" name="Google Shape;7925;p73"/>
              <p:cNvSpPr/>
              <p:nvPr/>
            </p:nvSpPr>
            <p:spPr>
              <a:xfrm>
                <a:off x="2463395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26" name="Google Shape;7926;p73"/>
              <p:cNvSpPr/>
              <p:nvPr/>
            </p:nvSpPr>
            <p:spPr>
              <a:xfrm>
                <a:off x="2806212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27" name="Google Shape;7927;p73"/>
              <p:cNvSpPr/>
              <p:nvPr/>
            </p:nvSpPr>
            <p:spPr>
              <a:xfrm>
                <a:off x="1092126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28" name="Google Shape;7928;p73"/>
              <p:cNvSpPr/>
              <p:nvPr/>
            </p:nvSpPr>
            <p:spPr>
              <a:xfrm>
                <a:off x="1434943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29" name="Google Shape;7929;p73"/>
              <p:cNvSpPr/>
              <p:nvPr/>
            </p:nvSpPr>
            <p:spPr>
              <a:xfrm>
                <a:off x="1777760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30" name="Google Shape;7930;p73"/>
              <p:cNvSpPr/>
              <p:nvPr/>
            </p:nvSpPr>
            <p:spPr>
              <a:xfrm>
                <a:off x="2120578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31" name="Google Shape;7931;p73"/>
              <p:cNvSpPr/>
              <p:nvPr/>
            </p:nvSpPr>
            <p:spPr>
              <a:xfrm>
                <a:off x="2463395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32" name="Google Shape;7932;p73"/>
              <p:cNvSpPr/>
              <p:nvPr/>
            </p:nvSpPr>
            <p:spPr>
              <a:xfrm>
                <a:off x="2806212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33" name="Google Shape;7933;p73"/>
            <p:cNvGrpSpPr/>
            <p:nvPr/>
          </p:nvGrpSpPr>
          <p:grpSpPr>
            <a:xfrm>
              <a:off x="749309" y="1112739"/>
              <a:ext cx="314700" cy="975464"/>
              <a:chOff x="749309" y="1112739"/>
              <a:chExt cx="314700" cy="975464"/>
            </a:xfrm>
          </p:grpSpPr>
          <p:sp>
            <p:nvSpPr>
              <p:cNvPr id="7934" name="Google Shape;7934;p73"/>
              <p:cNvSpPr/>
              <p:nvPr/>
            </p:nvSpPr>
            <p:spPr>
              <a:xfrm>
                <a:off x="749309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35" name="Google Shape;7935;p73"/>
              <p:cNvSpPr/>
              <p:nvPr/>
            </p:nvSpPr>
            <p:spPr>
              <a:xfrm>
                <a:off x="749309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36" name="Google Shape;7936;p73"/>
              <p:cNvSpPr/>
              <p:nvPr/>
            </p:nvSpPr>
            <p:spPr>
              <a:xfrm>
                <a:off x="749309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37" name="Google Shape;7937;p73"/>
              <p:cNvSpPr/>
              <p:nvPr/>
            </p:nvSpPr>
            <p:spPr>
              <a:xfrm>
                <a:off x="749309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938" name="Google Shape;7938;p73"/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939" name="Google Shape;7939;p73"/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940" name="Google Shape;7940;p73"/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941" name="Google Shape;7941;p73"/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942" name="Google Shape;7942;p73"/>
          <p:cNvGraphicFramePr/>
          <p:nvPr>
            <p:extLst>
              <p:ext uri="{D42A27DB-BD31-4B8C-83A1-F6EECF244321}">
                <p14:modId xmlns:p14="http://schemas.microsoft.com/office/powerpoint/2010/main" val="3608983013"/>
              </p:ext>
            </p:extLst>
          </p:nvPr>
        </p:nvGraphicFramePr>
        <p:xfrm>
          <a:off x="5937812" y="1169153"/>
          <a:ext cx="2504100" cy="976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943" name="Google Shape;7943;p73"/>
          <p:cNvGraphicFramePr/>
          <p:nvPr>
            <p:extLst>
              <p:ext uri="{D42A27DB-BD31-4B8C-83A1-F6EECF244321}">
                <p14:modId xmlns:p14="http://schemas.microsoft.com/office/powerpoint/2010/main" val="3039208331"/>
              </p:ext>
            </p:extLst>
          </p:nvPr>
        </p:nvGraphicFramePr>
        <p:xfrm>
          <a:off x="3358675" y="2341403"/>
          <a:ext cx="2363400" cy="8685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9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944" name="Google Shape;7944;p73"/>
          <p:cNvGrpSpPr/>
          <p:nvPr/>
        </p:nvGrpSpPr>
        <p:grpSpPr>
          <a:xfrm>
            <a:off x="3360661" y="3332364"/>
            <a:ext cx="2363377" cy="1047062"/>
            <a:chOff x="3358399" y="3285485"/>
            <a:chExt cx="2363377" cy="1047062"/>
          </a:xfrm>
        </p:grpSpPr>
        <p:grpSp>
          <p:nvGrpSpPr>
            <p:cNvPr id="7945" name="Google Shape;7945;p73"/>
            <p:cNvGrpSpPr/>
            <p:nvPr/>
          </p:nvGrpSpPr>
          <p:grpSpPr>
            <a:xfrm>
              <a:off x="3358412" y="3285485"/>
              <a:ext cx="2363244" cy="139500"/>
              <a:chOff x="3358412" y="3285485"/>
              <a:chExt cx="2363244" cy="139500"/>
            </a:xfrm>
          </p:grpSpPr>
          <p:sp>
            <p:nvSpPr>
              <p:cNvPr id="7946" name="Google Shape;7946;p73"/>
              <p:cNvSpPr/>
              <p:nvPr/>
            </p:nvSpPr>
            <p:spPr>
              <a:xfrm>
                <a:off x="3358412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47" name="Google Shape;7947;p73"/>
              <p:cNvSpPr/>
              <p:nvPr/>
            </p:nvSpPr>
            <p:spPr>
              <a:xfrm>
                <a:off x="3838898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48" name="Google Shape;7948;p73"/>
              <p:cNvSpPr/>
              <p:nvPr/>
            </p:nvSpPr>
            <p:spPr>
              <a:xfrm>
                <a:off x="4319384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49" name="Google Shape;7949;p73"/>
              <p:cNvSpPr/>
              <p:nvPr/>
            </p:nvSpPr>
            <p:spPr>
              <a:xfrm>
                <a:off x="4799870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50" name="Google Shape;7950;p73"/>
              <p:cNvSpPr/>
              <p:nvPr/>
            </p:nvSpPr>
            <p:spPr>
              <a:xfrm>
                <a:off x="5280356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51" name="Google Shape;7951;p73"/>
            <p:cNvGrpSpPr/>
            <p:nvPr/>
          </p:nvGrpSpPr>
          <p:grpSpPr>
            <a:xfrm>
              <a:off x="3358412" y="3466996"/>
              <a:ext cx="2363244" cy="139500"/>
              <a:chOff x="3358412" y="3466996"/>
              <a:chExt cx="2363244" cy="139500"/>
            </a:xfrm>
          </p:grpSpPr>
          <p:sp>
            <p:nvSpPr>
              <p:cNvPr id="7952" name="Google Shape;7952;p73"/>
              <p:cNvSpPr/>
              <p:nvPr/>
            </p:nvSpPr>
            <p:spPr>
              <a:xfrm>
                <a:off x="3358412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53" name="Google Shape;7953;p73"/>
              <p:cNvSpPr/>
              <p:nvPr/>
            </p:nvSpPr>
            <p:spPr>
              <a:xfrm>
                <a:off x="3838898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54" name="Google Shape;7954;p73"/>
              <p:cNvSpPr/>
              <p:nvPr/>
            </p:nvSpPr>
            <p:spPr>
              <a:xfrm>
                <a:off x="4319384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55" name="Google Shape;7955;p73"/>
              <p:cNvSpPr/>
              <p:nvPr/>
            </p:nvSpPr>
            <p:spPr>
              <a:xfrm>
                <a:off x="4799870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56" name="Google Shape;7956;p73"/>
              <p:cNvSpPr/>
              <p:nvPr/>
            </p:nvSpPr>
            <p:spPr>
              <a:xfrm>
                <a:off x="5280356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57" name="Google Shape;7957;p73"/>
            <p:cNvGrpSpPr/>
            <p:nvPr/>
          </p:nvGrpSpPr>
          <p:grpSpPr>
            <a:xfrm>
              <a:off x="3358412" y="3648507"/>
              <a:ext cx="2363244" cy="139500"/>
              <a:chOff x="3358412" y="3648507"/>
              <a:chExt cx="2363244" cy="139500"/>
            </a:xfrm>
          </p:grpSpPr>
          <p:sp>
            <p:nvSpPr>
              <p:cNvPr id="7958" name="Google Shape;7958;p73"/>
              <p:cNvSpPr/>
              <p:nvPr/>
            </p:nvSpPr>
            <p:spPr>
              <a:xfrm>
                <a:off x="3358412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59" name="Google Shape;7959;p73"/>
              <p:cNvSpPr/>
              <p:nvPr/>
            </p:nvSpPr>
            <p:spPr>
              <a:xfrm>
                <a:off x="3838898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60" name="Google Shape;7960;p73"/>
              <p:cNvSpPr/>
              <p:nvPr/>
            </p:nvSpPr>
            <p:spPr>
              <a:xfrm>
                <a:off x="4319384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61" name="Google Shape;7961;p73"/>
              <p:cNvSpPr/>
              <p:nvPr/>
            </p:nvSpPr>
            <p:spPr>
              <a:xfrm>
                <a:off x="4799870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62" name="Google Shape;7962;p73"/>
              <p:cNvSpPr/>
              <p:nvPr/>
            </p:nvSpPr>
            <p:spPr>
              <a:xfrm>
                <a:off x="5280356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63" name="Google Shape;7963;p73"/>
            <p:cNvGrpSpPr/>
            <p:nvPr/>
          </p:nvGrpSpPr>
          <p:grpSpPr>
            <a:xfrm>
              <a:off x="3358412" y="3830018"/>
              <a:ext cx="2363244" cy="139500"/>
              <a:chOff x="3358412" y="3830018"/>
              <a:chExt cx="2363244" cy="139500"/>
            </a:xfrm>
          </p:grpSpPr>
          <p:sp>
            <p:nvSpPr>
              <p:cNvPr id="7964" name="Google Shape;7964;p73"/>
              <p:cNvSpPr/>
              <p:nvPr/>
            </p:nvSpPr>
            <p:spPr>
              <a:xfrm>
                <a:off x="3358412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65" name="Google Shape;7965;p73"/>
              <p:cNvSpPr/>
              <p:nvPr/>
            </p:nvSpPr>
            <p:spPr>
              <a:xfrm>
                <a:off x="3838898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66" name="Google Shape;7966;p73"/>
              <p:cNvSpPr/>
              <p:nvPr/>
            </p:nvSpPr>
            <p:spPr>
              <a:xfrm>
                <a:off x="4319384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67" name="Google Shape;7967;p73"/>
              <p:cNvSpPr/>
              <p:nvPr/>
            </p:nvSpPr>
            <p:spPr>
              <a:xfrm>
                <a:off x="4799870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68" name="Google Shape;7968;p73"/>
              <p:cNvSpPr/>
              <p:nvPr/>
            </p:nvSpPr>
            <p:spPr>
              <a:xfrm>
                <a:off x="5280356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69" name="Google Shape;7969;p73"/>
            <p:cNvGrpSpPr/>
            <p:nvPr/>
          </p:nvGrpSpPr>
          <p:grpSpPr>
            <a:xfrm>
              <a:off x="3358399" y="4011514"/>
              <a:ext cx="2363377" cy="139537"/>
              <a:chOff x="3294800" y="4134603"/>
              <a:chExt cx="2638876" cy="152400"/>
            </a:xfrm>
          </p:grpSpPr>
          <p:sp>
            <p:nvSpPr>
              <p:cNvPr id="7970" name="Google Shape;7970;p73"/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71" name="Google Shape;7971;p73"/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72" name="Google Shape;7972;p73"/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73" name="Google Shape;7973;p73"/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74" name="Google Shape;7974;p73"/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75" name="Google Shape;7975;p73"/>
            <p:cNvGrpSpPr/>
            <p:nvPr/>
          </p:nvGrpSpPr>
          <p:grpSpPr>
            <a:xfrm>
              <a:off x="3358399" y="4193010"/>
              <a:ext cx="2363377" cy="139537"/>
              <a:chOff x="3294800" y="4134603"/>
              <a:chExt cx="2638876" cy="152400"/>
            </a:xfrm>
          </p:grpSpPr>
          <p:sp>
            <p:nvSpPr>
              <p:cNvPr id="7976" name="Google Shape;7976;p73"/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77" name="Google Shape;7977;p73"/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78" name="Google Shape;7978;p73"/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79" name="Google Shape;7979;p73"/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7980" name="Google Shape;7980;p73"/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7981" name="Google Shape;7981;p73"/>
          <p:cNvGraphicFramePr/>
          <p:nvPr>
            <p:extLst>
              <p:ext uri="{D42A27DB-BD31-4B8C-83A1-F6EECF244321}">
                <p14:modId xmlns:p14="http://schemas.microsoft.com/office/powerpoint/2010/main" val="117398908"/>
              </p:ext>
            </p:extLst>
          </p:nvPr>
        </p:nvGraphicFramePr>
        <p:xfrm>
          <a:off x="711463" y="2341403"/>
          <a:ext cx="2369800" cy="88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982" name="Google Shape;7982;p73"/>
          <p:cNvGrpSpPr/>
          <p:nvPr/>
        </p:nvGrpSpPr>
        <p:grpSpPr>
          <a:xfrm>
            <a:off x="4161132" y="2745218"/>
            <a:ext cx="1302095" cy="60959"/>
            <a:chOff x="3558802" y="4011427"/>
            <a:chExt cx="1866000" cy="111300"/>
          </a:xfrm>
        </p:grpSpPr>
        <p:sp>
          <p:nvSpPr>
            <p:cNvPr id="7983" name="Google Shape;7983;p73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984" name="Google Shape;7984;p73"/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985" name="Google Shape;7985;p73"/>
          <p:cNvGrpSpPr/>
          <p:nvPr/>
        </p:nvGrpSpPr>
        <p:grpSpPr>
          <a:xfrm>
            <a:off x="4706620" y="3027377"/>
            <a:ext cx="914340" cy="60959"/>
            <a:chOff x="3558802" y="4011427"/>
            <a:chExt cx="1866000" cy="111300"/>
          </a:xfrm>
        </p:grpSpPr>
        <p:sp>
          <p:nvSpPr>
            <p:cNvPr id="7986" name="Google Shape;7986;p73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987" name="Google Shape;7987;p73"/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988" name="Google Shape;7988;p73"/>
          <p:cNvGrpSpPr/>
          <p:nvPr/>
        </p:nvGrpSpPr>
        <p:grpSpPr>
          <a:xfrm>
            <a:off x="5871419" y="3355175"/>
            <a:ext cx="2522867" cy="1001454"/>
            <a:chOff x="1904318" y="789980"/>
            <a:chExt cx="1489472" cy="606868"/>
          </a:xfrm>
        </p:grpSpPr>
        <p:cxnSp>
          <p:nvCxnSpPr>
            <p:cNvPr id="7989" name="Google Shape;7989;p73"/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0" name="Google Shape;7990;p73"/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1" name="Google Shape;7991;p73"/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992" name="Google Shape;7992;p73"/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JANUARY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7993" name="Google Shape;7993;p73"/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FEBRUARY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7994" name="Google Shape;7994;p73"/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MARCH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7995" name="Google Shape;7995;p73"/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APRIL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7996" name="Google Shape;7996;p73"/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997" name="Google Shape;7997;p73"/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998" name="Google Shape;7998;p73"/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999" name="Google Shape;7999;p73"/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00" name="Google Shape;8000;p73"/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01" name="Google Shape;8001;p73"/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02" name="Google Shape;8002;p73"/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PHASE 1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03" name="Google Shape;8003;p73"/>
            <p:cNvSpPr txBox="1"/>
            <p:nvPr/>
          </p:nvSpPr>
          <p:spPr>
            <a:xfrm flipH="1">
              <a:off x="1904318" y="1113390"/>
              <a:ext cx="2052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Task 1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04" name="Google Shape;8004;p73"/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Task 2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05" name="Google Shape;8005;p73"/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006" name="Google Shape;8006;p73"/>
          <p:cNvGrpSpPr/>
          <p:nvPr/>
        </p:nvGrpSpPr>
        <p:grpSpPr>
          <a:xfrm>
            <a:off x="3355824" y="1139211"/>
            <a:ext cx="2363393" cy="1005865"/>
            <a:chOff x="3292400" y="1193188"/>
            <a:chExt cx="2615240" cy="1131075"/>
          </a:xfrm>
        </p:grpSpPr>
        <p:sp>
          <p:nvSpPr>
            <p:cNvPr id="8007" name="Google Shape;8007;p73"/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ABBC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08" name="Google Shape;8008;p73"/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09" name="Google Shape;8009;p73"/>
            <p:cNvSpPr txBox="1"/>
            <p:nvPr/>
          </p:nvSpPr>
          <p:spPr>
            <a:xfrm flipH="1">
              <a:off x="3678794" y="1193199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JANUARY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10" name="Google Shape;8010;p73"/>
            <p:cNvSpPr txBox="1"/>
            <p:nvPr/>
          </p:nvSpPr>
          <p:spPr>
            <a:xfrm flipH="1">
              <a:off x="4051671" y="1193188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FEBRUARY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11" name="Google Shape;8011;p73"/>
            <p:cNvSpPr txBox="1"/>
            <p:nvPr/>
          </p:nvSpPr>
          <p:spPr>
            <a:xfrm flipH="1">
              <a:off x="4453057" y="1193188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MARCH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12" name="Google Shape;8012;p73"/>
            <p:cNvSpPr txBox="1"/>
            <p:nvPr/>
          </p:nvSpPr>
          <p:spPr>
            <a:xfrm flipH="1">
              <a:off x="4831790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APRIL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13" name="Google Shape;8013;p73"/>
            <p:cNvSpPr txBox="1"/>
            <p:nvPr/>
          </p:nvSpPr>
          <p:spPr>
            <a:xfrm flipH="1">
              <a:off x="5186134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MAY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14" name="Google Shape;8014;p73"/>
            <p:cNvSpPr txBox="1"/>
            <p:nvPr/>
          </p:nvSpPr>
          <p:spPr>
            <a:xfrm flipH="1">
              <a:off x="5562148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JUNE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15" name="Google Shape;8015;p73"/>
            <p:cNvSpPr txBox="1"/>
            <p:nvPr/>
          </p:nvSpPr>
          <p:spPr>
            <a:xfrm flipH="1">
              <a:off x="3349576" y="137246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PHASE 1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16" name="Google Shape;8016;p73"/>
            <p:cNvSpPr txBox="1"/>
            <p:nvPr/>
          </p:nvSpPr>
          <p:spPr>
            <a:xfrm flipH="1">
              <a:off x="3349579" y="189551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PHASE 2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17" name="Google Shape;8017;p73"/>
            <p:cNvSpPr txBox="1"/>
            <p:nvPr/>
          </p:nvSpPr>
          <p:spPr>
            <a:xfrm flipH="1">
              <a:off x="3355878" y="1543623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Task 1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18" name="Google Shape;8018;p73"/>
            <p:cNvSpPr txBox="1"/>
            <p:nvPr/>
          </p:nvSpPr>
          <p:spPr>
            <a:xfrm flipH="1">
              <a:off x="3355878" y="1720328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Task 2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19" name="Google Shape;8019;p73"/>
            <p:cNvSpPr txBox="1"/>
            <p:nvPr/>
          </p:nvSpPr>
          <p:spPr>
            <a:xfrm flipH="1">
              <a:off x="3355878" y="2072220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Task 1</a:t>
              </a:r>
              <a:endParaRPr sz="400">
                <a:solidFill>
                  <a:schemeClr val="tx1"/>
                </a:solidFill>
              </a:endParaRPr>
            </a:p>
          </p:txBody>
        </p:sp>
        <p:sp>
          <p:nvSpPr>
            <p:cNvPr id="8020" name="Google Shape;8020;p73"/>
            <p:cNvSpPr txBox="1"/>
            <p:nvPr/>
          </p:nvSpPr>
          <p:spPr>
            <a:xfrm flipH="1">
              <a:off x="3355889" y="2248920"/>
              <a:ext cx="256200" cy="6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400">
                  <a:solidFill>
                    <a:schemeClr val="tx1"/>
                  </a:solidFill>
                </a:rPr>
                <a:t>Task 2</a:t>
              </a:r>
              <a:endParaRPr sz="400">
                <a:solidFill>
                  <a:schemeClr val="tx1"/>
                </a:solidFill>
              </a:endParaRPr>
            </a:p>
          </p:txBody>
        </p:sp>
        <p:grpSp>
          <p:nvGrpSpPr>
            <p:cNvPr id="8021" name="Google Shape;8021;p73"/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8022" name="Google Shape;8022;p73"/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23" name="Google Shape;8023;p73"/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24" name="Google Shape;8024;p73"/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25" name="Google Shape;8025;p73"/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26" name="Google Shape;8026;p73"/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27" name="Google Shape;8027;p73"/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28" name="Google Shape;8028;p73"/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29" name="Google Shape;8029;p73"/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30" name="Google Shape;8030;p73"/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31" name="Google Shape;8031;p73"/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32" name="Google Shape;8032;p73"/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  <p:sp>
            <p:nvSpPr>
              <p:cNvPr id="8033" name="Google Shape;8033;p73"/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Google Shape;1529;p70">
            <a:extLst>
              <a:ext uri="{FF2B5EF4-FFF2-40B4-BE49-F238E27FC236}">
                <a16:creationId xmlns:a16="http://schemas.microsoft.com/office/drawing/2014/main" id="{32BD9BC6-8107-9167-8DA1-43D7FC31F453}"/>
              </a:ext>
            </a:extLst>
          </p:cNvPr>
          <p:cNvSpPr txBox="1">
            <a:spLocks/>
          </p:cNvSpPr>
          <p:nvPr/>
        </p:nvSpPr>
        <p:spPr>
          <a:xfrm>
            <a:off x="764750" y="561956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fa-IR" sz="1600" dirty="0">
                <a:solidFill>
                  <a:schemeClr val="tx1"/>
                </a:solidFill>
                <a:cs typeface="B Nazanin" panose="00000700000000000000" pitchFamily="2" charset="-78"/>
              </a:rPr>
              <a:t>جدولهای و نمودار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8" name="Google Shape;8038;p74"/>
          <p:cNvGrpSpPr/>
          <p:nvPr/>
        </p:nvGrpSpPr>
        <p:grpSpPr>
          <a:xfrm>
            <a:off x="4796690" y="1166008"/>
            <a:ext cx="745431" cy="718863"/>
            <a:chOff x="4249973" y="1201875"/>
            <a:chExt cx="1958568" cy="1888762"/>
          </a:xfrm>
        </p:grpSpPr>
        <p:sp>
          <p:nvSpPr>
            <p:cNvPr id="8039" name="Google Shape;8039;p74"/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8040" name="Google Shape;8040;p74"/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</p:grpSpPr>
          <p:sp>
            <p:nvSpPr>
              <p:cNvPr id="8041" name="Google Shape;8041;p74"/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tx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042" name="Google Shape;8042;p74"/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43" name="Google Shape;8043;p74"/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</p:grpSpPr>
          <p:sp>
            <p:nvSpPr>
              <p:cNvPr id="8044" name="Google Shape;8044;p74"/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tx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045" name="Google Shape;8045;p74"/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46" name="Google Shape;8046;p74"/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</p:grpSpPr>
          <p:sp>
            <p:nvSpPr>
              <p:cNvPr id="8047" name="Google Shape;8047;p74"/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tx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048" name="Google Shape;8048;p74"/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49" name="Google Shape;8049;p74"/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</p:grpSpPr>
          <p:sp>
            <p:nvSpPr>
              <p:cNvPr id="8050" name="Google Shape;8050;p74"/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tx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051" name="Google Shape;8051;p74"/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052" name="Google Shape;8052;p74"/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</p:grpSpPr>
          <p:sp>
            <p:nvSpPr>
              <p:cNvPr id="8053" name="Google Shape;8053;p74"/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tx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054" name="Google Shape;8054;p74"/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055" name="Google Shape;8055;p74"/>
          <p:cNvGrpSpPr/>
          <p:nvPr/>
        </p:nvGrpSpPr>
        <p:grpSpPr>
          <a:xfrm>
            <a:off x="713063" y="2044458"/>
            <a:ext cx="761767" cy="729896"/>
            <a:chOff x="2657744" y="2337745"/>
            <a:chExt cx="832987" cy="798137"/>
          </a:xfrm>
        </p:grpSpPr>
        <p:sp>
          <p:nvSpPr>
            <p:cNvPr id="8056" name="Google Shape;8056;p74"/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57" name="Google Shape;8057;p74"/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58" name="Google Shape;8058;p74"/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59" name="Google Shape;8059;p74"/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60" name="Google Shape;8060;p74"/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61" name="Google Shape;8061;p74"/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062" name="Google Shape;8062;p74"/>
          <p:cNvGrpSpPr/>
          <p:nvPr/>
        </p:nvGrpSpPr>
        <p:grpSpPr>
          <a:xfrm>
            <a:off x="3224027" y="2047664"/>
            <a:ext cx="685569" cy="723586"/>
            <a:chOff x="3398134" y="2057755"/>
            <a:chExt cx="704087" cy="743130"/>
          </a:xfrm>
        </p:grpSpPr>
        <p:grpSp>
          <p:nvGrpSpPr>
            <p:cNvPr id="8063" name="Google Shape;8063;p74"/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</p:grpSpPr>
          <p:sp>
            <p:nvSpPr>
              <p:cNvPr id="8064" name="Google Shape;8064;p74"/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65" name="Google Shape;8065;p74"/>
              <p:cNvCxnSpPr>
                <a:stCxn id="8064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066" name="Google Shape;8066;p74"/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</p:grpSpPr>
          <p:sp>
            <p:nvSpPr>
              <p:cNvPr id="8067" name="Google Shape;8067;p74"/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68" name="Google Shape;8068;p74"/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069" name="Google Shape;8069;p74"/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</p:grpSpPr>
          <p:sp>
            <p:nvSpPr>
              <p:cNvPr id="8070" name="Google Shape;8070;p74"/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71" name="Google Shape;8071;p74"/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072" name="Google Shape;8072;p74"/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</p:grpSpPr>
          <p:sp>
            <p:nvSpPr>
              <p:cNvPr id="8073" name="Google Shape;8073;p74"/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74" name="Google Shape;8074;p74"/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075" name="Google Shape;8075;p74"/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</p:grpSpPr>
          <p:sp>
            <p:nvSpPr>
              <p:cNvPr id="8076" name="Google Shape;8076;p74"/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077" name="Google Shape;8077;p74"/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078" name="Google Shape;8078;p74"/>
          <p:cNvGrpSpPr/>
          <p:nvPr/>
        </p:nvGrpSpPr>
        <p:grpSpPr>
          <a:xfrm>
            <a:off x="4899249" y="2054360"/>
            <a:ext cx="710153" cy="710153"/>
            <a:chOff x="5007123" y="2079403"/>
            <a:chExt cx="687600" cy="687600"/>
          </a:xfrm>
        </p:grpSpPr>
        <p:sp>
          <p:nvSpPr>
            <p:cNvPr id="8079" name="Google Shape;8079;p74"/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80" name="Google Shape;8080;p74"/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81" name="Google Shape;8081;p74"/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82" name="Google Shape;8082;p74"/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083" name="Google Shape;8083;p74"/>
          <p:cNvGrpSpPr/>
          <p:nvPr/>
        </p:nvGrpSpPr>
        <p:grpSpPr>
          <a:xfrm>
            <a:off x="5708687" y="2048866"/>
            <a:ext cx="720998" cy="721183"/>
            <a:chOff x="5797446" y="2063053"/>
            <a:chExt cx="698100" cy="698280"/>
          </a:xfrm>
        </p:grpSpPr>
        <p:sp>
          <p:nvSpPr>
            <p:cNvPr id="8084" name="Google Shape;8084;p74"/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85" name="Google Shape;8085;p74"/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86" name="Google Shape;8086;p74"/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87" name="Google Shape;8087;p74"/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088" name="Google Shape;8088;p74"/>
          <p:cNvGrpSpPr/>
          <p:nvPr/>
        </p:nvGrpSpPr>
        <p:grpSpPr>
          <a:xfrm>
            <a:off x="8153834" y="3694471"/>
            <a:ext cx="280585" cy="673164"/>
            <a:chOff x="8075075" y="3754290"/>
            <a:chExt cx="255612" cy="613194"/>
          </a:xfrm>
        </p:grpSpPr>
        <p:grpSp>
          <p:nvGrpSpPr>
            <p:cNvPr id="8089" name="Google Shape;8089;p74"/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</p:grpSpPr>
          <p:sp>
            <p:nvSpPr>
              <p:cNvPr id="8090" name="Google Shape;8090;p74"/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091" name="Google Shape;8091;p74"/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092" name="Google Shape;8092;p74"/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093" name="Google Shape;8093;p74"/>
          <p:cNvGrpSpPr/>
          <p:nvPr/>
        </p:nvGrpSpPr>
        <p:grpSpPr>
          <a:xfrm>
            <a:off x="5270892" y="3683268"/>
            <a:ext cx="470352" cy="683745"/>
            <a:chOff x="1697726" y="3244179"/>
            <a:chExt cx="788124" cy="1146069"/>
          </a:xfrm>
        </p:grpSpPr>
        <p:sp>
          <p:nvSpPr>
            <p:cNvPr id="8094" name="Google Shape;8094;p74"/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95" name="Google Shape;8095;p74"/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8096" name="Google Shape;8096;p74"/>
          <p:cNvSpPr/>
          <p:nvPr/>
        </p:nvSpPr>
        <p:spPr>
          <a:xfrm>
            <a:off x="8128357" y="3597270"/>
            <a:ext cx="204" cy="4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8097" name="Google Shape;8097;p74"/>
          <p:cNvGrpSpPr/>
          <p:nvPr/>
        </p:nvGrpSpPr>
        <p:grpSpPr>
          <a:xfrm>
            <a:off x="5892043" y="3694470"/>
            <a:ext cx="293891" cy="293845"/>
            <a:chOff x="6134814" y="3754290"/>
            <a:chExt cx="293891" cy="293845"/>
          </a:xfrm>
        </p:grpSpPr>
        <p:sp>
          <p:nvSpPr>
            <p:cNvPr id="8098" name="Google Shape;8098;p74"/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99" name="Google Shape;8099;p74"/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100" name="Google Shape;8100;p74"/>
          <p:cNvGrpSpPr/>
          <p:nvPr/>
        </p:nvGrpSpPr>
        <p:grpSpPr>
          <a:xfrm>
            <a:off x="5892043" y="4073141"/>
            <a:ext cx="293891" cy="293891"/>
            <a:chOff x="6134814" y="4086186"/>
            <a:chExt cx="293891" cy="293891"/>
          </a:xfrm>
        </p:grpSpPr>
        <p:sp>
          <p:nvSpPr>
            <p:cNvPr id="8101" name="Google Shape;8101;p74"/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02" name="Google Shape;8102;p74"/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8103" name="Google Shape;8103;p74"/>
          <p:cNvSpPr/>
          <p:nvPr/>
        </p:nvSpPr>
        <p:spPr>
          <a:xfrm>
            <a:off x="6930470" y="3693667"/>
            <a:ext cx="609693" cy="67315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8104" name="Google Shape;8104;p74"/>
          <p:cNvSpPr/>
          <p:nvPr/>
        </p:nvSpPr>
        <p:spPr>
          <a:xfrm rot="10800000">
            <a:off x="6336732" y="3691405"/>
            <a:ext cx="442939" cy="675638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8105" name="Google Shape;8105;p74"/>
          <p:cNvGrpSpPr/>
          <p:nvPr/>
        </p:nvGrpSpPr>
        <p:grpSpPr>
          <a:xfrm>
            <a:off x="7817018" y="2901834"/>
            <a:ext cx="622883" cy="621944"/>
            <a:chOff x="1187048" y="238125"/>
            <a:chExt cx="5256397" cy="5248476"/>
          </a:xfrm>
        </p:grpSpPr>
        <p:sp>
          <p:nvSpPr>
            <p:cNvPr id="8106" name="Google Shape;8106;p74"/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07" name="Google Shape;8107;p74"/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08" name="Google Shape;8108;p74"/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09" name="Google Shape;8109;p74"/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110" name="Google Shape;8110;p74"/>
          <p:cNvGrpSpPr/>
          <p:nvPr/>
        </p:nvGrpSpPr>
        <p:grpSpPr>
          <a:xfrm>
            <a:off x="2274123" y="2911442"/>
            <a:ext cx="1310987" cy="612407"/>
            <a:chOff x="238125" y="1188750"/>
            <a:chExt cx="7140450" cy="3335550"/>
          </a:xfrm>
        </p:grpSpPr>
        <p:sp>
          <p:nvSpPr>
            <p:cNvPr id="8111" name="Google Shape;8111;p74"/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12" name="Google Shape;8112;p74"/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13" name="Google Shape;8113;p74"/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14" name="Google Shape;8114;p74"/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15" name="Google Shape;8115;p74"/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116" name="Google Shape;8116;p74"/>
          <p:cNvGrpSpPr/>
          <p:nvPr/>
        </p:nvGrpSpPr>
        <p:grpSpPr>
          <a:xfrm>
            <a:off x="6599995" y="2901997"/>
            <a:ext cx="1110299" cy="621702"/>
            <a:chOff x="238125" y="1335475"/>
            <a:chExt cx="5418735" cy="3034175"/>
          </a:xfrm>
        </p:grpSpPr>
        <p:sp>
          <p:nvSpPr>
            <p:cNvPr id="8117" name="Google Shape;8117;p74"/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18" name="Google Shape;8118;p74"/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19" name="Google Shape;8119;p74"/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120" name="Google Shape;8120;p74"/>
          <p:cNvGrpSpPr/>
          <p:nvPr/>
        </p:nvGrpSpPr>
        <p:grpSpPr>
          <a:xfrm>
            <a:off x="5417655" y="2898894"/>
            <a:ext cx="1074451" cy="627181"/>
            <a:chOff x="5359127" y="2910889"/>
            <a:chExt cx="1097723" cy="640831"/>
          </a:xfrm>
        </p:grpSpPr>
        <p:grpSp>
          <p:nvGrpSpPr>
            <p:cNvPr id="8121" name="Google Shape;8121;p74"/>
            <p:cNvGrpSpPr/>
            <p:nvPr/>
          </p:nvGrpSpPr>
          <p:grpSpPr>
            <a:xfrm>
              <a:off x="5929791" y="3263088"/>
              <a:ext cx="527060" cy="287097"/>
              <a:chOff x="5929791" y="3263088"/>
              <a:chExt cx="527060" cy="287097"/>
            </a:xfrm>
          </p:grpSpPr>
          <p:sp>
            <p:nvSpPr>
              <p:cNvPr id="8122" name="Google Shape;8122;p74"/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8123" name="Google Shape;8123;p74"/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24" name="Google Shape;8124;p74"/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</p:grpSpPr>
          <p:sp>
            <p:nvSpPr>
              <p:cNvPr id="8125" name="Google Shape;8125;p74"/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8126" name="Google Shape;8126;p74"/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27" name="Google Shape;8127;p74"/>
            <p:cNvGrpSpPr/>
            <p:nvPr/>
          </p:nvGrpSpPr>
          <p:grpSpPr>
            <a:xfrm>
              <a:off x="5551525" y="2910889"/>
              <a:ext cx="520901" cy="610283"/>
              <a:chOff x="5551525" y="2910889"/>
              <a:chExt cx="520901" cy="610283"/>
            </a:xfrm>
          </p:grpSpPr>
          <p:sp>
            <p:nvSpPr>
              <p:cNvPr id="8128" name="Google Shape;8128;p74"/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8129" name="Google Shape;8129;p74"/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30" name="Google Shape;8130;p74"/>
            <p:cNvGrpSpPr/>
            <p:nvPr/>
          </p:nvGrpSpPr>
          <p:grpSpPr>
            <a:xfrm>
              <a:off x="5743962" y="2919100"/>
              <a:ext cx="623674" cy="284502"/>
              <a:chOff x="5743962" y="2919100"/>
              <a:chExt cx="623674" cy="284502"/>
            </a:xfrm>
          </p:grpSpPr>
          <p:sp>
            <p:nvSpPr>
              <p:cNvPr id="8131" name="Google Shape;8131;p74"/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8132" name="Google Shape;8132;p74"/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133" name="Google Shape;8133;p74"/>
          <p:cNvGrpSpPr/>
          <p:nvPr/>
        </p:nvGrpSpPr>
        <p:grpSpPr>
          <a:xfrm>
            <a:off x="7568868" y="2049606"/>
            <a:ext cx="874976" cy="719600"/>
            <a:chOff x="7608988" y="2093194"/>
            <a:chExt cx="817276" cy="672147"/>
          </a:xfrm>
        </p:grpSpPr>
        <p:cxnSp>
          <p:nvCxnSpPr>
            <p:cNvPr id="8134" name="Google Shape;8134;p74"/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5" name="Google Shape;8135;p74"/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6" name="Google Shape;8136;p74"/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7" name="Google Shape;8137;p74"/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8" name="Google Shape;8138;p74"/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9" name="Google Shape;8139;p74"/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140" name="Google Shape;8140;p74"/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</p:grpSpPr>
          <p:grpSp>
            <p:nvGrpSpPr>
              <p:cNvPr id="8141" name="Google Shape;8141;p74"/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8142" name="Google Shape;8142;p74"/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43" name="Google Shape;8143;p74"/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44" name="Google Shape;8144;p74"/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45" name="Google Shape;8145;p74"/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46" name="Google Shape;8146;p74"/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47" name="Google Shape;8147;p74"/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48" name="Google Shape;8148;p74"/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149" name="Google Shape;8149;p74"/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8150" name="Google Shape;8150;p74"/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51" name="Google Shape;8151;p74"/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52" name="Google Shape;8152;p74"/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53" name="Google Shape;8153;p74"/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54" name="Google Shape;8154;p74"/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55" name="Google Shape;8155;p74"/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56" name="Google Shape;8156;p74"/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8157" name="Google Shape;8157;p74"/>
          <p:cNvGrpSpPr/>
          <p:nvPr/>
        </p:nvGrpSpPr>
        <p:grpSpPr>
          <a:xfrm>
            <a:off x="4013304" y="1166008"/>
            <a:ext cx="712557" cy="785901"/>
            <a:chOff x="4206459" y="1191441"/>
            <a:chExt cx="712557" cy="785901"/>
          </a:xfrm>
        </p:grpSpPr>
        <p:sp>
          <p:nvSpPr>
            <p:cNvPr id="8158" name="Google Shape;8158;p74"/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59" name="Google Shape;8159;p74"/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60" name="Google Shape;8160;p74"/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61" name="Google Shape;8161;p74"/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8162" name="Google Shape;8162;p74"/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</p:grpSpPr>
          <p:sp>
            <p:nvSpPr>
              <p:cNvPr id="8163" name="Google Shape;8163;p74"/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64" name="Google Shape;8164;p74"/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65" name="Google Shape;8165;p74"/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66" name="Google Shape;8166;p74"/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67" name="Google Shape;8167;p74"/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</p:grpSpPr>
          <p:sp>
            <p:nvSpPr>
              <p:cNvPr id="8168" name="Google Shape;8168;p74"/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69" name="Google Shape;8169;p74"/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70" name="Google Shape;8170;p74"/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71" name="Google Shape;8171;p74"/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72" name="Google Shape;8172;p74"/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</p:grpSpPr>
          <p:sp>
            <p:nvSpPr>
              <p:cNvPr id="8173" name="Google Shape;8173;p74"/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74" name="Google Shape;8174;p74"/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75" name="Google Shape;8175;p74"/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76" name="Google Shape;8176;p74"/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77" name="Google Shape;8177;p74"/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</p:grpSpPr>
          <p:sp>
            <p:nvSpPr>
              <p:cNvPr id="8178" name="Google Shape;8178;p74"/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79" name="Google Shape;8179;p74"/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80" name="Google Shape;8180;p74"/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81" name="Google Shape;8181;p74"/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182" name="Google Shape;8182;p74"/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83" name="Google Shape;8183;p74"/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84" name="Google Shape;8184;p74"/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85" name="Google Shape;8185;p74"/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8186" name="Google Shape;8186;p74"/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</p:grpSpPr>
          <p:sp>
            <p:nvSpPr>
              <p:cNvPr id="8187" name="Google Shape;8187;p74"/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88" name="Google Shape;8188;p74"/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89" name="Google Shape;8189;p74"/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90" name="Google Shape;8190;p74"/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91" name="Google Shape;8191;p74"/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</p:grpSpPr>
          <p:sp>
            <p:nvSpPr>
              <p:cNvPr id="8192" name="Google Shape;8192;p74"/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93" name="Google Shape;8193;p74"/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94" name="Google Shape;8194;p74"/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195" name="Google Shape;8195;p74"/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196" name="Google Shape;8196;p74"/>
          <p:cNvGrpSpPr/>
          <p:nvPr/>
        </p:nvGrpSpPr>
        <p:grpSpPr>
          <a:xfrm>
            <a:off x="4008780" y="2049231"/>
            <a:ext cx="791287" cy="720350"/>
            <a:chOff x="267375" y="1071875"/>
            <a:chExt cx="470500" cy="428550"/>
          </a:xfrm>
        </p:grpSpPr>
        <p:sp>
          <p:nvSpPr>
            <p:cNvPr id="8197" name="Google Shape;8197;p74"/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98" name="Google Shape;8198;p74"/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99" name="Google Shape;8199;p74"/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00" name="Google Shape;8200;p74"/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01" name="Google Shape;8201;p74"/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02" name="Google Shape;8202;p74"/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03" name="Google Shape;8203;p74"/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04" name="Google Shape;8204;p74"/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205" name="Google Shape;8205;p74"/>
          <p:cNvGrpSpPr/>
          <p:nvPr/>
        </p:nvGrpSpPr>
        <p:grpSpPr>
          <a:xfrm>
            <a:off x="709275" y="3693861"/>
            <a:ext cx="1408444" cy="673166"/>
            <a:chOff x="712664" y="3693287"/>
            <a:chExt cx="1460738" cy="698160"/>
          </a:xfrm>
        </p:grpSpPr>
        <p:grpSp>
          <p:nvGrpSpPr>
            <p:cNvPr id="8206" name="Google Shape;8206;p74"/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</p:grpSpPr>
          <p:sp>
            <p:nvSpPr>
              <p:cNvPr id="8207" name="Google Shape;8207;p74"/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08" name="Google Shape;8208;p74"/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09" name="Google Shape;8209;p74"/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10" name="Google Shape;8210;p74"/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</p:grpSpPr>
          <p:sp>
            <p:nvSpPr>
              <p:cNvPr id="8211" name="Google Shape;8211;p74"/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12" name="Google Shape;8212;p74"/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13" name="Google Shape;8213;p74"/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14" name="Google Shape;8214;p74"/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</p:grpSpPr>
          <p:sp>
            <p:nvSpPr>
              <p:cNvPr id="8215" name="Google Shape;8215;p74"/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16" name="Google Shape;8216;p74"/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17" name="Google Shape;8217;p74"/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18" name="Google Shape;8218;p74"/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19" name="Google Shape;8219;p74"/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20" name="Google Shape;8220;p74"/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221" name="Google Shape;8221;p74"/>
          <p:cNvGrpSpPr/>
          <p:nvPr/>
        </p:nvGrpSpPr>
        <p:grpSpPr>
          <a:xfrm>
            <a:off x="3146990" y="1166008"/>
            <a:ext cx="795485" cy="738831"/>
            <a:chOff x="3348603" y="1236445"/>
            <a:chExt cx="749256" cy="695894"/>
          </a:xfrm>
        </p:grpSpPr>
        <p:grpSp>
          <p:nvGrpSpPr>
            <p:cNvPr id="8222" name="Google Shape;8222;p74"/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</p:grpSpPr>
          <p:sp>
            <p:nvSpPr>
              <p:cNvPr id="8223" name="Google Shape;8223;p74"/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24" name="Google Shape;8224;p74"/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25" name="Google Shape;8225;p74"/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</p:grpSpPr>
          <p:sp>
            <p:nvSpPr>
              <p:cNvPr id="8226" name="Google Shape;8226;p74"/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27" name="Google Shape;8227;p74"/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28" name="Google Shape;8228;p74"/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</p:grpSpPr>
          <p:sp>
            <p:nvSpPr>
              <p:cNvPr id="8229" name="Google Shape;8229;p74"/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30" name="Google Shape;8230;p74"/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31" name="Google Shape;8231;p74"/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</p:grpSpPr>
          <p:sp>
            <p:nvSpPr>
              <p:cNvPr id="8232" name="Google Shape;8232;p74"/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95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33" name="Google Shape;8233;p74"/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234" name="Google Shape;8234;p74"/>
          <p:cNvGrpSpPr/>
          <p:nvPr/>
        </p:nvGrpSpPr>
        <p:grpSpPr>
          <a:xfrm>
            <a:off x="2268517" y="3688904"/>
            <a:ext cx="1324924" cy="678083"/>
            <a:chOff x="2413923" y="3711366"/>
            <a:chExt cx="1374117" cy="703260"/>
          </a:xfrm>
        </p:grpSpPr>
        <p:grpSp>
          <p:nvGrpSpPr>
            <p:cNvPr id="8235" name="Google Shape;8235;p74"/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</p:grpSpPr>
          <p:sp>
            <p:nvSpPr>
              <p:cNvPr id="8236" name="Google Shape;8236;p74"/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237" name="Google Shape;8237;p74"/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</p:grpSpPr>
            <p:sp>
              <p:nvSpPr>
                <p:cNvPr id="8238" name="Google Shape;8238;p74"/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239" name="Google Shape;8239;p74"/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240" name="Google Shape;8240;p74"/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</p:grpSpPr>
            <p:sp>
              <p:nvSpPr>
                <p:cNvPr id="8241" name="Google Shape;8241;p74"/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242" name="Google Shape;8242;p74"/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243" name="Google Shape;8243;p74"/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</p:grpSpPr>
            <p:sp>
              <p:nvSpPr>
                <p:cNvPr id="8244" name="Google Shape;8244;p74"/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245" name="Google Shape;8245;p74"/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246" name="Google Shape;8246;p74"/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</p:grpSpPr>
            <p:sp>
              <p:nvSpPr>
                <p:cNvPr id="8247" name="Google Shape;8247;p74"/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248" name="Google Shape;8248;p74"/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8249" name="Google Shape;8249;p74"/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</p:grpSpPr>
            <p:sp>
              <p:nvSpPr>
                <p:cNvPr id="8250" name="Google Shape;8250;p74"/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251" name="Google Shape;8251;p74"/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8252" name="Google Shape;8252;p74"/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</p:grpSpPr>
          <p:sp>
            <p:nvSpPr>
              <p:cNvPr id="8253" name="Google Shape;8253;p74"/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54" name="Google Shape;8254;p74"/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255" name="Google Shape;8255;p74"/>
          <p:cNvGrpSpPr/>
          <p:nvPr/>
        </p:nvGrpSpPr>
        <p:grpSpPr>
          <a:xfrm>
            <a:off x="6392789" y="1239452"/>
            <a:ext cx="1131087" cy="587383"/>
            <a:chOff x="238125" y="999450"/>
            <a:chExt cx="7140700" cy="3708225"/>
          </a:xfrm>
        </p:grpSpPr>
        <p:sp>
          <p:nvSpPr>
            <p:cNvPr id="8256" name="Google Shape;8256;p74"/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57" name="Google Shape;8257;p74"/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58" name="Google Shape;8258;p74"/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59" name="Google Shape;8259;p74"/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60" name="Google Shape;8260;p74"/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61" name="Google Shape;8261;p74"/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3B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62" name="Google Shape;8262;p74"/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63" name="Google Shape;8263;p74"/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64" name="Google Shape;8264;p74"/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265" name="Google Shape;8265;p74"/>
          <p:cNvGrpSpPr/>
          <p:nvPr/>
        </p:nvGrpSpPr>
        <p:grpSpPr>
          <a:xfrm>
            <a:off x="3744240" y="3688946"/>
            <a:ext cx="1375854" cy="678131"/>
            <a:chOff x="3913765" y="3641905"/>
            <a:chExt cx="1522805" cy="750560"/>
          </a:xfrm>
        </p:grpSpPr>
        <p:grpSp>
          <p:nvGrpSpPr>
            <p:cNvPr id="8266" name="Google Shape;8266;p74"/>
            <p:cNvGrpSpPr/>
            <p:nvPr/>
          </p:nvGrpSpPr>
          <p:grpSpPr>
            <a:xfrm>
              <a:off x="3913765" y="3997002"/>
              <a:ext cx="1522805" cy="395463"/>
              <a:chOff x="3913765" y="3997002"/>
              <a:chExt cx="1522805" cy="395463"/>
            </a:xfrm>
          </p:grpSpPr>
          <p:grpSp>
            <p:nvGrpSpPr>
              <p:cNvPr id="8267" name="Google Shape;8267;p74"/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</p:grpSpPr>
            <p:sp>
              <p:nvSpPr>
                <p:cNvPr id="8268" name="Google Shape;8268;p74"/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69" name="Google Shape;8269;p74"/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chemeClr val="tx1"/>
                      </a:solidFill>
                    </a:rPr>
                    <a:t>     </a:t>
                  </a: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70" name="Google Shape;8270;p74"/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</p:grpSpPr>
            <p:sp>
              <p:nvSpPr>
                <p:cNvPr id="8271" name="Google Shape;8271;p74"/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noFill/>
                <a:ln w="9525" cap="sq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72" name="Google Shape;8272;p74"/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DBE2E7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73" name="Google Shape;8273;p74"/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</p:grpSpPr>
            <p:sp>
              <p:nvSpPr>
                <p:cNvPr id="8274" name="Google Shape;8274;p74"/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75" name="Google Shape;8275;p74"/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276" name="Google Shape;8276;p74"/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</p:grpSpPr>
          <p:sp>
            <p:nvSpPr>
              <p:cNvPr id="8277" name="Google Shape;8277;p74"/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78" name="Google Shape;8278;p74"/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79" name="Google Shape;8279;p74"/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80" name="Google Shape;8280;p74"/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281" name="Google Shape;8281;p74"/>
          <p:cNvGrpSpPr/>
          <p:nvPr/>
        </p:nvGrpSpPr>
        <p:grpSpPr>
          <a:xfrm>
            <a:off x="6528949" y="2048873"/>
            <a:ext cx="940737" cy="721067"/>
            <a:chOff x="6599718" y="2068734"/>
            <a:chExt cx="940737" cy="721067"/>
          </a:xfrm>
        </p:grpSpPr>
        <p:sp>
          <p:nvSpPr>
            <p:cNvPr id="8282" name="Google Shape;8282;p74"/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F6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83" name="Google Shape;8283;p74"/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noFill/>
            <a:ln w="9525" cap="flat" cmpd="sng">
              <a:solidFill>
                <a:srgbClr val="DBE3E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84" name="Google Shape;8284;p74"/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F677B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85" name="Google Shape;8285;p74"/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86" name="Google Shape;8286;p74"/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FA1AF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87" name="Google Shape;8287;p74"/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9D4D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8288" name="Google Shape;8288;p74"/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</p:grpSpPr>
          <p:sp>
            <p:nvSpPr>
              <p:cNvPr id="8289" name="Google Shape;8289;p74"/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F677B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90" name="Google Shape;8290;p74"/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3C3CE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91" name="Google Shape;8291;p74"/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9D4D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92" name="Google Shape;8292;p74"/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BE3E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93" name="Google Shape;8293;p74"/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FA1AF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294" name="Google Shape;8294;p74"/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F6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295" name="Google Shape;8295;p74"/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</p:grpSpPr>
            <p:sp>
              <p:nvSpPr>
                <p:cNvPr id="8296" name="Google Shape;8296;p74"/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97" name="Google Shape;8297;p74"/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98" name="Google Shape;8298;p74"/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99" name="Google Shape;8299;p74"/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00" name="Google Shape;8300;p74"/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01" name="Google Shape;8301;p74"/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02" name="Google Shape;8302;p74"/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EFEFE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8303" name="Google Shape;8303;p74"/>
          <p:cNvGrpSpPr/>
          <p:nvPr/>
        </p:nvGrpSpPr>
        <p:grpSpPr>
          <a:xfrm>
            <a:off x="2412267" y="2053219"/>
            <a:ext cx="712577" cy="712374"/>
            <a:chOff x="2559249" y="2069323"/>
            <a:chExt cx="685566" cy="685634"/>
          </a:xfrm>
        </p:grpSpPr>
        <p:sp>
          <p:nvSpPr>
            <p:cNvPr id="8304" name="Google Shape;8304;p74"/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05" name="Google Shape;8305;p74"/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06" name="Google Shape;8306;p74"/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07" name="Google Shape;8307;p74"/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08" name="Google Shape;8308;p74"/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09" name="Google Shape;8309;p74"/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10" name="Google Shape;8310;p74"/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11" name="Google Shape;8311;p74"/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12" name="Google Shape;8312;p74"/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13" name="Google Shape;8313;p74"/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solidFill>
              <a:srgbClr val="A5B7C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14" name="Google Shape;8314;p74"/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15" name="Google Shape;8315;p74"/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16" name="Google Shape;8316;p74"/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317" name="Google Shape;8317;p74"/>
          <p:cNvGrpSpPr/>
          <p:nvPr/>
        </p:nvGrpSpPr>
        <p:grpSpPr>
          <a:xfrm>
            <a:off x="7594705" y="1166008"/>
            <a:ext cx="845645" cy="711911"/>
            <a:chOff x="951975" y="315800"/>
            <a:chExt cx="5860325" cy="4933550"/>
          </a:xfrm>
        </p:grpSpPr>
        <p:sp>
          <p:nvSpPr>
            <p:cNvPr id="8318" name="Google Shape;8318;p74"/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19" name="Google Shape;8319;p74"/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20" name="Google Shape;8320;p74"/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21" name="Google Shape;8321;p74"/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22" name="Google Shape;8322;p74"/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23" name="Google Shape;8323;p74"/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24" name="Google Shape;8324;p74"/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25" name="Google Shape;8325;p74"/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326" name="Google Shape;8326;p74"/>
          <p:cNvGrpSpPr/>
          <p:nvPr/>
        </p:nvGrpSpPr>
        <p:grpSpPr>
          <a:xfrm>
            <a:off x="3691834" y="2902117"/>
            <a:ext cx="1617932" cy="621724"/>
            <a:chOff x="3862800" y="3038525"/>
            <a:chExt cx="1329006" cy="510698"/>
          </a:xfrm>
        </p:grpSpPr>
        <p:sp>
          <p:nvSpPr>
            <p:cNvPr id="8327" name="Google Shape;8327;p74"/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28" name="Google Shape;8328;p74"/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solidFill>
              <a:srgbClr val="445D7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8329" name="Google Shape;8329;p74"/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</p:grpSpPr>
          <p:sp>
            <p:nvSpPr>
              <p:cNvPr id="8330" name="Google Shape;8330;p74"/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31" name="Google Shape;8331;p74"/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32" name="Google Shape;8332;p74"/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</p:grpSpPr>
          <p:sp>
            <p:nvSpPr>
              <p:cNvPr id="8333" name="Google Shape;8333;p74"/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34" name="Google Shape;8334;p74"/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35" name="Google Shape;8335;p74"/>
            <p:cNvGrpSpPr/>
            <p:nvPr/>
          </p:nvGrpSpPr>
          <p:grpSpPr>
            <a:xfrm>
              <a:off x="4073727" y="3040337"/>
              <a:ext cx="697794" cy="296263"/>
              <a:chOff x="4073727" y="3040337"/>
              <a:chExt cx="697794" cy="296263"/>
            </a:xfrm>
          </p:grpSpPr>
          <p:sp>
            <p:nvSpPr>
              <p:cNvPr id="8336" name="Google Shape;8336;p74"/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37" name="Google Shape;8337;p74"/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38" name="Google Shape;8338;p74"/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</p:grpSpPr>
          <p:sp>
            <p:nvSpPr>
              <p:cNvPr id="8339" name="Google Shape;8339;p74"/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40" name="Google Shape;8340;p74"/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341" name="Google Shape;8341;p74"/>
          <p:cNvGrpSpPr/>
          <p:nvPr/>
        </p:nvGrpSpPr>
        <p:grpSpPr>
          <a:xfrm>
            <a:off x="700156" y="1166008"/>
            <a:ext cx="883205" cy="775176"/>
            <a:chOff x="649648" y="271400"/>
            <a:chExt cx="6215377" cy="5455143"/>
          </a:xfrm>
        </p:grpSpPr>
        <p:sp>
          <p:nvSpPr>
            <p:cNvPr id="8342" name="Google Shape;8342;p74"/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43" name="Google Shape;8343;p74"/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44" name="Google Shape;8344;p74"/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45" name="Google Shape;8345;p74"/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46" name="Google Shape;8346;p74"/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47" name="Google Shape;8347;p74"/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48" name="Google Shape;8348;p74"/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49" name="Google Shape;8349;p74"/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50" name="Google Shape;8350;p74"/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51" name="Google Shape;8351;p74"/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52" name="Google Shape;8352;p74"/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53" name="Google Shape;8353;p74"/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354" name="Google Shape;8354;p74"/>
          <p:cNvGrpSpPr/>
          <p:nvPr/>
        </p:nvGrpSpPr>
        <p:grpSpPr>
          <a:xfrm>
            <a:off x="2308457" y="1166008"/>
            <a:ext cx="767704" cy="815489"/>
            <a:chOff x="2499700" y="1135950"/>
            <a:chExt cx="732402" cy="777990"/>
          </a:xfrm>
        </p:grpSpPr>
        <p:grpSp>
          <p:nvGrpSpPr>
            <p:cNvPr id="8355" name="Google Shape;8355;p74"/>
            <p:cNvGrpSpPr/>
            <p:nvPr/>
          </p:nvGrpSpPr>
          <p:grpSpPr>
            <a:xfrm>
              <a:off x="2499700" y="1135950"/>
              <a:ext cx="732402" cy="694705"/>
              <a:chOff x="2499700" y="1135950"/>
              <a:chExt cx="732402" cy="694705"/>
            </a:xfrm>
          </p:grpSpPr>
          <p:sp>
            <p:nvSpPr>
              <p:cNvPr id="8356" name="Google Shape;8356;p74"/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57" name="Google Shape;8357;p74"/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58" name="Google Shape;8358;p74"/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59" name="Google Shape;8359;p74"/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60" name="Google Shape;8360;p74"/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61" name="Google Shape;8361;p74"/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62" name="Google Shape;8362;p74"/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63" name="Google Shape;8363;p74"/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64" name="Google Shape;8364;p74"/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65" name="Google Shape;8365;p74"/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66" name="Google Shape;8366;p74"/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67" name="Google Shape;8367;p74"/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68" name="Google Shape;8368;p74"/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69" name="Google Shape;8369;p74"/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70" name="Google Shape;8370;p74"/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71" name="Google Shape;8371;p74"/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72" name="Google Shape;8372;p74"/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73" name="Google Shape;8373;p74"/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74" name="Google Shape;8374;p74"/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75" name="Google Shape;8375;p74"/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76" name="Google Shape;8376;p74"/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77" name="Google Shape;8377;p74"/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78" name="Google Shape;8378;p74"/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79" name="Google Shape;8379;p74"/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80" name="Google Shape;8380;p74"/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81" name="Google Shape;8381;p74"/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82" name="Google Shape;8382;p74"/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83" name="Google Shape;8383;p74"/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</p:grpSpPr>
          <p:sp>
            <p:nvSpPr>
              <p:cNvPr id="8384" name="Google Shape;8384;p74"/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85" name="Google Shape;8385;p74"/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86" name="Google Shape;8386;p74"/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87" name="Google Shape;8387;p74"/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388" name="Google Shape;8388;p74"/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389" name="Google Shape;8389;p74"/>
          <p:cNvGrpSpPr/>
          <p:nvPr/>
        </p:nvGrpSpPr>
        <p:grpSpPr>
          <a:xfrm>
            <a:off x="1654189" y="1166008"/>
            <a:ext cx="583439" cy="870229"/>
            <a:chOff x="1716825" y="1121550"/>
            <a:chExt cx="622800" cy="928938"/>
          </a:xfrm>
        </p:grpSpPr>
        <p:grpSp>
          <p:nvGrpSpPr>
            <p:cNvPr id="8390" name="Google Shape;8390;p74"/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</p:grpSpPr>
          <p:cxnSp>
            <p:nvCxnSpPr>
              <p:cNvPr id="8391" name="Google Shape;8391;p74"/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392" name="Google Shape;8392;p74"/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93" name="Google Shape;8393;p74"/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</p:grpSpPr>
          <p:cxnSp>
            <p:nvCxnSpPr>
              <p:cNvPr id="8394" name="Google Shape;8394;p74"/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395" name="Google Shape;8395;p74"/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96" name="Google Shape;8396;p74"/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</p:grpSpPr>
          <p:cxnSp>
            <p:nvCxnSpPr>
              <p:cNvPr id="8397" name="Google Shape;8397;p74"/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398" name="Google Shape;8398;p74"/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399" name="Google Shape;8399;p74"/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</p:grpSpPr>
          <p:cxnSp>
            <p:nvCxnSpPr>
              <p:cNvPr id="8400" name="Google Shape;8400;p74"/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01" name="Google Shape;8401;p74"/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402" name="Google Shape;8402;p74"/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403" name="Google Shape;8403;p74"/>
          <p:cNvGrpSpPr/>
          <p:nvPr/>
        </p:nvGrpSpPr>
        <p:grpSpPr>
          <a:xfrm>
            <a:off x="1574012" y="2052330"/>
            <a:ext cx="739072" cy="714152"/>
            <a:chOff x="4334725" y="1355875"/>
            <a:chExt cx="3106650" cy="3001900"/>
          </a:xfrm>
        </p:grpSpPr>
        <p:grpSp>
          <p:nvGrpSpPr>
            <p:cNvPr id="8404" name="Google Shape;8404;p74"/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</p:grpSpPr>
          <p:sp>
            <p:nvSpPr>
              <p:cNvPr id="8405" name="Google Shape;8405;p74"/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06" name="Google Shape;8406;p74"/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07" name="Google Shape;8407;p74"/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08" name="Google Shape;8408;p74"/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</p:grpSpPr>
          <p:sp>
            <p:nvSpPr>
              <p:cNvPr id="8409" name="Google Shape;8409;p74"/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10" name="Google Shape;8410;p74"/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11" name="Google Shape;8411;p74"/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412" name="Google Shape;8412;p74"/>
          <p:cNvGrpSpPr/>
          <p:nvPr/>
        </p:nvGrpSpPr>
        <p:grpSpPr>
          <a:xfrm>
            <a:off x="7690961" y="3683101"/>
            <a:ext cx="312074" cy="684173"/>
            <a:chOff x="7645573" y="3754300"/>
            <a:chExt cx="293855" cy="644170"/>
          </a:xfrm>
        </p:grpSpPr>
        <p:sp>
          <p:nvSpPr>
            <p:cNvPr id="8413" name="Google Shape;8413;p74"/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414" name="Google Shape;8414;p74"/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415" name="Google Shape;8415;p74"/>
          <p:cNvGrpSpPr/>
          <p:nvPr/>
        </p:nvGrpSpPr>
        <p:grpSpPr>
          <a:xfrm>
            <a:off x="5612949" y="1166008"/>
            <a:ext cx="709011" cy="739359"/>
            <a:chOff x="5830645" y="1256617"/>
            <a:chExt cx="530340" cy="553040"/>
          </a:xfrm>
        </p:grpSpPr>
        <p:grpSp>
          <p:nvGrpSpPr>
            <p:cNvPr id="8416" name="Google Shape;8416;p74"/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</p:grpSpPr>
          <p:sp>
            <p:nvSpPr>
              <p:cNvPr id="8417" name="Google Shape;8417;p74"/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18" name="Google Shape;8418;p74"/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19" name="Google Shape;8419;p74"/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</p:grpSpPr>
          <p:sp>
            <p:nvSpPr>
              <p:cNvPr id="8420" name="Google Shape;8420;p74"/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21" name="Google Shape;8421;p74"/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22" name="Google Shape;8422;p74"/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</p:grpSpPr>
          <p:sp>
            <p:nvSpPr>
              <p:cNvPr id="8423" name="Google Shape;8423;p74"/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24" name="Google Shape;8424;p74"/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25" name="Google Shape;8425;p74"/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</p:grpSpPr>
          <p:sp>
            <p:nvSpPr>
              <p:cNvPr id="8426" name="Google Shape;8426;p74"/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27" name="Google Shape;8427;p74"/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428" name="Google Shape;8428;p74"/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429" name="Google Shape;8429;p74"/>
          <p:cNvGrpSpPr/>
          <p:nvPr/>
        </p:nvGrpSpPr>
        <p:grpSpPr>
          <a:xfrm>
            <a:off x="714444" y="2902124"/>
            <a:ext cx="1452955" cy="621360"/>
            <a:chOff x="732422" y="2990152"/>
            <a:chExt cx="1337773" cy="572102"/>
          </a:xfrm>
        </p:grpSpPr>
        <p:sp>
          <p:nvSpPr>
            <p:cNvPr id="8430" name="Google Shape;8430;p74"/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431" name="Google Shape;8431;p74"/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432" name="Google Shape;8432;p74"/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433" name="Google Shape;8433;p74"/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434" name="Google Shape;8434;p74"/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435" name="Google Shape;8435;p74"/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2" name="Google Shape;1529;p70">
            <a:extLst>
              <a:ext uri="{FF2B5EF4-FFF2-40B4-BE49-F238E27FC236}">
                <a16:creationId xmlns:a16="http://schemas.microsoft.com/office/drawing/2014/main" id="{7ADDA8D3-5239-87FC-6B32-D24F2191C39E}"/>
              </a:ext>
            </a:extLst>
          </p:cNvPr>
          <p:cNvSpPr txBox="1">
            <a:spLocks/>
          </p:cNvSpPr>
          <p:nvPr/>
        </p:nvSpPr>
        <p:spPr>
          <a:xfrm>
            <a:off x="714444" y="49507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2000" dirty="0">
                <a:solidFill>
                  <a:schemeClr val="tx1"/>
                </a:solidFill>
                <a:cs typeface="B Nazanin" panose="00000700000000000000" pitchFamily="2" charset="-78"/>
              </a:rPr>
              <a:t>انواع نمودارهای خلاقانه: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0" name="Google Shape;8440;p75"/>
          <p:cNvGrpSpPr/>
          <p:nvPr/>
        </p:nvGrpSpPr>
        <p:grpSpPr>
          <a:xfrm>
            <a:off x="708579" y="1176887"/>
            <a:ext cx="1636117" cy="1526144"/>
            <a:chOff x="729238" y="1179665"/>
            <a:chExt cx="1636117" cy="1526144"/>
          </a:xfrm>
        </p:grpSpPr>
        <p:grpSp>
          <p:nvGrpSpPr>
            <p:cNvPr id="8441" name="Google Shape;8441;p75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</p:grpSpPr>
          <p:sp>
            <p:nvSpPr>
              <p:cNvPr id="8442" name="Google Shape;8442;p75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43" name="Google Shape;8443;p75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44" name="Google Shape;8444;p75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45" name="Google Shape;8445;p75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46" name="Google Shape;8446;p75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47" name="Google Shape;8447;p75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48" name="Google Shape;8448;p75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49" name="Google Shape;8449;p75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50" name="Google Shape;8450;p75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51" name="Google Shape;8451;p75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52" name="Google Shape;8452;p75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</p:grpSpPr>
          <p:sp>
            <p:nvSpPr>
              <p:cNvPr id="8453" name="Google Shape;8453;p75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54" name="Google Shape;8454;p75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55" name="Google Shape;8455;p75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56" name="Google Shape;8456;p75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57" name="Google Shape;8457;p75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58" name="Google Shape;8458;p75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59" name="Google Shape;8459;p75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60" name="Google Shape;8460;p75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61" name="Google Shape;8461;p75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62" name="Google Shape;8462;p75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63" name="Google Shape;8463;p75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</p:grpSpPr>
          <p:sp>
            <p:nvSpPr>
              <p:cNvPr id="8464" name="Google Shape;8464;p75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65" name="Google Shape;8465;p75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66" name="Google Shape;8466;p75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67" name="Google Shape;8467;p75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68" name="Google Shape;8468;p75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69" name="Google Shape;8469;p75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70" name="Google Shape;8470;p75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71" name="Google Shape;8471;p75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72" name="Google Shape;8472;p75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73" name="Google Shape;8473;p75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74" name="Google Shape;8474;p75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</p:grpSpPr>
          <p:sp>
            <p:nvSpPr>
              <p:cNvPr id="8475" name="Google Shape;8475;p75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76" name="Google Shape;8476;p75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77" name="Google Shape;8477;p75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78" name="Google Shape;8478;p75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79" name="Google Shape;8479;p75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80" name="Google Shape;8480;p75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81" name="Google Shape;8481;p75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82" name="Google Shape;8482;p75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83" name="Google Shape;8483;p75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84" name="Google Shape;8484;p75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85" name="Google Shape;8485;p75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</p:grpSpPr>
          <p:sp>
            <p:nvSpPr>
              <p:cNvPr id="8486" name="Google Shape;8486;p75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87" name="Google Shape;8487;p75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88" name="Google Shape;8488;p75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89" name="Google Shape;8489;p75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90" name="Google Shape;8490;p75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91" name="Google Shape;8491;p75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92" name="Google Shape;8492;p75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93" name="Google Shape;8493;p75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94" name="Google Shape;8494;p75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95" name="Google Shape;8495;p75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496" name="Google Shape;8496;p75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</p:grpSpPr>
          <p:sp>
            <p:nvSpPr>
              <p:cNvPr id="8497" name="Google Shape;8497;p75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98" name="Google Shape;8498;p75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499" name="Google Shape;8499;p75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00" name="Google Shape;8500;p75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01" name="Google Shape;8501;p75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02" name="Google Shape;8502;p75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03" name="Google Shape;8503;p75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04" name="Google Shape;8504;p75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05" name="Google Shape;8505;p75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06" name="Google Shape;8506;p75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07" name="Google Shape;8507;p75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</p:grpSpPr>
          <p:sp>
            <p:nvSpPr>
              <p:cNvPr id="8508" name="Google Shape;8508;p75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09" name="Google Shape;8509;p75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10" name="Google Shape;8510;p75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11" name="Google Shape;8511;p75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12" name="Google Shape;8512;p75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13" name="Google Shape;8513;p75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14" name="Google Shape;8514;p75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15" name="Google Shape;8515;p75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16" name="Google Shape;8516;p75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17" name="Google Shape;8517;p75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18" name="Google Shape;8518;p75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</p:grpSpPr>
          <p:sp>
            <p:nvSpPr>
              <p:cNvPr id="8519" name="Google Shape;8519;p75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20" name="Google Shape;8520;p75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21" name="Google Shape;8521;p75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22" name="Google Shape;8522;p75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23" name="Google Shape;8523;p75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24" name="Google Shape;8524;p75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25" name="Google Shape;8525;p75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26" name="Google Shape;8526;p75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27" name="Google Shape;8527;p75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28" name="Google Shape;8528;p75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29" name="Google Shape;8529;p75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</p:grpSpPr>
          <p:sp>
            <p:nvSpPr>
              <p:cNvPr id="8530" name="Google Shape;8530;p75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31" name="Google Shape;8531;p75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32" name="Google Shape;8532;p75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33" name="Google Shape;8533;p75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34" name="Google Shape;8534;p75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35" name="Google Shape;8535;p75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36" name="Google Shape;8536;p75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37" name="Google Shape;8537;p75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38" name="Google Shape;8538;p75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39" name="Google Shape;8539;p75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40" name="Google Shape;8540;p75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</p:grpSpPr>
          <p:sp>
            <p:nvSpPr>
              <p:cNvPr id="8541" name="Google Shape;8541;p75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42" name="Google Shape;8542;p75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43" name="Google Shape;8543;p75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44" name="Google Shape;8544;p75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45" name="Google Shape;8545;p75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46" name="Google Shape;8546;p75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47" name="Google Shape;8547;p75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48" name="Google Shape;8548;p75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49" name="Google Shape;8549;p75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50" name="Google Shape;8550;p75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551" name="Google Shape;8551;p75"/>
          <p:cNvGrpSpPr/>
          <p:nvPr/>
        </p:nvGrpSpPr>
        <p:grpSpPr>
          <a:xfrm>
            <a:off x="2603245" y="1196026"/>
            <a:ext cx="1364248" cy="1102133"/>
            <a:chOff x="2623904" y="1198803"/>
            <a:chExt cx="1364248" cy="1102133"/>
          </a:xfrm>
        </p:grpSpPr>
        <p:grpSp>
          <p:nvGrpSpPr>
            <p:cNvPr id="8552" name="Google Shape;8552;p75"/>
            <p:cNvGrpSpPr/>
            <p:nvPr/>
          </p:nvGrpSpPr>
          <p:grpSpPr>
            <a:xfrm>
              <a:off x="2623907" y="1198803"/>
              <a:ext cx="1364245" cy="273000"/>
              <a:chOff x="2623907" y="1198803"/>
              <a:chExt cx="1364245" cy="273000"/>
            </a:xfrm>
          </p:grpSpPr>
          <p:sp>
            <p:nvSpPr>
              <p:cNvPr id="8553" name="Google Shape;8553;p75"/>
              <p:cNvSpPr/>
              <p:nvPr/>
            </p:nvSpPr>
            <p:spPr>
              <a:xfrm>
                <a:off x="3715152" y="1198803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54" name="Google Shape;8554;p75"/>
              <p:cNvSpPr/>
              <p:nvPr/>
            </p:nvSpPr>
            <p:spPr>
              <a:xfrm>
                <a:off x="2623907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55" name="Google Shape;8555;p75"/>
              <p:cNvSpPr/>
              <p:nvPr/>
            </p:nvSpPr>
            <p:spPr>
              <a:xfrm>
                <a:off x="2896718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56" name="Google Shape;8556;p75"/>
              <p:cNvSpPr/>
              <p:nvPr/>
            </p:nvSpPr>
            <p:spPr>
              <a:xfrm>
                <a:off x="3169529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57" name="Google Shape;8557;p75"/>
              <p:cNvSpPr/>
              <p:nvPr/>
            </p:nvSpPr>
            <p:spPr>
              <a:xfrm>
                <a:off x="3442341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58" name="Google Shape;8558;p75"/>
            <p:cNvGrpSpPr/>
            <p:nvPr/>
          </p:nvGrpSpPr>
          <p:grpSpPr>
            <a:xfrm>
              <a:off x="2623904" y="1476964"/>
              <a:ext cx="1364245" cy="273000"/>
              <a:chOff x="2623904" y="1476964"/>
              <a:chExt cx="1364245" cy="273000"/>
            </a:xfrm>
          </p:grpSpPr>
          <p:sp>
            <p:nvSpPr>
              <p:cNvPr id="8559" name="Google Shape;8559;p75"/>
              <p:cNvSpPr/>
              <p:nvPr/>
            </p:nvSpPr>
            <p:spPr>
              <a:xfrm>
                <a:off x="3169527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60" name="Google Shape;8560;p75"/>
              <p:cNvSpPr/>
              <p:nvPr/>
            </p:nvSpPr>
            <p:spPr>
              <a:xfrm>
                <a:off x="3442338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61" name="Google Shape;8561;p75"/>
              <p:cNvSpPr/>
              <p:nvPr/>
            </p:nvSpPr>
            <p:spPr>
              <a:xfrm>
                <a:off x="3715149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62" name="Google Shape;8562;p75"/>
              <p:cNvSpPr/>
              <p:nvPr/>
            </p:nvSpPr>
            <p:spPr>
              <a:xfrm>
                <a:off x="2623904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63" name="Google Shape;8563;p75"/>
              <p:cNvSpPr/>
              <p:nvPr/>
            </p:nvSpPr>
            <p:spPr>
              <a:xfrm>
                <a:off x="2896716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64" name="Google Shape;8564;p75"/>
            <p:cNvGrpSpPr/>
            <p:nvPr/>
          </p:nvGrpSpPr>
          <p:grpSpPr>
            <a:xfrm>
              <a:off x="2623907" y="1749775"/>
              <a:ext cx="1364245" cy="273000"/>
              <a:chOff x="2623907" y="1749775"/>
              <a:chExt cx="1364245" cy="273000"/>
            </a:xfrm>
          </p:grpSpPr>
          <p:sp>
            <p:nvSpPr>
              <p:cNvPr id="8565" name="Google Shape;8565;p75"/>
              <p:cNvSpPr/>
              <p:nvPr/>
            </p:nvSpPr>
            <p:spPr>
              <a:xfrm>
                <a:off x="3442341" y="1749775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66" name="Google Shape;8566;p75"/>
              <p:cNvSpPr/>
              <p:nvPr/>
            </p:nvSpPr>
            <p:spPr>
              <a:xfrm>
                <a:off x="3715152" y="1749775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67" name="Google Shape;8567;p75"/>
              <p:cNvSpPr/>
              <p:nvPr/>
            </p:nvSpPr>
            <p:spPr>
              <a:xfrm>
                <a:off x="2623907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68" name="Google Shape;8568;p75"/>
              <p:cNvSpPr/>
              <p:nvPr/>
            </p:nvSpPr>
            <p:spPr>
              <a:xfrm>
                <a:off x="2896718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69" name="Google Shape;8569;p75"/>
              <p:cNvSpPr/>
              <p:nvPr/>
            </p:nvSpPr>
            <p:spPr>
              <a:xfrm>
                <a:off x="3169529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70" name="Google Shape;8570;p75"/>
            <p:cNvGrpSpPr/>
            <p:nvPr/>
          </p:nvGrpSpPr>
          <p:grpSpPr>
            <a:xfrm>
              <a:off x="2623904" y="2027936"/>
              <a:ext cx="1364245" cy="273000"/>
              <a:chOff x="2623904" y="2027936"/>
              <a:chExt cx="1364245" cy="273000"/>
            </a:xfrm>
          </p:grpSpPr>
          <p:sp>
            <p:nvSpPr>
              <p:cNvPr id="8571" name="Google Shape;8571;p75"/>
              <p:cNvSpPr/>
              <p:nvPr/>
            </p:nvSpPr>
            <p:spPr>
              <a:xfrm>
                <a:off x="2623904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72" name="Google Shape;8572;p75"/>
              <p:cNvSpPr/>
              <p:nvPr/>
            </p:nvSpPr>
            <p:spPr>
              <a:xfrm>
                <a:off x="2896716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73" name="Google Shape;8573;p75"/>
              <p:cNvSpPr/>
              <p:nvPr/>
            </p:nvSpPr>
            <p:spPr>
              <a:xfrm>
                <a:off x="3169527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74" name="Google Shape;8574;p75"/>
              <p:cNvSpPr/>
              <p:nvPr/>
            </p:nvSpPr>
            <p:spPr>
              <a:xfrm>
                <a:off x="3442338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575" name="Google Shape;8575;p75"/>
              <p:cNvSpPr/>
              <p:nvPr/>
            </p:nvSpPr>
            <p:spPr>
              <a:xfrm>
                <a:off x="3715149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576" name="Google Shape;8576;p75"/>
          <p:cNvGrpSpPr/>
          <p:nvPr/>
        </p:nvGrpSpPr>
        <p:grpSpPr>
          <a:xfrm>
            <a:off x="2592706" y="2655208"/>
            <a:ext cx="1387541" cy="159124"/>
            <a:chOff x="3200660" y="2180272"/>
            <a:chExt cx="2563824" cy="378237"/>
          </a:xfrm>
        </p:grpSpPr>
        <p:sp>
          <p:nvSpPr>
            <p:cNvPr id="8577" name="Google Shape;8577;p75"/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78" name="Google Shape;8578;p75"/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79" name="Google Shape;8579;p75"/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80" name="Google Shape;8580;p75"/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81" name="Google Shape;8581;p75"/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82" name="Google Shape;8582;p75"/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83" name="Google Shape;8583;p75"/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84" name="Google Shape;8584;p75"/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85" name="Google Shape;8585;p75"/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86" name="Google Shape;8586;p75"/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87" name="Google Shape;8587;p75"/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88" name="Google Shape;8588;p75"/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89" name="Google Shape;8589;p75"/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90" name="Google Shape;8590;p75"/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91" name="Google Shape;8591;p75"/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92" name="Google Shape;8592;p75"/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93" name="Google Shape;8593;p75"/>
            <p:cNvSpPr/>
            <p:nvPr/>
          </p:nvSpPr>
          <p:spPr>
            <a:xfrm>
              <a:off x="5511787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94" name="Google Shape;8594;p75"/>
            <p:cNvSpPr/>
            <p:nvPr/>
          </p:nvSpPr>
          <p:spPr>
            <a:xfrm>
              <a:off x="5656231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595" name="Google Shape;8595;p75"/>
          <p:cNvGrpSpPr/>
          <p:nvPr/>
        </p:nvGrpSpPr>
        <p:grpSpPr>
          <a:xfrm>
            <a:off x="2589231" y="2933033"/>
            <a:ext cx="1390502" cy="159625"/>
            <a:chOff x="3530150" y="2790075"/>
            <a:chExt cx="1962600" cy="225300"/>
          </a:xfrm>
        </p:grpSpPr>
        <p:sp>
          <p:nvSpPr>
            <p:cNvPr id="8596" name="Google Shape;8596;p75"/>
            <p:cNvSpPr/>
            <p:nvPr/>
          </p:nvSpPr>
          <p:spPr>
            <a:xfrm>
              <a:off x="3530150" y="2790075"/>
              <a:ext cx="1962600" cy="225300"/>
            </a:xfrm>
            <a:prstGeom prst="rec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97" name="Google Shape;8597;p75"/>
            <p:cNvSpPr/>
            <p:nvPr/>
          </p:nvSpPr>
          <p:spPr>
            <a:xfrm>
              <a:off x="3535069" y="2794464"/>
              <a:ext cx="1104900" cy="216900"/>
            </a:xfrm>
            <a:prstGeom prst="rect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598" name="Google Shape;8598;p75"/>
          <p:cNvGrpSpPr/>
          <p:nvPr/>
        </p:nvGrpSpPr>
        <p:grpSpPr>
          <a:xfrm>
            <a:off x="2589884" y="3211359"/>
            <a:ext cx="1411629" cy="153761"/>
            <a:chOff x="3558802" y="4011427"/>
            <a:chExt cx="1866000" cy="111300"/>
          </a:xfrm>
        </p:grpSpPr>
        <p:sp>
          <p:nvSpPr>
            <p:cNvPr id="8599" name="Google Shape;8599;p75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00" name="Google Shape;8600;p75"/>
            <p:cNvSpPr/>
            <p:nvPr/>
          </p:nvSpPr>
          <p:spPr>
            <a:xfrm rot="5400000" flipH="1">
              <a:off x="4162472" y="3415277"/>
              <a:ext cx="104700" cy="13047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601" name="Google Shape;8601;p75"/>
          <p:cNvGrpSpPr/>
          <p:nvPr/>
        </p:nvGrpSpPr>
        <p:grpSpPr>
          <a:xfrm>
            <a:off x="2589576" y="2416759"/>
            <a:ext cx="1383503" cy="119749"/>
            <a:chOff x="3465975" y="2270276"/>
            <a:chExt cx="1986364" cy="171929"/>
          </a:xfrm>
        </p:grpSpPr>
        <p:sp>
          <p:nvSpPr>
            <p:cNvPr id="8602" name="Google Shape;8602;p75"/>
            <p:cNvSpPr/>
            <p:nvPr/>
          </p:nvSpPr>
          <p:spPr>
            <a:xfrm rot="-5400000">
              <a:off x="372518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03" name="Google Shape;8603;p75"/>
            <p:cNvSpPr/>
            <p:nvPr/>
          </p:nvSpPr>
          <p:spPr>
            <a:xfrm rot="-5400000">
              <a:off x="398439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04" name="Google Shape;8604;p75"/>
            <p:cNvSpPr/>
            <p:nvPr/>
          </p:nvSpPr>
          <p:spPr>
            <a:xfrm rot="-5400000">
              <a:off x="4243603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05" name="Google Shape;8605;p75"/>
            <p:cNvSpPr/>
            <p:nvPr/>
          </p:nvSpPr>
          <p:spPr>
            <a:xfrm rot="-5400000">
              <a:off x="4502812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06" name="Google Shape;8606;p75"/>
            <p:cNvSpPr/>
            <p:nvPr/>
          </p:nvSpPr>
          <p:spPr>
            <a:xfrm rot="-5400000">
              <a:off x="4762021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07" name="Google Shape;8607;p75"/>
            <p:cNvSpPr/>
            <p:nvPr/>
          </p:nvSpPr>
          <p:spPr>
            <a:xfrm rot="-5400000">
              <a:off x="3465975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08" name="Google Shape;8608;p75"/>
            <p:cNvSpPr/>
            <p:nvPr/>
          </p:nvSpPr>
          <p:spPr>
            <a:xfrm rot="-5400000">
              <a:off x="5021230" y="2270276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09" name="Google Shape;8609;p75"/>
            <p:cNvSpPr/>
            <p:nvPr/>
          </p:nvSpPr>
          <p:spPr>
            <a:xfrm rot="-5400000">
              <a:off x="5280440" y="2270276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610" name="Google Shape;8610;p75"/>
          <p:cNvGrpSpPr/>
          <p:nvPr/>
        </p:nvGrpSpPr>
        <p:grpSpPr>
          <a:xfrm>
            <a:off x="2600584" y="3780409"/>
            <a:ext cx="1369531" cy="195460"/>
            <a:chOff x="723300" y="4253549"/>
            <a:chExt cx="2276482" cy="324900"/>
          </a:xfrm>
        </p:grpSpPr>
        <p:sp>
          <p:nvSpPr>
            <p:cNvPr id="8611" name="Google Shape;8611;p75"/>
            <p:cNvSpPr/>
            <p:nvPr/>
          </p:nvSpPr>
          <p:spPr>
            <a:xfrm>
              <a:off x="723300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12" name="Google Shape;8612;p75"/>
            <p:cNvSpPr/>
            <p:nvPr/>
          </p:nvSpPr>
          <p:spPr>
            <a:xfrm>
              <a:off x="1206995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13" name="Google Shape;8613;p75"/>
            <p:cNvSpPr/>
            <p:nvPr/>
          </p:nvSpPr>
          <p:spPr>
            <a:xfrm>
              <a:off x="1690691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14" name="Google Shape;8614;p75"/>
            <p:cNvSpPr/>
            <p:nvPr/>
          </p:nvSpPr>
          <p:spPr>
            <a:xfrm>
              <a:off x="2174386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15" name="Google Shape;8615;p75"/>
            <p:cNvSpPr/>
            <p:nvPr/>
          </p:nvSpPr>
          <p:spPr>
            <a:xfrm>
              <a:off x="2658082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616" name="Google Shape;8616;p75"/>
          <p:cNvGrpSpPr/>
          <p:nvPr/>
        </p:nvGrpSpPr>
        <p:grpSpPr>
          <a:xfrm>
            <a:off x="2590145" y="3481589"/>
            <a:ext cx="1389066" cy="180119"/>
            <a:chOff x="705948" y="3788465"/>
            <a:chExt cx="2308953" cy="299400"/>
          </a:xfrm>
        </p:grpSpPr>
        <p:sp>
          <p:nvSpPr>
            <p:cNvPr id="8617" name="Google Shape;8617;p75"/>
            <p:cNvSpPr/>
            <p:nvPr/>
          </p:nvSpPr>
          <p:spPr>
            <a:xfrm>
              <a:off x="705948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18" name="Google Shape;8618;p75"/>
            <p:cNvSpPr/>
            <p:nvPr/>
          </p:nvSpPr>
          <p:spPr>
            <a:xfrm>
              <a:off x="1209923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19" name="Google Shape;8619;p75"/>
            <p:cNvSpPr/>
            <p:nvPr/>
          </p:nvSpPr>
          <p:spPr>
            <a:xfrm>
              <a:off x="1713905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20" name="Google Shape;8620;p75"/>
            <p:cNvSpPr/>
            <p:nvPr/>
          </p:nvSpPr>
          <p:spPr>
            <a:xfrm>
              <a:off x="2189639" y="3788465"/>
              <a:ext cx="335400" cy="299400"/>
            </a:xfrm>
            <a:prstGeom prst="hear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21" name="Google Shape;8621;p75"/>
            <p:cNvSpPr/>
            <p:nvPr/>
          </p:nvSpPr>
          <p:spPr>
            <a:xfrm>
              <a:off x="2679500" y="3788465"/>
              <a:ext cx="335400" cy="299400"/>
            </a:xfrm>
            <a:prstGeom prst="hear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622" name="Google Shape;8622;p75"/>
          <p:cNvGrpSpPr/>
          <p:nvPr/>
        </p:nvGrpSpPr>
        <p:grpSpPr>
          <a:xfrm>
            <a:off x="2638082" y="4094569"/>
            <a:ext cx="1304609" cy="294074"/>
            <a:chOff x="2658741" y="4097347"/>
            <a:chExt cx="1304609" cy="294074"/>
          </a:xfrm>
        </p:grpSpPr>
        <p:grpSp>
          <p:nvGrpSpPr>
            <p:cNvPr id="8623" name="Google Shape;8623;p75"/>
            <p:cNvGrpSpPr/>
            <p:nvPr/>
          </p:nvGrpSpPr>
          <p:grpSpPr>
            <a:xfrm>
              <a:off x="2658741" y="4097347"/>
              <a:ext cx="118572" cy="294074"/>
              <a:chOff x="3343310" y="4475555"/>
              <a:chExt cx="127717" cy="316753"/>
            </a:xfrm>
          </p:grpSpPr>
          <p:sp>
            <p:nvSpPr>
              <p:cNvPr id="8624" name="Google Shape;8624;p75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25" name="Google Shape;8625;p75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26" name="Google Shape;8626;p75"/>
            <p:cNvGrpSpPr/>
            <p:nvPr/>
          </p:nvGrpSpPr>
          <p:grpSpPr>
            <a:xfrm>
              <a:off x="3815519" y="4098388"/>
              <a:ext cx="147831" cy="291991"/>
              <a:chOff x="3527539" y="4476677"/>
              <a:chExt cx="159232" cy="314510"/>
            </a:xfrm>
          </p:grpSpPr>
          <p:sp>
            <p:nvSpPr>
              <p:cNvPr id="8627" name="Google Shape;8627;p75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28" name="Google Shape;8628;p75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29" name="Google Shape;8629;p75"/>
            <p:cNvGrpSpPr/>
            <p:nvPr/>
          </p:nvGrpSpPr>
          <p:grpSpPr>
            <a:xfrm>
              <a:off x="3511696" y="4098388"/>
              <a:ext cx="147831" cy="291991"/>
              <a:chOff x="3527539" y="4476677"/>
              <a:chExt cx="159232" cy="314510"/>
            </a:xfrm>
          </p:grpSpPr>
          <p:sp>
            <p:nvSpPr>
              <p:cNvPr id="8630" name="Google Shape;8630;p75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31" name="Google Shape;8631;p75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32" name="Google Shape;8632;p75"/>
            <p:cNvGrpSpPr/>
            <p:nvPr/>
          </p:nvGrpSpPr>
          <p:grpSpPr>
            <a:xfrm>
              <a:off x="3207874" y="4098388"/>
              <a:ext cx="147831" cy="291991"/>
              <a:chOff x="3527539" y="4476677"/>
              <a:chExt cx="159232" cy="314510"/>
            </a:xfrm>
          </p:grpSpPr>
          <p:sp>
            <p:nvSpPr>
              <p:cNvPr id="8633" name="Google Shape;8633;p75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34" name="Google Shape;8634;p75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35" name="Google Shape;8635;p75"/>
            <p:cNvGrpSpPr/>
            <p:nvPr/>
          </p:nvGrpSpPr>
          <p:grpSpPr>
            <a:xfrm>
              <a:off x="2933305" y="4097347"/>
              <a:ext cx="118572" cy="294074"/>
              <a:chOff x="3343310" y="4475555"/>
              <a:chExt cx="127717" cy="316753"/>
            </a:xfrm>
          </p:grpSpPr>
          <p:sp>
            <p:nvSpPr>
              <p:cNvPr id="8636" name="Google Shape;8636;p75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37" name="Google Shape;8637;p75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638" name="Google Shape;8638;p75"/>
          <p:cNvGrpSpPr/>
          <p:nvPr/>
        </p:nvGrpSpPr>
        <p:grpSpPr>
          <a:xfrm>
            <a:off x="4256912" y="2077691"/>
            <a:ext cx="1433821" cy="191501"/>
            <a:chOff x="4273350" y="2080469"/>
            <a:chExt cx="1433821" cy="191501"/>
          </a:xfrm>
        </p:grpSpPr>
        <p:grpSp>
          <p:nvGrpSpPr>
            <p:cNvPr id="8639" name="Google Shape;8639;p75"/>
            <p:cNvGrpSpPr/>
            <p:nvPr/>
          </p:nvGrpSpPr>
          <p:grpSpPr>
            <a:xfrm>
              <a:off x="4273350" y="2080469"/>
              <a:ext cx="1433821" cy="0"/>
              <a:chOff x="5224975" y="2962250"/>
              <a:chExt cx="1544400" cy="0"/>
            </a:xfrm>
          </p:grpSpPr>
          <p:cxnSp>
            <p:nvCxnSpPr>
              <p:cNvPr id="8640" name="Google Shape;8640;p75"/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1" name="Google Shape;8641;p75"/>
              <p:cNvCxnSpPr/>
              <p:nvPr/>
            </p:nvCxnSpPr>
            <p:spPr>
              <a:xfrm>
                <a:off x="5225150" y="2962250"/>
                <a:ext cx="453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8642" name="Google Shape;8642;p75"/>
            <p:cNvGrpSpPr/>
            <p:nvPr/>
          </p:nvGrpSpPr>
          <p:grpSpPr>
            <a:xfrm>
              <a:off x="4273350" y="2271969"/>
              <a:ext cx="1433821" cy="0"/>
              <a:chOff x="5224975" y="2962250"/>
              <a:chExt cx="1544400" cy="0"/>
            </a:xfrm>
          </p:grpSpPr>
          <p:cxnSp>
            <p:nvCxnSpPr>
              <p:cNvPr id="8643" name="Google Shape;8643;p75"/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4" name="Google Shape;8644;p75"/>
              <p:cNvCxnSpPr/>
              <p:nvPr/>
            </p:nvCxnSpPr>
            <p:spPr>
              <a:xfrm>
                <a:off x="5225150" y="2962250"/>
                <a:ext cx="998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8645" name="Google Shape;8645;p75"/>
          <p:cNvGrpSpPr/>
          <p:nvPr/>
        </p:nvGrpSpPr>
        <p:grpSpPr>
          <a:xfrm>
            <a:off x="4258467" y="1180259"/>
            <a:ext cx="1430711" cy="743389"/>
            <a:chOff x="5159450" y="1919950"/>
            <a:chExt cx="1541050" cy="862500"/>
          </a:xfrm>
        </p:grpSpPr>
        <p:sp>
          <p:nvSpPr>
            <p:cNvPr id="8646" name="Google Shape;8646;p75"/>
            <p:cNvSpPr/>
            <p:nvPr/>
          </p:nvSpPr>
          <p:spPr>
            <a:xfrm>
              <a:off x="5216414" y="2060033"/>
              <a:ext cx="1436820" cy="600250"/>
            </a:xfrm>
            <a:custGeom>
              <a:avLst/>
              <a:gdLst/>
              <a:ahLst/>
              <a:cxnLst/>
              <a:rect l="l" t="t" r="r" b="b"/>
              <a:pathLst>
                <a:path w="165771" h="69253" extrusionOk="0">
                  <a:moveTo>
                    <a:pt x="0" y="62158"/>
                  </a:moveTo>
                  <a:cubicBezTo>
                    <a:pt x="3093" y="59686"/>
                    <a:pt x="11731" y="46368"/>
                    <a:pt x="18559" y="47324"/>
                  </a:cubicBezTo>
                  <a:cubicBezTo>
                    <a:pt x="25388" y="48280"/>
                    <a:pt x="34933" y="75569"/>
                    <a:pt x="40971" y="67894"/>
                  </a:cubicBezTo>
                  <a:cubicBezTo>
                    <a:pt x="47009" y="60219"/>
                    <a:pt x="49466" y="8743"/>
                    <a:pt x="54788" y="1272"/>
                  </a:cubicBezTo>
                  <a:cubicBezTo>
                    <a:pt x="60110" y="-6199"/>
                    <a:pt x="66121" y="21612"/>
                    <a:pt x="72901" y="23070"/>
                  </a:cubicBezTo>
                  <a:cubicBezTo>
                    <a:pt x="79681" y="24528"/>
                    <a:pt x="89301" y="7131"/>
                    <a:pt x="95467" y="10022"/>
                  </a:cubicBezTo>
                  <a:cubicBezTo>
                    <a:pt x="101633" y="12913"/>
                    <a:pt x="104182" y="34714"/>
                    <a:pt x="109898" y="40416"/>
                  </a:cubicBezTo>
                  <a:cubicBezTo>
                    <a:pt x="115614" y="46118"/>
                    <a:pt x="123315" y="40320"/>
                    <a:pt x="129762" y="44234"/>
                  </a:cubicBezTo>
                  <a:cubicBezTo>
                    <a:pt x="136209" y="48148"/>
                    <a:pt x="142580" y="65416"/>
                    <a:pt x="148581" y="63902"/>
                  </a:cubicBezTo>
                  <a:cubicBezTo>
                    <a:pt x="154583" y="62388"/>
                    <a:pt x="162906" y="39942"/>
                    <a:pt x="165771" y="35150"/>
                  </a:cubicBezTo>
                </a:path>
              </a:pathLst>
            </a:custGeom>
            <a:noFill/>
            <a:ln w="19050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8647" name="Google Shape;8647;p75"/>
            <p:cNvGrpSpPr/>
            <p:nvPr/>
          </p:nvGrpSpPr>
          <p:grpSpPr>
            <a:xfrm>
              <a:off x="5159450" y="1919950"/>
              <a:ext cx="1541050" cy="862500"/>
              <a:chOff x="5159450" y="1919950"/>
              <a:chExt cx="1541050" cy="862500"/>
            </a:xfrm>
          </p:grpSpPr>
          <p:cxnSp>
            <p:nvCxnSpPr>
              <p:cNvPr id="8648" name="Google Shape;8648;p75"/>
              <p:cNvCxnSpPr/>
              <p:nvPr/>
            </p:nvCxnSpPr>
            <p:spPr>
              <a:xfrm>
                <a:off x="5159450" y="1919950"/>
                <a:ext cx="0" cy="86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9" name="Google Shape;8649;p75"/>
              <p:cNvCxnSpPr/>
              <p:nvPr/>
            </p:nvCxnSpPr>
            <p:spPr>
              <a:xfrm>
                <a:off x="5161200" y="2778975"/>
                <a:ext cx="1539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50" name="Google Shape;8650;p75"/>
          <p:cNvGrpSpPr/>
          <p:nvPr/>
        </p:nvGrpSpPr>
        <p:grpSpPr>
          <a:xfrm>
            <a:off x="4248581" y="2403586"/>
            <a:ext cx="1450484" cy="1052087"/>
            <a:chOff x="5230575" y="1554475"/>
            <a:chExt cx="2137150" cy="1550150"/>
          </a:xfrm>
        </p:grpSpPr>
        <p:sp>
          <p:nvSpPr>
            <p:cNvPr id="8651" name="Google Shape;8651;p75"/>
            <p:cNvSpPr/>
            <p:nvPr/>
          </p:nvSpPr>
          <p:spPr>
            <a:xfrm>
              <a:off x="6296450" y="2863325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1" y="6286"/>
                  </a:lnTo>
                  <a:lnTo>
                    <a:pt x="42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52" name="Google Shape;8652;p75"/>
            <p:cNvSpPr/>
            <p:nvPr/>
          </p:nvSpPr>
          <p:spPr>
            <a:xfrm>
              <a:off x="5230575" y="2863325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4" y="6286"/>
                  </a:lnTo>
                  <a:lnTo>
                    <a:pt x="4285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53" name="Google Shape;8653;p75"/>
            <p:cNvSpPr/>
            <p:nvPr/>
          </p:nvSpPr>
          <p:spPr>
            <a:xfrm>
              <a:off x="6296450" y="2611125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42851" y="6285"/>
                  </a:lnTo>
                  <a:lnTo>
                    <a:pt x="4285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54" name="Google Shape;8654;p75"/>
            <p:cNvSpPr/>
            <p:nvPr/>
          </p:nvSpPr>
          <p:spPr>
            <a:xfrm>
              <a:off x="5230575" y="2611125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42854" y="6285"/>
                  </a:lnTo>
                  <a:lnTo>
                    <a:pt x="4285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55" name="Google Shape;8655;p75"/>
            <p:cNvSpPr/>
            <p:nvPr/>
          </p:nvSpPr>
          <p:spPr>
            <a:xfrm>
              <a:off x="6296450" y="2358900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1" y="6286"/>
                  </a:lnTo>
                  <a:lnTo>
                    <a:pt x="42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56" name="Google Shape;8656;p75"/>
            <p:cNvSpPr/>
            <p:nvPr/>
          </p:nvSpPr>
          <p:spPr>
            <a:xfrm>
              <a:off x="5230575" y="2358900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4" y="6286"/>
                  </a:lnTo>
                  <a:lnTo>
                    <a:pt x="4285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57" name="Google Shape;8657;p75"/>
            <p:cNvSpPr/>
            <p:nvPr/>
          </p:nvSpPr>
          <p:spPr>
            <a:xfrm>
              <a:off x="6296450" y="2106700"/>
              <a:ext cx="989900" cy="157150"/>
            </a:xfrm>
            <a:custGeom>
              <a:avLst/>
              <a:gdLst/>
              <a:ahLst/>
              <a:cxnLst/>
              <a:rect l="l" t="t" r="r" b="b"/>
              <a:pathLst>
                <a:path w="39596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39596" y="6285"/>
                  </a:lnTo>
                  <a:lnTo>
                    <a:pt x="395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58" name="Google Shape;8658;p75"/>
            <p:cNvSpPr/>
            <p:nvPr/>
          </p:nvSpPr>
          <p:spPr>
            <a:xfrm>
              <a:off x="5474700" y="2106700"/>
              <a:ext cx="827225" cy="157150"/>
            </a:xfrm>
            <a:custGeom>
              <a:avLst/>
              <a:gdLst/>
              <a:ahLst/>
              <a:cxnLst/>
              <a:rect l="l" t="t" r="r" b="b"/>
              <a:pathLst>
                <a:path w="33089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33089" y="6285"/>
                  </a:lnTo>
                  <a:lnTo>
                    <a:pt x="3308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59" name="Google Shape;8659;p75"/>
            <p:cNvSpPr/>
            <p:nvPr/>
          </p:nvSpPr>
          <p:spPr>
            <a:xfrm>
              <a:off x="6296450" y="1854475"/>
              <a:ext cx="827225" cy="157175"/>
            </a:xfrm>
            <a:custGeom>
              <a:avLst/>
              <a:gdLst/>
              <a:ahLst/>
              <a:cxnLst/>
              <a:rect l="l" t="t" r="r" b="b"/>
              <a:pathLst>
                <a:path w="33089" h="6287" extrusionOk="0">
                  <a:moveTo>
                    <a:pt x="0" y="1"/>
                  </a:moveTo>
                  <a:lnTo>
                    <a:pt x="0" y="6286"/>
                  </a:lnTo>
                  <a:lnTo>
                    <a:pt x="33089" y="6286"/>
                  </a:lnTo>
                  <a:lnTo>
                    <a:pt x="3308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60" name="Google Shape;8660;p75"/>
            <p:cNvSpPr/>
            <p:nvPr/>
          </p:nvSpPr>
          <p:spPr>
            <a:xfrm>
              <a:off x="5637425" y="1854475"/>
              <a:ext cx="664500" cy="157175"/>
            </a:xfrm>
            <a:custGeom>
              <a:avLst/>
              <a:gdLst/>
              <a:ahLst/>
              <a:cxnLst/>
              <a:rect l="l" t="t" r="r" b="b"/>
              <a:pathLst>
                <a:path w="26580" h="6287" extrusionOk="0">
                  <a:moveTo>
                    <a:pt x="1" y="1"/>
                  </a:moveTo>
                  <a:lnTo>
                    <a:pt x="1" y="6286"/>
                  </a:lnTo>
                  <a:lnTo>
                    <a:pt x="26580" y="6286"/>
                  </a:lnTo>
                  <a:lnTo>
                    <a:pt x="2658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61" name="Google Shape;8661;p75"/>
            <p:cNvSpPr/>
            <p:nvPr/>
          </p:nvSpPr>
          <p:spPr>
            <a:xfrm>
              <a:off x="6296450" y="1602275"/>
              <a:ext cx="501750" cy="157075"/>
            </a:xfrm>
            <a:custGeom>
              <a:avLst/>
              <a:gdLst/>
              <a:ahLst/>
              <a:cxnLst/>
              <a:rect l="l" t="t" r="r" b="b"/>
              <a:pathLst>
                <a:path w="20070" h="6283" extrusionOk="0">
                  <a:moveTo>
                    <a:pt x="0" y="1"/>
                  </a:moveTo>
                  <a:lnTo>
                    <a:pt x="0" y="6283"/>
                  </a:lnTo>
                  <a:lnTo>
                    <a:pt x="20069" y="6283"/>
                  </a:lnTo>
                  <a:lnTo>
                    <a:pt x="2006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62" name="Google Shape;8662;p75"/>
            <p:cNvSpPr/>
            <p:nvPr/>
          </p:nvSpPr>
          <p:spPr>
            <a:xfrm>
              <a:off x="5800100" y="1602275"/>
              <a:ext cx="501825" cy="157075"/>
            </a:xfrm>
            <a:custGeom>
              <a:avLst/>
              <a:gdLst/>
              <a:ahLst/>
              <a:cxnLst/>
              <a:rect l="l" t="t" r="r" b="b"/>
              <a:pathLst>
                <a:path w="20073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20073" y="6283"/>
                  </a:lnTo>
                  <a:lnTo>
                    <a:pt x="2007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63" name="Google Shape;8663;p75"/>
            <p:cNvSpPr/>
            <p:nvPr/>
          </p:nvSpPr>
          <p:spPr>
            <a:xfrm>
              <a:off x="6301225" y="1554475"/>
              <a:ext cx="25" cy="1550150"/>
            </a:xfrm>
            <a:custGeom>
              <a:avLst/>
              <a:gdLst/>
              <a:ahLst/>
              <a:cxnLst/>
              <a:rect l="l" t="t" r="r" b="b"/>
              <a:pathLst>
                <a:path w="1" h="62006" fill="none" extrusionOk="0">
                  <a:moveTo>
                    <a:pt x="1" y="0"/>
                  </a:moveTo>
                  <a:lnTo>
                    <a:pt x="1" y="62006"/>
                  </a:lnTo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miter lim="2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664" name="Google Shape;8664;p75"/>
          <p:cNvGrpSpPr/>
          <p:nvPr/>
        </p:nvGrpSpPr>
        <p:grpSpPr>
          <a:xfrm rot="10800000">
            <a:off x="4265131" y="3495776"/>
            <a:ext cx="1417383" cy="887946"/>
            <a:chOff x="5645403" y="2920021"/>
            <a:chExt cx="2650800" cy="2180614"/>
          </a:xfrm>
        </p:grpSpPr>
        <p:sp>
          <p:nvSpPr>
            <p:cNvPr id="8665" name="Google Shape;8665;p75"/>
            <p:cNvSpPr/>
            <p:nvPr/>
          </p:nvSpPr>
          <p:spPr>
            <a:xfrm>
              <a:off x="5772903" y="2920021"/>
              <a:ext cx="2523300" cy="469200"/>
            </a:xfrm>
            <a:prstGeom prst="rect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8666" name="Google Shape;8666;p75"/>
            <p:cNvCxnSpPr>
              <a:stCxn id="8665" idx="1"/>
            </p:cNvCxnSpPr>
            <p:nvPr/>
          </p:nvCxnSpPr>
          <p:spPr>
            <a:xfrm rot="10800000">
              <a:off x="5645403" y="3154021"/>
              <a:ext cx="127500" cy="6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67" name="Google Shape;8667;p75"/>
            <p:cNvSpPr/>
            <p:nvPr/>
          </p:nvSpPr>
          <p:spPr>
            <a:xfrm>
              <a:off x="6010040" y="3500932"/>
              <a:ext cx="2049000" cy="469200"/>
            </a:xfrm>
            <a:prstGeom prst="rect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8668" name="Google Shape;8668;p75"/>
            <p:cNvCxnSpPr>
              <a:endCxn id="8667" idx="3"/>
            </p:cNvCxnSpPr>
            <p:nvPr/>
          </p:nvCxnSpPr>
          <p:spPr>
            <a:xfrm rot="10800000">
              <a:off x="8059040" y="3735532"/>
              <a:ext cx="1353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69" name="Google Shape;8669;p75"/>
            <p:cNvSpPr/>
            <p:nvPr/>
          </p:nvSpPr>
          <p:spPr>
            <a:xfrm>
              <a:off x="6299123" y="4066183"/>
              <a:ext cx="1470600" cy="469200"/>
            </a:xfrm>
            <a:prstGeom prst="rect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8670" name="Google Shape;8670;p75"/>
            <p:cNvCxnSpPr>
              <a:stCxn id="8669" idx="1"/>
            </p:cNvCxnSpPr>
            <p:nvPr/>
          </p:nvCxnSpPr>
          <p:spPr>
            <a:xfrm rot="10800000">
              <a:off x="6175223" y="4300183"/>
              <a:ext cx="123900" cy="60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71" name="Google Shape;8671;p75"/>
            <p:cNvSpPr/>
            <p:nvPr/>
          </p:nvSpPr>
          <p:spPr>
            <a:xfrm>
              <a:off x="6629161" y="4631435"/>
              <a:ext cx="810600" cy="469200"/>
            </a:xfrm>
            <a:prstGeom prst="rect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8672" name="Google Shape;8672;p75"/>
            <p:cNvCxnSpPr>
              <a:endCxn id="8671" idx="3"/>
            </p:cNvCxnSpPr>
            <p:nvPr/>
          </p:nvCxnSpPr>
          <p:spPr>
            <a:xfrm flipH="1">
              <a:off x="7439761" y="4864535"/>
              <a:ext cx="104400" cy="1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73" name="Google Shape;8673;p75"/>
          <p:cNvGrpSpPr/>
          <p:nvPr/>
        </p:nvGrpSpPr>
        <p:grpSpPr>
          <a:xfrm>
            <a:off x="7365491" y="2399131"/>
            <a:ext cx="1071743" cy="1021579"/>
            <a:chOff x="7189833" y="2022667"/>
            <a:chExt cx="1251159" cy="1192597"/>
          </a:xfrm>
        </p:grpSpPr>
        <p:sp>
          <p:nvSpPr>
            <p:cNvPr id="8674" name="Google Shape;8674;p75"/>
            <p:cNvSpPr/>
            <p:nvPr/>
          </p:nvSpPr>
          <p:spPr>
            <a:xfrm>
              <a:off x="7474366" y="2461318"/>
              <a:ext cx="682343" cy="220186"/>
            </a:xfrm>
            <a:custGeom>
              <a:avLst/>
              <a:gdLst/>
              <a:ahLst/>
              <a:cxnLst/>
              <a:rect l="l" t="t" r="r" b="b"/>
              <a:pathLst>
                <a:path w="125546" h="40494" extrusionOk="0">
                  <a:moveTo>
                    <a:pt x="22196" y="1"/>
                  </a:moveTo>
                  <a:lnTo>
                    <a:pt x="8133" y="25661"/>
                  </a:lnTo>
                  <a:lnTo>
                    <a:pt x="1" y="40494"/>
                  </a:lnTo>
                  <a:lnTo>
                    <a:pt x="125545" y="40494"/>
                  </a:lnTo>
                  <a:lnTo>
                    <a:pt x="117413" y="25661"/>
                  </a:lnTo>
                  <a:lnTo>
                    <a:pt x="1033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75" name="Google Shape;8675;p75"/>
            <p:cNvSpPr/>
            <p:nvPr/>
          </p:nvSpPr>
          <p:spPr>
            <a:xfrm>
              <a:off x="7602697" y="2022667"/>
              <a:ext cx="426517" cy="402424"/>
            </a:xfrm>
            <a:custGeom>
              <a:avLst/>
              <a:gdLst/>
              <a:ahLst/>
              <a:cxnLst/>
              <a:rect l="l" t="t" r="r" b="b"/>
              <a:pathLst>
                <a:path w="78476" h="74009" extrusionOk="0">
                  <a:moveTo>
                    <a:pt x="39246" y="0"/>
                  </a:moveTo>
                  <a:lnTo>
                    <a:pt x="1" y="74009"/>
                  </a:lnTo>
                  <a:lnTo>
                    <a:pt x="78476" y="74009"/>
                  </a:lnTo>
                  <a:lnTo>
                    <a:pt x="3924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76" name="Google Shape;8676;p75"/>
            <p:cNvSpPr/>
            <p:nvPr/>
          </p:nvSpPr>
          <p:spPr>
            <a:xfrm>
              <a:off x="7189833" y="2972969"/>
              <a:ext cx="1251159" cy="242295"/>
            </a:xfrm>
            <a:custGeom>
              <a:avLst/>
              <a:gdLst/>
              <a:ahLst/>
              <a:cxnLst/>
              <a:rect l="l" t="t" r="r" b="b"/>
              <a:pathLst>
                <a:path w="230204" h="44560" extrusionOk="0">
                  <a:moveTo>
                    <a:pt x="25737" y="1"/>
                  </a:moveTo>
                  <a:lnTo>
                    <a:pt x="0" y="44560"/>
                  </a:lnTo>
                  <a:lnTo>
                    <a:pt x="230204" y="44560"/>
                  </a:lnTo>
                  <a:lnTo>
                    <a:pt x="20446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77" name="Google Shape;8677;p75"/>
            <p:cNvSpPr/>
            <p:nvPr/>
          </p:nvSpPr>
          <p:spPr>
            <a:xfrm>
              <a:off x="7340931" y="2717730"/>
              <a:ext cx="950049" cy="219012"/>
            </a:xfrm>
            <a:custGeom>
              <a:avLst/>
              <a:gdLst/>
              <a:ahLst/>
              <a:cxnLst/>
              <a:rect l="l" t="t" r="r" b="b"/>
              <a:pathLst>
                <a:path w="174802" h="40278" extrusionOk="0">
                  <a:moveTo>
                    <a:pt x="22750" y="1"/>
                  </a:moveTo>
                  <a:lnTo>
                    <a:pt x="0" y="40278"/>
                  </a:lnTo>
                  <a:lnTo>
                    <a:pt x="174802" y="40278"/>
                  </a:lnTo>
                  <a:lnTo>
                    <a:pt x="15205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678" name="Google Shape;8678;p75"/>
          <p:cNvGrpSpPr/>
          <p:nvPr/>
        </p:nvGrpSpPr>
        <p:grpSpPr>
          <a:xfrm>
            <a:off x="706762" y="2825538"/>
            <a:ext cx="1695374" cy="1560837"/>
            <a:chOff x="727421" y="2828315"/>
            <a:chExt cx="1695374" cy="1560837"/>
          </a:xfrm>
        </p:grpSpPr>
        <p:grpSp>
          <p:nvGrpSpPr>
            <p:cNvPr id="8679" name="Google Shape;8679;p75"/>
            <p:cNvGrpSpPr/>
            <p:nvPr/>
          </p:nvGrpSpPr>
          <p:grpSpPr>
            <a:xfrm>
              <a:off x="819108" y="2882501"/>
              <a:ext cx="103104" cy="1426186"/>
              <a:chOff x="4674013" y="3100904"/>
              <a:chExt cx="122758" cy="1698043"/>
            </a:xfrm>
          </p:grpSpPr>
          <p:sp>
            <p:nvSpPr>
              <p:cNvPr id="8680" name="Google Shape;8680;p75"/>
              <p:cNvSpPr/>
              <p:nvPr/>
            </p:nvSpPr>
            <p:spPr>
              <a:xfrm>
                <a:off x="46740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81" name="Google Shape;8681;p75"/>
              <p:cNvSpPr/>
              <p:nvPr/>
            </p:nvSpPr>
            <p:spPr>
              <a:xfrm>
                <a:off x="46740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82" name="Google Shape;8682;p75"/>
              <p:cNvSpPr/>
              <p:nvPr/>
            </p:nvSpPr>
            <p:spPr>
              <a:xfrm>
                <a:off x="46740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83" name="Google Shape;8683;p75"/>
              <p:cNvSpPr/>
              <p:nvPr/>
            </p:nvSpPr>
            <p:spPr>
              <a:xfrm>
                <a:off x="46740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84" name="Google Shape;8684;p75"/>
              <p:cNvSpPr/>
              <p:nvPr/>
            </p:nvSpPr>
            <p:spPr>
              <a:xfrm>
                <a:off x="46740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85" name="Google Shape;8685;p75"/>
              <p:cNvSpPr/>
              <p:nvPr/>
            </p:nvSpPr>
            <p:spPr>
              <a:xfrm>
                <a:off x="46740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86" name="Google Shape;8686;p75"/>
              <p:cNvSpPr/>
              <p:nvPr/>
            </p:nvSpPr>
            <p:spPr>
              <a:xfrm>
                <a:off x="46740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87" name="Google Shape;8687;p75"/>
            <p:cNvGrpSpPr/>
            <p:nvPr/>
          </p:nvGrpSpPr>
          <p:grpSpPr>
            <a:xfrm>
              <a:off x="1062475" y="2882501"/>
              <a:ext cx="103104" cy="1426186"/>
              <a:chOff x="4940438" y="3100904"/>
              <a:chExt cx="122758" cy="1698043"/>
            </a:xfrm>
          </p:grpSpPr>
          <p:sp>
            <p:nvSpPr>
              <p:cNvPr id="8688" name="Google Shape;8688;p75"/>
              <p:cNvSpPr/>
              <p:nvPr/>
            </p:nvSpPr>
            <p:spPr>
              <a:xfrm>
                <a:off x="4940438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89" name="Google Shape;8689;p75"/>
              <p:cNvSpPr/>
              <p:nvPr/>
            </p:nvSpPr>
            <p:spPr>
              <a:xfrm>
                <a:off x="4940438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90" name="Google Shape;8690;p75"/>
              <p:cNvSpPr/>
              <p:nvPr/>
            </p:nvSpPr>
            <p:spPr>
              <a:xfrm>
                <a:off x="4940438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91" name="Google Shape;8691;p75"/>
              <p:cNvSpPr/>
              <p:nvPr/>
            </p:nvSpPr>
            <p:spPr>
              <a:xfrm>
                <a:off x="4940438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92" name="Google Shape;8692;p75"/>
              <p:cNvSpPr/>
              <p:nvPr/>
            </p:nvSpPr>
            <p:spPr>
              <a:xfrm>
                <a:off x="4940438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93" name="Google Shape;8693;p75"/>
              <p:cNvSpPr/>
              <p:nvPr/>
            </p:nvSpPr>
            <p:spPr>
              <a:xfrm>
                <a:off x="4940438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94" name="Google Shape;8694;p75"/>
              <p:cNvSpPr/>
              <p:nvPr/>
            </p:nvSpPr>
            <p:spPr>
              <a:xfrm>
                <a:off x="4940438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95" name="Google Shape;8695;p75"/>
            <p:cNvGrpSpPr/>
            <p:nvPr/>
          </p:nvGrpSpPr>
          <p:grpSpPr>
            <a:xfrm>
              <a:off x="1299324" y="2882501"/>
              <a:ext cx="103104" cy="1426186"/>
              <a:chOff x="5206863" y="3100904"/>
              <a:chExt cx="122758" cy="1698043"/>
            </a:xfrm>
          </p:grpSpPr>
          <p:sp>
            <p:nvSpPr>
              <p:cNvPr id="8696" name="Google Shape;8696;p75"/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97" name="Google Shape;8697;p75"/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98" name="Google Shape;8698;p75"/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699" name="Google Shape;8699;p75"/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00" name="Google Shape;8700;p75"/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01" name="Google Shape;8701;p75"/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02" name="Google Shape;8702;p75"/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03" name="Google Shape;8703;p75"/>
            <p:cNvGrpSpPr/>
            <p:nvPr/>
          </p:nvGrpSpPr>
          <p:grpSpPr>
            <a:xfrm>
              <a:off x="1786057" y="2882501"/>
              <a:ext cx="103104" cy="1426186"/>
              <a:chOff x="6006138" y="3143629"/>
              <a:chExt cx="122758" cy="1698043"/>
            </a:xfrm>
          </p:grpSpPr>
          <p:sp>
            <p:nvSpPr>
              <p:cNvPr id="8704" name="Google Shape;8704;p75"/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05" name="Google Shape;8705;p75"/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06" name="Google Shape;8706;p75"/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07" name="Google Shape;8707;p75"/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08" name="Google Shape;8708;p75"/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09" name="Google Shape;8709;p75"/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10" name="Google Shape;8710;p75"/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11" name="Google Shape;8711;p75"/>
            <p:cNvGrpSpPr/>
            <p:nvPr/>
          </p:nvGrpSpPr>
          <p:grpSpPr>
            <a:xfrm>
              <a:off x="2029422" y="2882501"/>
              <a:ext cx="103104" cy="1426186"/>
              <a:chOff x="6805413" y="3100904"/>
              <a:chExt cx="122758" cy="1698043"/>
            </a:xfrm>
          </p:grpSpPr>
          <p:sp>
            <p:nvSpPr>
              <p:cNvPr id="8712" name="Google Shape;8712;p75"/>
              <p:cNvSpPr/>
              <p:nvPr/>
            </p:nvSpPr>
            <p:spPr>
              <a:xfrm>
                <a:off x="68054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13" name="Google Shape;8713;p75"/>
              <p:cNvSpPr/>
              <p:nvPr/>
            </p:nvSpPr>
            <p:spPr>
              <a:xfrm>
                <a:off x="68054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14" name="Google Shape;8714;p75"/>
              <p:cNvSpPr/>
              <p:nvPr/>
            </p:nvSpPr>
            <p:spPr>
              <a:xfrm>
                <a:off x="68054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15" name="Google Shape;8715;p75"/>
              <p:cNvSpPr/>
              <p:nvPr/>
            </p:nvSpPr>
            <p:spPr>
              <a:xfrm>
                <a:off x="68054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16" name="Google Shape;8716;p75"/>
              <p:cNvSpPr/>
              <p:nvPr/>
            </p:nvSpPr>
            <p:spPr>
              <a:xfrm>
                <a:off x="68054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17" name="Google Shape;8717;p75"/>
              <p:cNvSpPr/>
              <p:nvPr/>
            </p:nvSpPr>
            <p:spPr>
              <a:xfrm>
                <a:off x="68054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18" name="Google Shape;8718;p75"/>
              <p:cNvSpPr/>
              <p:nvPr/>
            </p:nvSpPr>
            <p:spPr>
              <a:xfrm>
                <a:off x="68054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19" name="Google Shape;8719;p75"/>
            <p:cNvGrpSpPr/>
            <p:nvPr/>
          </p:nvGrpSpPr>
          <p:grpSpPr>
            <a:xfrm>
              <a:off x="727421" y="2828315"/>
              <a:ext cx="1695374" cy="1560837"/>
              <a:chOff x="734799" y="2782450"/>
              <a:chExt cx="1571100" cy="1577400"/>
            </a:xfrm>
          </p:grpSpPr>
          <p:cxnSp>
            <p:nvCxnSpPr>
              <p:cNvPr id="8720" name="Google Shape;8720;p75"/>
              <p:cNvCxnSpPr/>
              <p:nvPr/>
            </p:nvCxnSpPr>
            <p:spPr>
              <a:xfrm>
                <a:off x="743025" y="2782450"/>
                <a:ext cx="0" cy="1577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1" name="Google Shape;8721;p75"/>
              <p:cNvCxnSpPr/>
              <p:nvPr/>
            </p:nvCxnSpPr>
            <p:spPr>
              <a:xfrm rot="10800000">
                <a:off x="734799" y="4359850"/>
                <a:ext cx="1571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722" name="Google Shape;8722;p75"/>
            <p:cNvGrpSpPr/>
            <p:nvPr/>
          </p:nvGrpSpPr>
          <p:grpSpPr>
            <a:xfrm>
              <a:off x="2272795" y="2882501"/>
              <a:ext cx="103104" cy="1426186"/>
              <a:chOff x="5206863" y="3100904"/>
              <a:chExt cx="122758" cy="1698043"/>
            </a:xfrm>
          </p:grpSpPr>
          <p:sp>
            <p:nvSpPr>
              <p:cNvPr id="8723" name="Google Shape;8723;p75"/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24" name="Google Shape;8724;p75"/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25" name="Google Shape;8725;p75"/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26" name="Google Shape;8726;p75"/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27" name="Google Shape;8727;p75"/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28" name="Google Shape;8728;p75"/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29" name="Google Shape;8729;p75"/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30" name="Google Shape;8730;p75"/>
            <p:cNvGrpSpPr/>
            <p:nvPr/>
          </p:nvGrpSpPr>
          <p:grpSpPr>
            <a:xfrm>
              <a:off x="1542694" y="2882501"/>
              <a:ext cx="103104" cy="1426186"/>
              <a:chOff x="6006138" y="3143629"/>
              <a:chExt cx="122758" cy="1698043"/>
            </a:xfrm>
          </p:grpSpPr>
          <p:sp>
            <p:nvSpPr>
              <p:cNvPr id="8731" name="Google Shape;8731;p75"/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32" name="Google Shape;8732;p75"/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33" name="Google Shape;8733;p75"/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34" name="Google Shape;8734;p75"/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35" name="Google Shape;8735;p75"/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36" name="Google Shape;8736;p75"/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8737" name="Google Shape;8737;p75"/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738" name="Google Shape;8738;p75"/>
          <p:cNvGrpSpPr/>
          <p:nvPr/>
        </p:nvGrpSpPr>
        <p:grpSpPr>
          <a:xfrm>
            <a:off x="5915341" y="2403109"/>
            <a:ext cx="1248543" cy="1025319"/>
            <a:chOff x="5183758" y="1210600"/>
            <a:chExt cx="3605380" cy="2960783"/>
          </a:xfrm>
        </p:grpSpPr>
        <p:sp>
          <p:nvSpPr>
            <p:cNvPr id="8739" name="Google Shape;8739;p75"/>
            <p:cNvSpPr/>
            <p:nvPr/>
          </p:nvSpPr>
          <p:spPr>
            <a:xfrm>
              <a:off x="5479658" y="1210600"/>
              <a:ext cx="3108190" cy="632425"/>
            </a:xfrm>
            <a:custGeom>
              <a:avLst/>
              <a:gdLst/>
              <a:ahLst/>
              <a:cxnLst/>
              <a:rect l="l" t="t" r="r" b="b"/>
              <a:pathLst>
                <a:path w="117257" h="25297" extrusionOk="0">
                  <a:moveTo>
                    <a:pt x="1" y="0"/>
                  </a:moveTo>
                  <a:lnTo>
                    <a:pt x="14647" y="25297"/>
                  </a:lnTo>
                  <a:lnTo>
                    <a:pt x="102066" y="25297"/>
                  </a:lnTo>
                  <a:lnTo>
                    <a:pt x="11725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40" name="Google Shape;8740;p75"/>
            <p:cNvSpPr/>
            <p:nvPr/>
          </p:nvSpPr>
          <p:spPr>
            <a:xfrm>
              <a:off x="5769162" y="1842998"/>
              <a:ext cx="2424880" cy="631925"/>
            </a:xfrm>
            <a:custGeom>
              <a:avLst/>
              <a:gdLst/>
              <a:ahLst/>
              <a:cxnLst/>
              <a:rect l="l" t="t" r="r" b="b"/>
              <a:pathLst>
                <a:path w="91479" h="25277" extrusionOk="0">
                  <a:moveTo>
                    <a:pt x="1" y="1"/>
                  </a:moveTo>
                  <a:lnTo>
                    <a:pt x="14647" y="25276"/>
                  </a:lnTo>
                  <a:lnTo>
                    <a:pt x="76602" y="25276"/>
                  </a:lnTo>
                  <a:lnTo>
                    <a:pt x="9147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41" name="Google Shape;8741;p75"/>
            <p:cNvSpPr/>
            <p:nvPr/>
          </p:nvSpPr>
          <p:spPr>
            <a:xfrm>
              <a:off x="6065319" y="2474896"/>
              <a:ext cx="1739369" cy="632450"/>
            </a:xfrm>
            <a:custGeom>
              <a:avLst/>
              <a:gdLst/>
              <a:ahLst/>
              <a:cxnLst/>
              <a:rect l="l" t="t" r="r" b="b"/>
              <a:pathLst>
                <a:path w="65618" h="25298" extrusionOk="0">
                  <a:moveTo>
                    <a:pt x="1" y="0"/>
                  </a:moveTo>
                  <a:lnTo>
                    <a:pt x="14417" y="25297"/>
                  </a:lnTo>
                  <a:lnTo>
                    <a:pt x="50887" y="25297"/>
                  </a:lnTo>
                  <a:lnTo>
                    <a:pt x="656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42" name="Google Shape;8742;p75"/>
            <p:cNvSpPr/>
            <p:nvPr/>
          </p:nvSpPr>
          <p:spPr>
            <a:xfrm>
              <a:off x="6354293" y="3107319"/>
              <a:ext cx="1061572" cy="632425"/>
            </a:xfrm>
            <a:custGeom>
              <a:avLst/>
              <a:gdLst/>
              <a:ahLst/>
              <a:cxnLst/>
              <a:rect l="l" t="t" r="r" b="b"/>
              <a:pathLst>
                <a:path w="40048" h="25297" extrusionOk="0">
                  <a:moveTo>
                    <a:pt x="0" y="0"/>
                  </a:moveTo>
                  <a:lnTo>
                    <a:pt x="14668" y="25297"/>
                  </a:lnTo>
                  <a:lnTo>
                    <a:pt x="25360" y="25297"/>
                  </a:lnTo>
                  <a:lnTo>
                    <a:pt x="4004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8743" name="Google Shape;8743;p75"/>
            <p:cNvCxnSpPr/>
            <p:nvPr/>
          </p:nvCxnSpPr>
          <p:spPr>
            <a:xfrm>
              <a:off x="5183758" y="2382654"/>
              <a:ext cx="922800" cy="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8744" name="Google Shape;8744;p75"/>
            <p:cNvCxnSpPr/>
            <p:nvPr/>
          </p:nvCxnSpPr>
          <p:spPr>
            <a:xfrm rot="10800000">
              <a:off x="8225195" y="1765431"/>
              <a:ext cx="559200" cy="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8745" name="Google Shape;8745;p75"/>
            <p:cNvCxnSpPr/>
            <p:nvPr/>
          </p:nvCxnSpPr>
          <p:spPr>
            <a:xfrm rot="10800000">
              <a:off x="7504838" y="2943528"/>
              <a:ext cx="12843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8746" name="Google Shape;8746;p75"/>
            <p:cNvCxnSpPr/>
            <p:nvPr/>
          </p:nvCxnSpPr>
          <p:spPr>
            <a:xfrm>
              <a:off x="5759284" y="3630350"/>
              <a:ext cx="9228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8747" name="Google Shape;8747;p75"/>
            <p:cNvSpPr/>
            <p:nvPr/>
          </p:nvSpPr>
          <p:spPr>
            <a:xfrm>
              <a:off x="6601902" y="3746583"/>
              <a:ext cx="566400" cy="424800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748" name="Google Shape;8748;p75"/>
          <p:cNvGrpSpPr/>
          <p:nvPr/>
        </p:nvGrpSpPr>
        <p:grpSpPr>
          <a:xfrm>
            <a:off x="5772403" y="3541426"/>
            <a:ext cx="2664831" cy="843440"/>
            <a:chOff x="5916567" y="1099697"/>
            <a:chExt cx="2556683" cy="809211"/>
          </a:xfrm>
        </p:grpSpPr>
        <p:sp>
          <p:nvSpPr>
            <p:cNvPr id="8749" name="Google Shape;8749;p75"/>
            <p:cNvSpPr/>
            <p:nvPr/>
          </p:nvSpPr>
          <p:spPr>
            <a:xfrm>
              <a:off x="5916567" y="1105515"/>
              <a:ext cx="2329202" cy="797642"/>
            </a:xfrm>
            <a:custGeom>
              <a:avLst/>
              <a:gdLst/>
              <a:ahLst/>
              <a:cxnLst/>
              <a:rect l="l" t="t" r="r" b="b"/>
              <a:pathLst>
                <a:path w="260246" h="89122" extrusionOk="0">
                  <a:moveTo>
                    <a:pt x="260246" y="1"/>
                  </a:moveTo>
                  <a:lnTo>
                    <a:pt x="0" y="44559"/>
                  </a:lnTo>
                  <a:lnTo>
                    <a:pt x="260241" y="89121"/>
                  </a:lnTo>
                  <a:cubicBezTo>
                    <a:pt x="250030" y="85482"/>
                    <a:pt x="242259" y="66921"/>
                    <a:pt x="242259" y="44559"/>
                  </a:cubicBezTo>
                  <a:cubicBezTo>
                    <a:pt x="242259" y="22201"/>
                    <a:pt x="250039" y="3626"/>
                    <a:pt x="2602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50" name="Google Shape;8750;p75"/>
            <p:cNvSpPr/>
            <p:nvPr/>
          </p:nvSpPr>
          <p:spPr>
            <a:xfrm>
              <a:off x="6719328" y="1353967"/>
              <a:ext cx="156983" cy="301221"/>
            </a:xfrm>
            <a:custGeom>
              <a:avLst/>
              <a:gdLst/>
              <a:ahLst/>
              <a:cxnLst/>
              <a:rect l="l" t="t" r="r" b="b"/>
              <a:pathLst>
                <a:path w="17540" h="33656" extrusionOk="0">
                  <a:moveTo>
                    <a:pt x="8770" y="1"/>
                  </a:moveTo>
                  <a:cubicBezTo>
                    <a:pt x="3929" y="1"/>
                    <a:pt x="0" y="7536"/>
                    <a:pt x="0" y="16826"/>
                  </a:cubicBezTo>
                  <a:cubicBezTo>
                    <a:pt x="0" y="26120"/>
                    <a:pt x="3929" y="33655"/>
                    <a:pt x="8770" y="33655"/>
                  </a:cubicBezTo>
                  <a:cubicBezTo>
                    <a:pt x="13616" y="33655"/>
                    <a:pt x="17540" y="26120"/>
                    <a:pt x="17540" y="16826"/>
                  </a:cubicBezTo>
                  <a:cubicBezTo>
                    <a:pt x="17540" y="7536"/>
                    <a:pt x="13616" y="1"/>
                    <a:pt x="877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51" name="Google Shape;8751;p75"/>
            <p:cNvSpPr/>
            <p:nvPr/>
          </p:nvSpPr>
          <p:spPr>
            <a:xfrm>
              <a:off x="7142762" y="1276612"/>
              <a:ext cx="217467" cy="455564"/>
            </a:xfrm>
            <a:custGeom>
              <a:avLst/>
              <a:gdLst/>
              <a:ahLst/>
              <a:cxnLst/>
              <a:rect l="l" t="t" r="r" b="b"/>
              <a:pathLst>
                <a:path w="24298" h="50901" extrusionOk="0">
                  <a:moveTo>
                    <a:pt x="12147" y="1"/>
                  </a:moveTo>
                  <a:cubicBezTo>
                    <a:pt x="8924" y="1"/>
                    <a:pt x="5836" y="2681"/>
                    <a:pt x="3558" y="7450"/>
                  </a:cubicBezTo>
                  <a:cubicBezTo>
                    <a:pt x="1280" y="12224"/>
                    <a:pt x="0" y="18697"/>
                    <a:pt x="0" y="25451"/>
                  </a:cubicBezTo>
                  <a:cubicBezTo>
                    <a:pt x="0" y="32200"/>
                    <a:pt x="1280" y="38673"/>
                    <a:pt x="3558" y="43447"/>
                  </a:cubicBezTo>
                  <a:cubicBezTo>
                    <a:pt x="5836" y="48216"/>
                    <a:pt x="8924" y="50901"/>
                    <a:pt x="12147" y="50901"/>
                  </a:cubicBezTo>
                  <a:cubicBezTo>
                    <a:pt x="15370" y="50901"/>
                    <a:pt x="18457" y="48216"/>
                    <a:pt x="20735" y="43447"/>
                  </a:cubicBezTo>
                  <a:cubicBezTo>
                    <a:pt x="23014" y="38673"/>
                    <a:pt x="24298" y="32200"/>
                    <a:pt x="24298" y="25451"/>
                  </a:cubicBezTo>
                  <a:cubicBezTo>
                    <a:pt x="24298" y="18697"/>
                    <a:pt x="23014" y="12224"/>
                    <a:pt x="20735" y="7450"/>
                  </a:cubicBezTo>
                  <a:cubicBezTo>
                    <a:pt x="18457" y="2681"/>
                    <a:pt x="15370" y="1"/>
                    <a:pt x="121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52" name="Google Shape;8752;p75"/>
            <p:cNvSpPr/>
            <p:nvPr/>
          </p:nvSpPr>
          <p:spPr>
            <a:xfrm>
              <a:off x="7621211" y="1188419"/>
              <a:ext cx="293739" cy="631637"/>
            </a:xfrm>
            <a:custGeom>
              <a:avLst/>
              <a:gdLst/>
              <a:ahLst/>
              <a:cxnLst/>
              <a:rect l="l" t="t" r="r" b="b"/>
              <a:pathLst>
                <a:path w="32820" h="70574" extrusionOk="0">
                  <a:moveTo>
                    <a:pt x="16410" y="0"/>
                  </a:moveTo>
                  <a:cubicBezTo>
                    <a:pt x="12057" y="0"/>
                    <a:pt x="7884" y="3716"/>
                    <a:pt x="4806" y="10334"/>
                  </a:cubicBezTo>
                  <a:cubicBezTo>
                    <a:pt x="1728" y="16952"/>
                    <a:pt x="1" y="25925"/>
                    <a:pt x="1" y="35287"/>
                  </a:cubicBezTo>
                  <a:cubicBezTo>
                    <a:pt x="1" y="44644"/>
                    <a:pt x="1728" y="53622"/>
                    <a:pt x="4806" y="60239"/>
                  </a:cubicBezTo>
                  <a:cubicBezTo>
                    <a:pt x="7884" y="66857"/>
                    <a:pt x="12057" y="70573"/>
                    <a:pt x="16410" y="70573"/>
                  </a:cubicBezTo>
                  <a:cubicBezTo>
                    <a:pt x="20759" y="70573"/>
                    <a:pt x="24936" y="66857"/>
                    <a:pt x="28014" y="60239"/>
                  </a:cubicBezTo>
                  <a:cubicBezTo>
                    <a:pt x="31088" y="53622"/>
                    <a:pt x="32819" y="44644"/>
                    <a:pt x="32819" y="35287"/>
                  </a:cubicBezTo>
                  <a:cubicBezTo>
                    <a:pt x="32819" y="25925"/>
                    <a:pt x="31088" y="16952"/>
                    <a:pt x="28014" y="10334"/>
                  </a:cubicBezTo>
                  <a:cubicBezTo>
                    <a:pt x="24936" y="3716"/>
                    <a:pt x="20759" y="0"/>
                    <a:pt x="1641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53" name="Google Shape;8753;p75"/>
            <p:cNvSpPr/>
            <p:nvPr/>
          </p:nvSpPr>
          <p:spPr>
            <a:xfrm>
              <a:off x="8279421" y="1099697"/>
              <a:ext cx="54" cy="0"/>
            </a:xfrm>
            <a:custGeom>
              <a:avLst/>
              <a:gdLst/>
              <a:ahLst/>
              <a:cxnLst/>
              <a:rect l="l" t="t" r="r" b="b"/>
              <a:pathLst>
                <a:path w="6" extrusionOk="0">
                  <a:moveTo>
                    <a:pt x="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3E9E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54" name="Google Shape;8754;p75"/>
            <p:cNvSpPr/>
            <p:nvPr/>
          </p:nvSpPr>
          <p:spPr>
            <a:xfrm>
              <a:off x="8245760" y="1099697"/>
              <a:ext cx="33670" cy="5791"/>
            </a:xfrm>
            <a:custGeom>
              <a:avLst/>
              <a:gdLst/>
              <a:ahLst/>
              <a:cxnLst/>
              <a:rect l="l" t="t" r="r" b="b"/>
              <a:pathLst>
                <a:path w="3762" h="647" extrusionOk="0">
                  <a:moveTo>
                    <a:pt x="3662" y="0"/>
                  </a:moveTo>
                  <a:cubicBezTo>
                    <a:pt x="2415" y="0"/>
                    <a:pt x="1194" y="222"/>
                    <a:pt x="1" y="646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55" name="Google Shape;8755;p75"/>
            <p:cNvSpPr/>
            <p:nvPr/>
          </p:nvSpPr>
          <p:spPr>
            <a:xfrm>
              <a:off x="8085689" y="1099747"/>
              <a:ext cx="387562" cy="809161"/>
            </a:xfrm>
            <a:custGeom>
              <a:avLst/>
              <a:gdLst/>
              <a:ahLst/>
              <a:cxnLst/>
              <a:rect l="l" t="t" r="r" b="b"/>
              <a:pathLst>
                <a:path w="43303" h="90409" extrusionOk="0">
                  <a:moveTo>
                    <a:pt x="21749" y="0"/>
                  </a:moveTo>
                  <a:lnTo>
                    <a:pt x="17988" y="646"/>
                  </a:lnTo>
                  <a:cubicBezTo>
                    <a:pt x="7781" y="4276"/>
                    <a:pt x="1" y="22846"/>
                    <a:pt x="1" y="45204"/>
                  </a:cubicBezTo>
                  <a:cubicBezTo>
                    <a:pt x="1" y="67562"/>
                    <a:pt x="7781" y="86132"/>
                    <a:pt x="17988" y="89766"/>
                  </a:cubicBezTo>
                  <a:lnTo>
                    <a:pt x="21753" y="90408"/>
                  </a:lnTo>
                  <a:lnTo>
                    <a:pt x="21758" y="90408"/>
                  </a:lnTo>
                  <a:cubicBezTo>
                    <a:pt x="33665" y="90291"/>
                    <a:pt x="43302" y="70094"/>
                    <a:pt x="43302" y="45204"/>
                  </a:cubicBezTo>
                  <a:cubicBezTo>
                    <a:pt x="43302" y="20315"/>
                    <a:pt x="33665" y="118"/>
                    <a:pt x="2175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56" name="Google Shape;8756;p75"/>
            <p:cNvSpPr/>
            <p:nvPr/>
          </p:nvSpPr>
          <p:spPr>
            <a:xfrm>
              <a:off x="6372480" y="1417485"/>
              <a:ext cx="104679" cy="173370"/>
            </a:xfrm>
            <a:custGeom>
              <a:avLst/>
              <a:gdLst/>
              <a:ahLst/>
              <a:cxnLst/>
              <a:rect l="l" t="t" r="r" b="b"/>
              <a:pathLst>
                <a:path w="11696" h="19371" extrusionOk="0">
                  <a:moveTo>
                    <a:pt x="5850" y="1"/>
                  </a:moveTo>
                  <a:cubicBezTo>
                    <a:pt x="2618" y="1"/>
                    <a:pt x="1" y="4336"/>
                    <a:pt x="1" y="9684"/>
                  </a:cubicBezTo>
                  <a:cubicBezTo>
                    <a:pt x="1" y="15036"/>
                    <a:pt x="2618" y="19371"/>
                    <a:pt x="5850" y="19371"/>
                  </a:cubicBezTo>
                  <a:cubicBezTo>
                    <a:pt x="9078" y="19371"/>
                    <a:pt x="11695" y="15036"/>
                    <a:pt x="11695" y="9684"/>
                  </a:cubicBezTo>
                  <a:cubicBezTo>
                    <a:pt x="11695" y="4336"/>
                    <a:pt x="9078" y="1"/>
                    <a:pt x="58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8757" name="Google Shape;8757;p75"/>
          <p:cNvGrpSpPr/>
          <p:nvPr/>
        </p:nvGrpSpPr>
        <p:grpSpPr>
          <a:xfrm>
            <a:off x="5879943" y="1190285"/>
            <a:ext cx="1299851" cy="1023338"/>
            <a:chOff x="5900602" y="1193063"/>
            <a:chExt cx="1299851" cy="1023338"/>
          </a:xfrm>
        </p:grpSpPr>
        <p:grpSp>
          <p:nvGrpSpPr>
            <p:cNvPr id="8758" name="Google Shape;8758;p75"/>
            <p:cNvGrpSpPr/>
            <p:nvPr/>
          </p:nvGrpSpPr>
          <p:grpSpPr>
            <a:xfrm>
              <a:off x="6743564" y="1193063"/>
              <a:ext cx="456889" cy="700379"/>
              <a:chOff x="6743564" y="1193063"/>
              <a:chExt cx="456889" cy="700379"/>
            </a:xfrm>
          </p:grpSpPr>
          <p:grpSp>
            <p:nvGrpSpPr>
              <p:cNvPr id="8759" name="Google Shape;8759;p75"/>
              <p:cNvGrpSpPr/>
              <p:nvPr/>
            </p:nvGrpSpPr>
            <p:grpSpPr>
              <a:xfrm>
                <a:off x="6743564" y="1690731"/>
                <a:ext cx="214402" cy="202710"/>
                <a:chOff x="6743564" y="1690731"/>
                <a:chExt cx="214402" cy="202710"/>
              </a:xfrm>
            </p:grpSpPr>
            <p:sp>
              <p:nvSpPr>
                <p:cNvPr id="8760" name="Google Shape;8760;p75"/>
                <p:cNvSpPr/>
                <p:nvPr/>
              </p:nvSpPr>
              <p:spPr>
                <a:xfrm rot="-5400000">
                  <a:off x="6796932" y="1637364"/>
                  <a:ext cx="107666" cy="214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24651" extrusionOk="0">
                      <a:moveTo>
                        <a:pt x="727" y="0"/>
                      </a:moveTo>
                      <a:cubicBezTo>
                        <a:pt x="483" y="0"/>
                        <a:pt x="243" y="4"/>
                        <a:pt x="1" y="7"/>
                      </a:cubicBezTo>
                      <a:lnTo>
                        <a:pt x="1" y="23223"/>
                      </a:lnTo>
                      <a:lnTo>
                        <a:pt x="727" y="24650"/>
                      </a:lnTo>
                      <a:lnTo>
                        <a:pt x="12378" y="1737"/>
                      </a:lnTo>
                      <a:cubicBezTo>
                        <a:pt x="8795" y="619"/>
                        <a:pt x="4857" y="0"/>
                        <a:pt x="7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61" name="Google Shape;8761;p75"/>
                <p:cNvSpPr/>
                <p:nvPr/>
              </p:nvSpPr>
              <p:spPr>
                <a:xfrm rot="-5400000">
                  <a:off x="6797058" y="1744962"/>
                  <a:ext cx="95046" cy="201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8" h="23215" extrusionOk="0">
                      <a:moveTo>
                        <a:pt x="10928" y="0"/>
                      </a:moveTo>
                      <a:cubicBezTo>
                        <a:pt x="8679" y="38"/>
                        <a:pt x="6494" y="261"/>
                        <a:pt x="4395" y="647"/>
                      </a:cubicBezTo>
                      <a:lnTo>
                        <a:pt x="4395" y="648"/>
                      </a:lnTo>
                      <a:cubicBezTo>
                        <a:pt x="3153" y="875"/>
                        <a:pt x="1943" y="1159"/>
                        <a:pt x="769" y="1499"/>
                      </a:cubicBezTo>
                      <a:cubicBezTo>
                        <a:pt x="691" y="1522"/>
                        <a:pt x="612" y="1544"/>
                        <a:pt x="535" y="1567"/>
                      </a:cubicBezTo>
                      <a:cubicBezTo>
                        <a:pt x="501" y="1576"/>
                        <a:pt x="469" y="1588"/>
                        <a:pt x="436" y="1596"/>
                      </a:cubicBezTo>
                      <a:cubicBezTo>
                        <a:pt x="404" y="1606"/>
                        <a:pt x="370" y="1617"/>
                        <a:pt x="338" y="1625"/>
                      </a:cubicBezTo>
                      <a:cubicBezTo>
                        <a:pt x="303" y="1637"/>
                        <a:pt x="270" y="1646"/>
                        <a:pt x="238" y="1657"/>
                      </a:cubicBezTo>
                      <a:cubicBezTo>
                        <a:pt x="159" y="1681"/>
                        <a:pt x="79" y="1704"/>
                        <a:pt x="1" y="1730"/>
                      </a:cubicBezTo>
                      <a:lnTo>
                        <a:pt x="10928" y="23215"/>
                      </a:lnTo>
                      <a:lnTo>
                        <a:pt x="10928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62" name="Google Shape;8762;p75"/>
              <p:cNvGrpSpPr/>
              <p:nvPr/>
            </p:nvGrpSpPr>
            <p:grpSpPr>
              <a:xfrm>
                <a:off x="6915505" y="1193063"/>
                <a:ext cx="284947" cy="589637"/>
                <a:chOff x="6915505" y="1193063"/>
                <a:chExt cx="284947" cy="589637"/>
              </a:xfrm>
            </p:grpSpPr>
            <p:sp>
              <p:nvSpPr>
                <p:cNvPr id="8763" name="Google Shape;8763;p75"/>
                <p:cNvSpPr/>
                <p:nvPr/>
              </p:nvSpPr>
              <p:spPr>
                <a:xfrm>
                  <a:off x="6915505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764" name="Google Shape;8764;p75"/>
                <p:cNvCxnSpPr/>
                <p:nvPr/>
              </p:nvCxnSpPr>
              <p:spPr>
                <a:xfrm rot="10800000">
                  <a:off x="6938275" y="1279600"/>
                  <a:ext cx="0" cy="503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765" name="Google Shape;8765;p75"/>
            <p:cNvGrpSpPr/>
            <p:nvPr/>
          </p:nvGrpSpPr>
          <p:grpSpPr>
            <a:xfrm>
              <a:off x="6520337" y="1193063"/>
              <a:ext cx="341815" cy="801589"/>
              <a:chOff x="6520337" y="1193063"/>
              <a:chExt cx="341815" cy="801589"/>
            </a:xfrm>
          </p:grpSpPr>
          <p:grpSp>
            <p:nvGrpSpPr>
              <p:cNvPr id="8766" name="Google Shape;8766;p75"/>
              <p:cNvGrpSpPr/>
              <p:nvPr/>
            </p:nvGrpSpPr>
            <p:grpSpPr>
              <a:xfrm>
                <a:off x="6520337" y="1589527"/>
                <a:ext cx="213950" cy="405125"/>
                <a:chOff x="6520337" y="1589527"/>
                <a:chExt cx="213950" cy="405125"/>
              </a:xfrm>
            </p:grpSpPr>
            <p:sp>
              <p:nvSpPr>
                <p:cNvPr id="8767" name="Google Shape;8767;p75"/>
                <p:cNvSpPr/>
                <p:nvPr/>
              </p:nvSpPr>
              <p:spPr>
                <a:xfrm rot="-5400000">
                  <a:off x="6522864" y="1587001"/>
                  <a:ext cx="208853" cy="213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24594" extrusionOk="0">
                      <a:moveTo>
                        <a:pt x="725" y="0"/>
                      </a:moveTo>
                      <a:cubicBezTo>
                        <a:pt x="482" y="0"/>
                        <a:pt x="241" y="3"/>
                        <a:pt x="0" y="5"/>
                      </a:cubicBezTo>
                      <a:lnTo>
                        <a:pt x="0" y="22597"/>
                      </a:lnTo>
                      <a:cubicBezTo>
                        <a:pt x="118" y="22596"/>
                        <a:pt x="222" y="22595"/>
                        <a:pt x="312" y="22595"/>
                      </a:cubicBezTo>
                      <a:cubicBezTo>
                        <a:pt x="582" y="22595"/>
                        <a:pt x="725" y="22600"/>
                        <a:pt x="725" y="22600"/>
                      </a:cubicBezTo>
                      <a:cubicBezTo>
                        <a:pt x="725" y="22600"/>
                        <a:pt x="872" y="22595"/>
                        <a:pt x="1149" y="22595"/>
                      </a:cubicBezTo>
                      <a:cubicBezTo>
                        <a:pt x="2638" y="22595"/>
                        <a:pt x="7882" y="22740"/>
                        <a:pt x="14103" y="24594"/>
                      </a:cubicBezTo>
                      <a:lnTo>
                        <a:pt x="24013" y="5327"/>
                      </a:lnTo>
                      <a:cubicBezTo>
                        <a:pt x="24013" y="5327"/>
                        <a:pt x="16917" y="0"/>
                        <a:pt x="725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68" name="Google Shape;8768;p75"/>
                <p:cNvSpPr/>
                <p:nvPr/>
              </p:nvSpPr>
              <p:spPr>
                <a:xfrm rot="-5400000">
                  <a:off x="6529204" y="1789569"/>
                  <a:ext cx="196250" cy="213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4" h="24595" extrusionOk="0">
                      <a:moveTo>
                        <a:pt x="22564" y="1"/>
                      </a:moveTo>
                      <a:cubicBezTo>
                        <a:pt x="15114" y="73"/>
                        <a:pt x="9649" y="1280"/>
                        <a:pt x="5965" y="2527"/>
                      </a:cubicBezTo>
                      <a:lnTo>
                        <a:pt x="5965" y="2528"/>
                      </a:lnTo>
                      <a:cubicBezTo>
                        <a:pt x="2949" y="3548"/>
                        <a:pt x="1124" y="4595"/>
                        <a:pt x="385" y="5067"/>
                      </a:cubicBezTo>
                      <a:cubicBezTo>
                        <a:pt x="382" y="5067"/>
                        <a:pt x="382" y="5068"/>
                        <a:pt x="380" y="5068"/>
                      </a:cubicBezTo>
                      <a:cubicBezTo>
                        <a:pt x="373" y="5074"/>
                        <a:pt x="366" y="5078"/>
                        <a:pt x="358" y="5083"/>
                      </a:cubicBezTo>
                      <a:cubicBezTo>
                        <a:pt x="344" y="5091"/>
                        <a:pt x="329" y="5100"/>
                        <a:pt x="316" y="5110"/>
                      </a:cubicBezTo>
                      <a:cubicBezTo>
                        <a:pt x="315" y="5112"/>
                        <a:pt x="313" y="5113"/>
                        <a:pt x="312" y="5113"/>
                      </a:cubicBezTo>
                      <a:cubicBezTo>
                        <a:pt x="293" y="5125"/>
                        <a:pt x="275" y="5136"/>
                        <a:pt x="258" y="5148"/>
                      </a:cubicBezTo>
                      <a:cubicBezTo>
                        <a:pt x="255" y="5150"/>
                        <a:pt x="251" y="5152"/>
                        <a:pt x="248" y="5155"/>
                      </a:cubicBezTo>
                      <a:cubicBezTo>
                        <a:pt x="240" y="5160"/>
                        <a:pt x="232" y="5166"/>
                        <a:pt x="224" y="5171"/>
                      </a:cubicBezTo>
                      <a:lnTo>
                        <a:pt x="191" y="5193"/>
                      </a:lnTo>
                      <a:cubicBezTo>
                        <a:pt x="189" y="5193"/>
                        <a:pt x="189" y="5195"/>
                        <a:pt x="188" y="5195"/>
                      </a:cubicBezTo>
                      <a:lnTo>
                        <a:pt x="171" y="5206"/>
                      </a:lnTo>
                      <a:cubicBezTo>
                        <a:pt x="162" y="5211"/>
                        <a:pt x="153" y="5217"/>
                        <a:pt x="146" y="5222"/>
                      </a:cubicBezTo>
                      <a:cubicBezTo>
                        <a:pt x="144" y="5224"/>
                        <a:pt x="144" y="5225"/>
                        <a:pt x="141" y="5225"/>
                      </a:cubicBezTo>
                      <a:cubicBezTo>
                        <a:pt x="137" y="5230"/>
                        <a:pt x="131" y="5231"/>
                        <a:pt x="127" y="5236"/>
                      </a:cubicBezTo>
                      <a:cubicBezTo>
                        <a:pt x="118" y="5243"/>
                        <a:pt x="109" y="5247"/>
                        <a:pt x="102" y="5253"/>
                      </a:cubicBezTo>
                      <a:cubicBezTo>
                        <a:pt x="95" y="5260"/>
                        <a:pt x="88" y="5265"/>
                        <a:pt x="80" y="5269"/>
                      </a:cubicBezTo>
                      <a:cubicBezTo>
                        <a:pt x="39" y="5297"/>
                        <a:pt x="15" y="5316"/>
                        <a:pt x="6" y="5323"/>
                      </a:cubicBezTo>
                      <a:lnTo>
                        <a:pt x="3" y="5324"/>
                      </a:lnTo>
                      <a:lnTo>
                        <a:pt x="0" y="5326"/>
                      </a:lnTo>
                      <a:lnTo>
                        <a:pt x="9910" y="24594"/>
                      </a:lnTo>
                      <a:cubicBezTo>
                        <a:pt x="10017" y="24561"/>
                        <a:pt x="10124" y="24530"/>
                        <a:pt x="10231" y="24499"/>
                      </a:cubicBezTo>
                      <a:cubicBezTo>
                        <a:pt x="10284" y="24482"/>
                        <a:pt x="10339" y="24466"/>
                        <a:pt x="10392" y="24451"/>
                      </a:cubicBezTo>
                      <a:cubicBezTo>
                        <a:pt x="10473" y="24428"/>
                        <a:pt x="10553" y="24403"/>
                        <a:pt x="10633" y="24381"/>
                      </a:cubicBezTo>
                      <a:cubicBezTo>
                        <a:pt x="10664" y="24373"/>
                        <a:pt x="10691" y="24364"/>
                        <a:pt x="10721" y="24357"/>
                      </a:cubicBezTo>
                      <a:cubicBezTo>
                        <a:pt x="10786" y="24339"/>
                        <a:pt x="10855" y="24320"/>
                        <a:pt x="10920" y="24303"/>
                      </a:cubicBezTo>
                      <a:cubicBezTo>
                        <a:pt x="10930" y="24298"/>
                        <a:pt x="10943" y="24297"/>
                        <a:pt x="10955" y="24293"/>
                      </a:cubicBezTo>
                      <a:cubicBezTo>
                        <a:pt x="11032" y="24274"/>
                        <a:pt x="11111" y="24252"/>
                        <a:pt x="11188" y="24231"/>
                      </a:cubicBezTo>
                      <a:cubicBezTo>
                        <a:pt x="11192" y="24230"/>
                        <a:pt x="11200" y="24227"/>
                        <a:pt x="11206" y="24226"/>
                      </a:cubicBezTo>
                      <a:cubicBezTo>
                        <a:pt x="11307" y="24198"/>
                        <a:pt x="11409" y="24172"/>
                        <a:pt x="11511" y="24146"/>
                      </a:cubicBezTo>
                      <a:cubicBezTo>
                        <a:pt x="11613" y="24118"/>
                        <a:pt x="11715" y="24093"/>
                        <a:pt x="11816" y="24067"/>
                      </a:cubicBezTo>
                      <a:cubicBezTo>
                        <a:pt x="11877" y="24052"/>
                        <a:pt x="11938" y="24036"/>
                        <a:pt x="11998" y="24022"/>
                      </a:cubicBezTo>
                      <a:cubicBezTo>
                        <a:pt x="12071" y="24004"/>
                        <a:pt x="12143" y="23987"/>
                        <a:pt x="12216" y="23969"/>
                      </a:cubicBezTo>
                      <a:cubicBezTo>
                        <a:pt x="17046" y="22790"/>
                        <a:pt x="20998" y="22614"/>
                        <a:pt x="22564" y="22595"/>
                      </a:cubicBezTo>
                      <a:lnTo>
                        <a:pt x="2256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69" name="Google Shape;8769;p75"/>
              <p:cNvGrpSpPr/>
              <p:nvPr/>
            </p:nvGrpSpPr>
            <p:grpSpPr>
              <a:xfrm>
                <a:off x="6577204" y="1193063"/>
                <a:ext cx="284947" cy="453562"/>
                <a:chOff x="6577204" y="1193063"/>
                <a:chExt cx="284947" cy="453562"/>
              </a:xfrm>
            </p:grpSpPr>
            <p:sp>
              <p:nvSpPr>
                <p:cNvPr id="8770" name="Google Shape;8770;p75"/>
                <p:cNvSpPr/>
                <p:nvPr/>
              </p:nvSpPr>
              <p:spPr>
                <a:xfrm>
                  <a:off x="6577204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771" name="Google Shape;8771;p75"/>
                <p:cNvCxnSpPr/>
                <p:nvPr/>
              </p:nvCxnSpPr>
              <p:spPr>
                <a:xfrm rot="10800000">
                  <a:off x="6677825" y="1279425"/>
                  <a:ext cx="0" cy="367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772" name="Google Shape;8772;p75"/>
            <p:cNvGrpSpPr/>
            <p:nvPr/>
          </p:nvGrpSpPr>
          <p:grpSpPr>
            <a:xfrm>
              <a:off x="6238903" y="1193063"/>
              <a:ext cx="300475" cy="901782"/>
              <a:chOff x="6238903" y="1193063"/>
              <a:chExt cx="300475" cy="901782"/>
            </a:xfrm>
          </p:grpSpPr>
          <p:grpSp>
            <p:nvGrpSpPr>
              <p:cNvPr id="8773" name="Google Shape;8773;p75"/>
              <p:cNvGrpSpPr/>
              <p:nvPr/>
            </p:nvGrpSpPr>
            <p:grpSpPr>
              <a:xfrm>
                <a:off x="6290865" y="1489315"/>
                <a:ext cx="248514" cy="605530"/>
                <a:chOff x="6290865" y="1489315"/>
                <a:chExt cx="248514" cy="605530"/>
              </a:xfrm>
            </p:grpSpPr>
            <p:sp>
              <p:nvSpPr>
                <p:cNvPr id="8774" name="Google Shape;8774;p75"/>
                <p:cNvSpPr/>
                <p:nvPr/>
              </p:nvSpPr>
              <p:spPr>
                <a:xfrm rot="-5400000">
                  <a:off x="6260589" y="1519591"/>
                  <a:ext cx="309066" cy="24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35" h="28573" extrusionOk="0">
                      <a:moveTo>
                        <a:pt x="727" y="0"/>
                      </a:moveTo>
                      <a:cubicBezTo>
                        <a:pt x="484" y="0"/>
                        <a:pt x="241" y="2"/>
                        <a:pt x="0" y="3"/>
                      </a:cubicBezTo>
                      <a:lnTo>
                        <a:pt x="0" y="22994"/>
                      </a:lnTo>
                      <a:cubicBezTo>
                        <a:pt x="259" y="22992"/>
                        <a:pt x="501" y="22989"/>
                        <a:pt x="727" y="22989"/>
                      </a:cubicBezTo>
                      <a:cubicBezTo>
                        <a:pt x="5078" y="22989"/>
                        <a:pt x="15152" y="23439"/>
                        <a:pt x="25134" y="28572"/>
                      </a:cubicBezTo>
                      <a:lnTo>
                        <a:pt x="35534" y="9632"/>
                      </a:lnTo>
                      <a:cubicBezTo>
                        <a:pt x="35534" y="9632"/>
                        <a:pt x="21952" y="0"/>
                        <a:pt x="7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75" name="Google Shape;8775;p75"/>
                <p:cNvSpPr/>
                <p:nvPr/>
              </p:nvSpPr>
              <p:spPr>
                <a:xfrm rot="-5400000">
                  <a:off x="6266916" y="1822383"/>
                  <a:ext cx="296437" cy="248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83" h="28570" extrusionOk="0">
                      <a:moveTo>
                        <a:pt x="34083" y="0"/>
                      </a:moveTo>
                      <a:cubicBezTo>
                        <a:pt x="22684" y="120"/>
                        <a:pt x="13548" y="2997"/>
                        <a:pt x="7617" y="5579"/>
                      </a:cubicBezTo>
                      <a:cubicBezTo>
                        <a:pt x="5629" y="6444"/>
                        <a:pt x="3999" y="7274"/>
                        <a:pt x="2767" y="7955"/>
                      </a:cubicBezTo>
                      <a:cubicBezTo>
                        <a:pt x="2743" y="7970"/>
                        <a:pt x="2717" y="7985"/>
                        <a:pt x="2693" y="7996"/>
                      </a:cubicBezTo>
                      <a:cubicBezTo>
                        <a:pt x="2692" y="7996"/>
                        <a:pt x="2689" y="7999"/>
                        <a:pt x="2687" y="7999"/>
                      </a:cubicBezTo>
                      <a:cubicBezTo>
                        <a:pt x="2454" y="8127"/>
                        <a:pt x="2237" y="8251"/>
                        <a:pt x="2034" y="8368"/>
                      </a:cubicBezTo>
                      <a:lnTo>
                        <a:pt x="1958" y="8411"/>
                      </a:lnTo>
                      <a:cubicBezTo>
                        <a:pt x="1952" y="8416"/>
                        <a:pt x="1949" y="8418"/>
                        <a:pt x="1943" y="8421"/>
                      </a:cubicBezTo>
                      <a:cubicBezTo>
                        <a:pt x="1913" y="8437"/>
                        <a:pt x="1884" y="8455"/>
                        <a:pt x="1854" y="8472"/>
                      </a:cubicBezTo>
                      <a:cubicBezTo>
                        <a:pt x="1844" y="8478"/>
                        <a:pt x="1834" y="8483"/>
                        <a:pt x="1825" y="8488"/>
                      </a:cubicBezTo>
                      <a:cubicBezTo>
                        <a:pt x="1718" y="8552"/>
                        <a:pt x="1616" y="8612"/>
                        <a:pt x="1517" y="8670"/>
                      </a:cubicBezTo>
                      <a:cubicBezTo>
                        <a:pt x="1476" y="8697"/>
                        <a:pt x="1435" y="8720"/>
                        <a:pt x="1396" y="8743"/>
                      </a:cubicBezTo>
                      <a:cubicBezTo>
                        <a:pt x="1349" y="8771"/>
                        <a:pt x="1305" y="8799"/>
                        <a:pt x="1262" y="8823"/>
                      </a:cubicBezTo>
                      <a:cubicBezTo>
                        <a:pt x="1246" y="8832"/>
                        <a:pt x="1230" y="8844"/>
                        <a:pt x="1214" y="8852"/>
                      </a:cubicBezTo>
                      <a:cubicBezTo>
                        <a:pt x="1166" y="8882"/>
                        <a:pt x="1119" y="8911"/>
                        <a:pt x="1072" y="8938"/>
                      </a:cubicBezTo>
                      <a:cubicBezTo>
                        <a:pt x="1042" y="8956"/>
                        <a:pt x="1013" y="8973"/>
                        <a:pt x="985" y="8991"/>
                      </a:cubicBezTo>
                      <a:cubicBezTo>
                        <a:pt x="941" y="9018"/>
                        <a:pt x="901" y="9043"/>
                        <a:pt x="860" y="9069"/>
                      </a:cubicBezTo>
                      <a:cubicBezTo>
                        <a:pt x="845" y="9078"/>
                        <a:pt x="832" y="9087"/>
                        <a:pt x="821" y="9094"/>
                      </a:cubicBezTo>
                      <a:cubicBezTo>
                        <a:pt x="794" y="9112"/>
                        <a:pt x="771" y="9126"/>
                        <a:pt x="748" y="9141"/>
                      </a:cubicBezTo>
                      <a:cubicBezTo>
                        <a:pt x="733" y="9148"/>
                        <a:pt x="720" y="9157"/>
                        <a:pt x="706" y="9166"/>
                      </a:cubicBezTo>
                      <a:cubicBezTo>
                        <a:pt x="692" y="9174"/>
                        <a:pt x="678" y="9182"/>
                        <a:pt x="665" y="9192"/>
                      </a:cubicBezTo>
                      <a:cubicBezTo>
                        <a:pt x="643" y="9206"/>
                        <a:pt x="621" y="9218"/>
                        <a:pt x="599" y="9233"/>
                      </a:cubicBezTo>
                      <a:cubicBezTo>
                        <a:pt x="582" y="9244"/>
                        <a:pt x="567" y="9254"/>
                        <a:pt x="551" y="9265"/>
                      </a:cubicBezTo>
                      <a:cubicBezTo>
                        <a:pt x="534" y="9275"/>
                        <a:pt x="518" y="9283"/>
                        <a:pt x="502" y="9295"/>
                      </a:cubicBezTo>
                      <a:cubicBezTo>
                        <a:pt x="483" y="9305"/>
                        <a:pt x="465" y="9318"/>
                        <a:pt x="446" y="9330"/>
                      </a:cubicBezTo>
                      <a:cubicBezTo>
                        <a:pt x="305" y="9422"/>
                        <a:pt x="196" y="9493"/>
                        <a:pt x="122" y="9544"/>
                      </a:cubicBezTo>
                      <a:lnTo>
                        <a:pt x="104" y="9556"/>
                      </a:lnTo>
                      <a:cubicBezTo>
                        <a:pt x="72" y="9578"/>
                        <a:pt x="46" y="9595"/>
                        <a:pt x="30" y="9607"/>
                      </a:cubicBezTo>
                      <a:cubicBezTo>
                        <a:pt x="28" y="9608"/>
                        <a:pt x="24" y="9610"/>
                        <a:pt x="23" y="9611"/>
                      </a:cubicBezTo>
                      <a:cubicBezTo>
                        <a:pt x="17" y="9615"/>
                        <a:pt x="14" y="9618"/>
                        <a:pt x="9" y="9621"/>
                      </a:cubicBezTo>
                      <a:cubicBezTo>
                        <a:pt x="8" y="9623"/>
                        <a:pt x="7" y="9624"/>
                        <a:pt x="5" y="9624"/>
                      </a:cubicBezTo>
                      <a:lnTo>
                        <a:pt x="1" y="9629"/>
                      </a:lnTo>
                      <a:lnTo>
                        <a:pt x="10402" y="28569"/>
                      </a:lnTo>
                      <a:lnTo>
                        <a:pt x="10669" y="28432"/>
                      </a:lnTo>
                      <a:cubicBezTo>
                        <a:pt x="10734" y="28399"/>
                        <a:pt x="10803" y="28365"/>
                        <a:pt x="10868" y="28333"/>
                      </a:cubicBezTo>
                      <a:cubicBezTo>
                        <a:pt x="10913" y="28309"/>
                        <a:pt x="10960" y="28287"/>
                        <a:pt x="11007" y="28263"/>
                      </a:cubicBezTo>
                      <a:cubicBezTo>
                        <a:pt x="11052" y="28242"/>
                        <a:pt x="11095" y="28220"/>
                        <a:pt x="11141" y="28198"/>
                      </a:cubicBezTo>
                      <a:cubicBezTo>
                        <a:pt x="11264" y="28138"/>
                        <a:pt x="11387" y="28079"/>
                        <a:pt x="11510" y="28020"/>
                      </a:cubicBezTo>
                      <a:cubicBezTo>
                        <a:pt x="11570" y="27991"/>
                        <a:pt x="11633" y="27962"/>
                        <a:pt x="11694" y="27933"/>
                      </a:cubicBezTo>
                      <a:cubicBezTo>
                        <a:pt x="11754" y="27904"/>
                        <a:pt x="11816" y="27875"/>
                        <a:pt x="11877" y="27846"/>
                      </a:cubicBezTo>
                      <a:cubicBezTo>
                        <a:pt x="20843" y="23637"/>
                        <a:pt x="29650" y="23043"/>
                        <a:pt x="34083" y="22991"/>
                      </a:cubicBezTo>
                      <a:lnTo>
                        <a:pt x="34083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76" name="Google Shape;8776;p75"/>
              <p:cNvGrpSpPr/>
              <p:nvPr/>
            </p:nvGrpSpPr>
            <p:grpSpPr>
              <a:xfrm>
                <a:off x="6238903" y="1193063"/>
                <a:ext cx="284947" cy="327512"/>
                <a:chOff x="6238903" y="1193063"/>
                <a:chExt cx="284947" cy="327512"/>
              </a:xfrm>
            </p:grpSpPr>
            <p:sp>
              <p:nvSpPr>
                <p:cNvPr id="8777" name="Google Shape;8777;p75"/>
                <p:cNvSpPr/>
                <p:nvPr/>
              </p:nvSpPr>
              <p:spPr>
                <a:xfrm>
                  <a:off x="6238903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7"/>
                      </a:lnTo>
                      <a:lnTo>
                        <a:pt x="32762" y="7317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778" name="Google Shape;8778;p75"/>
                <p:cNvCxnSpPr/>
                <p:nvPr/>
              </p:nvCxnSpPr>
              <p:spPr>
                <a:xfrm rot="10800000">
                  <a:off x="6431250" y="1279375"/>
                  <a:ext cx="0" cy="241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779" name="Google Shape;8779;p75"/>
            <p:cNvGrpSpPr/>
            <p:nvPr/>
          </p:nvGrpSpPr>
          <p:grpSpPr>
            <a:xfrm>
              <a:off x="5900602" y="1193063"/>
              <a:ext cx="444345" cy="1023338"/>
              <a:chOff x="5900602" y="1193063"/>
              <a:chExt cx="444345" cy="1023338"/>
            </a:xfrm>
          </p:grpSpPr>
          <p:grpSp>
            <p:nvGrpSpPr>
              <p:cNvPr id="8780" name="Google Shape;8780;p75"/>
              <p:cNvGrpSpPr/>
              <p:nvPr/>
            </p:nvGrpSpPr>
            <p:grpSpPr>
              <a:xfrm>
                <a:off x="6046501" y="1367785"/>
                <a:ext cx="298446" cy="848616"/>
                <a:chOff x="6046501" y="1367785"/>
                <a:chExt cx="298446" cy="848616"/>
              </a:xfrm>
            </p:grpSpPr>
            <p:sp>
              <p:nvSpPr>
                <p:cNvPr id="8781" name="Google Shape;8781;p75"/>
                <p:cNvSpPr/>
                <p:nvPr/>
              </p:nvSpPr>
              <p:spPr>
                <a:xfrm rot="-5400000">
                  <a:off x="5980418" y="1433868"/>
                  <a:ext cx="430613" cy="298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10" h="34314" extrusionOk="0">
                      <a:moveTo>
                        <a:pt x="722" y="0"/>
                      </a:moveTo>
                      <a:cubicBezTo>
                        <a:pt x="481" y="0"/>
                        <a:pt x="241" y="0"/>
                        <a:pt x="1" y="3"/>
                      </a:cubicBezTo>
                      <a:lnTo>
                        <a:pt x="1" y="24234"/>
                      </a:lnTo>
                      <a:cubicBezTo>
                        <a:pt x="243" y="24230"/>
                        <a:pt x="428" y="24229"/>
                        <a:pt x="550" y="24229"/>
                      </a:cubicBezTo>
                      <a:cubicBezTo>
                        <a:pt x="648" y="24229"/>
                        <a:pt x="706" y="24230"/>
                        <a:pt x="722" y="24230"/>
                      </a:cubicBezTo>
                      <a:lnTo>
                        <a:pt x="729" y="24230"/>
                      </a:lnTo>
                      <a:cubicBezTo>
                        <a:pt x="773" y="24230"/>
                        <a:pt x="1173" y="24214"/>
                        <a:pt x="1871" y="24214"/>
                      </a:cubicBezTo>
                      <a:cubicBezTo>
                        <a:pt x="6340" y="24214"/>
                        <a:pt x="23046" y="24853"/>
                        <a:pt x="37171" y="34314"/>
                      </a:cubicBezTo>
                      <a:lnTo>
                        <a:pt x="49510" y="11872"/>
                      </a:lnTo>
                      <a:cubicBezTo>
                        <a:pt x="49510" y="11872"/>
                        <a:pt x="31299" y="3"/>
                        <a:pt x="729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82" name="Google Shape;8782;p75"/>
                <p:cNvSpPr/>
                <p:nvPr/>
              </p:nvSpPr>
              <p:spPr>
                <a:xfrm rot="-5400000">
                  <a:off x="5986745" y="1858198"/>
                  <a:ext cx="417984" cy="29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58" h="34311" extrusionOk="0">
                      <a:moveTo>
                        <a:pt x="48058" y="0"/>
                      </a:moveTo>
                      <a:cubicBezTo>
                        <a:pt x="40706" y="47"/>
                        <a:pt x="34078" y="776"/>
                        <a:pt x="28261" y="1849"/>
                      </a:cubicBezTo>
                      <a:cubicBezTo>
                        <a:pt x="20919" y="3208"/>
                        <a:pt x="14865" y="5126"/>
                        <a:pt x="10271" y="6917"/>
                      </a:cubicBezTo>
                      <a:cubicBezTo>
                        <a:pt x="5004" y="8972"/>
                        <a:pt x="1653" y="10865"/>
                        <a:pt x="474" y="11571"/>
                      </a:cubicBezTo>
                      <a:cubicBezTo>
                        <a:pt x="462" y="11578"/>
                        <a:pt x="449" y="11585"/>
                        <a:pt x="439" y="11593"/>
                      </a:cubicBezTo>
                      <a:cubicBezTo>
                        <a:pt x="427" y="11600"/>
                        <a:pt x="417" y="11606"/>
                        <a:pt x="406" y="11613"/>
                      </a:cubicBezTo>
                      <a:cubicBezTo>
                        <a:pt x="384" y="11628"/>
                        <a:pt x="365" y="11638"/>
                        <a:pt x="344" y="11651"/>
                      </a:cubicBezTo>
                      <a:cubicBezTo>
                        <a:pt x="328" y="11661"/>
                        <a:pt x="311" y="11671"/>
                        <a:pt x="296" y="11680"/>
                      </a:cubicBezTo>
                      <a:cubicBezTo>
                        <a:pt x="285" y="11689"/>
                        <a:pt x="273" y="11696"/>
                        <a:pt x="260" y="11703"/>
                      </a:cubicBezTo>
                      <a:cubicBezTo>
                        <a:pt x="251" y="11709"/>
                        <a:pt x="242" y="11715"/>
                        <a:pt x="235" y="11719"/>
                      </a:cubicBezTo>
                      <a:cubicBezTo>
                        <a:pt x="126" y="11788"/>
                        <a:pt x="53" y="11833"/>
                        <a:pt x="20" y="11855"/>
                      </a:cubicBezTo>
                      <a:cubicBezTo>
                        <a:pt x="18" y="11856"/>
                        <a:pt x="14" y="11858"/>
                        <a:pt x="12" y="11861"/>
                      </a:cubicBezTo>
                      <a:cubicBezTo>
                        <a:pt x="4" y="11865"/>
                        <a:pt x="1" y="11869"/>
                        <a:pt x="1" y="11869"/>
                      </a:cubicBezTo>
                      <a:lnTo>
                        <a:pt x="12338" y="34311"/>
                      </a:lnTo>
                      <a:cubicBezTo>
                        <a:pt x="12429" y="34252"/>
                        <a:pt x="12518" y="34194"/>
                        <a:pt x="12608" y="34136"/>
                      </a:cubicBezTo>
                      <a:cubicBezTo>
                        <a:pt x="12655" y="34107"/>
                        <a:pt x="12700" y="34076"/>
                        <a:pt x="12747" y="34047"/>
                      </a:cubicBezTo>
                      <a:cubicBezTo>
                        <a:pt x="12789" y="34021"/>
                        <a:pt x="12830" y="33996"/>
                        <a:pt x="12869" y="33970"/>
                      </a:cubicBezTo>
                      <a:cubicBezTo>
                        <a:pt x="12927" y="33932"/>
                        <a:pt x="12986" y="33896"/>
                        <a:pt x="13045" y="33858"/>
                      </a:cubicBezTo>
                      <a:cubicBezTo>
                        <a:pt x="13124" y="33808"/>
                        <a:pt x="13204" y="33759"/>
                        <a:pt x="13283" y="33709"/>
                      </a:cubicBezTo>
                      <a:cubicBezTo>
                        <a:pt x="13363" y="33661"/>
                        <a:pt x="13441" y="33612"/>
                        <a:pt x="13521" y="33562"/>
                      </a:cubicBezTo>
                      <a:cubicBezTo>
                        <a:pt x="13601" y="33513"/>
                        <a:pt x="13679" y="33465"/>
                        <a:pt x="13759" y="33417"/>
                      </a:cubicBezTo>
                      <a:cubicBezTo>
                        <a:pt x="13842" y="33367"/>
                        <a:pt x="13922" y="33319"/>
                        <a:pt x="14003" y="33270"/>
                      </a:cubicBezTo>
                      <a:cubicBezTo>
                        <a:pt x="14082" y="33222"/>
                        <a:pt x="14159" y="33175"/>
                        <a:pt x="14238" y="33130"/>
                      </a:cubicBezTo>
                      <a:cubicBezTo>
                        <a:pt x="14318" y="33082"/>
                        <a:pt x="14398" y="33037"/>
                        <a:pt x="14478" y="32990"/>
                      </a:cubicBezTo>
                      <a:cubicBezTo>
                        <a:pt x="14558" y="32943"/>
                        <a:pt x="14638" y="32897"/>
                        <a:pt x="14718" y="32852"/>
                      </a:cubicBezTo>
                      <a:cubicBezTo>
                        <a:pt x="14798" y="32804"/>
                        <a:pt x="14879" y="32758"/>
                        <a:pt x="14959" y="32713"/>
                      </a:cubicBezTo>
                      <a:cubicBezTo>
                        <a:pt x="15120" y="32622"/>
                        <a:pt x="15280" y="32531"/>
                        <a:pt x="15444" y="32441"/>
                      </a:cubicBezTo>
                      <a:cubicBezTo>
                        <a:pt x="15521" y="32397"/>
                        <a:pt x="15598" y="32357"/>
                        <a:pt x="15674" y="32314"/>
                      </a:cubicBezTo>
                      <a:cubicBezTo>
                        <a:pt x="15698" y="32301"/>
                        <a:pt x="15723" y="32287"/>
                        <a:pt x="15746" y="32274"/>
                      </a:cubicBezTo>
                      <a:cubicBezTo>
                        <a:pt x="15888" y="32196"/>
                        <a:pt x="16029" y="32119"/>
                        <a:pt x="16172" y="32045"/>
                      </a:cubicBezTo>
                      <a:cubicBezTo>
                        <a:pt x="29547" y="24910"/>
                        <a:pt x="44618" y="24279"/>
                        <a:pt x="48058" y="24228"/>
                      </a:cubicBezTo>
                      <a:lnTo>
                        <a:pt x="48058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783" name="Google Shape;8783;p75"/>
              <p:cNvGrpSpPr/>
              <p:nvPr/>
            </p:nvGrpSpPr>
            <p:grpSpPr>
              <a:xfrm>
                <a:off x="5900602" y="1193063"/>
                <a:ext cx="284947" cy="182312"/>
                <a:chOff x="5900602" y="1193063"/>
                <a:chExt cx="284947" cy="182312"/>
              </a:xfrm>
            </p:grpSpPr>
            <p:sp>
              <p:nvSpPr>
                <p:cNvPr id="8784" name="Google Shape;8784;p75"/>
                <p:cNvSpPr/>
                <p:nvPr/>
              </p:nvSpPr>
              <p:spPr>
                <a:xfrm>
                  <a:off x="5900602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785" name="Google Shape;8785;p75"/>
                <p:cNvCxnSpPr/>
                <p:nvPr/>
              </p:nvCxnSpPr>
              <p:spPr>
                <a:xfrm rot="10800000">
                  <a:off x="6156950" y="1279675"/>
                  <a:ext cx="0" cy="9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grpSp>
        <p:nvGrpSpPr>
          <p:cNvPr id="8786" name="Google Shape;8786;p75"/>
          <p:cNvGrpSpPr/>
          <p:nvPr/>
        </p:nvGrpSpPr>
        <p:grpSpPr>
          <a:xfrm>
            <a:off x="7217825" y="1190430"/>
            <a:ext cx="1219413" cy="1051365"/>
            <a:chOff x="7287122" y="1165658"/>
            <a:chExt cx="1219413" cy="1051365"/>
          </a:xfrm>
        </p:grpSpPr>
        <p:grpSp>
          <p:nvGrpSpPr>
            <p:cNvPr id="8787" name="Google Shape;8787;p75"/>
            <p:cNvGrpSpPr/>
            <p:nvPr/>
          </p:nvGrpSpPr>
          <p:grpSpPr>
            <a:xfrm>
              <a:off x="7287122" y="1969723"/>
              <a:ext cx="1219413" cy="247300"/>
              <a:chOff x="7287122" y="1969723"/>
              <a:chExt cx="1219413" cy="247300"/>
            </a:xfrm>
          </p:grpSpPr>
          <p:sp>
            <p:nvSpPr>
              <p:cNvPr id="8788" name="Google Shape;8788;p75"/>
              <p:cNvSpPr/>
              <p:nvPr/>
            </p:nvSpPr>
            <p:spPr>
              <a:xfrm flipH="1">
                <a:off x="8366247" y="1969723"/>
                <a:ext cx="140288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14992" h="26428" extrusionOk="0">
                    <a:moveTo>
                      <a:pt x="31" y="0"/>
                    </a:moveTo>
                    <a:cubicBezTo>
                      <a:pt x="25" y="0"/>
                      <a:pt x="19" y="0"/>
                      <a:pt x="13" y="0"/>
                    </a:cubicBezTo>
                    <a:lnTo>
                      <a:pt x="0" y="0"/>
                    </a:lnTo>
                    <a:lnTo>
                      <a:pt x="0" y="26407"/>
                    </a:lnTo>
                    <a:lnTo>
                      <a:pt x="13" y="26427"/>
                    </a:lnTo>
                    <a:lnTo>
                      <a:pt x="14992" y="1860"/>
                    </a:lnTo>
                    <a:cubicBezTo>
                      <a:pt x="10391" y="663"/>
                      <a:pt x="5335" y="0"/>
                      <a:pt x="3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789" name="Google Shape;8789;p75"/>
              <p:cNvGrpSpPr/>
              <p:nvPr/>
            </p:nvGrpSpPr>
            <p:grpSpPr>
              <a:xfrm>
                <a:off x="7287122" y="2063892"/>
                <a:ext cx="1151753" cy="73428"/>
                <a:chOff x="7287122" y="2063892"/>
                <a:chExt cx="1151753" cy="73428"/>
              </a:xfrm>
            </p:grpSpPr>
            <p:sp>
              <p:nvSpPr>
                <p:cNvPr id="8790" name="Google Shape;8790;p75"/>
                <p:cNvSpPr/>
                <p:nvPr/>
              </p:nvSpPr>
              <p:spPr>
                <a:xfrm flipH="1">
                  <a:off x="7287122" y="2063892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791" name="Google Shape;8791;p75"/>
                <p:cNvCxnSpPr/>
                <p:nvPr/>
              </p:nvCxnSpPr>
              <p:spPr>
                <a:xfrm rot="10800000">
                  <a:off x="7818475" y="2100600"/>
                  <a:ext cx="620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792" name="Google Shape;8792;p75"/>
            <p:cNvGrpSpPr/>
            <p:nvPr/>
          </p:nvGrpSpPr>
          <p:grpSpPr>
            <a:xfrm>
              <a:off x="7287122" y="1712201"/>
              <a:ext cx="1219403" cy="246767"/>
              <a:chOff x="7287122" y="1712201"/>
              <a:chExt cx="1219403" cy="246767"/>
            </a:xfrm>
          </p:grpSpPr>
          <p:sp>
            <p:nvSpPr>
              <p:cNvPr id="8793" name="Google Shape;8793;p75"/>
              <p:cNvSpPr/>
              <p:nvPr/>
            </p:nvSpPr>
            <p:spPr>
              <a:xfrm flipH="1">
                <a:off x="8226249" y="1712201"/>
                <a:ext cx="280276" cy="246767"/>
              </a:xfrm>
              <a:custGeom>
                <a:avLst/>
                <a:gdLst/>
                <a:ahLst/>
                <a:cxnLst/>
                <a:rect l="l" t="t" r="r" b="b"/>
                <a:pathLst>
                  <a:path w="29952" h="26371" extrusionOk="0">
                    <a:moveTo>
                      <a:pt x="1" y="0"/>
                    </a:moveTo>
                    <a:lnTo>
                      <a:pt x="1" y="24234"/>
                    </a:lnTo>
                    <a:lnTo>
                      <a:pt x="14" y="24234"/>
                    </a:lnTo>
                    <a:cubicBezTo>
                      <a:pt x="14" y="24234"/>
                      <a:pt x="203" y="24229"/>
                      <a:pt x="558" y="24229"/>
                    </a:cubicBezTo>
                    <a:cubicBezTo>
                      <a:pt x="2473" y="24229"/>
                      <a:pt x="9215" y="24384"/>
                      <a:pt x="17213" y="26370"/>
                    </a:cubicBezTo>
                    <a:lnTo>
                      <a:pt x="29952" y="5713"/>
                    </a:lnTo>
                    <a:cubicBezTo>
                      <a:pt x="29952" y="5713"/>
                      <a:pt x="20827" y="0"/>
                      <a:pt x="1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794" name="Google Shape;8794;p75"/>
              <p:cNvGrpSpPr/>
              <p:nvPr/>
            </p:nvGrpSpPr>
            <p:grpSpPr>
              <a:xfrm>
                <a:off x="7287122" y="1842861"/>
                <a:ext cx="1005303" cy="73419"/>
                <a:chOff x="7287122" y="1842861"/>
                <a:chExt cx="1005303" cy="73419"/>
              </a:xfrm>
            </p:grpSpPr>
            <p:sp>
              <p:nvSpPr>
                <p:cNvPr id="8795" name="Google Shape;8795;p75"/>
                <p:cNvSpPr/>
                <p:nvPr/>
              </p:nvSpPr>
              <p:spPr>
                <a:xfrm flipH="1">
                  <a:off x="7287122" y="1842861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796" name="Google Shape;8796;p75"/>
                <p:cNvCxnSpPr/>
                <p:nvPr/>
              </p:nvCxnSpPr>
              <p:spPr>
                <a:xfrm rot="10800000">
                  <a:off x="7818425" y="1879575"/>
                  <a:ext cx="474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797" name="Google Shape;8797;p75"/>
            <p:cNvGrpSpPr/>
            <p:nvPr/>
          </p:nvGrpSpPr>
          <p:grpSpPr>
            <a:xfrm>
              <a:off x="7287122" y="1447520"/>
              <a:ext cx="1219403" cy="286667"/>
              <a:chOff x="7287122" y="1447520"/>
              <a:chExt cx="1219403" cy="286667"/>
            </a:xfrm>
          </p:grpSpPr>
          <p:sp>
            <p:nvSpPr>
              <p:cNvPr id="8798" name="Google Shape;8798;p75"/>
              <p:cNvSpPr/>
              <p:nvPr/>
            </p:nvSpPr>
            <p:spPr>
              <a:xfrm flipH="1">
                <a:off x="8087665" y="1447520"/>
                <a:ext cx="418860" cy="286667"/>
              </a:xfrm>
              <a:custGeom>
                <a:avLst/>
                <a:gdLst/>
                <a:ahLst/>
                <a:cxnLst/>
                <a:rect l="l" t="t" r="r" b="b"/>
                <a:pathLst>
                  <a:path w="44762" h="30635" extrusionOk="0">
                    <a:moveTo>
                      <a:pt x="1" y="1"/>
                    </a:moveTo>
                    <a:lnTo>
                      <a:pt x="1" y="24648"/>
                    </a:lnTo>
                    <a:lnTo>
                      <a:pt x="14" y="24648"/>
                    </a:lnTo>
                    <a:cubicBezTo>
                      <a:pt x="5607" y="24648"/>
                      <a:pt x="18560" y="25130"/>
                      <a:pt x="31390" y="30635"/>
                    </a:cubicBezTo>
                    <a:lnTo>
                      <a:pt x="44761" y="10327"/>
                    </a:lnTo>
                    <a:cubicBezTo>
                      <a:pt x="44761" y="10327"/>
                      <a:pt x="27304" y="1"/>
                      <a:pt x="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799" name="Google Shape;8799;p75"/>
              <p:cNvGrpSpPr/>
              <p:nvPr/>
            </p:nvGrpSpPr>
            <p:grpSpPr>
              <a:xfrm>
                <a:off x="7287122" y="1581977"/>
                <a:ext cx="852803" cy="73428"/>
                <a:chOff x="7287122" y="1581977"/>
                <a:chExt cx="852803" cy="73428"/>
              </a:xfrm>
            </p:grpSpPr>
            <p:sp>
              <p:nvSpPr>
                <p:cNvPr id="8800" name="Google Shape;8800;p75"/>
                <p:cNvSpPr/>
                <p:nvPr/>
              </p:nvSpPr>
              <p:spPr>
                <a:xfrm flipH="1">
                  <a:off x="7287122" y="1581977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801" name="Google Shape;8801;p75"/>
                <p:cNvCxnSpPr/>
                <p:nvPr/>
              </p:nvCxnSpPr>
              <p:spPr>
                <a:xfrm rot="10800000">
                  <a:off x="7818325" y="1618700"/>
                  <a:ext cx="321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8802" name="Google Shape;8802;p75"/>
            <p:cNvGrpSpPr/>
            <p:nvPr/>
          </p:nvGrpSpPr>
          <p:grpSpPr>
            <a:xfrm>
              <a:off x="7287122" y="1165658"/>
              <a:ext cx="1219403" cy="344253"/>
              <a:chOff x="7287122" y="1165658"/>
              <a:chExt cx="1219403" cy="344253"/>
            </a:xfrm>
          </p:grpSpPr>
          <p:sp>
            <p:nvSpPr>
              <p:cNvPr id="8803" name="Google Shape;8803;p75"/>
              <p:cNvSpPr/>
              <p:nvPr/>
            </p:nvSpPr>
            <p:spPr>
              <a:xfrm flipH="1">
                <a:off x="7919557" y="1165658"/>
                <a:ext cx="586968" cy="344253"/>
              </a:xfrm>
              <a:custGeom>
                <a:avLst/>
                <a:gdLst/>
                <a:ahLst/>
                <a:cxnLst/>
                <a:rect l="l" t="t" r="r" b="b"/>
                <a:pathLst>
                  <a:path w="62727" h="36789" extrusionOk="0">
                    <a:moveTo>
                      <a:pt x="1" y="1"/>
                    </a:moveTo>
                    <a:lnTo>
                      <a:pt x="1" y="25976"/>
                    </a:lnTo>
                    <a:lnTo>
                      <a:pt x="17" y="25976"/>
                    </a:lnTo>
                    <a:cubicBezTo>
                      <a:pt x="74" y="25976"/>
                      <a:pt x="588" y="25960"/>
                      <a:pt x="1487" y="25960"/>
                    </a:cubicBezTo>
                    <a:cubicBezTo>
                      <a:pt x="7235" y="25960"/>
                      <a:pt x="28709" y="26646"/>
                      <a:pt x="46867" y="36789"/>
                    </a:cubicBezTo>
                    <a:lnTo>
                      <a:pt x="62726" y="12728"/>
                    </a:lnTo>
                    <a:cubicBezTo>
                      <a:pt x="62726" y="12728"/>
                      <a:pt x="39312" y="2"/>
                      <a:pt x="1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804" name="Google Shape;8804;p75"/>
              <p:cNvGrpSpPr/>
              <p:nvPr/>
            </p:nvGrpSpPr>
            <p:grpSpPr>
              <a:xfrm>
                <a:off x="7287122" y="1341025"/>
                <a:ext cx="695703" cy="73419"/>
                <a:chOff x="7287122" y="1341025"/>
                <a:chExt cx="695703" cy="73419"/>
              </a:xfrm>
            </p:grpSpPr>
            <p:sp>
              <p:nvSpPr>
                <p:cNvPr id="8805" name="Google Shape;8805;p75"/>
                <p:cNvSpPr/>
                <p:nvPr/>
              </p:nvSpPr>
              <p:spPr>
                <a:xfrm flipH="1">
                  <a:off x="7287122" y="1341025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806" name="Google Shape;8806;p75"/>
                <p:cNvCxnSpPr/>
                <p:nvPr/>
              </p:nvCxnSpPr>
              <p:spPr>
                <a:xfrm rot="10800000">
                  <a:off x="7818425" y="1377750"/>
                  <a:ext cx="164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sp>
        <p:nvSpPr>
          <p:cNvPr id="2" name="Google Shape;1529;p70">
            <a:extLst>
              <a:ext uri="{FF2B5EF4-FFF2-40B4-BE49-F238E27FC236}">
                <a16:creationId xmlns:a16="http://schemas.microsoft.com/office/drawing/2014/main" id="{5487E090-3726-A1D2-31C4-F2C099393C4A}"/>
              </a:ext>
            </a:extLst>
          </p:cNvPr>
          <p:cNvSpPr txBox="1">
            <a:spLocks/>
          </p:cNvSpPr>
          <p:nvPr/>
        </p:nvSpPr>
        <p:spPr>
          <a:xfrm>
            <a:off x="714444" y="511013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2000" dirty="0">
                <a:solidFill>
                  <a:schemeClr val="tx1"/>
                </a:solidFill>
                <a:cs typeface="B Nazanin" panose="00000700000000000000" pitchFamily="2" charset="-78"/>
              </a:rPr>
              <a:t>انواع نمودارهای خلاقانه: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400050" y="683075"/>
            <a:ext cx="2314575" cy="2738475"/>
            <a:chOff x="884237" y="1516734"/>
            <a:chExt cx="6172200" cy="7302600"/>
          </a:xfrm>
        </p:grpSpPr>
        <p:grpSp>
          <p:nvGrpSpPr>
            <p:cNvPr id="5" name="กลุ่ม 4"/>
            <p:cNvGrpSpPr/>
            <p:nvPr/>
          </p:nvGrpSpPr>
          <p:grpSpPr>
            <a:xfrm>
              <a:off x="884237" y="1516734"/>
              <a:ext cx="5751224" cy="2902866"/>
              <a:chOff x="808037" y="1288134"/>
              <a:chExt cx="5751224" cy="2902866"/>
            </a:xfrm>
          </p:grpSpPr>
          <p:sp>
            <p:nvSpPr>
              <p:cNvPr id="494" name="TextBox 493"/>
              <p:cNvSpPr txBox="1"/>
              <p:nvPr/>
            </p:nvSpPr>
            <p:spPr>
              <a:xfrm>
                <a:off x="808037" y="1532659"/>
                <a:ext cx="3886200" cy="160043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r"/>
                <a:r>
                  <a:rPr lang="fa-IR" sz="3300" dirty="0">
                    <a:solidFill>
                      <a:schemeClr val="tx1"/>
                    </a:solidFill>
                    <a:latin typeface="Lato Black" pitchFamily="34" charset="0"/>
                    <a:ea typeface="Lato Black" pitchFamily="34" charset="0"/>
                    <a:cs typeface="B Nazanin" panose="00000400000000000000" pitchFamily="2" charset="-78"/>
                  </a:rPr>
                  <a:t>نمادها</a:t>
                </a:r>
                <a:endParaRPr lang="en-US" sz="3300" dirty="0">
                  <a:solidFill>
                    <a:schemeClr val="tx1"/>
                  </a:solidFill>
                  <a:latin typeface="Lato Black" pitchFamily="34" charset="0"/>
                  <a:ea typeface="Lato Black" pitchFamily="34" charset="0"/>
                  <a:cs typeface="B Nazanin" panose="00000400000000000000" pitchFamily="2" charset="-78"/>
                </a:endParaRPr>
              </a:p>
            </p:txBody>
          </p:sp>
          <p:grpSp>
            <p:nvGrpSpPr>
              <p:cNvPr id="18" name="กลุ่ม 17"/>
              <p:cNvGrpSpPr/>
              <p:nvPr/>
            </p:nvGrpSpPr>
            <p:grpSpPr>
              <a:xfrm>
                <a:off x="3656395" y="1288134"/>
                <a:ext cx="2902866" cy="2902866"/>
                <a:chOff x="13526171" y="7470804"/>
                <a:chExt cx="2902866" cy="2902866"/>
              </a:xfrm>
              <a:solidFill>
                <a:schemeClr val="tx1"/>
              </a:solidFill>
            </p:grpSpPr>
            <p:sp>
              <p:nvSpPr>
                <p:cNvPr id="498" name="Rectangle 35"/>
                <p:cNvSpPr/>
                <p:nvPr/>
              </p:nvSpPr>
              <p:spPr>
                <a:xfrm rot="16200000">
                  <a:off x="14507630" y="8851545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4252" tIns="17127" rIns="34252" bIns="17127" anchor="ctr"/>
                <a:lstStyle/>
                <a:p>
                  <a:pPr algn="ctr" defTabSz="407792">
                    <a:defRPr/>
                  </a:pPr>
                  <a:endParaRPr lang="en-US" sz="525" dirty="0">
                    <a:solidFill>
                      <a:schemeClr val="tx1"/>
                    </a:solidFill>
                    <a:latin typeface="Open Sans Light"/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499" name="Rectangle 35"/>
                <p:cNvSpPr/>
                <p:nvPr/>
              </p:nvSpPr>
              <p:spPr>
                <a:xfrm>
                  <a:off x="13526171" y="9528204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4252" tIns="17127" rIns="34252" bIns="17127" anchor="ctr"/>
                <a:lstStyle/>
                <a:p>
                  <a:pPr algn="ctr" defTabSz="407792">
                    <a:defRPr/>
                  </a:pPr>
                  <a:endParaRPr lang="en-US" sz="525" dirty="0">
                    <a:solidFill>
                      <a:schemeClr val="tx1"/>
                    </a:solidFill>
                    <a:latin typeface="Open Sans Light"/>
                    <a:cs typeface="B Nazanin" panose="00000400000000000000" pitchFamily="2" charset="-78"/>
                  </a:endParaRPr>
                </a:p>
              </p:txBody>
            </p:sp>
          </p:grpSp>
        </p:grpSp>
        <p:grpSp>
          <p:nvGrpSpPr>
            <p:cNvPr id="4" name="กลุ่ม 3"/>
            <p:cNvGrpSpPr/>
            <p:nvPr/>
          </p:nvGrpSpPr>
          <p:grpSpPr>
            <a:xfrm>
              <a:off x="1112837" y="6062993"/>
              <a:ext cx="5943600" cy="2756341"/>
              <a:chOff x="960437" y="4996193"/>
              <a:chExt cx="5943600" cy="2756341"/>
            </a:xfrm>
          </p:grpSpPr>
          <p:sp>
            <p:nvSpPr>
              <p:cNvPr id="273" name="Title 20"/>
              <p:cNvSpPr txBox="1">
                <a:spLocks/>
              </p:cNvSpPr>
              <p:nvPr/>
            </p:nvSpPr>
            <p:spPr bwMode="auto">
              <a:xfrm>
                <a:off x="960437" y="7080715"/>
                <a:ext cx="5943600" cy="671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5" tIns="45722" rIns="91445" bIns="45722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thaiDist" rtl="1">
                  <a:lnSpc>
                    <a:spcPct val="130000"/>
                  </a:lnSpc>
                </a:pPr>
                <a:endParaRPr lang="en-US" sz="900" dirty="0">
                  <a:latin typeface="Lato" pitchFamily="34" charset="0"/>
                  <a:ea typeface="Lato" pitchFamily="34" charset="0"/>
                  <a:cs typeface="B Nazanin" panose="00000400000000000000" pitchFamily="2" charset="-78"/>
                </a:endParaRPr>
              </a:p>
            </p:txBody>
          </p:sp>
          <p:sp>
            <p:nvSpPr>
              <p:cNvPr id="274" name="TextBox 273"/>
              <p:cNvSpPr txBox="1"/>
              <p:nvPr/>
            </p:nvSpPr>
            <p:spPr>
              <a:xfrm>
                <a:off x="1119402" y="4996193"/>
                <a:ext cx="5022024" cy="1354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fa-IR" sz="1350" b="1" dirty="0">
                    <a:solidFill>
                      <a:schemeClr val="tx1"/>
                    </a:solidFill>
                    <a:latin typeface="Lato Black" charset="0"/>
                    <a:ea typeface="Lato Black" charset="0"/>
                    <a:cs typeface="B Nazanin" panose="00000400000000000000" pitchFamily="2" charset="-78"/>
                  </a:rPr>
                  <a:t>مجموعه آیکون های اجتماعی</a:t>
                </a:r>
                <a:endParaRPr lang="en-US" sz="1350" b="1" dirty="0">
                  <a:solidFill>
                    <a:schemeClr val="tx1"/>
                  </a:solidFill>
                  <a:latin typeface="Lato Black" charset="0"/>
                  <a:ea typeface="Lato Black" charset="0"/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661" name="กลุ่ม 660"/>
          <p:cNvGrpSpPr/>
          <p:nvPr/>
        </p:nvGrpSpPr>
        <p:grpSpPr>
          <a:xfrm>
            <a:off x="3686176" y="789385"/>
            <a:ext cx="493514" cy="488156"/>
            <a:chOff x="9799638" y="2105025"/>
            <a:chExt cx="1316037" cy="1301750"/>
          </a:xfrm>
        </p:grpSpPr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9799638" y="2105025"/>
              <a:ext cx="1316037" cy="1301750"/>
            </a:xfrm>
            <a:prstGeom prst="ellipse">
              <a:avLst/>
            </a:prstGeom>
            <a:solidFill>
              <a:srgbClr val="4F7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0304463" y="2473325"/>
              <a:ext cx="290512" cy="565150"/>
            </a:xfrm>
            <a:custGeom>
              <a:avLst/>
              <a:gdLst>
                <a:gd name="T0" fmla="*/ 16 w 19"/>
                <a:gd name="T1" fmla="*/ 6 h 37"/>
                <a:gd name="T2" fmla="*/ 19 w 19"/>
                <a:gd name="T3" fmla="*/ 6 h 37"/>
                <a:gd name="T4" fmla="*/ 19 w 19"/>
                <a:gd name="T5" fmla="*/ 6 h 37"/>
                <a:gd name="T6" fmla="*/ 19 w 19"/>
                <a:gd name="T7" fmla="*/ 0 h 37"/>
                <a:gd name="T8" fmla="*/ 18 w 19"/>
                <a:gd name="T9" fmla="*/ 0 h 37"/>
                <a:gd name="T10" fmla="*/ 14 w 19"/>
                <a:gd name="T11" fmla="*/ 0 h 37"/>
                <a:gd name="T12" fmla="*/ 9 w 19"/>
                <a:gd name="T13" fmla="*/ 2 h 37"/>
                <a:gd name="T14" fmla="*/ 6 w 19"/>
                <a:gd name="T15" fmla="*/ 7 h 37"/>
                <a:gd name="T16" fmla="*/ 6 w 19"/>
                <a:gd name="T17" fmla="*/ 9 h 37"/>
                <a:gd name="T18" fmla="*/ 6 w 19"/>
                <a:gd name="T19" fmla="*/ 13 h 37"/>
                <a:gd name="T20" fmla="*/ 6 w 19"/>
                <a:gd name="T21" fmla="*/ 14 h 37"/>
                <a:gd name="T22" fmla="*/ 0 w 19"/>
                <a:gd name="T23" fmla="*/ 14 h 37"/>
                <a:gd name="T24" fmla="*/ 0 w 19"/>
                <a:gd name="T25" fmla="*/ 20 h 37"/>
                <a:gd name="T26" fmla="*/ 6 w 19"/>
                <a:gd name="T27" fmla="*/ 20 h 37"/>
                <a:gd name="T28" fmla="*/ 6 w 19"/>
                <a:gd name="T29" fmla="*/ 37 h 37"/>
                <a:gd name="T30" fmla="*/ 13 w 19"/>
                <a:gd name="T31" fmla="*/ 37 h 37"/>
                <a:gd name="T32" fmla="*/ 13 w 19"/>
                <a:gd name="T33" fmla="*/ 20 h 37"/>
                <a:gd name="T34" fmla="*/ 18 w 19"/>
                <a:gd name="T35" fmla="*/ 20 h 37"/>
                <a:gd name="T36" fmla="*/ 19 w 19"/>
                <a:gd name="T37" fmla="*/ 14 h 37"/>
                <a:gd name="T38" fmla="*/ 18 w 19"/>
                <a:gd name="T39" fmla="*/ 14 h 37"/>
                <a:gd name="T40" fmla="*/ 13 w 19"/>
                <a:gd name="T41" fmla="*/ 14 h 37"/>
                <a:gd name="T42" fmla="*/ 13 w 19"/>
                <a:gd name="T43" fmla="*/ 9 h 37"/>
                <a:gd name="T44" fmla="*/ 16 w 19"/>
                <a:gd name="T45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37">
                  <a:moveTo>
                    <a:pt x="16" y="6"/>
                  </a:moveTo>
                  <a:cubicBezTo>
                    <a:pt x="17" y="6"/>
                    <a:pt x="18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7" y="3"/>
                    <a:pt x="6" y="5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18"/>
                    <a:pt x="19" y="16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4"/>
                    <a:pt x="13" y="14"/>
                    <a:pt x="13" y="14"/>
                  </a:cubicBezTo>
                  <a:cubicBezTo>
                    <a:pt x="13" y="14"/>
                    <a:pt x="13" y="10"/>
                    <a:pt x="13" y="9"/>
                  </a:cubicBezTo>
                  <a:cubicBezTo>
                    <a:pt x="13" y="7"/>
                    <a:pt x="14" y="6"/>
                    <a:pt x="1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2" name="กลุ่ม 661"/>
          <p:cNvGrpSpPr/>
          <p:nvPr/>
        </p:nvGrpSpPr>
        <p:grpSpPr>
          <a:xfrm>
            <a:off x="4472583" y="789385"/>
            <a:ext cx="494109" cy="488156"/>
            <a:chOff x="11896725" y="2105025"/>
            <a:chExt cx="1317625" cy="1301750"/>
          </a:xfrm>
        </p:grpSpPr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11896725" y="2105025"/>
              <a:ext cx="1317625" cy="1301750"/>
            </a:xfrm>
            <a:prstGeom prst="ellipse">
              <a:avLst/>
            </a:prstGeom>
            <a:solidFill>
              <a:srgbClr val="34C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2279313" y="2519363"/>
              <a:ext cx="582612" cy="474663"/>
            </a:xfrm>
            <a:custGeom>
              <a:avLst/>
              <a:gdLst>
                <a:gd name="T0" fmla="*/ 11 w 38"/>
                <a:gd name="T1" fmla="*/ 24 h 31"/>
                <a:gd name="T2" fmla="*/ 4 w 38"/>
                <a:gd name="T3" fmla="*/ 19 h 31"/>
                <a:gd name="T4" fmla="*/ 8 w 38"/>
                <a:gd name="T5" fmla="*/ 19 h 31"/>
                <a:gd name="T6" fmla="*/ 8 w 38"/>
                <a:gd name="T7" fmla="*/ 19 h 31"/>
                <a:gd name="T8" fmla="*/ 3 w 38"/>
                <a:gd name="T9" fmla="*/ 15 h 31"/>
                <a:gd name="T10" fmla="*/ 1 w 38"/>
                <a:gd name="T11" fmla="*/ 11 h 31"/>
                <a:gd name="T12" fmla="*/ 5 w 38"/>
                <a:gd name="T13" fmla="*/ 12 h 31"/>
                <a:gd name="T14" fmla="*/ 2 w 38"/>
                <a:gd name="T15" fmla="*/ 7 h 31"/>
                <a:gd name="T16" fmla="*/ 3 w 38"/>
                <a:gd name="T17" fmla="*/ 2 h 31"/>
                <a:gd name="T18" fmla="*/ 19 w 38"/>
                <a:gd name="T19" fmla="*/ 10 h 31"/>
                <a:gd name="T20" fmla="*/ 18 w 38"/>
                <a:gd name="T21" fmla="*/ 9 h 31"/>
                <a:gd name="T22" fmla="*/ 20 w 38"/>
                <a:gd name="T23" fmla="*/ 4 h 31"/>
                <a:gd name="T24" fmla="*/ 25 w 38"/>
                <a:gd name="T25" fmla="*/ 0 h 31"/>
                <a:gd name="T26" fmla="*/ 32 w 38"/>
                <a:gd name="T27" fmla="*/ 2 h 31"/>
                <a:gd name="T28" fmla="*/ 32 w 38"/>
                <a:gd name="T29" fmla="*/ 3 h 31"/>
                <a:gd name="T30" fmla="*/ 37 w 38"/>
                <a:gd name="T31" fmla="*/ 1 h 31"/>
                <a:gd name="T32" fmla="*/ 37 w 38"/>
                <a:gd name="T33" fmla="*/ 1 h 31"/>
                <a:gd name="T34" fmla="*/ 37 w 38"/>
                <a:gd name="T35" fmla="*/ 1 h 31"/>
                <a:gd name="T36" fmla="*/ 33 w 38"/>
                <a:gd name="T37" fmla="*/ 5 h 31"/>
                <a:gd name="T38" fmla="*/ 38 w 38"/>
                <a:gd name="T39" fmla="*/ 4 h 31"/>
                <a:gd name="T40" fmla="*/ 38 w 38"/>
                <a:gd name="T41" fmla="*/ 4 h 31"/>
                <a:gd name="T42" fmla="*/ 37 w 38"/>
                <a:gd name="T43" fmla="*/ 5 h 31"/>
                <a:gd name="T44" fmla="*/ 34 w 38"/>
                <a:gd name="T45" fmla="*/ 8 h 31"/>
                <a:gd name="T46" fmla="*/ 34 w 38"/>
                <a:gd name="T47" fmla="*/ 8 h 31"/>
                <a:gd name="T48" fmla="*/ 34 w 38"/>
                <a:gd name="T49" fmla="*/ 11 h 31"/>
                <a:gd name="T50" fmla="*/ 32 w 38"/>
                <a:gd name="T51" fmla="*/ 18 h 31"/>
                <a:gd name="T52" fmla="*/ 28 w 38"/>
                <a:gd name="T53" fmla="*/ 25 h 31"/>
                <a:gd name="T54" fmla="*/ 17 w 38"/>
                <a:gd name="T55" fmla="*/ 30 h 31"/>
                <a:gd name="T56" fmla="*/ 13 w 38"/>
                <a:gd name="T57" fmla="*/ 31 h 31"/>
                <a:gd name="T58" fmla="*/ 0 w 38"/>
                <a:gd name="T59" fmla="*/ 28 h 31"/>
                <a:gd name="T60" fmla="*/ 0 w 38"/>
                <a:gd name="T61" fmla="*/ 28 h 31"/>
                <a:gd name="T62" fmla="*/ 8 w 38"/>
                <a:gd name="T63" fmla="*/ 26 h 31"/>
                <a:gd name="T64" fmla="*/ 11 w 38"/>
                <a:gd name="T6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31">
                  <a:moveTo>
                    <a:pt x="11" y="24"/>
                  </a:moveTo>
                  <a:cubicBezTo>
                    <a:pt x="7" y="24"/>
                    <a:pt x="5" y="21"/>
                    <a:pt x="4" y="19"/>
                  </a:cubicBezTo>
                  <a:cubicBezTo>
                    <a:pt x="5" y="19"/>
                    <a:pt x="6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5" y="18"/>
                    <a:pt x="4" y="17"/>
                    <a:pt x="3" y="15"/>
                  </a:cubicBezTo>
                  <a:cubicBezTo>
                    <a:pt x="2" y="14"/>
                    <a:pt x="1" y="13"/>
                    <a:pt x="1" y="11"/>
                  </a:cubicBezTo>
                  <a:cubicBezTo>
                    <a:pt x="3" y="12"/>
                    <a:pt x="4" y="12"/>
                    <a:pt x="5" y="12"/>
                  </a:cubicBezTo>
                  <a:cubicBezTo>
                    <a:pt x="3" y="11"/>
                    <a:pt x="2" y="9"/>
                    <a:pt x="2" y="7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7" y="7"/>
                    <a:pt x="12" y="9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7"/>
                    <a:pt x="19" y="5"/>
                    <a:pt x="20" y="4"/>
                  </a:cubicBezTo>
                  <a:cubicBezTo>
                    <a:pt x="21" y="2"/>
                    <a:pt x="23" y="1"/>
                    <a:pt x="25" y="0"/>
                  </a:cubicBezTo>
                  <a:cubicBezTo>
                    <a:pt x="27" y="0"/>
                    <a:pt x="30" y="1"/>
                    <a:pt x="32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4" y="2"/>
                    <a:pt x="35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3"/>
                    <a:pt x="35" y="4"/>
                    <a:pt x="33" y="5"/>
                  </a:cubicBezTo>
                  <a:cubicBezTo>
                    <a:pt x="35" y="5"/>
                    <a:pt x="36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5"/>
                    <a:pt x="37" y="5"/>
                  </a:cubicBezTo>
                  <a:cubicBezTo>
                    <a:pt x="36" y="6"/>
                    <a:pt x="35" y="7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4"/>
                    <a:pt x="33" y="16"/>
                    <a:pt x="32" y="18"/>
                  </a:cubicBezTo>
                  <a:cubicBezTo>
                    <a:pt x="31" y="21"/>
                    <a:pt x="29" y="23"/>
                    <a:pt x="28" y="25"/>
                  </a:cubicBezTo>
                  <a:cubicBezTo>
                    <a:pt x="25" y="28"/>
                    <a:pt x="21" y="30"/>
                    <a:pt x="17" y="30"/>
                  </a:cubicBezTo>
                  <a:cubicBezTo>
                    <a:pt x="15" y="31"/>
                    <a:pt x="14" y="31"/>
                    <a:pt x="13" y="31"/>
                  </a:cubicBezTo>
                  <a:cubicBezTo>
                    <a:pt x="8" y="31"/>
                    <a:pt x="4" y="30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28"/>
                    <a:pt x="5" y="27"/>
                    <a:pt x="8" y="26"/>
                  </a:cubicBezTo>
                  <a:cubicBezTo>
                    <a:pt x="9" y="26"/>
                    <a:pt x="10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6" name="กลุ่ม 2085"/>
          <p:cNvGrpSpPr/>
          <p:nvPr/>
        </p:nvGrpSpPr>
        <p:grpSpPr>
          <a:xfrm>
            <a:off x="5259586" y="2977158"/>
            <a:ext cx="493514" cy="494109"/>
            <a:chOff x="13995400" y="7939088"/>
            <a:chExt cx="1316037" cy="1317625"/>
          </a:xfrm>
        </p:grpSpPr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13995400" y="7939088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14484350" y="8307388"/>
              <a:ext cx="306387" cy="214313"/>
            </a:xfrm>
            <a:custGeom>
              <a:avLst/>
              <a:gdLst>
                <a:gd name="T0" fmla="*/ 8 w 20"/>
                <a:gd name="T1" fmla="*/ 0 h 14"/>
                <a:gd name="T2" fmla="*/ 5 w 20"/>
                <a:gd name="T3" fmla="*/ 0 h 14"/>
                <a:gd name="T4" fmla="*/ 4 w 20"/>
                <a:gd name="T5" fmla="*/ 5 h 14"/>
                <a:gd name="T6" fmla="*/ 3 w 20"/>
                <a:gd name="T7" fmla="*/ 0 h 14"/>
                <a:gd name="T8" fmla="*/ 0 w 20"/>
                <a:gd name="T9" fmla="*/ 0 h 14"/>
                <a:gd name="T10" fmla="*/ 2 w 20"/>
                <a:gd name="T11" fmla="*/ 4 h 14"/>
                <a:gd name="T12" fmla="*/ 3 w 20"/>
                <a:gd name="T13" fmla="*/ 8 h 14"/>
                <a:gd name="T14" fmla="*/ 3 w 20"/>
                <a:gd name="T15" fmla="*/ 14 h 14"/>
                <a:gd name="T16" fmla="*/ 5 w 20"/>
                <a:gd name="T17" fmla="*/ 14 h 14"/>
                <a:gd name="T18" fmla="*/ 5 w 20"/>
                <a:gd name="T19" fmla="*/ 8 h 14"/>
                <a:gd name="T20" fmla="*/ 8 w 20"/>
                <a:gd name="T21" fmla="*/ 0 h 14"/>
                <a:gd name="T22" fmla="*/ 13 w 20"/>
                <a:gd name="T23" fmla="*/ 11 h 14"/>
                <a:gd name="T24" fmla="*/ 13 w 20"/>
                <a:gd name="T25" fmla="*/ 7 h 14"/>
                <a:gd name="T26" fmla="*/ 13 w 20"/>
                <a:gd name="T27" fmla="*/ 4 h 14"/>
                <a:gd name="T28" fmla="*/ 10 w 20"/>
                <a:gd name="T29" fmla="*/ 3 h 14"/>
                <a:gd name="T30" fmla="*/ 8 w 20"/>
                <a:gd name="T31" fmla="*/ 4 h 14"/>
                <a:gd name="T32" fmla="*/ 8 w 20"/>
                <a:gd name="T33" fmla="*/ 7 h 14"/>
                <a:gd name="T34" fmla="*/ 8 w 20"/>
                <a:gd name="T35" fmla="*/ 11 h 14"/>
                <a:gd name="T36" fmla="*/ 8 w 20"/>
                <a:gd name="T37" fmla="*/ 13 h 14"/>
                <a:gd name="T38" fmla="*/ 10 w 20"/>
                <a:gd name="T39" fmla="*/ 14 h 14"/>
                <a:gd name="T40" fmla="*/ 13 w 20"/>
                <a:gd name="T41" fmla="*/ 13 h 14"/>
                <a:gd name="T42" fmla="*/ 13 w 20"/>
                <a:gd name="T43" fmla="*/ 11 h 14"/>
                <a:gd name="T44" fmla="*/ 11 w 20"/>
                <a:gd name="T45" fmla="*/ 11 h 14"/>
                <a:gd name="T46" fmla="*/ 10 w 20"/>
                <a:gd name="T47" fmla="*/ 12 h 14"/>
                <a:gd name="T48" fmla="*/ 9 w 20"/>
                <a:gd name="T49" fmla="*/ 11 h 14"/>
                <a:gd name="T50" fmla="*/ 9 w 20"/>
                <a:gd name="T51" fmla="*/ 6 h 14"/>
                <a:gd name="T52" fmla="*/ 10 w 20"/>
                <a:gd name="T53" fmla="*/ 5 h 14"/>
                <a:gd name="T54" fmla="*/ 11 w 20"/>
                <a:gd name="T55" fmla="*/ 6 h 14"/>
                <a:gd name="T56" fmla="*/ 11 w 20"/>
                <a:gd name="T57" fmla="*/ 11 h 14"/>
                <a:gd name="T58" fmla="*/ 20 w 20"/>
                <a:gd name="T59" fmla="*/ 14 h 14"/>
                <a:gd name="T60" fmla="*/ 20 w 20"/>
                <a:gd name="T61" fmla="*/ 3 h 14"/>
                <a:gd name="T62" fmla="*/ 18 w 20"/>
                <a:gd name="T63" fmla="*/ 3 h 14"/>
                <a:gd name="T64" fmla="*/ 18 w 20"/>
                <a:gd name="T65" fmla="*/ 11 h 14"/>
                <a:gd name="T66" fmla="*/ 17 w 20"/>
                <a:gd name="T67" fmla="*/ 12 h 14"/>
                <a:gd name="T68" fmla="*/ 17 w 20"/>
                <a:gd name="T69" fmla="*/ 12 h 14"/>
                <a:gd name="T70" fmla="*/ 17 w 20"/>
                <a:gd name="T71" fmla="*/ 11 h 14"/>
                <a:gd name="T72" fmla="*/ 17 w 20"/>
                <a:gd name="T73" fmla="*/ 3 h 14"/>
                <a:gd name="T74" fmla="*/ 15 w 20"/>
                <a:gd name="T75" fmla="*/ 3 h 14"/>
                <a:gd name="T76" fmla="*/ 15 w 20"/>
                <a:gd name="T77" fmla="*/ 12 h 14"/>
                <a:gd name="T78" fmla="*/ 15 w 20"/>
                <a:gd name="T79" fmla="*/ 13 h 14"/>
                <a:gd name="T80" fmla="*/ 16 w 20"/>
                <a:gd name="T81" fmla="*/ 14 h 14"/>
                <a:gd name="T82" fmla="*/ 18 w 20"/>
                <a:gd name="T83" fmla="*/ 13 h 14"/>
                <a:gd name="T84" fmla="*/ 18 w 20"/>
                <a:gd name="T85" fmla="*/ 14 h 14"/>
                <a:gd name="T86" fmla="*/ 20 w 20"/>
                <a:gd name="T8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14">
                  <a:moveTo>
                    <a:pt x="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8"/>
                    <a:pt x="5" y="8"/>
                    <a:pt x="5" y="8"/>
                  </a:cubicBezTo>
                  <a:lnTo>
                    <a:pt x="8" y="0"/>
                  </a:lnTo>
                  <a:close/>
                  <a:moveTo>
                    <a:pt x="13" y="11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2" y="4"/>
                    <a:pt x="11" y="3"/>
                    <a:pt x="10" y="3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3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4"/>
                    <a:pt x="13" y="13"/>
                  </a:cubicBezTo>
                  <a:cubicBezTo>
                    <a:pt x="13" y="12"/>
                    <a:pt x="13" y="12"/>
                    <a:pt x="13" y="11"/>
                  </a:cubicBezTo>
                  <a:close/>
                  <a:moveTo>
                    <a:pt x="11" y="11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5"/>
                    <a:pt x="10" y="5"/>
                  </a:cubicBezTo>
                  <a:cubicBezTo>
                    <a:pt x="11" y="5"/>
                    <a:pt x="11" y="6"/>
                    <a:pt x="11" y="6"/>
                  </a:cubicBezTo>
                  <a:lnTo>
                    <a:pt x="11" y="11"/>
                  </a:lnTo>
                  <a:close/>
                  <a:moveTo>
                    <a:pt x="20" y="14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4"/>
                    <a:pt x="18" y="14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4684375" y="8674100"/>
              <a:ext cx="30162" cy="122238"/>
            </a:xfrm>
            <a:custGeom>
              <a:avLst/>
              <a:gdLst>
                <a:gd name="T0" fmla="*/ 1 w 2"/>
                <a:gd name="T1" fmla="*/ 0 h 8"/>
                <a:gd name="T2" fmla="*/ 0 w 2"/>
                <a:gd name="T3" fmla="*/ 1 h 8"/>
                <a:gd name="T4" fmla="*/ 0 w 2"/>
                <a:gd name="T5" fmla="*/ 7 h 8"/>
                <a:gd name="T6" fmla="*/ 1 w 2"/>
                <a:gd name="T7" fmla="*/ 8 h 8"/>
                <a:gd name="T8" fmla="*/ 2 w 2"/>
                <a:gd name="T9" fmla="*/ 6 h 8"/>
                <a:gd name="T10" fmla="*/ 2 w 2"/>
                <a:gd name="T11" fmla="*/ 2 h 8"/>
                <a:gd name="T12" fmla="*/ 1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4790738" y="8674100"/>
              <a:ext cx="31750" cy="46038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2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2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14408150" y="8551863"/>
              <a:ext cx="474662" cy="322263"/>
            </a:xfrm>
            <a:custGeom>
              <a:avLst/>
              <a:gdLst>
                <a:gd name="T0" fmla="*/ 27 w 31"/>
                <a:gd name="T1" fmla="*/ 0 h 21"/>
                <a:gd name="T2" fmla="*/ 4 w 31"/>
                <a:gd name="T3" fmla="*/ 0 h 21"/>
                <a:gd name="T4" fmla="*/ 0 w 31"/>
                <a:gd name="T5" fmla="*/ 11 h 21"/>
                <a:gd name="T6" fmla="*/ 4 w 31"/>
                <a:gd name="T7" fmla="*/ 21 h 21"/>
                <a:gd name="T8" fmla="*/ 27 w 31"/>
                <a:gd name="T9" fmla="*/ 21 h 21"/>
                <a:gd name="T10" fmla="*/ 31 w 31"/>
                <a:gd name="T11" fmla="*/ 11 h 21"/>
                <a:gd name="T12" fmla="*/ 9 w 31"/>
                <a:gd name="T13" fmla="*/ 5 h 21"/>
                <a:gd name="T14" fmla="*/ 7 w 31"/>
                <a:gd name="T15" fmla="*/ 17 h 21"/>
                <a:gd name="T16" fmla="*/ 5 w 31"/>
                <a:gd name="T17" fmla="*/ 5 h 21"/>
                <a:gd name="T18" fmla="*/ 3 w 31"/>
                <a:gd name="T19" fmla="*/ 3 h 21"/>
                <a:gd name="T20" fmla="*/ 9 w 31"/>
                <a:gd name="T21" fmla="*/ 5 h 21"/>
                <a:gd name="T22" fmla="*/ 13 w 31"/>
                <a:gd name="T23" fmla="*/ 17 h 21"/>
                <a:gd name="T24" fmla="*/ 11 w 31"/>
                <a:gd name="T25" fmla="*/ 17 h 21"/>
                <a:gd name="T26" fmla="*/ 9 w 31"/>
                <a:gd name="T27" fmla="*/ 15 h 21"/>
                <a:gd name="T28" fmla="*/ 11 w 31"/>
                <a:gd name="T29" fmla="*/ 7 h 21"/>
                <a:gd name="T30" fmla="*/ 11 w 31"/>
                <a:gd name="T31" fmla="*/ 15 h 21"/>
                <a:gd name="T32" fmla="*/ 13 w 31"/>
                <a:gd name="T33" fmla="*/ 15 h 21"/>
                <a:gd name="T34" fmla="*/ 15 w 31"/>
                <a:gd name="T35" fmla="*/ 7 h 21"/>
                <a:gd name="T36" fmla="*/ 22 w 31"/>
                <a:gd name="T37" fmla="*/ 14 h 21"/>
                <a:gd name="T38" fmla="*/ 20 w 31"/>
                <a:gd name="T39" fmla="*/ 17 h 21"/>
                <a:gd name="T40" fmla="*/ 18 w 31"/>
                <a:gd name="T41" fmla="*/ 17 h 21"/>
                <a:gd name="T42" fmla="*/ 16 w 31"/>
                <a:gd name="T43" fmla="*/ 3 h 21"/>
                <a:gd name="T44" fmla="*/ 18 w 31"/>
                <a:gd name="T45" fmla="*/ 8 h 21"/>
                <a:gd name="T46" fmla="*/ 22 w 31"/>
                <a:gd name="T47" fmla="*/ 8 h 21"/>
                <a:gd name="T48" fmla="*/ 22 w 31"/>
                <a:gd name="T49" fmla="*/ 14 h 21"/>
                <a:gd name="T50" fmla="*/ 25 w 31"/>
                <a:gd name="T51" fmla="*/ 12 h 21"/>
                <a:gd name="T52" fmla="*/ 26 w 31"/>
                <a:gd name="T53" fmla="*/ 16 h 21"/>
                <a:gd name="T54" fmla="*/ 27 w 31"/>
                <a:gd name="T55" fmla="*/ 14 h 21"/>
                <a:gd name="T56" fmla="*/ 29 w 31"/>
                <a:gd name="T57" fmla="*/ 14 h 21"/>
                <a:gd name="T58" fmla="*/ 29 w 31"/>
                <a:gd name="T59" fmla="*/ 16 h 21"/>
                <a:gd name="T60" fmla="*/ 24 w 31"/>
                <a:gd name="T61" fmla="*/ 16 h 21"/>
                <a:gd name="T62" fmla="*/ 23 w 31"/>
                <a:gd name="T63" fmla="*/ 10 h 21"/>
                <a:gd name="T64" fmla="*/ 26 w 31"/>
                <a:gd name="T65" fmla="*/ 7 h 21"/>
                <a:gd name="T66" fmla="*/ 29 w 31"/>
                <a:gd name="T6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" h="21">
                  <a:moveTo>
                    <a:pt x="31" y="3"/>
                  </a:moveTo>
                  <a:cubicBezTo>
                    <a:pt x="30" y="2"/>
                    <a:pt x="29" y="0"/>
                    <a:pt x="27" y="0"/>
                  </a:cubicBezTo>
                  <a:cubicBezTo>
                    <a:pt x="24" y="0"/>
                    <a:pt x="20" y="0"/>
                    <a:pt x="16" y="0"/>
                  </a:cubicBezTo>
                  <a:cubicBezTo>
                    <a:pt x="12" y="0"/>
                    <a:pt x="8" y="0"/>
                    <a:pt x="4" y="0"/>
                  </a:cubicBezTo>
                  <a:cubicBezTo>
                    <a:pt x="3" y="0"/>
                    <a:pt x="1" y="2"/>
                    <a:pt x="1" y="3"/>
                  </a:cubicBezTo>
                  <a:cubicBezTo>
                    <a:pt x="0" y="6"/>
                    <a:pt x="0" y="8"/>
                    <a:pt x="0" y="11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1" y="20"/>
                    <a:pt x="3" y="21"/>
                    <a:pt x="4" y="21"/>
                  </a:cubicBezTo>
                  <a:cubicBezTo>
                    <a:pt x="8" y="21"/>
                    <a:pt x="12" y="21"/>
                    <a:pt x="16" y="21"/>
                  </a:cubicBezTo>
                  <a:cubicBezTo>
                    <a:pt x="20" y="21"/>
                    <a:pt x="24" y="21"/>
                    <a:pt x="27" y="21"/>
                  </a:cubicBezTo>
                  <a:cubicBezTo>
                    <a:pt x="29" y="21"/>
                    <a:pt x="30" y="20"/>
                    <a:pt x="31" y="18"/>
                  </a:cubicBezTo>
                  <a:cubicBezTo>
                    <a:pt x="31" y="16"/>
                    <a:pt x="31" y="13"/>
                    <a:pt x="31" y="11"/>
                  </a:cubicBezTo>
                  <a:cubicBezTo>
                    <a:pt x="31" y="8"/>
                    <a:pt x="31" y="6"/>
                    <a:pt x="31" y="3"/>
                  </a:cubicBezTo>
                  <a:close/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5"/>
                  </a:lnTo>
                  <a:close/>
                  <a:moveTo>
                    <a:pt x="15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2" y="16"/>
                    <a:pt x="12" y="16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lnTo>
                    <a:pt x="15" y="17"/>
                  </a:lnTo>
                  <a:close/>
                  <a:moveTo>
                    <a:pt x="22" y="14"/>
                  </a:moveTo>
                  <a:cubicBezTo>
                    <a:pt x="22" y="15"/>
                    <a:pt x="22" y="16"/>
                    <a:pt x="22" y="16"/>
                  </a:cubicBezTo>
                  <a:cubicBezTo>
                    <a:pt x="22" y="17"/>
                    <a:pt x="21" y="17"/>
                    <a:pt x="20" y="17"/>
                  </a:cubicBezTo>
                  <a:cubicBezTo>
                    <a:pt x="20" y="17"/>
                    <a:pt x="19" y="17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7"/>
                    <a:pt x="20" y="7"/>
                    <a:pt x="20" y="7"/>
                  </a:cubicBezTo>
                  <a:cubicBezTo>
                    <a:pt x="21" y="7"/>
                    <a:pt x="22" y="7"/>
                    <a:pt x="22" y="8"/>
                  </a:cubicBezTo>
                  <a:cubicBezTo>
                    <a:pt x="22" y="8"/>
                    <a:pt x="22" y="9"/>
                    <a:pt x="22" y="10"/>
                  </a:cubicBezTo>
                  <a:lnTo>
                    <a:pt x="22" y="14"/>
                  </a:lnTo>
                  <a:close/>
                  <a:moveTo>
                    <a:pt x="29" y="12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6" y="16"/>
                    <a:pt x="26" y="16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7"/>
                    <a:pt x="27" y="17"/>
                    <a:pt x="26" y="17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24" y="16"/>
                    <a:pt x="23" y="15"/>
                    <a:pt x="23" y="14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4" y="8"/>
                    <a:pt x="24" y="8"/>
                  </a:cubicBezTo>
                  <a:cubicBezTo>
                    <a:pt x="25" y="7"/>
                    <a:pt x="25" y="7"/>
                    <a:pt x="26" y="7"/>
                  </a:cubicBezTo>
                  <a:cubicBezTo>
                    <a:pt x="27" y="7"/>
                    <a:pt x="28" y="7"/>
                    <a:pt x="28" y="8"/>
                  </a:cubicBezTo>
                  <a:cubicBezTo>
                    <a:pt x="29" y="8"/>
                    <a:pt x="29" y="9"/>
                    <a:pt x="29" y="10"/>
                  </a:cubicBezTo>
                  <a:lnTo>
                    <a:pt x="29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3" name="กลุ่ม 662"/>
          <p:cNvGrpSpPr/>
          <p:nvPr/>
        </p:nvGrpSpPr>
        <p:grpSpPr>
          <a:xfrm>
            <a:off x="5259586" y="789385"/>
            <a:ext cx="493514" cy="488156"/>
            <a:chOff x="13995400" y="2105025"/>
            <a:chExt cx="1316037" cy="1301750"/>
          </a:xfrm>
        </p:grpSpPr>
        <p:sp>
          <p:nvSpPr>
            <p:cNvPr id="24" name="Oval 15"/>
            <p:cNvSpPr>
              <a:spLocks noChangeArrowheads="1"/>
            </p:cNvSpPr>
            <p:nvPr/>
          </p:nvSpPr>
          <p:spPr bwMode="auto">
            <a:xfrm>
              <a:off x="13995400" y="2105025"/>
              <a:ext cx="1316037" cy="1301750"/>
            </a:xfrm>
            <a:prstGeom prst="ellipse">
              <a:avLst/>
            </a:prstGeom>
            <a:solidFill>
              <a:srgbClr val="F1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4347825" y="2533650"/>
              <a:ext cx="442912" cy="444500"/>
            </a:xfrm>
            <a:custGeom>
              <a:avLst/>
              <a:gdLst>
                <a:gd name="T0" fmla="*/ 15 w 29"/>
                <a:gd name="T1" fmla="*/ 12 h 29"/>
                <a:gd name="T2" fmla="*/ 14 w 29"/>
                <a:gd name="T3" fmla="*/ 12 h 29"/>
                <a:gd name="T4" fmla="*/ 15 w 29"/>
                <a:gd name="T5" fmla="*/ 18 h 29"/>
                <a:gd name="T6" fmla="*/ 22 w 29"/>
                <a:gd name="T7" fmla="*/ 18 h 29"/>
                <a:gd name="T8" fmla="*/ 19 w 29"/>
                <a:gd name="T9" fmla="*/ 22 h 29"/>
                <a:gd name="T10" fmla="*/ 15 w 29"/>
                <a:gd name="T11" fmla="*/ 23 h 29"/>
                <a:gd name="T12" fmla="*/ 12 w 29"/>
                <a:gd name="T13" fmla="*/ 23 h 29"/>
                <a:gd name="T14" fmla="*/ 6 w 29"/>
                <a:gd name="T15" fmla="*/ 16 h 29"/>
                <a:gd name="T16" fmla="*/ 6 w 29"/>
                <a:gd name="T17" fmla="*/ 13 h 29"/>
                <a:gd name="T18" fmla="*/ 16 w 29"/>
                <a:gd name="T19" fmla="*/ 6 h 29"/>
                <a:gd name="T20" fmla="*/ 20 w 29"/>
                <a:gd name="T21" fmla="*/ 8 h 29"/>
                <a:gd name="T22" fmla="*/ 24 w 29"/>
                <a:gd name="T23" fmla="*/ 4 h 29"/>
                <a:gd name="T24" fmla="*/ 22 w 29"/>
                <a:gd name="T25" fmla="*/ 2 h 29"/>
                <a:gd name="T26" fmla="*/ 15 w 29"/>
                <a:gd name="T27" fmla="*/ 0 h 29"/>
                <a:gd name="T28" fmla="*/ 13 w 29"/>
                <a:gd name="T29" fmla="*/ 0 h 29"/>
                <a:gd name="T30" fmla="*/ 11 w 29"/>
                <a:gd name="T31" fmla="*/ 1 h 29"/>
                <a:gd name="T32" fmla="*/ 3 w 29"/>
                <a:gd name="T33" fmla="*/ 6 h 29"/>
                <a:gd name="T34" fmla="*/ 0 w 29"/>
                <a:gd name="T35" fmla="*/ 14 h 29"/>
                <a:gd name="T36" fmla="*/ 0 w 29"/>
                <a:gd name="T37" fmla="*/ 18 h 29"/>
                <a:gd name="T38" fmla="*/ 6 w 29"/>
                <a:gd name="T39" fmla="*/ 27 h 29"/>
                <a:gd name="T40" fmla="*/ 14 w 29"/>
                <a:gd name="T41" fmla="*/ 29 h 29"/>
                <a:gd name="T42" fmla="*/ 19 w 29"/>
                <a:gd name="T43" fmla="*/ 29 h 29"/>
                <a:gd name="T44" fmla="*/ 26 w 29"/>
                <a:gd name="T45" fmla="*/ 24 h 29"/>
                <a:gd name="T46" fmla="*/ 28 w 29"/>
                <a:gd name="T47" fmla="*/ 12 h 29"/>
                <a:gd name="T48" fmla="*/ 15 w 29"/>
                <a:gd name="T49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29">
                  <a:moveTo>
                    <a:pt x="15" y="12"/>
                  </a:moveTo>
                  <a:cubicBezTo>
                    <a:pt x="15" y="12"/>
                    <a:pt x="14" y="12"/>
                    <a:pt x="14" y="12"/>
                  </a:cubicBezTo>
                  <a:cubicBezTo>
                    <a:pt x="14" y="14"/>
                    <a:pt x="15" y="18"/>
                    <a:pt x="15" y="18"/>
                  </a:cubicBezTo>
                  <a:cubicBezTo>
                    <a:pt x="15" y="18"/>
                    <a:pt x="22" y="18"/>
                    <a:pt x="22" y="18"/>
                  </a:cubicBezTo>
                  <a:cubicBezTo>
                    <a:pt x="22" y="18"/>
                    <a:pt x="22" y="21"/>
                    <a:pt x="19" y="22"/>
                  </a:cubicBezTo>
                  <a:cubicBezTo>
                    <a:pt x="18" y="23"/>
                    <a:pt x="17" y="23"/>
                    <a:pt x="15" y="23"/>
                  </a:cubicBezTo>
                  <a:cubicBezTo>
                    <a:pt x="14" y="24"/>
                    <a:pt x="13" y="23"/>
                    <a:pt x="12" y="23"/>
                  </a:cubicBezTo>
                  <a:cubicBezTo>
                    <a:pt x="9" y="22"/>
                    <a:pt x="6" y="19"/>
                    <a:pt x="6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7" y="9"/>
                    <a:pt x="11" y="6"/>
                    <a:pt x="16" y="6"/>
                  </a:cubicBezTo>
                  <a:cubicBezTo>
                    <a:pt x="18" y="7"/>
                    <a:pt x="19" y="7"/>
                    <a:pt x="20" y="8"/>
                  </a:cubicBezTo>
                  <a:cubicBezTo>
                    <a:pt x="21" y="7"/>
                    <a:pt x="23" y="6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0" y="1"/>
                    <a:pt x="17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8" y="2"/>
                    <a:pt x="5" y="3"/>
                    <a:pt x="3" y="6"/>
                  </a:cubicBezTo>
                  <a:cubicBezTo>
                    <a:pt x="1" y="8"/>
                    <a:pt x="0" y="11"/>
                    <a:pt x="0" y="14"/>
                  </a:cubicBezTo>
                  <a:cubicBezTo>
                    <a:pt x="0" y="15"/>
                    <a:pt x="0" y="17"/>
                    <a:pt x="0" y="18"/>
                  </a:cubicBezTo>
                  <a:cubicBezTo>
                    <a:pt x="1" y="22"/>
                    <a:pt x="3" y="24"/>
                    <a:pt x="6" y="27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5" y="29"/>
                    <a:pt x="17" y="29"/>
                    <a:pt x="19" y="29"/>
                  </a:cubicBezTo>
                  <a:cubicBezTo>
                    <a:pt x="21" y="28"/>
                    <a:pt x="24" y="27"/>
                    <a:pt x="26" y="24"/>
                  </a:cubicBezTo>
                  <a:cubicBezTo>
                    <a:pt x="28" y="21"/>
                    <a:pt x="29" y="16"/>
                    <a:pt x="28" y="12"/>
                  </a:cubicBezTo>
                  <a:cubicBezTo>
                    <a:pt x="24" y="12"/>
                    <a:pt x="19" y="12"/>
                    <a:pt x="1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4836775" y="2641600"/>
              <a:ext cx="214312" cy="214313"/>
            </a:xfrm>
            <a:custGeom>
              <a:avLst/>
              <a:gdLst>
                <a:gd name="T0" fmla="*/ 135 w 135"/>
                <a:gd name="T1" fmla="*/ 48 h 135"/>
                <a:gd name="T2" fmla="*/ 87 w 135"/>
                <a:gd name="T3" fmla="*/ 48 h 135"/>
                <a:gd name="T4" fmla="*/ 87 w 135"/>
                <a:gd name="T5" fmla="*/ 0 h 135"/>
                <a:gd name="T6" fmla="*/ 87 w 135"/>
                <a:gd name="T7" fmla="*/ 0 h 135"/>
                <a:gd name="T8" fmla="*/ 87 w 135"/>
                <a:gd name="T9" fmla="*/ 0 h 135"/>
                <a:gd name="T10" fmla="*/ 48 w 135"/>
                <a:gd name="T11" fmla="*/ 0 h 135"/>
                <a:gd name="T12" fmla="*/ 48 w 135"/>
                <a:gd name="T13" fmla="*/ 0 h 135"/>
                <a:gd name="T14" fmla="*/ 48 w 135"/>
                <a:gd name="T15" fmla="*/ 0 h 135"/>
                <a:gd name="T16" fmla="*/ 48 w 135"/>
                <a:gd name="T17" fmla="*/ 48 h 135"/>
                <a:gd name="T18" fmla="*/ 0 w 135"/>
                <a:gd name="T19" fmla="*/ 48 h 135"/>
                <a:gd name="T20" fmla="*/ 0 w 135"/>
                <a:gd name="T21" fmla="*/ 48 h 135"/>
                <a:gd name="T22" fmla="*/ 0 w 135"/>
                <a:gd name="T23" fmla="*/ 48 h 135"/>
                <a:gd name="T24" fmla="*/ 0 w 135"/>
                <a:gd name="T25" fmla="*/ 87 h 135"/>
                <a:gd name="T26" fmla="*/ 0 w 135"/>
                <a:gd name="T27" fmla="*/ 87 h 135"/>
                <a:gd name="T28" fmla="*/ 0 w 135"/>
                <a:gd name="T29" fmla="*/ 87 h 135"/>
                <a:gd name="T30" fmla="*/ 48 w 135"/>
                <a:gd name="T31" fmla="*/ 87 h 135"/>
                <a:gd name="T32" fmla="*/ 48 w 135"/>
                <a:gd name="T33" fmla="*/ 135 h 135"/>
                <a:gd name="T34" fmla="*/ 48 w 135"/>
                <a:gd name="T35" fmla="*/ 135 h 135"/>
                <a:gd name="T36" fmla="*/ 48 w 135"/>
                <a:gd name="T37" fmla="*/ 135 h 135"/>
                <a:gd name="T38" fmla="*/ 87 w 135"/>
                <a:gd name="T39" fmla="*/ 135 h 135"/>
                <a:gd name="T40" fmla="*/ 87 w 135"/>
                <a:gd name="T41" fmla="*/ 135 h 135"/>
                <a:gd name="T42" fmla="*/ 87 w 135"/>
                <a:gd name="T43" fmla="*/ 135 h 135"/>
                <a:gd name="T44" fmla="*/ 87 w 135"/>
                <a:gd name="T45" fmla="*/ 87 h 135"/>
                <a:gd name="T46" fmla="*/ 135 w 135"/>
                <a:gd name="T47" fmla="*/ 87 h 135"/>
                <a:gd name="T48" fmla="*/ 135 w 135"/>
                <a:gd name="T49" fmla="*/ 87 h 135"/>
                <a:gd name="T50" fmla="*/ 135 w 135"/>
                <a:gd name="T51" fmla="*/ 87 h 135"/>
                <a:gd name="T52" fmla="*/ 135 w 135"/>
                <a:gd name="T53" fmla="*/ 48 h 135"/>
                <a:gd name="T54" fmla="*/ 135 w 135"/>
                <a:gd name="T55" fmla="*/ 48 h 135"/>
                <a:gd name="T56" fmla="*/ 135 w 135"/>
                <a:gd name="T57" fmla="*/ 4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35">
                  <a:moveTo>
                    <a:pt x="135" y="48"/>
                  </a:moveTo>
                  <a:lnTo>
                    <a:pt x="87" y="48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48" y="87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5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4" name="กลุ่ม 663"/>
          <p:cNvGrpSpPr/>
          <p:nvPr/>
        </p:nvGrpSpPr>
        <p:grpSpPr>
          <a:xfrm>
            <a:off x="6045995" y="789385"/>
            <a:ext cx="494109" cy="488156"/>
            <a:chOff x="16092488" y="2105025"/>
            <a:chExt cx="1317625" cy="1301750"/>
          </a:xfrm>
        </p:grpSpPr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16092488" y="2105025"/>
              <a:ext cx="1317625" cy="1301750"/>
            </a:xfrm>
            <a:prstGeom prst="ellipse">
              <a:avLst/>
            </a:prstGeom>
            <a:solidFill>
              <a:srgbClr val="138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16506825" y="2487613"/>
              <a:ext cx="122237" cy="536575"/>
            </a:xfrm>
            <a:custGeom>
              <a:avLst/>
              <a:gdLst>
                <a:gd name="T0" fmla="*/ 1 w 8"/>
                <a:gd name="T1" fmla="*/ 12 h 35"/>
                <a:gd name="T2" fmla="*/ 8 w 8"/>
                <a:gd name="T3" fmla="*/ 12 h 35"/>
                <a:gd name="T4" fmla="*/ 8 w 8"/>
                <a:gd name="T5" fmla="*/ 35 h 35"/>
                <a:gd name="T6" fmla="*/ 1 w 8"/>
                <a:gd name="T7" fmla="*/ 35 h 35"/>
                <a:gd name="T8" fmla="*/ 1 w 8"/>
                <a:gd name="T9" fmla="*/ 12 h 35"/>
                <a:gd name="T10" fmla="*/ 4 w 8"/>
                <a:gd name="T11" fmla="*/ 0 h 35"/>
                <a:gd name="T12" fmla="*/ 8 w 8"/>
                <a:gd name="T13" fmla="*/ 5 h 35"/>
                <a:gd name="T14" fmla="*/ 4 w 8"/>
                <a:gd name="T15" fmla="*/ 9 h 35"/>
                <a:gd name="T16" fmla="*/ 0 w 8"/>
                <a:gd name="T17" fmla="*/ 5 h 35"/>
                <a:gd name="T18" fmla="*/ 4 w 8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12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" y="35"/>
                    <a:pt x="1" y="35"/>
                    <a:pt x="1" y="35"/>
                  </a:cubicBezTo>
                  <a:lnTo>
                    <a:pt x="1" y="12"/>
                  </a:lnTo>
                  <a:close/>
                  <a:moveTo>
                    <a:pt x="4" y="0"/>
                  </a:moveTo>
                  <a:cubicBezTo>
                    <a:pt x="7" y="0"/>
                    <a:pt x="8" y="2"/>
                    <a:pt x="8" y="5"/>
                  </a:cubicBezTo>
                  <a:cubicBezTo>
                    <a:pt x="8" y="7"/>
                    <a:pt x="7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16689388" y="2655888"/>
              <a:ext cx="336550" cy="368300"/>
            </a:xfrm>
            <a:custGeom>
              <a:avLst/>
              <a:gdLst>
                <a:gd name="T0" fmla="*/ 0 w 22"/>
                <a:gd name="T1" fmla="*/ 1 h 24"/>
                <a:gd name="T2" fmla="*/ 7 w 22"/>
                <a:gd name="T3" fmla="*/ 1 h 24"/>
                <a:gd name="T4" fmla="*/ 7 w 22"/>
                <a:gd name="T5" fmla="*/ 4 h 24"/>
                <a:gd name="T6" fmla="*/ 7 w 22"/>
                <a:gd name="T7" fmla="*/ 4 h 24"/>
                <a:gd name="T8" fmla="*/ 14 w 22"/>
                <a:gd name="T9" fmla="*/ 0 h 24"/>
                <a:gd name="T10" fmla="*/ 22 w 22"/>
                <a:gd name="T11" fmla="*/ 11 h 24"/>
                <a:gd name="T12" fmla="*/ 22 w 22"/>
                <a:gd name="T13" fmla="*/ 24 h 24"/>
                <a:gd name="T14" fmla="*/ 15 w 22"/>
                <a:gd name="T15" fmla="*/ 24 h 24"/>
                <a:gd name="T16" fmla="*/ 15 w 22"/>
                <a:gd name="T17" fmla="*/ 13 h 24"/>
                <a:gd name="T18" fmla="*/ 12 w 22"/>
                <a:gd name="T19" fmla="*/ 7 h 24"/>
                <a:gd name="T20" fmla="*/ 7 w 22"/>
                <a:gd name="T21" fmla="*/ 12 h 24"/>
                <a:gd name="T22" fmla="*/ 7 w 22"/>
                <a:gd name="T23" fmla="*/ 24 h 24"/>
                <a:gd name="T24" fmla="*/ 0 w 22"/>
                <a:gd name="T25" fmla="*/ 24 h 24"/>
                <a:gd name="T26" fmla="*/ 0 w 22"/>
                <a:gd name="T2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4" y="0"/>
                  </a:cubicBezTo>
                  <a:cubicBezTo>
                    <a:pt x="21" y="0"/>
                    <a:pt x="22" y="5"/>
                    <a:pt x="22" y="11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0"/>
                    <a:pt x="15" y="7"/>
                    <a:pt x="12" y="7"/>
                  </a:cubicBezTo>
                  <a:cubicBezTo>
                    <a:pt x="8" y="7"/>
                    <a:pt x="7" y="9"/>
                    <a:pt x="7" y="12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5" name="กลุ่ม 2084"/>
          <p:cNvGrpSpPr/>
          <p:nvPr/>
        </p:nvGrpSpPr>
        <p:grpSpPr>
          <a:xfrm>
            <a:off x="6045995" y="2977158"/>
            <a:ext cx="494109" cy="494109"/>
            <a:chOff x="16092488" y="7939088"/>
            <a:chExt cx="1317625" cy="1317625"/>
          </a:xfrm>
        </p:grpSpPr>
        <p:sp>
          <p:nvSpPr>
            <p:cNvPr id="30" name="Oval 21"/>
            <p:cNvSpPr>
              <a:spLocks noChangeArrowheads="1"/>
            </p:cNvSpPr>
            <p:nvPr/>
          </p:nvSpPr>
          <p:spPr bwMode="auto">
            <a:xfrm>
              <a:off x="16092488" y="7939088"/>
              <a:ext cx="1317625" cy="1317625"/>
            </a:xfrm>
            <a:prstGeom prst="ellipse">
              <a:avLst/>
            </a:prstGeom>
            <a:solidFill>
              <a:srgbClr val="486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16460788" y="8399463"/>
              <a:ext cx="304800" cy="382588"/>
            </a:xfrm>
            <a:custGeom>
              <a:avLst/>
              <a:gdLst>
                <a:gd name="T0" fmla="*/ 0 w 20"/>
                <a:gd name="T1" fmla="*/ 25 h 25"/>
                <a:gd name="T2" fmla="*/ 0 w 20"/>
                <a:gd name="T3" fmla="*/ 0 h 25"/>
                <a:gd name="T4" fmla="*/ 0 w 20"/>
                <a:gd name="T5" fmla="*/ 0 h 25"/>
                <a:gd name="T6" fmla="*/ 12 w 20"/>
                <a:gd name="T7" fmla="*/ 0 h 25"/>
                <a:gd name="T8" fmla="*/ 16 w 20"/>
                <a:gd name="T9" fmla="*/ 1 h 25"/>
                <a:gd name="T10" fmla="*/ 19 w 20"/>
                <a:gd name="T11" fmla="*/ 6 h 25"/>
                <a:gd name="T12" fmla="*/ 19 w 20"/>
                <a:gd name="T13" fmla="*/ 9 h 25"/>
                <a:gd name="T14" fmla="*/ 17 w 20"/>
                <a:gd name="T15" fmla="*/ 11 h 25"/>
                <a:gd name="T16" fmla="*/ 16 w 20"/>
                <a:gd name="T17" fmla="*/ 12 h 25"/>
                <a:gd name="T18" fmla="*/ 16 w 20"/>
                <a:gd name="T19" fmla="*/ 12 h 25"/>
                <a:gd name="T20" fmla="*/ 20 w 20"/>
                <a:gd name="T21" fmla="*/ 16 h 25"/>
                <a:gd name="T22" fmla="*/ 19 w 20"/>
                <a:gd name="T23" fmla="*/ 21 h 25"/>
                <a:gd name="T24" fmla="*/ 14 w 20"/>
                <a:gd name="T25" fmla="*/ 25 h 25"/>
                <a:gd name="T26" fmla="*/ 11 w 20"/>
                <a:gd name="T27" fmla="*/ 25 h 25"/>
                <a:gd name="T28" fmla="*/ 0 w 20"/>
                <a:gd name="T29" fmla="*/ 25 h 25"/>
                <a:gd name="T30" fmla="*/ 0 w 20"/>
                <a:gd name="T31" fmla="*/ 25 h 25"/>
                <a:gd name="T32" fmla="*/ 6 w 20"/>
                <a:gd name="T33" fmla="*/ 21 h 25"/>
                <a:gd name="T34" fmla="*/ 6 w 20"/>
                <a:gd name="T35" fmla="*/ 21 h 25"/>
                <a:gd name="T36" fmla="*/ 11 w 20"/>
                <a:gd name="T37" fmla="*/ 21 h 25"/>
                <a:gd name="T38" fmla="*/ 12 w 20"/>
                <a:gd name="T39" fmla="*/ 20 h 25"/>
                <a:gd name="T40" fmla="*/ 15 w 20"/>
                <a:gd name="T41" fmla="*/ 18 h 25"/>
                <a:gd name="T42" fmla="*/ 15 w 20"/>
                <a:gd name="T43" fmla="*/ 17 h 25"/>
                <a:gd name="T44" fmla="*/ 13 w 20"/>
                <a:gd name="T45" fmla="*/ 14 h 25"/>
                <a:gd name="T46" fmla="*/ 11 w 20"/>
                <a:gd name="T47" fmla="*/ 14 h 25"/>
                <a:gd name="T48" fmla="*/ 6 w 20"/>
                <a:gd name="T49" fmla="*/ 14 h 25"/>
                <a:gd name="T50" fmla="*/ 6 w 20"/>
                <a:gd name="T51" fmla="*/ 14 h 25"/>
                <a:gd name="T52" fmla="*/ 6 w 20"/>
                <a:gd name="T53" fmla="*/ 21 h 25"/>
                <a:gd name="T54" fmla="*/ 6 w 20"/>
                <a:gd name="T55" fmla="*/ 10 h 25"/>
                <a:gd name="T56" fmla="*/ 6 w 20"/>
                <a:gd name="T57" fmla="*/ 10 h 25"/>
                <a:gd name="T58" fmla="*/ 11 w 20"/>
                <a:gd name="T59" fmla="*/ 10 h 25"/>
                <a:gd name="T60" fmla="*/ 13 w 20"/>
                <a:gd name="T61" fmla="*/ 10 h 25"/>
                <a:gd name="T62" fmla="*/ 14 w 20"/>
                <a:gd name="T63" fmla="*/ 8 h 25"/>
                <a:gd name="T64" fmla="*/ 14 w 20"/>
                <a:gd name="T65" fmla="*/ 7 h 25"/>
                <a:gd name="T66" fmla="*/ 13 w 20"/>
                <a:gd name="T67" fmla="*/ 5 h 25"/>
                <a:gd name="T68" fmla="*/ 10 w 20"/>
                <a:gd name="T69" fmla="*/ 5 h 25"/>
                <a:gd name="T70" fmla="*/ 6 w 20"/>
                <a:gd name="T71" fmla="*/ 5 h 25"/>
                <a:gd name="T72" fmla="*/ 6 w 20"/>
                <a:gd name="T73" fmla="*/ 5 h 25"/>
                <a:gd name="T74" fmla="*/ 6 w 20"/>
                <a:gd name="T7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" h="25">
                  <a:moveTo>
                    <a:pt x="0" y="25"/>
                  </a:moveTo>
                  <a:cubicBezTo>
                    <a:pt x="0" y="17"/>
                    <a:pt x="0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8" y="0"/>
                    <a:pt x="12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7"/>
                    <a:pt x="19" y="8"/>
                    <a:pt x="19" y="9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3"/>
                    <a:pt x="20" y="14"/>
                    <a:pt x="20" y="16"/>
                  </a:cubicBezTo>
                  <a:cubicBezTo>
                    <a:pt x="20" y="18"/>
                    <a:pt x="20" y="19"/>
                    <a:pt x="19" y="21"/>
                  </a:cubicBezTo>
                  <a:cubicBezTo>
                    <a:pt x="18" y="23"/>
                    <a:pt x="16" y="24"/>
                    <a:pt x="14" y="25"/>
                  </a:cubicBezTo>
                  <a:cubicBezTo>
                    <a:pt x="13" y="25"/>
                    <a:pt x="12" y="25"/>
                    <a:pt x="11" y="25"/>
                  </a:cubicBezTo>
                  <a:cubicBezTo>
                    <a:pt x="7" y="25"/>
                    <a:pt x="4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9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8"/>
                    <a:pt x="15" y="17"/>
                    <a:pt x="15" y="17"/>
                  </a:cubicBezTo>
                  <a:cubicBezTo>
                    <a:pt x="15" y="16"/>
                    <a:pt x="14" y="15"/>
                    <a:pt x="13" y="14"/>
                  </a:cubicBezTo>
                  <a:cubicBezTo>
                    <a:pt x="13" y="14"/>
                    <a:pt x="12" y="14"/>
                    <a:pt x="11" y="14"/>
                  </a:cubicBezTo>
                  <a:cubicBezTo>
                    <a:pt x="9" y="14"/>
                    <a:pt x="8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6"/>
                    <a:pt x="6" y="18"/>
                    <a:pt x="6" y="21"/>
                  </a:cubicBezTo>
                  <a:close/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9" y="10"/>
                    <a:pt x="11" y="10"/>
                  </a:cubicBezTo>
                  <a:cubicBezTo>
                    <a:pt x="12" y="10"/>
                    <a:pt x="13" y="10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4" y="8"/>
                    <a:pt x="14" y="7"/>
                    <a:pt x="14" y="7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2" y="5"/>
                    <a:pt x="11" y="5"/>
                    <a:pt x="10" y="5"/>
                  </a:cubicBezTo>
                  <a:cubicBezTo>
                    <a:pt x="9" y="5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8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48" name="Freeform 23"/>
            <p:cNvSpPr>
              <a:spLocks noEditPoints="1"/>
            </p:cNvSpPr>
            <p:nvPr/>
          </p:nvSpPr>
          <p:spPr bwMode="auto">
            <a:xfrm>
              <a:off x="16797338" y="8491538"/>
              <a:ext cx="260350" cy="290513"/>
            </a:xfrm>
            <a:custGeom>
              <a:avLst/>
              <a:gdLst>
                <a:gd name="T0" fmla="*/ 17 w 17"/>
                <a:gd name="T1" fmla="*/ 11 h 19"/>
                <a:gd name="T2" fmla="*/ 5 w 17"/>
                <a:gd name="T3" fmla="*/ 11 h 19"/>
                <a:gd name="T4" fmla="*/ 5 w 17"/>
                <a:gd name="T5" fmla="*/ 11 h 19"/>
                <a:gd name="T6" fmla="*/ 5 w 17"/>
                <a:gd name="T7" fmla="*/ 13 h 19"/>
                <a:gd name="T8" fmla="*/ 8 w 17"/>
                <a:gd name="T9" fmla="*/ 15 h 19"/>
                <a:gd name="T10" fmla="*/ 10 w 17"/>
                <a:gd name="T11" fmla="*/ 15 h 19"/>
                <a:gd name="T12" fmla="*/ 12 w 17"/>
                <a:gd name="T13" fmla="*/ 13 h 19"/>
                <a:gd name="T14" fmla="*/ 13 w 17"/>
                <a:gd name="T15" fmla="*/ 13 h 19"/>
                <a:gd name="T16" fmla="*/ 17 w 17"/>
                <a:gd name="T17" fmla="*/ 13 h 19"/>
                <a:gd name="T18" fmla="*/ 17 w 17"/>
                <a:gd name="T19" fmla="*/ 13 h 19"/>
                <a:gd name="T20" fmla="*/ 17 w 17"/>
                <a:gd name="T21" fmla="*/ 14 h 19"/>
                <a:gd name="T22" fmla="*/ 16 w 17"/>
                <a:gd name="T23" fmla="*/ 16 h 19"/>
                <a:gd name="T24" fmla="*/ 11 w 17"/>
                <a:gd name="T25" fmla="*/ 19 h 19"/>
                <a:gd name="T26" fmla="*/ 6 w 17"/>
                <a:gd name="T27" fmla="*/ 18 h 19"/>
                <a:gd name="T28" fmla="*/ 2 w 17"/>
                <a:gd name="T29" fmla="*/ 16 h 19"/>
                <a:gd name="T30" fmla="*/ 0 w 17"/>
                <a:gd name="T31" fmla="*/ 13 h 19"/>
                <a:gd name="T32" fmla="*/ 0 w 17"/>
                <a:gd name="T33" fmla="*/ 6 h 19"/>
                <a:gd name="T34" fmla="*/ 7 w 17"/>
                <a:gd name="T35" fmla="*/ 0 h 19"/>
                <a:gd name="T36" fmla="*/ 13 w 17"/>
                <a:gd name="T37" fmla="*/ 1 h 19"/>
                <a:gd name="T38" fmla="*/ 16 w 17"/>
                <a:gd name="T39" fmla="*/ 4 h 19"/>
                <a:gd name="T40" fmla="*/ 17 w 17"/>
                <a:gd name="T41" fmla="*/ 8 h 19"/>
                <a:gd name="T42" fmla="*/ 17 w 17"/>
                <a:gd name="T43" fmla="*/ 11 h 19"/>
                <a:gd name="T44" fmla="*/ 17 w 17"/>
                <a:gd name="T45" fmla="*/ 11 h 19"/>
                <a:gd name="T46" fmla="*/ 13 w 17"/>
                <a:gd name="T47" fmla="*/ 8 h 19"/>
                <a:gd name="T48" fmla="*/ 13 w 17"/>
                <a:gd name="T49" fmla="*/ 8 h 19"/>
                <a:gd name="T50" fmla="*/ 13 w 17"/>
                <a:gd name="T51" fmla="*/ 7 h 19"/>
                <a:gd name="T52" fmla="*/ 10 w 17"/>
                <a:gd name="T53" fmla="*/ 4 h 19"/>
                <a:gd name="T54" fmla="*/ 8 w 17"/>
                <a:gd name="T55" fmla="*/ 4 h 19"/>
                <a:gd name="T56" fmla="*/ 5 w 17"/>
                <a:gd name="T57" fmla="*/ 6 h 19"/>
                <a:gd name="T58" fmla="*/ 5 w 17"/>
                <a:gd name="T59" fmla="*/ 7 h 19"/>
                <a:gd name="T60" fmla="*/ 5 w 17"/>
                <a:gd name="T61" fmla="*/ 8 h 19"/>
                <a:gd name="T62" fmla="*/ 13 w 17"/>
                <a:gd name="T6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19">
                  <a:moveTo>
                    <a:pt x="17" y="11"/>
                  </a:moveTo>
                  <a:cubicBezTo>
                    <a:pt x="13" y="11"/>
                    <a:pt x="9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5"/>
                    <a:pt x="8" y="15"/>
                  </a:cubicBezTo>
                  <a:cubicBezTo>
                    <a:pt x="9" y="15"/>
                    <a:pt x="9" y="15"/>
                    <a:pt x="10" y="15"/>
                  </a:cubicBezTo>
                  <a:cubicBezTo>
                    <a:pt x="11" y="15"/>
                    <a:pt x="12" y="14"/>
                    <a:pt x="12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4" y="13"/>
                    <a:pt x="15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6" y="15"/>
                    <a:pt x="16" y="16"/>
                  </a:cubicBezTo>
                  <a:cubicBezTo>
                    <a:pt x="14" y="18"/>
                    <a:pt x="13" y="18"/>
                    <a:pt x="11" y="19"/>
                  </a:cubicBezTo>
                  <a:cubicBezTo>
                    <a:pt x="9" y="19"/>
                    <a:pt x="8" y="19"/>
                    <a:pt x="6" y="18"/>
                  </a:cubicBezTo>
                  <a:cubicBezTo>
                    <a:pt x="4" y="18"/>
                    <a:pt x="3" y="17"/>
                    <a:pt x="2" y="16"/>
                  </a:cubicBezTo>
                  <a:cubicBezTo>
                    <a:pt x="1" y="15"/>
                    <a:pt x="1" y="14"/>
                    <a:pt x="0" y="13"/>
                  </a:cubicBezTo>
                  <a:cubicBezTo>
                    <a:pt x="0" y="10"/>
                    <a:pt x="0" y="8"/>
                    <a:pt x="0" y="6"/>
                  </a:cubicBezTo>
                  <a:cubicBezTo>
                    <a:pt x="1" y="3"/>
                    <a:pt x="4" y="1"/>
                    <a:pt x="7" y="0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14" y="2"/>
                    <a:pt x="16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lose/>
                  <a:moveTo>
                    <a:pt x="13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5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7" y="8"/>
                    <a:pt x="10" y="8"/>
                    <a:pt x="1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49" name="Freeform 24"/>
            <p:cNvSpPr>
              <a:spLocks/>
            </p:cNvSpPr>
            <p:nvPr/>
          </p:nvSpPr>
          <p:spPr bwMode="auto">
            <a:xfrm>
              <a:off x="16857663" y="8413750"/>
              <a:ext cx="153987" cy="46038"/>
            </a:xfrm>
            <a:custGeom>
              <a:avLst/>
              <a:gdLst>
                <a:gd name="T0" fmla="*/ 0 w 10"/>
                <a:gd name="T1" fmla="*/ 3 h 3"/>
                <a:gd name="T2" fmla="*/ 0 w 10"/>
                <a:gd name="T3" fmla="*/ 0 h 3"/>
                <a:gd name="T4" fmla="*/ 10 w 10"/>
                <a:gd name="T5" fmla="*/ 0 h 3"/>
                <a:gd name="T6" fmla="*/ 10 w 10"/>
                <a:gd name="T7" fmla="*/ 3 h 3"/>
                <a:gd name="T8" fmla="*/ 0 w 10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3" y="0"/>
                    <a:pt x="6" y="0"/>
                    <a:pt x="10" y="0"/>
                  </a:cubicBezTo>
                  <a:cubicBezTo>
                    <a:pt x="10" y="1"/>
                    <a:pt x="10" y="2"/>
                    <a:pt x="10" y="3"/>
                  </a:cubicBezTo>
                  <a:cubicBezTo>
                    <a:pt x="6" y="3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9" name="กลุ่ม 668"/>
          <p:cNvGrpSpPr/>
          <p:nvPr/>
        </p:nvGrpSpPr>
        <p:grpSpPr>
          <a:xfrm>
            <a:off x="6045995" y="1518643"/>
            <a:ext cx="494109" cy="494109"/>
            <a:chOff x="16092488" y="4049713"/>
            <a:chExt cx="1317625" cy="1317625"/>
          </a:xfrm>
        </p:grpSpPr>
        <p:sp>
          <p:nvSpPr>
            <p:cNvPr id="2051" name="Oval 25"/>
            <p:cNvSpPr>
              <a:spLocks noChangeArrowheads="1"/>
            </p:cNvSpPr>
            <p:nvPr/>
          </p:nvSpPr>
          <p:spPr bwMode="auto">
            <a:xfrm>
              <a:off x="16092488" y="4049713"/>
              <a:ext cx="1317625" cy="1317625"/>
            </a:xfrm>
            <a:prstGeom prst="ellipse">
              <a:avLst/>
            </a:prstGeom>
            <a:solidFill>
              <a:srgbClr val="F05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2" name="Freeform 26"/>
            <p:cNvSpPr>
              <a:spLocks noEditPoints="1"/>
            </p:cNvSpPr>
            <p:nvPr/>
          </p:nvSpPr>
          <p:spPr bwMode="auto">
            <a:xfrm>
              <a:off x="16460788" y="4418013"/>
              <a:ext cx="565150" cy="566738"/>
            </a:xfrm>
            <a:custGeom>
              <a:avLst/>
              <a:gdLst>
                <a:gd name="T0" fmla="*/ 19 w 37"/>
                <a:gd name="T1" fmla="*/ 0 h 37"/>
                <a:gd name="T2" fmla="*/ 0 w 37"/>
                <a:gd name="T3" fmla="*/ 19 h 37"/>
                <a:gd name="T4" fmla="*/ 19 w 37"/>
                <a:gd name="T5" fmla="*/ 37 h 37"/>
                <a:gd name="T6" fmla="*/ 37 w 37"/>
                <a:gd name="T7" fmla="*/ 19 h 37"/>
                <a:gd name="T8" fmla="*/ 19 w 37"/>
                <a:gd name="T9" fmla="*/ 0 h 37"/>
                <a:gd name="T10" fmla="*/ 31 w 37"/>
                <a:gd name="T11" fmla="*/ 9 h 37"/>
                <a:gd name="T12" fmla="*/ 34 w 37"/>
                <a:gd name="T13" fmla="*/ 18 h 37"/>
                <a:gd name="T14" fmla="*/ 24 w 37"/>
                <a:gd name="T15" fmla="*/ 18 h 37"/>
                <a:gd name="T16" fmla="*/ 22 w 37"/>
                <a:gd name="T17" fmla="*/ 15 h 37"/>
                <a:gd name="T18" fmla="*/ 31 w 37"/>
                <a:gd name="T19" fmla="*/ 9 h 37"/>
                <a:gd name="T20" fmla="*/ 28 w 37"/>
                <a:gd name="T21" fmla="*/ 7 h 37"/>
                <a:gd name="T22" fmla="*/ 21 w 37"/>
                <a:gd name="T23" fmla="*/ 12 h 37"/>
                <a:gd name="T24" fmla="*/ 20 w 37"/>
                <a:gd name="T25" fmla="*/ 10 h 37"/>
                <a:gd name="T26" fmla="*/ 15 w 37"/>
                <a:gd name="T27" fmla="*/ 4 h 37"/>
                <a:gd name="T28" fmla="*/ 19 w 37"/>
                <a:gd name="T29" fmla="*/ 3 h 37"/>
                <a:gd name="T30" fmla="*/ 28 w 37"/>
                <a:gd name="T31" fmla="*/ 7 h 37"/>
                <a:gd name="T32" fmla="*/ 12 w 37"/>
                <a:gd name="T33" fmla="*/ 5 h 37"/>
                <a:gd name="T34" fmla="*/ 18 w 37"/>
                <a:gd name="T35" fmla="*/ 13 h 37"/>
                <a:gd name="T36" fmla="*/ 4 w 37"/>
                <a:gd name="T37" fmla="*/ 15 h 37"/>
                <a:gd name="T38" fmla="*/ 12 w 37"/>
                <a:gd name="T39" fmla="*/ 5 h 37"/>
                <a:gd name="T40" fmla="*/ 4 w 37"/>
                <a:gd name="T41" fmla="*/ 19 h 37"/>
                <a:gd name="T42" fmla="*/ 4 w 37"/>
                <a:gd name="T43" fmla="*/ 18 h 37"/>
                <a:gd name="T44" fmla="*/ 5 w 37"/>
                <a:gd name="T45" fmla="*/ 18 h 37"/>
                <a:gd name="T46" fmla="*/ 14 w 37"/>
                <a:gd name="T47" fmla="*/ 17 h 37"/>
                <a:gd name="T48" fmla="*/ 19 w 37"/>
                <a:gd name="T49" fmla="*/ 16 h 37"/>
                <a:gd name="T50" fmla="*/ 20 w 37"/>
                <a:gd name="T51" fmla="*/ 18 h 37"/>
                <a:gd name="T52" fmla="*/ 13 w 37"/>
                <a:gd name="T53" fmla="*/ 22 h 37"/>
                <a:gd name="T54" fmla="*/ 7 w 37"/>
                <a:gd name="T55" fmla="*/ 29 h 37"/>
                <a:gd name="T56" fmla="*/ 4 w 37"/>
                <a:gd name="T57" fmla="*/ 19 h 37"/>
                <a:gd name="T58" fmla="*/ 10 w 37"/>
                <a:gd name="T59" fmla="*/ 31 h 37"/>
                <a:gd name="T60" fmla="*/ 15 w 37"/>
                <a:gd name="T61" fmla="*/ 25 h 37"/>
                <a:gd name="T62" fmla="*/ 22 w 37"/>
                <a:gd name="T63" fmla="*/ 21 h 37"/>
                <a:gd name="T64" fmla="*/ 24 w 37"/>
                <a:gd name="T65" fmla="*/ 33 h 37"/>
                <a:gd name="T66" fmla="*/ 19 w 37"/>
                <a:gd name="T67" fmla="*/ 34 h 37"/>
                <a:gd name="T68" fmla="*/ 10 w 37"/>
                <a:gd name="T69" fmla="*/ 31 h 37"/>
                <a:gd name="T70" fmla="*/ 27 w 37"/>
                <a:gd name="T71" fmla="*/ 31 h 37"/>
                <a:gd name="T72" fmla="*/ 25 w 37"/>
                <a:gd name="T73" fmla="*/ 21 h 37"/>
                <a:gd name="T74" fmla="*/ 34 w 37"/>
                <a:gd name="T75" fmla="*/ 21 h 37"/>
                <a:gd name="T76" fmla="*/ 27 w 37"/>
                <a:gd name="T77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7">
                  <a:moveTo>
                    <a:pt x="19" y="0"/>
                  </a:moveTo>
                  <a:cubicBezTo>
                    <a:pt x="9" y="0"/>
                    <a:pt x="0" y="8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9" y="37"/>
                    <a:pt x="37" y="29"/>
                    <a:pt x="37" y="19"/>
                  </a:cubicBezTo>
                  <a:cubicBezTo>
                    <a:pt x="37" y="8"/>
                    <a:pt x="29" y="0"/>
                    <a:pt x="19" y="0"/>
                  </a:cubicBezTo>
                  <a:close/>
                  <a:moveTo>
                    <a:pt x="31" y="9"/>
                  </a:moveTo>
                  <a:cubicBezTo>
                    <a:pt x="33" y="12"/>
                    <a:pt x="34" y="14"/>
                    <a:pt x="34" y="18"/>
                  </a:cubicBezTo>
                  <a:cubicBezTo>
                    <a:pt x="30" y="17"/>
                    <a:pt x="27" y="17"/>
                    <a:pt x="24" y="18"/>
                  </a:cubicBezTo>
                  <a:cubicBezTo>
                    <a:pt x="23" y="17"/>
                    <a:pt x="23" y="16"/>
                    <a:pt x="22" y="15"/>
                  </a:cubicBezTo>
                  <a:cubicBezTo>
                    <a:pt x="26" y="14"/>
                    <a:pt x="29" y="12"/>
                    <a:pt x="31" y="9"/>
                  </a:cubicBezTo>
                  <a:close/>
                  <a:moveTo>
                    <a:pt x="28" y="7"/>
                  </a:moveTo>
                  <a:cubicBezTo>
                    <a:pt x="26" y="9"/>
                    <a:pt x="24" y="11"/>
                    <a:pt x="21" y="12"/>
                  </a:cubicBezTo>
                  <a:cubicBezTo>
                    <a:pt x="21" y="12"/>
                    <a:pt x="20" y="11"/>
                    <a:pt x="20" y="10"/>
                  </a:cubicBezTo>
                  <a:cubicBezTo>
                    <a:pt x="18" y="8"/>
                    <a:pt x="17" y="5"/>
                    <a:pt x="15" y="4"/>
                  </a:cubicBezTo>
                  <a:cubicBezTo>
                    <a:pt x="16" y="4"/>
                    <a:pt x="18" y="3"/>
                    <a:pt x="19" y="3"/>
                  </a:cubicBezTo>
                  <a:cubicBezTo>
                    <a:pt x="22" y="3"/>
                    <a:pt x="26" y="5"/>
                    <a:pt x="28" y="7"/>
                  </a:cubicBezTo>
                  <a:close/>
                  <a:moveTo>
                    <a:pt x="12" y="5"/>
                  </a:moveTo>
                  <a:cubicBezTo>
                    <a:pt x="13" y="6"/>
                    <a:pt x="16" y="9"/>
                    <a:pt x="18" y="13"/>
                  </a:cubicBezTo>
                  <a:cubicBezTo>
                    <a:pt x="13" y="15"/>
                    <a:pt x="7" y="15"/>
                    <a:pt x="4" y="15"/>
                  </a:cubicBezTo>
                  <a:cubicBezTo>
                    <a:pt x="5" y="11"/>
                    <a:pt x="8" y="7"/>
                    <a:pt x="12" y="5"/>
                  </a:cubicBezTo>
                  <a:close/>
                  <a:moveTo>
                    <a:pt x="4" y="19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7" y="18"/>
                    <a:pt x="11" y="18"/>
                    <a:pt x="14" y="17"/>
                  </a:cubicBezTo>
                  <a:cubicBezTo>
                    <a:pt x="16" y="17"/>
                    <a:pt x="18" y="17"/>
                    <a:pt x="19" y="16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17" y="19"/>
                    <a:pt x="15" y="21"/>
                    <a:pt x="13" y="22"/>
                  </a:cubicBezTo>
                  <a:cubicBezTo>
                    <a:pt x="10" y="24"/>
                    <a:pt x="9" y="27"/>
                    <a:pt x="7" y="29"/>
                  </a:cubicBezTo>
                  <a:cubicBezTo>
                    <a:pt x="5" y="26"/>
                    <a:pt x="4" y="22"/>
                    <a:pt x="4" y="19"/>
                  </a:cubicBezTo>
                  <a:close/>
                  <a:moveTo>
                    <a:pt x="10" y="31"/>
                  </a:moveTo>
                  <a:cubicBezTo>
                    <a:pt x="11" y="29"/>
                    <a:pt x="12" y="27"/>
                    <a:pt x="15" y="25"/>
                  </a:cubicBezTo>
                  <a:cubicBezTo>
                    <a:pt x="17" y="23"/>
                    <a:pt x="19" y="22"/>
                    <a:pt x="22" y="21"/>
                  </a:cubicBezTo>
                  <a:cubicBezTo>
                    <a:pt x="23" y="25"/>
                    <a:pt x="24" y="28"/>
                    <a:pt x="24" y="33"/>
                  </a:cubicBezTo>
                  <a:cubicBezTo>
                    <a:pt x="23" y="33"/>
                    <a:pt x="21" y="34"/>
                    <a:pt x="19" y="34"/>
                  </a:cubicBezTo>
                  <a:cubicBezTo>
                    <a:pt x="16" y="34"/>
                    <a:pt x="12" y="33"/>
                    <a:pt x="10" y="31"/>
                  </a:cubicBezTo>
                  <a:close/>
                  <a:moveTo>
                    <a:pt x="27" y="31"/>
                  </a:moveTo>
                  <a:cubicBezTo>
                    <a:pt x="27" y="27"/>
                    <a:pt x="26" y="24"/>
                    <a:pt x="25" y="21"/>
                  </a:cubicBezTo>
                  <a:cubicBezTo>
                    <a:pt x="28" y="20"/>
                    <a:pt x="31" y="20"/>
                    <a:pt x="34" y="21"/>
                  </a:cubicBezTo>
                  <a:cubicBezTo>
                    <a:pt x="33" y="25"/>
                    <a:pt x="31" y="29"/>
                    <a:pt x="27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5" name="กลุ่ม 664"/>
          <p:cNvGrpSpPr/>
          <p:nvPr/>
        </p:nvGrpSpPr>
        <p:grpSpPr>
          <a:xfrm>
            <a:off x="6832997" y="789385"/>
            <a:ext cx="493514" cy="488156"/>
            <a:chOff x="18191163" y="2105025"/>
            <a:chExt cx="1316037" cy="1301750"/>
          </a:xfrm>
        </p:grpSpPr>
        <p:sp>
          <p:nvSpPr>
            <p:cNvPr id="2053" name="Oval 27"/>
            <p:cNvSpPr>
              <a:spLocks noChangeArrowheads="1"/>
            </p:cNvSpPr>
            <p:nvPr/>
          </p:nvSpPr>
          <p:spPr bwMode="auto">
            <a:xfrm>
              <a:off x="18191163" y="2105025"/>
              <a:ext cx="1316037" cy="1301750"/>
            </a:xfrm>
            <a:prstGeom prst="ellipse">
              <a:avLst/>
            </a:prstGeom>
            <a:solidFill>
              <a:srgbClr val="EF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4" name="Freeform 28"/>
            <p:cNvSpPr>
              <a:spLocks/>
            </p:cNvSpPr>
            <p:nvPr/>
          </p:nvSpPr>
          <p:spPr bwMode="auto">
            <a:xfrm>
              <a:off x="18619788" y="2473325"/>
              <a:ext cx="442912" cy="565150"/>
            </a:xfrm>
            <a:custGeom>
              <a:avLst/>
              <a:gdLst>
                <a:gd name="T0" fmla="*/ 13 w 29"/>
                <a:gd name="T1" fmla="*/ 24 h 37"/>
                <a:gd name="T2" fmla="*/ 12 w 29"/>
                <a:gd name="T3" fmla="*/ 25 h 37"/>
                <a:gd name="T4" fmla="*/ 10 w 29"/>
                <a:gd name="T5" fmla="*/ 33 h 37"/>
                <a:gd name="T6" fmla="*/ 7 w 29"/>
                <a:gd name="T7" fmla="*/ 37 h 37"/>
                <a:gd name="T8" fmla="*/ 7 w 29"/>
                <a:gd name="T9" fmla="*/ 37 h 37"/>
                <a:gd name="T10" fmla="*/ 7 w 29"/>
                <a:gd name="T11" fmla="*/ 37 h 37"/>
                <a:gd name="T12" fmla="*/ 6 w 29"/>
                <a:gd name="T13" fmla="*/ 32 h 37"/>
                <a:gd name="T14" fmla="*/ 9 w 29"/>
                <a:gd name="T15" fmla="*/ 17 h 37"/>
                <a:gd name="T16" fmla="*/ 9 w 29"/>
                <a:gd name="T17" fmla="*/ 17 h 37"/>
                <a:gd name="T18" fmla="*/ 9 w 29"/>
                <a:gd name="T19" fmla="*/ 12 h 37"/>
                <a:gd name="T20" fmla="*/ 16 w 29"/>
                <a:gd name="T21" fmla="*/ 11 h 37"/>
                <a:gd name="T22" fmla="*/ 14 w 29"/>
                <a:gd name="T23" fmla="*/ 19 h 37"/>
                <a:gd name="T24" fmla="*/ 20 w 29"/>
                <a:gd name="T25" fmla="*/ 22 h 37"/>
                <a:gd name="T26" fmla="*/ 24 w 29"/>
                <a:gd name="T27" fmla="*/ 11 h 37"/>
                <a:gd name="T28" fmla="*/ 10 w 29"/>
                <a:gd name="T29" fmla="*/ 5 h 37"/>
                <a:gd name="T30" fmla="*/ 6 w 29"/>
                <a:gd name="T31" fmla="*/ 18 h 37"/>
                <a:gd name="T32" fmla="*/ 6 w 29"/>
                <a:gd name="T33" fmla="*/ 19 h 37"/>
                <a:gd name="T34" fmla="*/ 6 w 29"/>
                <a:gd name="T35" fmla="*/ 21 h 37"/>
                <a:gd name="T36" fmla="*/ 5 w 29"/>
                <a:gd name="T37" fmla="*/ 21 h 37"/>
                <a:gd name="T38" fmla="*/ 2 w 29"/>
                <a:gd name="T39" fmla="*/ 20 h 37"/>
                <a:gd name="T40" fmla="*/ 3 w 29"/>
                <a:gd name="T41" fmla="*/ 7 h 37"/>
                <a:gd name="T42" fmla="*/ 17 w 29"/>
                <a:gd name="T43" fmla="*/ 0 h 37"/>
                <a:gd name="T44" fmla="*/ 29 w 29"/>
                <a:gd name="T45" fmla="*/ 11 h 37"/>
                <a:gd name="T46" fmla="*/ 26 w 29"/>
                <a:gd name="T47" fmla="*/ 23 h 37"/>
                <a:gd name="T48" fmla="*/ 13 w 29"/>
                <a:gd name="T49" fmla="*/ 25 h 37"/>
                <a:gd name="T50" fmla="*/ 13 w 29"/>
                <a:gd name="T5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7">
                  <a:moveTo>
                    <a:pt x="13" y="24"/>
                  </a:moveTo>
                  <a:cubicBezTo>
                    <a:pt x="13" y="24"/>
                    <a:pt x="12" y="24"/>
                    <a:pt x="12" y="25"/>
                  </a:cubicBezTo>
                  <a:cubicBezTo>
                    <a:pt x="11" y="30"/>
                    <a:pt x="11" y="31"/>
                    <a:pt x="10" y="33"/>
                  </a:cubicBezTo>
                  <a:cubicBezTo>
                    <a:pt x="9" y="35"/>
                    <a:pt x="8" y="36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5"/>
                    <a:pt x="6" y="33"/>
                    <a:pt x="6" y="32"/>
                  </a:cubicBezTo>
                  <a:cubicBezTo>
                    <a:pt x="6" y="30"/>
                    <a:pt x="7" y="29"/>
                    <a:pt x="9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9" y="15"/>
                    <a:pt x="9" y="13"/>
                    <a:pt x="9" y="12"/>
                  </a:cubicBezTo>
                  <a:cubicBezTo>
                    <a:pt x="10" y="8"/>
                    <a:pt x="15" y="7"/>
                    <a:pt x="16" y="11"/>
                  </a:cubicBezTo>
                  <a:cubicBezTo>
                    <a:pt x="16" y="13"/>
                    <a:pt x="15" y="15"/>
                    <a:pt x="14" y="19"/>
                  </a:cubicBezTo>
                  <a:cubicBezTo>
                    <a:pt x="13" y="22"/>
                    <a:pt x="17" y="25"/>
                    <a:pt x="20" y="22"/>
                  </a:cubicBezTo>
                  <a:cubicBezTo>
                    <a:pt x="23" y="20"/>
                    <a:pt x="24" y="15"/>
                    <a:pt x="24" y="11"/>
                  </a:cubicBezTo>
                  <a:cubicBezTo>
                    <a:pt x="24" y="4"/>
                    <a:pt x="16" y="2"/>
                    <a:pt x="10" y="5"/>
                  </a:cubicBezTo>
                  <a:cubicBezTo>
                    <a:pt x="5" y="7"/>
                    <a:pt x="3" y="15"/>
                    <a:pt x="6" y="18"/>
                  </a:cubicBezTo>
                  <a:cubicBezTo>
                    <a:pt x="6" y="18"/>
                    <a:pt x="7" y="19"/>
                    <a:pt x="6" y="19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6" y="21"/>
                    <a:pt x="5" y="22"/>
                    <a:pt x="5" y="21"/>
                  </a:cubicBezTo>
                  <a:cubicBezTo>
                    <a:pt x="4" y="21"/>
                    <a:pt x="3" y="20"/>
                    <a:pt x="2" y="20"/>
                  </a:cubicBezTo>
                  <a:cubicBezTo>
                    <a:pt x="0" y="17"/>
                    <a:pt x="0" y="11"/>
                    <a:pt x="3" y="7"/>
                  </a:cubicBezTo>
                  <a:cubicBezTo>
                    <a:pt x="6" y="2"/>
                    <a:pt x="12" y="0"/>
                    <a:pt x="17" y="0"/>
                  </a:cubicBezTo>
                  <a:cubicBezTo>
                    <a:pt x="24" y="1"/>
                    <a:pt x="28" y="5"/>
                    <a:pt x="29" y="11"/>
                  </a:cubicBezTo>
                  <a:cubicBezTo>
                    <a:pt x="29" y="13"/>
                    <a:pt x="29" y="19"/>
                    <a:pt x="26" y="23"/>
                  </a:cubicBezTo>
                  <a:cubicBezTo>
                    <a:pt x="22" y="28"/>
                    <a:pt x="16" y="28"/>
                    <a:pt x="13" y="25"/>
                  </a:cubicBezTo>
                  <a:cubicBezTo>
                    <a:pt x="13" y="25"/>
                    <a:pt x="13" y="24"/>
                    <a:pt x="13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4" name="กลุ่ม 2083"/>
          <p:cNvGrpSpPr/>
          <p:nvPr/>
        </p:nvGrpSpPr>
        <p:grpSpPr>
          <a:xfrm>
            <a:off x="6832997" y="2977158"/>
            <a:ext cx="493514" cy="494109"/>
            <a:chOff x="18191163" y="7939088"/>
            <a:chExt cx="1316037" cy="1317625"/>
          </a:xfrm>
        </p:grpSpPr>
        <p:sp>
          <p:nvSpPr>
            <p:cNvPr id="2055" name="Oval 29"/>
            <p:cNvSpPr>
              <a:spLocks noChangeArrowheads="1"/>
            </p:cNvSpPr>
            <p:nvPr/>
          </p:nvSpPr>
          <p:spPr bwMode="auto">
            <a:xfrm>
              <a:off x="18191163" y="7939088"/>
              <a:ext cx="1316037" cy="1317625"/>
            </a:xfrm>
            <a:prstGeom prst="ellipse">
              <a:avLst/>
            </a:prstGeom>
            <a:solidFill>
              <a:srgbClr val="397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6" name="Freeform 30"/>
            <p:cNvSpPr>
              <a:spLocks/>
            </p:cNvSpPr>
            <p:nvPr/>
          </p:nvSpPr>
          <p:spPr bwMode="auto">
            <a:xfrm>
              <a:off x="18557875" y="8337550"/>
              <a:ext cx="290512" cy="198438"/>
            </a:xfrm>
            <a:custGeom>
              <a:avLst/>
              <a:gdLst>
                <a:gd name="T0" fmla="*/ 106 w 183"/>
                <a:gd name="T1" fmla="*/ 0 h 125"/>
                <a:gd name="T2" fmla="*/ 0 w 183"/>
                <a:gd name="T3" fmla="*/ 68 h 125"/>
                <a:gd name="T4" fmla="*/ 77 w 183"/>
                <a:gd name="T5" fmla="*/ 125 h 125"/>
                <a:gd name="T6" fmla="*/ 183 w 183"/>
                <a:gd name="T7" fmla="*/ 68 h 125"/>
                <a:gd name="T8" fmla="*/ 106 w 183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25">
                  <a:moveTo>
                    <a:pt x="106" y="0"/>
                  </a:moveTo>
                  <a:lnTo>
                    <a:pt x="0" y="68"/>
                  </a:lnTo>
                  <a:lnTo>
                    <a:pt x="77" y="125"/>
                  </a:lnTo>
                  <a:lnTo>
                    <a:pt x="183" y="6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7" name="Freeform 31"/>
            <p:cNvSpPr>
              <a:spLocks/>
            </p:cNvSpPr>
            <p:nvPr/>
          </p:nvSpPr>
          <p:spPr bwMode="auto">
            <a:xfrm>
              <a:off x="18848388" y="8337550"/>
              <a:ext cx="276225" cy="198438"/>
            </a:xfrm>
            <a:custGeom>
              <a:avLst/>
              <a:gdLst>
                <a:gd name="T0" fmla="*/ 174 w 174"/>
                <a:gd name="T1" fmla="*/ 68 h 125"/>
                <a:gd name="T2" fmla="*/ 77 w 174"/>
                <a:gd name="T3" fmla="*/ 0 h 125"/>
                <a:gd name="T4" fmla="*/ 0 w 174"/>
                <a:gd name="T5" fmla="*/ 68 h 125"/>
                <a:gd name="T6" fmla="*/ 106 w 174"/>
                <a:gd name="T7" fmla="*/ 125 h 125"/>
                <a:gd name="T8" fmla="*/ 174 w 174"/>
                <a:gd name="T9" fmla="*/ 6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25">
                  <a:moveTo>
                    <a:pt x="174" y="68"/>
                  </a:moveTo>
                  <a:lnTo>
                    <a:pt x="77" y="0"/>
                  </a:lnTo>
                  <a:lnTo>
                    <a:pt x="0" y="68"/>
                  </a:lnTo>
                  <a:lnTo>
                    <a:pt x="106" y="125"/>
                  </a:lnTo>
                  <a:lnTo>
                    <a:pt x="174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8" name="Freeform 32"/>
            <p:cNvSpPr>
              <a:spLocks/>
            </p:cNvSpPr>
            <p:nvPr/>
          </p:nvSpPr>
          <p:spPr bwMode="auto">
            <a:xfrm>
              <a:off x="18848388" y="8535988"/>
              <a:ext cx="276225" cy="215900"/>
            </a:xfrm>
            <a:custGeom>
              <a:avLst/>
              <a:gdLst>
                <a:gd name="T0" fmla="*/ 0 w 174"/>
                <a:gd name="T1" fmla="*/ 68 h 136"/>
                <a:gd name="T2" fmla="*/ 77 w 174"/>
                <a:gd name="T3" fmla="*/ 136 h 136"/>
                <a:gd name="T4" fmla="*/ 174 w 174"/>
                <a:gd name="T5" fmla="*/ 68 h 136"/>
                <a:gd name="T6" fmla="*/ 106 w 174"/>
                <a:gd name="T7" fmla="*/ 0 h 136"/>
                <a:gd name="T8" fmla="*/ 0 w 174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36">
                  <a:moveTo>
                    <a:pt x="0" y="68"/>
                  </a:moveTo>
                  <a:lnTo>
                    <a:pt x="77" y="136"/>
                  </a:lnTo>
                  <a:lnTo>
                    <a:pt x="174" y="68"/>
                  </a:lnTo>
                  <a:lnTo>
                    <a:pt x="106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9" name="Freeform 33"/>
            <p:cNvSpPr>
              <a:spLocks/>
            </p:cNvSpPr>
            <p:nvPr/>
          </p:nvSpPr>
          <p:spPr bwMode="auto">
            <a:xfrm>
              <a:off x="18557875" y="8535988"/>
              <a:ext cx="290512" cy="215900"/>
            </a:xfrm>
            <a:custGeom>
              <a:avLst/>
              <a:gdLst>
                <a:gd name="T0" fmla="*/ 0 w 183"/>
                <a:gd name="T1" fmla="*/ 68 h 136"/>
                <a:gd name="T2" fmla="*/ 106 w 183"/>
                <a:gd name="T3" fmla="*/ 136 h 136"/>
                <a:gd name="T4" fmla="*/ 183 w 183"/>
                <a:gd name="T5" fmla="*/ 68 h 136"/>
                <a:gd name="T6" fmla="*/ 77 w 183"/>
                <a:gd name="T7" fmla="*/ 0 h 136"/>
                <a:gd name="T8" fmla="*/ 0 w 183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36">
                  <a:moveTo>
                    <a:pt x="0" y="68"/>
                  </a:moveTo>
                  <a:lnTo>
                    <a:pt x="106" y="136"/>
                  </a:lnTo>
                  <a:lnTo>
                    <a:pt x="183" y="68"/>
                  </a:lnTo>
                  <a:lnTo>
                    <a:pt x="77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60" name="Freeform 34"/>
            <p:cNvSpPr>
              <a:spLocks/>
            </p:cNvSpPr>
            <p:nvPr/>
          </p:nvSpPr>
          <p:spPr bwMode="auto">
            <a:xfrm>
              <a:off x="18680113" y="8674100"/>
              <a:ext cx="336550" cy="200025"/>
            </a:xfrm>
            <a:custGeom>
              <a:avLst/>
              <a:gdLst>
                <a:gd name="T0" fmla="*/ 106 w 212"/>
                <a:gd name="T1" fmla="*/ 0 h 126"/>
                <a:gd name="T2" fmla="*/ 29 w 212"/>
                <a:gd name="T3" fmla="*/ 58 h 126"/>
                <a:gd name="T4" fmla="*/ 0 w 212"/>
                <a:gd name="T5" fmla="*/ 39 h 126"/>
                <a:gd name="T6" fmla="*/ 0 w 212"/>
                <a:gd name="T7" fmla="*/ 58 h 126"/>
                <a:gd name="T8" fmla="*/ 106 w 212"/>
                <a:gd name="T9" fmla="*/ 126 h 126"/>
                <a:gd name="T10" fmla="*/ 212 w 212"/>
                <a:gd name="T11" fmla="*/ 58 h 126"/>
                <a:gd name="T12" fmla="*/ 212 w 212"/>
                <a:gd name="T13" fmla="*/ 39 h 126"/>
                <a:gd name="T14" fmla="*/ 183 w 212"/>
                <a:gd name="T15" fmla="*/ 58 h 126"/>
                <a:gd name="T16" fmla="*/ 106 w 212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26">
                  <a:moveTo>
                    <a:pt x="106" y="0"/>
                  </a:moveTo>
                  <a:lnTo>
                    <a:pt x="29" y="58"/>
                  </a:lnTo>
                  <a:lnTo>
                    <a:pt x="0" y="39"/>
                  </a:lnTo>
                  <a:lnTo>
                    <a:pt x="0" y="58"/>
                  </a:lnTo>
                  <a:lnTo>
                    <a:pt x="106" y="126"/>
                  </a:lnTo>
                  <a:lnTo>
                    <a:pt x="212" y="58"/>
                  </a:lnTo>
                  <a:lnTo>
                    <a:pt x="212" y="39"/>
                  </a:lnTo>
                  <a:lnTo>
                    <a:pt x="183" y="5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0" name="กลุ่ม 2079"/>
          <p:cNvGrpSpPr/>
          <p:nvPr/>
        </p:nvGrpSpPr>
        <p:grpSpPr>
          <a:xfrm>
            <a:off x="4472583" y="2247900"/>
            <a:ext cx="494109" cy="494109"/>
            <a:chOff x="11896725" y="5994400"/>
            <a:chExt cx="1317625" cy="1317625"/>
          </a:xfrm>
        </p:grpSpPr>
        <p:sp>
          <p:nvSpPr>
            <p:cNvPr id="2061" name="Oval 35"/>
            <p:cNvSpPr>
              <a:spLocks noChangeArrowheads="1"/>
            </p:cNvSpPr>
            <p:nvPr/>
          </p:nvSpPr>
          <p:spPr bwMode="auto">
            <a:xfrm>
              <a:off x="11896725" y="5994400"/>
              <a:ext cx="1317625" cy="1317625"/>
            </a:xfrm>
            <a:prstGeom prst="ellipse">
              <a:avLst/>
            </a:prstGeom>
            <a:solidFill>
              <a:srgbClr val="FFC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62" name="Freeform 36"/>
            <p:cNvSpPr>
              <a:spLocks noEditPoints="1"/>
            </p:cNvSpPr>
            <p:nvPr/>
          </p:nvSpPr>
          <p:spPr bwMode="auto">
            <a:xfrm>
              <a:off x="12311063" y="6392863"/>
              <a:ext cx="488950" cy="504825"/>
            </a:xfrm>
            <a:custGeom>
              <a:avLst/>
              <a:gdLst>
                <a:gd name="T0" fmla="*/ 9 w 32"/>
                <a:gd name="T1" fmla="*/ 33 h 33"/>
                <a:gd name="T2" fmla="*/ 6 w 32"/>
                <a:gd name="T3" fmla="*/ 32 h 33"/>
                <a:gd name="T4" fmla="*/ 0 w 32"/>
                <a:gd name="T5" fmla="*/ 23 h 33"/>
                <a:gd name="T6" fmla="*/ 0 w 32"/>
                <a:gd name="T7" fmla="*/ 11 h 33"/>
                <a:gd name="T8" fmla="*/ 7 w 32"/>
                <a:gd name="T9" fmla="*/ 1 h 33"/>
                <a:gd name="T10" fmla="*/ 19 w 32"/>
                <a:gd name="T11" fmla="*/ 1 h 33"/>
                <a:gd name="T12" fmla="*/ 26 w 32"/>
                <a:gd name="T13" fmla="*/ 8 h 33"/>
                <a:gd name="T14" fmla="*/ 27 w 32"/>
                <a:gd name="T15" fmla="*/ 13 h 33"/>
                <a:gd name="T16" fmla="*/ 31 w 32"/>
                <a:gd name="T17" fmla="*/ 13 h 33"/>
                <a:gd name="T18" fmla="*/ 32 w 32"/>
                <a:gd name="T19" fmla="*/ 15 h 33"/>
                <a:gd name="T20" fmla="*/ 31 w 32"/>
                <a:gd name="T21" fmla="*/ 27 h 33"/>
                <a:gd name="T22" fmla="*/ 23 w 32"/>
                <a:gd name="T23" fmla="*/ 33 h 33"/>
                <a:gd name="T24" fmla="*/ 21 w 32"/>
                <a:gd name="T25" fmla="*/ 33 h 33"/>
                <a:gd name="T26" fmla="*/ 9 w 32"/>
                <a:gd name="T27" fmla="*/ 33 h 33"/>
                <a:gd name="T28" fmla="*/ 21 w 32"/>
                <a:gd name="T29" fmla="*/ 24 h 33"/>
                <a:gd name="T30" fmla="*/ 21 w 32"/>
                <a:gd name="T31" fmla="*/ 21 h 33"/>
                <a:gd name="T32" fmla="*/ 10 w 32"/>
                <a:gd name="T33" fmla="*/ 21 h 33"/>
                <a:gd name="T34" fmla="*/ 10 w 32"/>
                <a:gd name="T35" fmla="*/ 24 h 33"/>
                <a:gd name="T36" fmla="*/ 21 w 32"/>
                <a:gd name="T37" fmla="*/ 24 h 33"/>
                <a:gd name="T38" fmla="*/ 16 w 32"/>
                <a:gd name="T39" fmla="*/ 13 h 33"/>
                <a:gd name="T40" fmla="*/ 15 w 32"/>
                <a:gd name="T41" fmla="*/ 9 h 33"/>
                <a:gd name="T42" fmla="*/ 10 w 32"/>
                <a:gd name="T43" fmla="*/ 9 h 33"/>
                <a:gd name="T44" fmla="*/ 10 w 32"/>
                <a:gd name="T45" fmla="*/ 13 h 33"/>
                <a:gd name="T46" fmla="*/ 16 w 32"/>
                <a:gd name="T47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3">
                  <a:moveTo>
                    <a:pt x="9" y="33"/>
                  </a:moveTo>
                  <a:cubicBezTo>
                    <a:pt x="8" y="33"/>
                    <a:pt x="7" y="32"/>
                    <a:pt x="6" y="32"/>
                  </a:cubicBezTo>
                  <a:cubicBezTo>
                    <a:pt x="2" y="30"/>
                    <a:pt x="0" y="27"/>
                    <a:pt x="0" y="23"/>
                  </a:cubicBezTo>
                  <a:cubicBezTo>
                    <a:pt x="0" y="21"/>
                    <a:pt x="0" y="12"/>
                    <a:pt x="0" y="11"/>
                  </a:cubicBezTo>
                  <a:cubicBezTo>
                    <a:pt x="0" y="6"/>
                    <a:pt x="3" y="2"/>
                    <a:pt x="7" y="1"/>
                  </a:cubicBezTo>
                  <a:cubicBezTo>
                    <a:pt x="9" y="0"/>
                    <a:pt x="17" y="0"/>
                    <a:pt x="19" y="1"/>
                  </a:cubicBezTo>
                  <a:cubicBezTo>
                    <a:pt x="22" y="2"/>
                    <a:pt x="25" y="4"/>
                    <a:pt x="26" y="8"/>
                  </a:cubicBezTo>
                  <a:cubicBezTo>
                    <a:pt x="26" y="10"/>
                    <a:pt x="26" y="12"/>
                    <a:pt x="27" y="13"/>
                  </a:cubicBezTo>
                  <a:cubicBezTo>
                    <a:pt x="29" y="13"/>
                    <a:pt x="30" y="13"/>
                    <a:pt x="31" y="13"/>
                  </a:cubicBezTo>
                  <a:cubicBezTo>
                    <a:pt x="31" y="13"/>
                    <a:pt x="32" y="14"/>
                    <a:pt x="32" y="15"/>
                  </a:cubicBezTo>
                  <a:cubicBezTo>
                    <a:pt x="32" y="24"/>
                    <a:pt x="32" y="25"/>
                    <a:pt x="31" y="27"/>
                  </a:cubicBezTo>
                  <a:cubicBezTo>
                    <a:pt x="29" y="30"/>
                    <a:pt x="26" y="33"/>
                    <a:pt x="23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3"/>
                    <a:pt x="11" y="33"/>
                    <a:pt x="9" y="33"/>
                  </a:cubicBezTo>
                  <a:close/>
                  <a:moveTo>
                    <a:pt x="21" y="24"/>
                  </a:moveTo>
                  <a:cubicBezTo>
                    <a:pt x="24" y="24"/>
                    <a:pt x="24" y="21"/>
                    <a:pt x="21" y="21"/>
                  </a:cubicBezTo>
                  <a:cubicBezTo>
                    <a:pt x="18" y="21"/>
                    <a:pt x="14" y="21"/>
                    <a:pt x="10" y="21"/>
                  </a:cubicBezTo>
                  <a:cubicBezTo>
                    <a:pt x="7" y="21"/>
                    <a:pt x="8" y="24"/>
                    <a:pt x="10" y="24"/>
                  </a:cubicBezTo>
                  <a:cubicBezTo>
                    <a:pt x="12" y="24"/>
                    <a:pt x="21" y="24"/>
                    <a:pt x="21" y="24"/>
                  </a:cubicBezTo>
                  <a:close/>
                  <a:moveTo>
                    <a:pt x="16" y="13"/>
                  </a:moveTo>
                  <a:cubicBezTo>
                    <a:pt x="18" y="12"/>
                    <a:pt x="18" y="9"/>
                    <a:pt x="15" y="9"/>
                  </a:cubicBezTo>
                  <a:cubicBezTo>
                    <a:pt x="15" y="9"/>
                    <a:pt x="10" y="9"/>
                    <a:pt x="10" y="9"/>
                  </a:cubicBezTo>
                  <a:cubicBezTo>
                    <a:pt x="7" y="9"/>
                    <a:pt x="8" y="13"/>
                    <a:pt x="10" y="13"/>
                  </a:cubicBezTo>
                  <a:cubicBezTo>
                    <a:pt x="10" y="13"/>
                    <a:pt x="15" y="13"/>
                    <a:pt x="1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7" name="กลุ่ม 666"/>
          <p:cNvGrpSpPr/>
          <p:nvPr/>
        </p:nvGrpSpPr>
        <p:grpSpPr>
          <a:xfrm>
            <a:off x="4472583" y="1518643"/>
            <a:ext cx="494109" cy="494109"/>
            <a:chOff x="11896725" y="4049713"/>
            <a:chExt cx="1317625" cy="1317625"/>
          </a:xfrm>
        </p:grpSpPr>
        <p:sp>
          <p:nvSpPr>
            <p:cNvPr id="2063" name="Oval 37"/>
            <p:cNvSpPr>
              <a:spLocks noChangeArrowheads="1"/>
            </p:cNvSpPr>
            <p:nvPr/>
          </p:nvSpPr>
          <p:spPr bwMode="auto">
            <a:xfrm>
              <a:off x="11896725" y="4049713"/>
              <a:ext cx="1317625" cy="1317625"/>
            </a:xfrm>
            <a:prstGeom prst="ellipse">
              <a:avLst/>
            </a:prstGeom>
            <a:solidFill>
              <a:srgbClr val="1F9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64" name="Freeform 38"/>
            <p:cNvSpPr>
              <a:spLocks noEditPoints="1"/>
            </p:cNvSpPr>
            <p:nvPr/>
          </p:nvSpPr>
          <p:spPr bwMode="auto">
            <a:xfrm>
              <a:off x="12295188" y="4432300"/>
              <a:ext cx="520700" cy="536575"/>
            </a:xfrm>
            <a:custGeom>
              <a:avLst/>
              <a:gdLst>
                <a:gd name="T0" fmla="*/ 32 w 34"/>
                <a:gd name="T1" fmla="*/ 20 h 35"/>
                <a:gd name="T2" fmla="*/ 33 w 34"/>
                <a:gd name="T3" fmla="*/ 18 h 35"/>
                <a:gd name="T4" fmla="*/ 17 w 34"/>
                <a:gd name="T5" fmla="*/ 2 h 35"/>
                <a:gd name="T6" fmla="*/ 14 w 34"/>
                <a:gd name="T7" fmla="*/ 2 h 35"/>
                <a:gd name="T8" fmla="*/ 9 w 34"/>
                <a:gd name="T9" fmla="*/ 0 h 35"/>
                <a:gd name="T10" fmla="*/ 0 w 34"/>
                <a:gd name="T11" fmla="*/ 10 h 35"/>
                <a:gd name="T12" fmla="*/ 1 w 34"/>
                <a:gd name="T13" fmla="*/ 14 h 35"/>
                <a:gd name="T14" fmla="*/ 1 w 34"/>
                <a:gd name="T15" fmla="*/ 18 h 35"/>
                <a:gd name="T16" fmla="*/ 17 w 34"/>
                <a:gd name="T17" fmla="*/ 34 h 35"/>
                <a:gd name="T18" fmla="*/ 20 w 34"/>
                <a:gd name="T19" fmla="*/ 34 h 35"/>
                <a:gd name="T20" fmla="*/ 25 w 34"/>
                <a:gd name="T21" fmla="*/ 35 h 35"/>
                <a:gd name="T22" fmla="*/ 34 w 34"/>
                <a:gd name="T23" fmla="*/ 26 h 35"/>
                <a:gd name="T24" fmla="*/ 32 w 34"/>
                <a:gd name="T25" fmla="*/ 20 h 35"/>
                <a:gd name="T26" fmla="*/ 21 w 34"/>
                <a:gd name="T27" fmla="*/ 27 h 35"/>
                <a:gd name="T28" fmla="*/ 14 w 34"/>
                <a:gd name="T29" fmla="*/ 27 h 35"/>
                <a:gd name="T30" fmla="*/ 9 w 34"/>
                <a:gd name="T31" fmla="*/ 23 h 35"/>
                <a:gd name="T32" fmla="*/ 12 w 34"/>
                <a:gd name="T33" fmla="*/ 22 h 35"/>
                <a:gd name="T34" fmla="*/ 13 w 34"/>
                <a:gd name="T35" fmla="*/ 23 h 35"/>
                <a:gd name="T36" fmla="*/ 20 w 34"/>
                <a:gd name="T37" fmla="*/ 23 h 35"/>
                <a:gd name="T38" fmla="*/ 20 w 34"/>
                <a:gd name="T39" fmla="*/ 21 h 35"/>
                <a:gd name="T40" fmla="*/ 13 w 34"/>
                <a:gd name="T41" fmla="*/ 19 h 35"/>
                <a:gd name="T42" fmla="*/ 10 w 34"/>
                <a:gd name="T43" fmla="*/ 10 h 35"/>
                <a:gd name="T44" fmla="*/ 16 w 34"/>
                <a:gd name="T45" fmla="*/ 7 h 35"/>
                <a:gd name="T46" fmla="*/ 24 w 34"/>
                <a:gd name="T47" fmla="*/ 12 h 35"/>
                <a:gd name="T48" fmla="*/ 23 w 34"/>
                <a:gd name="T49" fmla="*/ 14 h 35"/>
                <a:gd name="T50" fmla="*/ 20 w 34"/>
                <a:gd name="T51" fmla="*/ 12 h 35"/>
                <a:gd name="T52" fmla="*/ 14 w 34"/>
                <a:gd name="T53" fmla="*/ 11 h 35"/>
                <a:gd name="T54" fmla="*/ 14 w 34"/>
                <a:gd name="T55" fmla="*/ 14 h 35"/>
                <a:gd name="T56" fmla="*/ 22 w 34"/>
                <a:gd name="T57" fmla="*/ 17 h 35"/>
                <a:gd name="T58" fmla="*/ 25 w 34"/>
                <a:gd name="T59" fmla="*/ 22 h 35"/>
                <a:gd name="T60" fmla="*/ 21 w 34"/>
                <a:gd name="T6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35">
                  <a:moveTo>
                    <a:pt x="32" y="20"/>
                  </a:moveTo>
                  <a:cubicBezTo>
                    <a:pt x="33" y="20"/>
                    <a:pt x="33" y="19"/>
                    <a:pt x="33" y="18"/>
                  </a:cubicBezTo>
                  <a:cubicBezTo>
                    <a:pt x="33" y="9"/>
                    <a:pt x="25" y="2"/>
                    <a:pt x="17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1" y="16"/>
                    <a:pt x="1" y="17"/>
                    <a:pt x="1" y="18"/>
                  </a:cubicBezTo>
                  <a:cubicBezTo>
                    <a:pt x="1" y="27"/>
                    <a:pt x="8" y="34"/>
                    <a:pt x="17" y="34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1" y="34"/>
                    <a:pt x="23" y="35"/>
                    <a:pt x="25" y="35"/>
                  </a:cubicBezTo>
                  <a:cubicBezTo>
                    <a:pt x="30" y="35"/>
                    <a:pt x="34" y="31"/>
                    <a:pt x="34" y="26"/>
                  </a:cubicBezTo>
                  <a:cubicBezTo>
                    <a:pt x="34" y="24"/>
                    <a:pt x="33" y="22"/>
                    <a:pt x="32" y="20"/>
                  </a:cubicBezTo>
                  <a:close/>
                  <a:moveTo>
                    <a:pt x="21" y="27"/>
                  </a:moveTo>
                  <a:cubicBezTo>
                    <a:pt x="19" y="28"/>
                    <a:pt x="16" y="28"/>
                    <a:pt x="14" y="27"/>
                  </a:cubicBezTo>
                  <a:cubicBezTo>
                    <a:pt x="10" y="27"/>
                    <a:pt x="9" y="25"/>
                    <a:pt x="9" y="23"/>
                  </a:cubicBezTo>
                  <a:cubicBezTo>
                    <a:pt x="8" y="21"/>
                    <a:pt x="11" y="20"/>
                    <a:pt x="12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5" y="25"/>
                    <a:pt x="19" y="25"/>
                    <a:pt x="20" y="23"/>
                  </a:cubicBezTo>
                  <a:cubicBezTo>
                    <a:pt x="21" y="22"/>
                    <a:pt x="21" y="22"/>
                    <a:pt x="20" y="21"/>
                  </a:cubicBezTo>
                  <a:cubicBezTo>
                    <a:pt x="19" y="20"/>
                    <a:pt x="19" y="20"/>
                    <a:pt x="13" y="19"/>
                  </a:cubicBezTo>
                  <a:cubicBezTo>
                    <a:pt x="8" y="17"/>
                    <a:pt x="8" y="13"/>
                    <a:pt x="10" y="10"/>
                  </a:cubicBezTo>
                  <a:cubicBezTo>
                    <a:pt x="11" y="8"/>
                    <a:pt x="13" y="8"/>
                    <a:pt x="16" y="7"/>
                  </a:cubicBezTo>
                  <a:cubicBezTo>
                    <a:pt x="20" y="7"/>
                    <a:pt x="24" y="9"/>
                    <a:pt x="24" y="12"/>
                  </a:cubicBezTo>
                  <a:cubicBezTo>
                    <a:pt x="24" y="13"/>
                    <a:pt x="24" y="13"/>
                    <a:pt x="23" y="14"/>
                  </a:cubicBezTo>
                  <a:cubicBezTo>
                    <a:pt x="21" y="14"/>
                    <a:pt x="21" y="13"/>
                    <a:pt x="20" y="12"/>
                  </a:cubicBezTo>
                  <a:cubicBezTo>
                    <a:pt x="18" y="10"/>
                    <a:pt x="15" y="11"/>
                    <a:pt x="14" y="11"/>
                  </a:cubicBezTo>
                  <a:cubicBezTo>
                    <a:pt x="13" y="12"/>
                    <a:pt x="13" y="14"/>
                    <a:pt x="14" y="14"/>
                  </a:cubicBezTo>
                  <a:cubicBezTo>
                    <a:pt x="15" y="15"/>
                    <a:pt x="20" y="16"/>
                    <a:pt x="22" y="17"/>
                  </a:cubicBezTo>
                  <a:cubicBezTo>
                    <a:pt x="24" y="18"/>
                    <a:pt x="25" y="19"/>
                    <a:pt x="25" y="22"/>
                  </a:cubicBezTo>
                  <a:cubicBezTo>
                    <a:pt x="25" y="24"/>
                    <a:pt x="24" y="26"/>
                    <a:pt x="21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1" name="กลุ่ม 2080"/>
          <p:cNvGrpSpPr/>
          <p:nvPr/>
        </p:nvGrpSpPr>
        <p:grpSpPr>
          <a:xfrm>
            <a:off x="5259586" y="2247900"/>
            <a:ext cx="493514" cy="494109"/>
            <a:chOff x="13995400" y="5994400"/>
            <a:chExt cx="1316037" cy="1317625"/>
          </a:xfrm>
        </p:grpSpPr>
        <p:sp>
          <p:nvSpPr>
            <p:cNvPr id="2065" name="Oval 39"/>
            <p:cNvSpPr>
              <a:spLocks noChangeArrowheads="1"/>
            </p:cNvSpPr>
            <p:nvPr/>
          </p:nvSpPr>
          <p:spPr bwMode="auto">
            <a:xfrm>
              <a:off x="13995400" y="5994400"/>
              <a:ext cx="1316037" cy="1317625"/>
            </a:xfrm>
            <a:prstGeom prst="ellipse">
              <a:avLst/>
            </a:prstGeom>
            <a:solidFill>
              <a:srgbClr val="7D5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66" name="Freeform 40"/>
            <p:cNvSpPr>
              <a:spLocks noEditPoints="1"/>
            </p:cNvSpPr>
            <p:nvPr/>
          </p:nvSpPr>
          <p:spPr bwMode="auto">
            <a:xfrm>
              <a:off x="14392275" y="6392863"/>
              <a:ext cx="520700" cy="504825"/>
            </a:xfrm>
            <a:custGeom>
              <a:avLst/>
              <a:gdLst>
                <a:gd name="T0" fmla="*/ 28 w 34"/>
                <a:gd name="T1" fmla="*/ 0 h 33"/>
                <a:gd name="T2" fmla="*/ 5 w 34"/>
                <a:gd name="T3" fmla="*/ 0 h 33"/>
                <a:gd name="T4" fmla="*/ 0 w 34"/>
                <a:gd name="T5" fmla="*/ 5 h 33"/>
                <a:gd name="T6" fmla="*/ 0 w 34"/>
                <a:gd name="T7" fmla="*/ 28 h 33"/>
                <a:gd name="T8" fmla="*/ 5 w 34"/>
                <a:gd name="T9" fmla="*/ 33 h 33"/>
                <a:gd name="T10" fmla="*/ 28 w 34"/>
                <a:gd name="T11" fmla="*/ 33 h 33"/>
                <a:gd name="T12" fmla="*/ 34 w 34"/>
                <a:gd name="T13" fmla="*/ 28 h 33"/>
                <a:gd name="T14" fmla="*/ 34 w 34"/>
                <a:gd name="T15" fmla="*/ 5 h 33"/>
                <a:gd name="T16" fmla="*/ 28 w 34"/>
                <a:gd name="T17" fmla="*/ 0 h 33"/>
                <a:gd name="T18" fmla="*/ 24 w 34"/>
                <a:gd name="T19" fmla="*/ 4 h 33"/>
                <a:gd name="T20" fmla="*/ 25 w 34"/>
                <a:gd name="T21" fmla="*/ 3 h 33"/>
                <a:gd name="T22" fmla="*/ 29 w 34"/>
                <a:gd name="T23" fmla="*/ 3 h 33"/>
                <a:gd name="T24" fmla="*/ 30 w 34"/>
                <a:gd name="T25" fmla="*/ 4 h 33"/>
                <a:gd name="T26" fmla="*/ 30 w 34"/>
                <a:gd name="T27" fmla="*/ 8 h 33"/>
                <a:gd name="T28" fmla="*/ 29 w 34"/>
                <a:gd name="T29" fmla="*/ 9 h 33"/>
                <a:gd name="T30" fmla="*/ 25 w 34"/>
                <a:gd name="T31" fmla="*/ 9 h 33"/>
                <a:gd name="T32" fmla="*/ 24 w 34"/>
                <a:gd name="T33" fmla="*/ 8 h 33"/>
                <a:gd name="T34" fmla="*/ 24 w 34"/>
                <a:gd name="T35" fmla="*/ 4 h 33"/>
                <a:gd name="T36" fmla="*/ 11 w 34"/>
                <a:gd name="T37" fmla="*/ 14 h 33"/>
                <a:gd name="T38" fmla="*/ 17 w 34"/>
                <a:gd name="T39" fmla="*/ 10 h 33"/>
                <a:gd name="T40" fmla="*/ 23 w 34"/>
                <a:gd name="T41" fmla="*/ 14 h 33"/>
                <a:gd name="T42" fmla="*/ 24 w 34"/>
                <a:gd name="T43" fmla="*/ 17 h 33"/>
                <a:gd name="T44" fmla="*/ 17 w 34"/>
                <a:gd name="T45" fmla="*/ 23 h 33"/>
                <a:gd name="T46" fmla="*/ 10 w 34"/>
                <a:gd name="T47" fmla="*/ 17 h 33"/>
                <a:gd name="T48" fmla="*/ 11 w 34"/>
                <a:gd name="T49" fmla="*/ 14 h 33"/>
                <a:gd name="T50" fmla="*/ 30 w 34"/>
                <a:gd name="T51" fmla="*/ 28 h 33"/>
                <a:gd name="T52" fmla="*/ 28 w 34"/>
                <a:gd name="T53" fmla="*/ 30 h 33"/>
                <a:gd name="T54" fmla="*/ 5 w 34"/>
                <a:gd name="T55" fmla="*/ 30 h 33"/>
                <a:gd name="T56" fmla="*/ 4 w 34"/>
                <a:gd name="T57" fmla="*/ 28 h 33"/>
                <a:gd name="T58" fmla="*/ 4 w 34"/>
                <a:gd name="T59" fmla="*/ 14 h 33"/>
                <a:gd name="T60" fmla="*/ 7 w 34"/>
                <a:gd name="T61" fmla="*/ 14 h 33"/>
                <a:gd name="T62" fmla="*/ 7 w 34"/>
                <a:gd name="T63" fmla="*/ 17 h 33"/>
                <a:gd name="T64" fmla="*/ 17 w 34"/>
                <a:gd name="T65" fmla="*/ 27 h 33"/>
                <a:gd name="T66" fmla="*/ 27 w 34"/>
                <a:gd name="T67" fmla="*/ 17 h 33"/>
                <a:gd name="T68" fmla="*/ 27 w 34"/>
                <a:gd name="T69" fmla="*/ 14 h 33"/>
                <a:gd name="T70" fmla="*/ 30 w 34"/>
                <a:gd name="T71" fmla="*/ 14 h 33"/>
                <a:gd name="T72" fmla="*/ 30 w 34"/>
                <a:gd name="T73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3">
                  <a:moveTo>
                    <a:pt x="2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1" y="33"/>
                    <a:pt x="34" y="31"/>
                    <a:pt x="34" y="28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2"/>
                    <a:pt x="31" y="0"/>
                    <a:pt x="28" y="0"/>
                  </a:cubicBezTo>
                  <a:close/>
                  <a:moveTo>
                    <a:pt x="24" y="4"/>
                  </a:moveTo>
                  <a:cubicBezTo>
                    <a:pt x="24" y="4"/>
                    <a:pt x="24" y="3"/>
                    <a:pt x="25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9"/>
                    <a:pt x="30" y="9"/>
                    <a:pt x="29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9"/>
                    <a:pt x="24" y="9"/>
                    <a:pt x="24" y="8"/>
                  </a:cubicBezTo>
                  <a:lnTo>
                    <a:pt x="24" y="4"/>
                  </a:lnTo>
                  <a:close/>
                  <a:moveTo>
                    <a:pt x="11" y="14"/>
                  </a:moveTo>
                  <a:cubicBezTo>
                    <a:pt x="12" y="12"/>
                    <a:pt x="14" y="10"/>
                    <a:pt x="17" y="10"/>
                  </a:cubicBezTo>
                  <a:cubicBezTo>
                    <a:pt x="20" y="10"/>
                    <a:pt x="22" y="12"/>
                    <a:pt x="23" y="14"/>
                  </a:cubicBezTo>
                  <a:cubicBezTo>
                    <a:pt x="23" y="15"/>
                    <a:pt x="24" y="16"/>
                    <a:pt x="24" y="17"/>
                  </a:cubicBezTo>
                  <a:cubicBezTo>
                    <a:pt x="24" y="20"/>
                    <a:pt x="21" y="23"/>
                    <a:pt x="17" y="23"/>
                  </a:cubicBezTo>
                  <a:cubicBezTo>
                    <a:pt x="13" y="23"/>
                    <a:pt x="10" y="20"/>
                    <a:pt x="10" y="17"/>
                  </a:cubicBezTo>
                  <a:cubicBezTo>
                    <a:pt x="10" y="16"/>
                    <a:pt x="10" y="15"/>
                    <a:pt x="11" y="14"/>
                  </a:cubicBezTo>
                  <a:close/>
                  <a:moveTo>
                    <a:pt x="30" y="28"/>
                  </a:moveTo>
                  <a:cubicBezTo>
                    <a:pt x="30" y="29"/>
                    <a:pt x="29" y="30"/>
                    <a:pt x="28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7" y="22"/>
                    <a:pt x="11" y="27"/>
                    <a:pt x="17" y="27"/>
                  </a:cubicBezTo>
                  <a:cubicBezTo>
                    <a:pt x="22" y="27"/>
                    <a:pt x="27" y="22"/>
                    <a:pt x="27" y="17"/>
                  </a:cubicBezTo>
                  <a:cubicBezTo>
                    <a:pt x="27" y="16"/>
                    <a:pt x="27" y="15"/>
                    <a:pt x="27" y="14"/>
                  </a:cubicBezTo>
                  <a:cubicBezTo>
                    <a:pt x="30" y="14"/>
                    <a:pt x="30" y="14"/>
                    <a:pt x="30" y="14"/>
                  </a:cubicBez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8" name="กลุ่ม 2087"/>
          <p:cNvGrpSpPr/>
          <p:nvPr/>
        </p:nvGrpSpPr>
        <p:grpSpPr>
          <a:xfrm>
            <a:off x="3686176" y="2977158"/>
            <a:ext cx="493514" cy="494109"/>
            <a:chOff x="9799638" y="7939088"/>
            <a:chExt cx="1316037" cy="1317625"/>
          </a:xfrm>
        </p:grpSpPr>
        <p:sp>
          <p:nvSpPr>
            <p:cNvPr id="2067" name="Oval 41"/>
            <p:cNvSpPr>
              <a:spLocks noChangeArrowheads="1"/>
            </p:cNvSpPr>
            <p:nvPr/>
          </p:nvSpPr>
          <p:spPr bwMode="auto">
            <a:xfrm>
              <a:off x="9799638" y="7939088"/>
              <a:ext cx="1316037" cy="1317625"/>
            </a:xfrm>
            <a:prstGeom prst="ellipse">
              <a:avLst/>
            </a:prstGeom>
            <a:solidFill>
              <a:srgbClr val="28B6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68" name="Freeform 42"/>
            <p:cNvSpPr>
              <a:spLocks/>
            </p:cNvSpPr>
            <p:nvPr/>
          </p:nvSpPr>
          <p:spPr bwMode="auto">
            <a:xfrm>
              <a:off x="10182225" y="8353425"/>
              <a:ext cx="550862" cy="474663"/>
            </a:xfrm>
            <a:custGeom>
              <a:avLst/>
              <a:gdLst>
                <a:gd name="T0" fmla="*/ 35 w 36"/>
                <a:gd name="T1" fmla="*/ 7 h 31"/>
                <a:gd name="T2" fmla="*/ 16 w 36"/>
                <a:gd name="T3" fmla="*/ 31 h 31"/>
                <a:gd name="T4" fmla="*/ 11 w 36"/>
                <a:gd name="T5" fmla="*/ 25 h 31"/>
                <a:gd name="T6" fmla="*/ 5 w 36"/>
                <a:gd name="T7" fmla="*/ 9 h 31"/>
                <a:gd name="T8" fmla="*/ 2 w 36"/>
                <a:gd name="T9" fmla="*/ 11 h 31"/>
                <a:gd name="T10" fmla="*/ 0 w 36"/>
                <a:gd name="T11" fmla="*/ 9 h 31"/>
                <a:gd name="T12" fmla="*/ 10 w 36"/>
                <a:gd name="T13" fmla="*/ 1 h 31"/>
                <a:gd name="T14" fmla="*/ 16 w 36"/>
                <a:gd name="T15" fmla="*/ 6 h 31"/>
                <a:gd name="T16" fmla="*/ 20 w 36"/>
                <a:gd name="T17" fmla="*/ 20 h 31"/>
                <a:gd name="T18" fmla="*/ 25 w 36"/>
                <a:gd name="T19" fmla="*/ 11 h 31"/>
                <a:gd name="T20" fmla="*/ 20 w 36"/>
                <a:gd name="T21" fmla="*/ 9 h 31"/>
                <a:gd name="T22" fmla="*/ 30 w 36"/>
                <a:gd name="T23" fmla="*/ 0 h 31"/>
                <a:gd name="T24" fmla="*/ 35 w 36"/>
                <a:gd name="T2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1">
                  <a:moveTo>
                    <a:pt x="35" y="7"/>
                  </a:moveTo>
                  <a:cubicBezTo>
                    <a:pt x="35" y="14"/>
                    <a:pt x="23" y="31"/>
                    <a:pt x="16" y="31"/>
                  </a:cubicBezTo>
                  <a:cubicBezTo>
                    <a:pt x="14" y="31"/>
                    <a:pt x="12" y="29"/>
                    <a:pt x="11" y="25"/>
                  </a:cubicBezTo>
                  <a:cubicBezTo>
                    <a:pt x="8" y="15"/>
                    <a:pt x="7" y="9"/>
                    <a:pt x="5" y="9"/>
                  </a:cubicBezTo>
                  <a:cubicBezTo>
                    <a:pt x="4" y="9"/>
                    <a:pt x="3" y="10"/>
                    <a:pt x="2" y="1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" y="5"/>
                    <a:pt x="8" y="1"/>
                    <a:pt x="10" y="1"/>
                  </a:cubicBezTo>
                  <a:cubicBezTo>
                    <a:pt x="13" y="1"/>
                    <a:pt x="15" y="2"/>
                    <a:pt x="16" y="6"/>
                  </a:cubicBezTo>
                  <a:cubicBezTo>
                    <a:pt x="16" y="12"/>
                    <a:pt x="18" y="20"/>
                    <a:pt x="20" y="20"/>
                  </a:cubicBezTo>
                  <a:cubicBezTo>
                    <a:pt x="21" y="20"/>
                    <a:pt x="25" y="13"/>
                    <a:pt x="25" y="11"/>
                  </a:cubicBezTo>
                  <a:cubicBezTo>
                    <a:pt x="26" y="8"/>
                    <a:pt x="23" y="8"/>
                    <a:pt x="20" y="9"/>
                  </a:cubicBezTo>
                  <a:cubicBezTo>
                    <a:pt x="22" y="3"/>
                    <a:pt x="25" y="0"/>
                    <a:pt x="30" y="0"/>
                  </a:cubicBezTo>
                  <a:cubicBezTo>
                    <a:pt x="34" y="1"/>
                    <a:pt x="36" y="3"/>
                    <a:pt x="35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8" name="กลุ่ม 667"/>
          <p:cNvGrpSpPr/>
          <p:nvPr/>
        </p:nvGrpSpPr>
        <p:grpSpPr>
          <a:xfrm>
            <a:off x="5259586" y="1518643"/>
            <a:ext cx="493514" cy="494109"/>
            <a:chOff x="13995400" y="4049713"/>
            <a:chExt cx="1316037" cy="1317625"/>
          </a:xfrm>
        </p:grpSpPr>
        <p:sp>
          <p:nvSpPr>
            <p:cNvPr id="2069" name="Oval 43"/>
            <p:cNvSpPr>
              <a:spLocks noChangeArrowheads="1"/>
            </p:cNvSpPr>
            <p:nvPr/>
          </p:nvSpPr>
          <p:spPr bwMode="auto">
            <a:xfrm>
              <a:off x="13995400" y="4049713"/>
              <a:ext cx="1316037" cy="1317625"/>
            </a:xfrm>
            <a:prstGeom prst="ellipse">
              <a:avLst/>
            </a:prstGeom>
            <a:solidFill>
              <a:srgbClr val="209E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0" name="Freeform 44"/>
            <p:cNvSpPr>
              <a:spLocks noEditPoints="1"/>
            </p:cNvSpPr>
            <p:nvPr/>
          </p:nvSpPr>
          <p:spPr bwMode="auto">
            <a:xfrm>
              <a:off x="14331950" y="4402138"/>
              <a:ext cx="612775" cy="566738"/>
            </a:xfrm>
            <a:custGeom>
              <a:avLst/>
              <a:gdLst>
                <a:gd name="T0" fmla="*/ 3 w 40"/>
                <a:gd name="T1" fmla="*/ 37 h 37"/>
                <a:gd name="T2" fmla="*/ 4 w 40"/>
                <a:gd name="T3" fmla="*/ 35 h 37"/>
                <a:gd name="T4" fmla="*/ 6 w 40"/>
                <a:gd name="T5" fmla="*/ 29 h 37"/>
                <a:gd name="T6" fmla="*/ 6 w 40"/>
                <a:gd name="T7" fmla="*/ 28 h 37"/>
                <a:gd name="T8" fmla="*/ 17 w 40"/>
                <a:gd name="T9" fmla="*/ 3 h 37"/>
                <a:gd name="T10" fmla="*/ 38 w 40"/>
                <a:gd name="T11" fmla="*/ 16 h 37"/>
                <a:gd name="T12" fmla="*/ 24 w 40"/>
                <a:gd name="T13" fmla="*/ 37 h 37"/>
                <a:gd name="T14" fmla="*/ 13 w 40"/>
                <a:gd name="T15" fmla="*/ 35 h 37"/>
                <a:gd name="T16" fmla="*/ 12 w 40"/>
                <a:gd name="T17" fmla="*/ 35 h 37"/>
                <a:gd name="T18" fmla="*/ 3 w 40"/>
                <a:gd name="T19" fmla="*/ 37 h 37"/>
                <a:gd name="T20" fmla="*/ 7 w 40"/>
                <a:gd name="T21" fmla="*/ 33 h 37"/>
                <a:gd name="T22" fmla="*/ 12 w 40"/>
                <a:gd name="T23" fmla="*/ 32 h 37"/>
                <a:gd name="T24" fmla="*/ 14 w 40"/>
                <a:gd name="T25" fmla="*/ 32 h 37"/>
                <a:gd name="T26" fmla="*/ 23 w 40"/>
                <a:gd name="T27" fmla="*/ 34 h 37"/>
                <a:gd name="T28" fmla="*/ 35 w 40"/>
                <a:gd name="T29" fmla="*/ 17 h 37"/>
                <a:gd name="T30" fmla="*/ 18 w 40"/>
                <a:gd name="T31" fmla="*/ 5 h 37"/>
                <a:gd name="T32" fmla="*/ 8 w 40"/>
                <a:gd name="T33" fmla="*/ 26 h 37"/>
                <a:gd name="T34" fmla="*/ 9 w 40"/>
                <a:gd name="T35" fmla="*/ 29 h 37"/>
                <a:gd name="T36" fmla="*/ 7 w 40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37">
                  <a:moveTo>
                    <a:pt x="3" y="37"/>
                  </a:moveTo>
                  <a:cubicBezTo>
                    <a:pt x="4" y="36"/>
                    <a:pt x="4" y="36"/>
                    <a:pt x="4" y="35"/>
                  </a:cubicBezTo>
                  <a:cubicBezTo>
                    <a:pt x="5" y="33"/>
                    <a:pt x="5" y="31"/>
                    <a:pt x="6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18"/>
                    <a:pt x="6" y="5"/>
                    <a:pt x="17" y="3"/>
                  </a:cubicBezTo>
                  <a:cubicBezTo>
                    <a:pt x="27" y="0"/>
                    <a:pt x="36" y="7"/>
                    <a:pt x="38" y="16"/>
                  </a:cubicBezTo>
                  <a:cubicBezTo>
                    <a:pt x="40" y="26"/>
                    <a:pt x="33" y="35"/>
                    <a:pt x="24" y="37"/>
                  </a:cubicBezTo>
                  <a:cubicBezTo>
                    <a:pt x="20" y="37"/>
                    <a:pt x="17" y="37"/>
                    <a:pt x="13" y="35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7" y="36"/>
                    <a:pt x="4" y="37"/>
                    <a:pt x="3" y="37"/>
                  </a:cubicBezTo>
                  <a:close/>
                  <a:moveTo>
                    <a:pt x="7" y="33"/>
                  </a:moveTo>
                  <a:cubicBezTo>
                    <a:pt x="9" y="33"/>
                    <a:pt x="11" y="32"/>
                    <a:pt x="12" y="32"/>
                  </a:cubicBezTo>
                  <a:cubicBezTo>
                    <a:pt x="13" y="32"/>
                    <a:pt x="13" y="32"/>
                    <a:pt x="14" y="32"/>
                  </a:cubicBezTo>
                  <a:cubicBezTo>
                    <a:pt x="17" y="34"/>
                    <a:pt x="20" y="34"/>
                    <a:pt x="23" y="34"/>
                  </a:cubicBezTo>
                  <a:cubicBezTo>
                    <a:pt x="31" y="33"/>
                    <a:pt x="36" y="25"/>
                    <a:pt x="35" y="17"/>
                  </a:cubicBezTo>
                  <a:cubicBezTo>
                    <a:pt x="34" y="9"/>
                    <a:pt x="26" y="4"/>
                    <a:pt x="18" y="5"/>
                  </a:cubicBezTo>
                  <a:cubicBezTo>
                    <a:pt x="9" y="7"/>
                    <a:pt x="3" y="18"/>
                    <a:pt x="8" y="26"/>
                  </a:cubicBezTo>
                  <a:cubicBezTo>
                    <a:pt x="9" y="27"/>
                    <a:pt x="9" y="28"/>
                    <a:pt x="9" y="29"/>
                  </a:cubicBezTo>
                  <a:cubicBezTo>
                    <a:pt x="8" y="30"/>
                    <a:pt x="8" y="32"/>
                    <a:pt x="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1" name="Freeform 45"/>
            <p:cNvSpPr>
              <a:spLocks/>
            </p:cNvSpPr>
            <p:nvPr/>
          </p:nvSpPr>
          <p:spPr bwMode="auto">
            <a:xfrm>
              <a:off x="14516100" y="4570413"/>
              <a:ext cx="274637" cy="260350"/>
            </a:xfrm>
            <a:custGeom>
              <a:avLst/>
              <a:gdLst>
                <a:gd name="T0" fmla="*/ 13 w 18"/>
                <a:gd name="T1" fmla="*/ 17 h 17"/>
                <a:gd name="T2" fmla="*/ 1 w 18"/>
                <a:gd name="T3" fmla="*/ 8 h 17"/>
                <a:gd name="T4" fmla="*/ 2 w 18"/>
                <a:gd name="T5" fmla="*/ 1 h 17"/>
                <a:gd name="T6" fmla="*/ 4 w 18"/>
                <a:gd name="T7" fmla="*/ 1 h 17"/>
                <a:gd name="T8" fmla="*/ 4 w 18"/>
                <a:gd name="T9" fmla="*/ 1 h 17"/>
                <a:gd name="T10" fmla="*/ 6 w 18"/>
                <a:gd name="T11" fmla="*/ 4 h 17"/>
                <a:gd name="T12" fmla="*/ 5 w 18"/>
                <a:gd name="T13" fmla="*/ 7 h 17"/>
                <a:gd name="T14" fmla="*/ 5 w 18"/>
                <a:gd name="T15" fmla="*/ 8 h 17"/>
                <a:gd name="T16" fmla="*/ 11 w 18"/>
                <a:gd name="T17" fmla="*/ 13 h 17"/>
                <a:gd name="T18" fmla="*/ 12 w 18"/>
                <a:gd name="T19" fmla="*/ 13 h 17"/>
                <a:gd name="T20" fmla="*/ 14 w 18"/>
                <a:gd name="T21" fmla="*/ 11 h 17"/>
                <a:gd name="T22" fmla="*/ 18 w 18"/>
                <a:gd name="T23" fmla="*/ 13 h 17"/>
                <a:gd name="T24" fmla="*/ 13 w 18"/>
                <a:gd name="T2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7">
                  <a:moveTo>
                    <a:pt x="13" y="17"/>
                  </a:moveTo>
                  <a:cubicBezTo>
                    <a:pt x="10" y="17"/>
                    <a:pt x="5" y="14"/>
                    <a:pt x="1" y="8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3"/>
                    <a:pt x="6" y="4"/>
                  </a:cubicBezTo>
                  <a:cubicBezTo>
                    <a:pt x="6" y="5"/>
                    <a:pt x="6" y="6"/>
                    <a:pt x="5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6" y="10"/>
                    <a:pt x="8" y="12"/>
                    <a:pt x="11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1"/>
                    <a:pt x="13" y="10"/>
                    <a:pt x="14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6"/>
                    <a:pt x="15" y="17"/>
                    <a:pt x="1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3" name="กลุ่ม 2082"/>
          <p:cNvGrpSpPr/>
          <p:nvPr/>
        </p:nvGrpSpPr>
        <p:grpSpPr>
          <a:xfrm>
            <a:off x="6832997" y="2247900"/>
            <a:ext cx="493514" cy="494109"/>
            <a:chOff x="18191163" y="5994400"/>
            <a:chExt cx="1316037" cy="1317625"/>
          </a:xfrm>
        </p:grpSpPr>
        <p:sp>
          <p:nvSpPr>
            <p:cNvPr id="2072" name="Oval 46"/>
            <p:cNvSpPr>
              <a:spLocks noChangeArrowheads="1"/>
            </p:cNvSpPr>
            <p:nvPr/>
          </p:nvSpPr>
          <p:spPr bwMode="auto">
            <a:xfrm>
              <a:off x="18191163" y="5994400"/>
              <a:ext cx="1316037" cy="1317625"/>
            </a:xfrm>
            <a:prstGeom prst="ellipse">
              <a:avLst/>
            </a:prstGeom>
            <a:solidFill>
              <a:srgbClr val="4C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3" name="Freeform 47"/>
            <p:cNvSpPr>
              <a:spLocks/>
            </p:cNvSpPr>
            <p:nvPr/>
          </p:nvSpPr>
          <p:spPr bwMode="auto">
            <a:xfrm>
              <a:off x="18680113" y="6362700"/>
              <a:ext cx="336550" cy="566738"/>
            </a:xfrm>
            <a:custGeom>
              <a:avLst/>
              <a:gdLst>
                <a:gd name="T0" fmla="*/ 22 w 22"/>
                <a:gd name="T1" fmla="*/ 29 h 37"/>
                <a:gd name="T2" fmla="*/ 22 w 22"/>
                <a:gd name="T3" fmla="*/ 29 h 37"/>
                <a:gd name="T4" fmla="*/ 13 w 22"/>
                <a:gd name="T5" fmla="*/ 30 h 37"/>
                <a:gd name="T6" fmla="*/ 12 w 22"/>
                <a:gd name="T7" fmla="*/ 22 h 37"/>
                <a:gd name="T8" fmla="*/ 12 w 22"/>
                <a:gd name="T9" fmla="*/ 15 h 37"/>
                <a:gd name="T10" fmla="*/ 21 w 22"/>
                <a:gd name="T11" fmla="*/ 15 h 37"/>
                <a:gd name="T12" fmla="*/ 21 w 22"/>
                <a:gd name="T13" fmla="*/ 10 h 37"/>
                <a:gd name="T14" fmla="*/ 12 w 22"/>
                <a:gd name="T15" fmla="*/ 10 h 37"/>
                <a:gd name="T16" fmla="*/ 12 w 22"/>
                <a:gd name="T17" fmla="*/ 0 h 37"/>
                <a:gd name="T18" fmla="*/ 7 w 22"/>
                <a:gd name="T19" fmla="*/ 0 h 37"/>
                <a:gd name="T20" fmla="*/ 7 w 22"/>
                <a:gd name="T21" fmla="*/ 0 h 37"/>
                <a:gd name="T22" fmla="*/ 0 w 22"/>
                <a:gd name="T23" fmla="*/ 10 h 37"/>
                <a:gd name="T24" fmla="*/ 0 w 22"/>
                <a:gd name="T25" fmla="*/ 15 h 37"/>
                <a:gd name="T26" fmla="*/ 4 w 22"/>
                <a:gd name="T27" fmla="*/ 15 h 37"/>
                <a:gd name="T28" fmla="*/ 4 w 22"/>
                <a:gd name="T29" fmla="*/ 28 h 37"/>
                <a:gd name="T30" fmla="*/ 6 w 22"/>
                <a:gd name="T31" fmla="*/ 35 h 37"/>
                <a:gd name="T32" fmla="*/ 18 w 22"/>
                <a:gd name="T33" fmla="*/ 36 h 37"/>
                <a:gd name="T34" fmla="*/ 22 w 22"/>
                <a:gd name="T35" fmla="*/ 35 h 37"/>
                <a:gd name="T36" fmla="*/ 22 w 22"/>
                <a:gd name="T3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37">
                  <a:moveTo>
                    <a:pt x="22" y="29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17" y="33"/>
                    <a:pt x="13" y="30"/>
                  </a:cubicBezTo>
                  <a:cubicBezTo>
                    <a:pt x="12" y="29"/>
                    <a:pt x="12" y="28"/>
                    <a:pt x="12" y="22"/>
                  </a:cubicBezTo>
                  <a:cubicBezTo>
                    <a:pt x="12" y="21"/>
                    <a:pt x="12" y="16"/>
                    <a:pt x="12" y="15"/>
                  </a:cubicBezTo>
                  <a:cubicBezTo>
                    <a:pt x="12" y="15"/>
                    <a:pt x="12" y="15"/>
                    <a:pt x="21" y="1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10"/>
                    <a:pt x="12" y="10"/>
                    <a:pt x="12" y="10"/>
                  </a:cubicBezTo>
                  <a:cubicBezTo>
                    <a:pt x="12" y="0"/>
                    <a:pt x="12" y="1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5"/>
                    <a:pt x="5" y="9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2" y="15"/>
                    <a:pt x="4" y="15"/>
                  </a:cubicBezTo>
                  <a:cubicBezTo>
                    <a:pt x="4" y="16"/>
                    <a:pt x="4" y="14"/>
                    <a:pt x="4" y="28"/>
                  </a:cubicBezTo>
                  <a:cubicBezTo>
                    <a:pt x="4" y="31"/>
                    <a:pt x="4" y="33"/>
                    <a:pt x="6" y="35"/>
                  </a:cubicBezTo>
                  <a:cubicBezTo>
                    <a:pt x="9" y="37"/>
                    <a:pt x="15" y="37"/>
                    <a:pt x="18" y="36"/>
                  </a:cubicBezTo>
                  <a:cubicBezTo>
                    <a:pt x="20" y="36"/>
                    <a:pt x="22" y="35"/>
                    <a:pt x="22" y="35"/>
                  </a:cubicBezTo>
                  <a:cubicBezTo>
                    <a:pt x="22" y="35"/>
                    <a:pt x="22" y="35"/>
                    <a:pt x="22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2" name="กลุ่ม 2081"/>
          <p:cNvGrpSpPr/>
          <p:nvPr/>
        </p:nvGrpSpPr>
        <p:grpSpPr>
          <a:xfrm>
            <a:off x="6045995" y="2247900"/>
            <a:ext cx="494109" cy="494109"/>
            <a:chOff x="16092488" y="5994400"/>
            <a:chExt cx="1317625" cy="1317625"/>
          </a:xfrm>
        </p:grpSpPr>
        <p:sp>
          <p:nvSpPr>
            <p:cNvPr id="2074" name="Oval 48"/>
            <p:cNvSpPr>
              <a:spLocks noChangeArrowheads="1"/>
            </p:cNvSpPr>
            <p:nvPr/>
          </p:nvSpPr>
          <p:spPr bwMode="auto">
            <a:xfrm>
              <a:off x="16092488" y="5994400"/>
              <a:ext cx="1317625" cy="1317625"/>
            </a:xfrm>
            <a:prstGeom prst="ellipse">
              <a:avLst/>
            </a:prstGeom>
            <a:solidFill>
              <a:srgbClr val="00B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5" name="Freeform 49"/>
            <p:cNvSpPr>
              <a:spLocks/>
            </p:cNvSpPr>
            <p:nvPr/>
          </p:nvSpPr>
          <p:spPr bwMode="auto">
            <a:xfrm>
              <a:off x="16506825" y="6362700"/>
              <a:ext cx="488950" cy="566738"/>
            </a:xfrm>
            <a:custGeom>
              <a:avLst/>
              <a:gdLst>
                <a:gd name="T0" fmla="*/ 31 w 32"/>
                <a:gd name="T1" fmla="*/ 19 h 37"/>
                <a:gd name="T2" fmla="*/ 21 w 32"/>
                <a:gd name="T3" fmla="*/ 11 h 37"/>
                <a:gd name="T4" fmla="*/ 26 w 32"/>
                <a:gd name="T5" fmla="*/ 7 h 37"/>
                <a:gd name="T6" fmla="*/ 25 w 32"/>
                <a:gd name="T7" fmla="*/ 14 h 37"/>
                <a:gd name="T8" fmla="*/ 25 w 32"/>
                <a:gd name="T9" fmla="*/ 14 h 37"/>
                <a:gd name="T10" fmla="*/ 31 w 32"/>
                <a:gd name="T11" fmla="*/ 15 h 37"/>
                <a:gd name="T12" fmla="*/ 32 w 32"/>
                <a:gd name="T13" fmla="*/ 10 h 37"/>
                <a:gd name="T14" fmla="*/ 23 w 32"/>
                <a:gd name="T15" fmla="*/ 0 h 37"/>
                <a:gd name="T16" fmla="*/ 16 w 32"/>
                <a:gd name="T17" fmla="*/ 7 h 37"/>
                <a:gd name="T18" fmla="*/ 17 w 32"/>
                <a:gd name="T19" fmla="*/ 17 h 37"/>
                <a:gd name="T20" fmla="*/ 22 w 32"/>
                <a:gd name="T21" fmla="*/ 22 h 37"/>
                <a:gd name="T22" fmla="*/ 22 w 32"/>
                <a:gd name="T23" fmla="*/ 22 h 37"/>
                <a:gd name="T24" fmla="*/ 16 w 32"/>
                <a:gd name="T25" fmla="*/ 31 h 37"/>
                <a:gd name="T26" fmla="*/ 15 w 32"/>
                <a:gd name="T27" fmla="*/ 31 h 37"/>
                <a:gd name="T28" fmla="*/ 6 w 32"/>
                <a:gd name="T29" fmla="*/ 6 h 37"/>
                <a:gd name="T30" fmla="*/ 0 w 32"/>
                <a:gd name="T31" fmla="*/ 6 h 37"/>
                <a:gd name="T32" fmla="*/ 13 w 32"/>
                <a:gd name="T33" fmla="*/ 36 h 37"/>
                <a:gd name="T34" fmla="*/ 14 w 32"/>
                <a:gd name="T35" fmla="*/ 37 h 37"/>
                <a:gd name="T36" fmla="*/ 17 w 32"/>
                <a:gd name="T37" fmla="*/ 36 h 37"/>
                <a:gd name="T38" fmla="*/ 27 w 32"/>
                <a:gd name="T39" fmla="*/ 24 h 37"/>
                <a:gd name="T40" fmla="*/ 28 w 32"/>
                <a:gd name="T41" fmla="*/ 23 h 37"/>
                <a:gd name="T42" fmla="*/ 31 w 32"/>
                <a:gd name="T43" fmla="*/ 23 h 37"/>
                <a:gd name="T44" fmla="*/ 31 w 32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7">
                  <a:moveTo>
                    <a:pt x="31" y="19"/>
                  </a:moveTo>
                  <a:cubicBezTo>
                    <a:pt x="26" y="20"/>
                    <a:pt x="21" y="17"/>
                    <a:pt x="21" y="11"/>
                  </a:cubicBezTo>
                  <a:cubicBezTo>
                    <a:pt x="21" y="5"/>
                    <a:pt x="25" y="5"/>
                    <a:pt x="26" y="7"/>
                  </a:cubicBezTo>
                  <a:cubicBezTo>
                    <a:pt x="26" y="10"/>
                    <a:pt x="26" y="12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6"/>
                    <a:pt x="30" y="16"/>
                    <a:pt x="31" y="15"/>
                  </a:cubicBezTo>
                  <a:cubicBezTo>
                    <a:pt x="31" y="14"/>
                    <a:pt x="32" y="12"/>
                    <a:pt x="32" y="10"/>
                  </a:cubicBezTo>
                  <a:cubicBezTo>
                    <a:pt x="32" y="3"/>
                    <a:pt x="28" y="0"/>
                    <a:pt x="23" y="0"/>
                  </a:cubicBezTo>
                  <a:cubicBezTo>
                    <a:pt x="19" y="1"/>
                    <a:pt x="16" y="4"/>
                    <a:pt x="16" y="7"/>
                  </a:cubicBezTo>
                  <a:cubicBezTo>
                    <a:pt x="15" y="10"/>
                    <a:pt x="15" y="14"/>
                    <a:pt x="17" y="17"/>
                  </a:cubicBezTo>
                  <a:cubicBezTo>
                    <a:pt x="18" y="19"/>
                    <a:pt x="20" y="21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5"/>
                    <a:pt x="18" y="28"/>
                    <a:pt x="16" y="31"/>
                  </a:cubicBezTo>
                  <a:cubicBezTo>
                    <a:pt x="16" y="31"/>
                    <a:pt x="16" y="31"/>
                    <a:pt x="15" y="31"/>
                  </a:cubicBezTo>
                  <a:cubicBezTo>
                    <a:pt x="9" y="23"/>
                    <a:pt x="7" y="15"/>
                    <a:pt x="6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2" y="28"/>
                    <a:pt x="13" y="36"/>
                  </a:cubicBezTo>
                  <a:cubicBezTo>
                    <a:pt x="13" y="36"/>
                    <a:pt x="14" y="36"/>
                    <a:pt x="14" y="37"/>
                  </a:cubicBezTo>
                  <a:cubicBezTo>
                    <a:pt x="15" y="37"/>
                    <a:pt x="16" y="37"/>
                    <a:pt x="17" y="36"/>
                  </a:cubicBezTo>
                  <a:cubicBezTo>
                    <a:pt x="19" y="35"/>
                    <a:pt x="24" y="30"/>
                    <a:pt x="27" y="24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9" y="23"/>
                    <a:pt x="30" y="23"/>
                    <a:pt x="31" y="23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7" name="กลุ่ม 2086"/>
          <p:cNvGrpSpPr/>
          <p:nvPr/>
        </p:nvGrpSpPr>
        <p:grpSpPr>
          <a:xfrm>
            <a:off x="4472583" y="2977158"/>
            <a:ext cx="494109" cy="494109"/>
            <a:chOff x="11896725" y="7939088"/>
            <a:chExt cx="1317625" cy="1317625"/>
          </a:xfrm>
        </p:grpSpPr>
        <p:sp>
          <p:nvSpPr>
            <p:cNvPr id="2076" name="Oval 50"/>
            <p:cNvSpPr>
              <a:spLocks noChangeArrowheads="1"/>
            </p:cNvSpPr>
            <p:nvPr/>
          </p:nvSpPr>
          <p:spPr bwMode="auto">
            <a:xfrm>
              <a:off x="11896725" y="7939088"/>
              <a:ext cx="1317625" cy="1317625"/>
            </a:xfrm>
            <a:prstGeom prst="ellipse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7" name="Oval 51"/>
            <p:cNvSpPr>
              <a:spLocks noChangeArrowheads="1"/>
            </p:cNvSpPr>
            <p:nvPr/>
          </p:nvSpPr>
          <p:spPr bwMode="auto">
            <a:xfrm>
              <a:off x="12279313" y="8475663"/>
              <a:ext cx="246062" cy="230188"/>
            </a:xfrm>
            <a:prstGeom prst="ellipse">
              <a:avLst/>
            </a:prstGeom>
            <a:solidFill>
              <a:srgbClr val="386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8" name="Oval 52"/>
            <p:cNvSpPr>
              <a:spLocks noChangeArrowheads="1"/>
            </p:cNvSpPr>
            <p:nvPr/>
          </p:nvSpPr>
          <p:spPr bwMode="auto">
            <a:xfrm>
              <a:off x="12585700" y="8475663"/>
              <a:ext cx="246062" cy="230188"/>
            </a:xfrm>
            <a:prstGeom prst="ellipse">
              <a:avLst/>
            </a:prstGeom>
            <a:solidFill>
              <a:srgbClr val="ED2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6" name="กลุ่ม 665"/>
          <p:cNvGrpSpPr/>
          <p:nvPr/>
        </p:nvGrpSpPr>
        <p:grpSpPr>
          <a:xfrm>
            <a:off x="3686176" y="1518643"/>
            <a:ext cx="493514" cy="494109"/>
            <a:chOff x="9799638" y="4049713"/>
            <a:chExt cx="1316037" cy="1317625"/>
          </a:xfrm>
        </p:grpSpPr>
        <p:sp>
          <p:nvSpPr>
            <p:cNvPr id="2079" name="Oval 53"/>
            <p:cNvSpPr>
              <a:spLocks noChangeArrowheads="1"/>
            </p:cNvSpPr>
            <p:nvPr/>
          </p:nvSpPr>
          <p:spPr bwMode="auto">
            <a:xfrm>
              <a:off x="9799638" y="4049713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56" name="Freeform 54"/>
            <p:cNvSpPr>
              <a:spLocks noEditPoints="1"/>
            </p:cNvSpPr>
            <p:nvPr/>
          </p:nvSpPr>
          <p:spPr bwMode="auto">
            <a:xfrm>
              <a:off x="10152063" y="4494213"/>
              <a:ext cx="596900" cy="412750"/>
            </a:xfrm>
            <a:custGeom>
              <a:avLst/>
              <a:gdLst>
                <a:gd name="T0" fmla="*/ 5 w 39"/>
                <a:gd name="T1" fmla="*/ 26 h 27"/>
                <a:gd name="T2" fmla="*/ 2 w 39"/>
                <a:gd name="T3" fmla="*/ 23 h 27"/>
                <a:gd name="T4" fmla="*/ 2 w 39"/>
                <a:gd name="T5" fmla="*/ 2 h 27"/>
                <a:gd name="T6" fmla="*/ 6 w 39"/>
                <a:gd name="T7" fmla="*/ 1 h 27"/>
                <a:gd name="T8" fmla="*/ 35 w 39"/>
                <a:gd name="T9" fmla="*/ 1 h 27"/>
                <a:gd name="T10" fmla="*/ 38 w 39"/>
                <a:gd name="T11" fmla="*/ 4 h 27"/>
                <a:gd name="T12" fmla="*/ 38 w 39"/>
                <a:gd name="T13" fmla="*/ 24 h 27"/>
                <a:gd name="T14" fmla="*/ 36 w 39"/>
                <a:gd name="T15" fmla="*/ 26 h 27"/>
                <a:gd name="T16" fmla="*/ 5 w 39"/>
                <a:gd name="T17" fmla="*/ 26 h 27"/>
                <a:gd name="T18" fmla="*/ 15 w 39"/>
                <a:gd name="T19" fmla="*/ 19 h 27"/>
                <a:gd name="T20" fmla="*/ 27 w 39"/>
                <a:gd name="T21" fmla="*/ 13 h 27"/>
                <a:gd name="T22" fmla="*/ 15 w 39"/>
                <a:gd name="T23" fmla="*/ 7 h 27"/>
                <a:gd name="T24" fmla="*/ 15 w 39"/>
                <a:gd name="T25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7">
                  <a:moveTo>
                    <a:pt x="5" y="26"/>
                  </a:moveTo>
                  <a:cubicBezTo>
                    <a:pt x="3" y="26"/>
                    <a:pt x="2" y="25"/>
                    <a:pt x="2" y="23"/>
                  </a:cubicBezTo>
                  <a:cubicBezTo>
                    <a:pt x="0" y="20"/>
                    <a:pt x="0" y="5"/>
                    <a:pt x="2" y="2"/>
                  </a:cubicBezTo>
                  <a:cubicBezTo>
                    <a:pt x="3" y="1"/>
                    <a:pt x="4" y="1"/>
                    <a:pt x="6" y="1"/>
                  </a:cubicBezTo>
                  <a:cubicBezTo>
                    <a:pt x="12" y="0"/>
                    <a:pt x="33" y="0"/>
                    <a:pt x="35" y="1"/>
                  </a:cubicBezTo>
                  <a:cubicBezTo>
                    <a:pt x="36" y="1"/>
                    <a:pt x="37" y="2"/>
                    <a:pt x="38" y="4"/>
                  </a:cubicBezTo>
                  <a:cubicBezTo>
                    <a:pt x="39" y="7"/>
                    <a:pt x="39" y="20"/>
                    <a:pt x="38" y="24"/>
                  </a:cubicBezTo>
                  <a:cubicBezTo>
                    <a:pt x="37" y="25"/>
                    <a:pt x="37" y="26"/>
                    <a:pt x="36" y="26"/>
                  </a:cubicBezTo>
                  <a:cubicBezTo>
                    <a:pt x="33" y="27"/>
                    <a:pt x="8" y="27"/>
                    <a:pt x="5" y="26"/>
                  </a:cubicBezTo>
                  <a:close/>
                  <a:moveTo>
                    <a:pt x="15" y="19"/>
                  </a:moveTo>
                  <a:cubicBezTo>
                    <a:pt x="19" y="17"/>
                    <a:pt x="23" y="15"/>
                    <a:pt x="27" y="13"/>
                  </a:cubicBezTo>
                  <a:cubicBezTo>
                    <a:pt x="23" y="11"/>
                    <a:pt x="19" y="9"/>
                    <a:pt x="15" y="7"/>
                  </a:cubicBezTo>
                  <a:cubicBezTo>
                    <a:pt x="15" y="11"/>
                    <a:pt x="15" y="15"/>
                    <a:pt x="15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70" name="กลุ่ม 669"/>
          <p:cNvGrpSpPr/>
          <p:nvPr/>
        </p:nvGrpSpPr>
        <p:grpSpPr>
          <a:xfrm>
            <a:off x="6832997" y="1518643"/>
            <a:ext cx="493514" cy="494109"/>
            <a:chOff x="18191163" y="4049713"/>
            <a:chExt cx="1316037" cy="1317625"/>
          </a:xfrm>
        </p:grpSpPr>
        <p:sp>
          <p:nvSpPr>
            <p:cNvPr id="257" name="Oval 55"/>
            <p:cNvSpPr>
              <a:spLocks noChangeArrowheads="1"/>
            </p:cNvSpPr>
            <p:nvPr/>
          </p:nvSpPr>
          <p:spPr bwMode="auto">
            <a:xfrm>
              <a:off x="18191163" y="4049713"/>
              <a:ext cx="1316037" cy="1317625"/>
            </a:xfrm>
            <a:prstGeom prst="ellipse">
              <a:avLst/>
            </a:prstGeom>
            <a:solidFill>
              <a:srgbClr val="FBC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58" name="Oval 56"/>
            <p:cNvSpPr>
              <a:spLocks noChangeArrowheads="1"/>
            </p:cNvSpPr>
            <p:nvPr/>
          </p:nvSpPr>
          <p:spPr bwMode="auto">
            <a:xfrm>
              <a:off x="18603913" y="4800600"/>
              <a:ext cx="138112" cy="138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59" name="Freeform 57"/>
            <p:cNvSpPr>
              <a:spLocks/>
            </p:cNvSpPr>
            <p:nvPr/>
          </p:nvSpPr>
          <p:spPr bwMode="auto">
            <a:xfrm>
              <a:off x="18603913" y="4616450"/>
              <a:ext cx="320675" cy="322263"/>
            </a:xfrm>
            <a:custGeom>
              <a:avLst/>
              <a:gdLst>
                <a:gd name="T0" fmla="*/ 0 w 21"/>
                <a:gd name="T1" fmla="*/ 6 h 21"/>
                <a:gd name="T2" fmla="*/ 15 w 21"/>
                <a:gd name="T3" fmla="*/ 21 h 21"/>
                <a:gd name="T4" fmla="*/ 21 w 21"/>
                <a:gd name="T5" fmla="*/ 21 h 21"/>
                <a:gd name="T6" fmla="*/ 0 w 21"/>
                <a:gd name="T7" fmla="*/ 0 h 21"/>
                <a:gd name="T8" fmla="*/ 0 w 21"/>
                <a:gd name="T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0" y="6"/>
                  </a:moveTo>
                  <a:cubicBezTo>
                    <a:pt x="8" y="6"/>
                    <a:pt x="15" y="13"/>
                    <a:pt x="1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9"/>
                    <a:pt x="11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0" name="Freeform 58"/>
            <p:cNvSpPr>
              <a:spLocks/>
            </p:cNvSpPr>
            <p:nvPr/>
          </p:nvSpPr>
          <p:spPr bwMode="auto">
            <a:xfrm>
              <a:off x="18603913" y="4432300"/>
              <a:ext cx="490537" cy="506413"/>
            </a:xfrm>
            <a:custGeom>
              <a:avLst/>
              <a:gdLst>
                <a:gd name="T0" fmla="*/ 0 w 32"/>
                <a:gd name="T1" fmla="*/ 7 h 33"/>
                <a:gd name="T2" fmla="*/ 26 w 32"/>
                <a:gd name="T3" fmla="*/ 33 h 33"/>
                <a:gd name="T4" fmla="*/ 32 w 32"/>
                <a:gd name="T5" fmla="*/ 33 h 33"/>
                <a:gd name="T6" fmla="*/ 0 w 32"/>
                <a:gd name="T7" fmla="*/ 0 h 33"/>
                <a:gd name="T8" fmla="*/ 0 w 32"/>
                <a:gd name="T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0" y="7"/>
                  </a:moveTo>
                  <a:cubicBezTo>
                    <a:pt x="14" y="7"/>
                    <a:pt x="26" y="19"/>
                    <a:pt x="26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15"/>
                    <a:pt x="18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71" name="กลุ่ม 670"/>
          <p:cNvGrpSpPr/>
          <p:nvPr/>
        </p:nvGrpSpPr>
        <p:grpSpPr>
          <a:xfrm>
            <a:off x="3686176" y="2247900"/>
            <a:ext cx="493514" cy="494109"/>
            <a:chOff x="9799638" y="5994400"/>
            <a:chExt cx="1316037" cy="1317625"/>
          </a:xfrm>
        </p:grpSpPr>
        <p:sp>
          <p:nvSpPr>
            <p:cNvPr id="261" name="Oval 59"/>
            <p:cNvSpPr>
              <a:spLocks noChangeArrowheads="1"/>
            </p:cNvSpPr>
            <p:nvPr/>
          </p:nvSpPr>
          <p:spPr bwMode="auto">
            <a:xfrm>
              <a:off x="9799638" y="5994400"/>
              <a:ext cx="1316037" cy="1317625"/>
            </a:xfrm>
            <a:prstGeom prst="ellipse">
              <a:avLst/>
            </a:prstGeom>
            <a:solidFill>
              <a:srgbClr val="49B7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2" name="Freeform 60"/>
            <p:cNvSpPr>
              <a:spLocks/>
            </p:cNvSpPr>
            <p:nvPr/>
          </p:nvSpPr>
          <p:spPr bwMode="auto">
            <a:xfrm>
              <a:off x="10304463" y="6408738"/>
              <a:ext cx="306387" cy="488950"/>
            </a:xfrm>
            <a:custGeom>
              <a:avLst/>
              <a:gdLst>
                <a:gd name="T0" fmla="*/ 193 w 193"/>
                <a:gd name="T1" fmla="*/ 0 h 308"/>
                <a:gd name="T2" fmla="*/ 135 w 193"/>
                <a:gd name="T3" fmla="*/ 0 h 308"/>
                <a:gd name="T4" fmla="*/ 97 w 193"/>
                <a:gd name="T5" fmla="*/ 58 h 308"/>
                <a:gd name="T6" fmla="*/ 0 w 193"/>
                <a:gd name="T7" fmla="*/ 58 h 308"/>
                <a:gd name="T8" fmla="*/ 0 w 193"/>
                <a:gd name="T9" fmla="*/ 135 h 308"/>
                <a:gd name="T10" fmla="*/ 58 w 193"/>
                <a:gd name="T11" fmla="*/ 135 h 308"/>
                <a:gd name="T12" fmla="*/ 0 w 193"/>
                <a:gd name="T13" fmla="*/ 250 h 308"/>
                <a:gd name="T14" fmla="*/ 0 w 193"/>
                <a:gd name="T15" fmla="*/ 308 h 308"/>
                <a:gd name="T16" fmla="*/ 58 w 193"/>
                <a:gd name="T17" fmla="*/ 308 h 308"/>
                <a:gd name="T18" fmla="*/ 87 w 193"/>
                <a:gd name="T19" fmla="*/ 241 h 308"/>
                <a:gd name="T20" fmla="*/ 193 w 193"/>
                <a:gd name="T21" fmla="*/ 241 h 308"/>
                <a:gd name="T22" fmla="*/ 193 w 193"/>
                <a:gd name="T23" fmla="*/ 164 h 308"/>
                <a:gd name="T24" fmla="*/ 135 w 193"/>
                <a:gd name="T25" fmla="*/ 164 h 308"/>
                <a:gd name="T26" fmla="*/ 193 w 193"/>
                <a:gd name="T27" fmla="*/ 48 h 308"/>
                <a:gd name="T28" fmla="*/ 193 w 193"/>
                <a:gd name="T29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308">
                  <a:moveTo>
                    <a:pt x="193" y="0"/>
                  </a:moveTo>
                  <a:lnTo>
                    <a:pt x="135" y="0"/>
                  </a:lnTo>
                  <a:lnTo>
                    <a:pt x="97" y="58"/>
                  </a:lnTo>
                  <a:lnTo>
                    <a:pt x="0" y="58"/>
                  </a:lnTo>
                  <a:lnTo>
                    <a:pt x="0" y="135"/>
                  </a:lnTo>
                  <a:lnTo>
                    <a:pt x="58" y="135"/>
                  </a:lnTo>
                  <a:lnTo>
                    <a:pt x="0" y="250"/>
                  </a:lnTo>
                  <a:lnTo>
                    <a:pt x="0" y="308"/>
                  </a:lnTo>
                  <a:lnTo>
                    <a:pt x="58" y="308"/>
                  </a:lnTo>
                  <a:lnTo>
                    <a:pt x="87" y="241"/>
                  </a:lnTo>
                  <a:lnTo>
                    <a:pt x="193" y="241"/>
                  </a:lnTo>
                  <a:lnTo>
                    <a:pt x="193" y="164"/>
                  </a:lnTo>
                  <a:lnTo>
                    <a:pt x="135" y="164"/>
                  </a:lnTo>
                  <a:lnTo>
                    <a:pt x="193" y="4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91" name="กลุ่ม 2090"/>
          <p:cNvGrpSpPr/>
          <p:nvPr/>
        </p:nvGrpSpPr>
        <p:grpSpPr>
          <a:xfrm>
            <a:off x="5259586" y="3706416"/>
            <a:ext cx="493514" cy="494109"/>
            <a:chOff x="13995400" y="9883775"/>
            <a:chExt cx="1316037" cy="1317625"/>
          </a:xfrm>
        </p:grpSpPr>
        <p:sp>
          <p:nvSpPr>
            <p:cNvPr id="263" name="Oval 61"/>
            <p:cNvSpPr>
              <a:spLocks noChangeArrowheads="1"/>
            </p:cNvSpPr>
            <p:nvPr/>
          </p:nvSpPr>
          <p:spPr bwMode="auto">
            <a:xfrm>
              <a:off x="13995400" y="9883775"/>
              <a:ext cx="1316037" cy="1317625"/>
            </a:xfrm>
            <a:prstGeom prst="ellipse">
              <a:avLst/>
            </a:prstGeom>
            <a:solidFill>
              <a:srgbClr val="F04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4" name="Freeform 62"/>
            <p:cNvSpPr>
              <a:spLocks noEditPoints="1"/>
            </p:cNvSpPr>
            <p:nvPr/>
          </p:nvSpPr>
          <p:spPr bwMode="auto">
            <a:xfrm>
              <a:off x="14377988" y="10328275"/>
              <a:ext cx="550862" cy="428625"/>
            </a:xfrm>
            <a:custGeom>
              <a:avLst/>
              <a:gdLst>
                <a:gd name="T0" fmla="*/ 18 w 36"/>
                <a:gd name="T1" fmla="*/ 0 h 28"/>
                <a:gd name="T2" fmla="*/ 10 w 36"/>
                <a:gd name="T3" fmla="*/ 8 h 28"/>
                <a:gd name="T4" fmla="*/ 10 w 36"/>
                <a:gd name="T5" fmla="*/ 19 h 28"/>
                <a:gd name="T6" fmla="*/ 8 w 36"/>
                <a:gd name="T7" fmla="*/ 21 h 28"/>
                <a:gd name="T8" fmla="*/ 6 w 36"/>
                <a:gd name="T9" fmla="*/ 19 h 28"/>
                <a:gd name="T10" fmla="*/ 6 w 36"/>
                <a:gd name="T11" fmla="*/ 14 h 28"/>
                <a:gd name="T12" fmla="*/ 0 w 36"/>
                <a:gd name="T13" fmla="*/ 14 h 28"/>
                <a:gd name="T14" fmla="*/ 0 w 36"/>
                <a:gd name="T15" fmla="*/ 19 h 28"/>
                <a:gd name="T16" fmla="*/ 8 w 36"/>
                <a:gd name="T17" fmla="*/ 28 h 28"/>
                <a:gd name="T18" fmla="*/ 16 w 36"/>
                <a:gd name="T19" fmla="*/ 19 h 28"/>
                <a:gd name="T20" fmla="*/ 16 w 36"/>
                <a:gd name="T21" fmla="*/ 8 h 28"/>
                <a:gd name="T22" fmla="*/ 18 w 36"/>
                <a:gd name="T23" fmla="*/ 6 h 28"/>
                <a:gd name="T24" fmla="*/ 20 w 36"/>
                <a:gd name="T25" fmla="*/ 8 h 28"/>
                <a:gd name="T26" fmla="*/ 20 w 36"/>
                <a:gd name="T27" fmla="*/ 10 h 28"/>
                <a:gd name="T28" fmla="*/ 22 w 36"/>
                <a:gd name="T29" fmla="*/ 11 h 28"/>
                <a:gd name="T30" fmla="*/ 26 w 36"/>
                <a:gd name="T31" fmla="*/ 10 h 28"/>
                <a:gd name="T32" fmla="*/ 26 w 36"/>
                <a:gd name="T33" fmla="*/ 8 h 28"/>
                <a:gd name="T34" fmla="*/ 18 w 36"/>
                <a:gd name="T35" fmla="*/ 0 h 28"/>
                <a:gd name="T36" fmla="*/ 20 w 36"/>
                <a:gd name="T37" fmla="*/ 14 h 28"/>
                <a:gd name="T38" fmla="*/ 20 w 36"/>
                <a:gd name="T39" fmla="*/ 19 h 28"/>
                <a:gd name="T40" fmla="*/ 28 w 36"/>
                <a:gd name="T41" fmla="*/ 28 h 28"/>
                <a:gd name="T42" fmla="*/ 36 w 36"/>
                <a:gd name="T43" fmla="*/ 19 h 28"/>
                <a:gd name="T44" fmla="*/ 36 w 36"/>
                <a:gd name="T45" fmla="*/ 14 h 28"/>
                <a:gd name="T46" fmla="*/ 30 w 36"/>
                <a:gd name="T47" fmla="*/ 14 h 28"/>
                <a:gd name="T48" fmla="*/ 30 w 36"/>
                <a:gd name="T49" fmla="*/ 19 h 28"/>
                <a:gd name="T50" fmla="*/ 28 w 36"/>
                <a:gd name="T51" fmla="*/ 21 h 28"/>
                <a:gd name="T52" fmla="*/ 26 w 36"/>
                <a:gd name="T53" fmla="*/ 19 h 28"/>
                <a:gd name="T54" fmla="*/ 26 w 36"/>
                <a:gd name="T55" fmla="*/ 14 h 28"/>
                <a:gd name="T56" fmla="*/ 22 w 36"/>
                <a:gd name="T57" fmla="*/ 15 h 28"/>
                <a:gd name="T58" fmla="*/ 20 w 36"/>
                <a:gd name="T5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28">
                  <a:moveTo>
                    <a:pt x="18" y="0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9" y="21"/>
                    <a:pt x="8" y="21"/>
                  </a:cubicBezTo>
                  <a:cubicBezTo>
                    <a:pt x="7" y="21"/>
                    <a:pt x="6" y="20"/>
                    <a:pt x="6" y="1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3" y="28"/>
                    <a:pt x="8" y="28"/>
                  </a:cubicBezTo>
                  <a:cubicBezTo>
                    <a:pt x="12" y="28"/>
                    <a:pt x="16" y="24"/>
                    <a:pt x="16" y="1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8" y="6"/>
                  </a:cubicBezTo>
                  <a:cubicBezTo>
                    <a:pt x="19" y="6"/>
                    <a:pt x="20" y="7"/>
                    <a:pt x="20" y="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22" y="0"/>
                    <a:pt x="18" y="0"/>
                  </a:cubicBezTo>
                  <a:close/>
                  <a:moveTo>
                    <a:pt x="20" y="14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24"/>
                    <a:pt x="23" y="28"/>
                    <a:pt x="28" y="28"/>
                  </a:cubicBezTo>
                  <a:cubicBezTo>
                    <a:pt x="32" y="28"/>
                    <a:pt x="36" y="24"/>
                    <a:pt x="36" y="19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21"/>
                    <a:pt x="29" y="21"/>
                    <a:pt x="28" y="21"/>
                  </a:cubicBezTo>
                  <a:cubicBezTo>
                    <a:pt x="27" y="21"/>
                    <a:pt x="26" y="21"/>
                    <a:pt x="26" y="1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5"/>
                    <a:pt x="22" y="15"/>
                    <a:pt x="22" y="15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90" name="กลุ่ม 2089"/>
          <p:cNvGrpSpPr/>
          <p:nvPr/>
        </p:nvGrpSpPr>
        <p:grpSpPr>
          <a:xfrm>
            <a:off x="4472583" y="3706416"/>
            <a:ext cx="494109" cy="494109"/>
            <a:chOff x="11896725" y="9883775"/>
            <a:chExt cx="1317625" cy="1317625"/>
          </a:xfrm>
        </p:grpSpPr>
        <p:sp>
          <p:nvSpPr>
            <p:cNvPr id="265" name="Oval 63"/>
            <p:cNvSpPr>
              <a:spLocks noChangeArrowheads="1"/>
            </p:cNvSpPr>
            <p:nvPr/>
          </p:nvSpPr>
          <p:spPr bwMode="auto">
            <a:xfrm>
              <a:off x="11896725" y="9883775"/>
              <a:ext cx="1317625" cy="1317625"/>
            </a:xfrm>
            <a:prstGeom prst="ellipse">
              <a:avLst/>
            </a:prstGeom>
            <a:solidFill>
              <a:srgbClr val="38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6" name="Freeform 64"/>
            <p:cNvSpPr>
              <a:spLocks/>
            </p:cNvSpPr>
            <p:nvPr/>
          </p:nvSpPr>
          <p:spPr bwMode="auto">
            <a:xfrm>
              <a:off x="12311063" y="10344150"/>
              <a:ext cx="198437" cy="182563"/>
            </a:xfrm>
            <a:custGeom>
              <a:avLst/>
              <a:gdLst>
                <a:gd name="T0" fmla="*/ 125 w 125"/>
                <a:gd name="T1" fmla="*/ 115 h 115"/>
                <a:gd name="T2" fmla="*/ 125 w 125"/>
                <a:gd name="T3" fmla="*/ 0 h 115"/>
                <a:gd name="T4" fmla="*/ 0 w 125"/>
                <a:gd name="T5" fmla="*/ 9 h 115"/>
                <a:gd name="T6" fmla="*/ 0 w 125"/>
                <a:gd name="T7" fmla="*/ 115 h 115"/>
                <a:gd name="T8" fmla="*/ 125 w 125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5">
                  <a:moveTo>
                    <a:pt x="125" y="115"/>
                  </a:moveTo>
                  <a:lnTo>
                    <a:pt x="125" y="0"/>
                  </a:lnTo>
                  <a:lnTo>
                    <a:pt x="0" y="9"/>
                  </a:lnTo>
                  <a:lnTo>
                    <a:pt x="0" y="115"/>
                  </a:lnTo>
                  <a:lnTo>
                    <a:pt x="125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7" name="Freeform 65"/>
            <p:cNvSpPr>
              <a:spLocks/>
            </p:cNvSpPr>
            <p:nvPr/>
          </p:nvSpPr>
          <p:spPr bwMode="auto">
            <a:xfrm>
              <a:off x="12311063" y="10542588"/>
              <a:ext cx="198437" cy="200025"/>
            </a:xfrm>
            <a:custGeom>
              <a:avLst/>
              <a:gdLst>
                <a:gd name="T0" fmla="*/ 0 w 125"/>
                <a:gd name="T1" fmla="*/ 0 h 126"/>
                <a:gd name="T2" fmla="*/ 0 w 125"/>
                <a:gd name="T3" fmla="*/ 106 h 126"/>
                <a:gd name="T4" fmla="*/ 125 w 125"/>
                <a:gd name="T5" fmla="*/ 126 h 126"/>
                <a:gd name="T6" fmla="*/ 125 w 125"/>
                <a:gd name="T7" fmla="*/ 0 h 126"/>
                <a:gd name="T8" fmla="*/ 0 w 125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6">
                  <a:moveTo>
                    <a:pt x="0" y="0"/>
                  </a:moveTo>
                  <a:lnTo>
                    <a:pt x="0" y="106"/>
                  </a:lnTo>
                  <a:lnTo>
                    <a:pt x="125" y="126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8" name="Freeform 66"/>
            <p:cNvSpPr>
              <a:spLocks/>
            </p:cNvSpPr>
            <p:nvPr/>
          </p:nvSpPr>
          <p:spPr bwMode="auto">
            <a:xfrm>
              <a:off x="12525375" y="10542588"/>
              <a:ext cx="260350" cy="230188"/>
            </a:xfrm>
            <a:custGeom>
              <a:avLst/>
              <a:gdLst>
                <a:gd name="T0" fmla="*/ 0 w 164"/>
                <a:gd name="T1" fmla="*/ 0 h 145"/>
                <a:gd name="T2" fmla="*/ 0 w 164"/>
                <a:gd name="T3" fmla="*/ 126 h 145"/>
                <a:gd name="T4" fmla="*/ 164 w 164"/>
                <a:gd name="T5" fmla="*/ 145 h 145"/>
                <a:gd name="T6" fmla="*/ 164 w 164"/>
                <a:gd name="T7" fmla="*/ 0 h 145"/>
                <a:gd name="T8" fmla="*/ 0 w 164"/>
                <a:gd name="T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5">
                  <a:moveTo>
                    <a:pt x="0" y="0"/>
                  </a:moveTo>
                  <a:lnTo>
                    <a:pt x="0" y="126"/>
                  </a:lnTo>
                  <a:lnTo>
                    <a:pt x="164" y="145"/>
                  </a:lnTo>
                  <a:lnTo>
                    <a:pt x="1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9" name="Freeform 67"/>
            <p:cNvSpPr>
              <a:spLocks/>
            </p:cNvSpPr>
            <p:nvPr/>
          </p:nvSpPr>
          <p:spPr bwMode="auto">
            <a:xfrm>
              <a:off x="12525375" y="10298113"/>
              <a:ext cx="260350" cy="228600"/>
            </a:xfrm>
            <a:custGeom>
              <a:avLst/>
              <a:gdLst>
                <a:gd name="T0" fmla="*/ 164 w 164"/>
                <a:gd name="T1" fmla="*/ 144 h 144"/>
                <a:gd name="T2" fmla="*/ 164 w 164"/>
                <a:gd name="T3" fmla="*/ 0 h 144"/>
                <a:gd name="T4" fmla="*/ 0 w 164"/>
                <a:gd name="T5" fmla="*/ 19 h 144"/>
                <a:gd name="T6" fmla="*/ 0 w 164"/>
                <a:gd name="T7" fmla="*/ 144 h 144"/>
                <a:gd name="T8" fmla="*/ 164 w 164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4">
                  <a:moveTo>
                    <a:pt x="164" y="144"/>
                  </a:moveTo>
                  <a:lnTo>
                    <a:pt x="164" y="0"/>
                  </a:lnTo>
                  <a:lnTo>
                    <a:pt x="0" y="19"/>
                  </a:lnTo>
                  <a:lnTo>
                    <a:pt x="0" y="144"/>
                  </a:lnTo>
                  <a:lnTo>
                    <a:pt x="164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9" name="กลุ่ม 2088"/>
          <p:cNvGrpSpPr/>
          <p:nvPr/>
        </p:nvGrpSpPr>
        <p:grpSpPr>
          <a:xfrm>
            <a:off x="3686176" y="3706416"/>
            <a:ext cx="493514" cy="494109"/>
            <a:chOff x="9799638" y="9883775"/>
            <a:chExt cx="1316037" cy="1317625"/>
          </a:xfrm>
        </p:grpSpPr>
        <p:sp>
          <p:nvSpPr>
            <p:cNvPr id="270" name="Oval 68"/>
            <p:cNvSpPr>
              <a:spLocks noChangeArrowheads="1"/>
            </p:cNvSpPr>
            <p:nvPr/>
          </p:nvSpPr>
          <p:spPr bwMode="auto">
            <a:xfrm>
              <a:off x="9799638" y="9883775"/>
              <a:ext cx="1316037" cy="1317625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71" name="Freeform 69"/>
            <p:cNvSpPr>
              <a:spLocks/>
            </p:cNvSpPr>
            <p:nvPr/>
          </p:nvSpPr>
          <p:spPr bwMode="auto">
            <a:xfrm>
              <a:off x="10212388" y="10374313"/>
              <a:ext cx="474662" cy="444500"/>
            </a:xfrm>
            <a:custGeom>
              <a:avLst/>
              <a:gdLst>
                <a:gd name="T0" fmla="*/ 31 w 31"/>
                <a:gd name="T1" fmla="*/ 19 h 29"/>
                <a:gd name="T2" fmla="*/ 22 w 31"/>
                <a:gd name="T3" fmla="*/ 28 h 29"/>
                <a:gd name="T4" fmla="*/ 15 w 31"/>
                <a:gd name="T5" fmla="*/ 27 h 29"/>
                <a:gd name="T6" fmla="*/ 11 w 31"/>
                <a:gd name="T7" fmla="*/ 28 h 29"/>
                <a:gd name="T8" fmla="*/ 5 w 31"/>
                <a:gd name="T9" fmla="*/ 24 h 29"/>
                <a:gd name="T10" fmla="*/ 2 w 31"/>
                <a:gd name="T11" fmla="*/ 20 h 29"/>
                <a:gd name="T12" fmla="*/ 1 w 31"/>
                <a:gd name="T13" fmla="*/ 8 h 29"/>
                <a:gd name="T14" fmla="*/ 7 w 31"/>
                <a:gd name="T15" fmla="*/ 2 h 29"/>
                <a:gd name="T16" fmla="*/ 15 w 31"/>
                <a:gd name="T17" fmla="*/ 3 h 29"/>
                <a:gd name="T18" fmla="*/ 19 w 31"/>
                <a:gd name="T19" fmla="*/ 2 h 29"/>
                <a:gd name="T20" fmla="*/ 30 w 31"/>
                <a:gd name="T21" fmla="*/ 5 h 29"/>
                <a:gd name="T22" fmla="*/ 30 w 31"/>
                <a:gd name="T23" fmla="*/ 5 h 29"/>
                <a:gd name="T24" fmla="*/ 31 w 31"/>
                <a:gd name="T25" fmla="*/ 19 h 29"/>
                <a:gd name="T26" fmla="*/ 31 w 31"/>
                <a:gd name="T2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29">
                  <a:moveTo>
                    <a:pt x="31" y="19"/>
                  </a:moveTo>
                  <a:cubicBezTo>
                    <a:pt x="29" y="23"/>
                    <a:pt x="26" y="29"/>
                    <a:pt x="22" y="28"/>
                  </a:cubicBezTo>
                  <a:cubicBezTo>
                    <a:pt x="19" y="28"/>
                    <a:pt x="18" y="26"/>
                    <a:pt x="15" y="27"/>
                  </a:cubicBezTo>
                  <a:cubicBezTo>
                    <a:pt x="13" y="27"/>
                    <a:pt x="12" y="28"/>
                    <a:pt x="11" y="28"/>
                  </a:cubicBezTo>
                  <a:cubicBezTo>
                    <a:pt x="8" y="28"/>
                    <a:pt x="6" y="26"/>
                    <a:pt x="5" y="24"/>
                  </a:cubicBezTo>
                  <a:cubicBezTo>
                    <a:pt x="4" y="23"/>
                    <a:pt x="3" y="21"/>
                    <a:pt x="2" y="20"/>
                  </a:cubicBezTo>
                  <a:cubicBezTo>
                    <a:pt x="1" y="16"/>
                    <a:pt x="0" y="12"/>
                    <a:pt x="1" y="8"/>
                  </a:cubicBezTo>
                  <a:cubicBezTo>
                    <a:pt x="2" y="5"/>
                    <a:pt x="4" y="3"/>
                    <a:pt x="7" y="2"/>
                  </a:cubicBezTo>
                  <a:cubicBezTo>
                    <a:pt x="11" y="0"/>
                    <a:pt x="14" y="2"/>
                    <a:pt x="15" y="3"/>
                  </a:cubicBezTo>
                  <a:cubicBezTo>
                    <a:pt x="17" y="3"/>
                    <a:pt x="17" y="2"/>
                    <a:pt x="19" y="2"/>
                  </a:cubicBezTo>
                  <a:cubicBezTo>
                    <a:pt x="22" y="1"/>
                    <a:pt x="27" y="1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4" y="9"/>
                    <a:pt x="25" y="15"/>
                    <a:pt x="31" y="19"/>
                  </a:cubicBezTo>
                  <a:cubicBezTo>
                    <a:pt x="31" y="19"/>
                    <a:pt x="31" y="19"/>
                    <a:pt x="3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72" name="Freeform 70"/>
            <p:cNvSpPr>
              <a:spLocks/>
            </p:cNvSpPr>
            <p:nvPr/>
          </p:nvSpPr>
          <p:spPr bwMode="auto">
            <a:xfrm>
              <a:off x="10442575" y="10266363"/>
              <a:ext cx="122237" cy="138113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2 h 9"/>
                <a:gd name="T4" fmla="*/ 1 w 8"/>
                <a:gd name="T5" fmla="*/ 9 h 9"/>
                <a:gd name="T6" fmla="*/ 1 w 8"/>
                <a:gd name="T7" fmla="*/ 9 h 9"/>
                <a:gd name="T8" fmla="*/ 0 w 8"/>
                <a:gd name="T9" fmla="*/ 7 h 9"/>
                <a:gd name="T10" fmla="*/ 7 w 8"/>
                <a:gd name="T11" fmla="*/ 0 h 9"/>
                <a:gd name="T12" fmla="*/ 8 w 8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cubicBezTo>
                    <a:pt x="8" y="0"/>
                    <a:pt x="8" y="1"/>
                    <a:pt x="8" y="2"/>
                  </a:cubicBezTo>
                  <a:cubicBezTo>
                    <a:pt x="8" y="5"/>
                    <a:pt x="4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4"/>
                    <a:pt x="4" y="1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92" name="กลุ่ม 2091"/>
          <p:cNvGrpSpPr/>
          <p:nvPr/>
        </p:nvGrpSpPr>
        <p:grpSpPr>
          <a:xfrm>
            <a:off x="6045995" y="3706416"/>
            <a:ext cx="494109" cy="494109"/>
            <a:chOff x="16092488" y="9883775"/>
            <a:chExt cx="1317625" cy="1317625"/>
          </a:xfrm>
        </p:grpSpPr>
        <p:sp>
          <p:nvSpPr>
            <p:cNvPr id="275" name="Oval 71"/>
            <p:cNvSpPr>
              <a:spLocks noChangeArrowheads="1"/>
            </p:cNvSpPr>
            <p:nvPr/>
          </p:nvSpPr>
          <p:spPr bwMode="auto">
            <a:xfrm>
              <a:off x="16092488" y="9883775"/>
              <a:ext cx="1317625" cy="1317625"/>
            </a:xfrm>
            <a:prstGeom prst="ellipse">
              <a:avLst/>
            </a:prstGeom>
            <a:solidFill>
              <a:srgbClr val="82B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656" name="Freeform 72"/>
            <p:cNvSpPr>
              <a:spLocks/>
            </p:cNvSpPr>
            <p:nvPr/>
          </p:nvSpPr>
          <p:spPr bwMode="auto">
            <a:xfrm>
              <a:off x="16475075" y="10282238"/>
              <a:ext cx="582612" cy="550863"/>
            </a:xfrm>
            <a:custGeom>
              <a:avLst/>
              <a:gdLst>
                <a:gd name="T0" fmla="*/ 10 w 38"/>
                <a:gd name="T1" fmla="*/ 21 h 36"/>
                <a:gd name="T2" fmla="*/ 10 w 38"/>
                <a:gd name="T3" fmla="*/ 18 h 36"/>
                <a:gd name="T4" fmla="*/ 18 w 38"/>
                <a:gd name="T5" fmla="*/ 3 h 36"/>
                <a:gd name="T6" fmla="*/ 25 w 38"/>
                <a:gd name="T7" fmla="*/ 0 h 36"/>
                <a:gd name="T8" fmla="*/ 29 w 38"/>
                <a:gd name="T9" fmla="*/ 1 h 36"/>
                <a:gd name="T10" fmla="*/ 31 w 38"/>
                <a:gd name="T11" fmla="*/ 5 h 36"/>
                <a:gd name="T12" fmla="*/ 13 w 38"/>
                <a:gd name="T13" fmla="*/ 32 h 36"/>
                <a:gd name="T14" fmla="*/ 7 w 38"/>
                <a:gd name="T15" fmla="*/ 9 h 36"/>
                <a:gd name="T16" fmla="*/ 8 w 38"/>
                <a:gd name="T17" fmla="*/ 10 h 36"/>
                <a:gd name="T18" fmla="*/ 10 w 38"/>
                <a:gd name="T19" fmla="*/ 21 h 36"/>
                <a:gd name="T20" fmla="*/ 10 w 38"/>
                <a:gd name="T21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6">
                  <a:moveTo>
                    <a:pt x="10" y="21"/>
                  </a:moveTo>
                  <a:cubicBezTo>
                    <a:pt x="10" y="20"/>
                    <a:pt x="10" y="19"/>
                    <a:pt x="10" y="18"/>
                  </a:cubicBezTo>
                  <a:cubicBezTo>
                    <a:pt x="11" y="12"/>
                    <a:pt x="13" y="7"/>
                    <a:pt x="18" y="3"/>
                  </a:cubicBezTo>
                  <a:cubicBezTo>
                    <a:pt x="20" y="1"/>
                    <a:pt x="21" y="1"/>
                    <a:pt x="25" y="0"/>
                  </a:cubicBezTo>
                  <a:cubicBezTo>
                    <a:pt x="27" y="0"/>
                    <a:pt x="28" y="0"/>
                    <a:pt x="29" y="1"/>
                  </a:cubicBezTo>
                  <a:cubicBezTo>
                    <a:pt x="30" y="2"/>
                    <a:pt x="30" y="4"/>
                    <a:pt x="31" y="5"/>
                  </a:cubicBezTo>
                  <a:cubicBezTo>
                    <a:pt x="38" y="27"/>
                    <a:pt x="24" y="36"/>
                    <a:pt x="13" y="32"/>
                  </a:cubicBezTo>
                  <a:cubicBezTo>
                    <a:pt x="3" y="29"/>
                    <a:pt x="0" y="16"/>
                    <a:pt x="7" y="9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6" y="17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93" name="กลุ่ม 2092"/>
          <p:cNvGrpSpPr/>
          <p:nvPr/>
        </p:nvGrpSpPr>
        <p:grpSpPr>
          <a:xfrm>
            <a:off x="6832997" y="3706416"/>
            <a:ext cx="493514" cy="494109"/>
            <a:chOff x="18191163" y="9883775"/>
            <a:chExt cx="1316037" cy="1317625"/>
          </a:xfrm>
        </p:grpSpPr>
        <p:sp>
          <p:nvSpPr>
            <p:cNvPr id="657" name="Oval 73"/>
            <p:cNvSpPr>
              <a:spLocks noChangeArrowheads="1"/>
            </p:cNvSpPr>
            <p:nvPr/>
          </p:nvSpPr>
          <p:spPr bwMode="auto">
            <a:xfrm>
              <a:off x="18191163" y="9883775"/>
              <a:ext cx="1316037" cy="1317625"/>
            </a:xfrm>
            <a:prstGeom prst="ellipse">
              <a:avLst/>
            </a:prstGeom>
            <a:solidFill>
              <a:srgbClr val="53A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658" name="Freeform 74"/>
            <p:cNvSpPr>
              <a:spLocks/>
            </p:cNvSpPr>
            <p:nvPr/>
          </p:nvSpPr>
          <p:spPr bwMode="auto">
            <a:xfrm>
              <a:off x="18542000" y="10282238"/>
              <a:ext cx="292100" cy="520700"/>
            </a:xfrm>
            <a:custGeom>
              <a:avLst/>
              <a:gdLst>
                <a:gd name="T0" fmla="*/ 184 w 184"/>
                <a:gd name="T1" fmla="*/ 106 h 328"/>
                <a:gd name="T2" fmla="*/ 58 w 184"/>
                <a:gd name="T3" fmla="*/ 328 h 328"/>
                <a:gd name="T4" fmla="*/ 0 w 184"/>
                <a:gd name="T5" fmla="*/ 212 h 328"/>
                <a:gd name="T6" fmla="*/ 126 w 184"/>
                <a:gd name="T7" fmla="*/ 0 h 328"/>
                <a:gd name="T8" fmla="*/ 184 w 184"/>
                <a:gd name="T9" fmla="*/ 10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28">
                  <a:moveTo>
                    <a:pt x="184" y="106"/>
                  </a:moveTo>
                  <a:lnTo>
                    <a:pt x="58" y="328"/>
                  </a:lnTo>
                  <a:lnTo>
                    <a:pt x="0" y="212"/>
                  </a:lnTo>
                  <a:lnTo>
                    <a:pt x="126" y="0"/>
                  </a:lnTo>
                  <a:lnTo>
                    <a:pt x="184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659" name="Freeform 75"/>
            <p:cNvSpPr>
              <a:spLocks/>
            </p:cNvSpPr>
            <p:nvPr/>
          </p:nvSpPr>
          <p:spPr bwMode="auto">
            <a:xfrm>
              <a:off x="18756313" y="10266363"/>
              <a:ext cx="398462" cy="352425"/>
            </a:xfrm>
            <a:custGeom>
              <a:avLst/>
              <a:gdLst>
                <a:gd name="T0" fmla="*/ 251 w 251"/>
                <a:gd name="T1" fmla="*/ 222 h 222"/>
                <a:gd name="T2" fmla="*/ 126 w 251"/>
                <a:gd name="T3" fmla="*/ 222 h 222"/>
                <a:gd name="T4" fmla="*/ 0 w 251"/>
                <a:gd name="T5" fmla="*/ 0 h 222"/>
                <a:gd name="T6" fmla="*/ 126 w 251"/>
                <a:gd name="T7" fmla="*/ 0 h 222"/>
                <a:gd name="T8" fmla="*/ 251 w 251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222">
                  <a:moveTo>
                    <a:pt x="251" y="222"/>
                  </a:moveTo>
                  <a:lnTo>
                    <a:pt x="126" y="222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251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660" name="Freeform 76"/>
            <p:cNvSpPr>
              <a:spLocks/>
            </p:cNvSpPr>
            <p:nvPr/>
          </p:nvSpPr>
          <p:spPr bwMode="auto">
            <a:xfrm>
              <a:off x="18649950" y="10634663"/>
              <a:ext cx="504825" cy="168275"/>
            </a:xfrm>
            <a:custGeom>
              <a:avLst/>
              <a:gdLst>
                <a:gd name="T0" fmla="*/ 318 w 318"/>
                <a:gd name="T1" fmla="*/ 0 h 106"/>
                <a:gd name="T2" fmla="*/ 260 w 318"/>
                <a:gd name="T3" fmla="*/ 106 h 106"/>
                <a:gd name="T4" fmla="*/ 0 w 318"/>
                <a:gd name="T5" fmla="*/ 106 h 106"/>
                <a:gd name="T6" fmla="*/ 67 w 318"/>
                <a:gd name="T7" fmla="*/ 0 h 106"/>
                <a:gd name="T8" fmla="*/ 318 w 318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106">
                  <a:moveTo>
                    <a:pt x="318" y="0"/>
                  </a:moveTo>
                  <a:lnTo>
                    <a:pt x="260" y="106"/>
                  </a:lnTo>
                  <a:lnTo>
                    <a:pt x="0" y="106"/>
                  </a:lnTo>
                  <a:lnTo>
                    <a:pt x="67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62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4" name="Google Shape;13884;p27"/>
          <p:cNvSpPr/>
          <p:nvPr/>
        </p:nvSpPr>
        <p:spPr>
          <a:xfrm>
            <a:off x="1042813" y="1767791"/>
            <a:ext cx="362447" cy="354614"/>
          </a:xfrm>
          <a:custGeom>
            <a:avLst/>
            <a:gdLst/>
            <a:ahLst/>
            <a:cxnLst/>
            <a:rect l="l" t="t" r="r" b="b"/>
            <a:pathLst>
              <a:path w="12123" h="11861" extrusionOk="0">
                <a:moveTo>
                  <a:pt x="5740" y="334"/>
                </a:moveTo>
                <a:lnTo>
                  <a:pt x="5740" y="1596"/>
                </a:lnTo>
                <a:cubicBezTo>
                  <a:pt x="5621" y="1596"/>
                  <a:pt x="5502" y="1596"/>
                  <a:pt x="5383" y="1644"/>
                </a:cubicBezTo>
                <a:cubicBezTo>
                  <a:pt x="4382" y="1763"/>
                  <a:pt x="3478" y="2192"/>
                  <a:pt x="2811" y="2906"/>
                </a:cubicBezTo>
                <a:lnTo>
                  <a:pt x="2644" y="3073"/>
                </a:lnTo>
                <a:lnTo>
                  <a:pt x="1668" y="2263"/>
                </a:lnTo>
                <a:cubicBezTo>
                  <a:pt x="1668" y="2263"/>
                  <a:pt x="1930" y="1953"/>
                  <a:pt x="1977" y="1953"/>
                </a:cubicBezTo>
                <a:cubicBezTo>
                  <a:pt x="2858" y="1072"/>
                  <a:pt x="4001" y="501"/>
                  <a:pt x="5240" y="358"/>
                </a:cubicBezTo>
                <a:cubicBezTo>
                  <a:pt x="5383" y="334"/>
                  <a:pt x="5549" y="334"/>
                  <a:pt x="5692" y="334"/>
                </a:cubicBezTo>
                <a:close/>
                <a:moveTo>
                  <a:pt x="6073" y="382"/>
                </a:moveTo>
                <a:cubicBezTo>
                  <a:pt x="7502" y="405"/>
                  <a:pt x="8836" y="1001"/>
                  <a:pt x="9860" y="2025"/>
                </a:cubicBezTo>
                <a:cubicBezTo>
                  <a:pt x="10860" y="3025"/>
                  <a:pt x="11432" y="4382"/>
                  <a:pt x="11479" y="5811"/>
                </a:cubicBezTo>
                <a:lnTo>
                  <a:pt x="10217" y="5811"/>
                </a:lnTo>
                <a:cubicBezTo>
                  <a:pt x="10146" y="4406"/>
                  <a:pt x="9431" y="3144"/>
                  <a:pt x="8264" y="2382"/>
                </a:cubicBezTo>
                <a:cubicBezTo>
                  <a:pt x="8239" y="2357"/>
                  <a:pt x="8212" y="2347"/>
                  <a:pt x="8183" y="2347"/>
                </a:cubicBezTo>
                <a:cubicBezTo>
                  <a:pt x="8129" y="2347"/>
                  <a:pt x="8073" y="2383"/>
                  <a:pt x="8026" y="2430"/>
                </a:cubicBezTo>
                <a:cubicBezTo>
                  <a:pt x="7978" y="2525"/>
                  <a:pt x="8002" y="2620"/>
                  <a:pt x="8098" y="2668"/>
                </a:cubicBezTo>
                <a:cubicBezTo>
                  <a:pt x="9217" y="3430"/>
                  <a:pt x="9884" y="4644"/>
                  <a:pt x="9884" y="5978"/>
                </a:cubicBezTo>
                <a:cubicBezTo>
                  <a:pt x="9884" y="8098"/>
                  <a:pt x="8098" y="9884"/>
                  <a:pt x="5930" y="9884"/>
                </a:cubicBezTo>
                <a:cubicBezTo>
                  <a:pt x="3763" y="9884"/>
                  <a:pt x="1977" y="8098"/>
                  <a:pt x="1977" y="5930"/>
                </a:cubicBezTo>
                <a:cubicBezTo>
                  <a:pt x="1977" y="5049"/>
                  <a:pt x="2263" y="4192"/>
                  <a:pt x="2763" y="3501"/>
                </a:cubicBezTo>
                <a:cubicBezTo>
                  <a:pt x="3263" y="2835"/>
                  <a:pt x="4025" y="2311"/>
                  <a:pt x="4835" y="2120"/>
                </a:cubicBezTo>
                <a:cubicBezTo>
                  <a:pt x="5168" y="2025"/>
                  <a:pt x="5549" y="1953"/>
                  <a:pt x="5930" y="1953"/>
                </a:cubicBezTo>
                <a:cubicBezTo>
                  <a:pt x="6431" y="1953"/>
                  <a:pt x="6931" y="2049"/>
                  <a:pt x="7407" y="2263"/>
                </a:cubicBezTo>
                <a:cubicBezTo>
                  <a:pt x="7423" y="2267"/>
                  <a:pt x="7440" y="2269"/>
                  <a:pt x="7457" y="2269"/>
                </a:cubicBezTo>
                <a:cubicBezTo>
                  <a:pt x="7540" y="2269"/>
                  <a:pt x="7625" y="2223"/>
                  <a:pt x="7645" y="2144"/>
                </a:cubicBezTo>
                <a:cubicBezTo>
                  <a:pt x="7645" y="2049"/>
                  <a:pt x="7621" y="2001"/>
                  <a:pt x="7526" y="1953"/>
                </a:cubicBezTo>
                <a:cubicBezTo>
                  <a:pt x="7050" y="1787"/>
                  <a:pt x="6573" y="1668"/>
                  <a:pt x="6073" y="1668"/>
                </a:cubicBezTo>
                <a:lnTo>
                  <a:pt x="6073" y="382"/>
                </a:lnTo>
                <a:close/>
                <a:moveTo>
                  <a:pt x="5502" y="1"/>
                </a:moveTo>
                <a:cubicBezTo>
                  <a:pt x="5264" y="24"/>
                  <a:pt x="5002" y="48"/>
                  <a:pt x="4764" y="96"/>
                </a:cubicBezTo>
                <a:cubicBezTo>
                  <a:pt x="4478" y="144"/>
                  <a:pt x="4144" y="239"/>
                  <a:pt x="3835" y="358"/>
                </a:cubicBezTo>
                <a:cubicBezTo>
                  <a:pt x="3073" y="644"/>
                  <a:pt x="2334" y="1120"/>
                  <a:pt x="1739" y="1715"/>
                </a:cubicBezTo>
                <a:cubicBezTo>
                  <a:pt x="596" y="2858"/>
                  <a:pt x="1" y="4335"/>
                  <a:pt x="1" y="5930"/>
                </a:cubicBezTo>
                <a:cubicBezTo>
                  <a:pt x="1" y="7431"/>
                  <a:pt x="572" y="8860"/>
                  <a:pt x="1572" y="9979"/>
                </a:cubicBezTo>
                <a:cubicBezTo>
                  <a:pt x="1612" y="10005"/>
                  <a:pt x="1665" y="10024"/>
                  <a:pt x="1713" y="10024"/>
                </a:cubicBezTo>
                <a:cubicBezTo>
                  <a:pt x="1753" y="10024"/>
                  <a:pt x="1789" y="10011"/>
                  <a:pt x="1811" y="9979"/>
                </a:cubicBezTo>
                <a:cubicBezTo>
                  <a:pt x="1882" y="9907"/>
                  <a:pt x="1906" y="9788"/>
                  <a:pt x="1811" y="9717"/>
                </a:cubicBezTo>
                <a:cubicBezTo>
                  <a:pt x="858" y="8693"/>
                  <a:pt x="334" y="7335"/>
                  <a:pt x="334" y="5907"/>
                </a:cubicBezTo>
                <a:cubicBezTo>
                  <a:pt x="334" y="4692"/>
                  <a:pt x="715" y="3501"/>
                  <a:pt x="1453" y="2549"/>
                </a:cubicBezTo>
                <a:lnTo>
                  <a:pt x="2477" y="3358"/>
                </a:lnTo>
                <a:cubicBezTo>
                  <a:pt x="1930" y="4097"/>
                  <a:pt x="1620" y="5025"/>
                  <a:pt x="1620" y="6002"/>
                </a:cubicBezTo>
                <a:cubicBezTo>
                  <a:pt x="1644" y="8336"/>
                  <a:pt x="3549" y="10193"/>
                  <a:pt x="5859" y="10241"/>
                </a:cubicBezTo>
                <a:cubicBezTo>
                  <a:pt x="5874" y="10241"/>
                  <a:pt x="5889" y="10241"/>
                  <a:pt x="5904" y="10241"/>
                </a:cubicBezTo>
                <a:cubicBezTo>
                  <a:pt x="8241" y="10241"/>
                  <a:pt x="10146" y="8392"/>
                  <a:pt x="10241" y="6097"/>
                </a:cubicBezTo>
                <a:lnTo>
                  <a:pt x="11527" y="6097"/>
                </a:lnTo>
                <a:cubicBezTo>
                  <a:pt x="11503" y="7526"/>
                  <a:pt x="10908" y="8860"/>
                  <a:pt x="9884" y="9884"/>
                </a:cubicBezTo>
                <a:cubicBezTo>
                  <a:pt x="8836" y="10908"/>
                  <a:pt x="7407" y="11503"/>
                  <a:pt x="5930" y="11503"/>
                </a:cubicBezTo>
                <a:cubicBezTo>
                  <a:pt x="4644" y="11503"/>
                  <a:pt x="3406" y="11074"/>
                  <a:pt x="2382" y="10265"/>
                </a:cubicBezTo>
                <a:cubicBezTo>
                  <a:pt x="2338" y="10231"/>
                  <a:pt x="2299" y="10214"/>
                  <a:pt x="2262" y="10214"/>
                </a:cubicBezTo>
                <a:cubicBezTo>
                  <a:pt x="2220" y="10214"/>
                  <a:pt x="2182" y="10237"/>
                  <a:pt x="2144" y="10288"/>
                </a:cubicBezTo>
                <a:cubicBezTo>
                  <a:pt x="2096" y="10384"/>
                  <a:pt x="2096" y="10479"/>
                  <a:pt x="2168" y="10527"/>
                </a:cubicBezTo>
                <a:cubicBezTo>
                  <a:pt x="3216" y="11384"/>
                  <a:pt x="4549" y="11860"/>
                  <a:pt x="5930" y="11860"/>
                </a:cubicBezTo>
                <a:cubicBezTo>
                  <a:pt x="7931" y="11860"/>
                  <a:pt x="9741" y="10908"/>
                  <a:pt x="10908" y="9193"/>
                </a:cubicBezTo>
                <a:cubicBezTo>
                  <a:pt x="11312" y="8574"/>
                  <a:pt x="11622" y="7859"/>
                  <a:pt x="11765" y="7097"/>
                </a:cubicBezTo>
                <a:cubicBezTo>
                  <a:pt x="12122" y="5097"/>
                  <a:pt x="11527" y="3120"/>
                  <a:pt x="10122" y="1715"/>
                </a:cubicBezTo>
                <a:cubicBezTo>
                  <a:pt x="9002" y="596"/>
                  <a:pt x="7502" y="1"/>
                  <a:pt x="59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3885" name="Google Shape;13885;p27"/>
          <p:cNvGrpSpPr/>
          <p:nvPr/>
        </p:nvGrpSpPr>
        <p:grpSpPr>
          <a:xfrm>
            <a:off x="2541658" y="1767756"/>
            <a:ext cx="356737" cy="353239"/>
            <a:chOff x="3192838" y="1931233"/>
            <a:chExt cx="298300" cy="295375"/>
          </a:xfrm>
        </p:grpSpPr>
        <p:sp>
          <p:nvSpPr>
            <p:cNvPr id="13886" name="Google Shape;13886;p27"/>
            <p:cNvSpPr/>
            <p:nvPr/>
          </p:nvSpPr>
          <p:spPr>
            <a:xfrm>
              <a:off x="3192838" y="1931233"/>
              <a:ext cx="91700" cy="295375"/>
            </a:xfrm>
            <a:custGeom>
              <a:avLst/>
              <a:gdLst/>
              <a:ahLst/>
              <a:cxnLst/>
              <a:rect l="l" t="t" r="r" b="b"/>
              <a:pathLst>
                <a:path w="3668" h="11815" extrusionOk="0">
                  <a:moveTo>
                    <a:pt x="1858" y="336"/>
                  </a:moveTo>
                  <a:cubicBezTo>
                    <a:pt x="2239" y="336"/>
                    <a:pt x="2596" y="479"/>
                    <a:pt x="2882" y="741"/>
                  </a:cubicBezTo>
                  <a:cubicBezTo>
                    <a:pt x="3168" y="1003"/>
                    <a:pt x="3311" y="1384"/>
                    <a:pt x="3311" y="1789"/>
                  </a:cubicBezTo>
                  <a:cubicBezTo>
                    <a:pt x="3311" y="2479"/>
                    <a:pt x="2930" y="3003"/>
                    <a:pt x="2311" y="3218"/>
                  </a:cubicBezTo>
                  <a:cubicBezTo>
                    <a:pt x="2263" y="3218"/>
                    <a:pt x="2239" y="3241"/>
                    <a:pt x="2215" y="3265"/>
                  </a:cubicBezTo>
                  <a:lnTo>
                    <a:pt x="1858" y="3765"/>
                  </a:lnTo>
                  <a:lnTo>
                    <a:pt x="1501" y="3265"/>
                  </a:lnTo>
                  <a:cubicBezTo>
                    <a:pt x="1477" y="3241"/>
                    <a:pt x="1453" y="3218"/>
                    <a:pt x="1406" y="3218"/>
                  </a:cubicBezTo>
                  <a:cubicBezTo>
                    <a:pt x="786" y="3003"/>
                    <a:pt x="358" y="2408"/>
                    <a:pt x="405" y="1765"/>
                  </a:cubicBezTo>
                  <a:cubicBezTo>
                    <a:pt x="429" y="979"/>
                    <a:pt x="1048" y="360"/>
                    <a:pt x="1834" y="336"/>
                  </a:cubicBezTo>
                  <a:close/>
                  <a:moveTo>
                    <a:pt x="1923" y="0"/>
                  </a:moveTo>
                  <a:cubicBezTo>
                    <a:pt x="1894" y="0"/>
                    <a:pt x="1864" y="1"/>
                    <a:pt x="1834" y="3"/>
                  </a:cubicBezTo>
                  <a:cubicBezTo>
                    <a:pt x="882" y="26"/>
                    <a:pt x="72" y="812"/>
                    <a:pt x="48" y="1765"/>
                  </a:cubicBezTo>
                  <a:lnTo>
                    <a:pt x="48" y="1813"/>
                  </a:lnTo>
                  <a:lnTo>
                    <a:pt x="48" y="5766"/>
                  </a:lnTo>
                  <a:cubicBezTo>
                    <a:pt x="48" y="5861"/>
                    <a:pt x="96" y="5956"/>
                    <a:pt x="191" y="5956"/>
                  </a:cubicBezTo>
                  <a:cubicBezTo>
                    <a:pt x="310" y="5956"/>
                    <a:pt x="405" y="5885"/>
                    <a:pt x="405" y="5766"/>
                  </a:cubicBezTo>
                  <a:lnTo>
                    <a:pt x="405" y="2884"/>
                  </a:lnTo>
                  <a:cubicBezTo>
                    <a:pt x="620" y="3194"/>
                    <a:pt x="905" y="3432"/>
                    <a:pt x="1263" y="3551"/>
                  </a:cubicBezTo>
                  <a:lnTo>
                    <a:pt x="1668" y="4099"/>
                  </a:lnTo>
                  <a:cubicBezTo>
                    <a:pt x="1722" y="4171"/>
                    <a:pt x="1818" y="4203"/>
                    <a:pt x="1903" y="4203"/>
                  </a:cubicBezTo>
                  <a:cubicBezTo>
                    <a:pt x="1929" y="4203"/>
                    <a:pt x="1955" y="4200"/>
                    <a:pt x="1977" y="4194"/>
                  </a:cubicBezTo>
                  <a:lnTo>
                    <a:pt x="2072" y="4099"/>
                  </a:lnTo>
                  <a:lnTo>
                    <a:pt x="2477" y="3551"/>
                  </a:lnTo>
                  <a:cubicBezTo>
                    <a:pt x="2834" y="3432"/>
                    <a:pt x="3144" y="3194"/>
                    <a:pt x="3335" y="2884"/>
                  </a:cubicBezTo>
                  <a:lnTo>
                    <a:pt x="3335" y="11434"/>
                  </a:lnTo>
                  <a:cubicBezTo>
                    <a:pt x="3335" y="11457"/>
                    <a:pt x="3311" y="11481"/>
                    <a:pt x="3287" y="11481"/>
                  </a:cubicBezTo>
                  <a:lnTo>
                    <a:pt x="429" y="11481"/>
                  </a:lnTo>
                  <a:cubicBezTo>
                    <a:pt x="405" y="11481"/>
                    <a:pt x="358" y="11457"/>
                    <a:pt x="358" y="11434"/>
                  </a:cubicBezTo>
                  <a:lnTo>
                    <a:pt x="358" y="6575"/>
                  </a:lnTo>
                  <a:cubicBezTo>
                    <a:pt x="358" y="6480"/>
                    <a:pt x="310" y="6409"/>
                    <a:pt x="215" y="6409"/>
                  </a:cubicBezTo>
                  <a:cubicBezTo>
                    <a:pt x="96" y="6409"/>
                    <a:pt x="1" y="6456"/>
                    <a:pt x="1" y="6575"/>
                  </a:cubicBezTo>
                  <a:lnTo>
                    <a:pt x="1" y="11434"/>
                  </a:lnTo>
                  <a:cubicBezTo>
                    <a:pt x="1" y="11648"/>
                    <a:pt x="191" y="11815"/>
                    <a:pt x="405" y="11815"/>
                  </a:cubicBezTo>
                  <a:lnTo>
                    <a:pt x="3263" y="11815"/>
                  </a:lnTo>
                  <a:cubicBezTo>
                    <a:pt x="3454" y="11815"/>
                    <a:pt x="3644" y="11648"/>
                    <a:pt x="3644" y="11434"/>
                  </a:cubicBezTo>
                  <a:lnTo>
                    <a:pt x="3644" y="1813"/>
                  </a:lnTo>
                  <a:cubicBezTo>
                    <a:pt x="3668" y="1312"/>
                    <a:pt x="3501" y="860"/>
                    <a:pt x="3144" y="503"/>
                  </a:cubicBezTo>
                  <a:cubicBezTo>
                    <a:pt x="2809" y="168"/>
                    <a:pt x="2370" y="0"/>
                    <a:pt x="19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87" name="Google Shape;13887;p27"/>
            <p:cNvSpPr/>
            <p:nvPr/>
          </p:nvSpPr>
          <p:spPr>
            <a:xfrm>
              <a:off x="3222013" y="1955483"/>
              <a:ext cx="32175" cy="37850"/>
            </a:xfrm>
            <a:custGeom>
              <a:avLst/>
              <a:gdLst/>
              <a:ahLst/>
              <a:cxnLst/>
              <a:rect l="l" t="t" r="r" b="b"/>
              <a:pathLst>
                <a:path w="1287" h="1514" extrusionOk="0">
                  <a:moveTo>
                    <a:pt x="691" y="604"/>
                  </a:moveTo>
                  <a:lnTo>
                    <a:pt x="786" y="866"/>
                  </a:lnTo>
                  <a:lnTo>
                    <a:pt x="596" y="866"/>
                  </a:lnTo>
                  <a:lnTo>
                    <a:pt x="691" y="604"/>
                  </a:lnTo>
                  <a:close/>
                  <a:moveTo>
                    <a:pt x="686" y="1"/>
                  </a:moveTo>
                  <a:cubicBezTo>
                    <a:pt x="602" y="1"/>
                    <a:pt x="532" y="36"/>
                    <a:pt x="477" y="128"/>
                  </a:cubicBezTo>
                  <a:lnTo>
                    <a:pt x="48" y="1271"/>
                  </a:lnTo>
                  <a:cubicBezTo>
                    <a:pt x="0" y="1343"/>
                    <a:pt x="72" y="1462"/>
                    <a:pt x="167" y="1509"/>
                  </a:cubicBezTo>
                  <a:cubicBezTo>
                    <a:pt x="177" y="1513"/>
                    <a:pt x="187" y="1514"/>
                    <a:pt x="197" y="1514"/>
                  </a:cubicBezTo>
                  <a:cubicBezTo>
                    <a:pt x="263" y="1514"/>
                    <a:pt x="337" y="1452"/>
                    <a:pt x="358" y="1390"/>
                  </a:cubicBezTo>
                  <a:lnTo>
                    <a:pt x="429" y="1200"/>
                  </a:lnTo>
                  <a:lnTo>
                    <a:pt x="882" y="1200"/>
                  </a:lnTo>
                  <a:lnTo>
                    <a:pt x="929" y="1390"/>
                  </a:lnTo>
                  <a:cubicBezTo>
                    <a:pt x="953" y="1462"/>
                    <a:pt x="1048" y="1509"/>
                    <a:pt x="1120" y="1509"/>
                  </a:cubicBezTo>
                  <a:cubicBezTo>
                    <a:pt x="1239" y="1462"/>
                    <a:pt x="1286" y="1390"/>
                    <a:pt x="1263" y="1271"/>
                  </a:cubicBezTo>
                  <a:lnTo>
                    <a:pt x="882" y="128"/>
                  </a:lnTo>
                  <a:cubicBezTo>
                    <a:pt x="834" y="80"/>
                    <a:pt x="810" y="33"/>
                    <a:pt x="762" y="9"/>
                  </a:cubicBezTo>
                  <a:cubicBezTo>
                    <a:pt x="736" y="4"/>
                    <a:pt x="710" y="1"/>
                    <a:pt x="6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88" name="Google Shape;13888;p27"/>
            <p:cNvSpPr/>
            <p:nvPr/>
          </p:nvSpPr>
          <p:spPr>
            <a:xfrm>
              <a:off x="3212488" y="20735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6" y="0"/>
                    <a:pt x="0" y="48"/>
                    <a:pt x="0" y="143"/>
                  </a:cubicBezTo>
                  <a:cubicBezTo>
                    <a:pt x="0" y="262"/>
                    <a:pt x="96" y="357"/>
                    <a:pt x="167" y="357"/>
                  </a:cubicBezTo>
                  <a:lnTo>
                    <a:pt x="1929" y="357"/>
                  </a:lnTo>
                  <a:cubicBezTo>
                    <a:pt x="2025" y="357"/>
                    <a:pt x="2120" y="286"/>
                    <a:pt x="2120" y="191"/>
                  </a:cubicBezTo>
                  <a:cubicBezTo>
                    <a:pt x="2120" y="72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89" name="Google Shape;13889;p27"/>
            <p:cNvSpPr/>
            <p:nvPr/>
          </p:nvSpPr>
          <p:spPr>
            <a:xfrm>
              <a:off x="3212488" y="20932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6" y="0"/>
                    <a:pt x="0" y="72"/>
                    <a:pt x="0" y="167"/>
                  </a:cubicBezTo>
                  <a:cubicBezTo>
                    <a:pt x="0" y="286"/>
                    <a:pt x="96" y="357"/>
                    <a:pt x="167" y="357"/>
                  </a:cubicBezTo>
                  <a:lnTo>
                    <a:pt x="1929" y="357"/>
                  </a:lnTo>
                  <a:cubicBezTo>
                    <a:pt x="2025" y="357"/>
                    <a:pt x="2120" y="310"/>
                    <a:pt x="2120" y="214"/>
                  </a:cubicBezTo>
                  <a:cubicBezTo>
                    <a:pt x="2120" y="95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0" name="Google Shape;13890;p27"/>
            <p:cNvSpPr/>
            <p:nvPr/>
          </p:nvSpPr>
          <p:spPr>
            <a:xfrm>
              <a:off x="3212488" y="2113458"/>
              <a:ext cx="53000" cy="8975"/>
            </a:xfrm>
            <a:custGeom>
              <a:avLst/>
              <a:gdLst/>
              <a:ahLst/>
              <a:cxnLst/>
              <a:rect l="l" t="t" r="r" b="b"/>
              <a:pathLst>
                <a:path w="2120" h="359" extrusionOk="0">
                  <a:moveTo>
                    <a:pt x="167" y="1"/>
                  </a:moveTo>
                  <a:cubicBezTo>
                    <a:pt x="96" y="1"/>
                    <a:pt x="0" y="72"/>
                    <a:pt x="0" y="144"/>
                  </a:cubicBezTo>
                  <a:cubicBezTo>
                    <a:pt x="0" y="263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310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1" name="Google Shape;13891;p27"/>
            <p:cNvSpPr/>
            <p:nvPr/>
          </p:nvSpPr>
          <p:spPr>
            <a:xfrm>
              <a:off x="3212488" y="2133708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6" y="1"/>
                    <a:pt x="0" y="48"/>
                    <a:pt x="0" y="143"/>
                  </a:cubicBezTo>
                  <a:cubicBezTo>
                    <a:pt x="0" y="262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286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2" name="Google Shape;13892;p27"/>
            <p:cNvSpPr/>
            <p:nvPr/>
          </p:nvSpPr>
          <p:spPr>
            <a:xfrm>
              <a:off x="3212488" y="2152758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6" y="1"/>
                    <a:pt x="0" y="72"/>
                    <a:pt x="0" y="167"/>
                  </a:cubicBezTo>
                  <a:cubicBezTo>
                    <a:pt x="0" y="286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310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3" name="Google Shape;13893;p27"/>
            <p:cNvSpPr/>
            <p:nvPr/>
          </p:nvSpPr>
          <p:spPr>
            <a:xfrm>
              <a:off x="3212488" y="2173008"/>
              <a:ext cx="26825" cy="8950"/>
            </a:xfrm>
            <a:custGeom>
              <a:avLst/>
              <a:gdLst/>
              <a:ahLst/>
              <a:cxnLst/>
              <a:rect l="l" t="t" r="r" b="b"/>
              <a:pathLst>
                <a:path w="1073" h="358" extrusionOk="0">
                  <a:moveTo>
                    <a:pt x="167" y="0"/>
                  </a:moveTo>
                  <a:cubicBezTo>
                    <a:pt x="96" y="0"/>
                    <a:pt x="0" y="72"/>
                    <a:pt x="0" y="143"/>
                  </a:cubicBezTo>
                  <a:cubicBezTo>
                    <a:pt x="0" y="262"/>
                    <a:pt x="96" y="357"/>
                    <a:pt x="167" y="357"/>
                  </a:cubicBezTo>
                  <a:lnTo>
                    <a:pt x="882" y="357"/>
                  </a:lnTo>
                  <a:cubicBezTo>
                    <a:pt x="977" y="357"/>
                    <a:pt x="1072" y="310"/>
                    <a:pt x="1072" y="215"/>
                  </a:cubicBezTo>
                  <a:cubicBezTo>
                    <a:pt x="1072" y="96"/>
                    <a:pt x="1024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4" name="Google Shape;13894;p27"/>
            <p:cNvSpPr/>
            <p:nvPr/>
          </p:nvSpPr>
          <p:spPr>
            <a:xfrm>
              <a:off x="3400013" y="1931233"/>
              <a:ext cx="91125" cy="295375"/>
            </a:xfrm>
            <a:custGeom>
              <a:avLst/>
              <a:gdLst/>
              <a:ahLst/>
              <a:cxnLst/>
              <a:rect l="l" t="t" r="r" b="b"/>
              <a:pathLst>
                <a:path w="3645" h="11815" extrusionOk="0">
                  <a:moveTo>
                    <a:pt x="1811" y="336"/>
                  </a:moveTo>
                  <a:cubicBezTo>
                    <a:pt x="2216" y="336"/>
                    <a:pt x="2573" y="479"/>
                    <a:pt x="2835" y="741"/>
                  </a:cubicBezTo>
                  <a:cubicBezTo>
                    <a:pt x="3121" y="1003"/>
                    <a:pt x="3287" y="1384"/>
                    <a:pt x="3287" y="1789"/>
                  </a:cubicBezTo>
                  <a:cubicBezTo>
                    <a:pt x="3311" y="2479"/>
                    <a:pt x="2882" y="3003"/>
                    <a:pt x="2263" y="3218"/>
                  </a:cubicBezTo>
                  <a:cubicBezTo>
                    <a:pt x="2240" y="3218"/>
                    <a:pt x="2216" y="3241"/>
                    <a:pt x="2168" y="3265"/>
                  </a:cubicBezTo>
                  <a:lnTo>
                    <a:pt x="1811" y="3765"/>
                  </a:lnTo>
                  <a:lnTo>
                    <a:pt x="1454" y="3265"/>
                  </a:lnTo>
                  <a:cubicBezTo>
                    <a:pt x="1430" y="3241"/>
                    <a:pt x="1406" y="3218"/>
                    <a:pt x="1382" y="3218"/>
                  </a:cubicBezTo>
                  <a:cubicBezTo>
                    <a:pt x="739" y="3003"/>
                    <a:pt x="334" y="2408"/>
                    <a:pt x="358" y="1765"/>
                  </a:cubicBezTo>
                  <a:cubicBezTo>
                    <a:pt x="382" y="979"/>
                    <a:pt x="1025" y="360"/>
                    <a:pt x="1787" y="336"/>
                  </a:cubicBezTo>
                  <a:close/>
                  <a:moveTo>
                    <a:pt x="3311" y="2884"/>
                  </a:moveTo>
                  <a:lnTo>
                    <a:pt x="3311" y="11434"/>
                  </a:lnTo>
                  <a:cubicBezTo>
                    <a:pt x="3311" y="11457"/>
                    <a:pt x="3287" y="11481"/>
                    <a:pt x="3240" y="11481"/>
                  </a:cubicBezTo>
                  <a:lnTo>
                    <a:pt x="382" y="11481"/>
                  </a:lnTo>
                  <a:cubicBezTo>
                    <a:pt x="358" y="11481"/>
                    <a:pt x="334" y="11457"/>
                    <a:pt x="334" y="11434"/>
                  </a:cubicBezTo>
                  <a:lnTo>
                    <a:pt x="334" y="2884"/>
                  </a:lnTo>
                  <a:cubicBezTo>
                    <a:pt x="525" y="3194"/>
                    <a:pt x="834" y="3432"/>
                    <a:pt x="1192" y="3551"/>
                  </a:cubicBezTo>
                  <a:lnTo>
                    <a:pt x="1597" y="4099"/>
                  </a:lnTo>
                  <a:cubicBezTo>
                    <a:pt x="1668" y="4170"/>
                    <a:pt x="1716" y="4194"/>
                    <a:pt x="1811" y="4194"/>
                  </a:cubicBezTo>
                  <a:cubicBezTo>
                    <a:pt x="1906" y="4194"/>
                    <a:pt x="1954" y="4170"/>
                    <a:pt x="2025" y="4099"/>
                  </a:cubicBezTo>
                  <a:lnTo>
                    <a:pt x="2430" y="3551"/>
                  </a:lnTo>
                  <a:cubicBezTo>
                    <a:pt x="2787" y="3432"/>
                    <a:pt x="3097" y="3194"/>
                    <a:pt x="3311" y="2884"/>
                  </a:cubicBezTo>
                  <a:close/>
                  <a:moveTo>
                    <a:pt x="1876" y="0"/>
                  </a:moveTo>
                  <a:cubicBezTo>
                    <a:pt x="1847" y="0"/>
                    <a:pt x="1817" y="1"/>
                    <a:pt x="1787" y="3"/>
                  </a:cubicBezTo>
                  <a:cubicBezTo>
                    <a:pt x="834" y="26"/>
                    <a:pt x="25" y="812"/>
                    <a:pt x="1" y="1765"/>
                  </a:cubicBezTo>
                  <a:lnTo>
                    <a:pt x="1" y="1813"/>
                  </a:lnTo>
                  <a:lnTo>
                    <a:pt x="1" y="11434"/>
                  </a:lnTo>
                  <a:cubicBezTo>
                    <a:pt x="1" y="11648"/>
                    <a:pt x="191" y="11815"/>
                    <a:pt x="382" y="11815"/>
                  </a:cubicBezTo>
                  <a:lnTo>
                    <a:pt x="3240" y="11815"/>
                  </a:lnTo>
                  <a:cubicBezTo>
                    <a:pt x="3454" y="11815"/>
                    <a:pt x="3645" y="11648"/>
                    <a:pt x="3645" y="11434"/>
                  </a:cubicBezTo>
                  <a:lnTo>
                    <a:pt x="3645" y="1813"/>
                  </a:lnTo>
                  <a:cubicBezTo>
                    <a:pt x="3645" y="1312"/>
                    <a:pt x="3454" y="860"/>
                    <a:pt x="3097" y="503"/>
                  </a:cubicBezTo>
                  <a:cubicBezTo>
                    <a:pt x="2762" y="168"/>
                    <a:pt x="2322" y="0"/>
                    <a:pt x="18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5" name="Google Shape;13895;p27"/>
            <p:cNvSpPr/>
            <p:nvPr/>
          </p:nvSpPr>
          <p:spPr>
            <a:xfrm>
              <a:off x="3429788" y="1955108"/>
              <a:ext cx="32775" cy="36925"/>
            </a:xfrm>
            <a:custGeom>
              <a:avLst/>
              <a:gdLst/>
              <a:ahLst/>
              <a:cxnLst/>
              <a:rect l="l" t="t" r="r" b="b"/>
              <a:pathLst>
                <a:path w="1311" h="1477" extrusionOk="0">
                  <a:moveTo>
                    <a:pt x="739" y="0"/>
                  </a:moveTo>
                  <a:cubicBezTo>
                    <a:pt x="334" y="0"/>
                    <a:pt x="1" y="310"/>
                    <a:pt x="1" y="738"/>
                  </a:cubicBezTo>
                  <a:cubicBezTo>
                    <a:pt x="1" y="1143"/>
                    <a:pt x="334" y="1477"/>
                    <a:pt x="739" y="1477"/>
                  </a:cubicBezTo>
                  <a:cubicBezTo>
                    <a:pt x="929" y="1477"/>
                    <a:pt x="1072" y="1429"/>
                    <a:pt x="1191" y="1334"/>
                  </a:cubicBezTo>
                  <a:lnTo>
                    <a:pt x="1263" y="1262"/>
                  </a:lnTo>
                  <a:cubicBezTo>
                    <a:pt x="1310" y="1215"/>
                    <a:pt x="1287" y="1119"/>
                    <a:pt x="1215" y="1072"/>
                  </a:cubicBezTo>
                  <a:cubicBezTo>
                    <a:pt x="1193" y="1039"/>
                    <a:pt x="1156" y="1021"/>
                    <a:pt x="1115" y="1021"/>
                  </a:cubicBezTo>
                  <a:cubicBezTo>
                    <a:pt x="1067" y="1021"/>
                    <a:pt x="1015" y="1045"/>
                    <a:pt x="977" y="1096"/>
                  </a:cubicBezTo>
                  <a:lnTo>
                    <a:pt x="953" y="1119"/>
                  </a:lnTo>
                  <a:cubicBezTo>
                    <a:pt x="906" y="1191"/>
                    <a:pt x="834" y="1191"/>
                    <a:pt x="739" y="1191"/>
                  </a:cubicBezTo>
                  <a:cubicBezTo>
                    <a:pt x="501" y="1191"/>
                    <a:pt x="334" y="1000"/>
                    <a:pt x="334" y="762"/>
                  </a:cubicBezTo>
                  <a:cubicBezTo>
                    <a:pt x="334" y="524"/>
                    <a:pt x="501" y="357"/>
                    <a:pt x="739" y="357"/>
                  </a:cubicBezTo>
                  <a:cubicBezTo>
                    <a:pt x="834" y="357"/>
                    <a:pt x="906" y="381"/>
                    <a:pt x="977" y="405"/>
                  </a:cubicBezTo>
                  <a:cubicBezTo>
                    <a:pt x="1010" y="430"/>
                    <a:pt x="1043" y="440"/>
                    <a:pt x="1075" y="440"/>
                  </a:cubicBezTo>
                  <a:cubicBezTo>
                    <a:pt x="1133" y="440"/>
                    <a:pt x="1184" y="404"/>
                    <a:pt x="1215" y="357"/>
                  </a:cubicBezTo>
                  <a:cubicBezTo>
                    <a:pt x="1287" y="262"/>
                    <a:pt x="1263" y="167"/>
                    <a:pt x="1168" y="119"/>
                  </a:cubicBezTo>
                  <a:cubicBezTo>
                    <a:pt x="1049" y="24"/>
                    <a:pt x="906" y="0"/>
                    <a:pt x="7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6" name="Google Shape;13896;p27"/>
            <p:cNvSpPr/>
            <p:nvPr/>
          </p:nvSpPr>
          <p:spPr>
            <a:xfrm>
              <a:off x="3419663" y="2074183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7"/>
                    <a:pt x="168" y="357"/>
                  </a:cubicBezTo>
                  <a:lnTo>
                    <a:pt x="1930" y="357"/>
                  </a:lnTo>
                  <a:cubicBezTo>
                    <a:pt x="2025" y="357"/>
                    <a:pt x="2096" y="286"/>
                    <a:pt x="2096" y="214"/>
                  </a:cubicBezTo>
                  <a:cubicBezTo>
                    <a:pt x="2096" y="95"/>
                    <a:pt x="2025" y="0"/>
                    <a:pt x="1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7" name="Google Shape;13897;p27"/>
            <p:cNvSpPr/>
            <p:nvPr/>
          </p:nvSpPr>
          <p:spPr>
            <a:xfrm>
              <a:off x="3419663" y="2093233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86"/>
                    <a:pt x="48" y="357"/>
                    <a:pt x="168" y="357"/>
                  </a:cubicBezTo>
                  <a:lnTo>
                    <a:pt x="1930" y="357"/>
                  </a:lnTo>
                  <a:cubicBezTo>
                    <a:pt x="2025" y="357"/>
                    <a:pt x="2096" y="310"/>
                    <a:pt x="2096" y="214"/>
                  </a:cubicBezTo>
                  <a:cubicBezTo>
                    <a:pt x="2096" y="95"/>
                    <a:pt x="2025" y="0"/>
                    <a:pt x="1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8" name="Google Shape;13898;p27"/>
            <p:cNvSpPr/>
            <p:nvPr/>
          </p:nvSpPr>
          <p:spPr>
            <a:xfrm>
              <a:off x="3419663" y="2113458"/>
              <a:ext cx="52425" cy="8975"/>
            </a:xfrm>
            <a:custGeom>
              <a:avLst/>
              <a:gdLst/>
              <a:ahLst/>
              <a:cxnLst/>
              <a:rect l="l" t="t" r="r" b="b"/>
              <a:pathLst>
                <a:path w="2097" h="359" extrusionOk="0">
                  <a:moveTo>
                    <a:pt x="168" y="1"/>
                  </a:moveTo>
                  <a:cubicBezTo>
                    <a:pt x="72" y="1"/>
                    <a:pt x="1" y="48"/>
                    <a:pt x="1" y="144"/>
                  </a:cubicBezTo>
                  <a:cubicBezTo>
                    <a:pt x="1" y="263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310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899" name="Google Shape;13899;p27"/>
            <p:cNvSpPr/>
            <p:nvPr/>
          </p:nvSpPr>
          <p:spPr>
            <a:xfrm>
              <a:off x="3419663" y="2133708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1"/>
                  </a:moveTo>
                  <a:cubicBezTo>
                    <a:pt x="72" y="1"/>
                    <a:pt x="1" y="48"/>
                    <a:pt x="1" y="143"/>
                  </a:cubicBezTo>
                  <a:cubicBezTo>
                    <a:pt x="1" y="262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286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0" name="Google Shape;13900;p27"/>
            <p:cNvSpPr/>
            <p:nvPr/>
          </p:nvSpPr>
          <p:spPr>
            <a:xfrm>
              <a:off x="3419663" y="2152758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86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310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1" name="Google Shape;13901;p27"/>
            <p:cNvSpPr/>
            <p:nvPr/>
          </p:nvSpPr>
          <p:spPr>
            <a:xfrm>
              <a:off x="3419663" y="2173008"/>
              <a:ext cx="26825" cy="8950"/>
            </a:xfrm>
            <a:custGeom>
              <a:avLst/>
              <a:gdLst/>
              <a:ahLst/>
              <a:cxnLst/>
              <a:rect l="l" t="t" r="r" b="b"/>
              <a:pathLst>
                <a:path w="1073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7"/>
                    <a:pt x="168" y="357"/>
                  </a:cubicBezTo>
                  <a:lnTo>
                    <a:pt x="882" y="357"/>
                  </a:lnTo>
                  <a:cubicBezTo>
                    <a:pt x="977" y="357"/>
                    <a:pt x="1072" y="310"/>
                    <a:pt x="1072" y="215"/>
                  </a:cubicBezTo>
                  <a:cubicBezTo>
                    <a:pt x="1072" y="96"/>
                    <a:pt x="1001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2" name="Google Shape;13902;p27"/>
            <p:cNvSpPr/>
            <p:nvPr/>
          </p:nvSpPr>
          <p:spPr>
            <a:xfrm>
              <a:off x="3329188" y="2163483"/>
              <a:ext cx="26200" cy="36925"/>
            </a:xfrm>
            <a:custGeom>
              <a:avLst/>
              <a:gdLst/>
              <a:ahLst/>
              <a:cxnLst/>
              <a:rect l="l" t="t" r="r" b="b"/>
              <a:pathLst>
                <a:path w="1048" h="1477" extrusionOk="0">
                  <a:moveTo>
                    <a:pt x="524" y="334"/>
                  </a:moveTo>
                  <a:cubicBezTo>
                    <a:pt x="548" y="334"/>
                    <a:pt x="595" y="357"/>
                    <a:pt x="595" y="381"/>
                  </a:cubicBezTo>
                  <a:cubicBezTo>
                    <a:pt x="595" y="429"/>
                    <a:pt x="572" y="500"/>
                    <a:pt x="524" y="500"/>
                  </a:cubicBezTo>
                  <a:lnTo>
                    <a:pt x="357" y="500"/>
                  </a:lnTo>
                  <a:lnTo>
                    <a:pt x="357" y="334"/>
                  </a:lnTo>
                  <a:close/>
                  <a:moveTo>
                    <a:pt x="572" y="858"/>
                  </a:moveTo>
                  <a:cubicBezTo>
                    <a:pt x="643" y="858"/>
                    <a:pt x="691" y="881"/>
                    <a:pt x="714" y="977"/>
                  </a:cubicBezTo>
                  <a:cubicBezTo>
                    <a:pt x="714" y="1048"/>
                    <a:pt x="667" y="1120"/>
                    <a:pt x="572" y="1120"/>
                  </a:cubicBezTo>
                  <a:lnTo>
                    <a:pt x="357" y="1120"/>
                  </a:lnTo>
                  <a:lnTo>
                    <a:pt x="357" y="858"/>
                  </a:lnTo>
                  <a:close/>
                  <a:moveTo>
                    <a:pt x="191" y="0"/>
                  </a:moveTo>
                  <a:cubicBezTo>
                    <a:pt x="95" y="0"/>
                    <a:pt x="0" y="96"/>
                    <a:pt x="0" y="167"/>
                  </a:cubicBezTo>
                  <a:lnTo>
                    <a:pt x="0" y="1334"/>
                  </a:lnTo>
                  <a:lnTo>
                    <a:pt x="0" y="1405"/>
                  </a:lnTo>
                  <a:cubicBezTo>
                    <a:pt x="48" y="1429"/>
                    <a:pt x="95" y="1477"/>
                    <a:pt x="191" y="1477"/>
                  </a:cubicBezTo>
                  <a:lnTo>
                    <a:pt x="572" y="1477"/>
                  </a:lnTo>
                  <a:cubicBezTo>
                    <a:pt x="834" y="1477"/>
                    <a:pt x="1048" y="1286"/>
                    <a:pt x="1048" y="1000"/>
                  </a:cubicBezTo>
                  <a:cubicBezTo>
                    <a:pt x="1048" y="858"/>
                    <a:pt x="1000" y="738"/>
                    <a:pt x="905" y="643"/>
                  </a:cubicBezTo>
                  <a:cubicBezTo>
                    <a:pt x="953" y="572"/>
                    <a:pt x="953" y="477"/>
                    <a:pt x="953" y="357"/>
                  </a:cubicBezTo>
                  <a:cubicBezTo>
                    <a:pt x="929" y="143"/>
                    <a:pt x="714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3" name="Google Shape;13903;p27"/>
            <p:cNvSpPr/>
            <p:nvPr/>
          </p:nvSpPr>
          <p:spPr>
            <a:xfrm>
              <a:off x="3297613" y="1931283"/>
              <a:ext cx="90525" cy="295325"/>
            </a:xfrm>
            <a:custGeom>
              <a:avLst/>
              <a:gdLst/>
              <a:ahLst/>
              <a:cxnLst/>
              <a:rect l="l" t="t" r="r" b="b"/>
              <a:pathLst>
                <a:path w="3621" h="11813" extrusionOk="0">
                  <a:moveTo>
                    <a:pt x="1811" y="8026"/>
                  </a:moveTo>
                  <a:lnTo>
                    <a:pt x="2168" y="8550"/>
                  </a:lnTo>
                  <a:cubicBezTo>
                    <a:pt x="2192" y="8574"/>
                    <a:pt x="2216" y="8598"/>
                    <a:pt x="2263" y="8598"/>
                  </a:cubicBezTo>
                  <a:cubicBezTo>
                    <a:pt x="2882" y="8812"/>
                    <a:pt x="3287" y="9407"/>
                    <a:pt x="3263" y="10050"/>
                  </a:cubicBezTo>
                  <a:cubicBezTo>
                    <a:pt x="3240" y="10836"/>
                    <a:pt x="2620" y="11455"/>
                    <a:pt x="1835" y="11479"/>
                  </a:cubicBezTo>
                  <a:cubicBezTo>
                    <a:pt x="1454" y="11479"/>
                    <a:pt x="1049" y="11336"/>
                    <a:pt x="763" y="11074"/>
                  </a:cubicBezTo>
                  <a:cubicBezTo>
                    <a:pt x="453" y="10812"/>
                    <a:pt x="310" y="10408"/>
                    <a:pt x="310" y="10026"/>
                  </a:cubicBezTo>
                  <a:cubicBezTo>
                    <a:pt x="310" y="9384"/>
                    <a:pt x="739" y="8812"/>
                    <a:pt x="1358" y="8598"/>
                  </a:cubicBezTo>
                  <a:cubicBezTo>
                    <a:pt x="1382" y="8598"/>
                    <a:pt x="1430" y="8574"/>
                    <a:pt x="1454" y="8550"/>
                  </a:cubicBezTo>
                  <a:lnTo>
                    <a:pt x="1811" y="8026"/>
                  </a:lnTo>
                  <a:close/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lnTo>
                    <a:pt x="1" y="9979"/>
                  </a:lnTo>
                  <a:cubicBezTo>
                    <a:pt x="1" y="10455"/>
                    <a:pt x="168" y="10884"/>
                    <a:pt x="501" y="11241"/>
                  </a:cubicBezTo>
                  <a:cubicBezTo>
                    <a:pt x="858" y="11598"/>
                    <a:pt x="1287" y="11813"/>
                    <a:pt x="1811" y="11813"/>
                  </a:cubicBezTo>
                  <a:lnTo>
                    <a:pt x="1835" y="11813"/>
                  </a:lnTo>
                  <a:cubicBezTo>
                    <a:pt x="2787" y="11789"/>
                    <a:pt x="3597" y="11003"/>
                    <a:pt x="3621" y="10050"/>
                  </a:cubicBezTo>
                  <a:lnTo>
                    <a:pt x="3621" y="10003"/>
                  </a:lnTo>
                  <a:lnTo>
                    <a:pt x="3621" y="1953"/>
                  </a:lnTo>
                  <a:cubicBezTo>
                    <a:pt x="3621" y="1882"/>
                    <a:pt x="3573" y="1787"/>
                    <a:pt x="3478" y="1787"/>
                  </a:cubicBezTo>
                  <a:cubicBezTo>
                    <a:pt x="3359" y="1787"/>
                    <a:pt x="3263" y="1834"/>
                    <a:pt x="3263" y="1953"/>
                  </a:cubicBezTo>
                  <a:lnTo>
                    <a:pt x="3263" y="8931"/>
                  </a:lnTo>
                  <a:cubicBezTo>
                    <a:pt x="3049" y="8621"/>
                    <a:pt x="2763" y="8383"/>
                    <a:pt x="2406" y="8264"/>
                  </a:cubicBezTo>
                  <a:lnTo>
                    <a:pt x="1977" y="7716"/>
                  </a:lnTo>
                  <a:lnTo>
                    <a:pt x="1906" y="7621"/>
                  </a:lnTo>
                  <a:cubicBezTo>
                    <a:pt x="1868" y="7598"/>
                    <a:pt x="1830" y="7588"/>
                    <a:pt x="1793" y="7588"/>
                  </a:cubicBezTo>
                  <a:cubicBezTo>
                    <a:pt x="1715" y="7588"/>
                    <a:pt x="1645" y="7636"/>
                    <a:pt x="1596" y="7716"/>
                  </a:cubicBezTo>
                  <a:lnTo>
                    <a:pt x="1192" y="8264"/>
                  </a:lnTo>
                  <a:cubicBezTo>
                    <a:pt x="834" y="8383"/>
                    <a:pt x="525" y="8621"/>
                    <a:pt x="310" y="8931"/>
                  </a:cubicBezTo>
                  <a:lnTo>
                    <a:pt x="310" y="382"/>
                  </a:lnTo>
                  <a:cubicBezTo>
                    <a:pt x="310" y="358"/>
                    <a:pt x="358" y="334"/>
                    <a:pt x="382" y="334"/>
                  </a:cubicBezTo>
                  <a:lnTo>
                    <a:pt x="3240" y="334"/>
                  </a:lnTo>
                  <a:cubicBezTo>
                    <a:pt x="3263" y="334"/>
                    <a:pt x="3287" y="358"/>
                    <a:pt x="3287" y="382"/>
                  </a:cubicBezTo>
                  <a:lnTo>
                    <a:pt x="3287" y="1168"/>
                  </a:lnTo>
                  <a:cubicBezTo>
                    <a:pt x="3263" y="1239"/>
                    <a:pt x="3311" y="1334"/>
                    <a:pt x="3454" y="1334"/>
                  </a:cubicBezTo>
                  <a:cubicBezTo>
                    <a:pt x="3525" y="1334"/>
                    <a:pt x="3621" y="1239"/>
                    <a:pt x="3621" y="1168"/>
                  </a:cubicBezTo>
                  <a:lnTo>
                    <a:pt x="3621" y="382"/>
                  </a:lnTo>
                  <a:cubicBezTo>
                    <a:pt x="3621" y="167"/>
                    <a:pt x="3454" y="1"/>
                    <a:pt x="32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4" name="Google Shape;13904;p27"/>
            <p:cNvSpPr/>
            <p:nvPr/>
          </p:nvSpPr>
          <p:spPr>
            <a:xfrm>
              <a:off x="3316088" y="19759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86"/>
                    <a:pt x="2120" y="191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5" name="Google Shape;13905;p27"/>
            <p:cNvSpPr/>
            <p:nvPr/>
          </p:nvSpPr>
          <p:spPr>
            <a:xfrm>
              <a:off x="3316088" y="19961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86"/>
                    <a:pt x="2120" y="191"/>
                  </a:cubicBezTo>
                  <a:cubicBezTo>
                    <a:pt x="2120" y="72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6" name="Google Shape;13906;p27"/>
            <p:cNvSpPr/>
            <p:nvPr/>
          </p:nvSpPr>
          <p:spPr>
            <a:xfrm>
              <a:off x="3316088" y="20158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72"/>
                    <a:pt x="0" y="167"/>
                  </a:cubicBezTo>
                  <a:cubicBezTo>
                    <a:pt x="0" y="286"/>
                    <a:pt x="48" y="357"/>
                    <a:pt x="167" y="357"/>
                  </a:cubicBezTo>
                  <a:lnTo>
                    <a:pt x="1929" y="357"/>
                  </a:lnTo>
                  <a:cubicBezTo>
                    <a:pt x="2024" y="357"/>
                    <a:pt x="2120" y="310"/>
                    <a:pt x="2120" y="215"/>
                  </a:cubicBezTo>
                  <a:cubicBezTo>
                    <a:pt x="2120" y="96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7" name="Google Shape;13907;p27"/>
            <p:cNvSpPr/>
            <p:nvPr/>
          </p:nvSpPr>
          <p:spPr>
            <a:xfrm>
              <a:off x="3316088" y="20354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48" y="357"/>
                    <a:pt x="167" y="357"/>
                  </a:cubicBezTo>
                  <a:lnTo>
                    <a:pt x="1929" y="357"/>
                  </a:lnTo>
                  <a:cubicBezTo>
                    <a:pt x="2024" y="357"/>
                    <a:pt x="2120" y="286"/>
                    <a:pt x="2120" y="191"/>
                  </a:cubicBezTo>
                  <a:cubicBezTo>
                    <a:pt x="2120" y="95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8" name="Google Shape;13908;p27"/>
            <p:cNvSpPr/>
            <p:nvPr/>
          </p:nvSpPr>
          <p:spPr>
            <a:xfrm>
              <a:off x="3316088" y="2055708"/>
              <a:ext cx="53000" cy="8975"/>
            </a:xfrm>
            <a:custGeom>
              <a:avLst/>
              <a:gdLst/>
              <a:ahLst/>
              <a:cxnLst/>
              <a:rect l="l" t="t" r="r" b="b"/>
              <a:pathLst>
                <a:path w="2120" h="359" extrusionOk="0">
                  <a:moveTo>
                    <a:pt x="167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63"/>
                    <a:pt x="2120" y="144"/>
                  </a:cubicBezTo>
                  <a:cubicBezTo>
                    <a:pt x="2120" y="48"/>
                    <a:pt x="2024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09" name="Google Shape;13909;p27"/>
            <p:cNvSpPr/>
            <p:nvPr/>
          </p:nvSpPr>
          <p:spPr>
            <a:xfrm>
              <a:off x="3316088" y="2075358"/>
              <a:ext cx="26800" cy="8950"/>
            </a:xfrm>
            <a:custGeom>
              <a:avLst/>
              <a:gdLst/>
              <a:ahLst/>
              <a:cxnLst/>
              <a:rect l="l" t="t" r="r" b="b"/>
              <a:pathLst>
                <a:path w="1072" h="358" extrusionOk="0">
                  <a:moveTo>
                    <a:pt x="167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10"/>
                    <a:pt x="95" y="358"/>
                    <a:pt x="167" y="358"/>
                  </a:cubicBezTo>
                  <a:lnTo>
                    <a:pt x="881" y="358"/>
                  </a:lnTo>
                  <a:cubicBezTo>
                    <a:pt x="976" y="358"/>
                    <a:pt x="1072" y="310"/>
                    <a:pt x="1072" y="215"/>
                  </a:cubicBezTo>
                  <a:cubicBezTo>
                    <a:pt x="1072" y="96"/>
                    <a:pt x="1000" y="1"/>
                    <a:pt x="8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10" name="Google Shape;13910;p27"/>
          <p:cNvGrpSpPr/>
          <p:nvPr/>
        </p:nvGrpSpPr>
        <p:grpSpPr>
          <a:xfrm>
            <a:off x="3272903" y="1766411"/>
            <a:ext cx="342506" cy="355302"/>
            <a:chOff x="3676863" y="1930108"/>
            <a:chExt cx="286400" cy="297100"/>
          </a:xfrm>
        </p:grpSpPr>
        <p:sp>
          <p:nvSpPr>
            <p:cNvPr id="13911" name="Google Shape;13911;p27"/>
            <p:cNvSpPr/>
            <p:nvPr/>
          </p:nvSpPr>
          <p:spPr>
            <a:xfrm>
              <a:off x="3779863" y="1930108"/>
              <a:ext cx="79200" cy="79200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96" y="500"/>
                  </a:moveTo>
                  <a:lnTo>
                    <a:pt x="2763" y="2810"/>
                  </a:lnTo>
                  <a:lnTo>
                    <a:pt x="429" y="2810"/>
                  </a:lnTo>
                  <a:lnTo>
                    <a:pt x="1596" y="500"/>
                  </a:lnTo>
                  <a:close/>
                  <a:moveTo>
                    <a:pt x="1596" y="0"/>
                  </a:moveTo>
                  <a:cubicBezTo>
                    <a:pt x="1501" y="0"/>
                    <a:pt x="1406" y="71"/>
                    <a:pt x="1382" y="167"/>
                  </a:cubicBezTo>
                  <a:lnTo>
                    <a:pt x="48" y="2810"/>
                  </a:lnTo>
                  <a:cubicBezTo>
                    <a:pt x="1" y="2905"/>
                    <a:pt x="24" y="3024"/>
                    <a:pt x="120" y="3096"/>
                  </a:cubicBezTo>
                  <a:cubicBezTo>
                    <a:pt x="143" y="3144"/>
                    <a:pt x="191" y="3167"/>
                    <a:pt x="263" y="3167"/>
                  </a:cubicBezTo>
                  <a:lnTo>
                    <a:pt x="2906" y="3167"/>
                  </a:lnTo>
                  <a:cubicBezTo>
                    <a:pt x="3001" y="3167"/>
                    <a:pt x="3049" y="3144"/>
                    <a:pt x="3120" y="3072"/>
                  </a:cubicBezTo>
                  <a:cubicBezTo>
                    <a:pt x="3168" y="2977"/>
                    <a:pt x="3168" y="2905"/>
                    <a:pt x="3144" y="2810"/>
                  </a:cubicBezTo>
                  <a:lnTo>
                    <a:pt x="1810" y="167"/>
                  </a:lnTo>
                  <a:cubicBezTo>
                    <a:pt x="1763" y="71"/>
                    <a:pt x="1691" y="0"/>
                    <a:pt x="1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12" name="Google Shape;13912;p27"/>
            <p:cNvSpPr/>
            <p:nvPr/>
          </p:nvSpPr>
          <p:spPr>
            <a:xfrm>
              <a:off x="3732838" y="2021183"/>
              <a:ext cx="175650" cy="92900"/>
            </a:xfrm>
            <a:custGeom>
              <a:avLst/>
              <a:gdLst/>
              <a:ahLst/>
              <a:cxnLst/>
              <a:rect l="l" t="t" r="r" b="b"/>
              <a:pathLst>
                <a:path w="7026" h="3716" extrusionOk="0">
                  <a:moveTo>
                    <a:pt x="1834" y="1"/>
                  </a:moveTo>
                  <a:cubicBezTo>
                    <a:pt x="1763" y="1"/>
                    <a:pt x="1667" y="48"/>
                    <a:pt x="1643" y="143"/>
                  </a:cubicBezTo>
                  <a:lnTo>
                    <a:pt x="24" y="3358"/>
                  </a:lnTo>
                  <a:cubicBezTo>
                    <a:pt x="0" y="3454"/>
                    <a:pt x="0" y="3549"/>
                    <a:pt x="24" y="3597"/>
                  </a:cubicBezTo>
                  <a:cubicBezTo>
                    <a:pt x="48" y="3692"/>
                    <a:pt x="143" y="3716"/>
                    <a:pt x="238" y="3716"/>
                  </a:cubicBezTo>
                  <a:lnTo>
                    <a:pt x="6764" y="3716"/>
                  </a:lnTo>
                  <a:cubicBezTo>
                    <a:pt x="6835" y="3716"/>
                    <a:pt x="6906" y="3692"/>
                    <a:pt x="6954" y="3644"/>
                  </a:cubicBezTo>
                  <a:cubicBezTo>
                    <a:pt x="7026" y="3549"/>
                    <a:pt x="7026" y="3454"/>
                    <a:pt x="7002" y="3358"/>
                  </a:cubicBezTo>
                  <a:lnTo>
                    <a:pt x="5382" y="143"/>
                  </a:lnTo>
                  <a:cubicBezTo>
                    <a:pt x="5358" y="48"/>
                    <a:pt x="5263" y="1"/>
                    <a:pt x="5168" y="1"/>
                  </a:cubicBezTo>
                  <a:lnTo>
                    <a:pt x="3334" y="1"/>
                  </a:lnTo>
                  <a:cubicBezTo>
                    <a:pt x="3239" y="1"/>
                    <a:pt x="3191" y="48"/>
                    <a:pt x="3144" y="143"/>
                  </a:cubicBezTo>
                  <a:cubicBezTo>
                    <a:pt x="3120" y="263"/>
                    <a:pt x="3215" y="358"/>
                    <a:pt x="3334" y="358"/>
                  </a:cubicBezTo>
                  <a:lnTo>
                    <a:pt x="5120" y="358"/>
                  </a:lnTo>
                  <a:lnTo>
                    <a:pt x="6644" y="3358"/>
                  </a:lnTo>
                  <a:lnTo>
                    <a:pt x="381" y="3358"/>
                  </a:lnTo>
                  <a:lnTo>
                    <a:pt x="1905" y="358"/>
                  </a:lnTo>
                  <a:lnTo>
                    <a:pt x="2477" y="358"/>
                  </a:lnTo>
                  <a:cubicBezTo>
                    <a:pt x="2548" y="358"/>
                    <a:pt x="2620" y="310"/>
                    <a:pt x="2644" y="215"/>
                  </a:cubicBezTo>
                  <a:cubicBezTo>
                    <a:pt x="2667" y="96"/>
                    <a:pt x="2596" y="1"/>
                    <a:pt x="2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13" name="Google Shape;13913;p27"/>
            <p:cNvSpPr/>
            <p:nvPr/>
          </p:nvSpPr>
          <p:spPr>
            <a:xfrm>
              <a:off x="3676863" y="2125383"/>
              <a:ext cx="286400" cy="101825"/>
            </a:xfrm>
            <a:custGeom>
              <a:avLst/>
              <a:gdLst/>
              <a:ahLst/>
              <a:cxnLst/>
              <a:rect l="l" t="t" r="r" b="b"/>
              <a:pathLst>
                <a:path w="11456" h="4073" extrusionOk="0">
                  <a:moveTo>
                    <a:pt x="2049" y="0"/>
                  </a:moveTo>
                  <a:cubicBezTo>
                    <a:pt x="1977" y="0"/>
                    <a:pt x="1882" y="72"/>
                    <a:pt x="1858" y="143"/>
                  </a:cubicBezTo>
                  <a:lnTo>
                    <a:pt x="72" y="3715"/>
                  </a:lnTo>
                  <a:cubicBezTo>
                    <a:pt x="1" y="3810"/>
                    <a:pt x="24" y="3929"/>
                    <a:pt x="96" y="4001"/>
                  </a:cubicBezTo>
                  <a:cubicBezTo>
                    <a:pt x="144" y="4049"/>
                    <a:pt x="215" y="4072"/>
                    <a:pt x="263" y="4072"/>
                  </a:cubicBezTo>
                  <a:lnTo>
                    <a:pt x="11170" y="4072"/>
                  </a:lnTo>
                  <a:cubicBezTo>
                    <a:pt x="11217" y="4072"/>
                    <a:pt x="11313" y="4049"/>
                    <a:pt x="11336" y="4001"/>
                  </a:cubicBezTo>
                  <a:cubicBezTo>
                    <a:pt x="11432" y="3929"/>
                    <a:pt x="11455" y="3810"/>
                    <a:pt x="11408" y="3715"/>
                  </a:cubicBezTo>
                  <a:lnTo>
                    <a:pt x="10384" y="1667"/>
                  </a:lnTo>
                  <a:cubicBezTo>
                    <a:pt x="10366" y="1594"/>
                    <a:pt x="10292" y="1563"/>
                    <a:pt x="10216" y="1563"/>
                  </a:cubicBezTo>
                  <a:cubicBezTo>
                    <a:pt x="10192" y="1563"/>
                    <a:pt x="10168" y="1566"/>
                    <a:pt x="10146" y="1572"/>
                  </a:cubicBezTo>
                  <a:cubicBezTo>
                    <a:pt x="10074" y="1620"/>
                    <a:pt x="10027" y="1739"/>
                    <a:pt x="10074" y="1810"/>
                  </a:cubicBezTo>
                  <a:lnTo>
                    <a:pt x="11027" y="3715"/>
                  </a:lnTo>
                  <a:lnTo>
                    <a:pt x="429" y="3715"/>
                  </a:lnTo>
                  <a:lnTo>
                    <a:pt x="2120" y="357"/>
                  </a:lnTo>
                  <a:lnTo>
                    <a:pt x="9312" y="357"/>
                  </a:lnTo>
                  <a:lnTo>
                    <a:pt x="9693" y="1096"/>
                  </a:lnTo>
                  <a:cubicBezTo>
                    <a:pt x="9730" y="1168"/>
                    <a:pt x="9808" y="1199"/>
                    <a:pt x="9885" y="1199"/>
                  </a:cubicBezTo>
                  <a:cubicBezTo>
                    <a:pt x="9909" y="1199"/>
                    <a:pt x="9933" y="1196"/>
                    <a:pt x="9955" y="1191"/>
                  </a:cubicBezTo>
                  <a:cubicBezTo>
                    <a:pt x="10027" y="1167"/>
                    <a:pt x="10050" y="1048"/>
                    <a:pt x="10027" y="953"/>
                  </a:cubicBezTo>
                  <a:lnTo>
                    <a:pt x="9622" y="143"/>
                  </a:lnTo>
                  <a:cubicBezTo>
                    <a:pt x="9598" y="72"/>
                    <a:pt x="9503" y="0"/>
                    <a:pt x="94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14" name="Google Shape;13914;p27"/>
          <p:cNvGrpSpPr/>
          <p:nvPr/>
        </p:nvGrpSpPr>
        <p:grpSpPr>
          <a:xfrm>
            <a:off x="1797586" y="1765574"/>
            <a:ext cx="357455" cy="356139"/>
            <a:chOff x="2698088" y="1929408"/>
            <a:chExt cx="298900" cy="297800"/>
          </a:xfrm>
        </p:grpSpPr>
        <p:sp>
          <p:nvSpPr>
            <p:cNvPr id="13915" name="Google Shape;13915;p27"/>
            <p:cNvSpPr/>
            <p:nvPr/>
          </p:nvSpPr>
          <p:spPr>
            <a:xfrm>
              <a:off x="2735013" y="1931283"/>
              <a:ext cx="170300" cy="140675"/>
            </a:xfrm>
            <a:custGeom>
              <a:avLst/>
              <a:gdLst/>
              <a:ahLst/>
              <a:cxnLst/>
              <a:rect l="l" t="t" r="r" b="b"/>
              <a:pathLst>
                <a:path w="6812" h="5627" extrusionOk="0">
                  <a:moveTo>
                    <a:pt x="6192" y="286"/>
                  </a:moveTo>
                  <a:cubicBezTo>
                    <a:pt x="6240" y="286"/>
                    <a:pt x="6335" y="334"/>
                    <a:pt x="6382" y="358"/>
                  </a:cubicBezTo>
                  <a:cubicBezTo>
                    <a:pt x="6454" y="405"/>
                    <a:pt x="6454" y="477"/>
                    <a:pt x="6454" y="572"/>
                  </a:cubicBezTo>
                  <a:lnTo>
                    <a:pt x="6216" y="1691"/>
                  </a:lnTo>
                  <a:cubicBezTo>
                    <a:pt x="6183" y="1811"/>
                    <a:pt x="6082" y="1866"/>
                    <a:pt x="5983" y="1866"/>
                  </a:cubicBezTo>
                  <a:cubicBezTo>
                    <a:pt x="5865" y="1866"/>
                    <a:pt x="5750" y="1787"/>
                    <a:pt x="5763" y="1644"/>
                  </a:cubicBezTo>
                  <a:cubicBezTo>
                    <a:pt x="5763" y="1572"/>
                    <a:pt x="5739" y="1525"/>
                    <a:pt x="5668" y="1477"/>
                  </a:cubicBezTo>
                  <a:cubicBezTo>
                    <a:pt x="5651" y="1468"/>
                    <a:pt x="5630" y="1463"/>
                    <a:pt x="5608" y="1463"/>
                  </a:cubicBezTo>
                  <a:cubicBezTo>
                    <a:pt x="5571" y="1463"/>
                    <a:pt x="5532" y="1479"/>
                    <a:pt x="5501" y="1525"/>
                  </a:cubicBezTo>
                  <a:lnTo>
                    <a:pt x="810" y="5216"/>
                  </a:lnTo>
                  <a:cubicBezTo>
                    <a:pt x="762" y="5240"/>
                    <a:pt x="691" y="5264"/>
                    <a:pt x="643" y="5264"/>
                  </a:cubicBezTo>
                  <a:cubicBezTo>
                    <a:pt x="596" y="5264"/>
                    <a:pt x="524" y="5240"/>
                    <a:pt x="500" y="5168"/>
                  </a:cubicBezTo>
                  <a:cubicBezTo>
                    <a:pt x="476" y="5121"/>
                    <a:pt x="405" y="5049"/>
                    <a:pt x="405" y="5002"/>
                  </a:cubicBezTo>
                  <a:cubicBezTo>
                    <a:pt x="405" y="4930"/>
                    <a:pt x="429" y="4883"/>
                    <a:pt x="500" y="4859"/>
                  </a:cubicBezTo>
                  <a:lnTo>
                    <a:pt x="5073" y="1215"/>
                  </a:lnTo>
                  <a:cubicBezTo>
                    <a:pt x="5144" y="1191"/>
                    <a:pt x="5168" y="1096"/>
                    <a:pt x="5144" y="1048"/>
                  </a:cubicBezTo>
                  <a:cubicBezTo>
                    <a:pt x="5144" y="977"/>
                    <a:pt x="5073" y="929"/>
                    <a:pt x="5025" y="929"/>
                  </a:cubicBezTo>
                  <a:cubicBezTo>
                    <a:pt x="4930" y="882"/>
                    <a:pt x="4882" y="834"/>
                    <a:pt x="4835" y="715"/>
                  </a:cubicBezTo>
                  <a:cubicBezTo>
                    <a:pt x="4811" y="596"/>
                    <a:pt x="4930" y="477"/>
                    <a:pt x="5049" y="453"/>
                  </a:cubicBezTo>
                  <a:lnTo>
                    <a:pt x="6192" y="286"/>
                  </a:lnTo>
                  <a:close/>
                  <a:moveTo>
                    <a:pt x="6144" y="1"/>
                  </a:moveTo>
                  <a:lnTo>
                    <a:pt x="5025" y="144"/>
                  </a:lnTo>
                  <a:cubicBezTo>
                    <a:pt x="4882" y="167"/>
                    <a:pt x="4715" y="239"/>
                    <a:pt x="4644" y="358"/>
                  </a:cubicBezTo>
                  <a:cubicBezTo>
                    <a:pt x="4549" y="477"/>
                    <a:pt x="4477" y="620"/>
                    <a:pt x="4525" y="763"/>
                  </a:cubicBezTo>
                  <a:cubicBezTo>
                    <a:pt x="4549" y="882"/>
                    <a:pt x="4596" y="1001"/>
                    <a:pt x="4692" y="1096"/>
                  </a:cubicBezTo>
                  <a:lnTo>
                    <a:pt x="286" y="4549"/>
                  </a:lnTo>
                  <a:cubicBezTo>
                    <a:pt x="48" y="4764"/>
                    <a:pt x="0" y="5121"/>
                    <a:pt x="191" y="5359"/>
                  </a:cubicBezTo>
                  <a:cubicBezTo>
                    <a:pt x="286" y="5502"/>
                    <a:pt x="405" y="5597"/>
                    <a:pt x="596" y="5621"/>
                  </a:cubicBezTo>
                  <a:cubicBezTo>
                    <a:pt x="620" y="5625"/>
                    <a:pt x="645" y="5627"/>
                    <a:pt x="669" y="5627"/>
                  </a:cubicBezTo>
                  <a:cubicBezTo>
                    <a:pt x="787" y="5627"/>
                    <a:pt x="902" y="5581"/>
                    <a:pt x="1000" y="5502"/>
                  </a:cubicBezTo>
                  <a:lnTo>
                    <a:pt x="5477" y="1977"/>
                  </a:lnTo>
                  <a:cubicBezTo>
                    <a:pt x="5549" y="2144"/>
                    <a:pt x="5668" y="2239"/>
                    <a:pt x="5859" y="2263"/>
                  </a:cubicBezTo>
                  <a:cubicBezTo>
                    <a:pt x="5891" y="2268"/>
                    <a:pt x="5923" y="2271"/>
                    <a:pt x="5956" y="2271"/>
                  </a:cubicBezTo>
                  <a:cubicBezTo>
                    <a:pt x="6216" y="2271"/>
                    <a:pt x="6486" y="2106"/>
                    <a:pt x="6549" y="1811"/>
                  </a:cubicBezTo>
                  <a:lnTo>
                    <a:pt x="6787" y="667"/>
                  </a:lnTo>
                  <a:cubicBezTo>
                    <a:pt x="6811" y="501"/>
                    <a:pt x="6787" y="286"/>
                    <a:pt x="6621" y="167"/>
                  </a:cubicBezTo>
                  <a:cubicBezTo>
                    <a:pt x="6502" y="48"/>
                    <a:pt x="6359" y="1"/>
                    <a:pt x="621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16" name="Google Shape;13916;p27"/>
            <p:cNvSpPr/>
            <p:nvPr/>
          </p:nvSpPr>
          <p:spPr>
            <a:xfrm>
              <a:off x="2698088" y="1929408"/>
              <a:ext cx="298900" cy="297800"/>
            </a:xfrm>
            <a:custGeom>
              <a:avLst/>
              <a:gdLst/>
              <a:ahLst/>
              <a:cxnLst/>
              <a:rect l="l" t="t" r="r" b="b"/>
              <a:pathLst>
                <a:path w="11956" h="11912" extrusionOk="0">
                  <a:moveTo>
                    <a:pt x="7336" y="5124"/>
                  </a:moveTo>
                  <a:lnTo>
                    <a:pt x="7336" y="10768"/>
                  </a:lnTo>
                  <a:lnTo>
                    <a:pt x="5359" y="10768"/>
                  </a:lnTo>
                  <a:lnTo>
                    <a:pt x="5359" y="5124"/>
                  </a:lnTo>
                  <a:close/>
                  <a:moveTo>
                    <a:pt x="11598" y="11126"/>
                  </a:moveTo>
                  <a:lnTo>
                    <a:pt x="11598" y="11602"/>
                  </a:lnTo>
                  <a:lnTo>
                    <a:pt x="406" y="11602"/>
                  </a:lnTo>
                  <a:lnTo>
                    <a:pt x="406" y="11126"/>
                  </a:lnTo>
                  <a:close/>
                  <a:moveTo>
                    <a:pt x="893" y="1"/>
                  </a:moveTo>
                  <a:cubicBezTo>
                    <a:pt x="792" y="1"/>
                    <a:pt x="715" y="88"/>
                    <a:pt x="715" y="195"/>
                  </a:cubicBezTo>
                  <a:lnTo>
                    <a:pt x="715" y="1004"/>
                  </a:lnTo>
                  <a:lnTo>
                    <a:pt x="525" y="1004"/>
                  </a:lnTo>
                  <a:cubicBezTo>
                    <a:pt x="429" y="1004"/>
                    <a:pt x="334" y="1052"/>
                    <a:pt x="334" y="1147"/>
                  </a:cubicBezTo>
                  <a:cubicBezTo>
                    <a:pt x="334" y="1266"/>
                    <a:pt x="406" y="1338"/>
                    <a:pt x="525" y="1338"/>
                  </a:cubicBezTo>
                  <a:lnTo>
                    <a:pt x="715" y="1338"/>
                  </a:lnTo>
                  <a:lnTo>
                    <a:pt x="715" y="2243"/>
                  </a:lnTo>
                  <a:lnTo>
                    <a:pt x="525" y="2243"/>
                  </a:lnTo>
                  <a:cubicBezTo>
                    <a:pt x="429" y="2243"/>
                    <a:pt x="358" y="2290"/>
                    <a:pt x="334" y="2386"/>
                  </a:cubicBezTo>
                  <a:cubicBezTo>
                    <a:pt x="310" y="2505"/>
                    <a:pt x="406" y="2600"/>
                    <a:pt x="525" y="2600"/>
                  </a:cubicBezTo>
                  <a:lnTo>
                    <a:pt x="715" y="2600"/>
                  </a:lnTo>
                  <a:lnTo>
                    <a:pt x="715" y="3481"/>
                  </a:lnTo>
                  <a:lnTo>
                    <a:pt x="525" y="3481"/>
                  </a:lnTo>
                  <a:cubicBezTo>
                    <a:pt x="429" y="3481"/>
                    <a:pt x="358" y="3553"/>
                    <a:pt x="334" y="3648"/>
                  </a:cubicBezTo>
                  <a:cubicBezTo>
                    <a:pt x="310" y="3767"/>
                    <a:pt x="406" y="3838"/>
                    <a:pt x="525" y="3838"/>
                  </a:cubicBezTo>
                  <a:lnTo>
                    <a:pt x="715" y="3838"/>
                  </a:lnTo>
                  <a:lnTo>
                    <a:pt x="715" y="4743"/>
                  </a:lnTo>
                  <a:lnTo>
                    <a:pt x="525" y="4743"/>
                  </a:lnTo>
                  <a:cubicBezTo>
                    <a:pt x="429" y="4743"/>
                    <a:pt x="334" y="4791"/>
                    <a:pt x="334" y="4886"/>
                  </a:cubicBezTo>
                  <a:cubicBezTo>
                    <a:pt x="334" y="5005"/>
                    <a:pt x="406" y="5100"/>
                    <a:pt x="525" y="5100"/>
                  </a:cubicBezTo>
                  <a:lnTo>
                    <a:pt x="715" y="5100"/>
                  </a:lnTo>
                  <a:lnTo>
                    <a:pt x="715" y="5982"/>
                  </a:lnTo>
                  <a:lnTo>
                    <a:pt x="525" y="5982"/>
                  </a:lnTo>
                  <a:cubicBezTo>
                    <a:pt x="429" y="5982"/>
                    <a:pt x="334" y="6053"/>
                    <a:pt x="334" y="6148"/>
                  </a:cubicBezTo>
                  <a:cubicBezTo>
                    <a:pt x="334" y="6267"/>
                    <a:pt x="406" y="6339"/>
                    <a:pt x="525" y="6339"/>
                  </a:cubicBezTo>
                  <a:lnTo>
                    <a:pt x="715" y="6339"/>
                  </a:lnTo>
                  <a:lnTo>
                    <a:pt x="715" y="7244"/>
                  </a:lnTo>
                  <a:lnTo>
                    <a:pt x="525" y="7244"/>
                  </a:lnTo>
                  <a:cubicBezTo>
                    <a:pt x="429" y="7244"/>
                    <a:pt x="358" y="7291"/>
                    <a:pt x="334" y="7387"/>
                  </a:cubicBezTo>
                  <a:cubicBezTo>
                    <a:pt x="310" y="7506"/>
                    <a:pt x="406" y="7601"/>
                    <a:pt x="525" y="7601"/>
                  </a:cubicBezTo>
                  <a:lnTo>
                    <a:pt x="715" y="7601"/>
                  </a:lnTo>
                  <a:lnTo>
                    <a:pt x="715" y="8482"/>
                  </a:lnTo>
                  <a:lnTo>
                    <a:pt x="525" y="8482"/>
                  </a:lnTo>
                  <a:cubicBezTo>
                    <a:pt x="429" y="8482"/>
                    <a:pt x="358" y="8554"/>
                    <a:pt x="334" y="8649"/>
                  </a:cubicBezTo>
                  <a:cubicBezTo>
                    <a:pt x="310" y="8768"/>
                    <a:pt x="406" y="8839"/>
                    <a:pt x="525" y="8839"/>
                  </a:cubicBezTo>
                  <a:lnTo>
                    <a:pt x="715" y="8839"/>
                  </a:lnTo>
                  <a:lnTo>
                    <a:pt x="715" y="9744"/>
                  </a:lnTo>
                  <a:lnTo>
                    <a:pt x="525" y="9744"/>
                  </a:lnTo>
                  <a:cubicBezTo>
                    <a:pt x="429" y="9744"/>
                    <a:pt x="334" y="9792"/>
                    <a:pt x="334" y="9887"/>
                  </a:cubicBezTo>
                  <a:cubicBezTo>
                    <a:pt x="334" y="10006"/>
                    <a:pt x="406" y="10101"/>
                    <a:pt x="525" y="10101"/>
                  </a:cubicBezTo>
                  <a:lnTo>
                    <a:pt x="715" y="10101"/>
                  </a:lnTo>
                  <a:lnTo>
                    <a:pt x="715" y="10721"/>
                  </a:lnTo>
                  <a:lnTo>
                    <a:pt x="310" y="10721"/>
                  </a:lnTo>
                  <a:cubicBezTo>
                    <a:pt x="167" y="10721"/>
                    <a:pt x="1" y="10840"/>
                    <a:pt x="1" y="11030"/>
                  </a:cubicBezTo>
                  <a:lnTo>
                    <a:pt x="1" y="11626"/>
                  </a:lnTo>
                  <a:cubicBezTo>
                    <a:pt x="1" y="11768"/>
                    <a:pt x="120" y="11911"/>
                    <a:pt x="310" y="11911"/>
                  </a:cubicBezTo>
                  <a:lnTo>
                    <a:pt x="11622" y="11911"/>
                  </a:lnTo>
                  <a:cubicBezTo>
                    <a:pt x="11765" y="11911"/>
                    <a:pt x="11908" y="11792"/>
                    <a:pt x="11908" y="11626"/>
                  </a:cubicBezTo>
                  <a:lnTo>
                    <a:pt x="11908" y="11030"/>
                  </a:lnTo>
                  <a:cubicBezTo>
                    <a:pt x="11956" y="10911"/>
                    <a:pt x="11789" y="10768"/>
                    <a:pt x="11646" y="10768"/>
                  </a:cubicBezTo>
                  <a:lnTo>
                    <a:pt x="11146" y="10768"/>
                  </a:lnTo>
                  <a:lnTo>
                    <a:pt x="11146" y="3195"/>
                  </a:lnTo>
                  <a:cubicBezTo>
                    <a:pt x="11146" y="3100"/>
                    <a:pt x="11074" y="3029"/>
                    <a:pt x="11003" y="3029"/>
                  </a:cubicBezTo>
                  <a:cubicBezTo>
                    <a:pt x="10884" y="3029"/>
                    <a:pt x="10789" y="3076"/>
                    <a:pt x="10789" y="3195"/>
                  </a:cubicBezTo>
                  <a:lnTo>
                    <a:pt x="10789" y="10792"/>
                  </a:lnTo>
                  <a:lnTo>
                    <a:pt x="8812" y="10792"/>
                  </a:lnTo>
                  <a:lnTo>
                    <a:pt x="8812" y="1385"/>
                  </a:lnTo>
                  <a:lnTo>
                    <a:pt x="10789" y="1385"/>
                  </a:lnTo>
                  <a:lnTo>
                    <a:pt x="10789" y="2386"/>
                  </a:lnTo>
                  <a:cubicBezTo>
                    <a:pt x="10789" y="2481"/>
                    <a:pt x="10836" y="2576"/>
                    <a:pt x="10932" y="2576"/>
                  </a:cubicBezTo>
                  <a:cubicBezTo>
                    <a:pt x="11051" y="2576"/>
                    <a:pt x="11146" y="2505"/>
                    <a:pt x="11146" y="2386"/>
                  </a:cubicBezTo>
                  <a:lnTo>
                    <a:pt x="11146" y="1266"/>
                  </a:lnTo>
                  <a:cubicBezTo>
                    <a:pt x="11146" y="1123"/>
                    <a:pt x="11027" y="1028"/>
                    <a:pt x="10908" y="1028"/>
                  </a:cubicBezTo>
                  <a:lnTo>
                    <a:pt x="8741" y="1028"/>
                  </a:lnTo>
                  <a:cubicBezTo>
                    <a:pt x="8574" y="1028"/>
                    <a:pt x="8502" y="1147"/>
                    <a:pt x="8502" y="1266"/>
                  </a:cubicBezTo>
                  <a:lnTo>
                    <a:pt x="8502" y="10768"/>
                  </a:lnTo>
                  <a:lnTo>
                    <a:pt x="7693" y="10768"/>
                  </a:lnTo>
                  <a:lnTo>
                    <a:pt x="7693" y="5005"/>
                  </a:lnTo>
                  <a:cubicBezTo>
                    <a:pt x="7693" y="4862"/>
                    <a:pt x="7574" y="4767"/>
                    <a:pt x="7455" y="4767"/>
                  </a:cubicBezTo>
                  <a:lnTo>
                    <a:pt x="5264" y="4767"/>
                  </a:lnTo>
                  <a:cubicBezTo>
                    <a:pt x="5121" y="4767"/>
                    <a:pt x="5026" y="4886"/>
                    <a:pt x="5026" y="5005"/>
                  </a:cubicBezTo>
                  <a:lnTo>
                    <a:pt x="5026" y="10768"/>
                  </a:lnTo>
                  <a:lnTo>
                    <a:pt x="4240" y="10768"/>
                  </a:lnTo>
                  <a:lnTo>
                    <a:pt x="4240" y="7506"/>
                  </a:lnTo>
                  <a:cubicBezTo>
                    <a:pt x="4240" y="7363"/>
                    <a:pt x="4121" y="7268"/>
                    <a:pt x="4001" y="7268"/>
                  </a:cubicBezTo>
                  <a:lnTo>
                    <a:pt x="1763" y="7268"/>
                  </a:lnTo>
                  <a:cubicBezTo>
                    <a:pt x="1668" y="7268"/>
                    <a:pt x="1572" y="7363"/>
                    <a:pt x="1572" y="7458"/>
                  </a:cubicBezTo>
                  <a:lnTo>
                    <a:pt x="1572" y="8744"/>
                  </a:lnTo>
                  <a:cubicBezTo>
                    <a:pt x="1572" y="8768"/>
                    <a:pt x="1620" y="8816"/>
                    <a:pt x="1644" y="8863"/>
                  </a:cubicBezTo>
                  <a:cubicBezTo>
                    <a:pt x="1681" y="8882"/>
                    <a:pt x="1719" y="8891"/>
                    <a:pt x="1753" y="8891"/>
                  </a:cubicBezTo>
                  <a:cubicBezTo>
                    <a:pt x="1852" y="8891"/>
                    <a:pt x="1930" y="8820"/>
                    <a:pt x="1930" y="8696"/>
                  </a:cubicBezTo>
                  <a:lnTo>
                    <a:pt x="1930" y="7601"/>
                  </a:lnTo>
                  <a:lnTo>
                    <a:pt x="3906" y="7601"/>
                  </a:lnTo>
                  <a:lnTo>
                    <a:pt x="3906" y="10721"/>
                  </a:lnTo>
                  <a:lnTo>
                    <a:pt x="1882" y="10721"/>
                  </a:lnTo>
                  <a:lnTo>
                    <a:pt x="1882" y="9506"/>
                  </a:lnTo>
                  <a:cubicBezTo>
                    <a:pt x="1882" y="9411"/>
                    <a:pt x="1834" y="9339"/>
                    <a:pt x="1739" y="9339"/>
                  </a:cubicBezTo>
                  <a:cubicBezTo>
                    <a:pt x="1620" y="9339"/>
                    <a:pt x="1525" y="9387"/>
                    <a:pt x="1525" y="9506"/>
                  </a:cubicBezTo>
                  <a:lnTo>
                    <a:pt x="1525" y="10721"/>
                  </a:lnTo>
                  <a:lnTo>
                    <a:pt x="1072" y="10721"/>
                  </a:lnTo>
                  <a:lnTo>
                    <a:pt x="1072" y="195"/>
                  </a:lnTo>
                  <a:cubicBezTo>
                    <a:pt x="1072" y="99"/>
                    <a:pt x="1025" y="52"/>
                    <a:pt x="929" y="4"/>
                  </a:cubicBezTo>
                  <a:cubicBezTo>
                    <a:pt x="917" y="2"/>
                    <a:pt x="905" y="1"/>
                    <a:pt x="8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17" name="Google Shape;13917;p27"/>
          <p:cNvGrpSpPr/>
          <p:nvPr/>
        </p:nvGrpSpPr>
        <p:grpSpPr>
          <a:xfrm>
            <a:off x="4822994" y="1767099"/>
            <a:ext cx="288391" cy="354734"/>
            <a:chOff x="4718163" y="1930683"/>
            <a:chExt cx="241150" cy="296625"/>
          </a:xfrm>
        </p:grpSpPr>
        <p:sp>
          <p:nvSpPr>
            <p:cNvPr id="13918" name="Google Shape;13918;p27"/>
            <p:cNvSpPr/>
            <p:nvPr/>
          </p:nvSpPr>
          <p:spPr>
            <a:xfrm>
              <a:off x="4852713" y="2030708"/>
              <a:ext cx="106000" cy="196500"/>
            </a:xfrm>
            <a:custGeom>
              <a:avLst/>
              <a:gdLst/>
              <a:ahLst/>
              <a:cxnLst/>
              <a:rect l="l" t="t" r="r" b="b"/>
              <a:pathLst>
                <a:path w="4240" h="7860" extrusionOk="0">
                  <a:moveTo>
                    <a:pt x="238" y="1"/>
                  </a:moveTo>
                  <a:cubicBezTo>
                    <a:pt x="96" y="1"/>
                    <a:pt x="0" y="120"/>
                    <a:pt x="0" y="239"/>
                  </a:cubicBezTo>
                  <a:lnTo>
                    <a:pt x="0" y="7621"/>
                  </a:lnTo>
                  <a:cubicBezTo>
                    <a:pt x="0" y="7788"/>
                    <a:pt x="119" y="7859"/>
                    <a:pt x="238" y="7859"/>
                  </a:cubicBezTo>
                  <a:lnTo>
                    <a:pt x="4049" y="7859"/>
                  </a:lnTo>
                  <a:cubicBezTo>
                    <a:pt x="4144" y="7859"/>
                    <a:pt x="4239" y="7788"/>
                    <a:pt x="4239" y="7693"/>
                  </a:cubicBezTo>
                  <a:lnTo>
                    <a:pt x="4239" y="6026"/>
                  </a:lnTo>
                  <a:cubicBezTo>
                    <a:pt x="4239" y="6002"/>
                    <a:pt x="4192" y="5930"/>
                    <a:pt x="4168" y="5907"/>
                  </a:cubicBezTo>
                  <a:cubicBezTo>
                    <a:pt x="4128" y="5880"/>
                    <a:pt x="4086" y="5868"/>
                    <a:pt x="4047" y="5868"/>
                  </a:cubicBezTo>
                  <a:cubicBezTo>
                    <a:pt x="3945" y="5868"/>
                    <a:pt x="3858" y="5947"/>
                    <a:pt x="3858" y="6049"/>
                  </a:cubicBezTo>
                  <a:lnTo>
                    <a:pt x="3858" y="7502"/>
                  </a:lnTo>
                  <a:lnTo>
                    <a:pt x="358" y="7502"/>
                  </a:lnTo>
                  <a:lnTo>
                    <a:pt x="358" y="334"/>
                  </a:lnTo>
                  <a:lnTo>
                    <a:pt x="3858" y="334"/>
                  </a:lnTo>
                  <a:lnTo>
                    <a:pt x="3858" y="5240"/>
                  </a:lnTo>
                  <a:cubicBezTo>
                    <a:pt x="3858" y="5335"/>
                    <a:pt x="3930" y="5407"/>
                    <a:pt x="4025" y="5430"/>
                  </a:cubicBezTo>
                  <a:cubicBezTo>
                    <a:pt x="4037" y="5433"/>
                    <a:pt x="4050" y="5434"/>
                    <a:pt x="4061" y="5434"/>
                  </a:cubicBezTo>
                  <a:cubicBezTo>
                    <a:pt x="4163" y="5434"/>
                    <a:pt x="4239" y="5346"/>
                    <a:pt x="4239" y="5240"/>
                  </a:cubicBezTo>
                  <a:lnTo>
                    <a:pt x="4239" y="239"/>
                  </a:lnTo>
                  <a:cubicBezTo>
                    <a:pt x="4239" y="96"/>
                    <a:pt x="4120" y="1"/>
                    <a:pt x="40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19" name="Google Shape;13919;p27"/>
            <p:cNvSpPr/>
            <p:nvPr/>
          </p:nvSpPr>
          <p:spPr>
            <a:xfrm>
              <a:off x="4846763" y="1968708"/>
              <a:ext cx="31575" cy="45350"/>
            </a:xfrm>
            <a:custGeom>
              <a:avLst/>
              <a:gdLst/>
              <a:ahLst/>
              <a:cxnLst/>
              <a:rect l="l" t="t" r="r" b="b"/>
              <a:pathLst>
                <a:path w="1263" h="1814" extrusionOk="0">
                  <a:moveTo>
                    <a:pt x="619" y="980"/>
                  </a:moveTo>
                  <a:cubicBezTo>
                    <a:pt x="786" y="980"/>
                    <a:pt x="857" y="1099"/>
                    <a:pt x="857" y="1218"/>
                  </a:cubicBezTo>
                  <a:cubicBezTo>
                    <a:pt x="857" y="1338"/>
                    <a:pt x="738" y="1457"/>
                    <a:pt x="619" y="1457"/>
                  </a:cubicBezTo>
                  <a:cubicBezTo>
                    <a:pt x="609" y="1459"/>
                    <a:pt x="599" y="1460"/>
                    <a:pt x="589" y="1460"/>
                  </a:cubicBezTo>
                  <a:cubicBezTo>
                    <a:pt x="481" y="1460"/>
                    <a:pt x="381" y="1349"/>
                    <a:pt x="381" y="1218"/>
                  </a:cubicBezTo>
                  <a:cubicBezTo>
                    <a:pt x="381" y="1052"/>
                    <a:pt x="500" y="980"/>
                    <a:pt x="619" y="980"/>
                  </a:cubicBezTo>
                  <a:close/>
                  <a:moveTo>
                    <a:pt x="738" y="1"/>
                  </a:moveTo>
                  <a:cubicBezTo>
                    <a:pt x="696" y="1"/>
                    <a:pt x="652" y="18"/>
                    <a:pt x="619" y="52"/>
                  </a:cubicBezTo>
                  <a:cubicBezTo>
                    <a:pt x="596" y="75"/>
                    <a:pt x="119" y="433"/>
                    <a:pt x="24" y="1123"/>
                  </a:cubicBezTo>
                  <a:cubicBezTo>
                    <a:pt x="0" y="1480"/>
                    <a:pt x="238" y="1814"/>
                    <a:pt x="619" y="1814"/>
                  </a:cubicBezTo>
                  <a:cubicBezTo>
                    <a:pt x="977" y="1814"/>
                    <a:pt x="1262" y="1528"/>
                    <a:pt x="1262" y="1218"/>
                  </a:cubicBezTo>
                  <a:cubicBezTo>
                    <a:pt x="1262" y="885"/>
                    <a:pt x="977" y="623"/>
                    <a:pt x="667" y="623"/>
                  </a:cubicBezTo>
                  <a:lnTo>
                    <a:pt x="596" y="623"/>
                  </a:lnTo>
                  <a:cubicBezTo>
                    <a:pt x="715" y="433"/>
                    <a:pt x="834" y="314"/>
                    <a:pt x="834" y="314"/>
                  </a:cubicBezTo>
                  <a:cubicBezTo>
                    <a:pt x="929" y="266"/>
                    <a:pt x="929" y="147"/>
                    <a:pt x="857" y="75"/>
                  </a:cubicBezTo>
                  <a:cubicBezTo>
                    <a:pt x="832" y="24"/>
                    <a:pt x="786" y="1"/>
                    <a:pt x="7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0" name="Google Shape;13920;p27"/>
            <p:cNvSpPr/>
            <p:nvPr/>
          </p:nvSpPr>
          <p:spPr>
            <a:xfrm>
              <a:off x="4884263" y="1969958"/>
              <a:ext cx="28600" cy="47075"/>
            </a:xfrm>
            <a:custGeom>
              <a:avLst/>
              <a:gdLst/>
              <a:ahLst/>
              <a:cxnLst/>
              <a:rect l="l" t="t" r="r" b="b"/>
              <a:pathLst>
                <a:path w="1144" h="1883" extrusionOk="0">
                  <a:moveTo>
                    <a:pt x="524" y="324"/>
                  </a:moveTo>
                  <a:cubicBezTo>
                    <a:pt x="547" y="324"/>
                    <a:pt x="571" y="328"/>
                    <a:pt x="596" y="335"/>
                  </a:cubicBezTo>
                  <a:cubicBezTo>
                    <a:pt x="691" y="335"/>
                    <a:pt x="786" y="454"/>
                    <a:pt x="786" y="573"/>
                  </a:cubicBezTo>
                  <a:lnTo>
                    <a:pt x="786" y="1216"/>
                  </a:lnTo>
                  <a:cubicBezTo>
                    <a:pt x="786" y="1335"/>
                    <a:pt x="715" y="1454"/>
                    <a:pt x="596" y="1454"/>
                  </a:cubicBezTo>
                  <a:cubicBezTo>
                    <a:pt x="429" y="1454"/>
                    <a:pt x="310" y="1359"/>
                    <a:pt x="310" y="1216"/>
                  </a:cubicBezTo>
                  <a:lnTo>
                    <a:pt x="310" y="573"/>
                  </a:lnTo>
                  <a:cubicBezTo>
                    <a:pt x="310" y="432"/>
                    <a:pt x="396" y="324"/>
                    <a:pt x="524" y="324"/>
                  </a:cubicBezTo>
                  <a:close/>
                  <a:moveTo>
                    <a:pt x="566" y="0"/>
                  </a:moveTo>
                  <a:cubicBezTo>
                    <a:pt x="552" y="0"/>
                    <a:pt x="538" y="1"/>
                    <a:pt x="524" y="2"/>
                  </a:cubicBezTo>
                  <a:cubicBezTo>
                    <a:pt x="215" y="25"/>
                    <a:pt x="0" y="264"/>
                    <a:pt x="0" y="597"/>
                  </a:cubicBezTo>
                  <a:lnTo>
                    <a:pt x="0" y="1288"/>
                  </a:lnTo>
                  <a:cubicBezTo>
                    <a:pt x="0" y="1573"/>
                    <a:pt x="215" y="1835"/>
                    <a:pt x="524" y="1883"/>
                  </a:cubicBezTo>
                  <a:cubicBezTo>
                    <a:pt x="882" y="1883"/>
                    <a:pt x="1144" y="1573"/>
                    <a:pt x="1144" y="1216"/>
                  </a:cubicBezTo>
                  <a:lnTo>
                    <a:pt x="1144" y="597"/>
                  </a:lnTo>
                  <a:cubicBezTo>
                    <a:pt x="1144" y="255"/>
                    <a:pt x="881" y="0"/>
                    <a:pt x="5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1" name="Google Shape;13921;p27"/>
            <p:cNvSpPr/>
            <p:nvPr/>
          </p:nvSpPr>
          <p:spPr>
            <a:xfrm>
              <a:off x="4928913" y="1968908"/>
              <a:ext cx="24425" cy="46350"/>
            </a:xfrm>
            <a:custGeom>
              <a:avLst/>
              <a:gdLst/>
              <a:ahLst/>
              <a:cxnLst/>
              <a:rect l="l" t="t" r="r" b="b"/>
              <a:pathLst>
                <a:path w="977" h="1854" extrusionOk="0">
                  <a:moveTo>
                    <a:pt x="779" y="1"/>
                  </a:moveTo>
                  <a:cubicBezTo>
                    <a:pt x="713" y="1"/>
                    <a:pt x="654" y="40"/>
                    <a:pt x="620" y="91"/>
                  </a:cubicBezTo>
                  <a:lnTo>
                    <a:pt x="1" y="1592"/>
                  </a:lnTo>
                  <a:cubicBezTo>
                    <a:pt x="1" y="1711"/>
                    <a:pt x="48" y="1830"/>
                    <a:pt x="96" y="1853"/>
                  </a:cubicBezTo>
                  <a:lnTo>
                    <a:pt x="167" y="1853"/>
                  </a:lnTo>
                  <a:cubicBezTo>
                    <a:pt x="239" y="1853"/>
                    <a:pt x="286" y="1830"/>
                    <a:pt x="310" y="1734"/>
                  </a:cubicBezTo>
                  <a:lnTo>
                    <a:pt x="953" y="258"/>
                  </a:lnTo>
                  <a:cubicBezTo>
                    <a:pt x="977" y="163"/>
                    <a:pt x="953" y="67"/>
                    <a:pt x="858" y="20"/>
                  </a:cubicBezTo>
                  <a:cubicBezTo>
                    <a:pt x="831" y="6"/>
                    <a:pt x="805" y="1"/>
                    <a:pt x="7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2" name="Google Shape;13922;p27"/>
            <p:cNvSpPr/>
            <p:nvPr/>
          </p:nvSpPr>
          <p:spPr>
            <a:xfrm>
              <a:off x="4923563" y="1972958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15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10"/>
                    <a:pt x="95" y="405"/>
                    <a:pt x="215" y="405"/>
                  </a:cubicBezTo>
                  <a:cubicBezTo>
                    <a:pt x="310" y="405"/>
                    <a:pt x="405" y="310"/>
                    <a:pt x="405" y="215"/>
                  </a:cubicBezTo>
                  <a:cubicBezTo>
                    <a:pt x="405" y="96"/>
                    <a:pt x="310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3" name="Google Shape;13923;p27"/>
            <p:cNvSpPr/>
            <p:nvPr/>
          </p:nvSpPr>
          <p:spPr>
            <a:xfrm>
              <a:off x="4948563" y="2001533"/>
              <a:ext cx="10750" cy="10750"/>
            </a:xfrm>
            <a:custGeom>
              <a:avLst/>
              <a:gdLst/>
              <a:ahLst/>
              <a:cxnLst/>
              <a:rect l="l" t="t" r="r" b="b"/>
              <a:pathLst>
                <a:path w="430" h="430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cubicBezTo>
                    <a:pt x="0" y="334"/>
                    <a:pt x="96" y="429"/>
                    <a:pt x="215" y="429"/>
                  </a:cubicBezTo>
                  <a:cubicBezTo>
                    <a:pt x="334" y="429"/>
                    <a:pt x="429" y="334"/>
                    <a:pt x="429" y="215"/>
                  </a:cubicBezTo>
                  <a:cubicBezTo>
                    <a:pt x="429" y="96"/>
                    <a:pt x="334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4" name="Google Shape;13924;p27"/>
            <p:cNvSpPr/>
            <p:nvPr/>
          </p:nvSpPr>
          <p:spPr>
            <a:xfrm>
              <a:off x="4739588" y="1930683"/>
              <a:ext cx="57775" cy="57775"/>
            </a:xfrm>
            <a:custGeom>
              <a:avLst/>
              <a:gdLst/>
              <a:ahLst/>
              <a:cxnLst/>
              <a:rect l="l" t="t" r="r" b="b"/>
              <a:pathLst>
                <a:path w="2311" h="2311" extrusionOk="0">
                  <a:moveTo>
                    <a:pt x="1167" y="358"/>
                  </a:moveTo>
                  <a:cubicBezTo>
                    <a:pt x="1620" y="358"/>
                    <a:pt x="1977" y="715"/>
                    <a:pt x="1977" y="1144"/>
                  </a:cubicBezTo>
                  <a:cubicBezTo>
                    <a:pt x="1977" y="1596"/>
                    <a:pt x="1620" y="1954"/>
                    <a:pt x="1167" y="1954"/>
                  </a:cubicBezTo>
                  <a:cubicBezTo>
                    <a:pt x="715" y="1954"/>
                    <a:pt x="358" y="1596"/>
                    <a:pt x="358" y="1144"/>
                  </a:cubicBezTo>
                  <a:cubicBezTo>
                    <a:pt x="358" y="715"/>
                    <a:pt x="715" y="358"/>
                    <a:pt x="1167" y="358"/>
                  </a:cubicBezTo>
                  <a:close/>
                  <a:moveTo>
                    <a:pt x="1167" y="1"/>
                  </a:moveTo>
                  <a:cubicBezTo>
                    <a:pt x="524" y="1"/>
                    <a:pt x="1" y="501"/>
                    <a:pt x="1" y="1144"/>
                  </a:cubicBezTo>
                  <a:cubicBezTo>
                    <a:pt x="24" y="1811"/>
                    <a:pt x="548" y="2311"/>
                    <a:pt x="1167" y="2311"/>
                  </a:cubicBezTo>
                  <a:cubicBezTo>
                    <a:pt x="1787" y="2311"/>
                    <a:pt x="2311" y="1811"/>
                    <a:pt x="2311" y="1144"/>
                  </a:cubicBezTo>
                  <a:cubicBezTo>
                    <a:pt x="2311" y="501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5" name="Google Shape;13925;p27"/>
            <p:cNvSpPr/>
            <p:nvPr/>
          </p:nvSpPr>
          <p:spPr>
            <a:xfrm>
              <a:off x="4718163" y="1997383"/>
              <a:ext cx="106575" cy="229925"/>
            </a:xfrm>
            <a:custGeom>
              <a:avLst/>
              <a:gdLst/>
              <a:ahLst/>
              <a:cxnLst/>
              <a:rect l="l" t="t" r="r" b="b"/>
              <a:pathLst>
                <a:path w="4263" h="9197" extrusionOk="0">
                  <a:moveTo>
                    <a:pt x="3025" y="5954"/>
                  </a:moveTo>
                  <a:lnTo>
                    <a:pt x="3025" y="8430"/>
                  </a:lnTo>
                  <a:cubicBezTo>
                    <a:pt x="3025" y="8645"/>
                    <a:pt x="2882" y="8811"/>
                    <a:pt x="2715" y="8835"/>
                  </a:cubicBezTo>
                  <a:cubicBezTo>
                    <a:pt x="2677" y="8845"/>
                    <a:pt x="2640" y="8849"/>
                    <a:pt x="2605" y="8849"/>
                  </a:cubicBezTo>
                  <a:cubicBezTo>
                    <a:pt x="2370" y="8849"/>
                    <a:pt x="2191" y="8658"/>
                    <a:pt x="2191" y="8430"/>
                  </a:cubicBezTo>
                  <a:lnTo>
                    <a:pt x="2191" y="5954"/>
                  </a:lnTo>
                  <a:close/>
                  <a:moveTo>
                    <a:pt x="1882" y="5977"/>
                  </a:moveTo>
                  <a:lnTo>
                    <a:pt x="1882" y="8454"/>
                  </a:lnTo>
                  <a:cubicBezTo>
                    <a:pt x="1882" y="8680"/>
                    <a:pt x="1689" y="8885"/>
                    <a:pt x="1425" y="8885"/>
                  </a:cubicBezTo>
                  <a:cubicBezTo>
                    <a:pt x="1411" y="8885"/>
                    <a:pt x="1396" y="8884"/>
                    <a:pt x="1381" y="8883"/>
                  </a:cubicBezTo>
                  <a:cubicBezTo>
                    <a:pt x="1191" y="8835"/>
                    <a:pt x="1048" y="8668"/>
                    <a:pt x="1048" y="8454"/>
                  </a:cubicBezTo>
                  <a:lnTo>
                    <a:pt x="1048" y="5977"/>
                  </a:lnTo>
                  <a:close/>
                  <a:moveTo>
                    <a:pt x="2001" y="0"/>
                  </a:moveTo>
                  <a:cubicBezTo>
                    <a:pt x="1596" y="0"/>
                    <a:pt x="1215" y="119"/>
                    <a:pt x="858" y="310"/>
                  </a:cubicBezTo>
                  <a:cubicBezTo>
                    <a:pt x="762" y="357"/>
                    <a:pt x="738" y="453"/>
                    <a:pt x="810" y="548"/>
                  </a:cubicBezTo>
                  <a:cubicBezTo>
                    <a:pt x="844" y="599"/>
                    <a:pt x="916" y="638"/>
                    <a:pt x="989" y="638"/>
                  </a:cubicBezTo>
                  <a:cubicBezTo>
                    <a:pt x="1017" y="638"/>
                    <a:pt x="1045" y="633"/>
                    <a:pt x="1072" y="619"/>
                  </a:cubicBezTo>
                  <a:cubicBezTo>
                    <a:pt x="1358" y="453"/>
                    <a:pt x="1667" y="357"/>
                    <a:pt x="2024" y="357"/>
                  </a:cubicBezTo>
                  <a:lnTo>
                    <a:pt x="2048" y="357"/>
                  </a:lnTo>
                  <a:cubicBezTo>
                    <a:pt x="3025" y="357"/>
                    <a:pt x="3834" y="1167"/>
                    <a:pt x="3834" y="2143"/>
                  </a:cubicBezTo>
                  <a:lnTo>
                    <a:pt x="3834" y="3763"/>
                  </a:lnTo>
                  <a:lnTo>
                    <a:pt x="3834" y="3787"/>
                  </a:lnTo>
                  <a:cubicBezTo>
                    <a:pt x="3834" y="3906"/>
                    <a:pt x="3715" y="3953"/>
                    <a:pt x="3620" y="3953"/>
                  </a:cubicBezTo>
                  <a:cubicBezTo>
                    <a:pt x="3477" y="3953"/>
                    <a:pt x="3430" y="3834"/>
                    <a:pt x="3430" y="3715"/>
                  </a:cubicBezTo>
                  <a:lnTo>
                    <a:pt x="3430" y="2048"/>
                  </a:lnTo>
                  <a:cubicBezTo>
                    <a:pt x="3430" y="1977"/>
                    <a:pt x="3358" y="1905"/>
                    <a:pt x="3310" y="1881"/>
                  </a:cubicBezTo>
                  <a:cubicBezTo>
                    <a:pt x="3295" y="1878"/>
                    <a:pt x="3280" y="1877"/>
                    <a:pt x="3266" y="1877"/>
                  </a:cubicBezTo>
                  <a:cubicBezTo>
                    <a:pt x="3168" y="1877"/>
                    <a:pt x="3096" y="1944"/>
                    <a:pt x="3096" y="2048"/>
                  </a:cubicBezTo>
                  <a:lnTo>
                    <a:pt x="3096" y="3763"/>
                  </a:lnTo>
                  <a:cubicBezTo>
                    <a:pt x="3096" y="4001"/>
                    <a:pt x="3263" y="4239"/>
                    <a:pt x="3477" y="4287"/>
                  </a:cubicBezTo>
                  <a:lnTo>
                    <a:pt x="3668" y="5596"/>
                  </a:lnTo>
                  <a:lnTo>
                    <a:pt x="3668" y="5620"/>
                  </a:lnTo>
                  <a:lnTo>
                    <a:pt x="500" y="5620"/>
                  </a:lnTo>
                  <a:lnTo>
                    <a:pt x="500" y="5596"/>
                  </a:lnTo>
                  <a:lnTo>
                    <a:pt x="691" y="4287"/>
                  </a:lnTo>
                  <a:cubicBezTo>
                    <a:pt x="929" y="4239"/>
                    <a:pt x="1096" y="4025"/>
                    <a:pt x="1096" y="3763"/>
                  </a:cubicBezTo>
                  <a:lnTo>
                    <a:pt x="1096" y="2048"/>
                  </a:lnTo>
                  <a:cubicBezTo>
                    <a:pt x="1096" y="1977"/>
                    <a:pt x="1048" y="1905"/>
                    <a:pt x="953" y="1881"/>
                  </a:cubicBezTo>
                  <a:cubicBezTo>
                    <a:pt x="937" y="1878"/>
                    <a:pt x="922" y="1877"/>
                    <a:pt x="908" y="1877"/>
                  </a:cubicBezTo>
                  <a:cubicBezTo>
                    <a:pt x="811" y="1877"/>
                    <a:pt x="738" y="1944"/>
                    <a:pt x="738" y="2048"/>
                  </a:cubicBezTo>
                  <a:lnTo>
                    <a:pt x="738" y="3787"/>
                  </a:lnTo>
                  <a:cubicBezTo>
                    <a:pt x="738" y="3906"/>
                    <a:pt x="643" y="4001"/>
                    <a:pt x="524" y="4001"/>
                  </a:cubicBezTo>
                  <a:cubicBezTo>
                    <a:pt x="405" y="4001"/>
                    <a:pt x="334" y="3906"/>
                    <a:pt x="334" y="3787"/>
                  </a:cubicBezTo>
                  <a:lnTo>
                    <a:pt x="334" y="2167"/>
                  </a:lnTo>
                  <a:cubicBezTo>
                    <a:pt x="334" y="1810"/>
                    <a:pt x="453" y="1453"/>
                    <a:pt x="643" y="1143"/>
                  </a:cubicBezTo>
                  <a:cubicBezTo>
                    <a:pt x="715" y="1048"/>
                    <a:pt x="691" y="953"/>
                    <a:pt x="619" y="905"/>
                  </a:cubicBezTo>
                  <a:cubicBezTo>
                    <a:pt x="579" y="875"/>
                    <a:pt x="544" y="862"/>
                    <a:pt x="510" y="862"/>
                  </a:cubicBezTo>
                  <a:cubicBezTo>
                    <a:pt x="464" y="862"/>
                    <a:pt x="423" y="887"/>
                    <a:pt x="381" y="929"/>
                  </a:cubicBezTo>
                  <a:cubicBezTo>
                    <a:pt x="119" y="1286"/>
                    <a:pt x="0" y="1691"/>
                    <a:pt x="0" y="2143"/>
                  </a:cubicBezTo>
                  <a:lnTo>
                    <a:pt x="0" y="3763"/>
                  </a:lnTo>
                  <a:cubicBezTo>
                    <a:pt x="0" y="3953"/>
                    <a:pt x="119" y="4144"/>
                    <a:pt x="286" y="4239"/>
                  </a:cubicBezTo>
                  <a:cubicBezTo>
                    <a:pt x="334" y="4239"/>
                    <a:pt x="334" y="4263"/>
                    <a:pt x="357" y="4263"/>
                  </a:cubicBezTo>
                  <a:lnTo>
                    <a:pt x="167" y="5573"/>
                  </a:lnTo>
                  <a:cubicBezTo>
                    <a:pt x="167" y="5692"/>
                    <a:pt x="215" y="5763"/>
                    <a:pt x="262" y="5858"/>
                  </a:cubicBezTo>
                  <a:cubicBezTo>
                    <a:pt x="334" y="5954"/>
                    <a:pt x="453" y="5977"/>
                    <a:pt x="524" y="5977"/>
                  </a:cubicBezTo>
                  <a:lnTo>
                    <a:pt x="762" y="5977"/>
                  </a:lnTo>
                  <a:lnTo>
                    <a:pt x="762" y="8430"/>
                  </a:lnTo>
                  <a:cubicBezTo>
                    <a:pt x="762" y="8811"/>
                    <a:pt x="1048" y="9145"/>
                    <a:pt x="1429" y="9192"/>
                  </a:cubicBezTo>
                  <a:cubicBezTo>
                    <a:pt x="1452" y="9194"/>
                    <a:pt x="1474" y="9195"/>
                    <a:pt x="1496" y="9195"/>
                  </a:cubicBezTo>
                  <a:cubicBezTo>
                    <a:pt x="1735" y="9195"/>
                    <a:pt x="1967" y="9083"/>
                    <a:pt x="2120" y="8930"/>
                  </a:cubicBezTo>
                  <a:cubicBezTo>
                    <a:pt x="2245" y="9119"/>
                    <a:pt x="2463" y="9197"/>
                    <a:pt x="2691" y="9197"/>
                  </a:cubicBezTo>
                  <a:cubicBezTo>
                    <a:pt x="2723" y="9197"/>
                    <a:pt x="2755" y="9195"/>
                    <a:pt x="2787" y="9192"/>
                  </a:cubicBezTo>
                  <a:cubicBezTo>
                    <a:pt x="3191" y="9145"/>
                    <a:pt x="3453" y="8811"/>
                    <a:pt x="3453" y="8430"/>
                  </a:cubicBezTo>
                  <a:lnTo>
                    <a:pt x="3453" y="5977"/>
                  </a:lnTo>
                  <a:lnTo>
                    <a:pt x="3691" y="5977"/>
                  </a:lnTo>
                  <a:cubicBezTo>
                    <a:pt x="3787" y="5977"/>
                    <a:pt x="3834" y="5954"/>
                    <a:pt x="3930" y="5930"/>
                  </a:cubicBezTo>
                  <a:cubicBezTo>
                    <a:pt x="4049" y="5835"/>
                    <a:pt x="4096" y="5715"/>
                    <a:pt x="4072" y="5573"/>
                  </a:cubicBezTo>
                  <a:lnTo>
                    <a:pt x="3906" y="4263"/>
                  </a:lnTo>
                  <a:lnTo>
                    <a:pt x="3930" y="4263"/>
                  </a:lnTo>
                  <a:cubicBezTo>
                    <a:pt x="4025" y="4239"/>
                    <a:pt x="4072" y="4168"/>
                    <a:pt x="4144" y="4072"/>
                  </a:cubicBezTo>
                  <a:cubicBezTo>
                    <a:pt x="4192" y="4001"/>
                    <a:pt x="4263" y="3882"/>
                    <a:pt x="4263" y="3763"/>
                  </a:cubicBezTo>
                  <a:lnTo>
                    <a:pt x="4263" y="2143"/>
                  </a:lnTo>
                  <a:cubicBezTo>
                    <a:pt x="4168" y="953"/>
                    <a:pt x="3215" y="0"/>
                    <a:pt x="20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26" name="Google Shape;13926;p27"/>
          <p:cNvGrpSpPr/>
          <p:nvPr/>
        </p:nvGrpSpPr>
        <p:grpSpPr>
          <a:xfrm>
            <a:off x="5516509" y="1765693"/>
            <a:ext cx="356019" cy="355302"/>
            <a:chOff x="5170638" y="1929508"/>
            <a:chExt cx="297700" cy="297100"/>
          </a:xfrm>
        </p:grpSpPr>
        <p:sp>
          <p:nvSpPr>
            <p:cNvPr id="13927" name="Google Shape;13927;p27"/>
            <p:cNvSpPr/>
            <p:nvPr/>
          </p:nvSpPr>
          <p:spPr>
            <a:xfrm>
              <a:off x="5170638" y="1929508"/>
              <a:ext cx="297700" cy="297100"/>
            </a:xfrm>
            <a:custGeom>
              <a:avLst/>
              <a:gdLst/>
              <a:ahLst/>
              <a:cxnLst/>
              <a:rect l="l" t="t" r="r" b="b"/>
              <a:pathLst>
                <a:path w="11908" h="11884" extrusionOk="0">
                  <a:moveTo>
                    <a:pt x="5644" y="1548"/>
                  </a:moveTo>
                  <a:lnTo>
                    <a:pt x="5644" y="2429"/>
                  </a:lnTo>
                  <a:cubicBezTo>
                    <a:pt x="4763" y="2453"/>
                    <a:pt x="3930" y="2834"/>
                    <a:pt x="3263" y="3501"/>
                  </a:cubicBezTo>
                  <a:cubicBezTo>
                    <a:pt x="2620" y="4168"/>
                    <a:pt x="2263" y="5025"/>
                    <a:pt x="2263" y="6001"/>
                  </a:cubicBezTo>
                  <a:cubicBezTo>
                    <a:pt x="2263" y="7811"/>
                    <a:pt x="3691" y="9335"/>
                    <a:pt x="5478" y="9502"/>
                  </a:cubicBezTo>
                  <a:cubicBezTo>
                    <a:pt x="5568" y="9508"/>
                    <a:pt x="5657" y="9511"/>
                    <a:pt x="5747" y="9511"/>
                  </a:cubicBezTo>
                  <a:cubicBezTo>
                    <a:pt x="6038" y="9511"/>
                    <a:pt x="6330" y="9480"/>
                    <a:pt x="6621" y="9407"/>
                  </a:cubicBezTo>
                  <a:cubicBezTo>
                    <a:pt x="6954" y="9335"/>
                    <a:pt x="7264" y="9216"/>
                    <a:pt x="7549" y="9050"/>
                  </a:cubicBezTo>
                  <a:cubicBezTo>
                    <a:pt x="7764" y="8931"/>
                    <a:pt x="7978" y="8788"/>
                    <a:pt x="8145" y="8645"/>
                  </a:cubicBezTo>
                  <a:cubicBezTo>
                    <a:pt x="8192" y="8645"/>
                    <a:pt x="8335" y="8454"/>
                    <a:pt x="8335" y="8454"/>
                  </a:cubicBezTo>
                  <a:cubicBezTo>
                    <a:pt x="8383" y="8502"/>
                    <a:pt x="9074" y="9002"/>
                    <a:pt x="9074" y="9026"/>
                  </a:cubicBezTo>
                  <a:cubicBezTo>
                    <a:pt x="8859" y="9264"/>
                    <a:pt x="8621" y="9455"/>
                    <a:pt x="8359" y="9621"/>
                  </a:cubicBezTo>
                  <a:cubicBezTo>
                    <a:pt x="8097" y="9812"/>
                    <a:pt x="7859" y="9931"/>
                    <a:pt x="7549" y="10050"/>
                  </a:cubicBezTo>
                  <a:cubicBezTo>
                    <a:pt x="7030" y="10261"/>
                    <a:pt x="6464" y="10380"/>
                    <a:pt x="5889" y="10380"/>
                  </a:cubicBezTo>
                  <a:cubicBezTo>
                    <a:pt x="5752" y="10380"/>
                    <a:pt x="5615" y="10373"/>
                    <a:pt x="5478" y="10359"/>
                  </a:cubicBezTo>
                  <a:cubicBezTo>
                    <a:pt x="4430" y="10288"/>
                    <a:pt x="3453" y="9812"/>
                    <a:pt x="2715" y="9050"/>
                  </a:cubicBezTo>
                  <a:cubicBezTo>
                    <a:pt x="2477" y="8788"/>
                    <a:pt x="2239" y="8526"/>
                    <a:pt x="2048" y="8216"/>
                  </a:cubicBezTo>
                  <a:cubicBezTo>
                    <a:pt x="1596" y="7478"/>
                    <a:pt x="1381" y="6597"/>
                    <a:pt x="1453" y="5692"/>
                  </a:cubicBezTo>
                  <a:cubicBezTo>
                    <a:pt x="1524" y="5049"/>
                    <a:pt x="1691" y="4382"/>
                    <a:pt x="2024" y="3810"/>
                  </a:cubicBezTo>
                  <a:cubicBezTo>
                    <a:pt x="2405" y="3120"/>
                    <a:pt x="3001" y="2525"/>
                    <a:pt x="3644" y="2143"/>
                  </a:cubicBezTo>
                  <a:cubicBezTo>
                    <a:pt x="4049" y="1953"/>
                    <a:pt x="4430" y="1786"/>
                    <a:pt x="4835" y="1667"/>
                  </a:cubicBezTo>
                  <a:cubicBezTo>
                    <a:pt x="4906" y="1667"/>
                    <a:pt x="5644" y="1548"/>
                    <a:pt x="5644" y="1548"/>
                  </a:cubicBezTo>
                  <a:close/>
                  <a:moveTo>
                    <a:pt x="5882" y="0"/>
                  </a:moveTo>
                  <a:cubicBezTo>
                    <a:pt x="4311" y="24"/>
                    <a:pt x="2858" y="667"/>
                    <a:pt x="1715" y="1762"/>
                  </a:cubicBezTo>
                  <a:cubicBezTo>
                    <a:pt x="619" y="2906"/>
                    <a:pt x="0" y="4358"/>
                    <a:pt x="0" y="5930"/>
                  </a:cubicBezTo>
                  <a:cubicBezTo>
                    <a:pt x="0" y="7502"/>
                    <a:pt x="619" y="9002"/>
                    <a:pt x="1762" y="10121"/>
                  </a:cubicBezTo>
                  <a:cubicBezTo>
                    <a:pt x="2882" y="11264"/>
                    <a:pt x="4382" y="11884"/>
                    <a:pt x="5954" y="11884"/>
                  </a:cubicBezTo>
                  <a:cubicBezTo>
                    <a:pt x="7168" y="11884"/>
                    <a:pt x="8359" y="11503"/>
                    <a:pt x="9383" y="10812"/>
                  </a:cubicBezTo>
                  <a:cubicBezTo>
                    <a:pt x="10360" y="10121"/>
                    <a:pt x="11098" y="9145"/>
                    <a:pt x="11526" y="8002"/>
                  </a:cubicBezTo>
                  <a:lnTo>
                    <a:pt x="11526" y="7883"/>
                  </a:lnTo>
                  <a:cubicBezTo>
                    <a:pt x="11484" y="7820"/>
                    <a:pt x="11423" y="7789"/>
                    <a:pt x="11365" y="7789"/>
                  </a:cubicBezTo>
                  <a:cubicBezTo>
                    <a:pt x="11291" y="7789"/>
                    <a:pt x="11220" y="7837"/>
                    <a:pt x="11193" y="7930"/>
                  </a:cubicBezTo>
                  <a:cubicBezTo>
                    <a:pt x="10812" y="8954"/>
                    <a:pt x="10098" y="9859"/>
                    <a:pt x="9169" y="10502"/>
                  </a:cubicBezTo>
                  <a:cubicBezTo>
                    <a:pt x="8216" y="11169"/>
                    <a:pt x="7121" y="11526"/>
                    <a:pt x="5954" y="11526"/>
                  </a:cubicBezTo>
                  <a:cubicBezTo>
                    <a:pt x="4454" y="11526"/>
                    <a:pt x="3072" y="10931"/>
                    <a:pt x="2001" y="9883"/>
                  </a:cubicBezTo>
                  <a:cubicBezTo>
                    <a:pt x="929" y="8812"/>
                    <a:pt x="357" y="7406"/>
                    <a:pt x="357" y="5930"/>
                  </a:cubicBezTo>
                  <a:cubicBezTo>
                    <a:pt x="357" y="3334"/>
                    <a:pt x="2263" y="977"/>
                    <a:pt x="4763" y="453"/>
                  </a:cubicBezTo>
                  <a:cubicBezTo>
                    <a:pt x="5097" y="381"/>
                    <a:pt x="5406" y="334"/>
                    <a:pt x="5763" y="334"/>
                  </a:cubicBezTo>
                  <a:lnTo>
                    <a:pt x="5763" y="1167"/>
                  </a:lnTo>
                  <a:cubicBezTo>
                    <a:pt x="5335" y="1191"/>
                    <a:pt x="4858" y="1262"/>
                    <a:pt x="4430" y="1405"/>
                  </a:cubicBezTo>
                  <a:cubicBezTo>
                    <a:pt x="4096" y="1524"/>
                    <a:pt x="3787" y="1667"/>
                    <a:pt x="3477" y="1858"/>
                  </a:cubicBezTo>
                  <a:cubicBezTo>
                    <a:pt x="3144" y="2048"/>
                    <a:pt x="2882" y="2263"/>
                    <a:pt x="2596" y="2525"/>
                  </a:cubicBezTo>
                  <a:cubicBezTo>
                    <a:pt x="1810" y="3287"/>
                    <a:pt x="1334" y="4263"/>
                    <a:pt x="1215" y="5335"/>
                  </a:cubicBezTo>
                  <a:cubicBezTo>
                    <a:pt x="1191" y="5597"/>
                    <a:pt x="1191" y="5882"/>
                    <a:pt x="1191" y="6097"/>
                  </a:cubicBezTo>
                  <a:cubicBezTo>
                    <a:pt x="1215" y="6621"/>
                    <a:pt x="1310" y="7121"/>
                    <a:pt x="1477" y="7621"/>
                  </a:cubicBezTo>
                  <a:cubicBezTo>
                    <a:pt x="1667" y="8097"/>
                    <a:pt x="1929" y="8550"/>
                    <a:pt x="2239" y="8931"/>
                  </a:cubicBezTo>
                  <a:cubicBezTo>
                    <a:pt x="3134" y="10059"/>
                    <a:pt x="4541" y="10689"/>
                    <a:pt x="5974" y="10689"/>
                  </a:cubicBezTo>
                  <a:cubicBezTo>
                    <a:pt x="6447" y="10689"/>
                    <a:pt x="6922" y="10620"/>
                    <a:pt x="7383" y="10479"/>
                  </a:cubicBezTo>
                  <a:cubicBezTo>
                    <a:pt x="7859" y="10336"/>
                    <a:pt x="8335" y="10097"/>
                    <a:pt x="8740" y="9788"/>
                  </a:cubicBezTo>
                  <a:cubicBezTo>
                    <a:pt x="9383" y="9359"/>
                    <a:pt x="9883" y="8716"/>
                    <a:pt x="10240" y="8002"/>
                  </a:cubicBezTo>
                  <a:cubicBezTo>
                    <a:pt x="10360" y="7764"/>
                    <a:pt x="10455" y="7502"/>
                    <a:pt x="10526" y="7240"/>
                  </a:cubicBezTo>
                  <a:cubicBezTo>
                    <a:pt x="10574" y="7121"/>
                    <a:pt x="10598" y="6978"/>
                    <a:pt x="10621" y="6859"/>
                  </a:cubicBezTo>
                  <a:cubicBezTo>
                    <a:pt x="10645" y="6740"/>
                    <a:pt x="10717" y="6144"/>
                    <a:pt x="10717" y="6144"/>
                  </a:cubicBezTo>
                  <a:lnTo>
                    <a:pt x="11550" y="6144"/>
                  </a:lnTo>
                  <a:cubicBezTo>
                    <a:pt x="11550" y="6502"/>
                    <a:pt x="11479" y="6859"/>
                    <a:pt x="11407" y="7216"/>
                  </a:cubicBezTo>
                  <a:cubicBezTo>
                    <a:pt x="11407" y="7240"/>
                    <a:pt x="11407" y="7287"/>
                    <a:pt x="11431" y="7335"/>
                  </a:cubicBezTo>
                  <a:cubicBezTo>
                    <a:pt x="11474" y="7378"/>
                    <a:pt x="11523" y="7396"/>
                    <a:pt x="11571" y="7396"/>
                  </a:cubicBezTo>
                  <a:cubicBezTo>
                    <a:pt x="11655" y="7396"/>
                    <a:pt x="11734" y="7340"/>
                    <a:pt x="11765" y="7264"/>
                  </a:cubicBezTo>
                  <a:cubicBezTo>
                    <a:pt x="11836" y="6883"/>
                    <a:pt x="11907" y="6454"/>
                    <a:pt x="11907" y="6049"/>
                  </a:cubicBezTo>
                  <a:cubicBezTo>
                    <a:pt x="11812" y="6001"/>
                    <a:pt x="11788" y="5930"/>
                    <a:pt x="11765" y="5882"/>
                  </a:cubicBezTo>
                  <a:cubicBezTo>
                    <a:pt x="11693" y="5811"/>
                    <a:pt x="11646" y="5811"/>
                    <a:pt x="11574" y="5811"/>
                  </a:cubicBezTo>
                  <a:lnTo>
                    <a:pt x="10526" y="5811"/>
                  </a:lnTo>
                  <a:cubicBezTo>
                    <a:pt x="10407" y="5811"/>
                    <a:pt x="10288" y="5930"/>
                    <a:pt x="10288" y="6049"/>
                  </a:cubicBezTo>
                  <a:cubicBezTo>
                    <a:pt x="10288" y="7025"/>
                    <a:pt x="9931" y="7978"/>
                    <a:pt x="9336" y="8740"/>
                  </a:cubicBezTo>
                  <a:lnTo>
                    <a:pt x="8526" y="8145"/>
                  </a:lnTo>
                  <a:cubicBezTo>
                    <a:pt x="8493" y="8112"/>
                    <a:pt x="8439" y="8094"/>
                    <a:pt x="8384" y="8094"/>
                  </a:cubicBezTo>
                  <a:cubicBezTo>
                    <a:pt x="8320" y="8094"/>
                    <a:pt x="8255" y="8117"/>
                    <a:pt x="8216" y="8169"/>
                  </a:cubicBezTo>
                  <a:cubicBezTo>
                    <a:pt x="7645" y="8764"/>
                    <a:pt x="6859" y="9121"/>
                    <a:pt x="6073" y="9145"/>
                  </a:cubicBezTo>
                  <a:lnTo>
                    <a:pt x="6073" y="8192"/>
                  </a:lnTo>
                  <a:cubicBezTo>
                    <a:pt x="6073" y="8073"/>
                    <a:pt x="5978" y="7954"/>
                    <a:pt x="5835" y="7954"/>
                  </a:cubicBezTo>
                  <a:cubicBezTo>
                    <a:pt x="4906" y="7930"/>
                    <a:pt x="4120" y="7264"/>
                    <a:pt x="3953" y="6382"/>
                  </a:cubicBezTo>
                  <a:cubicBezTo>
                    <a:pt x="3934" y="6304"/>
                    <a:pt x="3865" y="6257"/>
                    <a:pt x="3788" y="6257"/>
                  </a:cubicBezTo>
                  <a:cubicBezTo>
                    <a:pt x="3772" y="6257"/>
                    <a:pt x="3755" y="6259"/>
                    <a:pt x="3739" y="6263"/>
                  </a:cubicBezTo>
                  <a:cubicBezTo>
                    <a:pt x="3644" y="6287"/>
                    <a:pt x="3596" y="6382"/>
                    <a:pt x="3620" y="6478"/>
                  </a:cubicBezTo>
                  <a:cubicBezTo>
                    <a:pt x="3834" y="7478"/>
                    <a:pt x="4692" y="8216"/>
                    <a:pt x="5740" y="8311"/>
                  </a:cubicBezTo>
                  <a:lnTo>
                    <a:pt x="5740" y="9169"/>
                  </a:lnTo>
                  <a:lnTo>
                    <a:pt x="5716" y="9169"/>
                  </a:lnTo>
                  <a:cubicBezTo>
                    <a:pt x="5382" y="9145"/>
                    <a:pt x="5025" y="9073"/>
                    <a:pt x="4715" y="8931"/>
                  </a:cubicBezTo>
                  <a:cubicBezTo>
                    <a:pt x="4049" y="8669"/>
                    <a:pt x="3477" y="8169"/>
                    <a:pt x="3120" y="7549"/>
                  </a:cubicBezTo>
                  <a:cubicBezTo>
                    <a:pt x="2858" y="7073"/>
                    <a:pt x="2715" y="6406"/>
                    <a:pt x="2715" y="5835"/>
                  </a:cubicBezTo>
                  <a:cubicBezTo>
                    <a:pt x="2739" y="5073"/>
                    <a:pt x="3072" y="4287"/>
                    <a:pt x="3596" y="3739"/>
                  </a:cubicBezTo>
                  <a:cubicBezTo>
                    <a:pt x="3739" y="3572"/>
                    <a:pt x="3858" y="3453"/>
                    <a:pt x="4049" y="3334"/>
                  </a:cubicBezTo>
                  <a:cubicBezTo>
                    <a:pt x="4120" y="3287"/>
                    <a:pt x="4263" y="3191"/>
                    <a:pt x="4382" y="3144"/>
                  </a:cubicBezTo>
                  <a:lnTo>
                    <a:pt x="4739" y="3930"/>
                  </a:lnTo>
                  <a:cubicBezTo>
                    <a:pt x="4144" y="4287"/>
                    <a:pt x="3691" y="4930"/>
                    <a:pt x="3596" y="5597"/>
                  </a:cubicBezTo>
                  <a:cubicBezTo>
                    <a:pt x="3596" y="5620"/>
                    <a:pt x="3596" y="5692"/>
                    <a:pt x="3620" y="5716"/>
                  </a:cubicBezTo>
                  <a:cubicBezTo>
                    <a:pt x="3665" y="5761"/>
                    <a:pt x="3720" y="5782"/>
                    <a:pt x="3773" y="5782"/>
                  </a:cubicBezTo>
                  <a:cubicBezTo>
                    <a:pt x="3859" y="5782"/>
                    <a:pt x="3939" y="5724"/>
                    <a:pt x="3953" y="5620"/>
                  </a:cubicBezTo>
                  <a:cubicBezTo>
                    <a:pt x="4049" y="5025"/>
                    <a:pt x="4430" y="4477"/>
                    <a:pt x="5001" y="4192"/>
                  </a:cubicBezTo>
                  <a:cubicBezTo>
                    <a:pt x="5120" y="4144"/>
                    <a:pt x="5144" y="4001"/>
                    <a:pt x="5120" y="3882"/>
                  </a:cubicBezTo>
                  <a:lnTo>
                    <a:pt x="4739" y="2977"/>
                  </a:lnTo>
                  <a:cubicBezTo>
                    <a:pt x="5097" y="2834"/>
                    <a:pt x="5478" y="2739"/>
                    <a:pt x="5882" y="2739"/>
                  </a:cubicBezTo>
                  <a:cubicBezTo>
                    <a:pt x="6001" y="2739"/>
                    <a:pt x="6121" y="2620"/>
                    <a:pt x="6121" y="2501"/>
                  </a:cubicBezTo>
                  <a:lnTo>
                    <a:pt x="6121" y="238"/>
                  </a:lnTo>
                  <a:lnTo>
                    <a:pt x="6121" y="191"/>
                  </a:lnTo>
                  <a:cubicBezTo>
                    <a:pt x="6097" y="72"/>
                    <a:pt x="5978" y="0"/>
                    <a:pt x="5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8" name="Google Shape;13928;p27"/>
            <p:cNvSpPr/>
            <p:nvPr/>
          </p:nvSpPr>
          <p:spPr>
            <a:xfrm>
              <a:off x="5333763" y="1994383"/>
              <a:ext cx="33950" cy="53025"/>
            </a:xfrm>
            <a:custGeom>
              <a:avLst/>
              <a:gdLst/>
              <a:ahLst/>
              <a:cxnLst/>
              <a:rect l="l" t="t" r="r" b="b"/>
              <a:pathLst>
                <a:path w="1358" h="2121" extrusionOk="0">
                  <a:moveTo>
                    <a:pt x="191" y="1"/>
                  </a:moveTo>
                  <a:cubicBezTo>
                    <a:pt x="72" y="1"/>
                    <a:pt x="0" y="120"/>
                    <a:pt x="24" y="239"/>
                  </a:cubicBezTo>
                  <a:cubicBezTo>
                    <a:pt x="48" y="311"/>
                    <a:pt x="119" y="358"/>
                    <a:pt x="191" y="358"/>
                  </a:cubicBezTo>
                  <a:lnTo>
                    <a:pt x="882" y="358"/>
                  </a:lnTo>
                  <a:lnTo>
                    <a:pt x="239" y="1882"/>
                  </a:lnTo>
                  <a:cubicBezTo>
                    <a:pt x="191" y="1978"/>
                    <a:pt x="239" y="2025"/>
                    <a:pt x="286" y="2097"/>
                  </a:cubicBezTo>
                  <a:cubicBezTo>
                    <a:pt x="310" y="2120"/>
                    <a:pt x="381" y="2120"/>
                    <a:pt x="405" y="2120"/>
                  </a:cubicBezTo>
                  <a:cubicBezTo>
                    <a:pt x="477" y="2120"/>
                    <a:pt x="548" y="2097"/>
                    <a:pt x="548" y="2025"/>
                  </a:cubicBezTo>
                  <a:lnTo>
                    <a:pt x="1334" y="263"/>
                  </a:lnTo>
                  <a:cubicBezTo>
                    <a:pt x="1358" y="191"/>
                    <a:pt x="1334" y="96"/>
                    <a:pt x="1239" y="25"/>
                  </a:cubicBezTo>
                  <a:cubicBezTo>
                    <a:pt x="1215" y="1"/>
                    <a:pt x="1191" y="1"/>
                    <a:pt x="11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29" name="Google Shape;13929;p27"/>
            <p:cNvSpPr/>
            <p:nvPr/>
          </p:nvSpPr>
          <p:spPr>
            <a:xfrm>
              <a:off x="5369488" y="1993808"/>
              <a:ext cx="36325" cy="54800"/>
            </a:xfrm>
            <a:custGeom>
              <a:avLst/>
              <a:gdLst/>
              <a:ahLst/>
              <a:cxnLst/>
              <a:rect l="l" t="t" r="r" b="b"/>
              <a:pathLst>
                <a:path w="1453" h="2192" extrusionOk="0">
                  <a:moveTo>
                    <a:pt x="381" y="0"/>
                  </a:moveTo>
                  <a:cubicBezTo>
                    <a:pt x="357" y="0"/>
                    <a:pt x="310" y="24"/>
                    <a:pt x="310" y="48"/>
                  </a:cubicBezTo>
                  <a:lnTo>
                    <a:pt x="167" y="977"/>
                  </a:lnTo>
                  <a:lnTo>
                    <a:pt x="167" y="1000"/>
                  </a:lnTo>
                  <a:cubicBezTo>
                    <a:pt x="185" y="1127"/>
                    <a:pt x="285" y="1185"/>
                    <a:pt x="363" y="1185"/>
                  </a:cubicBezTo>
                  <a:cubicBezTo>
                    <a:pt x="389" y="1185"/>
                    <a:pt x="412" y="1179"/>
                    <a:pt x="429" y="1167"/>
                  </a:cubicBezTo>
                  <a:cubicBezTo>
                    <a:pt x="524" y="1119"/>
                    <a:pt x="596" y="1096"/>
                    <a:pt x="762" y="1096"/>
                  </a:cubicBezTo>
                  <a:lnTo>
                    <a:pt x="786" y="1096"/>
                  </a:lnTo>
                  <a:cubicBezTo>
                    <a:pt x="977" y="1167"/>
                    <a:pt x="1072" y="1334"/>
                    <a:pt x="1072" y="1477"/>
                  </a:cubicBezTo>
                  <a:cubicBezTo>
                    <a:pt x="1072" y="1691"/>
                    <a:pt x="881" y="1834"/>
                    <a:pt x="715" y="1834"/>
                  </a:cubicBezTo>
                  <a:cubicBezTo>
                    <a:pt x="524" y="1834"/>
                    <a:pt x="381" y="1715"/>
                    <a:pt x="357" y="1548"/>
                  </a:cubicBezTo>
                  <a:lnTo>
                    <a:pt x="357" y="1477"/>
                  </a:lnTo>
                  <a:cubicBezTo>
                    <a:pt x="357" y="1379"/>
                    <a:pt x="269" y="1293"/>
                    <a:pt x="168" y="1293"/>
                  </a:cubicBezTo>
                  <a:cubicBezTo>
                    <a:pt x="120" y="1293"/>
                    <a:pt x="70" y="1312"/>
                    <a:pt x="24" y="1358"/>
                  </a:cubicBezTo>
                  <a:cubicBezTo>
                    <a:pt x="0" y="1358"/>
                    <a:pt x="0" y="1405"/>
                    <a:pt x="0" y="1405"/>
                  </a:cubicBezTo>
                  <a:lnTo>
                    <a:pt x="0" y="1572"/>
                  </a:lnTo>
                  <a:cubicBezTo>
                    <a:pt x="48" y="1929"/>
                    <a:pt x="334" y="2191"/>
                    <a:pt x="715" y="2191"/>
                  </a:cubicBezTo>
                  <a:cubicBezTo>
                    <a:pt x="1096" y="2191"/>
                    <a:pt x="1382" y="1905"/>
                    <a:pt x="1429" y="1453"/>
                  </a:cubicBezTo>
                  <a:cubicBezTo>
                    <a:pt x="1453" y="1119"/>
                    <a:pt x="1262" y="834"/>
                    <a:pt x="905" y="715"/>
                  </a:cubicBezTo>
                  <a:lnTo>
                    <a:pt x="596" y="715"/>
                  </a:lnTo>
                  <a:lnTo>
                    <a:pt x="643" y="357"/>
                  </a:lnTo>
                  <a:lnTo>
                    <a:pt x="1143" y="357"/>
                  </a:lnTo>
                  <a:cubicBezTo>
                    <a:pt x="1262" y="357"/>
                    <a:pt x="1382" y="167"/>
                    <a:pt x="1239" y="24"/>
                  </a:cubicBezTo>
                  <a:cubicBezTo>
                    <a:pt x="1239" y="0"/>
                    <a:pt x="1239" y="0"/>
                    <a:pt x="12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0" name="Google Shape;13930;p27"/>
            <p:cNvSpPr/>
            <p:nvPr/>
          </p:nvSpPr>
          <p:spPr>
            <a:xfrm>
              <a:off x="5421288" y="1991808"/>
              <a:ext cx="30975" cy="60950"/>
            </a:xfrm>
            <a:custGeom>
              <a:avLst/>
              <a:gdLst/>
              <a:ahLst/>
              <a:cxnLst/>
              <a:rect l="l" t="t" r="r" b="b"/>
              <a:pathLst>
                <a:path w="1239" h="2438" extrusionOk="0">
                  <a:moveTo>
                    <a:pt x="1073" y="0"/>
                  </a:moveTo>
                  <a:cubicBezTo>
                    <a:pt x="997" y="0"/>
                    <a:pt x="923" y="31"/>
                    <a:pt x="905" y="104"/>
                  </a:cubicBezTo>
                  <a:lnTo>
                    <a:pt x="24" y="2200"/>
                  </a:lnTo>
                  <a:cubicBezTo>
                    <a:pt x="0" y="2271"/>
                    <a:pt x="24" y="2390"/>
                    <a:pt x="119" y="2438"/>
                  </a:cubicBezTo>
                  <a:lnTo>
                    <a:pt x="191" y="2438"/>
                  </a:lnTo>
                  <a:cubicBezTo>
                    <a:pt x="238" y="2438"/>
                    <a:pt x="310" y="2390"/>
                    <a:pt x="357" y="2343"/>
                  </a:cubicBezTo>
                  <a:lnTo>
                    <a:pt x="1215" y="247"/>
                  </a:lnTo>
                  <a:cubicBezTo>
                    <a:pt x="1238" y="152"/>
                    <a:pt x="1215" y="33"/>
                    <a:pt x="1143" y="9"/>
                  </a:cubicBezTo>
                  <a:cubicBezTo>
                    <a:pt x="1121" y="3"/>
                    <a:pt x="1097" y="0"/>
                    <a:pt x="10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1" name="Google Shape;13931;p27"/>
            <p:cNvSpPr/>
            <p:nvPr/>
          </p:nvSpPr>
          <p:spPr>
            <a:xfrm>
              <a:off x="5412338" y="1994983"/>
              <a:ext cx="13125" cy="13725"/>
            </a:xfrm>
            <a:custGeom>
              <a:avLst/>
              <a:gdLst/>
              <a:ahLst/>
              <a:cxnLst/>
              <a:rect l="l" t="t" r="r" b="b"/>
              <a:pathLst>
                <a:path w="525" h="549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29"/>
                    <a:pt x="120" y="549"/>
                    <a:pt x="263" y="549"/>
                  </a:cubicBezTo>
                  <a:cubicBezTo>
                    <a:pt x="406" y="549"/>
                    <a:pt x="525" y="429"/>
                    <a:pt x="525" y="263"/>
                  </a:cubicBezTo>
                  <a:cubicBezTo>
                    <a:pt x="525" y="120"/>
                    <a:pt x="406" y="1"/>
                    <a:pt x="2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2" name="Google Shape;13932;p27"/>
            <p:cNvSpPr/>
            <p:nvPr/>
          </p:nvSpPr>
          <p:spPr>
            <a:xfrm>
              <a:off x="5447463" y="2036058"/>
              <a:ext cx="13125" cy="13125"/>
            </a:xfrm>
            <a:custGeom>
              <a:avLst/>
              <a:gdLst/>
              <a:ahLst/>
              <a:cxnLst/>
              <a:rect l="l" t="t" r="r" b="b"/>
              <a:pathLst>
                <a:path w="525" h="525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06"/>
                    <a:pt x="120" y="525"/>
                    <a:pt x="263" y="525"/>
                  </a:cubicBezTo>
                  <a:cubicBezTo>
                    <a:pt x="406" y="525"/>
                    <a:pt x="525" y="406"/>
                    <a:pt x="525" y="263"/>
                  </a:cubicBezTo>
                  <a:cubicBezTo>
                    <a:pt x="525" y="120"/>
                    <a:pt x="406" y="1"/>
                    <a:pt x="2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33" name="Google Shape;13933;p27"/>
          <p:cNvGrpSpPr/>
          <p:nvPr/>
        </p:nvGrpSpPr>
        <p:grpSpPr>
          <a:xfrm>
            <a:off x="6274094" y="1767099"/>
            <a:ext cx="356019" cy="353897"/>
            <a:chOff x="5676688" y="1930683"/>
            <a:chExt cx="297700" cy="295925"/>
          </a:xfrm>
        </p:grpSpPr>
        <p:sp>
          <p:nvSpPr>
            <p:cNvPr id="13934" name="Google Shape;13934;p27"/>
            <p:cNvSpPr/>
            <p:nvPr/>
          </p:nvSpPr>
          <p:spPr>
            <a:xfrm>
              <a:off x="5776113" y="2057508"/>
              <a:ext cx="86350" cy="8950"/>
            </a:xfrm>
            <a:custGeom>
              <a:avLst/>
              <a:gdLst/>
              <a:ahLst/>
              <a:cxnLst/>
              <a:rect l="l" t="t" r="r" b="b"/>
              <a:pathLst>
                <a:path w="3454" h="358" extrusionOk="0">
                  <a:moveTo>
                    <a:pt x="215" y="0"/>
                  </a:moveTo>
                  <a:cubicBezTo>
                    <a:pt x="120" y="0"/>
                    <a:pt x="72" y="72"/>
                    <a:pt x="48" y="167"/>
                  </a:cubicBezTo>
                  <a:cubicBezTo>
                    <a:pt x="1" y="286"/>
                    <a:pt x="96" y="358"/>
                    <a:pt x="191" y="358"/>
                  </a:cubicBezTo>
                  <a:lnTo>
                    <a:pt x="3239" y="358"/>
                  </a:lnTo>
                  <a:cubicBezTo>
                    <a:pt x="3335" y="358"/>
                    <a:pt x="3406" y="310"/>
                    <a:pt x="3430" y="215"/>
                  </a:cubicBezTo>
                  <a:cubicBezTo>
                    <a:pt x="3454" y="96"/>
                    <a:pt x="3358" y="0"/>
                    <a:pt x="32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5" name="Google Shape;13935;p27"/>
            <p:cNvSpPr/>
            <p:nvPr/>
          </p:nvSpPr>
          <p:spPr>
            <a:xfrm>
              <a:off x="5776113" y="2080133"/>
              <a:ext cx="87550" cy="8950"/>
            </a:xfrm>
            <a:custGeom>
              <a:avLst/>
              <a:gdLst/>
              <a:ahLst/>
              <a:cxnLst/>
              <a:rect l="l" t="t" r="r" b="b"/>
              <a:pathLst>
                <a:path w="350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3287" y="357"/>
                  </a:lnTo>
                  <a:cubicBezTo>
                    <a:pt x="3406" y="357"/>
                    <a:pt x="3501" y="262"/>
                    <a:pt x="3454" y="143"/>
                  </a:cubicBezTo>
                  <a:cubicBezTo>
                    <a:pt x="3430" y="48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6" name="Google Shape;13936;p27"/>
            <p:cNvSpPr/>
            <p:nvPr/>
          </p:nvSpPr>
          <p:spPr>
            <a:xfrm>
              <a:off x="5795763" y="2101558"/>
              <a:ext cx="48850" cy="8950"/>
            </a:xfrm>
            <a:custGeom>
              <a:avLst/>
              <a:gdLst/>
              <a:ahLst/>
              <a:cxnLst/>
              <a:rect l="l" t="t" r="r" b="b"/>
              <a:pathLst>
                <a:path w="1954" h="358" extrusionOk="0">
                  <a:moveTo>
                    <a:pt x="215" y="1"/>
                  </a:moveTo>
                  <a:cubicBezTo>
                    <a:pt x="120" y="1"/>
                    <a:pt x="48" y="72"/>
                    <a:pt x="24" y="143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1763" y="358"/>
                  </a:lnTo>
                  <a:cubicBezTo>
                    <a:pt x="1882" y="358"/>
                    <a:pt x="1953" y="263"/>
                    <a:pt x="1929" y="143"/>
                  </a:cubicBezTo>
                  <a:cubicBezTo>
                    <a:pt x="1882" y="72"/>
                    <a:pt x="1787" y="1"/>
                    <a:pt x="1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37" name="Google Shape;13937;p27"/>
            <p:cNvSpPr/>
            <p:nvPr/>
          </p:nvSpPr>
          <p:spPr>
            <a:xfrm>
              <a:off x="5676688" y="1930683"/>
              <a:ext cx="297700" cy="295925"/>
            </a:xfrm>
            <a:custGeom>
              <a:avLst/>
              <a:gdLst/>
              <a:ahLst/>
              <a:cxnLst/>
              <a:rect l="l" t="t" r="r" b="b"/>
              <a:pathLst>
                <a:path w="11908" h="11837" extrusionOk="0">
                  <a:moveTo>
                    <a:pt x="5740" y="310"/>
                  </a:moveTo>
                  <a:lnTo>
                    <a:pt x="5740" y="2668"/>
                  </a:lnTo>
                  <a:cubicBezTo>
                    <a:pt x="4073" y="2763"/>
                    <a:pt x="2763" y="4097"/>
                    <a:pt x="2644" y="5740"/>
                  </a:cubicBezTo>
                  <a:lnTo>
                    <a:pt x="334" y="5740"/>
                  </a:lnTo>
                  <a:cubicBezTo>
                    <a:pt x="382" y="4311"/>
                    <a:pt x="953" y="2978"/>
                    <a:pt x="1953" y="1954"/>
                  </a:cubicBezTo>
                  <a:cubicBezTo>
                    <a:pt x="2977" y="953"/>
                    <a:pt x="4311" y="382"/>
                    <a:pt x="5740" y="310"/>
                  </a:cubicBezTo>
                  <a:close/>
                  <a:moveTo>
                    <a:pt x="11003" y="6121"/>
                  </a:moveTo>
                  <a:cubicBezTo>
                    <a:pt x="10955" y="7407"/>
                    <a:pt x="10455" y="8622"/>
                    <a:pt x="9526" y="9550"/>
                  </a:cubicBezTo>
                  <a:cubicBezTo>
                    <a:pt x="8598" y="10479"/>
                    <a:pt x="7407" y="10979"/>
                    <a:pt x="6097" y="11027"/>
                  </a:cubicBezTo>
                  <a:lnTo>
                    <a:pt x="6097" y="9908"/>
                  </a:lnTo>
                  <a:cubicBezTo>
                    <a:pt x="7073" y="9884"/>
                    <a:pt x="8002" y="9455"/>
                    <a:pt x="8717" y="8741"/>
                  </a:cubicBezTo>
                  <a:cubicBezTo>
                    <a:pt x="9431" y="8026"/>
                    <a:pt x="9812" y="7098"/>
                    <a:pt x="9884" y="6121"/>
                  </a:cubicBezTo>
                  <a:close/>
                  <a:moveTo>
                    <a:pt x="5978" y="3001"/>
                  </a:moveTo>
                  <a:cubicBezTo>
                    <a:pt x="6764" y="3001"/>
                    <a:pt x="7478" y="3287"/>
                    <a:pt x="8002" y="3835"/>
                  </a:cubicBezTo>
                  <a:cubicBezTo>
                    <a:pt x="8550" y="4359"/>
                    <a:pt x="8860" y="5073"/>
                    <a:pt x="8860" y="5859"/>
                  </a:cubicBezTo>
                  <a:cubicBezTo>
                    <a:pt x="8860" y="6002"/>
                    <a:pt x="8979" y="6097"/>
                    <a:pt x="9098" y="6097"/>
                  </a:cubicBezTo>
                  <a:lnTo>
                    <a:pt x="9550" y="6097"/>
                  </a:lnTo>
                  <a:cubicBezTo>
                    <a:pt x="9526" y="6978"/>
                    <a:pt x="9145" y="7812"/>
                    <a:pt x="8502" y="8455"/>
                  </a:cubicBezTo>
                  <a:cubicBezTo>
                    <a:pt x="7883" y="9074"/>
                    <a:pt x="7050" y="9455"/>
                    <a:pt x="6121" y="9479"/>
                  </a:cubicBezTo>
                  <a:lnTo>
                    <a:pt x="6121" y="9050"/>
                  </a:lnTo>
                  <a:cubicBezTo>
                    <a:pt x="6097" y="8955"/>
                    <a:pt x="5978" y="8860"/>
                    <a:pt x="5859" y="8836"/>
                  </a:cubicBezTo>
                  <a:cubicBezTo>
                    <a:pt x="5025" y="8812"/>
                    <a:pt x="4216" y="8407"/>
                    <a:pt x="3692" y="7764"/>
                  </a:cubicBezTo>
                  <a:cubicBezTo>
                    <a:pt x="3650" y="7723"/>
                    <a:pt x="3593" y="7697"/>
                    <a:pt x="3542" y="7697"/>
                  </a:cubicBezTo>
                  <a:cubicBezTo>
                    <a:pt x="3506" y="7697"/>
                    <a:pt x="3474" y="7711"/>
                    <a:pt x="3454" y="7740"/>
                  </a:cubicBezTo>
                  <a:cubicBezTo>
                    <a:pt x="3382" y="7788"/>
                    <a:pt x="3358" y="7907"/>
                    <a:pt x="3430" y="7979"/>
                  </a:cubicBezTo>
                  <a:cubicBezTo>
                    <a:pt x="4025" y="8693"/>
                    <a:pt x="4859" y="9098"/>
                    <a:pt x="5764" y="9169"/>
                  </a:cubicBezTo>
                  <a:lnTo>
                    <a:pt x="5764" y="11503"/>
                  </a:lnTo>
                  <a:cubicBezTo>
                    <a:pt x="4335" y="11479"/>
                    <a:pt x="2977" y="10884"/>
                    <a:pt x="1953" y="9836"/>
                  </a:cubicBezTo>
                  <a:cubicBezTo>
                    <a:pt x="953" y="8836"/>
                    <a:pt x="382" y="7502"/>
                    <a:pt x="358" y="6097"/>
                  </a:cubicBezTo>
                  <a:lnTo>
                    <a:pt x="2715" y="6097"/>
                  </a:lnTo>
                  <a:cubicBezTo>
                    <a:pt x="2739" y="6502"/>
                    <a:pt x="2834" y="6907"/>
                    <a:pt x="3001" y="7264"/>
                  </a:cubicBezTo>
                  <a:cubicBezTo>
                    <a:pt x="3018" y="7316"/>
                    <a:pt x="3073" y="7355"/>
                    <a:pt x="3137" y="7355"/>
                  </a:cubicBezTo>
                  <a:cubicBezTo>
                    <a:pt x="3162" y="7355"/>
                    <a:pt x="3189" y="7349"/>
                    <a:pt x="3215" y="7336"/>
                  </a:cubicBezTo>
                  <a:cubicBezTo>
                    <a:pt x="3335" y="7312"/>
                    <a:pt x="3382" y="7193"/>
                    <a:pt x="3335" y="7098"/>
                  </a:cubicBezTo>
                  <a:cubicBezTo>
                    <a:pt x="3144" y="6716"/>
                    <a:pt x="3073" y="6335"/>
                    <a:pt x="3073" y="5907"/>
                  </a:cubicBezTo>
                  <a:cubicBezTo>
                    <a:pt x="3073" y="4311"/>
                    <a:pt x="4382" y="3001"/>
                    <a:pt x="5978" y="3001"/>
                  </a:cubicBezTo>
                  <a:close/>
                  <a:moveTo>
                    <a:pt x="5954" y="1"/>
                  </a:moveTo>
                  <a:cubicBezTo>
                    <a:pt x="4382" y="1"/>
                    <a:pt x="2882" y="620"/>
                    <a:pt x="1763" y="1715"/>
                  </a:cubicBezTo>
                  <a:cubicBezTo>
                    <a:pt x="620" y="2859"/>
                    <a:pt x="1" y="4335"/>
                    <a:pt x="1" y="5907"/>
                  </a:cubicBezTo>
                  <a:cubicBezTo>
                    <a:pt x="1" y="7502"/>
                    <a:pt x="620" y="8979"/>
                    <a:pt x="1715" y="10074"/>
                  </a:cubicBezTo>
                  <a:cubicBezTo>
                    <a:pt x="2834" y="11194"/>
                    <a:pt x="4311" y="11813"/>
                    <a:pt x="5883" y="11837"/>
                  </a:cubicBezTo>
                  <a:cubicBezTo>
                    <a:pt x="5954" y="11837"/>
                    <a:pt x="6049" y="11813"/>
                    <a:pt x="6073" y="11741"/>
                  </a:cubicBezTo>
                  <a:cubicBezTo>
                    <a:pt x="6097" y="11717"/>
                    <a:pt x="6121" y="11670"/>
                    <a:pt x="6121" y="11598"/>
                  </a:cubicBezTo>
                  <a:lnTo>
                    <a:pt x="6121" y="11336"/>
                  </a:lnTo>
                  <a:cubicBezTo>
                    <a:pt x="7502" y="11265"/>
                    <a:pt x="8812" y="10741"/>
                    <a:pt x="9788" y="9741"/>
                  </a:cubicBezTo>
                  <a:cubicBezTo>
                    <a:pt x="10765" y="8765"/>
                    <a:pt x="11336" y="7502"/>
                    <a:pt x="11360" y="6097"/>
                  </a:cubicBezTo>
                  <a:lnTo>
                    <a:pt x="11646" y="6097"/>
                  </a:lnTo>
                  <a:cubicBezTo>
                    <a:pt x="11693" y="6097"/>
                    <a:pt x="11717" y="6097"/>
                    <a:pt x="11789" y="6050"/>
                  </a:cubicBezTo>
                  <a:cubicBezTo>
                    <a:pt x="11836" y="6002"/>
                    <a:pt x="11908" y="5931"/>
                    <a:pt x="11908" y="5859"/>
                  </a:cubicBezTo>
                  <a:cubicBezTo>
                    <a:pt x="11884" y="5383"/>
                    <a:pt x="11813" y="4883"/>
                    <a:pt x="11693" y="4430"/>
                  </a:cubicBezTo>
                  <a:cubicBezTo>
                    <a:pt x="11675" y="4338"/>
                    <a:pt x="11599" y="4303"/>
                    <a:pt x="11522" y="4303"/>
                  </a:cubicBezTo>
                  <a:cubicBezTo>
                    <a:pt x="11499" y="4303"/>
                    <a:pt x="11477" y="4306"/>
                    <a:pt x="11455" y="4311"/>
                  </a:cubicBezTo>
                  <a:cubicBezTo>
                    <a:pt x="11408" y="4335"/>
                    <a:pt x="11336" y="4430"/>
                    <a:pt x="11360" y="4526"/>
                  </a:cubicBezTo>
                  <a:cubicBezTo>
                    <a:pt x="11479" y="4930"/>
                    <a:pt x="11551" y="5359"/>
                    <a:pt x="11551" y="5764"/>
                  </a:cubicBezTo>
                  <a:lnTo>
                    <a:pt x="9193" y="5764"/>
                  </a:lnTo>
                  <a:cubicBezTo>
                    <a:pt x="9169" y="4954"/>
                    <a:pt x="8812" y="4192"/>
                    <a:pt x="8217" y="3621"/>
                  </a:cubicBezTo>
                  <a:cubicBezTo>
                    <a:pt x="7645" y="3049"/>
                    <a:pt x="6907" y="2739"/>
                    <a:pt x="6097" y="2692"/>
                  </a:cubicBezTo>
                  <a:lnTo>
                    <a:pt x="6097" y="358"/>
                  </a:lnTo>
                  <a:cubicBezTo>
                    <a:pt x="8264" y="406"/>
                    <a:pt x="10217" y="1715"/>
                    <a:pt x="11074" y="3716"/>
                  </a:cubicBezTo>
                  <a:lnTo>
                    <a:pt x="11098" y="3740"/>
                  </a:lnTo>
                  <a:cubicBezTo>
                    <a:pt x="11122" y="3835"/>
                    <a:pt x="11217" y="3859"/>
                    <a:pt x="11312" y="3859"/>
                  </a:cubicBezTo>
                  <a:cubicBezTo>
                    <a:pt x="11431" y="3835"/>
                    <a:pt x="11479" y="3716"/>
                    <a:pt x="11431" y="3621"/>
                  </a:cubicBezTo>
                  <a:lnTo>
                    <a:pt x="11408" y="3597"/>
                  </a:lnTo>
                  <a:cubicBezTo>
                    <a:pt x="10455" y="1406"/>
                    <a:pt x="8336" y="25"/>
                    <a:pt x="59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3938" name="Google Shape;13938;p27"/>
          <p:cNvSpPr/>
          <p:nvPr/>
        </p:nvSpPr>
        <p:spPr>
          <a:xfrm>
            <a:off x="7034468" y="1768508"/>
            <a:ext cx="302622" cy="357455"/>
          </a:xfrm>
          <a:custGeom>
            <a:avLst/>
            <a:gdLst/>
            <a:ahLst/>
            <a:cxnLst/>
            <a:rect l="l" t="t" r="r" b="b"/>
            <a:pathLst>
              <a:path w="10122" h="11956" extrusionOk="0">
                <a:moveTo>
                  <a:pt x="2644" y="1620"/>
                </a:moveTo>
                <a:lnTo>
                  <a:pt x="4858" y="4144"/>
                </a:lnTo>
                <a:lnTo>
                  <a:pt x="4096" y="4144"/>
                </a:lnTo>
                <a:cubicBezTo>
                  <a:pt x="4001" y="4144"/>
                  <a:pt x="3953" y="4239"/>
                  <a:pt x="3953" y="4311"/>
                </a:cubicBezTo>
                <a:lnTo>
                  <a:pt x="3953" y="11503"/>
                </a:lnTo>
                <a:lnTo>
                  <a:pt x="1358" y="11503"/>
                </a:lnTo>
                <a:lnTo>
                  <a:pt x="1358" y="4311"/>
                </a:lnTo>
                <a:cubicBezTo>
                  <a:pt x="1358" y="4239"/>
                  <a:pt x="1262" y="4144"/>
                  <a:pt x="1191" y="4144"/>
                </a:cubicBezTo>
                <a:lnTo>
                  <a:pt x="405" y="4144"/>
                </a:lnTo>
                <a:lnTo>
                  <a:pt x="2644" y="1620"/>
                </a:lnTo>
                <a:close/>
                <a:moveTo>
                  <a:pt x="5025" y="0"/>
                </a:moveTo>
                <a:cubicBezTo>
                  <a:pt x="4954" y="0"/>
                  <a:pt x="4930" y="24"/>
                  <a:pt x="4858" y="48"/>
                </a:cubicBezTo>
                <a:lnTo>
                  <a:pt x="4263" y="739"/>
                </a:lnTo>
                <a:cubicBezTo>
                  <a:pt x="4239" y="763"/>
                  <a:pt x="4239" y="810"/>
                  <a:pt x="4239" y="834"/>
                </a:cubicBezTo>
                <a:cubicBezTo>
                  <a:pt x="4254" y="954"/>
                  <a:pt x="4335" y="1007"/>
                  <a:pt x="4416" y="1007"/>
                </a:cubicBezTo>
                <a:cubicBezTo>
                  <a:pt x="4465" y="1007"/>
                  <a:pt x="4513" y="988"/>
                  <a:pt x="4549" y="953"/>
                </a:cubicBezTo>
                <a:lnTo>
                  <a:pt x="5049" y="381"/>
                </a:lnTo>
                <a:lnTo>
                  <a:pt x="7311" y="2953"/>
                </a:lnTo>
                <a:lnTo>
                  <a:pt x="6549" y="2953"/>
                </a:lnTo>
                <a:cubicBezTo>
                  <a:pt x="6454" y="2953"/>
                  <a:pt x="6359" y="3049"/>
                  <a:pt x="6359" y="3120"/>
                </a:cubicBezTo>
                <a:lnTo>
                  <a:pt x="6359" y="5906"/>
                </a:lnTo>
                <a:lnTo>
                  <a:pt x="4858" y="7573"/>
                </a:lnTo>
                <a:cubicBezTo>
                  <a:pt x="4787" y="7645"/>
                  <a:pt x="4787" y="7764"/>
                  <a:pt x="4834" y="7883"/>
                </a:cubicBezTo>
                <a:cubicBezTo>
                  <a:pt x="4906" y="7978"/>
                  <a:pt x="4977" y="8050"/>
                  <a:pt x="5096" y="8050"/>
                </a:cubicBezTo>
                <a:lnTo>
                  <a:pt x="5811" y="8050"/>
                </a:lnTo>
                <a:lnTo>
                  <a:pt x="5811" y="11550"/>
                </a:lnTo>
                <a:lnTo>
                  <a:pt x="4311" y="11550"/>
                </a:lnTo>
                <a:lnTo>
                  <a:pt x="4311" y="4549"/>
                </a:lnTo>
                <a:lnTo>
                  <a:pt x="5025" y="4549"/>
                </a:lnTo>
                <a:cubicBezTo>
                  <a:pt x="5144" y="4549"/>
                  <a:pt x="5215" y="4501"/>
                  <a:pt x="5287" y="4406"/>
                </a:cubicBezTo>
                <a:cubicBezTo>
                  <a:pt x="5335" y="4287"/>
                  <a:pt x="5311" y="4168"/>
                  <a:pt x="5263" y="4073"/>
                </a:cubicBezTo>
                <a:lnTo>
                  <a:pt x="3525" y="2120"/>
                </a:lnTo>
                <a:lnTo>
                  <a:pt x="4001" y="1572"/>
                </a:lnTo>
                <a:cubicBezTo>
                  <a:pt x="4072" y="1525"/>
                  <a:pt x="4072" y="1429"/>
                  <a:pt x="4001" y="1382"/>
                </a:cubicBezTo>
                <a:cubicBezTo>
                  <a:pt x="3977" y="1334"/>
                  <a:pt x="3924" y="1310"/>
                  <a:pt x="3870" y="1310"/>
                </a:cubicBezTo>
                <a:cubicBezTo>
                  <a:pt x="3816" y="1310"/>
                  <a:pt x="3763" y="1334"/>
                  <a:pt x="3739" y="1382"/>
                </a:cubicBezTo>
                <a:lnTo>
                  <a:pt x="3287" y="1882"/>
                </a:lnTo>
                <a:lnTo>
                  <a:pt x="2882" y="1429"/>
                </a:lnTo>
                <a:cubicBezTo>
                  <a:pt x="2834" y="1406"/>
                  <a:pt x="2810" y="1382"/>
                  <a:pt x="2786" y="1382"/>
                </a:cubicBezTo>
                <a:cubicBezTo>
                  <a:pt x="2739" y="1354"/>
                  <a:pt x="2689" y="1340"/>
                  <a:pt x="2640" y="1340"/>
                </a:cubicBezTo>
                <a:cubicBezTo>
                  <a:pt x="2566" y="1340"/>
                  <a:pt x="2496" y="1372"/>
                  <a:pt x="2453" y="1429"/>
                </a:cubicBezTo>
                <a:lnTo>
                  <a:pt x="72" y="4144"/>
                </a:lnTo>
                <a:cubicBezTo>
                  <a:pt x="0" y="4239"/>
                  <a:pt x="0" y="4335"/>
                  <a:pt x="48" y="4478"/>
                </a:cubicBezTo>
                <a:cubicBezTo>
                  <a:pt x="95" y="4549"/>
                  <a:pt x="191" y="4620"/>
                  <a:pt x="310" y="4620"/>
                </a:cubicBezTo>
                <a:lnTo>
                  <a:pt x="1048" y="4620"/>
                </a:lnTo>
                <a:lnTo>
                  <a:pt x="1048" y="11789"/>
                </a:lnTo>
                <a:cubicBezTo>
                  <a:pt x="1048" y="11884"/>
                  <a:pt x="1143" y="11955"/>
                  <a:pt x="1238" y="11955"/>
                </a:cubicBezTo>
                <a:lnTo>
                  <a:pt x="8954" y="11955"/>
                </a:lnTo>
                <a:cubicBezTo>
                  <a:pt x="9026" y="11955"/>
                  <a:pt x="9121" y="11884"/>
                  <a:pt x="9121" y="11789"/>
                </a:cubicBezTo>
                <a:lnTo>
                  <a:pt x="9121" y="10360"/>
                </a:lnTo>
                <a:cubicBezTo>
                  <a:pt x="9121" y="10264"/>
                  <a:pt x="9073" y="10217"/>
                  <a:pt x="8978" y="10169"/>
                </a:cubicBezTo>
                <a:cubicBezTo>
                  <a:pt x="8966" y="10167"/>
                  <a:pt x="8954" y="10166"/>
                  <a:pt x="8942" y="10166"/>
                </a:cubicBezTo>
                <a:cubicBezTo>
                  <a:pt x="8840" y="10166"/>
                  <a:pt x="8764" y="10253"/>
                  <a:pt x="8764" y="10360"/>
                </a:cubicBezTo>
                <a:lnTo>
                  <a:pt x="8764" y="11646"/>
                </a:lnTo>
                <a:lnTo>
                  <a:pt x="6168" y="11646"/>
                </a:lnTo>
                <a:lnTo>
                  <a:pt x="6168" y="7954"/>
                </a:lnTo>
                <a:cubicBezTo>
                  <a:pt x="6168" y="7859"/>
                  <a:pt x="6097" y="7764"/>
                  <a:pt x="6001" y="7764"/>
                </a:cubicBezTo>
                <a:lnTo>
                  <a:pt x="5192" y="7764"/>
                </a:lnTo>
                <a:lnTo>
                  <a:pt x="7454" y="5240"/>
                </a:lnTo>
                <a:lnTo>
                  <a:pt x="9716" y="7764"/>
                </a:lnTo>
                <a:lnTo>
                  <a:pt x="8954" y="7764"/>
                </a:lnTo>
                <a:cubicBezTo>
                  <a:pt x="8859" y="7764"/>
                  <a:pt x="8764" y="7859"/>
                  <a:pt x="8764" y="7954"/>
                </a:cubicBezTo>
                <a:lnTo>
                  <a:pt x="8764" y="9550"/>
                </a:lnTo>
                <a:cubicBezTo>
                  <a:pt x="8764" y="9645"/>
                  <a:pt x="8835" y="9693"/>
                  <a:pt x="8907" y="9741"/>
                </a:cubicBezTo>
                <a:cubicBezTo>
                  <a:pt x="8919" y="9743"/>
                  <a:pt x="8931" y="9744"/>
                  <a:pt x="8943" y="9744"/>
                </a:cubicBezTo>
                <a:cubicBezTo>
                  <a:pt x="9045" y="9744"/>
                  <a:pt x="9121" y="9657"/>
                  <a:pt x="9121" y="9550"/>
                </a:cubicBezTo>
                <a:lnTo>
                  <a:pt x="9121" y="8097"/>
                </a:lnTo>
                <a:lnTo>
                  <a:pt x="9835" y="8097"/>
                </a:lnTo>
                <a:cubicBezTo>
                  <a:pt x="9931" y="8097"/>
                  <a:pt x="10050" y="8050"/>
                  <a:pt x="10097" y="7954"/>
                </a:cubicBezTo>
                <a:cubicBezTo>
                  <a:pt x="10121" y="7716"/>
                  <a:pt x="10121" y="7573"/>
                  <a:pt x="10026" y="7478"/>
                </a:cubicBezTo>
                <a:lnTo>
                  <a:pt x="7645" y="4787"/>
                </a:lnTo>
                <a:cubicBezTo>
                  <a:pt x="7621" y="4763"/>
                  <a:pt x="7573" y="4740"/>
                  <a:pt x="7549" y="4740"/>
                </a:cubicBezTo>
                <a:cubicBezTo>
                  <a:pt x="7508" y="4715"/>
                  <a:pt x="7463" y="4704"/>
                  <a:pt x="7420" y="4704"/>
                </a:cubicBezTo>
                <a:cubicBezTo>
                  <a:pt x="7339" y="4704"/>
                  <a:pt x="7262" y="4741"/>
                  <a:pt x="7216" y="4787"/>
                </a:cubicBezTo>
                <a:lnTo>
                  <a:pt x="6692" y="5430"/>
                </a:lnTo>
                <a:lnTo>
                  <a:pt x="6692" y="3239"/>
                </a:lnTo>
                <a:lnTo>
                  <a:pt x="7406" y="3239"/>
                </a:lnTo>
                <a:cubicBezTo>
                  <a:pt x="7525" y="3239"/>
                  <a:pt x="7621" y="3192"/>
                  <a:pt x="7668" y="3096"/>
                </a:cubicBezTo>
                <a:cubicBezTo>
                  <a:pt x="7740" y="2977"/>
                  <a:pt x="7692" y="2858"/>
                  <a:pt x="7645" y="2763"/>
                </a:cubicBezTo>
                <a:lnTo>
                  <a:pt x="5263" y="96"/>
                </a:lnTo>
                <a:cubicBezTo>
                  <a:pt x="5192" y="24"/>
                  <a:pt x="5120" y="0"/>
                  <a:pt x="504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3939" name="Google Shape;13939;p27"/>
          <p:cNvGrpSpPr/>
          <p:nvPr/>
        </p:nvGrpSpPr>
        <p:grpSpPr>
          <a:xfrm>
            <a:off x="7742296" y="1767816"/>
            <a:ext cx="354614" cy="355332"/>
            <a:chOff x="6649513" y="1931283"/>
            <a:chExt cx="296525" cy="297125"/>
          </a:xfrm>
        </p:grpSpPr>
        <p:sp>
          <p:nvSpPr>
            <p:cNvPr id="13940" name="Google Shape;13940;p27"/>
            <p:cNvSpPr/>
            <p:nvPr/>
          </p:nvSpPr>
          <p:spPr>
            <a:xfrm>
              <a:off x="6762638" y="1953308"/>
              <a:ext cx="69675" cy="8950"/>
            </a:xfrm>
            <a:custGeom>
              <a:avLst/>
              <a:gdLst/>
              <a:ahLst/>
              <a:cxnLst/>
              <a:rect l="l" t="t" r="r" b="b"/>
              <a:pathLst>
                <a:path w="2787" h="358" extrusionOk="0">
                  <a:moveTo>
                    <a:pt x="191" y="1"/>
                  </a:moveTo>
                  <a:cubicBezTo>
                    <a:pt x="119" y="1"/>
                    <a:pt x="48" y="72"/>
                    <a:pt x="24" y="167"/>
                  </a:cubicBezTo>
                  <a:cubicBezTo>
                    <a:pt x="0" y="287"/>
                    <a:pt x="72" y="358"/>
                    <a:pt x="191" y="358"/>
                  </a:cubicBezTo>
                  <a:lnTo>
                    <a:pt x="2572" y="358"/>
                  </a:lnTo>
                  <a:cubicBezTo>
                    <a:pt x="2691" y="358"/>
                    <a:pt x="2786" y="263"/>
                    <a:pt x="2763" y="167"/>
                  </a:cubicBezTo>
                  <a:cubicBezTo>
                    <a:pt x="2739" y="72"/>
                    <a:pt x="2644" y="1"/>
                    <a:pt x="25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41" name="Google Shape;13941;p27"/>
            <p:cNvSpPr/>
            <p:nvPr/>
          </p:nvSpPr>
          <p:spPr>
            <a:xfrm>
              <a:off x="6777513" y="1972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191" y="1"/>
                  </a:moveTo>
                  <a:cubicBezTo>
                    <a:pt x="72" y="1"/>
                    <a:pt x="1" y="96"/>
                    <a:pt x="24" y="215"/>
                  </a:cubicBezTo>
                  <a:cubicBezTo>
                    <a:pt x="48" y="286"/>
                    <a:pt x="120" y="358"/>
                    <a:pt x="191" y="358"/>
                  </a:cubicBezTo>
                  <a:lnTo>
                    <a:pt x="1358" y="358"/>
                  </a:lnTo>
                  <a:cubicBezTo>
                    <a:pt x="1453" y="358"/>
                    <a:pt x="1501" y="286"/>
                    <a:pt x="1548" y="215"/>
                  </a:cubicBezTo>
                  <a:cubicBezTo>
                    <a:pt x="1572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42" name="Google Shape;13942;p27"/>
            <p:cNvSpPr/>
            <p:nvPr/>
          </p:nvSpPr>
          <p:spPr>
            <a:xfrm>
              <a:off x="6649513" y="1931283"/>
              <a:ext cx="296525" cy="297125"/>
            </a:xfrm>
            <a:custGeom>
              <a:avLst/>
              <a:gdLst/>
              <a:ahLst/>
              <a:cxnLst/>
              <a:rect l="l" t="t" r="r" b="b"/>
              <a:pathLst>
                <a:path w="11861" h="11885" extrusionOk="0">
                  <a:moveTo>
                    <a:pt x="11503" y="6550"/>
                  </a:moveTo>
                  <a:lnTo>
                    <a:pt x="11503" y="7716"/>
                  </a:lnTo>
                  <a:lnTo>
                    <a:pt x="8836" y="7716"/>
                  </a:lnTo>
                  <a:lnTo>
                    <a:pt x="8836" y="6550"/>
                  </a:lnTo>
                  <a:close/>
                  <a:moveTo>
                    <a:pt x="3001" y="6573"/>
                  </a:moveTo>
                  <a:lnTo>
                    <a:pt x="3001" y="7740"/>
                  </a:lnTo>
                  <a:lnTo>
                    <a:pt x="310" y="7740"/>
                  </a:lnTo>
                  <a:lnTo>
                    <a:pt x="310" y="6573"/>
                  </a:lnTo>
                  <a:close/>
                  <a:moveTo>
                    <a:pt x="7264" y="6573"/>
                  </a:moveTo>
                  <a:lnTo>
                    <a:pt x="7264" y="7740"/>
                  </a:lnTo>
                  <a:lnTo>
                    <a:pt x="4573" y="7740"/>
                  </a:lnTo>
                  <a:lnTo>
                    <a:pt x="4573" y="6573"/>
                  </a:lnTo>
                  <a:close/>
                  <a:moveTo>
                    <a:pt x="7216" y="10336"/>
                  </a:moveTo>
                  <a:lnTo>
                    <a:pt x="7216" y="11479"/>
                  </a:lnTo>
                  <a:lnTo>
                    <a:pt x="4549" y="11479"/>
                  </a:lnTo>
                  <a:lnTo>
                    <a:pt x="4549" y="10336"/>
                  </a:lnTo>
                  <a:close/>
                  <a:moveTo>
                    <a:pt x="11503" y="10336"/>
                  </a:moveTo>
                  <a:lnTo>
                    <a:pt x="11503" y="11479"/>
                  </a:lnTo>
                  <a:lnTo>
                    <a:pt x="8836" y="11479"/>
                  </a:lnTo>
                  <a:lnTo>
                    <a:pt x="8836" y="10336"/>
                  </a:lnTo>
                  <a:close/>
                  <a:moveTo>
                    <a:pt x="3358" y="1"/>
                  </a:moveTo>
                  <a:cubicBezTo>
                    <a:pt x="3168" y="1"/>
                    <a:pt x="3025" y="358"/>
                    <a:pt x="3025" y="358"/>
                  </a:cubicBezTo>
                  <a:lnTo>
                    <a:pt x="3025" y="2596"/>
                  </a:lnTo>
                  <a:cubicBezTo>
                    <a:pt x="3025" y="2763"/>
                    <a:pt x="3168" y="2954"/>
                    <a:pt x="3382" y="2954"/>
                  </a:cubicBezTo>
                  <a:lnTo>
                    <a:pt x="5764" y="2954"/>
                  </a:lnTo>
                  <a:lnTo>
                    <a:pt x="5764" y="4502"/>
                  </a:lnTo>
                  <a:lnTo>
                    <a:pt x="1977" y="4502"/>
                  </a:lnTo>
                  <a:cubicBezTo>
                    <a:pt x="1715" y="4502"/>
                    <a:pt x="1501" y="4692"/>
                    <a:pt x="1501" y="4978"/>
                  </a:cubicBezTo>
                  <a:lnTo>
                    <a:pt x="1501" y="6240"/>
                  </a:lnTo>
                  <a:lnTo>
                    <a:pt x="358" y="6240"/>
                  </a:lnTo>
                  <a:cubicBezTo>
                    <a:pt x="167" y="6240"/>
                    <a:pt x="0" y="6407"/>
                    <a:pt x="0" y="6597"/>
                  </a:cubicBezTo>
                  <a:lnTo>
                    <a:pt x="0" y="7740"/>
                  </a:lnTo>
                  <a:cubicBezTo>
                    <a:pt x="0" y="7907"/>
                    <a:pt x="143" y="8098"/>
                    <a:pt x="358" y="8098"/>
                  </a:cubicBezTo>
                  <a:lnTo>
                    <a:pt x="1501" y="8098"/>
                  </a:lnTo>
                  <a:lnTo>
                    <a:pt x="1501" y="10003"/>
                  </a:lnTo>
                  <a:lnTo>
                    <a:pt x="358" y="10003"/>
                  </a:lnTo>
                  <a:cubicBezTo>
                    <a:pt x="167" y="10003"/>
                    <a:pt x="0" y="10146"/>
                    <a:pt x="0" y="10360"/>
                  </a:cubicBezTo>
                  <a:lnTo>
                    <a:pt x="0" y="11693"/>
                  </a:lnTo>
                  <a:cubicBezTo>
                    <a:pt x="0" y="11789"/>
                    <a:pt x="72" y="11884"/>
                    <a:pt x="167" y="11884"/>
                  </a:cubicBezTo>
                  <a:lnTo>
                    <a:pt x="1001" y="11884"/>
                  </a:lnTo>
                  <a:cubicBezTo>
                    <a:pt x="1024" y="11884"/>
                    <a:pt x="1072" y="11884"/>
                    <a:pt x="1072" y="11836"/>
                  </a:cubicBezTo>
                  <a:cubicBezTo>
                    <a:pt x="1191" y="11693"/>
                    <a:pt x="1096" y="11527"/>
                    <a:pt x="953" y="11527"/>
                  </a:cubicBezTo>
                  <a:lnTo>
                    <a:pt x="310" y="11527"/>
                  </a:lnTo>
                  <a:lnTo>
                    <a:pt x="310" y="10360"/>
                  </a:lnTo>
                  <a:lnTo>
                    <a:pt x="3001" y="10360"/>
                  </a:lnTo>
                  <a:lnTo>
                    <a:pt x="3001" y="11527"/>
                  </a:lnTo>
                  <a:lnTo>
                    <a:pt x="1739" y="11527"/>
                  </a:lnTo>
                  <a:cubicBezTo>
                    <a:pt x="1667" y="11527"/>
                    <a:pt x="1596" y="11574"/>
                    <a:pt x="1572" y="11670"/>
                  </a:cubicBezTo>
                  <a:cubicBezTo>
                    <a:pt x="1548" y="11789"/>
                    <a:pt x="1620" y="11884"/>
                    <a:pt x="1739" y="11884"/>
                  </a:cubicBezTo>
                  <a:lnTo>
                    <a:pt x="3025" y="11884"/>
                  </a:lnTo>
                  <a:cubicBezTo>
                    <a:pt x="3215" y="11884"/>
                    <a:pt x="3382" y="11717"/>
                    <a:pt x="3382" y="11527"/>
                  </a:cubicBezTo>
                  <a:lnTo>
                    <a:pt x="3382" y="10360"/>
                  </a:lnTo>
                  <a:cubicBezTo>
                    <a:pt x="3382" y="10169"/>
                    <a:pt x="3239" y="10003"/>
                    <a:pt x="3025" y="10003"/>
                  </a:cubicBezTo>
                  <a:lnTo>
                    <a:pt x="1858" y="10003"/>
                  </a:lnTo>
                  <a:lnTo>
                    <a:pt x="1858" y="8098"/>
                  </a:lnTo>
                  <a:lnTo>
                    <a:pt x="3025" y="8098"/>
                  </a:lnTo>
                  <a:cubicBezTo>
                    <a:pt x="3215" y="8098"/>
                    <a:pt x="3382" y="7955"/>
                    <a:pt x="3382" y="7740"/>
                  </a:cubicBezTo>
                  <a:lnTo>
                    <a:pt x="3382" y="6597"/>
                  </a:lnTo>
                  <a:cubicBezTo>
                    <a:pt x="3382" y="6431"/>
                    <a:pt x="3239" y="6240"/>
                    <a:pt x="3025" y="6240"/>
                  </a:cubicBezTo>
                  <a:lnTo>
                    <a:pt x="1858" y="6240"/>
                  </a:lnTo>
                  <a:lnTo>
                    <a:pt x="1858" y="4978"/>
                  </a:lnTo>
                  <a:cubicBezTo>
                    <a:pt x="1858" y="4883"/>
                    <a:pt x="1929" y="4811"/>
                    <a:pt x="2025" y="4811"/>
                  </a:cubicBezTo>
                  <a:lnTo>
                    <a:pt x="5764" y="4811"/>
                  </a:lnTo>
                  <a:lnTo>
                    <a:pt x="5764" y="6240"/>
                  </a:lnTo>
                  <a:lnTo>
                    <a:pt x="4573" y="6240"/>
                  </a:lnTo>
                  <a:cubicBezTo>
                    <a:pt x="4406" y="6240"/>
                    <a:pt x="4216" y="6407"/>
                    <a:pt x="4216" y="6597"/>
                  </a:cubicBezTo>
                  <a:lnTo>
                    <a:pt x="4216" y="7740"/>
                  </a:lnTo>
                  <a:cubicBezTo>
                    <a:pt x="4216" y="7907"/>
                    <a:pt x="4358" y="8098"/>
                    <a:pt x="4573" y="8098"/>
                  </a:cubicBezTo>
                  <a:lnTo>
                    <a:pt x="5764" y="8098"/>
                  </a:lnTo>
                  <a:lnTo>
                    <a:pt x="5764" y="10003"/>
                  </a:lnTo>
                  <a:lnTo>
                    <a:pt x="4573" y="10003"/>
                  </a:lnTo>
                  <a:cubicBezTo>
                    <a:pt x="4406" y="10003"/>
                    <a:pt x="4216" y="10146"/>
                    <a:pt x="4216" y="10360"/>
                  </a:cubicBezTo>
                  <a:lnTo>
                    <a:pt x="4216" y="11527"/>
                  </a:lnTo>
                  <a:cubicBezTo>
                    <a:pt x="4216" y="11693"/>
                    <a:pt x="4358" y="11884"/>
                    <a:pt x="4573" y="11884"/>
                  </a:cubicBezTo>
                  <a:lnTo>
                    <a:pt x="7264" y="11884"/>
                  </a:lnTo>
                  <a:cubicBezTo>
                    <a:pt x="7431" y="11884"/>
                    <a:pt x="7621" y="11717"/>
                    <a:pt x="7621" y="11527"/>
                  </a:cubicBezTo>
                  <a:lnTo>
                    <a:pt x="7621" y="10360"/>
                  </a:lnTo>
                  <a:cubicBezTo>
                    <a:pt x="7621" y="10169"/>
                    <a:pt x="7454" y="10003"/>
                    <a:pt x="7264" y="10003"/>
                  </a:cubicBezTo>
                  <a:lnTo>
                    <a:pt x="6097" y="10003"/>
                  </a:lnTo>
                  <a:lnTo>
                    <a:pt x="6097" y="8098"/>
                  </a:lnTo>
                  <a:lnTo>
                    <a:pt x="7264" y="8098"/>
                  </a:lnTo>
                  <a:cubicBezTo>
                    <a:pt x="7431" y="8098"/>
                    <a:pt x="7621" y="7955"/>
                    <a:pt x="7621" y="7740"/>
                  </a:cubicBezTo>
                  <a:lnTo>
                    <a:pt x="7621" y="6597"/>
                  </a:lnTo>
                  <a:cubicBezTo>
                    <a:pt x="7621" y="6431"/>
                    <a:pt x="7454" y="6240"/>
                    <a:pt x="7264" y="6240"/>
                  </a:cubicBezTo>
                  <a:lnTo>
                    <a:pt x="6097" y="6240"/>
                  </a:lnTo>
                  <a:lnTo>
                    <a:pt x="6097" y="4811"/>
                  </a:lnTo>
                  <a:lnTo>
                    <a:pt x="9836" y="4811"/>
                  </a:lnTo>
                  <a:cubicBezTo>
                    <a:pt x="9931" y="4811"/>
                    <a:pt x="10002" y="4883"/>
                    <a:pt x="10002" y="4978"/>
                  </a:cubicBezTo>
                  <a:lnTo>
                    <a:pt x="10002" y="6240"/>
                  </a:lnTo>
                  <a:lnTo>
                    <a:pt x="8836" y="6240"/>
                  </a:lnTo>
                  <a:cubicBezTo>
                    <a:pt x="8645" y="6240"/>
                    <a:pt x="8478" y="6407"/>
                    <a:pt x="8478" y="6597"/>
                  </a:cubicBezTo>
                  <a:lnTo>
                    <a:pt x="8478" y="7740"/>
                  </a:lnTo>
                  <a:cubicBezTo>
                    <a:pt x="8478" y="7907"/>
                    <a:pt x="8621" y="8098"/>
                    <a:pt x="8836" y="8098"/>
                  </a:cubicBezTo>
                  <a:lnTo>
                    <a:pt x="10002" y="8098"/>
                  </a:lnTo>
                  <a:lnTo>
                    <a:pt x="10002" y="10003"/>
                  </a:lnTo>
                  <a:lnTo>
                    <a:pt x="8836" y="10003"/>
                  </a:lnTo>
                  <a:cubicBezTo>
                    <a:pt x="8645" y="10003"/>
                    <a:pt x="8478" y="10146"/>
                    <a:pt x="8478" y="10360"/>
                  </a:cubicBezTo>
                  <a:lnTo>
                    <a:pt x="8478" y="11527"/>
                  </a:lnTo>
                  <a:cubicBezTo>
                    <a:pt x="8478" y="11693"/>
                    <a:pt x="8621" y="11884"/>
                    <a:pt x="8836" y="11884"/>
                  </a:cubicBezTo>
                  <a:lnTo>
                    <a:pt x="11503" y="11884"/>
                  </a:lnTo>
                  <a:cubicBezTo>
                    <a:pt x="11693" y="11884"/>
                    <a:pt x="11860" y="11717"/>
                    <a:pt x="11860" y="11527"/>
                  </a:cubicBezTo>
                  <a:lnTo>
                    <a:pt x="11860" y="10360"/>
                  </a:lnTo>
                  <a:cubicBezTo>
                    <a:pt x="11860" y="10169"/>
                    <a:pt x="11717" y="10003"/>
                    <a:pt x="11503" y="10003"/>
                  </a:cubicBezTo>
                  <a:lnTo>
                    <a:pt x="10312" y="10003"/>
                  </a:lnTo>
                  <a:lnTo>
                    <a:pt x="10312" y="8098"/>
                  </a:lnTo>
                  <a:lnTo>
                    <a:pt x="11479" y="8074"/>
                  </a:lnTo>
                  <a:cubicBezTo>
                    <a:pt x="11670" y="8074"/>
                    <a:pt x="11836" y="7907"/>
                    <a:pt x="11836" y="7716"/>
                  </a:cubicBezTo>
                  <a:lnTo>
                    <a:pt x="11836" y="6573"/>
                  </a:lnTo>
                  <a:cubicBezTo>
                    <a:pt x="11836" y="6407"/>
                    <a:pt x="11693" y="6216"/>
                    <a:pt x="11479" y="6216"/>
                  </a:cubicBezTo>
                  <a:lnTo>
                    <a:pt x="10312" y="6216"/>
                  </a:lnTo>
                  <a:lnTo>
                    <a:pt x="10312" y="4930"/>
                  </a:lnTo>
                  <a:cubicBezTo>
                    <a:pt x="10312" y="4668"/>
                    <a:pt x="10122" y="4454"/>
                    <a:pt x="9836" y="4454"/>
                  </a:cubicBezTo>
                  <a:lnTo>
                    <a:pt x="6097" y="4454"/>
                  </a:lnTo>
                  <a:lnTo>
                    <a:pt x="6097" y="2906"/>
                  </a:lnTo>
                  <a:lnTo>
                    <a:pt x="8478" y="2906"/>
                  </a:lnTo>
                  <a:cubicBezTo>
                    <a:pt x="8645" y="2906"/>
                    <a:pt x="8836" y="2763"/>
                    <a:pt x="8836" y="2549"/>
                  </a:cubicBezTo>
                  <a:lnTo>
                    <a:pt x="8836" y="167"/>
                  </a:lnTo>
                  <a:cubicBezTo>
                    <a:pt x="8836" y="96"/>
                    <a:pt x="8740" y="1"/>
                    <a:pt x="8645" y="1"/>
                  </a:cubicBezTo>
                  <a:lnTo>
                    <a:pt x="7335" y="1"/>
                  </a:lnTo>
                  <a:cubicBezTo>
                    <a:pt x="7311" y="1"/>
                    <a:pt x="7288" y="1"/>
                    <a:pt x="7288" y="24"/>
                  </a:cubicBezTo>
                  <a:cubicBezTo>
                    <a:pt x="7169" y="167"/>
                    <a:pt x="7264" y="358"/>
                    <a:pt x="7407" y="358"/>
                  </a:cubicBezTo>
                  <a:lnTo>
                    <a:pt x="8502" y="358"/>
                  </a:lnTo>
                  <a:lnTo>
                    <a:pt x="8502" y="2596"/>
                  </a:lnTo>
                  <a:lnTo>
                    <a:pt x="3358" y="2596"/>
                  </a:lnTo>
                  <a:lnTo>
                    <a:pt x="3358" y="358"/>
                  </a:lnTo>
                  <a:lnTo>
                    <a:pt x="6597" y="358"/>
                  </a:lnTo>
                  <a:cubicBezTo>
                    <a:pt x="6692" y="358"/>
                    <a:pt x="6788" y="263"/>
                    <a:pt x="6788" y="167"/>
                  </a:cubicBezTo>
                  <a:cubicBezTo>
                    <a:pt x="6788" y="96"/>
                    <a:pt x="6692" y="1"/>
                    <a:pt x="659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43" name="Google Shape;13943;p27"/>
          <p:cNvGrpSpPr/>
          <p:nvPr/>
        </p:nvGrpSpPr>
        <p:grpSpPr>
          <a:xfrm>
            <a:off x="7740143" y="2291860"/>
            <a:ext cx="356767" cy="354584"/>
            <a:chOff x="6647713" y="2369483"/>
            <a:chExt cx="298325" cy="296500"/>
          </a:xfrm>
        </p:grpSpPr>
        <p:sp>
          <p:nvSpPr>
            <p:cNvPr id="13944" name="Google Shape;13944;p27"/>
            <p:cNvSpPr/>
            <p:nvPr/>
          </p:nvSpPr>
          <p:spPr>
            <a:xfrm>
              <a:off x="6648313" y="2370058"/>
              <a:ext cx="144700" cy="144100"/>
            </a:xfrm>
            <a:custGeom>
              <a:avLst/>
              <a:gdLst/>
              <a:ahLst/>
              <a:cxnLst/>
              <a:rect l="l" t="t" r="r" b="b"/>
              <a:pathLst>
                <a:path w="5788" h="5764" extrusionOk="0">
                  <a:moveTo>
                    <a:pt x="5550" y="1"/>
                  </a:moveTo>
                  <a:cubicBezTo>
                    <a:pt x="4573" y="1"/>
                    <a:pt x="3573" y="310"/>
                    <a:pt x="2739" y="811"/>
                  </a:cubicBezTo>
                  <a:cubicBezTo>
                    <a:pt x="1930" y="1287"/>
                    <a:pt x="1263" y="2001"/>
                    <a:pt x="787" y="2835"/>
                  </a:cubicBezTo>
                  <a:cubicBezTo>
                    <a:pt x="715" y="2930"/>
                    <a:pt x="739" y="3001"/>
                    <a:pt x="834" y="3073"/>
                  </a:cubicBezTo>
                  <a:cubicBezTo>
                    <a:pt x="867" y="3098"/>
                    <a:pt x="901" y="3108"/>
                    <a:pt x="932" y="3108"/>
                  </a:cubicBezTo>
                  <a:cubicBezTo>
                    <a:pt x="990" y="3108"/>
                    <a:pt x="1041" y="3072"/>
                    <a:pt x="1072" y="3025"/>
                  </a:cubicBezTo>
                  <a:cubicBezTo>
                    <a:pt x="1525" y="2239"/>
                    <a:pt x="2144" y="1573"/>
                    <a:pt x="2930" y="1144"/>
                  </a:cubicBezTo>
                  <a:cubicBezTo>
                    <a:pt x="3668" y="691"/>
                    <a:pt x="4573" y="429"/>
                    <a:pt x="5430" y="382"/>
                  </a:cubicBezTo>
                  <a:lnTo>
                    <a:pt x="5430" y="5454"/>
                  </a:lnTo>
                  <a:lnTo>
                    <a:pt x="358" y="5454"/>
                  </a:lnTo>
                  <a:cubicBezTo>
                    <a:pt x="406" y="4859"/>
                    <a:pt x="525" y="4287"/>
                    <a:pt x="715" y="3740"/>
                  </a:cubicBezTo>
                  <a:cubicBezTo>
                    <a:pt x="763" y="3644"/>
                    <a:pt x="715" y="3549"/>
                    <a:pt x="644" y="3478"/>
                  </a:cubicBezTo>
                  <a:cubicBezTo>
                    <a:pt x="621" y="3472"/>
                    <a:pt x="599" y="3469"/>
                    <a:pt x="577" y="3469"/>
                  </a:cubicBezTo>
                  <a:cubicBezTo>
                    <a:pt x="506" y="3469"/>
                    <a:pt x="442" y="3500"/>
                    <a:pt x="406" y="3573"/>
                  </a:cubicBezTo>
                  <a:cubicBezTo>
                    <a:pt x="167" y="4216"/>
                    <a:pt x="48" y="4859"/>
                    <a:pt x="1" y="5526"/>
                  </a:cubicBezTo>
                  <a:cubicBezTo>
                    <a:pt x="1" y="5573"/>
                    <a:pt x="48" y="5621"/>
                    <a:pt x="72" y="5669"/>
                  </a:cubicBezTo>
                  <a:cubicBezTo>
                    <a:pt x="120" y="5716"/>
                    <a:pt x="191" y="5764"/>
                    <a:pt x="287" y="5764"/>
                  </a:cubicBezTo>
                  <a:lnTo>
                    <a:pt x="5597" y="5764"/>
                  </a:lnTo>
                  <a:cubicBezTo>
                    <a:pt x="5692" y="5764"/>
                    <a:pt x="5788" y="5669"/>
                    <a:pt x="5788" y="5573"/>
                  </a:cubicBezTo>
                  <a:lnTo>
                    <a:pt x="5788" y="239"/>
                  </a:lnTo>
                  <a:cubicBezTo>
                    <a:pt x="5788" y="191"/>
                    <a:pt x="5764" y="120"/>
                    <a:pt x="5716" y="96"/>
                  </a:cubicBezTo>
                  <a:cubicBezTo>
                    <a:pt x="5669" y="48"/>
                    <a:pt x="5597" y="1"/>
                    <a:pt x="55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45" name="Google Shape;13945;p27"/>
            <p:cNvSpPr/>
            <p:nvPr/>
          </p:nvSpPr>
          <p:spPr>
            <a:xfrm>
              <a:off x="6647713" y="2521883"/>
              <a:ext cx="240550" cy="144100"/>
            </a:xfrm>
            <a:custGeom>
              <a:avLst/>
              <a:gdLst/>
              <a:ahLst/>
              <a:cxnLst/>
              <a:rect l="l" t="t" r="r" b="b"/>
              <a:pathLst>
                <a:path w="9622" h="5764" extrusionOk="0">
                  <a:moveTo>
                    <a:pt x="5859" y="358"/>
                  </a:moveTo>
                  <a:lnTo>
                    <a:pt x="9193" y="4025"/>
                  </a:lnTo>
                  <a:cubicBezTo>
                    <a:pt x="8217" y="4930"/>
                    <a:pt x="6979" y="5430"/>
                    <a:pt x="5621" y="5430"/>
                  </a:cubicBezTo>
                  <a:cubicBezTo>
                    <a:pt x="4216" y="5430"/>
                    <a:pt x="2930" y="4882"/>
                    <a:pt x="1930" y="3906"/>
                  </a:cubicBezTo>
                  <a:cubicBezTo>
                    <a:pt x="977" y="2953"/>
                    <a:pt x="430" y="1715"/>
                    <a:pt x="382" y="358"/>
                  </a:cubicBezTo>
                  <a:close/>
                  <a:moveTo>
                    <a:pt x="263" y="0"/>
                  </a:moveTo>
                  <a:cubicBezTo>
                    <a:pt x="215" y="0"/>
                    <a:pt x="191" y="0"/>
                    <a:pt x="120" y="48"/>
                  </a:cubicBezTo>
                  <a:cubicBezTo>
                    <a:pt x="49" y="96"/>
                    <a:pt x="1" y="167"/>
                    <a:pt x="1" y="239"/>
                  </a:cubicBezTo>
                  <a:cubicBezTo>
                    <a:pt x="25" y="1739"/>
                    <a:pt x="596" y="3096"/>
                    <a:pt x="1668" y="4144"/>
                  </a:cubicBezTo>
                  <a:cubicBezTo>
                    <a:pt x="2716" y="5192"/>
                    <a:pt x="4121" y="5764"/>
                    <a:pt x="5597" y="5764"/>
                  </a:cubicBezTo>
                  <a:cubicBezTo>
                    <a:pt x="7050" y="5764"/>
                    <a:pt x="8455" y="5192"/>
                    <a:pt x="9503" y="4168"/>
                  </a:cubicBezTo>
                  <a:cubicBezTo>
                    <a:pt x="9622" y="4120"/>
                    <a:pt x="9622" y="3954"/>
                    <a:pt x="9527" y="3858"/>
                  </a:cubicBezTo>
                  <a:lnTo>
                    <a:pt x="6050" y="72"/>
                  </a:lnTo>
                  <a:cubicBezTo>
                    <a:pt x="6002" y="48"/>
                    <a:pt x="5955" y="0"/>
                    <a:pt x="59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46" name="Google Shape;13946;p27"/>
            <p:cNvSpPr/>
            <p:nvPr/>
          </p:nvSpPr>
          <p:spPr>
            <a:xfrm>
              <a:off x="6801913" y="2369483"/>
              <a:ext cx="144125" cy="243525"/>
            </a:xfrm>
            <a:custGeom>
              <a:avLst/>
              <a:gdLst/>
              <a:ahLst/>
              <a:cxnLst/>
              <a:rect l="l" t="t" r="r" b="b"/>
              <a:pathLst>
                <a:path w="5765" h="9741" extrusionOk="0">
                  <a:moveTo>
                    <a:pt x="239" y="0"/>
                  </a:moveTo>
                  <a:cubicBezTo>
                    <a:pt x="144" y="0"/>
                    <a:pt x="49" y="71"/>
                    <a:pt x="25" y="143"/>
                  </a:cubicBezTo>
                  <a:cubicBezTo>
                    <a:pt x="1" y="191"/>
                    <a:pt x="1" y="214"/>
                    <a:pt x="1" y="262"/>
                  </a:cubicBezTo>
                  <a:lnTo>
                    <a:pt x="1" y="5596"/>
                  </a:lnTo>
                  <a:cubicBezTo>
                    <a:pt x="1" y="5620"/>
                    <a:pt x="25" y="5692"/>
                    <a:pt x="49" y="5715"/>
                  </a:cubicBezTo>
                  <a:lnTo>
                    <a:pt x="1001" y="6763"/>
                  </a:lnTo>
                  <a:cubicBezTo>
                    <a:pt x="1040" y="6789"/>
                    <a:pt x="1094" y="6808"/>
                    <a:pt x="1142" y="6808"/>
                  </a:cubicBezTo>
                  <a:cubicBezTo>
                    <a:pt x="1182" y="6808"/>
                    <a:pt x="1218" y="6796"/>
                    <a:pt x="1239" y="6763"/>
                  </a:cubicBezTo>
                  <a:cubicBezTo>
                    <a:pt x="1311" y="6692"/>
                    <a:pt x="1335" y="6573"/>
                    <a:pt x="1239" y="6525"/>
                  </a:cubicBezTo>
                  <a:lnTo>
                    <a:pt x="358" y="5525"/>
                  </a:lnTo>
                  <a:lnTo>
                    <a:pt x="358" y="381"/>
                  </a:lnTo>
                  <a:cubicBezTo>
                    <a:pt x="1692" y="405"/>
                    <a:pt x="2954" y="976"/>
                    <a:pt x="3906" y="1929"/>
                  </a:cubicBezTo>
                  <a:cubicBezTo>
                    <a:pt x="4883" y="2905"/>
                    <a:pt x="5407" y="4215"/>
                    <a:pt x="5407" y="5596"/>
                  </a:cubicBezTo>
                  <a:cubicBezTo>
                    <a:pt x="5407" y="6882"/>
                    <a:pt x="4811" y="8311"/>
                    <a:pt x="3835" y="9311"/>
                  </a:cubicBezTo>
                  <a:lnTo>
                    <a:pt x="1787" y="7073"/>
                  </a:lnTo>
                  <a:cubicBezTo>
                    <a:pt x="1748" y="7047"/>
                    <a:pt x="1694" y="7028"/>
                    <a:pt x="1646" y="7028"/>
                  </a:cubicBezTo>
                  <a:cubicBezTo>
                    <a:pt x="1606" y="7028"/>
                    <a:pt x="1570" y="7041"/>
                    <a:pt x="1549" y="7073"/>
                  </a:cubicBezTo>
                  <a:cubicBezTo>
                    <a:pt x="1477" y="7144"/>
                    <a:pt x="1454" y="7263"/>
                    <a:pt x="1549" y="7311"/>
                  </a:cubicBezTo>
                  <a:lnTo>
                    <a:pt x="3668" y="9645"/>
                  </a:lnTo>
                  <a:cubicBezTo>
                    <a:pt x="3716" y="9692"/>
                    <a:pt x="3787" y="9740"/>
                    <a:pt x="3835" y="9740"/>
                  </a:cubicBezTo>
                  <a:cubicBezTo>
                    <a:pt x="3906" y="9740"/>
                    <a:pt x="3954" y="9692"/>
                    <a:pt x="4026" y="9669"/>
                  </a:cubicBezTo>
                  <a:cubicBezTo>
                    <a:pt x="5097" y="8573"/>
                    <a:pt x="5764" y="7025"/>
                    <a:pt x="5764" y="5620"/>
                  </a:cubicBezTo>
                  <a:cubicBezTo>
                    <a:pt x="5740" y="4120"/>
                    <a:pt x="5169" y="2715"/>
                    <a:pt x="4145" y="1667"/>
                  </a:cubicBezTo>
                  <a:cubicBezTo>
                    <a:pt x="3097" y="619"/>
                    <a:pt x="1716" y="24"/>
                    <a:pt x="2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47" name="Google Shape;13947;p27"/>
          <p:cNvGrpSpPr/>
          <p:nvPr/>
        </p:nvGrpSpPr>
        <p:grpSpPr>
          <a:xfrm>
            <a:off x="7007492" y="2291860"/>
            <a:ext cx="355302" cy="354584"/>
            <a:chOff x="6162513" y="2369483"/>
            <a:chExt cx="297100" cy="296500"/>
          </a:xfrm>
        </p:grpSpPr>
        <p:sp>
          <p:nvSpPr>
            <p:cNvPr id="13948" name="Google Shape;13948;p27"/>
            <p:cNvSpPr/>
            <p:nvPr/>
          </p:nvSpPr>
          <p:spPr>
            <a:xfrm>
              <a:off x="6197638" y="2404608"/>
              <a:ext cx="87525" cy="87525"/>
            </a:xfrm>
            <a:custGeom>
              <a:avLst/>
              <a:gdLst/>
              <a:ahLst/>
              <a:cxnLst/>
              <a:rect l="l" t="t" r="r" b="b"/>
              <a:pathLst>
                <a:path w="3501" h="3501" extrusionOk="0">
                  <a:moveTo>
                    <a:pt x="1762" y="0"/>
                  </a:moveTo>
                  <a:cubicBezTo>
                    <a:pt x="1548" y="0"/>
                    <a:pt x="1334" y="24"/>
                    <a:pt x="1167" y="119"/>
                  </a:cubicBezTo>
                  <a:cubicBezTo>
                    <a:pt x="1072" y="143"/>
                    <a:pt x="1000" y="238"/>
                    <a:pt x="1072" y="333"/>
                  </a:cubicBezTo>
                  <a:cubicBezTo>
                    <a:pt x="1089" y="384"/>
                    <a:pt x="1141" y="434"/>
                    <a:pt x="1204" y="434"/>
                  </a:cubicBezTo>
                  <a:cubicBezTo>
                    <a:pt x="1230" y="434"/>
                    <a:pt x="1258" y="426"/>
                    <a:pt x="1286" y="405"/>
                  </a:cubicBezTo>
                  <a:cubicBezTo>
                    <a:pt x="1429" y="357"/>
                    <a:pt x="1596" y="333"/>
                    <a:pt x="1762" y="333"/>
                  </a:cubicBezTo>
                  <a:cubicBezTo>
                    <a:pt x="2525" y="333"/>
                    <a:pt x="3144" y="953"/>
                    <a:pt x="3144" y="1715"/>
                  </a:cubicBezTo>
                  <a:cubicBezTo>
                    <a:pt x="3144" y="2501"/>
                    <a:pt x="2525" y="3120"/>
                    <a:pt x="1762" y="3120"/>
                  </a:cubicBezTo>
                  <a:cubicBezTo>
                    <a:pt x="977" y="3120"/>
                    <a:pt x="357" y="2501"/>
                    <a:pt x="357" y="1715"/>
                  </a:cubicBezTo>
                  <a:cubicBezTo>
                    <a:pt x="357" y="1405"/>
                    <a:pt x="476" y="1072"/>
                    <a:pt x="691" y="834"/>
                  </a:cubicBezTo>
                  <a:cubicBezTo>
                    <a:pt x="738" y="762"/>
                    <a:pt x="738" y="643"/>
                    <a:pt x="643" y="595"/>
                  </a:cubicBezTo>
                  <a:cubicBezTo>
                    <a:pt x="621" y="562"/>
                    <a:pt x="584" y="544"/>
                    <a:pt x="543" y="544"/>
                  </a:cubicBezTo>
                  <a:cubicBezTo>
                    <a:pt x="495" y="544"/>
                    <a:pt x="443" y="568"/>
                    <a:pt x="405" y="619"/>
                  </a:cubicBezTo>
                  <a:cubicBezTo>
                    <a:pt x="143" y="953"/>
                    <a:pt x="0" y="1334"/>
                    <a:pt x="0" y="1762"/>
                  </a:cubicBezTo>
                  <a:cubicBezTo>
                    <a:pt x="0" y="2691"/>
                    <a:pt x="762" y="3501"/>
                    <a:pt x="1762" y="3501"/>
                  </a:cubicBezTo>
                  <a:cubicBezTo>
                    <a:pt x="2739" y="3501"/>
                    <a:pt x="3501" y="2739"/>
                    <a:pt x="3501" y="1739"/>
                  </a:cubicBezTo>
                  <a:cubicBezTo>
                    <a:pt x="3477" y="810"/>
                    <a:pt x="2715" y="0"/>
                    <a:pt x="17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49" name="Google Shape;13949;p27"/>
            <p:cNvSpPr/>
            <p:nvPr/>
          </p:nvSpPr>
          <p:spPr>
            <a:xfrm>
              <a:off x="6162513" y="2369483"/>
              <a:ext cx="158375" cy="157775"/>
            </a:xfrm>
            <a:custGeom>
              <a:avLst/>
              <a:gdLst/>
              <a:ahLst/>
              <a:cxnLst/>
              <a:rect l="l" t="t" r="r" b="b"/>
              <a:pathLst>
                <a:path w="6335" h="6311" extrusionOk="0">
                  <a:moveTo>
                    <a:pt x="3453" y="452"/>
                  </a:moveTo>
                  <a:lnTo>
                    <a:pt x="3453" y="738"/>
                  </a:lnTo>
                  <a:cubicBezTo>
                    <a:pt x="3453" y="881"/>
                    <a:pt x="3549" y="1000"/>
                    <a:pt x="3691" y="1072"/>
                  </a:cubicBezTo>
                  <a:cubicBezTo>
                    <a:pt x="3930" y="1119"/>
                    <a:pt x="4144" y="1215"/>
                    <a:pt x="4358" y="1334"/>
                  </a:cubicBezTo>
                  <a:cubicBezTo>
                    <a:pt x="4408" y="1373"/>
                    <a:pt x="4466" y="1392"/>
                    <a:pt x="4524" y="1392"/>
                  </a:cubicBezTo>
                  <a:cubicBezTo>
                    <a:pt x="4604" y="1392"/>
                    <a:pt x="4684" y="1355"/>
                    <a:pt x="4739" y="1286"/>
                  </a:cubicBezTo>
                  <a:lnTo>
                    <a:pt x="4977" y="1048"/>
                  </a:lnTo>
                  <a:lnTo>
                    <a:pt x="5335" y="1429"/>
                  </a:lnTo>
                  <a:lnTo>
                    <a:pt x="5096" y="1667"/>
                  </a:lnTo>
                  <a:cubicBezTo>
                    <a:pt x="4977" y="1786"/>
                    <a:pt x="4977" y="1929"/>
                    <a:pt x="5025" y="2048"/>
                  </a:cubicBezTo>
                  <a:cubicBezTo>
                    <a:pt x="5144" y="2262"/>
                    <a:pt x="5239" y="2477"/>
                    <a:pt x="5287" y="2715"/>
                  </a:cubicBezTo>
                  <a:cubicBezTo>
                    <a:pt x="5335" y="2858"/>
                    <a:pt x="5454" y="2953"/>
                    <a:pt x="5597" y="2953"/>
                  </a:cubicBezTo>
                  <a:lnTo>
                    <a:pt x="5930" y="2953"/>
                  </a:lnTo>
                  <a:lnTo>
                    <a:pt x="5930" y="3477"/>
                  </a:lnTo>
                  <a:lnTo>
                    <a:pt x="5597" y="3477"/>
                  </a:lnTo>
                  <a:cubicBezTo>
                    <a:pt x="5454" y="3477"/>
                    <a:pt x="5335" y="3572"/>
                    <a:pt x="5311" y="3715"/>
                  </a:cubicBezTo>
                  <a:cubicBezTo>
                    <a:pt x="5239" y="3953"/>
                    <a:pt x="5144" y="4168"/>
                    <a:pt x="5025" y="4382"/>
                  </a:cubicBezTo>
                  <a:cubicBezTo>
                    <a:pt x="4954" y="4501"/>
                    <a:pt x="4977" y="4668"/>
                    <a:pt x="5096" y="4763"/>
                  </a:cubicBezTo>
                  <a:lnTo>
                    <a:pt x="5335" y="5001"/>
                  </a:lnTo>
                  <a:lnTo>
                    <a:pt x="4977" y="5382"/>
                  </a:lnTo>
                  <a:lnTo>
                    <a:pt x="4739" y="5144"/>
                  </a:lnTo>
                  <a:cubicBezTo>
                    <a:pt x="4654" y="5058"/>
                    <a:pt x="4559" y="5015"/>
                    <a:pt x="4472" y="5015"/>
                  </a:cubicBezTo>
                  <a:cubicBezTo>
                    <a:pt x="4413" y="5015"/>
                    <a:pt x="4358" y="5034"/>
                    <a:pt x="4311" y="5072"/>
                  </a:cubicBezTo>
                  <a:cubicBezTo>
                    <a:pt x="4120" y="5192"/>
                    <a:pt x="3906" y="5263"/>
                    <a:pt x="3668" y="5334"/>
                  </a:cubicBezTo>
                  <a:cubicBezTo>
                    <a:pt x="3525" y="5358"/>
                    <a:pt x="3429" y="5477"/>
                    <a:pt x="3429" y="5668"/>
                  </a:cubicBezTo>
                  <a:lnTo>
                    <a:pt x="3429" y="5977"/>
                  </a:lnTo>
                  <a:lnTo>
                    <a:pt x="2882" y="5977"/>
                  </a:lnTo>
                  <a:lnTo>
                    <a:pt x="2882" y="5668"/>
                  </a:lnTo>
                  <a:cubicBezTo>
                    <a:pt x="2882" y="5501"/>
                    <a:pt x="2810" y="5382"/>
                    <a:pt x="2644" y="5334"/>
                  </a:cubicBezTo>
                  <a:cubicBezTo>
                    <a:pt x="2405" y="5263"/>
                    <a:pt x="2215" y="5192"/>
                    <a:pt x="2001" y="5072"/>
                  </a:cubicBezTo>
                  <a:cubicBezTo>
                    <a:pt x="1951" y="5033"/>
                    <a:pt x="1889" y="5014"/>
                    <a:pt x="1828" y="5014"/>
                  </a:cubicBezTo>
                  <a:cubicBezTo>
                    <a:pt x="1743" y="5014"/>
                    <a:pt x="1661" y="5051"/>
                    <a:pt x="1620" y="5120"/>
                  </a:cubicBezTo>
                  <a:lnTo>
                    <a:pt x="1381" y="5358"/>
                  </a:lnTo>
                  <a:lnTo>
                    <a:pt x="1024" y="4977"/>
                  </a:lnTo>
                  <a:lnTo>
                    <a:pt x="1262" y="4739"/>
                  </a:lnTo>
                  <a:cubicBezTo>
                    <a:pt x="1381" y="4620"/>
                    <a:pt x="1381" y="4477"/>
                    <a:pt x="1310" y="4358"/>
                  </a:cubicBezTo>
                  <a:cubicBezTo>
                    <a:pt x="1191" y="4144"/>
                    <a:pt x="1096" y="3929"/>
                    <a:pt x="1048" y="3691"/>
                  </a:cubicBezTo>
                  <a:cubicBezTo>
                    <a:pt x="1024" y="3548"/>
                    <a:pt x="905" y="3453"/>
                    <a:pt x="738" y="3453"/>
                  </a:cubicBezTo>
                  <a:lnTo>
                    <a:pt x="429" y="3453"/>
                  </a:lnTo>
                  <a:lnTo>
                    <a:pt x="429" y="2905"/>
                  </a:lnTo>
                  <a:lnTo>
                    <a:pt x="715" y="2905"/>
                  </a:lnTo>
                  <a:cubicBezTo>
                    <a:pt x="857" y="2905"/>
                    <a:pt x="977" y="2834"/>
                    <a:pt x="1048" y="2667"/>
                  </a:cubicBezTo>
                  <a:cubicBezTo>
                    <a:pt x="1096" y="2429"/>
                    <a:pt x="1191" y="2239"/>
                    <a:pt x="1310" y="2024"/>
                  </a:cubicBezTo>
                  <a:cubicBezTo>
                    <a:pt x="1405" y="1905"/>
                    <a:pt x="1381" y="1715"/>
                    <a:pt x="1262" y="1643"/>
                  </a:cubicBezTo>
                  <a:lnTo>
                    <a:pt x="1024" y="1405"/>
                  </a:lnTo>
                  <a:lnTo>
                    <a:pt x="1405" y="1048"/>
                  </a:lnTo>
                  <a:lnTo>
                    <a:pt x="1643" y="1286"/>
                  </a:lnTo>
                  <a:cubicBezTo>
                    <a:pt x="1710" y="1353"/>
                    <a:pt x="1785" y="1382"/>
                    <a:pt x="1859" y="1382"/>
                  </a:cubicBezTo>
                  <a:cubicBezTo>
                    <a:pt x="1916" y="1382"/>
                    <a:pt x="1972" y="1365"/>
                    <a:pt x="2024" y="1334"/>
                  </a:cubicBezTo>
                  <a:cubicBezTo>
                    <a:pt x="2239" y="1215"/>
                    <a:pt x="2453" y="1119"/>
                    <a:pt x="2691" y="1072"/>
                  </a:cubicBezTo>
                  <a:cubicBezTo>
                    <a:pt x="2834" y="1048"/>
                    <a:pt x="2929" y="929"/>
                    <a:pt x="2929" y="762"/>
                  </a:cubicBezTo>
                  <a:lnTo>
                    <a:pt x="2929" y="452"/>
                  </a:lnTo>
                  <a:close/>
                  <a:moveTo>
                    <a:pt x="2858" y="0"/>
                  </a:moveTo>
                  <a:cubicBezTo>
                    <a:pt x="2691" y="0"/>
                    <a:pt x="2524" y="143"/>
                    <a:pt x="2524" y="333"/>
                  </a:cubicBezTo>
                  <a:lnTo>
                    <a:pt x="2524" y="667"/>
                  </a:lnTo>
                  <a:cubicBezTo>
                    <a:pt x="2286" y="714"/>
                    <a:pt x="2024" y="810"/>
                    <a:pt x="1810" y="953"/>
                  </a:cubicBezTo>
                  <a:lnTo>
                    <a:pt x="1572" y="714"/>
                  </a:lnTo>
                  <a:cubicBezTo>
                    <a:pt x="1512" y="655"/>
                    <a:pt x="1435" y="625"/>
                    <a:pt x="1358" y="625"/>
                  </a:cubicBezTo>
                  <a:cubicBezTo>
                    <a:pt x="1280" y="625"/>
                    <a:pt x="1203" y="655"/>
                    <a:pt x="1143" y="714"/>
                  </a:cubicBezTo>
                  <a:lnTo>
                    <a:pt x="715" y="1119"/>
                  </a:lnTo>
                  <a:cubicBezTo>
                    <a:pt x="596" y="1262"/>
                    <a:pt x="596" y="1453"/>
                    <a:pt x="715" y="1572"/>
                  </a:cubicBezTo>
                  <a:lnTo>
                    <a:pt x="953" y="1810"/>
                  </a:lnTo>
                  <a:cubicBezTo>
                    <a:pt x="810" y="2048"/>
                    <a:pt x="715" y="2286"/>
                    <a:pt x="667" y="2524"/>
                  </a:cubicBezTo>
                  <a:lnTo>
                    <a:pt x="334" y="2524"/>
                  </a:lnTo>
                  <a:cubicBezTo>
                    <a:pt x="143" y="2524"/>
                    <a:pt x="0" y="2691"/>
                    <a:pt x="0" y="2858"/>
                  </a:cubicBezTo>
                  <a:lnTo>
                    <a:pt x="0" y="3453"/>
                  </a:lnTo>
                  <a:cubicBezTo>
                    <a:pt x="0" y="3644"/>
                    <a:pt x="143" y="3786"/>
                    <a:pt x="334" y="3786"/>
                  </a:cubicBezTo>
                  <a:lnTo>
                    <a:pt x="667" y="3786"/>
                  </a:lnTo>
                  <a:cubicBezTo>
                    <a:pt x="715" y="4025"/>
                    <a:pt x="810" y="4287"/>
                    <a:pt x="953" y="4501"/>
                  </a:cubicBezTo>
                  <a:lnTo>
                    <a:pt x="715" y="4739"/>
                  </a:lnTo>
                  <a:cubicBezTo>
                    <a:pt x="596" y="4858"/>
                    <a:pt x="596" y="5072"/>
                    <a:pt x="715" y="5192"/>
                  </a:cubicBezTo>
                  <a:lnTo>
                    <a:pt x="1143" y="5596"/>
                  </a:lnTo>
                  <a:cubicBezTo>
                    <a:pt x="1203" y="5656"/>
                    <a:pt x="1280" y="5686"/>
                    <a:pt x="1358" y="5686"/>
                  </a:cubicBezTo>
                  <a:cubicBezTo>
                    <a:pt x="1435" y="5686"/>
                    <a:pt x="1512" y="5656"/>
                    <a:pt x="1572" y="5596"/>
                  </a:cubicBezTo>
                  <a:lnTo>
                    <a:pt x="1810" y="5358"/>
                  </a:lnTo>
                  <a:cubicBezTo>
                    <a:pt x="2048" y="5501"/>
                    <a:pt x="2286" y="5596"/>
                    <a:pt x="2524" y="5644"/>
                  </a:cubicBezTo>
                  <a:lnTo>
                    <a:pt x="2524" y="5977"/>
                  </a:lnTo>
                  <a:cubicBezTo>
                    <a:pt x="2524" y="6168"/>
                    <a:pt x="2691" y="6311"/>
                    <a:pt x="2858" y="6311"/>
                  </a:cubicBezTo>
                  <a:lnTo>
                    <a:pt x="3453" y="6311"/>
                  </a:lnTo>
                  <a:cubicBezTo>
                    <a:pt x="3644" y="6311"/>
                    <a:pt x="3787" y="6168"/>
                    <a:pt x="3787" y="5977"/>
                  </a:cubicBezTo>
                  <a:lnTo>
                    <a:pt x="3787" y="5644"/>
                  </a:lnTo>
                  <a:cubicBezTo>
                    <a:pt x="4049" y="5596"/>
                    <a:pt x="4287" y="5501"/>
                    <a:pt x="4501" y="5358"/>
                  </a:cubicBezTo>
                  <a:lnTo>
                    <a:pt x="4739" y="5596"/>
                  </a:lnTo>
                  <a:cubicBezTo>
                    <a:pt x="4799" y="5656"/>
                    <a:pt x="4870" y="5686"/>
                    <a:pt x="4948" y="5686"/>
                  </a:cubicBezTo>
                  <a:cubicBezTo>
                    <a:pt x="5025" y="5686"/>
                    <a:pt x="5108" y="5656"/>
                    <a:pt x="5192" y="5596"/>
                  </a:cubicBezTo>
                  <a:lnTo>
                    <a:pt x="5597" y="5192"/>
                  </a:lnTo>
                  <a:cubicBezTo>
                    <a:pt x="5716" y="5072"/>
                    <a:pt x="5716" y="4858"/>
                    <a:pt x="5597" y="4739"/>
                  </a:cubicBezTo>
                  <a:lnTo>
                    <a:pt x="5358" y="4501"/>
                  </a:lnTo>
                  <a:cubicBezTo>
                    <a:pt x="5501" y="4287"/>
                    <a:pt x="5597" y="4025"/>
                    <a:pt x="5668" y="3786"/>
                  </a:cubicBezTo>
                  <a:lnTo>
                    <a:pt x="6025" y="3786"/>
                  </a:lnTo>
                  <a:cubicBezTo>
                    <a:pt x="6192" y="3786"/>
                    <a:pt x="6335" y="3644"/>
                    <a:pt x="6335" y="3453"/>
                  </a:cubicBezTo>
                  <a:lnTo>
                    <a:pt x="6335" y="2858"/>
                  </a:lnTo>
                  <a:cubicBezTo>
                    <a:pt x="6335" y="2691"/>
                    <a:pt x="6192" y="2524"/>
                    <a:pt x="6025" y="2524"/>
                  </a:cubicBezTo>
                  <a:lnTo>
                    <a:pt x="5668" y="2524"/>
                  </a:lnTo>
                  <a:cubicBezTo>
                    <a:pt x="5597" y="2286"/>
                    <a:pt x="5501" y="2024"/>
                    <a:pt x="5358" y="1810"/>
                  </a:cubicBezTo>
                  <a:lnTo>
                    <a:pt x="5597" y="1572"/>
                  </a:lnTo>
                  <a:cubicBezTo>
                    <a:pt x="5716" y="1453"/>
                    <a:pt x="5716" y="1262"/>
                    <a:pt x="5597" y="1119"/>
                  </a:cubicBezTo>
                  <a:lnTo>
                    <a:pt x="5192" y="714"/>
                  </a:lnTo>
                  <a:cubicBezTo>
                    <a:pt x="5132" y="655"/>
                    <a:pt x="5049" y="625"/>
                    <a:pt x="4965" y="625"/>
                  </a:cubicBezTo>
                  <a:cubicBezTo>
                    <a:pt x="4882" y="625"/>
                    <a:pt x="4799" y="655"/>
                    <a:pt x="4739" y="714"/>
                  </a:cubicBezTo>
                  <a:lnTo>
                    <a:pt x="4501" y="953"/>
                  </a:lnTo>
                  <a:cubicBezTo>
                    <a:pt x="4263" y="810"/>
                    <a:pt x="4025" y="714"/>
                    <a:pt x="3787" y="667"/>
                  </a:cubicBezTo>
                  <a:lnTo>
                    <a:pt x="3787" y="333"/>
                  </a:lnTo>
                  <a:cubicBezTo>
                    <a:pt x="3787" y="143"/>
                    <a:pt x="3644" y="0"/>
                    <a:pt x="3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0" name="Google Shape;13950;p27"/>
            <p:cNvSpPr/>
            <p:nvPr/>
          </p:nvSpPr>
          <p:spPr>
            <a:xfrm>
              <a:off x="6232763" y="2427808"/>
              <a:ext cx="16100" cy="41700"/>
            </a:xfrm>
            <a:custGeom>
              <a:avLst/>
              <a:gdLst/>
              <a:ahLst/>
              <a:cxnLst/>
              <a:rect l="l" t="t" r="r" b="b"/>
              <a:pathLst>
                <a:path w="644" h="1668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310" y="358"/>
                  </a:lnTo>
                  <a:lnTo>
                    <a:pt x="310" y="1477"/>
                  </a:lnTo>
                  <a:cubicBezTo>
                    <a:pt x="286" y="1573"/>
                    <a:pt x="381" y="1668"/>
                    <a:pt x="477" y="1668"/>
                  </a:cubicBezTo>
                  <a:cubicBezTo>
                    <a:pt x="548" y="1668"/>
                    <a:pt x="643" y="1573"/>
                    <a:pt x="643" y="1477"/>
                  </a:cubicBezTo>
                  <a:lnTo>
                    <a:pt x="643" y="168"/>
                  </a:lnTo>
                  <a:cubicBezTo>
                    <a:pt x="643" y="72"/>
                    <a:pt x="548" y="1"/>
                    <a:pt x="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1" name="Google Shape;13951;p27"/>
            <p:cNvSpPr/>
            <p:nvPr/>
          </p:nvSpPr>
          <p:spPr>
            <a:xfrm>
              <a:off x="6319088" y="2526658"/>
              <a:ext cx="100050" cy="99425"/>
            </a:xfrm>
            <a:custGeom>
              <a:avLst/>
              <a:gdLst/>
              <a:ahLst/>
              <a:cxnLst/>
              <a:rect l="l" t="t" r="r" b="b"/>
              <a:pathLst>
                <a:path w="4002" h="3977" extrusionOk="0">
                  <a:moveTo>
                    <a:pt x="1977" y="0"/>
                  </a:moveTo>
                  <a:cubicBezTo>
                    <a:pt x="881" y="0"/>
                    <a:pt x="0" y="881"/>
                    <a:pt x="0" y="1977"/>
                  </a:cubicBezTo>
                  <a:cubicBezTo>
                    <a:pt x="0" y="3096"/>
                    <a:pt x="881" y="3977"/>
                    <a:pt x="1977" y="3977"/>
                  </a:cubicBezTo>
                  <a:cubicBezTo>
                    <a:pt x="2334" y="3977"/>
                    <a:pt x="2691" y="3882"/>
                    <a:pt x="3001" y="3715"/>
                  </a:cubicBezTo>
                  <a:cubicBezTo>
                    <a:pt x="3072" y="3667"/>
                    <a:pt x="3120" y="3572"/>
                    <a:pt x="3049" y="3477"/>
                  </a:cubicBezTo>
                  <a:cubicBezTo>
                    <a:pt x="3020" y="3419"/>
                    <a:pt x="2973" y="3388"/>
                    <a:pt x="2920" y="3388"/>
                  </a:cubicBezTo>
                  <a:cubicBezTo>
                    <a:pt x="2886" y="3388"/>
                    <a:pt x="2848" y="3401"/>
                    <a:pt x="2810" y="3429"/>
                  </a:cubicBezTo>
                  <a:cubicBezTo>
                    <a:pt x="2572" y="3572"/>
                    <a:pt x="2287" y="3667"/>
                    <a:pt x="1977" y="3667"/>
                  </a:cubicBezTo>
                  <a:cubicBezTo>
                    <a:pt x="1072" y="3667"/>
                    <a:pt x="310" y="2905"/>
                    <a:pt x="310" y="1977"/>
                  </a:cubicBezTo>
                  <a:cubicBezTo>
                    <a:pt x="310" y="1072"/>
                    <a:pt x="1072" y="310"/>
                    <a:pt x="1977" y="310"/>
                  </a:cubicBezTo>
                  <a:cubicBezTo>
                    <a:pt x="2906" y="310"/>
                    <a:pt x="3644" y="1072"/>
                    <a:pt x="3644" y="1977"/>
                  </a:cubicBezTo>
                  <a:cubicBezTo>
                    <a:pt x="3644" y="2310"/>
                    <a:pt x="3573" y="2643"/>
                    <a:pt x="3358" y="2905"/>
                  </a:cubicBezTo>
                  <a:cubicBezTo>
                    <a:pt x="3287" y="3001"/>
                    <a:pt x="3334" y="3096"/>
                    <a:pt x="3406" y="3143"/>
                  </a:cubicBezTo>
                  <a:cubicBezTo>
                    <a:pt x="3443" y="3172"/>
                    <a:pt x="3481" y="3185"/>
                    <a:pt x="3516" y="3185"/>
                  </a:cubicBezTo>
                  <a:cubicBezTo>
                    <a:pt x="3569" y="3185"/>
                    <a:pt x="3615" y="3154"/>
                    <a:pt x="3644" y="3096"/>
                  </a:cubicBezTo>
                  <a:cubicBezTo>
                    <a:pt x="3882" y="2762"/>
                    <a:pt x="4001" y="2381"/>
                    <a:pt x="4001" y="1953"/>
                  </a:cubicBezTo>
                  <a:cubicBezTo>
                    <a:pt x="4001" y="881"/>
                    <a:pt x="3096" y="0"/>
                    <a:pt x="19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2" name="Google Shape;13952;p27"/>
            <p:cNvSpPr/>
            <p:nvPr/>
          </p:nvSpPr>
          <p:spPr>
            <a:xfrm>
              <a:off x="6278588" y="2486158"/>
              <a:ext cx="181025" cy="179825"/>
            </a:xfrm>
            <a:custGeom>
              <a:avLst/>
              <a:gdLst/>
              <a:ahLst/>
              <a:cxnLst/>
              <a:rect l="l" t="t" r="r" b="b"/>
              <a:pathLst>
                <a:path w="7241" h="7193" extrusionOk="0">
                  <a:moveTo>
                    <a:pt x="3930" y="334"/>
                  </a:moveTo>
                  <a:lnTo>
                    <a:pt x="3930" y="715"/>
                  </a:lnTo>
                  <a:cubicBezTo>
                    <a:pt x="3930" y="858"/>
                    <a:pt x="4049" y="1025"/>
                    <a:pt x="4192" y="1048"/>
                  </a:cubicBezTo>
                  <a:cubicBezTo>
                    <a:pt x="4478" y="1096"/>
                    <a:pt x="4740" y="1215"/>
                    <a:pt x="4978" y="1382"/>
                  </a:cubicBezTo>
                  <a:cubicBezTo>
                    <a:pt x="5031" y="1417"/>
                    <a:pt x="5083" y="1433"/>
                    <a:pt x="5134" y="1433"/>
                  </a:cubicBezTo>
                  <a:cubicBezTo>
                    <a:pt x="5223" y="1433"/>
                    <a:pt x="5308" y="1386"/>
                    <a:pt x="5383" y="1310"/>
                  </a:cubicBezTo>
                  <a:lnTo>
                    <a:pt x="5693" y="1025"/>
                  </a:lnTo>
                  <a:lnTo>
                    <a:pt x="6169" y="1501"/>
                  </a:lnTo>
                  <a:lnTo>
                    <a:pt x="5859" y="1787"/>
                  </a:lnTo>
                  <a:cubicBezTo>
                    <a:pt x="5740" y="1906"/>
                    <a:pt x="5740" y="2096"/>
                    <a:pt x="5812" y="2215"/>
                  </a:cubicBezTo>
                  <a:cubicBezTo>
                    <a:pt x="5955" y="2454"/>
                    <a:pt x="6074" y="2715"/>
                    <a:pt x="6145" y="2977"/>
                  </a:cubicBezTo>
                  <a:cubicBezTo>
                    <a:pt x="6169" y="3144"/>
                    <a:pt x="6312" y="3263"/>
                    <a:pt x="6455" y="3263"/>
                  </a:cubicBezTo>
                  <a:lnTo>
                    <a:pt x="6883" y="3263"/>
                  </a:lnTo>
                  <a:lnTo>
                    <a:pt x="6883" y="3930"/>
                  </a:lnTo>
                  <a:lnTo>
                    <a:pt x="6502" y="3930"/>
                  </a:lnTo>
                  <a:cubicBezTo>
                    <a:pt x="6336" y="3930"/>
                    <a:pt x="6193" y="4049"/>
                    <a:pt x="6169" y="4192"/>
                  </a:cubicBezTo>
                  <a:cubicBezTo>
                    <a:pt x="6097" y="4478"/>
                    <a:pt x="5978" y="4740"/>
                    <a:pt x="5836" y="4978"/>
                  </a:cubicBezTo>
                  <a:cubicBezTo>
                    <a:pt x="5740" y="5121"/>
                    <a:pt x="5788" y="5287"/>
                    <a:pt x="5907" y="5383"/>
                  </a:cubicBezTo>
                  <a:lnTo>
                    <a:pt x="6193" y="5692"/>
                  </a:lnTo>
                  <a:lnTo>
                    <a:pt x="5716" y="6169"/>
                  </a:lnTo>
                  <a:lnTo>
                    <a:pt x="5431" y="5883"/>
                  </a:lnTo>
                  <a:cubicBezTo>
                    <a:pt x="5358" y="5810"/>
                    <a:pt x="5258" y="5782"/>
                    <a:pt x="5164" y="5782"/>
                  </a:cubicBezTo>
                  <a:cubicBezTo>
                    <a:pt x="5105" y="5782"/>
                    <a:pt x="5048" y="5793"/>
                    <a:pt x="5002" y="5811"/>
                  </a:cubicBezTo>
                  <a:cubicBezTo>
                    <a:pt x="4764" y="5954"/>
                    <a:pt x="4502" y="6073"/>
                    <a:pt x="4240" y="6145"/>
                  </a:cubicBezTo>
                  <a:cubicBezTo>
                    <a:pt x="4073" y="6169"/>
                    <a:pt x="3954" y="6311"/>
                    <a:pt x="3954" y="6478"/>
                  </a:cubicBezTo>
                  <a:lnTo>
                    <a:pt x="3954" y="6883"/>
                  </a:lnTo>
                  <a:lnTo>
                    <a:pt x="3287" y="6883"/>
                  </a:lnTo>
                  <a:lnTo>
                    <a:pt x="3287" y="6502"/>
                  </a:lnTo>
                  <a:cubicBezTo>
                    <a:pt x="3287" y="6359"/>
                    <a:pt x="3168" y="6192"/>
                    <a:pt x="3002" y="6169"/>
                  </a:cubicBezTo>
                  <a:cubicBezTo>
                    <a:pt x="2740" y="6121"/>
                    <a:pt x="2478" y="5978"/>
                    <a:pt x="2240" y="5835"/>
                  </a:cubicBezTo>
                  <a:cubicBezTo>
                    <a:pt x="2187" y="5800"/>
                    <a:pt x="2131" y="5784"/>
                    <a:pt x="2076" y="5784"/>
                  </a:cubicBezTo>
                  <a:cubicBezTo>
                    <a:pt x="1981" y="5784"/>
                    <a:pt x="1886" y="5831"/>
                    <a:pt x="1811" y="5907"/>
                  </a:cubicBezTo>
                  <a:lnTo>
                    <a:pt x="1525" y="6192"/>
                  </a:lnTo>
                  <a:lnTo>
                    <a:pt x="1049" y="5716"/>
                  </a:lnTo>
                  <a:lnTo>
                    <a:pt x="1335" y="5430"/>
                  </a:lnTo>
                  <a:cubicBezTo>
                    <a:pt x="1454" y="5311"/>
                    <a:pt x="1454" y="5121"/>
                    <a:pt x="1406" y="5002"/>
                  </a:cubicBezTo>
                  <a:cubicBezTo>
                    <a:pt x="1263" y="4763"/>
                    <a:pt x="1144" y="4502"/>
                    <a:pt x="1073" y="4240"/>
                  </a:cubicBezTo>
                  <a:cubicBezTo>
                    <a:pt x="1049" y="4073"/>
                    <a:pt x="906" y="3954"/>
                    <a:pt x="739" y="3954"/>
                  </a:cubicBezTo>
                  <a:lnTo>
                    <a:pt x="334" y="3954"/>
                  </a:lnTo>
                  <a:lnTo>
                    <a:pt x="334" y="3287"/>
                  </a:lnTo>
                  <a:lnTo>
                    <a:pt x="715" y="3287"/>
                  </a:lnTo>
                  <a:cubicBezTo>
                    <a:pt x="858" y="3287"/>
                    <a:pt x="1025" y="3168"/>
                    <a:pt x="1049" y="3001"/>
                  </a:cubicBezTo>
                  <a:cubicBezTo>
                    <a:pt x="1096" y="2739"/>
                    <a:pt x="1216" y="2477"/>
                    <a:pt x="1382" y="2239"/>
                  </a:cubicBezTo>
                  <a:cubicBezTo>
                    <a:pt x="1454" y="2096"/>
                    <a:pt x="1430" y="1930"/>
                    <a:pt x="1311" y="1811"/>
                  </a:cubicBezTo>
                  <a:lnTo>
                    <a:pt x="1025" y="1525"/>
                  </a:lnTo>
                  <a:lnTo>
                    <a:pt x="1501" y="1048"/>
                  </a:lnTo>
                  <a:lnTo>
                    <a:pt x="1787" y="1334"/>
                  </a:lnTo>
                  <a:cubicBezTo>
                    <a:pt x="1860" y="1407"/>
                    <a:pt x="1960" y="1435"/>
                    <a:pt x="2053" y="1435"/>
                  </a:cubicBezTo>
                  <a:cubicBezTo>
                    <a:pt x="2113" y="1435"/>
                    <a:pt x="2170" y="1424"/>
                    <a:pt x="2216" y="1406"/>
                  </a:cubicBezTo>
                  <a:cubicBezTo>
                    <a:pt x="2454" y="1263"/>
                    <a:pt x="2716" y="1144"/>
                    <a:pt x="2978" y="1072"/>
                  </a:cubicBezTo>
                  <a:cubicBezTo>
                    <a:pt x="3121" y="1048"/>
                    <a:pt x="3240" y="906"/>
                    <a:pt x="3240" y="739"/>
                  </a:cubicBezTo>
                  <a:lnTo>
                    <a:pt x="3240" y="334"/>
                  </a:lnTo>
                  <a:close/>
                  <a:moveTo>
                    <a:pt x="3240" y="1"/>
                  </a:moveTo>
                  <a:cubicBezTo>
                    <a:pt x="3073" y="1"/>
                    <a:pt x="2906" y="167"/>
                    <a:pt x="2906" y="334"/>
                  </a:cubicBezTo>
                  <a:lnTo>
                    <a:pt x="2906" y="763"/>
                  </a:lnTo>
                  <a:cubicBezTo>
                    <a:pt x="2621" y="810"/>
                    <a:pt x="2311" y="953"/>
                    <a:pt x="2049" y="1120"/>
                  </a:cubicBezTo>
                  <a:lnTo>
                    <a:pt x="1763" y="810"/>
                  </a:lnTo>
                  <a:cubicBezTo>
                    <a:pt x="1704" y="739"/>
                    <a:pt x="1614" y="703"/>
                    <a:pt x="1525" y="703"/>
                  </a:cubicBezTo>
                  <a:cubicBezTo>
                    <a:pt x="1436" y="703"/>
                    <a:pt x="1346" y="739"/>
                    <a:pt x="1287" y="810"/>
                  </a:cubicBezTo>
                  <a:lnTo>
                    <a:pt x="811" y="1287"/>
                  </a:lnTo>
                  <a:cubicBezTo>
                    <a:pt x="692" y="1406"/>
                    <a:pt x="692" y="1644"/>
                    <a:pt x="811" y="1763"/>
                  </a:cubicBezTo>
                  <a:lnTo>
                    <a:pt x="1096" y="2072"/>
                  </a:lnTo>
                  <a:cubicBezTo>
                    <a:pt x="930" y="2334"/>
                    <a:pt x="811" y="2620"/>
                    <a:pt x="739" y="2930"/>
                  </a:cubicBezTo>
                  <a:lnTo>
                    <a:pt x="334" y="2930"/>
                  </a:lnTo>
                  <a:cubicBezTo>
                    <a:pt x="144" y="2930"/>
                    <a:pt x="1" y="3073"/>
                    <a:pt x="1" y="3263"/>
                  </a:cubicBezTo>
                  <a:lnTo>
                    <a:pt x="1" y="3930"/>
                  </a:lnTo>
                  <a:cubicBezTo>
                    <a:pt x="1" y="4121"/>
                    <a:pt x="144" y="4263"/>
                    <a:pt x="334" y="4263"/>
                  </a:cubicBezTo>
                  <a:lnTo>
                    <a:pt x="715" y="4263"/>
                  </a:lnTo>
                  <a:cubicBezTo>
                    <a:pt x="763" y="4573"/>
                    <a:pt x="930" y="4859"/>
                    <a:pt x="1073" y="5121"/>
                  </a:cubicBezTo>
                  <a:lnTo>
                    <a:pt x="763" y="5430"/>
                  </a:lnTo>
                  <a:cubicBezTo>
                    <a:pt x="644" y="5549"/>
                    <a:pt x="644" y="5788"/>
                    <a:pt x="763" y="5907"/>
                  </a:cubicBezTo>
                  <a:lnTo>
                    <a:pt x="1239" y="6383"/>
                  </a:lnTo>
                  <a:cubicBezTo>
                    <a:pt x="1299" y="6442"/>
                    <a:pt x="1394" y="6472"/>
                    <a:pt x="1486" y="6472"/>
                  </a:cubicBezTo>
                  <a:cubicBezTo>
                    <a:pt x="1579" y="6472"/>
                    <a:pt x="1668" y="6442"/>
                    <a:pt x="1716" y="6383"/>
                  </a:cubicBezTo>
                  <a:lnTo>
                    <a:pt x="2025" y="6073"/>
                  </a:lnTo>
                  <a:cubicBezTo>
                    <a:pt x="2287" y="6264"/>
                    <a:pt x="2597" y="6383"/>
                    <a:pt x="2883" y="6431"/>
                  </a:cubicBezTo>
                  <a:lnTo>
                    <a:pt x="2883" y="6859"/>
                  </a:lnTo>
                  <a:cubicBezTo>
                    <a:pt x="2883" y="7026"/>
                    <a:pt x="3025" y="7193"/>
                    <a:pt x="3216" y="7193"/>
                  </a:cubicBezTo>
                  <a:lnTo>
                    <a:pt x="3907" y="7193"/>
                  </a:lnTo>
                  <a:cubicBezTo>
                    <a:pt x="4073" y="7193"/>
                    <a:pt x="4216" y="7026"/>
                    <a:pt x="4216" y="6859"/>
                  </a:cubicBezTo>
                  <a:lnTo>
                    <a:pt x="4216" y="6478"/>
                  </a:lnTo>
                  <a:cubicBezTo>
                    <a:pt x="4526" y="6407"/>
                    <a:pt x="4812" y="6264"/>
                    <a:pt x="5097" y="6121"/>
                  </a:cubicBezTo>
                  <a:lnTo>
                    <a:pt x="5383" y="6407"/>
                  </a:lnTo>
                  <a:cubicBezTo>
                    <a:pt x="5443" y="6466"/>
                    <a:pt x="5532" y="6496"/>
                    <a:pt x="5621" y="6496"/>
                  </a:cubicBezTo>
                  <a:cubicBezTo>
                    <a:pt x="5711" y="6496"/>
                    <a:pt x="5800" y="6466"/>
                    <a:pt x="5859" y="6407"/>
                  </a:cubicBezTo>
                  <a:lnTo>
                    <a:pt x="6336" y="5930"/>
                  </a:lnTo>
                  <a:cubicBezTo>
                    <a:pt x="6455" y="5811"/>
                    <a:pt x="6455" y="5573"/>
                    <a:pt x="6336" y="5454"/>
                  </a:cubicBezTo>
                  <a:lnTo>
                    <a:pt x="6050" y="5168"/>
                  </a:lnTo>
                  <a:cubicBezTo>
                    <a:pt x="6217" y="4883"/>
                    <a:pt x="6336" y="4597"/>
                    <a:pt x="6407" y="4287"/>
                  </a:cubicBezTo>
                  <a:lnTo>
                    <a:pt x="6812" y="4287"/>
                  </a:lnTo>
                  <a:cubicBezTo>
                    <a:pt x="7002" y="4287"/>
                    <a:pt x="7145" y="4144"/>
                    <a:pt x="7145" y="3978"/>
                  </a:cubicBezTo>
                  <a:lnTo>
                    <a:pt x="7145" y="3287"/>
                  </a:lnTo>
                  <a:cubicBezTo>
                    <a:pt x="7241" y="3073"/>
                    <a:pt x="7098" y="2930"/>
                    <a:pt x="6883" y="2930"/>
                  </a:cubicBezTo>
                  <a:lnTo>
                    <a:pt x="6455" y="2930"/>
                  </a:lnTo>
                  <a:cubicBezTo>
                    <a:pt x="6407" y="2620"/>
                    <a:pt x="6264" y="2334"/>
                    <a:pt x="6097" y="2072"/>
                  </a:cubicBezTo>
                  <a:lnTo>
                    <a:pt x="6407" y="1763"/>
                  </a:lnTo>
                  <a:cubicBezTo>
                    <a:pt x="6455" y="1715"/>
                    <a:pt x="6479" y="1644"/>
                    <a:pt x="6479" y="1596"/>
                  </a:cubicBezTo>
                  <a:cubicBezTo>
                    <a:pt x="6526" y="1477"/>
                    <a:pt x="6455" y="1382"/>
                    <a:pt x="6407" y="1287"/>
                  </a:cubicBezTo>
                  <a:lnTo>
                    <a:pt x="5931" y="810"/>
                  </a:lnTo>
                  <a:cubicBezTo>
                    <a:pt x="5859" y="763"/>
                    <a:pt x="5836" y="715"/>
                    <a:pt x="5740" y="715"/>
                  </a:cubicBezTo>
                  <a:cubicBezTo>
                    <a:pt x="5712" y="709"/>
                    <a:pt x="5684" y="706"/>
                    <a:pt x="5656" y="706"/>
                  </a:cubicBezTo>
                  <a:cubicBezTo>
                    <a:pt x="5566" y="706"/>
                    <a:pt x="5480" y="738"/>
                    <a:pt x="5407" y="810"/>
                  </a:cubicBezTo>
                  <a:lnTo>
                    <a:pt x="5121" y="1120"/>
                  </a:lnTo>
                  <a:cubicBezTo>
                    <a:pt x="4859" y="929"/>
                    <a:pt x="4550" y="810"/>
                    <a:pt x="4264" y="763"/>
                  </a:cubicBezTo>
                  <a:lnTo>
                    <a:pt x="4264" y="334"/>
                  </a:lnTo>
                  <a:cubicBezTo>
                    <a:pt x="4264" y="167"/>
                    <a:pt x="4097" y="1"/>
                    <a:pt x="3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3" name="Google Shape;13953;p27"/>
            <p:cNvSpPr/>
            <p:nvPr/>
          </p:nvSpPr>
          <p:spPr>
            <a:xfrm>
              <a:off x="6355988" y="2553433"/>
              <a:ext cx="26825" cy="42900"/>
            </a:xfrm>
            <a:custGeom>
              <a:avLst/>
              <a:gdLst/>
              <a:ahLst/>
              <a:cxnLst/>
              <a:rect l="l" t="t" r="r" b="b"/>
              <a:pathLst>
                <a:path w="1073" h="1716" extrusionOk="0">
                  <a:moveTo>
                    <a:pt x="549" y="1"/>
                  </a:moveTo>
                  <a:cubicBezTo>
                    <a:pt x="310" y="1"/>
                    <a:pt x="96" y="167"/>
                    <a:pt x="25" y="382"/>
                  </a:cubicBezTo>
                  <a:cubicBezTo>
                    <a:pt x="1" y="477"/>
                    <a:pt x="72" y="572"/>
                    <a:pt x="120" y="596"/>
                  </a:cubicBezTo>
                  <a:cubicBezTo>
                    <a:pt x="136" y="599"/>
                    <a:pt x="151" y="601"/>
                    <a:pt x="166" y="601"/>
                  </a:cubicBezTo>
                  <a:cubicBezTo>
                    <a:pt x="263" y="601"/>
                    <a:pt x="337" y="539"/>
                    <a:pt x="358" y="477"/>
                  </a:cubicBezTo>
                  <a:cubicBezTo>
                    <a:pt x="382" y="382"/>
                    <a:pt x="453" y="358"/>
                    <a:pt x="501" y="358"/>
                  </a:cubicBezTo>
                  <a:cubicBezTo>
                    <a:pt x="596" y="358"/>
                    <a:pt x="644" y="405"/>
                    <a:pt x="644" y="501"/>
                  </a:cubicBezTo>
                  <a:lnTo>
                    <a:pt x="644" y="525"/>
                  </a:lnTo>
                  <a:cubicBezTo>
                    <a:pt x="620" y="644"/>
                    <a:pt x="596" y="739"/>
                    <a:pt x="549" y="810"/>
                  </a:cubicBezTo>
                  <a:cubicBezTo>
                    <a:pt x="334" y="1096"/>
                    <a:pt x="215" y="1239"/>
                    <a:pt x="144" y="1334"/>
                  </a:cubicBezTo>
                  <a:cubicBezTo>
                    <a:pt x="72" y="1453"/>
                    <a:pt x="25" y="1525"/>
                    <a:pt x="72" y="1596"/>
                  </a:cubicBezTo>
                  <a:cubicBezTo>
                    <a:pt x="96" y="1668"/>
                    <a:pt x="120" y="1691"/>
                    <a:pt x="191" y="1715"/>
                  </a:cubicBezTo>
                  <a:lnTo>
                    <a:pt x="906" y="1715"/>
                  </a:lnTo>
                  <a:cubicBezTo>
                    <a:pt x="977" y="1715"/>
                    <a:pt x="1073" y="1668"/>
                    <a:pt x="1073" y="1572"/>
                  </a:cubicBezTo>
                  <a:cubicBezTo>
                    <a:pt x="1073" y="1453"/>
                    <a:pt x="1025" y="1358"/>
                    <a:pt x="906" y="1358"/>
                  </a:cubicBezTo>
                  <a:lnTo>
                    <a:pt x="572" y="1358"/>
                  </a:lnTo>
                  <a:cubicBezTo>
                    <a:pt x="620" y="1263"/>
                    <a:pt x="715" y="1168"/>
                    <a:pt x="858" y="977"/>
                  </a:cubicBezTo>
                  <a:cubicBezTo>
                    <a:pt x="953" y="858"/>
                    <a:pt x="1025" y="739"/>
                    <a:pt x="1049" y="620"/>
                  </a:cubicBezTo>
                  <a:lnTo>
                    <a:pt x="1049" y="596"/>
                  </a:lnTo>
                  <a:lnTo>
                    <a:pt x="1049" y="525"/>
                  </a:lnTo>
                  <a:lnTo>
                    <a:pt x="1049" y="501"/>
                  </a:lnTo>
                  <a:cubicBezTo>
                    <a:pt x="1049" y="239"/>
                    <a:pt x="811" y="1"/>
                    <a:pt x="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54" name="Google Shape;13954;p27"/>
          <p:cNvGrpSpPr/>
          <p:nvPr/>
        </p:nvGrpSpPr>
        <p:grpSpPr>
          <a:xfrm>
            <a:off x="6273377" y="2292547"/>
            <a:ext cx="356019" cy="354614"/>
            <a:chOff x="5676088" y="2370058"/>
            <a:chExt cx="297700" cy="296525"/>
          </a:xfrm>
        </p:grpSpPr>
        <p:sp>
          <p:nvSpPr>
            <p:cNvPr id="13955" name="Google Shape;13955;p27"/>
            <p:cNvSpPr/>
            <p:nvPr/>
          </p:nvSpPr>
          <p:spPr>
            <a:xfrm>
              <a:off x="5787438" y="249210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1"/>
                  </a:moveTo>
                  <a:cubicBezTo>
                    <a:pt x="119" y="1"/>
                    <a:pt x="71" y="72"/>
                    <a:pt x="24" y="167"/>
                  </a:cubicBezTo>
                  <a:cubicBezTo>
                    <a:pt x="0" y="287"/>
                    <a:pt x="95" y="358"/>
                    <a:pt x="214" y="358"/>
                  </a:cubicBezTo>
                  <a:lnTo>
                    <a:pt x="2834" y="358"/>
                  </a:lnTo>
                  <a:cubicBezTo>
                    <a:pt x="2905" y="358"/>
                    <a:pt x="2977" y="310"/>
                    <a:pt x="3001" y="215"/>
                  </a:cubicBezTo>
                  <a:cubicBezTo>
                    <a:pt x="3001" y="120"/>
                    <a:pt x="2929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6" name="Google Shape;13956;p27"/>
            <p:cNvSpPr/>
            <p:nvPr/>
          </p:nvSpPr>
          <p:spPr>
            <a:xfrm>
              <a:off x="5787438" y="251295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0"/>
                  </a:moveTo>
                  <a:cubicBezTo>
                    <a:pt x="119" y="0"/>
                    <a:pt x="71" y="72"/>
                    <a:pt x="24" y="143"/>
                  </a:cubicBezTo>
                  <a:cubicBezTo>
                    <a:pt x="0" y="262"/>
                    <a:pt x="95" y="357"/>
                    <a:pt x="214" y="357"/>
                  </a:cubicBezTo>
                  <a:lnTo>
                    <a:pt x="2834" y="357"/>
                  </a:lnTo>
                  <a:cubicBezTo>
                    <a:pt x="2929" y="357"/>
                    <a:pt x="3001" y="310"/>
                    <a:pt x="3001" y="191"/>
                  </a:cubicBezTo>
                  <a:cubicBezTo>
                    <a:pt x="3001" y="96"/>
                    <a:pt x="2929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7" name="Google Shape;13957;p27"/>
            <p:cNvSpPr/>
            <p:nvPr/>
          </p:nvSpPr>
          <p:spPr>
            <a:xfrm>
              <a:off x="5804088" y="2534983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191" y="0"/>
                  </a:moveTo>
                  <a:cubicBezTo>
                    <a:pt x="72" y="0"/>
                    <a:pt x="1" y="72"/>
                    <a:pt x="25" y="191"/>
                  </a:cubicBezTo>
                  <a:cubicBezTo>
                    <a:pt x="48" y="286"/>
                    <a:pt x="120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68" y="286"/>
                    <a:pt x="1692" y="191"/>
                  </a:cubicBezTo>
                  <a:cubicBezTo>
                    <a:pt x="1715" y="72"/>
                    <a:pt x="1620" y="0"/>
                    <a:pt x="15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8" name="Google Shape;13958;p27"/>
            <p:cNvSpPr/>
            <p:nvPr/>
          </p:nvSpPr>
          <p:spPr>
            <a:xfrm>
              <a:off x="5753488" y="2448658"/>
              <a:ext cx="141125" cy="140525"/>
            </a:xfrm>
            <a:custGeom>
              <a:avLst/>
              <a:gdLst/>
              <a:ahLst/>
              <a:cxnLst/>
              <a:rect l="l" t="t" r="r" b="b"/>
              <a:pathLst>
                <a:path w="5645" h="5621" extrusionOk="0">
                  <a:moveTo>
                    <a:pt x="2811" y="0"/>
                  </a:moveTo>
                  <a:cubicBezTo>
                    <a:pt x="1263" y="0"/>
                    <a:pt x="1" y="1262"/>
                    <a:pt x="1" y="2810"/>
                  </a:cubicBezTo>
                  <a:cubicBezTo>
                    <a:pt x="48" y="4335"/>
                    <a:pt x="1310" y="5621"/>
                    <a:pt x="2882" y="5621"/>
                  </a:cubicBezTo>
                  <a:cubicBezTo>
                    <a:pt x="3358" y="5621"/>
                    <a:pt x="3835" y="5501"/>
                    <a:pt x="4240" y="5263"/>
                  </a:cubicBezTo>
                  <a:cubicBezTo>
                    <a:pt x="4335" y="5192"/>
                    <a:pt x="4359" y="5120"/>
                    <a:pt x="4311" y="5025"/>
                  </a:cubicBezTo>
                  <a:cubicBezTo>
                    <a:pt x="4263" y="4962"/>
                    <a:pt x="4216" y="4930"/>
                    <a:pt x="4161" y="4930"/>
                  </a:cubicBezTo>
                  <a:cubicBezTo>
                    <a:pt x="4134" y="4930"/>
                    <a:pt x="4105" y="4938"/>
                    <a:pt x="4073" y="4954"/>
                  </a:cubicBezTo>
                  <a:cubicBezTo>
                    <a:pt x="3716" y="5168"/>
                    <a:pt x="3287" y="5287"/>
                    <a:pt x="2858" y="5287"/>
                  </a:cubicBezTo>
                  <a:cubicBezTo>
                    <a:pt x="1477" y="5287"/>
                    <a:pt x="382" y="4192"/>
                    <a:pt x="382" y="2810"/>
                  </a:cubicBezTo>
                  <a:cubicBezTo>
                    <a:pt x="382" y="1453"/>
                    <a:pt x="1477" y="358"/>
                    <a:pt x="2858" y="358"/>
                  </a:cubicBezTo>
                  <a:cubicBezTo>
                    <a:pt x="4216" y="358"/>
                    <a:pt x="5311" y="1453"/>
                    <a:pt x="5311" y="2810"/>
                  </a:cubicBezTo>
                  <a:cubicBezTo>
                    <a:pt x="5311" y="3453"/>
                    <a:pt x="5073" y="4073"/>
                    <a:pt x="4644" y="4525"/>
                  </a:cubicBezTo>
                  <a:cubicBezTo>
                    <a:pt x="4573" y="4573"/>
                    <a:pt x="4573" y="4692"/>
                    <a:pt x="4644" y="4763"/>
                  </a:cubicBezTo>
                  <a:cubicBezTo>
                    <a:pt x="4668" y="4787"/>
                    <a:pt x="4710" y="4799"/>
                    <a:pt x="4755" y="4799"/>
                  </a:cubicBezTo>
                  <a:cubicBezTo>
                    <a:pt x="4799" y="4799"/>
                    <a:pt x="4847" y="4787"/>
                    <a:pt x="4883" y="4763"/>
                  </a:cubicBezTo>
                  <a:cubicBezTo>
                    <a:pt x="5383" y="4215"/>
                    <a:pt x="5645" y="3525"/>
                    <a:pt x="5645" y="2810"/>
                  </a:cubicBezTo>
                  <a:cubicBezTo>
                    <a:pt x="5645" y="1262"/>
                    <a:pt x="4359" y="0"/>
                    <a:pt x="2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59" name="Google Shape;13959;p27"/>
            <p:cNvSpPr/>
            <p:nvPr/>
          </p:nvSpPr>
          <p:spPr>
            <a:xfrm>
              <a:off x="5676088" y="2370058"/>
              <a:ext cx="297700" cy="296525"/>
            </a:xfrm>
            <a:custGeom>
              <a:avLst/>
              <a:gdLst/>
              <a:ahLst/>
              <a:cxnLst/>
              <a:rect l="l" t="t" r="r" b="b"/>
              <a:pathLst>
                <a:path w="11908" h="11861" extrusionOk="0">
                  <a:moveTo>
                    <a:pt x="8931" y="1168"/>
                  </a:moveTo>
                  <a:cubicBezTo>
                    <a:pt x="9693" y="1644"/>
                    <a:pt x="10336" y="2311"/>
                    <a:pt x="10789" y="3073"/>
                  </a:cubicBezTo>
                  <a:cubicBezTo>
                    <a:pt x="11265" y="3883"/>
                    <a:pt x="11527" y="4811"/>
                    <a:pt x="11575" y="5716"/>
                  </a:cubicBezTo>
                  <a:lnTo>
                    <a:pt x="10408" y="5716"/>
                  </a:lnTo>
                  <a:cubicBezTo>
                    <a:pt x="10384" y="5192"/>
                    <a:pt x="10265" y="4645"/>
                    <a:pt x="10050" y="4168"/>
                  </a:cubicBezTo>
                  <a:cubicBezTo>
                    <a:pt x="10027" y="4121"/>
                    <a:pt x="9955" y="4073"/>
                    <a:pt x="9908" y="4049"/>
                  </a:cubicBezTo>
                  <a:lnTo>
                    <a:pt x="9241" y="4002"/>
                  </a:lnTo>
                  <a:lnTo>
                    <a:pt x="9503" y="3406"/>
                  </a:lnTo>
                  <a:cubicBezTo>
                    <a:pt x="9550" y="3335"/>
                    <a:pt x="9550" y="3287"/>
                    <a:pt x="9479" y="3216"/>
                  </a:cubicBezTo>
                  <a:cubicBezTo>
                    <a:pt x="9145" y="2811"/>
                    <a:pt x="8764" y="2430"/>
                    <a:pt x="8312" y="2144"/>
                  </a:cubicBezTo>
                  <a:lnTo>
                    <a:pt x="8931" y="1168"/>
                  </a:lnTo>
                  <a:close/>
                  <a:moveTo>
                    <a:pt x="3025" y="1192"/>
                  </a:moveTo>
                  <a:lnTo>
                    <a:pt x="3621" y="2216"/>
                  </a:lnTo>
                  <a:cubicBezTo>
                    <a:pt x="3168" y="2501"/>
                    <a:pt x="2763" y="2859"/>
                    <a:pt x="2454" y="3287"/>
                  </a:cubicBezTo>
                  <a:cubicBezTo>
                    <a:pt x="2430" y="3335"/>
                    <a:pt x="2406" y="3406"/>
                    <a:pt x="2430" y="3454"/>
                  </a:cubicBezTo>
                  <a:lnTo>
                    <a:pt x="2692" y="4049"/>
                  </a:lnTo>
                  <a:lnTo>
                    <a:pt x="2049" y="4121"/>
                  </a:lnTo>
                  <a:cubicBezTo>
                    <a:pt x="1977" y="4121"/>
                    <a:pt x="1930" y="4168"/>
                    <a:pt x="1882" y="4240"/>
                  </a:cubicBezTo>
                  <a:cubicBezTo>
                    <a:pt x="1692" y="4740"/>
                    <a:pt x="1572" y="5240"/>
                    <a:pt x="1525" y="5788"/>
                  </a:cubicBezTo>
                  <a:lnTo>
                    <a:pt x="382" y="5788"/>
                  </a:lnTo>
                  <a:cubicBezTo>
                    <a:pt x="406" y="4692"/>
                    <a:pt x="763" y="3644"/>
                    <a:pt x="1382" y="2739"/>
                  </a:cubicBezTo>
                  <a:cubicBezTo>
                    <a:pt x="1834" y="2120"/>
                    <a:pt x="2406" y="1596"/>
                    <a:pt x="3025" y="1192"/>
                  </a:cubicBezTo>
                  <a:close/>
                  <a:moveTo>
                    <a:pt x="6550" y="1882"/>
                  </a:moveTo>
                  <a:cubicBezTo>
                    <a:pt x="7050" y="1977"/>
                    <a:pt x="7526" y="2120"/>
                    <a:pt x="7979" y="2382"/>
                  </a:cubicBezTo>
                  <a:cubicBezTo>
                    <a:pt x="8407" y="2668"/>
                    <a:pt x="8812" y="2978"/>
                    <a:pt x="9122" y="3382"/>
                  </a:cubicBezTo>
                  <a:lnTo>
                    <a:pt x="8860" y="3930"/>
                  </a:lnTo>
                  <a:cubicBezTo>
                    <a:pt x="8836" y="4025"/>
                    <a:pt x="8836" y="4121"/>
                    <a:pt x="8860" y="4216"/>
                  </a:cubicBezTo>
                  <a:cubicBezTo>
                    <a:pt x="8931" y="4287"/>
                    <a:pt x="8979" y="4359"/>
                    <a:pt x="9098" y="4359"/>
                  </a:cubicBezTo>
                  <a:lnTo>
                    <a:pt x="9717" y="4406"/>
                  </a:lnTo>
                  <a:cubicBezTo>
                    <a:pt x="9908" y="4883"/>
                    <a:pt x="10027" y="5407"/>
                    <a:pt x="10027" y="5907"/>
                  </a:cubicBezTo>
                  <a:cubicBezTo>
                    <a:pt x="10027" y="6407"/>
                    <a:pt x="9931" y="6907"/>
                    <a:pt x="9717" y="7383"/>
                  </a:cubicBezTo>
                  <a:lnTo>
                    <a:pt x="9098" y="7455"/>
                  </a:lnTo>
                  <a:cubicBezTo>
                    <a:pt x="9003" y="7455"/>
                    <a:pt x="8931" y="7502"/>
                    <a:pt x="8860" y="7598"/>
                  </a:cubicBezTo>
                  <a:cubicBezTo>
                    <a:pt x="8812" y="7693"/>
                    <a:pt x="8812" y="7788"/>
                    <a:pt x="8860" y="7860"/>
                  </a:cubicBezTo>
                  <a:lnTo>
                    <a:pt x="9122" y="8431"/>
                  </a:lnTo>
                  <a:cubicBezTo>
                    <a:pt x="8812" y="8836"/>
                    <a:pt x="8407" y="9169"/>
                    <a:pt x="7979" y="9407"/>
                  </a:cubicBezTo>
                  <a:cubicBezTo>
                    <a:pt x="7526" y="9669"/>
                    <a:pt x="7050" y="9836"/>
                    <a:pt x="6550" y="9908"/>
                  </a:cubicBezTo>
                  <a:lnTo>
                    <a:pt x="6192" y="9407"/>
                  </a:lnTo>
                  <a:cubicBezTo>
                    <a:pt x="6121" y="9312"/>
                    <a:pt x="6026" y="9288"/>
                    <a:pt x="5954" y="9288"/>
                  </a:cubicBezTo>
                  <a:cubicBezTo>
                    <a:pt x="5859" y="9288"/>
                    <a:pt x="5764" y="9360"/>
                    <a:pt x="5716" y="9407"/>
                  </a:cubicBezTo>
                  <a:lnTo>
                    <a:pt x="5359" y="9908"/>
                  </a:lnTo>
                  <a:cubicBezTo>
                    <a:pt x="4835" y="9836"/>
                    <a:pt x="4359" y="9669"/>
                    <a:pt x="3930" y="9407"/>
                  </a:cubicBezTo>
                  <a:cubicBezTo>
                    <a:pt x="3478" y="9146"/>
                    <a:pt x="3097" y="8812"/>
                    <a:pt x="2763" y="8431"/>
                  </a:cubicBezTo>
                  <a:lnTo>
                    <a:pt x="3025" y="7860"/>
                  </a:lnTo>
                  <a:cubicBezTo>
                    <a:pt x="3049" y="7764"/>
                    <a:pt x="3049" y="7693"/>
                    <a:pt x="3025" y="7598"/>
                  </a:cubicBezTo>
                  <a:cubicBezTo>
                    <a:pt x="2978" y="7502"/>
                    <a:pt x="2906" y="7455"/>
                    <a:pt x="2787" y="7455"/>
                  </a:cubicBezTo>
                  <a:lnTo>
                    <a:pt x="2168" y="7383"/>
                  </a:lnTo>
                  <a:cubicBezTo>
                    <a:pt x="1977" y="6955"/>
                    <a:pt x="1906" y="6502"/>
                    <a:pt x="1906" y="6026"/>
                  </a:cubicBezTo>
                  <a:lnTo>
                    <a:pt x="1906" y="5859"/>
                  </a:lnTo>
                  <a:cubicBezTo>
                    <a:pt x="1906" y="5359"/>
                    <a:pt x="1977" y="4859"/>
                    <a:pt x="2192" y="4383"/>
                  </a:cubicBezTo>
                  <a:lnTo>
                    <a:pt x="2811" y="4335"/>
                  </a:lnTo>
                  <a:cubicBezTo>
                    <a:pt x="2906" y="4335"/>
                    <a:pt x="3001" y="4264"/>
                    <a:pt x="3049" y="4168"/>
                  </a:cubicBezTo>
                  <a:cubicBezTo>
                    <a:pt x="3120" y="4073"/>
                    <a:pt x="3120" y="4002"/>
                    <a:pt x="3049" y="3906"/>
                  </a:cubicBezTo>
                  <a:lnTo>
                    <a:pt x="2787" y="3335"/>
                  </a:lnTo>
                  <a:cubicBezTo>
                    <a:pt x="3120" y="2954"/>
                    <a:pt x="3525" y="2597"/>
                    <a:pt x="3978" y="2358"/>
                  </a:cubicBezTo>
                  <a:cubicBezTo>
                    <a:pt x="4406" y="2120"/>
                    <a:pt x="4883" y="1977"/>
                    <a:pt x="5359" y="1882"/>
                  </a:cubicBezTo>
                  <a:lnTo>
                    <a:pt x="5716" y="2382"/>
                  </a:lnTo>
                  <a:cubicBezTo>
                    <a:pt x="5764" y="2478"/>
                    <a:pt x="5859" y="2501"/>
                    <a:pt x="5954" y="2501"/>
                  </a:cubicBezTo>
                  <a:cubicBezTo>
                    <a:pt x="6026" y="2501"/>
                    <a:pt x="6121" y="2454"/>
                    <a:pt x="6192" y="2382"/>
                  </a:cubicBezTo>
                  <a:lnTo>
                    <a:pt x="6550" y="1882"/>
                  </a:lnTo>
                  <a:close/>
                  <a:moveTo>
                    <a:pt x="11575" y="6073"/>
                  </a:moveTo>
                  <a:cubicBezTo>
                    <a:pt x="11551" y="7026"/>
                    <a:pt x="11265" y="7955"/>
                    <a:pt x="10789" y="8765"/>
                  </a:cubicBezTo>
                  <a:cubicBezTo>
                    <a:pt x="10360" y="9527"/>
                    <a:pt x="9693" y="10193"/>
                    <a:pt x="8931" y="10670"/>
                  </a:cubicBezTo>
                  <a:lnTo>
                    <a:pt x="8336" y="9646"/>
                  </a:lnTo>
                  <a:cubicBezTo>
                    <a:pt x="8764" y="9360"/>
                    <a:pt x="9169" y="9003"/>
                    <a:pt x="9479" y="8574"/>
                  </a:cubicBezTo>
                  <a:cubicBezTo>
                    <a:pt x="9527" y="8526"/>
                    <a:pt x="9550" y="8455"/>
                    <a:pt x="9527" y="8407"/>
                  </a:cubicBezTo>
                  <a:lnTo>
                    <a:pt x="9241" y="7812"/>
                  </a:lnTo>
                  <a:lnTo>
                    <a:pt x="9908" y="7740"/>
                  </a:lnTo>
                  <a:cubicBezTo>
                    <a:pt x="9955" y="7740"/>
                    <a:pt x="10027" y="7693"/>
                    <a:pt x="10050" y="7621"/>
                  </a:cubicBezTo>
                  <a:cubicBezTo>
                    <a:pt x="10265" y="7121"/>
                    <a:pt x="10384" y="6621"/>
                    <a:pt x="10408" y="6073"/>
                  </a:cubicBezTo>
                  <a:close/>
                  <a:moveTo>
                    <a:pt x="1549" y="6121"/>
                  </a:moveTo>
                  <a:lnTo>
                    <a:pt x="1549" y="6169"/>
                  </a:lnTo>
                  <a:cubicBezTo>
                    <a:pt x="1549" y="6407"/>
                    <a:pt x="1596" y="6669"/>
                    <a:pt x="1620" y="6907"/>
                  </a:cubicBezTo>
                  <a:cubicBezTo>
                    <a:pt x="1692" y="7145"/>
                    <a:pt x="1739" y="7383"/>
                    <a:pt x="1858" y="7621"/>
                  </a:cubicBezTo>
                  <a:cubicBezTo>
                    <a:pt x="1858" y="7669"/>
                    <a:pt x="1858" y="7669"/>
                    <a:pt x="1882" y="7693"/>
                  </a:cubicBezTo>
                  <a:cubicBezTo>
                    <a:pt x="1930" y="7740"/>
                    <a:pt x="1977" y="7788"/>
                    <a:pt x="2049" y="7812"/>
                  </a:cubicBezTo>
                  <a:lnTo>
                    <a:pt x="2692" y="7860"/>
                  </a:lnTo>
                  <a:lnTo>
                    <a:pt x="2430" y="8455"/>
                  </a:lnTo>
                  <a:cubicBezTo>
                    <a:pt x="2406" y="8526"/>
                    <a:pt x="2406" y="8574"/>
                    <a:pt x="2454" y="8645"/>
                  </a:cubicBezTo>
                  <a:cubicBezTo>
                    <a:pt x="2787" y="9050"/>
                    <a:pt x="3168" y="9431"/>
                    <a:pt x="3621" y="9717"/>
                  </a:cubicBezTo>
                  <a:lnTo>
                    <a:pt x="3049" y="10693"/>
                  </a:lnTo>
                  <a:cubicBezTo>
                    <a:pt x="2263" y="10193"/>
                    <a:pt x="1596" y="9527"/>
                    <a:pt x="1144" y="8765"/>
                  </a:cubicBezTo>
                  <a:cubicBezTo>
                    <a:pt x="668" y="7955"/>
                    <a:pt x="406" y="7026"/>
                    <a:pt x="382" y="6121"/>
                  </a:cubicBezTo>
                  <a:close/>
                  <a:moveTo>
                    <a:pt x="5978" y="9741"/>
                  </a:moveTo>
                  <a:lnTo>
                    <a:pt x="6359" y="10289"/>
                  </a:lnTo>
                  <a:cubicBezTo>
                    <a:pt x="6377" y="10323"/>
                    <a:pt x="6420" y="10346"/>
                    <a:pt x="6460" y="10346"/>
                  </a:cubicBezTo>
                  <a:cubicBezTo>
                    <a:pt x="6475" y="10346"/>
                    <a:pt x="6489" y="10343"/>
                    <a:pt x="6502" y="10336"/>
                  </a:cubicBezTo>
                  <a:cubicBezTo>
                    <a:pt x="7050" y="10289"/>
                    <a:pt x="7550" y="10098"/>
                    <a:pt x="8026" y="9860"/>
                  </a:cubicBezTo>
                  <a:lnTo>
                    <a:pt x="8288" y="10336"/>
                  </a:lnTo>
                  <a:lnTo>
                    <a:pt x="8598" y="10884"/>
                  </a:lnTo>
                  <a:cubicBezTo>
                    <a:pt x="7788" y="11289"/>
                    <a:pt x="6907" y="11527"/>
                    <a:pt x="5978" y="11527"/>
                  </a:cubicBezTo>
                  <a:cubicBezTo>
                    <a:pt x="5049" y="11527"/>
                    <a:pt x="4121" y="11289"/>
                    <a:pt x="3335" y="10884"/>
                  </a:cubicBezTo>
                  <a:lnTo>
                    <a:pt x="3930" y="9860"/>
                  </a:lnTo>
                  <a:cubicBezTo>
                    <a:pt x="4406" y="10098"/>
                    <a:pt x="4907" y="10289"/>
                    <a:pt x="5430" y="10336"/>
                  </a:cubicBezTo>
                  <a:cubicBezTo>
                    <a:pt x="5502" y="10336"/>
                    <a:pt x="5549" y="10312"/>
                    <a:pt x="5597" y="10289"/>
                  </a:cubicBezTo>
                  <a:lnTo>
                    <a:pt x="5978" y="9741"/>
                  </a:lnTo>
                  <a:close/>
                  <a:moveTo>
                    <a:pt x="5978" y="1"/>
                  </a:moveTo>
                  <a:cubicBezTo>
                    <a:pt x="5526" y="1"/>
                    <a:pt x="5073" y="72"/>
                    <a:pt x="4645" y="168"/>
                  </a:cubicBezTo>
                  <a:cubicBezTo>
                    <a:pt x="4549" y="191"/>
                    <a:pt x="4478" y="287"/>
                    <a:pt x="4525" y="358"/>
                  </a:cubicBezTo>
                  <a:cubicBezTo>
                    <a:pt x="4545" y="437"/>
                    <a:pt x="4614" y="483"/>
                    <a:pt x="4678" y="483"/>
                  </a:cubicBezTo>
                  <a:cubicBezTo>
                    <a:pt x="4691" y="483"/>
                    <a:pt x="4704" y="481"/>
                    <a:pt x="4716" y="477"/>
                  </a:cubicBezTo>
                  <a:cubicBezTo>
                    <a:pt x="5145" y="382"/>
                    <a:pt x="5549" y="334"/>
                    <a:pt x="5978" y="334"/>
                  </a:cubicBezTo>
                  <a:cubicBezTo>
                    <a:pt x="6931" y="334"/>
                    <a:pt x="7812" y="572"/>
                    <a:pt x="8622" y="977"/>
                  </a:cubicBezTo>
                  <a:lnTo>
                    <a:pt x="8026" y="2001"/>
                  </a:lnTo>
                  <a:cubicBezTo>
                    <a:pt x="7550" y="1763"/>
                    <a:pt x="7050" y="1573"/>
                    <a:pt x="6502" y="1525"/>
                  </a:cubicBezTo>
                  <a:cubicBezTo>
                    <a:pt x="6454" y="1525"/>
                    <a:pt x="6383" y="1549"/>
                    <a:pt x="6359" y="1573"/>
                  </a:cubicBezTo>
                  <a:lnTo>
                    <a:pt x="5978" y="2120"/>
                  </a:lnTo>
                  <a:lnTo>
                    <a:pt x="5597" y="1573"/>
                  </a:lnTo>
                  <a:cubicBezTo>
                    <a:pt x="5562" y="1538"/>
                    <a:pt x="5527" y="1516"/>
                    <a:pt x="5483" y="1516"/>
                  </a:cubicBezTo>
                  <a:cubicBezTo>
                    <a:pt x="5467" y="1516"/>
                    <a:pt x="5450" y="1519"/>
                    <a:pt x="5430" y="1525"/>
                  </a:cubicBezTo>
                  <a:cubicBezTo>
                    <a:pt x="4907" y="1573"/>
                    <a:pt x="4406" y="1763"/>
                    <a:pt x="3930" y="2001"/>
                  </a:cubicBezTo>
                  <a:lnTo>
                    <a:pt x="3335" y="977"/>
                  </a:lnTo>
                  <a:cubicBezTo>
                    <a:pt x="3525" y="858"/>
                    <a:pt x="3740" y="787"/>
                    <a:pt x="3954" y="691"/>
                  </a:cubicBezTo>
                  <a:lnTo>
                    <a:pt x="3978" y="691"/>
                  </a:lnTo>
                  <a:cubicBezTo>
                    <a:pt x="4073" y="668"/>
                    <a:pt x="4121" y="549"/>
                    <a:pt x="4073" y="453"/>
                  </a:cubicBezTo>
                  <a:cubicBezTo>
                    <a:pt x="4056" y="384"/>
                    <a:pt x="3987" y="339"/>
                    <a:pt x="3914" y="339"/>
                  </a:cubicBezTo>
                  <a:cubicBezTo>
                    <a:pt x="3888" y="339"/>
                    <a:pt x="3860" y="345"/>
                    <a:pt x="3835" y="358"/>
                  </a:cubicBezTo>
                  <a:lnTo>
                    <a:pt x="3811" y="358"/>
                  </a:lnTo>
                  <a:cubicBezTo>
                    <a:pt x="2692" y="787"/>
                    <a:pt x="1739" y="1525"/>
                    <a:pt x="1072" y="2501"/>
                  </a:cubicBezTo>
                  <a:cubicBezTo>
                    <a:pt x="382" y="3525"/>
                    <a:pt x="1" y="4668"/>
                    <a:pt x="1" y="5907"/>
                  </a:cubicBezTo>
                  <a:cubicBezTo>
                    <a:pt x="1" y="6978"/>
                    <a:pt x="286" y="8002"/>
                    <a:pt x="834" y="8907"/>
                  </a:cubicBezTo>
                  <a:cubicBezTo>
                    <a:pt x="1334" y="9789"/>
                    <a:pt x="2073" y="10503"/>
                    <a:pt x="2978" y="11051"/>
                  </a:cubicBezTo>
                  <a:cubicBezTo>
                    <a:pt x="3859" y="11551"/>
                    <a:pt x="4907" y="11860"/>
                    <a:pt x="5954" y="11860"/>
                  </a:cubicBezTo>
                  <a:cubicBezTo>
                    <a:pt x="6978" y="11860"/>
                    <a:pt x="8026" y="11575"/>
                    <a:pt x="8931" y="11051"/>
                  </a:cubicBezTo>
                  <a:cubicBezTo>
                    <a:pt x="9812" y="10551"/>
                    <a:pt x="10551" y="9789"/>
                    <a:pt x="11074" y="8907"/>
                  </a:cubicBezTo>
                  <a:cubicBezTo>
                    <a:pt x="11598" y="7979"/>
                    <a:pt x="11908" y="6931"/>
                    <a:pt x="11908" y="5907"/>
                  </a:cubicBezTo>
                  <a:cubicBezTo>
                    <a:pt x="11908" y="4859"/>
                    <a:pt x="11622" y="3811"/>
                    <a:pt x="11098" y="2930"/>
                  </a:cubicBezTo>
                  <a:cubicBezTo>
                    <a:pt x="10598" y="2073"/>
                    <a:pt x="9884" y="1358"/>
                    <a:pt x="9003" y="834"/>
                  </a:cubicBezTo>
                  <a:cubicBezTo>
                    <a:pt x="8098" y="310"/>
                    <a:pt x="7050" y="1"/>
                    <a:pt x="59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60" name="Google Shape;13960;p27"/>
          <p:cNvGrpSpPr/>
          <p:nvPr/>
        </p:nvGrpSpPr>
        <p:grpSpPr>
          <a:xfrm>
            <a:off x="5514356" y="2292547"/>
            <a:ext cx="356049" cy="355332"/>
            <a:chOff x="5168838" y="2370058"/>
            <a:chExt cx="297725" cy="297125"/>
          </a:xfrm>
        </p:grpSpPr>
        <p:sp>
          <p:nvSpPr>
            <p:cNvPr id="13961" name="Google Shape;13961;p27"/>
            <p:cNvSpPr/>
            <p:nvPr/>
          </p:nvSpPr>
          <p:spPr>
            <a:xfrm>
              <a:off x="520873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72" y="358"/>
                    <a:pt x="167" y="358"/>
                  </a:cubicBezTo>
                  <a:lnTo>
                    <a:pt x="286" y="358"/>
                  </a:lnTo>
                  <a:cubicBezTo>
                    <a:pt x="381" y="358"/>
                    <a:pt x="477" y="287"/>
                    <a:pt x="477" y="191"/>
                  </a:cubicBezTo>
                  <a:cubicBezTo>
                    <a:pt x="477" y="72"/>
                    <a:pt x="405" y="1"/>
                    <a:pt x="2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2" name="Google Shape;13962;p27"/>
            <p:cNvSpPr/>
            <p:nvPr/>
          </p:nvSpPr>
          <p:spPr>
            <a:xfrm>
              <a:off x="5276013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1"/>
                  </a:moveTo>
                  <a:cubicBezTo>
                    <a:pt x="96" y="1"/>
                    <a:pt x="0" y="48"/>
                    <a:pt x="0" y="144"/>
                  </a:cubicBezTo>
                  <a:cubicBezTo>
                    <a:pt x="0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0" y="358"/>
                    <a:pt x="596" y="287"/>
                    <a:pt x="596" y="191"/>
                  </a:cubicBezTo>
                  <a:cubicBezTo>
                    <a:pt x="596" y="72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3" name="Google Shape;13963;p27"/>
            <p:cNvSpPr/>
            <p:nvPr/>
          </p:nvSpPr>
          <p:spPr>
            <a:xfrm>
              <a:off x="5299813" y="2424833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30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49" y="1"/>
                    <a:pt x="4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4" name="Google Shape;13964;p27"/>
            <p:cNvSpPr/>
            <p:nvPr/>
          </p:nvSpPr>
          <p:spPr>
            <a:xfrm>
              <a:off x="5253388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405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5" name="Google Shape;13965;p27"/>
            <p:cNvSpPr/>
            <p:nvPr/>
          </p:nvSpPr>
          <p:spPr>
            <a:xfrm>
              <a:off x="5228988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595" y="287"/>
                    <a:pt x="595" y="191"/>
                  </a:cubicBezTo>
                  <a:cubicBezTo>
                    <a:pt x="595" y="72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6" name="Google Shape;13966;p27"/>
            <p:cNvSpPr/>
            <p:nvPr/>
          </p:nvSpPr>
          <p:spPr>
            <a:xfrm>
              <a:off x="532363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7" name="Google Shape;13967;p27"/>
            <p:cNvSpPr/>
            <p:nvPr/>
          </p:nvSpPr>
          <p:spPr>
            <a:xfrm>
              <a:off x="539448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0" y="48"/>
                    <a:pt x="0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8" name="Google Shape;13968;p27"/>
            <p:cNvSpPr/>
            <p:nvPr/>
          </p:nvSpPr>
          <p:spPr>
            <a:xfrm>
              <a:off x="5415913" y="2424833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49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69" name="Google Shape;13969;p27"/>
            <p:cNvSpPr/>
            <p:nvPr/>
          </p:nvSpPr>
          <p:spPr>
            <a:xfrm>
              <a:off x="5441513" y="2424833"/>
              <a:ext cx="11950" cy="8950"/>
            </a:xfrm>
            <a:custGeom>
              <a:avLst/>
              <a:gdLst/>
              <a:ahLst/>
              <a:cxnLst/>
              <a:rect l="l" t="t" r="r" b="b"/>
              <a:pathLst>
                <a:path w="478" h="358" extrusionOk="0">
                  <a:moveTo>
                    <a:pt x="215" y="1"/>
                  </a:moveTo>
                  <a:cubicBezTo>
                    <a:pt x="120" y="1"/>
                    <a:pt x="25" y="48"/>
                    <a:pt x="25" y="144"/>
                  </a:cubicBezTo>
                  <a:cubicBezTo>
                    <a:pt x="1" y="263"/>
                    <a:pt x="96" y="358"/>
                    <a:pt x="168" y="358"/>
                  </a:cubicBezTo>
                  <a:lnTo>
                    <a:pt x="287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06" y="1"/>
                    <a:pt x="2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70" name="Google Shape;13970;p27"/>
            <p:cNvSpPr/>
            <p:nvPr/>
          </p:nvSpPr>
          <p:spPr>
            <a:xfrm>
              <a:off x="5168838" y="2370058"/>
              <a:ext cx="297725" cy="297125"/>
            </a:xfrm>
            <a:custGeom>
              <a:avLst/>
              <a:gdLst/>
              <a:ahLst/>
              <a:cxnLst/>
              <a:rect l="l" t="t" r="r" b="b"/>
              <a:pathLst>
                <a:path w="11909" h="11885" extrusionOk="0">
                  <a:moveTo>
                    <a:pt x="11527" y="11051"/>
                  </a:moveTo>
                  <a:lnTo>
                    <a:pt x="11527" y="11527"/>
                  </a:lnTo>
                  <a:lnTo>
                    <a:pt x="334" y="11527"/>
                  </a:lnTo>
                  <a:lnTo>
                    <a:pt x="334" y="11051"/>
                  </a:lnTo>
                  <a:close/>
                  <a:moveTo>
                    <a:pt x="930" y="1"/>
                  </a:moveTo>
                  <a:cubicBezTo>
                    <a:pt x="810" y="1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29" y="977"/>
                    <a:pt x="334" y="1049"/>
                    <a:pt x="334" y="1144"/>
                  </a:cubicBezTo>
                  <a:cubicBezTo>
                    <a:pt x="334" y="1263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1" y="2239"/>
                  </a:lnTo>
                  <a:cubicBezTo>
                    <a:pt x="429" y="2239"/>
                    <a:pt x="334" y="2287"/>
                    <a:pt x="334" y="2382"/>
                  </a:cubicBezTo>
                  <a:cubicBezTo>
                    <a:pt x="334" y="2501"/>
                    <a:pt x="382" y="2597"/>
                    <a:pt x="501" y="2597"/>
                  </a:cubicBezTo>
                  <a:lnTo>
                    <a:pt x="715" y="2597"/>
                  </a:lnTo>
                  <a:lnTo>
                    <a:pt x="715" y="3478"/>
                  </a:lnTo>
                  <a:lnTo>
                    <a:pt x="501" y="3478"/>
                  </a:lnTo>
                  <a:cubicBezTo>
                    <a:pt x="429" y="3478"/>
                    <a:pt x="334" y="3549"/>
                    <a:pt x="334" y="3644"/>
                  </a:cubicBezTo>
                  <a:cubicBezTo>
                    <a:pt x="334" y="3763"/>
                    <a:pt x="382" y="3835"/>
                    <a:pt x="501" y="3835"/>
                  </a:cubicBezTo>
                  <a:lnTo>
                    <a:pt x="715" y="3835"/>
                  </a:lnTo>
                  <a:lnTo>
                    <a:pt x="715" y="4740"/>
                  </a:lnTo>
                  <a:lnTo>
                    <a:pt x="501" y="4740"/>
                  </a:lnTo>
                  <a:cubicBezTo>
                    <a:pt x="429" y="4740"/>
                    <a:pt x="334" y="4788"/>
                    <a:pt x="334" y="4883"/>
                  </a:cubicBezTo>
                  <a:cubicBezTo>
                    <a:pt x="334" y="5002"/>
                    <a:pt x="382" y="5097"/>
                    <a:pt x="501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29" y="5978"/>
                    <a:pt x="334" y="6050"/>
                    <a:pt x="334" y="6145"/>
                  </a:cubicBezTo>
                  <a:cubicBezTo>
                    <a:pt x="334" y="6264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1" y="7240"/>
                  </a:lnTo>
                  <a:cubicBezTo>
                    <a:pt x="429" y="7240"/>
                    <a:pt x="334" y="7288"/>
                    <a:pt x="334" y="7383"/>
                  </a:cubicBezTo>
                  <a:cubicBezTo>
                    <a:pt x="334" y="7502"/>
                    <a:pt x="382" y="7598"/>
                    <a:pt x="501" y="7598"/>
                  </a:cubicBezTo>
                  <a:lnTo>
                    <a:pt x="715" y="7598"/>
                  </a:lnTo>
                  <a:lnTo>
                    <a:pt x="715" y="8479"/>
                  </a:lnTo>
                  <a:lnTo>
                    <a:pt x="501" y="8479"/>
                  </a:lnTo>
                  <a:cubicBezTo>
                    <a:pt x="429" y="8479"/>
                    <a:pt x="334" y="8550"/>
                    <a:pt x="334" y="8645"/>
                  </a:cubicBezTo>
                  <a:cubicBezTo>
                    <a:pt x="334" y="8765"/>
                    <a:pt x="382" y="8836"/>
                    <a:pt x="501" y="8836"/>
                  </a:cubicBezTo>
                  <a:lnTo>
                    <a:pt x="715" y="8836"/>
                  </a:lnTo>
                  <a:lnTo>
                    <a:pt x="715" y="9741"/>
                  </a:lnTo>
                  <a:lnTo>
                    <a:pt x="501" y="9741"/>
                  </a:lnTo>
                  <a:cubicBezTo>
                    <a:pt x="429" y="9741"/>
                    <a:pt x="334" y="9789"/>
                    <a:pt x="334" y="9884"/>
                  </a:cubicBezTo>
                  <a:cubicBezTo>
                    <a:pt x="334" y="10003"/>
                    <a:pt x="382" y="10098"/>
                    <a:pt x="501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310" y="10717"/>
                  </a:lnTo>
                  <a:cubicBezTo>
                    <a:pt x="144" y="10717"/>
                    <a:pt x="1" y="10836"/>
                    <a:pt x="1" y="11027"/>
                  </a:cubicBezTo>
                  <a:lnTo>
                    <a:pt x="1" y="11575"/>
                  </a:lnTo>
                  <a:cubicBezTo>
                    <a:pt x="1" y="11741"/>
                    <a:pt x="120" y="11884"/>
                    <a:pt x="310" y="11884"/>
                  </a:cubicBezTo>
                  <a:lnTo>
                    <a:pt x="11622" y="11884"/>
                  </a:lnTo>
                  <a:cubicBezTo>
                    <a:pt x="11765" y="11884"/>
                    <a:pt x="11908" y="11765"/>
                    <a:pt x="11908" y="11575"/>
                  </a:cubicBezTo>
                  <a:lnTo>
                    <a:pt x="11908" y="10979"/>
                  </a:lnTo>
                  <a:cubicBezTo>
                    <a:pt x="11884" y="10908"/>
                    <a:pt x="11860" y="10813"/>
                    <a:pt x="11789" y="10789"/>
                  </a:cubicBezTo>
                  <a:cubicBezTo>
                    <a:pt x="11765" y="10741"/>
                    <a:pt x="11741" y="10717"/>
                    <a:pt x="11670" y="10717"/>
                  </a:cubicBezTo>
                  <a:cubicBezTo>
                    <a:pt x="11646" y="10717"/>
                    <a:pt x="11622" y="10717"/>
                    <a:pt x="11598" y="10693"/>
                  </a:cubicBezTo>
                  <a:cubicBezTo>
                    <a:pt x="11479" y="10670"/>
                    <a:pt x="11313" y="10670"/>
                    <a:pt x="11194" y="10598"/>
                  </a:cubicBezTo>
                  <a:cubicBezTo>
                    <a:pt x="11051" y="10551"/>
                    <a:pt x="10908" y="10432"/>
                    <a:pt x="10813" y="10265"/>
                  </a:cubicBezTo>
                  <a:cubicBezTo>
                    <a:pt x="10717" y="10122"/>
                    <a:pt x="10670" y="9955"/>
                    <a:pt x="10646" y="9765"/>
                  </a:cubicBezTo>
                  <a:lnTo>
                    <a:pt x="10646" y="9741"/>
                  </a:lnTo>
                  <a:lnTo>
                    <a:pt x="9717" y="4526"/>
                  </a:lnTo>
                  <a:lnTo>
                    <a:pt x="9717" y="4478"/>
                  </a:lnTo>
                  <a:cubicBezTo>
                    <a:pt x="9693" y="4383"/>
                    <a:pt x="9622" y="4311"/>
                    <a:pt x="9527" y="4311"/>
                  </a:cubicBezTo>
                  <a:cubicBezTo>
                    <a:pt x="9408" y="4311"/>
                    <a:pt x="9360" y="4406"/>
                    <a:pt x="9384" y="4526"/>
                  </a:cubicBezTo>
                  <a:lnTo>
                    <a:pt x="10336" y="9836"/>
                  </a:lnTo>
                  <a:cubicBezTo>
                    <a:pt x="10360" y="10193"/>
                    <a:pt x="10527" y="10479"/>
                    <a:pt x="10717" y="10693"/>
                  </a:cubicBezTo>
                  <a:lnTo>
                    <a:pt x="6740" y="10693"/>
                  </a:lnTo>
                  <a:lnTo>
                    <a:pt x="6740" y="10717"/>
                  </a:lnTo>
                  <a:cubicBezTo>
                    <a:pt x="6740" y="10717"/>
                    <a:pt x="6264" y="10455"/>
                    <a:pt x="6240" y="10146"/>
                  </a:cubicBezTo>
                  <a:lnTo>
                    <a:pt x="6240" y="10122"/>
                  </a:lnTo>
                  <a:lnTo>
                    <a:pt x="5788" y="7598"/>
                  </a:lnTo>
                  <a:lnTo>
                    <a:pt x="6407" y="4002"/>
                  </a:lnTo>
                  <a:cubicBezTo>
                    <a:pt x="6431" y="3763"/>
                    <a:pt x="6526" y="3525"/>
                    <a:pt x="6669" y="3311"/>
                  </a:cubicBezTo>
                  <a:cubicBezTo>
                    <a:pt x="6836" y="3097"/>
                    <a:pt x="6978" y="2930"/>
                    <a:pt x="7193" y="2763"/>
                  </a:cubicBezTo>
                  <a:cubicBezTo>
                    <a:pt x="7393" y="2630"/>
                    <a:pt x="7629" y="2555"/>
                    <a:pt x="7867" y="2555"/>
                  </a:cubicBezTo>
                  <a:cubicBezTo>
                    <a:pt x="7968" y="2555"/>
                    <a:pt x="8070" y="2568"/>
                    <a:pt x="8169" y="2597"/>
                  </a:cubicBezTo>
                  <a:cubicBezTo>
                    <a:pt x="8741" y="2739"/>
                    <a:pt x="9122" y="3287"/>
                    <a:pt x="9265" y="3811"/>
                  </a:cubicBezTo>
                  <a:cubicBezTo>
                    <a:pt x="9284" y="3890"/>
                    <a:pt x="9353" y="3936"/>
                    <a:pt x="9430" y="3936"/>
                  </a:cubicBezTo>
                  <a:cubicBezTo>
                    <a:pt x="9446" y="3936"/>
                    <a:pt x="9463" y="3934"/>
                    <a:pt x="9479" y="3930"/>
                  </a:cubicBezTo>
                  <a:cubicBezTo>
                    <a:pt x="9574" y="3906"/>
                    <a:pt x="9622" y="3811"/>
                    <a:pt x="9598" y="3716"/>
                  </a:cubicBezTo>
                  <a:cubicBezTo>
                    <a:pt x="9574" y="3573"/>
                    <a:pt x="9503" y="3430"/>
                    <a:pt x="9408" y="3287"/>
                  </a:cubicBezTo>
                  <a:lnTo>
                    <a:pt x="9336" y="3097"/>
                  </a:lnTo>
                  <a:cubicBezTo>
                    <a:pt x="9146" y="2835"/>
                    <a:pt x="8931" y="2597"/>
                    <a:pt x="8669" y="2454"/>
                  </a:cubicBezTo>
                  <a:cubicBezTo>
                    <a:pt x="8410" y="2291"/>
                    <a:pt x="8095" y="2207"/>
                    <a:pt x="7785" y="2207"/>
                  </a:cubicBezTo>
                  <a:cubicBezTo>
                    <a:pt x="7640" y="2207"/>
                    <a:pt x="7496" y="2225"/>
                    <a:pt x="7359" y="2263"/>
                  </a:cubicBezTo>
                  <a:cubicBezTo>
                    <a:pt x="7074" y="2358"/>
                    <a:pt x="6836" y="2525"/>
                    <a:pt x="6645" y="2739"/>
                  </a:cubicBezTo>
                  <a:cubicBezTo>
                    <a:pt x="6526" y="2859"/>
                    <a:pt x="6431" y="2978"/>
                    <a:pt x="6383" y="3097"/>
                  </a:cubicBezTo>
                  <a:cubicBezTo>
                    <a:pt x="6240" y="3335"/>
                    <a:pt x="6145" y="3597"/>
                    <a:pt x="6073" y="3906"/>
                  </a:cubicBezTo>
                  <a:lnTo>
                    <a:pt x="5597" y="6574"/>
                  </a:lnTo>
                  <a:lnTo>
                    <a:pt x="5550" y="6193"/>
                  </a:lnTo>
                  <a:cubicBezTo>
                    <a:pt x="5550" y="6169"/>
                    <a:pt x="5550" y="6097"/>
                    <a:pt x="5526" y="6073"/>
                  </a:cubicBezTo>
                  <a:cubicBezTo>
                    <a:pt x="5454" y="5835"/>
                    <a:pt x="5335" y="5621"/>
                    <a:pt x="5192" y="5454"/>
                  </a:cubicBezTo>
                  <a:cubicBezTo>
                    <a:pt x="4960" y="5186"/>
                    <a:pt x="4621" y="5012"/>
                    <a:pt x="4275" y="5012"/>
                  </a:cubicBezTo>
                  <a:cubicBezTo>
                    <a:pt x="4159" y="5012"/>
                    <a:pt x="4043" y="5032"/>
                    <a:pt x="3930" y="5073"/>
                  </a:cubicBezTo>
                  <a:cubicBezTo>
                    <a:pt x="3859" y="5097"/>
                    <a:pt x="3763" y="5145"/>
                    <a:pt x="3668" y="5216"/>
                  </a:cubicBezTo>
                  <a:cubicBezTo>
                    <a:pt x="3502" y="5335"/>
                    <a:pt x="3382" y="5478"/>
                    <a:pt x="3263" y="5669"/>
                  </a:cubicBezTo>
                  <a:cubicBezTo>
                    <a:pt x="3144" y="5835"/>
                    <a:pt x="3073" y="6026"/>
                    <a:pt x="3049" y="6216"/>
                  </a:cubicBezTo>
                  <a:lnTo>
                    <a:pt x="2620" y="8574"/>
                  </a:lnTo>
                  <a:cubicBezTo>
                    <a:pt x="2597" y="8669"/>
                    <a:pt x="2692" y="8765"/>
                    <a:pt x="2787" y="8788"/>
                  </a:cubicBezTo>
                  <a:cubicBezTo>
                    <a:pt x="2795" y="8791"/>
                    <a:pt x="2803" y="8792"/>
                    <a:pt x="2811" y="8792"/>
                  </a:cubicBezTo>
                  <a:cubicBezTo>
                    <a:pt x="2878" y="8792"/>
                    <a:pt x="2956" y="8709"/>
                    <a:pt x="2978" y="8645"/>
                  </a:cubicBezTo>
                  <a:lnTo>
                    <a:pt x="3406" y="6288"/>
                  </a:lnTo>
                  <a:cubicBezTo>
                    <a:pt x="3430" y="6145"/>
                    <a:pt x="3502" y="5978"/>
                    <a:pt x="3573" y="5835"/>
                  </a:cubicBezTo>
                  <a:cubicBezTo>
                    <a:pt x="3738" y="5571"/>
                    <a:pt x="4040" y="5376"/>
                    <a:pt x="4353" y="5376"/>
                  </a:cubicBezTo>
                  <a:cubicBezTo>
                    <a:pt x="4492" y="5376"/>
                    <a:pt x="4632" y="5414"/>
                    <a:pt x="4764" y="5502"/>
                  </a:cubicBezTo>
                  <a:cubicBezTo>
                    <a:pt x="4859" y="5573"/>
                    <a:pt x="4930" y="5669"/>
                    <a:pt x="5002" y="5740"/>
                  </a:cubicBezTo>
                  <a:cubicBezTo>
                    <a:pt x="5121" y="5907"/>
                    <a:pt x="5216" y="6073"/>
                    <a:pt x="5240" y="6288"/>
                  </a:cubicBezTo>
                  <a:lnTo>
                    <a:pt x="5931" y="10193"/>
                  </a:lnTo>
                  <a:cubicBezTo>
                    <a:pt x="5954" y="10384"/>
                    <a:pt x="6097" y="10693"/>
                    <a:pt x="6097" y="10693"/>
                  </a:cubicBezTo>
                  <a:lnTo>
                    <a:pt x="2501" y="10693"/>
                  </a:lnTo>
                  <a:cubicBezTo>
                    <a:pt x="2501" y="10693"/>
                    <a:pt x="2692" y="10384"/>
                    <a:pt x="2692" y="10193"/>
                  </a:cubicBezTo>
                  <a:lnTo>
                    <a:pt x="2811" y="9431"/>
                  </a:lnTo>
                  <a:cubicBezTo>
                    <a:pt x="2835" y="9360"/>
                    <a:pt x="2739" y="9265"/>
                    <a:pt x="2644" y="9241"/>
                  </a:cubicBezTo>
                  <a:cubicBezTo>
                    <a:pt x="2631" y="9232"/>
                    <a:pt x="2617" y="9228"/>
                    <a:pt x="2603" y="9228"/>
                  </a:cubicBezTo>
                  <a:cubicBezTo>
                    <a:pt x="2540" y="9228"/>
                    <a:pt x="2473" y="9306"/>
                    <a:pt x="2454" y="9384"/>
                  </a:cubicBezTo>
                  <a:lnTo>
                    <a:pt x="2335" y="10122"/>
                  </a:lnTo>
                  <a:lnTo>
                    <a:pt x="2335" y="10146"/>
                  </a:lnTo>
                  <a:cubicBezTo>
                    <a:pt x="2287" y="10455"/>
                    <a:pt x="2096" y="10693"/>
                    <a:pt x="1811" y="10693"/>
                  </a:cubicBezTo>
                  <a:cubicBezTo>
                    <a:pt x="1811" y="10693"/>
                    <a:pt x="1787" y="10693"/>
                    <a:pt x="1763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25" y="1"/>
                    <a:pt x="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971" name="Google Shape;13971;p27"/>
          <p:cNvGrpSpPr/>
          <p:nvPr/>
        </p:nvGrpSpPr>
        <p:grpSpPr>
          <a:xfrm>
            <a:off x="4770285" y="2355930"/>
            <a:ext cx="355332" cy="227849"/>
            <a:chOff x="4674088" y="2423058"/>
            <a:chExt cx="297125" cy="190525"/>
          </a:xfrm>
        </p:grpSpPr>
        <p:sp>
          <p:nvSpPr>
            <p:cNvPr id="13972" name="Google Shape;13972;p27"/>
            <p:cNvSpPr/>
            <p:nvPr/>
          </p:nvSpPr>
          <p:spPr>
            <a:xfrm>
              <a:off x="4674088" y="2423058"/>
              <a:ext cx="297125" cy="190525"/>
            </a:xfrm>
            <a:custGeom>
              <a:avLst/>
              <a:gdLst/>
              <a:ahLst/>
              <a:cxnLst/>
              <a:rect l="l" t="t" r="r" b="b"/>
              <a:pathLst>
                <a:path w="11885" h="7621" extrusionOk="0">
                  <a:moveTo>
                    <a:pt x="5931" y="1048"/>
                  </a:moveTo>
                  <a:cubicBezTo>
                    <a:pt x="6764" y="1667"/>
                    <a:pt x="7264" y="2691"/>
                    <a:pt x="7264" y="3787"/>
                  </a:cubicBezTo>
                  <a:cubicBezTo>
                    <a:pt x="7264" y="4882"/>
                    <a:pt x="6740" y="5906"/>
                    <a:pt x="5931" y="6525"/>
                  </a:cubicBezTo>
                  <a:cubicBezTo>
                    <a:pt x="5121" y="5930"/>
                    <a:pt x="4597" y="4906"/>
                    <a:pt x="4597" y="3811"/>
                  </a:cubicBezTo>
                  <a:cubicBezTo>
                    <a:pt x="4597" y="3096"/>
                    <a:pt x="4788" y="2406"/>
                    <a:pt x="5216" y="1810"/>
                  </a:cubicBezTo>
                  <a:cubicBezTo>
                    <a:pt x="5431" y="1524"/>
                    <a:pt x="5669" y="1286"/>
                    <a:pt x="5931" y="1048"/>
                  </a:cubicBezTo>
                  <a:close/>
                  <a:moveTo>
                    <a:pt x="8074" y="0"/>
                  </a:moveTo>
                  <a:cubicBezTo>
                    <a:pt x="7884" y="0"/>
                    <a:pt x="7693" y="0"/>
                    <a:pt x="7503" y="24"/>
                  </a:cubicBezTo>
                  <a:cubicBezTo>
                    <a:pt x="7407" y="24"/>
                    <a:pt x="7360" y="119"/>
                    <a:pt x="7360" y="238"/>
                  </a:cubicBezTo>
                  <a:cubicBezTo>
                    <a:pt x="7360" y="334"/>
                    <a:pt x="7431" y="381"/>
                    <a:pt x="7574" y="381"/>
                  </a:cubicBezTo>
                  <a:cubicBezTo>
                    <a:pt x="7741" y="358"/>
                    <a:pt x="7884" y="358"/>
                    <a:pt x="8074" y="358"/>
                  </a:cubicBezTo>
                  <a:cubicBezTo>
                    <a:pt x="9979" y="358"/>
                    <a:pt x="11551" y="1905"/>
                    <a:pt x="11551" y="3834"/>
                  </a:cubicBezTo>
                  <a:cubicBezTo>
                    <a:pt x="11551" y="5787"/>
                    <a:pt x="10003" y="7311"/>
                    <a:pt x="8074" y="7311"/>
                  </a:cubicBezTo>
                  <a:cubicBezTo>
                    <a:pt x="7407" y="7311"/>
                    <a:pt x="6788" y="7145"/>
                    <a:pt x="6264" y="6811"/>
                  </a:cubicBezTo>
                  <a:cubicBezTo>
                    <a:pt x="7121" y="6097"/>
                    <a:pt x="7645" y="5073"/>
                    <a:pt x="7645" y="3882"/>
                  </a:cubicBezTo>
                  <a:cubicBezTo>
                    <a:pt x="7645" y="2691"/>
                    <a:pt x="7121" y="1620"/>
                    <a:pt x="6264" y="929"/>
                  </a:cubicBezTo>
                  <a:cubicBezTo>
                    <a:pt x="6431" y="810"/>
                    <a:pt x="6645" y="715"/>
                    <a:pt x="6812" y="619"/>
                  </a:cubicBezTo>
                  <a:cubicBezTo>
                    <a:pt x="6907" y="596"/>
                    <a:pt x="6979" y="477"/>
                    <a:pt x="6907" y="381"/>
                  </a:cubicBezTo>
                  <a:cubicBezTo>
                    <a:pt x="6890" y="331"/>
                    <a:pt x="6826" y="280"/>
                    <a:pt x="6756" y="280"/>
                  </a:cubicBezTo>
                  <a:cubicBezTo>
                    <a:pt x="6727" y="280"/>
                    <a:pt x="6697" y="289"/>
                    <a:pt x="6669" y="310"/>
                  </a:cubicBezTo>
                  <a:cubicBezTo>
                    <a:pt x="6407" y="381"/>
                    <a:pt x="6169" y="548"/>
                    <a:pt x="5931" y="691"/>
                  </a:cubicBezTo>
                  <a:cubicBezTo>
                    <a:pt x="5335" y="262"/>
                    <a:pt x="4597" y="24"/>
                    <a:pt x="3811" y="24"/>
                  </a:cubicBezTo>
                  <a:cubicBezTo>
                    <a:pt x="1692" y="24"/>
                    <a:pt x="1" y="1763"/>
                    <a:pt x="1" y="3834"/>
                  </a:cubicBezTo>
                  <a:cubicBezTo>
                    <a:pt x="1" y="4168"/>
                    <a:pt x="25" y="4477"/>
                    <a:pt x="120" y="4787"/>
                  </a:cubicBezTo>
                  <a:cubicBezTo>
                    <a:pt x="140" y="4866"/>
                    <a:pt x="209" y="4912"/>
                    <a:pt x="286" y="4912"/>
                  </a:cubicBezTo>
                  <a:cubicBezTo>
                    <a:pt x="302" y="4912"/>
                    <a:pt x="318" y="4910"/>
                    <a:pt x="334" y="4906"/>
                  </a:cubicBezTo>
                  <a:cubicBezTo>
                    <a:pt x="430" y="4882"/>
                    <a:pt x="477" y="4787"/>
                    <a:pt x="453" y="4692"/>
                  </a:cubicBezTo>
                  <a:cubicBezTo>
                    <a:pt x="382" y="4430"/>
                    <a:pt x="334" y="4144"/>
                    <a:pt x="334" y="3834"/>
                  </a:cubicBezTo>
                  <a:cubicBezTo>
                    <a:pt x="334" y="1929"/>
                    <a:pt x="1882" y="358"/>
                    <a:pt x="3811" y="358"/>
                  </a:cubicBezTo>
                  <a:cubicBezTo>
                    <a:pt x="4454" y="358"/>
                    <a:pt x="5097" y="548"/>
                    <a:pt x="5621" y="858"/>
                  </a:cubicBezTo>
                  <a:cubicBezTo>
                    <a:pt x="5359" y="1072"/>
                    <a:pt x="5121" y="1334"/>
                    <a:pt x="4907" y="1643"/>
                  </a:cubicBezTo>
                  <a:cubicBezTo>
                    <a:pt x="4478" y="2286"/>
                    <a:pt x="4240" y="3049"/>
                    <a:pt x="4240" y="3811"/>
                  </a:cubicBezTo>
                  <a:cubicBezTo>
                    <a:pt x="4240" y="5001"/>
                    <a:pt x="4764" y="6073"/>
                    <a:pt x="5621" y="6764"/>
                  </a:cubicBezTo>
                  <a:cubicBezTo>
                    <a:pt x="5097" y="7073"/>
                    <a:pt x="4478" y="7264"/>
                    <a:pt x="3811" y="7264"/>
                  </a:cubicBezTo>
                  <a:cubicBezTo>
                    <a:pt x="2501" y="7264"/>
                    <a:pt x="1311" y="6549"/>
                    <a:pt x="715" y="5382"/>
                  </a:cubicBezTo>
                  <a:cubicBezTo>
                    <a:pt x="697" y="5310"/>
                    <a:pt x="623" y="5279"/>
                    <a:pt x="547" y="5279"/>
                  </a:cubicBezTo>
                  <a:cubicBezTo>
                    <a:pt x="524" y="5279"/>
                    <a:pt x="500" y="5281"/>
                    <a:pt x="477" y="5287"/>
                  </a:cubicBezTo>
                  <a:cubicBezTo>
                    <a:pt x="382" y="5335"/>
                    <a:pt x="358" y="5454"/>
                    <a:pt x="382" y="5525"/>
                  </a:cubicBezTo>
                  <a:cubicBezTo>
                    <a:pt x="1049" y="6811"/>
                    <a:pt x="2359" y="7621"/>
                    <a:pt x="3787" y="7621"/>
                  </a:cubicBezTo>
                  <a:cubicBezTo>
                    <a:pt x="4550" y="7621"/>
                    <a:pt x="5288" y="7383"/>
                    <a:pt x="5883" y="6954"/>
                  </a:cubicBezTo>
                  <a:cubicBezTo>
                    <a:pt x="6502" y="7383"/>
                    <a:pt x="7241" y="7621"/>
                    <a:pt x="8003" y="7621"/>
                  </a:cubicBezTo>
                  <a:cubicBezTo>
                    <a:pt x="10122" y="7621"/>
                    <a:pt x="11813" y="5882"/>
                    <a:pt x="11813" y="3811"/>
                  </a:cubicBezTo>
                  <a:cubicBezTo>
                    <a:pt x="11884" y="1691"/>
                    <a:pt x="10194" y="0"/>
                    <a:pt x="807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73" name="Google Shape;13973;p27"/>
            <p:cNvSpPr/>
            <p:nvPr/>
          </p:nvSpPr>
          <p:spPr>
            <a:xfrm>
              <a:off x="4703263" y="2505208"/>
              <a:ext cx="57200" cy="8950"/>
            </a:xfrm>
            <a:custGeom>
              <a:avLst/>
              <a:gdLst/>
              <a:ahLst/>
              <a:cxnLst/>
              <a:rect l="l" t="t" r="r" b="b"/>
              <a:pathLst>
                <a:path w="2288" h="358" extrusionOk="0">
                  <a:moveTo>
                    <a:pt x="168" y="1"/>
                  </a:moveTo>
                  <a:cubicBezTo>
                    <a:pt x="96" y="1"/>
                    <a:pt x="25" y="48"/>
                    <a:pt x="1" y="144"/>
                  </a:cubicBezTo>
                  <a:cubicBezTo>
                    <a:pt x="1" y="239"/>
                    <a:pt x="96" y="358"/>
                    <a:pt x="168" y="358"/>
                  </a:cubicBezTo>
                  <a:lnTo>
                    <a:pt x="2073" y="358"/>
                  </a:lnTo>
                  <a:cubicBezTo>
                    <a:pt x="2168" y="358"/>
                    <a:pt x="2239" y="286"/>
                    <a:pt x="2263" y="191"/>
                  </a:cubicBezTo>
                  <a:cubicBezTo>
                    <a:pt x="2287" y="72"/>
                    <a:pt x="2192" y="1"/>
                    <a:pt x="2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74" name="Google Shape;13974;p27"/>
            <p:cNvSpPr/>
            <p:nvPr/>
          </p:nvSpPr>
          <p:spPr>
            <a:xfrm>
              <a:off x="4703263" y="2523083"/>
              <a:ext cx="39325" cy="8350"/>
            </a:xfrm>
            <a:custGeom>
              <a:avLst/>
              <a:gdLst/>
              <a:ahLst/>
              <a:cxnLst/>
              <a:rect l="l" t="t" r="r" b="b"/>
              <a:pathLst>
                <a:path w="1573" h="334" extrusionOk="0">
                  <a:moveTo>
                    <a:pt x="168" y="0"/>
                  </a:moveTo>
                  <a:cubicBezTo>
                    <a:pt x="96" y="0"/>
                    <a:pt x="25" y="48"/>
                    <a:pt x="1" y="143"/>
                  </a:cubicBezTo>
                  <a:cubicBezTo>
                    <a:pt x="1" y="238"/>
                    <a:pt x="96" y="334"/>
                    <a:pt x="168" y="334"/>
                  </a:cubicBezTo>
                  <a:lnTo>
                    <a:pt x="1358" y="334"/>
                  </a:lnTo>
                  <a:cubicBezTo>
                    <a:pt x="1454" y="334"/>
                    <a:pt x="1525" y="286"/>
                    <a:pt x="1549" y="191"/>
                  </a:cubicBezTo>
                  <a:cubicBezTo>
                    <a:pt x="1573" y="72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75" name="Google Shape;13975;p27"/>
            <p:cNvSpPr/>
            <p:nvPr/>
          </p:nvSpPr>
          <p:spPr>
            <a:xfrm>
              <a:off x="4884863" y="2505208"/>
              <a:ext cx="57775" cy="8950"/>
            </a:xfrm>
            <a:custGeom>
              <a:avLst/>
              <a:gdLst/>
              <a:ahLst/>
              <a:cxnLst/>
              <a:rect l="l" t="t" r="r" b="b"/>
              <a:pathLst>
                <a:path w="2311" h="358" extrusionOk="0">
                  <a:moveTo>
                    <a:pt x="215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191" y="358"/>
                    <a:pt x="2263" y="286"/>
                    <a:pt x="2286" y="191"/>
                  </a:cubicBezTo>
                  <a:cubicBezTo>
                    <a:pt x="2310" y="72"/>
                    <a:pt x="2239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976" name="Google Shape;13976;p27"/>
            <p:cNvSpPr/>
            <p:nvPr/>
          </p:nvSpPr>
          <p:spPr>
            <a:xfrm>
              <a:off x="4902713" y="2523083"/>
              <a:ext cx="39325" cy="8350"/>
            </a:xfrm>
            <a:custGeom>
              <a:avLst/>
              <a:gdLst/>
              <a:ahLst/>
              <a:cxnLst/>
              <a:rect l="l" t="t" r="r" b="b"/>
              <a:pathLst>
                <a:path w="1573" h="334" extrusionOk="0">
                  <a:moveTo>
                    <a:pt x="215" y="0"/>
                  </a:moveTo>
                  <a:cubicBezTo>
                    <a:pt x="120" y="0"/>
                    <a:pt x="48" y="48"/>
                    <a:pt x="25" y="143"/>
                  </a:cubicBezTo>
                  <a:cubicBezTo>
                    <a:pt x="1" y="262"/>
                    <a:pt x="96" y="334"/>
                    <a:pt x="215" y="334"/>
                  </a:cubicBezTo>
                  <a:lnTo>
                    <a:pt x="1406" y="334"/>
                  </a:lnTo>
                  <a:cubicBezTo>
                    <a:pt x="1477" y="334"/>
                    <a:pt x="1572" y="286"/>
                    <a:pt x="1572" y="191"/>
                  </a:cubicBezTo>
                  <a:cubicBezTo>
                    <a:pt x="1572" y="72"/>
                    <a:pt x="1525" y="0"/>
                    <a:pt x="1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3977" name="Google Shape;13977;p27"/>
          <p:cNvSpPr/>
          <p:nvPr/>
        </p:nvSpPr>
        <p:spPr>
          <a:xfrm>
            <a:off x="4088105" y="2577914"/>
            <a:ext cx="10733" cy="18656"/>
          </a:xfrm>
          <a:custGeom>
            <a:avLst/>
            <a:gdLst/>
            <a:ahLst/>
            <a:cxnLst/>
            <a:rect l="l" t="t" r="r" b="b"/>
            <a:pathLst>
              <a:path w="359" h="624" extrusionOk="0">
                <a:moveTo>
                  <a:pt x="179" y="1"/>
                </a:moveTo>
                <a:cubicBezTo>
                  <a:pt x="77" y="1"/>
                  <a:pt x="1" y="88"/>
                  <a:pt x="1" y="195"/>
                </a:cubicBezTo>
                <a:lnTo>
                  <a:pt x="1" y="433"/>
                </a:lnTo>
                <a:cubicBezTo>
                  <a:pt x="1" y="528"/>
                  <a:pt x="72" y="624"/>
                  <a:pt x="168" y="624"/>
                </a:cubicBezTo>
                <a:cubicBezTo>
                  <a:pt x="287" y="624"/>
                  <a:pt x="358" y="552"/>
                  <a:pt x="358" y="433"/>
                </a:cubicBezTo>
                <a:lnTo>
                  <a:pt x="358" y="195"/>
                </a:lnTo>
                <a:cubicBezTo>
                  <a:pt x="358" y="100"/>
                  <a:pt x="311" y="52"/>
                  <a:pt x="215" y="4"/>
                </a:cubicBezTo>
                <a:cubicBezTo>
                  <a:pt x="203" y="2"/>
                  <a:pt x="191" y="1"/>
                  <a:pt x="17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78" name="Google Shape;13978;p27"/>
          <p:cNvSpPr/>
          <p:nvPr/>
        </p:nvSpPr>
        <p:spPr>
          <a:xfrm>
            <a:off x="4318814" y="2544579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72" y="595"/>
                  <a:pt x="167" y="595"/>
                </a:cubicBezTo>
                <a:cubicBezTo>
                  <a:pt x="263" y="595"/>
                  <a:pt x="358" y="500"/>
                  <a:pt x="358" y="429"/>
                </a:cubicBezTo>
                <a:lnTo>
                  <a:pt x="358" y="191"/>
                </a:lnTo>
                <a:cubicBezTo>
                  <a:pt x="358" y="72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79" name="Google Shape;13979;p27"/>
          <p:cNvSpPr/>
          <p:nvPr/>
        </p:nvSpPr>
        <p:spPr>
          <a:xfrm>
            <a:off x="4318814" y="2572324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48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0" name="Google Shape;13980;p27"/>
          <p:cNvSpPr/>
          <p:nvPr/>
        </p:nvSpPr>
        <p:spPr>
          <a:xfrm>
            <a:off x="4318814" y="2516087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1"/>
                </a:moveTo>
                <a:cubicBezTo>
                  <a:pt x="72" y="1"/>
                  <a:pt x="1" y="96"/>
                  <a:pt x="1" y="191"/>
                </a:cubicBezTo>
                <a:lnTo>
                  <a:pt x="1" y="429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29"/>
                </a:cubicBezTo>
                <a:lnTo>
                  <a:pt x="358" y="191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1" name="Google Shape;13981;p27"/>
          <p:cNvSpPr/>
          <p:nvPr/>
        </p:nvSpPr>
        <p:spPr>
          <a:xfrm>
            <a:off x="4318814" y="2488312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91"/>
                </a:cubicBezTo>
                <a:lnTo>
                  <a:pt x="1" y="429"/>
                </a:lnTo>
                <a:cubicBezTo>
                  <a:pt x="1" y="525"/>
                  <a:pt x="72" y="596"/>
                  <a:pt x="167" y="596"/>
                </a:cubicBezTo>
                <a:cubicBezTo>
                  <a:pt x="263" y="596"/>
                  <a:pt x="358" y="525"/>
                  <a:pt x="358" y="429"/>
                </a:cubicBezTo>
                <a:lnTo>
                  <a:pt x="358" y="191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2" name="Google Shape;13982;p27"/>
          <p:cNvSpPr/>
          <p:nvPr/>
        </p:nvSpPr>
        <p:spPr>
          <a:xfrm>
            <a:off x="4318814" y="2461256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72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72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3" name="Google Shape;13983;p27"/>
          <p:cNvSpPr/>
          <p:nvPr/>
        </p:nvSpPr>
        <p:spPr>
          <a:xfrm>
            <a:off x="4318814" y="2433511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67"/>
                </a:cubicBezTo>
                <a:lnTo>
                  <a:pt x="1" y="405"/>
                </a:lnTo>
                <a:cubicBezTo>
                  <a:pt x="1" y="500"/>
                  <a:pt x="72" y="595"/>
                  <a:pt x="167" y="595"/>
                </a:cubicBezTo>
                <a:cubicBezTo>
                  <a:pt x="263" y="595"/>
                  <a:pt x="358" y="500"/>
                  <a:pt x="358" y="405"/>
                </a:cubicBezTo>
                <a:lnTo>
                  <a:pt x="358" y="167"/>
                </a:lnTo>
                <a:cubicBezTo>
                  <a:pt x="358" y="95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4" name="Google Shape;13984;p27"/>
          <p:cNvSpPr/>
          <p:nvPr/>
        </p:nvSpPr>
        <p:spPr>
          <a:xfrm>
            <a:off x="4273250" y="2591547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96" y="1"/>
                  <a:pt x="1" y="96"/>
                  <a:pt x="1" y="191"/>
                </a:cubicBezTo>
                <a:lnTo>
                  <a:pt x="1" y="430"/>
                </a:lnTo>
                <a:cubicBezTo>
                  <a:pt x="1" y="525"/>
                  <a:pt x="96" y="596"/>
                  <a:pt x="167" y="596"/>
                </a:cubicBezTo>
                <a:cubicBezTo>
                  <a:pt x="263" y="596"/>
                  <a:pt x="358" y="525"/>
                  <a:pt x="358" y="430"/>
                </a:cubicBezTo>
                <a:lnTo>
                  <a:pt x="358" y="191"/>
                </a:lnTo>
                <a:cubicBezTo>
                  <a:pt x="358" y="72"/>
                  <a:pt x="263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5" name="Google Shape;13985;p27"/>
          <p:cNvSpPr/>
          <p:nvPr/>
        </p:nvSpPr>
        <p:spPr>
          <a:xfrm>
            <a:off x="4273250" y="2536028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96" y="596"/>
                  <a:pt x="167" y="596"/>
                </a:cubicBezTo>
                <a:cubicBezTo>
                  <a:pt x="263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58" y="72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6" name="Google Shape;13986;p27"/>
          <p:cNvSpPr/>
          <p:nvPr/>
        </p:nvSpPr>
        <p:spPr>
          <a:xfrm>
            <a:off x="4273250" y="2563085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96" y="596"/>
                  <a:pt x="167" y="596"/>
                </a:cubicBezTo>
                <a:cubicBezTo>
                  <a:pt x="263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7" name="Google Shape;13987;p27"/>
          <p:cNvSpPr/>
          <p:nvPr/>
        </p:nvSpPr>
        <p:spPr>
          <a:xfrm>
            <a:off x="4273250" y="2508971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00"/>
                  <a:pt x="96" y="596"/>
                  <a:pt x="167" y="596"/>
                </a:cubicBezTo>
                <a:cubicBezTo>
                  <a:pt x="263" y="596"/>
                  <a:pt x="358" y="500"/>
                  <a:pt x="358" y="429"/>
                </a:cubicBezTo>
                <a:lnTo>
                  <a:pt x="358" y="191"/>
                </a:lnTo>
                <a:cubicBezTo>
                  <a:pt x="358" y="72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8" name="Google Shape;13988;p27"/>
          <p:cNvSpPr/>
          <p:nvPr/>
        </p:nvSpPr>
        <p:spPr>
          <a:xfrm>
            <a:off x="4135821" y="2522485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2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89" name="Google Shape;13989;p27"/>
          <p:cNvSpPr/>
          <p:nvPr/>
        </p:nvSpPr>
        <p:spPr>
          <a:xfrm>
            <a:off x="4135821" y="2466966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72" y="596"/>
                  <a:pt x="167" y="596"/>
                </a:cubicBezTo>
                <a:cubicBezTo>
                  <a:pt x="262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0" name="Google Shape;13990;p27"/>
          <p:cNvSpPr/>
          <p:nvPr/>
        </p:nvSpPr>
        <p:spPr>
          <a:xfrm>
            <a:off x="4135821" y="2494740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72" y="595"/>
                  <a:pt x="167" y="595"/>
                </a:cubicBezTo>
                <a:cubicBezTo>
                  <a:pt x="262" y="595"/>
                  <a:pt x="358" y="500"/>
                  <a:pt x="358" y="429"/>
                </a:cubicBezTo>
                <a:lnTo>
                  <a:pt x="358" y="191"/>
                </a:lnTo>
                <a:cubicBezTo>
                  <a:pt x="358" y="95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1" name="Google Shape;13991;p27"/>
          <p:cNvSpPr/>
          <p:nvPr/>
        </p:nvSpPr>
        <p:spPr>
          <a:xfrm>
            <a:off x="4135821" y="2550977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6"/>
                  <a:pt x="1" y="167"/>
                </a:cubicBezTo>
                <a:lnTo>
                  <a:pt x="1" y="405"/>
                </a:lnTo>
                <a:cubicBezTo>
                  <a:pt x="1" y="501"/>
                  <a:pt x="72" y="596"/>
                  <a:pt x="167" y="596"/>
                </a:cubicBezTo>
                <a:cubicBezTo>
                  <a:pt x="262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2" name="Google Shape;13992;p27"/>
          <p:cNvSpPr/>
          <p:nvPr/>
        </p:nvSpPr>
        <p:spPr>
          <a:xfrm>
            <a:off x="4135821" y="2578751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72" y="596"/>
                  <a:pt x="167" y="596"/>
                </a:cubicBezTo>
                <a:cubicBezTo>
                  <a:pt x="262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10" y="48"/>
                  <a:pt x="262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3" name="Google Shape;13993;p27"/>
          <p:cNvSpPr/>
          <p:nvPr/>
        </p:nvSpPr>
        <p:spPr>
          <a:xfrm>
            <a:off x="4261860" y="2358738"/>
            <a:ext cx="17819" cy="10703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67" y="1"/>
                </a:moveTo>
                <a:cubicBezTo>
                  <a:pt x="72" y="1"/>
                  <a:pt x="1" y="48"/>
                  <a:pt x="1" y="143"/>
                </a:cubicBezTo>
                <a:cubicBezTo>
                  <a:pt x="1" y="263"/>
                  <a:pt x="48" y="358"/>
                  <a:pt x="167" y="358"/>
                </a:cubicBezTo>
                <a:lnTo>
                  <a:pt x="405" y="358"/>
                </a:lnTo>
                <a:cubicBezTo>
                  <a:pt x="501" y="358"/>
                  <a:pt x="596" y="286"/>
                  <a:pt x="596" y="215"/>
                </a:cubicBezTo>
                <a:cubicBezTo>
                  <a:pt x="596" y="96"/>
                  <a:pt x="524" y="1"/>
                  <a:pt x="40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4" name="Google Shape;13994;p27"/>
          <p:cNvSpPr/>
          <p:nvPr/>
        </p:nvSpPr>
        <p:spPr>
          <a:xfrm>
            <a:off x="4316691" y="2358738"/>
            <a:ext cx="17819" cy="10703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0" y="48"/>
                  <a:pt x="0" y="143"/>
                </a:cubicBezTo>
                <a:cubicBezTo>
                  <a:pt x="0" y="263"/>
                  <a:pt x="96" y="358"/>
                  <a:pt x="191" y="358"/>
                </a:cubicBezTo>
                <a:lnTo>
                  <a:pt x="429" y="358"/>
                </a:lnTo>
                <a:cubicBezTo>
                  <a:pt x="500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5" name="Google Shape;13995;p27"/>
          <p:cNvSpPr/>
          <p:nvPr/>
        </p:nvSpPr>
        <p:spPr>
          <a:xfrm>
            <a:off x="4073874" y="2358738"/>
            <a:ext cx="17849" cy="10703"/>
          </a:xfrm>
          <a:custGeom>
            <a:avLst/>
            <a:gdLst/>
            <a:ahLst/>
            <a:cxnLst/>
            <a:rect l="l" t="t" r="r" b="b"/>
            <a:pathLst>
              <a:path w="597" h="358" extrusionOk="0">
                <a:moveTo>
                  <a:pt x="191" y="1"/>
                </a:moveTo>
                <a:cubicBezTo>
                  <a:pt x="96" y="1"/>
                  <a:pt x="48" y="48"/>
                  <a:pt x="1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29" y="358"/>
                </a:lnTo>
                <a:cubicBezTo>
                  <a:pt x="525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6" name="Google Shape;13996;p27"/>
          <p:cNvSpPr/>
          <p:nvPr/>
        </p:nvSpPr>
        <p:spPr>
          <a:xfrm>
            <a:off x="4288916" y="2358738"/>
            <a:ext cx="17819" cy="10703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48" y="48"/>
                  <a:pt x="1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29" y="358"/>
                </a:lnTo>
                <a:cubicBezTo>
                  <a:pt x="524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7" name="Google Shape;13997;p27"/>
          <p:cNvSpPr/>
          <p:nvPr/>
        </p:nvSpPr>
        <p:spPr>
          <a:xfrm>
            <a:off x="4101648" y="2358738"/>
            <a:ext cx="17819" cy="10703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0" y="48"/>
                  <a:pt x="0" y="143"/>
                </a:cubicBezTo>
                <a:cubicBezTo>
                  <a:pt x="0" y="263"/>
                  <a:pt x="96" y="358"/>
                  <a:pt x="191" y="358"/>
                </a:cubicBezTo>
                <a:lnTo>
                  <a:pt x="429" y="358"/>
                </a:lnTo>
                <a:cubicBezTo>
                  <a:pt x="501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8" name="Google Shape;13998;p27"/>
          <p:cNvSpPr/>
          <p:nvPr/>
        </p:nvSpPr>
        <p:spPr>
          <a:xfrm>
            <a:off x="4233368" y="2358738"/>
            <a:ext cx="18566" cy="10703"/>
          </a:xfrm>
          <a:custGeom>
            <a:avLst/>
            <a:gdLst/>
            <a:ahLst/>
            <a:cxnLst/>
            <a:rect l="l" t="t" r="r" b="b"/>
            <a:pathLst>
              <a:path w="621" h="358" extrusionOk="0">
                <a:moveTo>
                  <a:pt x="191" y="1"/>
                </a:moveTo>
                <a:cubicBezTo>
                  <a:pt x="120" y="1"/>
                  <a:pt x="49" y="48"/>
                  <a:pt x="25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30" y="358"/>
                </a:lnTo>
                <a:cubicBezTo>
                  <a:pt x="525" y="358"/>
                  <a:pt x="620" y="286"/>
                  <a:pt x="620" y="215"/>
                </a:cubicBezTo>
                <a:cubicBezTo>
                  <a:pt x="620" y="96"/>
                  <a:pt x="549" y="1"/>
                  <a:pt x="4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3999" name="Google Shape;13999;p27"/>
          <p:cNvSpPr/>
          <p:nvPr/>
        </p:nvSpPr>
        <p:spPr>
          <a:xfrm>
            <a:off x="4129423" y="2358738"/>
            <a:ext cx="18536" cy="10703"/>
          </a:xfrm>
          <a:custGeom>
            <a:avLst/>
            <a:gdLst/>
            <a:ahLst/>
            <a:cxnLst/>
            <a:rect l="l" t="t" r="r" b="b"/>
            <a:pathLst>
              <a:path w="620" h="358" extrusionOk="0">
                <a:moveTo>
                  <a:pt x="215" y="1"/>
                </a:moveTo>
                <a:cubicBezTo>
                  <a:pt x="119" y="1"/>
                  <a:pt x="48" y="48"/>
                  <a:pt x="24" y="143"/>
                </a:cubicBezTo>
                <a:cubicBezTo>
                  <a:pt x="0" y="263"/>
                  <a:pt x="95" y="358"/>
                  <a:pt x="215" y="358"/>
                </a:cubicBezTo>
                <a:lnTo>
                  <a:pt x="453" y="358"/>
                </a:lnTo>
                <a:cubicBezTo>
                  <a:pt x="524" y="358"/>
                  <a:pt x="619" y="286"/>
                  <a:pt x="619" y="215"/>
                </a:cubicBezTo>
                <a:cubicBezTo>
                  <a:pt x="619" y="96"/>
                  <a:pt x="572" y="1"/>
                  <a:pt x="45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0" name="Google Shape;14000;p27"/>
          <p:cNvSpPr/>
          <p:nvPr/>
        </p:nvSpPr>
        <p:spPr>
          <a:xfrm>
            <a:off x="4385036" y="2344507"/>
            <a:ext cx="39196" cy="39196"/>
          </a:xfrm>
          <a:custGeom>
            <a:avLst/>
            <a:gdLst/>
            <a:ahLst/>
            <a:cxnLst/>
            <a:rect l="l" t="t" r="r" b="b"/>
            <a:pathLst>
              <a:path w="1311" h="1311" extrusionOk="0">
                <a:moveTo>
                  <a:pt x="667" y="357"/>
                </a:moveTo>
                <a:cubicBezTo>
                  <a:pt x="810" y="357"/>
                  <a:pt x="953" y="500"/>
                  <a:pt x="953" y="643"/>
                </a:cubicBezTo>
                <a:cubicBezTo>
                  <a:pt x="953" y="810"/>
                  <a:pt x="834" y="953"/>
                  <a:pt x="667" y="953"/>
                </a:cubicBezTo>
                <a:cubicBezTo>
                  <a:pt x="524" y="953"/>
                  <a:pt x="358" y="834"/>
                  <a:pt x="358" y="643"/>
                </a:cubicBezTo>
                <a:cubicBezTo>
                  <a:pt x="358" y="500"/>
                  <a:pt x="477" y="357"/>
                  <a:pt x="667" y="357"/>
                </a:cubicBezTo>
                <a:close/>
                <a:moveTo>
                  <a:pt x="667" y="0"/>
                </a:moveTo>
                <a:cubicBezTo>
                  <a:pt x="310" y="0"/>
                  <a:pt x="0" y="286"/>
                  <a:pt x="0" y="643"/>
                </a:cubicBezTo>
                <a:cubicBezTo>
                  <a:pt x="0" y="1000"/>
                  <a:pt x="310" y="1310"/>
                  <a:pt x="667" y="1310"/>
                </a:cubicBezTo>
                <a:cubicBezTo>
                  <a:pt x="1024" y="1310"/>
                  <a:pt x="1310" y="1000"/>
                  <a:pt x="1310" y="643"/>
                </a:cubicBezTo>
                <a:cubicBezTo>
                  <a:pt x="1310" y="286"/>
                  <a:pt x="1024" y="0"/>
                  <a:pt x="6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1" name="Google Shape;14001;p27"/>
          <p:cNvSpPr/>
          <p:nvPr/>
        </p:nvSpPr>
        <p:spPr>
          <a:xfrm>
            <a:off x="4073874" y="2322443"/>
            <a:ext cx="296224" cy="247790"/>
          </a:xfrm>
          <a:custGeom>
            <a:avLst/>
            <a:gdLst/>
            <a:ahLst/>
            <a:cxnLst/>
            <a:rect l="l" t="t" r="r" b="b"/>
            <a:pathLst>
              <a:path w="9908" h="8288" extrusionOk="0">
                <a:moveTo>
                  <a:pt x="5811" y="2334"/>
                </a:moveTo>
                <a:cubicBezTo>
                  <a:pt x="5954" y="2334"/>
                  <a:pt x="6121" y="2453"/>
                  <a:pt x="6121" y="2643"/>
                </a:cubicBezTo>
                <a:cubicBezTo>
                  <a:pt x="6121" y="2810"/>
                  <a:pt x="6002" y="2929"/>
                  <a:pt x="5811" y="2929"/>
                </a:cubicBezTo>
                <a:cubicBezTo>
                  <a:pt x="5645" y="2929"/>
                  <a:pt x="5526" y="2810"/>
                  <a:pt x="5526" y="2643"/>
                </a:cubicBezTo>
                <a:cubicBezTo>
                  <a:pt x="5526" y="2453"/>
                  <a:pt x="5669" y="2334"/>
                  <a:pt x="5811" y="2334"/>
                </a:cubicBezTo>
                <a:close/>
                <a:moveTo>
                  <a:pt x="2215" y="3596"/>
                </a:moveTo>
                <a:cubicBezTo>
                  <a:pt x="2358" y="3596"/>
                  <a:pt x="2501" y="3715"/>
                  <a:pt x="2501" y="3882"/>
                </a:cubicBezTo>
                <a:cubicBezTo>
                  <a:pt x="2501" y="4048"/>
                  <a:pt x="2382" y="4191"/>
                  <a:pt x="2215" y="4191"/>
                </a:cubicBezTo>
                <a:cubicBezTo>
                  <a:pt x="2025" y="4191"/>
                  <a:pt x="1906" y="4072"/>
                  <a:pt x="1906" y="3882"/>
                </a:cubicBezTo>
                <a:cubicBezTo>
                  <a:pt x="1906" y="3715"/>
                  <a:pt x="2073" y="3596"/>
                  <a:pt x="2215" y="3596"/>
                </a:cubicBezTo>
                <a:close/>
                <a:moveTo>
                  <a:pt x="4287" y="4834"/>
                </a:moveTo>
                <a:cubicBezTo>
                  <a:pt x="4454" y="4834"/>
                  <a:pt x="4597" y="4953"/>
                  <a:pt x="4597" y="5144"/>
                </a:cubicBezTo>
                <a:cubicBezTo>
                  <a:pt x="4597" y="5311"/>
                  <a:pt x="4478" y="5430"/>
                  <a:pt x="4287" y="5430"/>
                </a:cubicBezTo>
                <a:cubicBezTo>
                  <a:pt x="4121" y="5430"/>
                  <a:pt x="4002" y="5311"/>
                  <a:pt x="4002" y="5144"/>
                </a:cubicBezTo>
                <a:cubicBezTo>
                  <a:pt x="4002" y="4953"/>
                  <a:pt x="4121" y="4834"/>
                  <a:pt x="4287" y="4834"/>
                </a:cubicBezTo>
                <a:close/>
                <a:moveTo>
                  <a:pt x="667" y="7382"/>
                </a:moveTo>
                <a:cubicBezTo>
                  <a:pt x="810" y="7382"/>
                  <a:pt x="953" y="7502"/>
                  <a:pt x="953" y="7668"/>
                </a:cubicBezTo>
                <a:cubicBezTo>
                  <a:pt x="953" y="7811"/>
                  <a:pt x="834" y="7978"/>
                  <a:pt x="667" y="7978"/>
                </a:cubicBezTo>
                <a:cubicBezTo>
                  <a:pt x="477" y="7978"/>
                  <a:pt x="358" y="7859"/>
                  <a:pt x="358" y="7668"/>
                </a:cubicBezTo>
                <a:cubicBezTo>
                  <a:pt x="358" y="7502"/>
                  <a:pt x="477" y="7382"/>
                  <a:pt x="667" y="7382"/>
                </a:cubicBezTo>
                <a:close/>
                <a:moveTo>
                  <a:pt x="8598" y="0"/>
                </a:moveTo>
                <a:cubicBezTo>
                  <a:pt x="7907" y="0"/>
                  <a:pt x="7312" y="595"/>
                  <a:pt x="7312" y="1310"/>
                </a:cubicBezTo>
                <a:cubicBezTo>
                  <a:pt x="7312" y="1453"/>
                  <a:pt x="7336" y="1572"/>
                  <a:pt x="7359" y="1691"/>
                </a:cubicBezTo>
                <a:lnTo>
                  <a:pt x="6407" y="2143"/>
                </a:lnTo>
                <a:cubicBezTo>
                  <a:pt x="6288" y="1977"/>
                  <a:pt x="6121" y="1905"/>
                  <a:pt x="5930" y="1905"/>
                </a:cubicBezTo>
                <a:cubicBezTo>
                  <a:pt x="5573" y="1905"/>
                  <a:pt x="5264" y="2191"/>
                  <a:pt x="5264" y="2548"/>
                </a:cubicBezTo>
                <a:cubicBezTo>
                  <a:pt x="5264" y="2739"/>
                  <a:pt x="5335" y="2882"/>
                  <a:pt x="5454" y="3001"/>
                </a:cubicBezTo>
                <a:lnTo>
                  <a:pt x="4573" y="4453"/>
                </a:lnTo>
                <a:cubicBezTo>
                  <a:pt x="4502" y="4429"/>
                  <a:pt x="4454" y="4429"/>
                  <a:pt x="4383" y="4429"/>
                </a:cubicBezTo>
                <a:cubicBezTo>
                  <a:pt x="4192" y="4429"/>
                  <a:pt x="4025" y="4525"/>
                  <a:pt x="3906" y="4620"/>
                </a:cubicBezTo>
                <a:lnTo>
                  <a:pt x="2930" y="4025"/>
                </a:lnTo>
                <a:cubicBezTo>
                  <a:pt x="2954" y="3977"/>
                  <a:pt x="2954" y="3882"/>
                  <a:pt x="2954" y="3834"/>
                </a:cubicBezTo>
                <a:cubicBezTo>
                  <a:pt x="2954" y="3477"/>
                  <a:pt x="2644" y="3167"/>
                  <a:pt x="2287" y="3167"/>
                </a:cubicBezTo>
                <a:cubicBezTo>
                  <a:pt x="1953" y="3167"/>
                  <a:pt x="1644" y="3477"/>
                  <a:pt x="1644" y="3834"/>
                </a:cubicBezTo>
                <a:cubicBezTo>
                  <a:pt x="1644" y="3977"/>
                  <a:pt x="1692" y="4120"/>
                  <a:pt x="1787" y="4239"/>
                </a:cubicBezTo>
                <a:lnTo>
                  <a:pt x="787" y="6954"/>
                </a:lnTo>
                <a:lnTo>
                  <a:pt x="715" y="6954"/>
                </a:lnTo>
                <a:cubicBezTo>
                  <a:pt x="358" y="6954"/>
                  <a:pt x="72" y="7240"/>
                  <a:pt x="72" y="7597"/>
                </a:cubicBezTo>
                <a:cubicBezTo>
                  <a:pt x="1" y="8002"/>
                  <a:pt x="310" y="8287"/>
                  <a:pt x="667" y="8287"/>
                </a:cubicBezTo>
                <a:cubicBezTo>
                  <a:pt x="1025" y="8287"/>
                  <a:pt x="1310" y="8002"/>
                  <a:pt x="1310" y="7644"/>
                </a:cubicBezTo>
                <a:cubicBezTo>
                  <a:pt x="1310" y="7430"/>
                  <a:pt x="1239" y="7240"/>
                  <a:pt x="1049" y="7144"/>
                </a:cubicBezTo>
                <a:lnTo>
                  <a:pt x="2025" y="4477"/>
                </a:lnTo>
                <a:cubicBezTo>
                  <a:pt x="2096" y="4525"/>
                  <a:pt x="2144" y="4525"/>
                  <a:pt x="2215" y="4525"/>
                </a:cubicBezTo>
                <a:cubicBezTo>
                  <a:pt x="2358" y="4525"/>
                  <a:pt x="2501" y="4453"/>
                  <a:pt x="2596" y="4358"/>
                </a:cubicBezTo>
                <a:lnTo>
                  <a:pt x="3644" y="5001"/>
                </a:lnTo>
                <a:lnTo>
                  <a:pt x="3644" y="5120"/>
                </a:lnTo>
                <a:cubicBezTo>
                  <a:pt x="3644" y="5477"/>
                  <a:pt x="3930" y="5763"/>
                  <a:pt x="4287" y="5763"/>
                </a:cubicBezTo>
                <a:cubicBezTo>
                  <a:pt x="4645" y="5763"/>
                  <a:pt x="4954" y="5477"/>
                  <a:pt x="4954" y="5120"/>
                </a:cubicBezTo>
                <a:cubicBezTo>
                  <a:pt x="4954" y="4930"/>
                  <a:pt x="4883" y="4787"/>
                  <a:pt x="4764" y="4668"/>
                </a:cubicBezTo>
                <a:lnTo>
                  <a:pt x="5669" y="3215"/>
                </a:lnTo>
                <a:cubicBezTo>
                  <a:pt x="5716" y="3239"/>
                  <a:pt x="5788" y="3239"/>
                  <a:pt x="5835" y="3239"/>
                </a:cubicBezTo>
                <a:cubicBezTo>
                  <a:pt x="6192" y="3239"/>
                  <a:pt x="6502" y="2929"/>
                  <a:pt x="6502" y="2572"/>
                </a:cubicBezTo>
                <a:lnTo>
                  <a:pt x="6502" y="2501"/>
                </a:lnTo>
                <a:lnTo>
                  <a:pt x="7455" y="2048"/>
                </a:lnTo>
                <a:cubicBezTo>
                  <a:pt x="7693" y="2405"/>
                  <a:pt x="8098" y="2643"/>
                  <a:pt x="8550" y="2643"/>
                </a:cubicBezTo>
                <a:cubicBezTo>
                  <a:pt x="8812" y="2643"/>
                  <a:pt x="9050" y="2548"/>
                  <a:pt x="9288" y="2405"/>
                </a:cubicBezTo>
                <a:cubicBezTo>
                  <a:pt x="9384" y="2334"/>
                  <a:pt x="9384" y="2262"/>
                  <a:pt x="9360" y="2167"/>
                </a:cubicBezTo>
                <a:cubicBezTo>
                  <a:pt x="9312" y="2104"/>
                  <a:pt x="9265" y="2082"/>
                  <a:pt x="9210" y="2082"/>
                </a:cubicBezTo>
                <a:cubicBezTo>
                  <a:pt x="9182" y="2082"/>
                  <a:pt x="9153" y="2088"/>
                  <a:pt x="9122" y="2096"/>
                </a:cubicBezTo>
                <a:cubicBezTo>
                  <a:pt x="8979" y="2215"/>
                  <a:pt x="8764" y="2286"/>
                  <a:pt x="8574" y="2286"/>
                </a:cubicBezTo>
                <a:cubicBezTo>
                  <a:pt x="8050" y="2286"/>
                  <a:pt x="7597" y="1834"/>
                  <a:pt x="7597" y="1310"/>
                </a:cubicBezTo>
                <a:cubicBezTo>
                  <a:pt x="7597" y="762"/>
                  <a:pt x="8050" y="310"/>
                  <a:pt x="8574" y="310"/>
                </a:cubicBezTo>
                <a:cubicBezTo>
                  <a:pt x="9122" y="310"/>
                  <a:pt x="9574" y="762"/>
                  <a:pt x="9574" y="1310"/>
                </a:cubicBezTo>
                <a:cubicBezTo>
                  <a:pt x="9574" y="1381"/>
                  <a:pt x="9574" y="1477"/>
                  <a:pt x="9526" y="1572"/>
                </a:cubicBezTo>
                <a:cubicBezTo>
                  <a:pt x="9503" y="1667"/>
                  <a:pt x="9574" y="1738"/>
                  <a:pt x="9646" y="1786"/>
                </a:cubicBezTo>
                <a:cubicBezTo>
                  <a:pt x="9658" y="1789"/>
                  <a:pt x="9671" y="1791"/>
                  <a:pt x="9684" y="1791"/>
                </a:cubicBezTo>
                <a:cubicBezTo>
                  <a:pt x="9765" y="1791"/>
                  <a:pt x="9839" y="1729"/>
                  <a:pt x="9860" y="1667"/>
                </a:cubicBezTo>
                <a:cubicBezTo>
                  <a:pt x="9884" y="1548"/>
                  <a:pt x="9908" y="1429"/>
                  <a:pt x="9908" y="1310"/>
                </a:cubicBezTo>
                <a:cubicBezTo>
                  <a:pt x="9908" y="595"/>
                  <a:pt x="9312" y="0"/>
                  <a:pt x="859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2" name="Google Shape;14002;p27"/>
          <p:cNvSpPr/>
          <p:nvPr/>
        </p:nvSpPr>
        <p:spPr>
          <a:xfrm>
            <a:off x="4399267" y="2470524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96" y="596"/>
                  <a:pt x="191" y="596"/>
                </a:cubicBezTo>
                <a:cubicBezTo>
                  <a:pt x="287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3" name="Google Shape;14003;p27"/>
          <p:cNvSpPr/>
          <p:nvPr/>
        </p:nvSpPr>
        <p:spPr>
          <a:xfrm>
            <a:off x="4399267" y="2415692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91" y="1"/>
                </a:moveTo>
                <a:cubicBezTo>
                  <a:pt x="96" y="1"/>
                  <a:pt x="1" y="96"/>
                  <a:pt x="1" y="167"/>
                </a:cubicBezTo>
                <a:lnTo>
                  <a:pt x="1" y="406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6"/>
                </a:cubicBezTo>
                <a:lnTo>
                  <a:pt x="358" y="167"/>
                </a:lnTo>
                <a:cubicBezTo>
                  <a:pt x="358" y="48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4" name="Google Shape;14004;p27"/>
          <p:cNvSpPr/>
          <p:nvPr/>
        </p:nvSpPr>
        <p:spPr>
          <a:xfrm>
            <a:off x="4399267" y="2498298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96" y="596"/>
                  <a:pt x="191" y="596"/>
                </a:cubicBezTo>
                <a:cubicBezTo>
                  <a:pt x="287" y="596"/>
                  <a:pt x="358" y="500"/>
                  <a:pt x="358" y="429"/>
                </a:cubicBezTo>
                <a:lnTo>
                  <a:pt x="358" y="191"/>
                </a:lnTo>
                <a:cubicBezTo>
                  <a:pt x="358" y="95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5" name="Google Shape;14005;p27"/>
          <p:cNvSpPr/>
          <p:nvPr/>
        </p:nvSpPr>
        <p:spPr>
          <a:xfrm>
            <a:off x="4399267" y="2443467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6" name="Google Shape;14006;p27"/>
          <p:cNvSpPr/>
          <p:nvPr/>
        </p:nvSpPr>
        <p:spPr>
          <a:xfrm>
            <a:off x="4399267" y="2554535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1"/>
                </a:moveTo>
                <a:cubicBezTo>
                  <a:pt x="96" y="1"/>
                  <a:pt x="1" y="96"/>
                  <a:pt x="1" y="167"/>
                </a:cubicBezTo>
                <a:lnTo>
                  <a:pt x="1" y="405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7" name="Google Shape;14007;p27"/>
          <p:cNvSpPr/>
          <p:nvPr/>
        </p:nvSpPr>
        <p:spPr>
          <a:xfrm>
            <a:off x="4399267" y="2582309"/>
            <a:ext cx="10703" cy="17819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96" y="596"/>
                  <a:pt x="191" y="596"/>
                </a:cubicBezTo>
                <a:cubicBezTo>
                  <a:pt x="287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58" y="48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8" name="Google Shape;14008;p27"/>
          <p:cNvSpPr/>
          <p:nvPr/>
        </p:nvSpPr>
        <p:spPr>
          <a:xfrm>
            <a:off x="4399267" y="2526043"/>
            <a:ext cx="10703" cy="17849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91" y="1"/>
                </a:moveTo>
                <a:cubicBezTo>
                  <a:pt x="96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96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009" name="Google Shape;14009;p27"/>
          <p:cNvSpPr/>
          <p:nvPr/>
        </p:nvSpPr>
        <p:spPr>
          <a:xfrm>
            <a:off x="4022630" y="2292516"/>
            <a:ext cx="356019" cy="355332"/>
          </a:xfrm>
          <a:custGeom>
            <a:avLst/>
            <a:gdLst/>
            <a:ahLst/>
            <a:cxnLst/>
            <a:rect l="l" t="t" r="r" b="b"/>
            <a:pathLst>
              <a:path w="11908" h="11885" extrusionOk="0">
                <a:moveTo>
                  <a:pt x="905" y="1"/>
                </a:moveTo>
                <a:cubicBezTo>
                  <a:pt x="786" y="1"/>
                  <a:pt x="714" y="72"/>
                  <a:pt x="714" y="191"/>
                </a:cubicBezTo>
                <a:lnTo>
                  <a:pt x="714" y="1001"/>
                </a:lnTo>
                <a:lnTo>
                  <a:pt x="500" y="1001"/>
                </a:lnTo>
                <a:cubicBezTo>
                  <a:pt x="405" y="1001"/>
                  <a:pt x="333" y="1049"/>
                  <a:pt x="333" y="1144"/>
                </a:cubicBezTo>
                <a:cubicBezTo>
                  <a:pt x="333" y="1263"/>
                  <a:pt x="381" y="1358"/>
                  <a:pt x="500" y="1358"/>
                </a:cubicBezTo>
                <a:lnTo>
                  <a:pt x="714" y="1358"/>
                </a:lnTo>
                <a:lnTo>
                  <a:pt x="714" y="2239"/>
                </a:lnTo>
                <a:lnTo>
                  <a:pt x="500" y="2239"/>
                </a:lnTo>
                <a:cubicBezTo>
                  <a:pt x="405" y="2239"/>
                  <a:pt x="333" y="2287"/>
                  <a:pt x="333" y="2382"/>
                </a:cubicBezTo>
                <a:cubicBezTo>
                  <a:pt x="333" y="2501"/>
                  <a:pt x="381" y="2597"/>
                  <a:pt x="500" y="2597"/>
                </a:cubicBezTo>
                <a:lnTo>
                  <a:pt x="714" y="2597"/>
                </a:lnTo>
                <a:lnTo>
                  <a:pt x="714" y="3478"/>
                </a:lnTo>
                <a:lnTo>
                  <a:pt x="500" y="3478"/>
                </a:lnTo>
                <a:cubicBezTo>
                  <a:pt x="405" y="3478"/>
                  <a:pt x="333" y="3549"/>
                  <a:pt x="333" y="3644"/>
                </a:cubicBezTo>
                <a:cubicBezTo>
                  <a:pt x="333" y="3763"/>
                  <a:pt x="381" y="3835"/>
                  <a:pt x="500" y="3835"/>
                </a:cubicBezTo>
                <a:lnTo>
                  <a:pt x="714" y="3835"/>
                </a:lnTo>
                <a:lnTo>
                  <a:pt x="714" y="4740"/>
                </a:lnTo>
                <a:lnTo>
                  <a:pt x="500" y="4740"/>
                </a:lnTo>
                <a:cubicBezTo>
                  <a:pt x="405" y="4740"/>
                  <a:pt x="333" y="4788"/>
                  <a:pt x="333" y="4883"/>
                </a:cubicBezTo>
                <a:cubicBezTo>
                  <a:pt x="333" y="5002"/>
                  <a:pt x="381" y="5097"/>
                  <a:pt x="500" y="5097"/>
                </a:cubicBezTo>
                <a:lnTo>
                  <a:pt x="714" y="5097"/>
                </a:lnTo>
                <a:lnTo>
                  <a:pt x="714" y="5978"/>
                </a:lnTo>
                <a:lnTo>
                  <a:pt x="500" y="5978"/>
                </a:lnTo>
                <a:cubicBezTo>
                  <a:pt x="405" y="5978"/>
                  <a:pt x="333" y="6050"/>
                  <a:pt x="333" y="6145"/>
                </a:cubicBezTo>
                <a:cubicBezTo>
                  <a:pt x="333" y="6264"/>
                  <a:pt x="381" y="6335"/>
                  <a:pt x="500" y="6335"/>
                </a:cubicBezTo>
                <a:lnTo>
                  <a:pt x="714" y="6335"/>
                </a:lnTo>
                <a:lnTo>
                  <a:pt x="714" y="7240"/>
                </a:lnTo>
                <a:lnTo>
                  <a:pt x="500" y="7240"/>
                </a:lnTo>
                <a:cubicBezTo>
                  <a:pt x="405" y="7240"/>
                  <a:pt x="333" y="7288"/>
                  <a:pt x="333" y="7383"/>
                </a:cubicBezTo>
                <a:cubicBezTo>
                  <a:pt x="333" y="7502"/>
                  <a:pt x="381" y="7598"/>
                  <a:pt x="500" y="7598"/>
                </a:cubicBezTo>
                <a:lnTo>
                  <a:pt x="714" y="7598"/>
                </a:lnTo>
                <a:lnTo>
                  <a:pt x="714" y="8479"/>
                </a:lnTo>
                <a:lnTo>
                  <a:pt x="500" y="8479"/>
                </a:lnTo>
                <a:cubicBezTo>
                  <a:pt x="405" y="8479"/>
                  <a:pt x="333" y="8550"/>
                  <a:pt x="333" y="8645"/>
                </a:cubicBezTo>
                <a:cubicBezTo>
                  <a:pt x="333" y="8765"/>
                  <a:pt x="381" y="8836"/>
                  <a:pt x="500" y="8836"/>
                </a:cubicBezTo>
                <a:lnTo>
                  <a:pt x="714" y="8836"/>
                </a:lnTo>
                <a:lnTo>
                  <a:pt x="714" y="9741"/>
                </a:lnTo>
                <a:lnTo>
                  <a:pt x="500" y="9741"/>
                </a:lnTo>
                <a:cubicBezTo>
                  <a:pt x="405" y="9741"/>
                  <a:pt x="333" y="9789"/>
                  <a:pt x="333" y="9884"/>
                </a:cubicBezTo>
                <a:cubicBezTo>
                  <a:pt x="333" y="10003"/>
                  <a:pt x="381" y="10098"/>
                  <a:pt x="500" y="10098"/>
                </a:cubicBezTo>
                <a:lnTo>
                  <a:pt x="714" y="10098"/>
                </a:lnTo>
                <a:lnTo>
                  <a:pt x="714" y="10717"/>
                </a:lnTo>
                <a:lnTo>
                  <a:pt x="286" y="10717"/>
                </a:lnTo>
                <a:cubicBezTo>
                  <a:pt x="143" y="10717"/>
                  <a:pt x="0" y="10836"/>
                  <a:pt x="0" y="11027"/>
                </a:cubicBezTo>
                <a:lnTo>
                  <a:pt x="0" y="11575"/>
                </a:lnTo>
                <a:cubicBezTo>
                  <a:pt x="0" y="11741"/>
                  <a:pt x="119" y="11884"/>
                  <a:pt x="286" y="11884"/>
                </a:cubicBezTo>
                <a:lnTo>
                  <a:pt x="11598" y="11884"/>
                </a:lnTo>
                <a:cubicBezTo>
                  <a:pt x="11764" y="11884"/>
                  <a:pt x="11907" y="11765"/>
                  <a:pt x="11907" y="11575"/>
                </a:cubicBezTo>
                <a:lnTo>
                  <a:pt x="11907" y="10979"/>
                </a:lnTo>
                <a:cubicBezTo>
                  <a:pt x="11907" y="10813"/>
                  <a:pt x="11764" y="10693"/>
                  <a:pt x="11598" y="10693"/>
                </a:cubicBezTo>
                <a:lnTo>
                  <a:pt x="10383" y="10693"/>
                </a:lnTo>
                <a:cubicBezTo>
                  <a:pt x="10359" y="10646"/>
                  <a:pt x="10288" y="10574"/>
                  <a:pt x="10240" y="10574"/>
                </a:cubicBezTo>
                <a:cubicBezTo>
                  <a:pt x="10169" y="10574"/>
                  <a:pt x="10097" y="10646"/>
                  <a:pt x="10097" y="10693"/>
                </a:cubicBezTo>
                <a:lnTo>
                  <a:pt x="7740" y="10693"/>
                </a:lnTo>
                <a:lnTo>
                  <a:pt x="7740" y="10455"/>
                </a:lnTo>
                <a:cubicBezTo>
                  <a:pt x="7740" y="10360"/>
                  <a:pt x="7644" y="10289"/>
                  <a:pt x="7549" y="10289"/>
                </a:cubicBezTo>
                <a:cubicBezTo>
                  <a:pt x="7478" y="10289"/>
                  <a:pt x="7383" y="10360"/>
                  <a:pt x="7383" y="10455"/>
                </a:cubicBezTo>
                <a:lnTo>
                  <a:pt x="7383" y="10693"/>
                </a:lnTo>
                <a:lnTo>
                  <a:pt x="5454" y="10693"/>
                </a:lnTo>
                <a:cubicBezTo>
                  <a:pt x="5358" y="10693"/>
                  <a:pt x="5263" y="10765"/>
                  <a:pt x="5263" y="10836"/>
                </a:cubicBezTo>
                <a:cubicBezTo>
                  <a:pt x="5263" y="10955"/>
                  <a:pt x="5311" y="11051"/>
                  <a:pt x="5454" y="11051"/>
                </a:cubicBezTo>
                <a:lnTo>
                  <a:pt x="11574" y="11051"/>
                </a:lnTo>
                <a:lnTo>
                  <a:pt x="11574" y="11527"/>
                </a:lnTo>
                <a:lnTo>
                  <a:pt x="381" y="11527"/>
                </a:lnTo>
                <a:lnTo>
                  <a:pt x="381" y="11051"/>
                </a:lnTo>
                <a:lnTo>
                  <a:pt x="4596" y="11051"/>
                </a:lnTo>
                <a:cubicBezTo>
                  <a:pt x="4691" y="11051"/>
                  <a:pt x="4787" y="11003"/>
                  <a:pt x="4787" y="10908"/>
                </a:cubicBezTo>
                <a:cubicBezTo>
                  <a:pt x="4787" y="10789"/>
                  <a:pt x="4739" y="10693"/>
                  <a:pt x="4596" y="10693"/>
                </a:cubicBezTo>
                <a:lnTo>
                  <a:pt x="4120" y="10693"/>
                </a:lnTo>
                <a:lnTo>
                  <a:pt x="4120" y="10646"/>
                </a:lnTo>
                <a:cubicBezTo>
                  <a:pt x="4120" y="10551"/>
                  <a:pt x="4048" y="10455"/>
                  <a:pt x="3953" y="10455"/>
                </a:cubicBezTo>
                <a:cubicBezTo>
                  <a:pt x="3858" y="10455"/>
                  <a:pt x="3763" y="10551"/>
                  <a:pt x="3763" y="10646"/>
                </a:cubicBezTo>
                <a:lnTo>
                  <a:pt x="3763" y="10693"/>
                </a:lnTo>
                <a:lnTo>
                  <a:pt x="2548" y="10693"/>
                </a:lnTo>
                <a:lnTo>
                  <a:pt x="2548" y="10670"/>
                </a:lnTo>
                <a:cubicBezTo>
                  <a:pt x="2548" y="10574"/>
                  <a:pt x="2501" y="10479"/>
                  <a:pt x="2405" y="10479"/>
                </a:cubicBezTo>
                <a:cubicBezTo>
                  <a:pt x="2286" y="10479"/>
                  <a:pt x="2191" y="10551"/>
                  <a:pt x="2191" y="10670"/>
                </a:cubicBezTo>
                <a:lnTo>
                  <a:pt x="2191" y="10693"/>
                </a:lnTo>
                <a:lnTo>
                  <a:pt x="1072" y="10693"/>
                </a:lnTo>
                <a:lnTo>
                  <a:pt x="1072" y="191"/>
                </a:lnTo>
                <a:cubicBezTo>
                  <a:pt x="1072" y="96"/>
                  <a:pt x="1000" y="1"/>
                  <a:pt x="90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010" name="Google Shape;14010;p27"/>
          <p:cNvGrpSpPr/>
          <p:nvPr/>
        </p:nvGrpSpPr>
        <p:grpSpPr>
          <a:xfrm>
            <a:off x="3245846" y="2291082"/>
            <a:ext cx="361730" cy="358919"/>
            <a:chOff x="3654238" y="2368833"/>
            <a:chExt cx="302475" cy="300125"/>
          </a:xfrm>
        </p:grpSpPr>
        <p:sp>
          <p:nvSpPr>
            <p:cNvPr id="14011" name="Google Shape;14011;p27"/>
            <p:cNvSpPr/>
            <p:nvPr/>
          </p:nvSpPr>
          <p:spPr>
            <a:xfrm>
              <a:off x="3654238" y="2368833"/>
              <a:ext cx="302475" cy="300125"/>
            </a:xfrm>
            <a:custGeom>
              <a:avLst/>
              <a:gdLst/>
              <a:ahLst/>
              <a:cxnLst/>
              <a:rect l="l" t="t" r="r" b="b"/>
              <a:pathLst>
                <a:path w="12099" h="12005" extrusionOk="0">
                  <a:moveTo>
                    <a:pt x="9550" y="407"/>
                  </a:moveTo>
                  <a:cubicBezTo>
                    <a:pt x="9717" y="407"/>
                    <a:pt x="9908" y="455"/>
                    <a:pt x="10074" y="478"/>
                  </a:cubicBezTo>
                  <a:cubicBezTo>
                    <a:pt x="10622" y="621"/>
                    <a:pt x="11051" y="955"/>
                    <a:pt x="11336" y="1455"/>
                  </a:cubicBezTo>
                  <a:cubicBezTo>
                    <a:pt x="11598" y="1931"/>
                    <a:pt x="11694" y="2503"/>
                    <a:pt x="11527" y="3027"/>
                  </a:cubicBezTo>
                  <a:cubicBezTo>
                    <a:pt x="11384" y="3574"/>
                    <a:pt x="11051" y="4027"/>
                    <a:pt x="10551" y="4289"/>
                  </a:cubicBezTo>
                  <a:cubicBezTo>
                    <a:pt x="10217" y="4455"/>
                    <a:pt x="9908" y="4551"/>
                    <a:pt x="9550" y="4551"/>
                  </a:cubicBezTo>
                  <a:cubicBezTo>
                    <a:pt x="9145" y="3598"/>
                    <a:pt x="8383" y="2860"/>
                    <a:pt x="7431" y="2479"/>
                  </a:cubicBezTo>
                  <a:lnTo>
                    <a:pt x="7526" y="1931"/>
                  </a:lnTo>
                  <a:cubicBezTo>
                    <a:pt x="7669" y="1407"/>
                    <a:pt x="8002" y="955"/>
                    <a:pt x="8502" y="693"/>
                  </a:cubicBezTo>
                  <a:cubicBezTo>
                    <a:pt x="8836" y="502"/>
                    <a:pt x="9193" y="407"/>
                    <a:pt x="9550" y="407"/>
                  </a:cubicBezTo>
                  <a:close/>
                  <a:moveTo>
                    <a:pt x="2525" y="7408"/>
                  </a:moveTo>
                  <a:cubicBezTo>
                    <a:pt x="2906" y="8361"/>
                    <a:pt x="3668" y="9147"/>
                    <a:pt x="4621" y="9528"/>
                  </a:cubicBezTo>
                  <a:cubicBezTo>
                    <a:pt x="4597" y="10647"/>
                    <a:pt x="3668" y="11576"/>
                    <a:pt x="2549" y="11576"/>
                  </a:cubicBezTo>
                  <a:cubicBezTo>
                    <a:pt x="1382" y="11576"/>
                    <a:pt x="453" y="10647"/>
                    <a:pt x="453" y="9480"/>
                  </a:cubicBezTo>
                  <a:cubicBezTo>
                    <a:pt x="453" y="8361"/>
                    <a:pt x="1382" y="7432"/>
                    <a:pt x="2525" y="7408"/>
                  </a:cubicBezTo>
                  <a:close/>
                  <a:moveTo>
                    <a:pt x="6026" y="2527"/>
                  </a:moveTo>
                  <a:cubicBezTo>
                    <a:pt x="7931" y="2527"/>
                    <a:pt x="9479" y="4074"/>
                    <a:pt x="9479" y="5980"/>
                  </a:cubicBezTo>
                  <a:cubicBezTo>
                    <a:pt x="9479" y="6932"/>
                    <a:pt x="9074" y="7885"/>
                    <a:pt x="8360" y="8552"/>
                  </a:cubicBezTo>
                  <a:cubicBezTo>
                    <a:pt x="8288" y="8599"/>
                    <a:pt x="8264" y="8718"/>
                    <a:pt x="8360" y="8790"/>
                  </a:cubicBezTo>
                  <a:cubicBezTo>
                    <a:pt x="8386" y="8816"/>
                    <a:pt x="8433" y="8835"/>
                    <a:pt x="8483" y="8835"/>
                  </a:cubicBezTo>
                  <a:cubicBezTo>
                    <a:pt x="8524" y="8835"/>
                    <a:pt x="8566" y="8822"/>
                    <a:pt x="8598" y="8790"/>
                  </a:cubicBezTo>
                  <a:cubicBezTo>
                    <a:pt x="9003" y="8385"/>
                    <a:pt x="9336" y="7909"/>
                    <a:pt x="9550" y="7408"/>
                  </a:cubicBezTo>
                  <a:cubicBezTo>
                    <a:pt x="9908" y="7408"/>
                    <a:pt x="10217" y="7504"/>
                    <a:pt x="10551" y="7670"/>
                  </a:cubicBezTo>
                  <a:cubicBezTo>
                    <a:pt x="11027" y="7956"/>
                    <a:pt x="11384" y="8385"/>
                    <a:pt x="11527" y="8933"/>
                  </a:cubicBezTo>
                  <a:cubicBezTo>
                    <a:pt x="11694" y="9480"/>
                    <a:pt x="11622" y="10052"/>
                    <a:pt x="11336" y="10528"/>
                  </a:cubicBezTo>
                  <a:cubicBezTo>
                    <a:pt x="11051" y="11004"/>
                    <a:pt x="10622" y="11362"/>
                    <a:pt x="10074" y="11528"/>
                  </a:cubicBezTo>
                  <a:cubicBezTo>
                    <a:pt x="9909" y="11573"/>
                    <a:pt x="9740" y="11595"/>
                    <a:pt x="9570" y="11595"/>
                  </a:cubicBezTo>
                  <a:cubicBezTo>
                    <a:pt x="9200" y="11595"/>
                    <a:pt x="8829" y="11493"/>
                    <a:pt x="8502" y="11314"/>
                  </a:cubicBezTo>
                  <a:cubicBezTo>
                    <a:pt x="8026" y="11052"/>
                    <a:pt x="7669" y="10600"/>
                    <a:pt x="7526" y="10052"/>
                  </a:cubicBezTo>
                  <a:cubicBezTo>
                    <a:pt x="7455" y="9885"/>
                    <a:pt x="7455" y="9742"/>
                    <a:pt x="7455" y="9552"/>
                  </a:cubicBezTo>
                  <a:cubicBezTo>
                    <a:pt x="7645" y="9504"/>
                    <a:pt x="7788" y="9409"/>
                    <a:pt x="7931" y="9314"/>
                  </a:cubicBezTo>
                  <a:cubicBezTo>
                    <a:pt x="8026" y="9266"/>
                    <a:pt x="8050" y="9171"/>
                    <a:pt x="8002" y="9075"/>
                  </a:cubicBezTo>
                  <a:cubicBezTo>
                    <a:pt x="7959" y="9018"/>
                    <a:pt x="7907" y="8986"/>
                    <a:pt x="7857" y="8986"/>
                  </a:cubicBezTo>
                  <a:cubicBezTo>
                    <a:pt x="7824" y="8986"/>
                    <a:pt x="7792" y="9000"/>
                    <a:pt x="7764" y="9028"/>
                  </a:cubicBezTo>
                  <a:cubicBezTo>
                    <a:pt x="7217" y="9314"/>
                    <a:pt x="6645" y="9456"/>
                    <a:pt x="6026" y="9456"/>
                  </a:cubicBezTo>
                  <a:cubicBezTo>
                    <a:pt x="4121" y="9456"/>
                    <a:pt x="2573" y="7909"/>
                    <a:pt x="2573" y="6003"/>
                  </a:cubicBezTo>
                  <a:cubicBezTo>
                    <a:pt x="2573" y="4098"/>
                    <a:pt x="4121" y="2527"/>
                    <a:pt x="6026" y="2527"/>
                  </a:cubicBezTo>
                  <a:close/>
                  <a:moveTo>
                    <a:pt x="9487" y="0"/>
                  </a:moveTo>
                  <a:cubicBezTo>
                    <a:pt x="9070" y="0"/>
                    <a:pt x="8664" y="117"/>
                    <a:pt x="8288" y="336"/>
                  </a:cubicBezTo>
                  <a:cubicBezTo>
                    <a:pt x="7717" y="645"/>
                    <a:pt x="7336" y="1169"/>
                    <a:pt x="7169" y="1812"/>
                  </a:cubicBezTo>
                  <a:cubicBezTo>
                    <a:pt x="7121" y="2003"/>
                    <a:pt x="7097" y="2145"/>
                    <a:pt x="7074" y="2312"/>
                  </a:cubicBezTo>
                  <a:cubicBezTo>
                    <a:pt x="6740" y="2217"/>
                    <a:pt x="6383" y="2169"/>
                    <a:pt x="6002" y="2169"/>
                  </a:cubicBezTo>
                  <a:cubicBezTo>
                    <a:pt x="5645" y="2169"/>
                    <a:pt x="5240" y="2217"/>
                    <a:pt x="4930" y="2312"/>
                  </a:cubicBezTo>
                  <a:cubicBezTo>
                    <a:pt x="4930" y="2050"/>
                    <a:pt x="4859" y="1812"/>
                    <a:pt x="4764" y="1574"/>
                  </a:cubicBezTo>
                  <a:cubicBezTo>
                    <a:pt x="4745" y="1501"/>
                    <a:pt x="4672" y="1470"/>
                    <a:pt x="4595" y="1470"/>
                  </a:cubicBezTo>
                  <a:cubicBezTo>
                    <a:pt x="4572" y="1470"/>
                    <a:pt x="4548" y="1473"/>
                    <a:pt x="4525" y="1479"/>
                  </a:cubicBezTo>
                  <a:cubicBezTo>
                    <a:pt x="4454" y="1503"/>
                    <a:pt x="4406" y="1622"/>
                    <a:pt x="4454" y="1717"/>
                  </a:cubicBezTo>
                  <a:cubicBezTo>
                    <a:pt x="4525" y="1955"/>
                    <a:pt x="4597" y="2217"/>
                    <a:pt x="4597" y="2479"/>
                  </a:cubicBezTo>
                  <a:cubicBezTo>
                    <a:pt x="3644" y="2860"/>
                    <a:pt x="2858" y="3598"/>
                    <a:pt x="2477" y="4551"/>
                  </a:cubicBezTo>
                  <a:cubicBezTo>
                    <a:pt x="2311" y="4551"/>
                    <a:pt x="2144" y="4527"/>
                    <a:pt x="1977" y="4503"/>
                  </a:cubicBezTo>
                  <a:cubicBezTo>
                    <a:pt x="1430" y="4336"/>
                    <a:pt x="1001" y="4027"/>
                    <a:pt x="715" y="3503"/>
                  </a:cubicBezTo>
                  <a:cubicBezTo>
                    <a:pt x="453" y="3027"/>
                    <a:pt x="358" y="2479"/>
                    <a:pt x="525" y="1931"/>
                  </a:cubicBezTo>
                  <a:cubicBezTo>
                    <a:pt x="668" y="1383"/>
                    <a:pt x="1001" y="955"/>
                    <a:pt x="1501" y="693"/>
                  </a:cubicBezTo>
                  <a:cubicBezTo>
                    <a:pt x="1833" y="508"/>
                    <a:pt x="2198" y="417"/>
                    <a:pt x="2558" y="417"/>
                  </a:cubicBezTo>
                  <a:cubicBezTo>
                    <a:pt x="3128" y="417"/>
                    <a:pt x="3688" y="645"/>
                    <a:pt x="4097" y="1098"/>
                  </a:cubicBezTo>
                  <a:cubicBezTo>
                    <a:pt x="4124" y="1125"/>
                    <a:pt x="4176" y="1153"/>
                    <a:pt x="4228" y="1153"/>
                  </a:cubicBezTo>
                  <a:cubicBezTo>
                    <a:pt x="4266" y="1153"/>
                    <a:pt x="4305" y="1138"/>
                    <a:pt x="4335" y="1098"/>
                  </a:cubicBezTo>
                  <a:cubicBezTo>
                    <a:pt x="4383" y="1050"/>
                    <a:pt x="4406" y="931"/>
                    <a:pt x="4335" y="860"/>
                  </a:cubicBezTo>
                  <a:cubicBezTo>
                    <a:pt x="3978" y="431"/>
                    <a:pt x="3454" y="169"/>
                    <a:pt x="2930" y="97"/>
                  </a:cubicBezTo>
                  <a:cubicBezTo>
                    <a:pt x="2787" y="74"/>
                    <a:pt x="2644" y="62"/>
                    <a:pt x="2503" y="62"/>
                  </a:cubicBezTo>
                  <a:cubicBezTo>
                    <a:pt x="2080" y="62"/>
                    <a:pt x="1674" y="169"/>
                    <a:pt x="1334" y="383"/>
                  </a:cubicBezTo>
                  <a:cubicBezTo>
                    <a:pt x="763" y="717"/>
                    <a:pt x="382" y="1217"/>
                    <a:pt x="191" y="1884"/>
                  </a:cubicBezTo>
                  <a:cubicBezTo>
                    <a:pt x="1" y="2503"/>
                    <a:pt x="96" y="3146"/>
                    <a:pt x="429" y="3717"/>
                  </a:cubicBezTo>
                  <a:cubicBezTo>
                    <a:pt x="763" y="4289"/>
                    <a:pt x="1263" y="4670"/>
                    <a:pt x="1930" y="4860"/>
                  </a:cubicBezTo>
                  <a:cubicBezTo>
                    <a:pt x="2073" y="4884"/>
                    <a:pt x="2239" y="4908"/>
                    <a:pt x="2406" y="4932"/>
                  </a:cubicBezTo>
                  <a:cubicBezTo>
                    <a:pt x="2287" y="5289"/>
                    <a:pt x="2239" y="5646"/>
                    <a:pt x="2239" y="6027"/>
                  </a:cubicBezTo>
                  <a:cubicBezTo>
                    <a:pt x="2239" y="6432"/>
                    <a:pt x="2311" y="6789"/>
                    <a:pt x="2406" y="7099"/>
                  </a:cubicBezTo>
                  <a:cubicBezTo>
                    <a:pt x="1120" y="7194"/>
                    <a:pt x="144" y="8242"/>
                    <a:pt x="144" y="9528"/>
                  </a:cubicBezTo>
                  <a:cubicBezTo>
                    <a:pt x="144" y="10862"/>
                    <a:pt x="1239" y="11957"/>
                    <a:pt x="2573" y="11957"/>
                  </a:cubicBezTo>
                  <a:cubicBezTo>
                    <a:pt x="3859" y="11957"/>
                    <a:pt x="4930" y="10957"/>
                    <a:pt x="4978" y="9695"/>
                  </a:cubicBezTo>
                  <a:cubicBezTo>
                    <a:pt x="5311" y="9790"/>
                    <a:pt x="5692" y="9838"/>
                    <a:pt x="6050" y="9838"/>
                  </a:cubicBezTo>
                  <a:cubicBezTo>
                    <a:pt x="6407" y="9838"/>
                    <a:pt x="6764" y="9790"/>
                    <a:pt x="7121" y="9695"/>
                  </a:cubicBezTo>
                  <a:cubicBezTo>
                    <a:pt x="7121" y="9838"/>
                    <a:pt x="7169" y="10028"/>
                    <a:pt x="7217" y="10171"/>
                  </a:cubicBezTo>
                  <a:cubicBezTo>
                    <a:pt x="7407" y="10814"/>
                    <a:pt x="7788" y="11338"/>
                    <a:pt x="8360" y="11671"/>
                  </a:cubicBezTo>
                  <a:cubicBezTo>
                    <a:pt x="8741" y="11862"/>
                    <a:pt x="9145" y="12005"/>
                    <a:pt x="9574" y="12005"/>
                  </a:cubicBezTo>
                  <a:cubicBezTo>
                    <a:pt x="9788" y="12005"/>
                    <a:pt x="9979" y="11957"/>
                    <a:pt x="10193" y="11909"/>
                  </a:cubicBezTo>
                  <a:cubicBezTo>
                    <a:pt x="10813" y="11719"/>
                    <a:pt x="11360" y="11338"/>
                    <a:pt x="11694" y="10766"/>
                  </a:cubicBezTo>
                  <a:cubicBezTo>
                    <a:pt x="12003" y="10219"/>
                    <a:pt x="12098" y="9552"/>
                    <a:pt x="11932" y="8933"/>
                  </a:cubicBezTo>
                  <a:cubicBezTo>
                    <a:pt x="11717" y="8242"/>
                    <a:pt x="11289" y="7694"/>
                    <a:pt x="10741" y="7385"/>
                  </a:cubicBezTo>
                  <a:cubicBezTo>
                    <a:pt x="10408" y="7194"/>
                    <a:pt x="10050" y="7075"/>
                    <a:pt x="9669" y="7051"/>
                  </a:cubicBezTo>
                  <a:cubicBezTo>
                    <a:pt x="9741" y="6694"/>
                    <a:pt x="9812" y="6337"/>
                    <a:pt x="9812" y="5980"/>
                  </a:cubicBezTo>
                  <a:cubicBezTo>
                    <a:pt x="9812" y="5599"/>
                    <a:pt x="9741" y="5241"/>
                    <a:pt x="9669" y="4884"/>
                  </a:cubicBezTo>
                  <a:cubicBezTo>
                    <a:pt x="10003" y="4860"/>
                    <a:pt x="10408" y="4765"/>
                    <a:pt x="10741" y="4551"/>
                  </a:cubicBezTo>
                  <a:cubicBezTo>
                    <a:pt x="11289" y="4217"/>
                    <a:pt x="11694" y="3717"/>
                    <a:pt x="11860" y="3074"/>
                  </a:cubicBezTo>
                  <a:cubicBezTo>
                    <a:pt x="12051" y="2431"/>
                    <a:pt x="11956" y="1788"/>
                    <a:pt x="11622" y="1217"/>
                  </a:cubicBezTo>
                  <a:cubicBezTo>
                    <a:pt x="11289" y="645"/>
                    <a:pt x="10789" y="264"/>
                    <a:pt x="10146" y="97"/>
                  </a:cubicBezTo>
                  <a:cubicBezTo>
                    <a:pt x="9925" y="32"/>
                    <a:pt x="9704" y="0"/>
                    <a:pt x="94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2" name="Google Shape;14012;p27"/>
            <p:cNvSpPr/>
            <p:nvPr/>
          </p:nvSpPr>
          <p:spPr>
            <a:xfrm>
              <a:off x="3863813" y="2416508"/>
              <a:ext cx="57775" cy="8950"/>
            </a:xfrm>
            <a:custGeom>
              <a:avLst/>
              <a:gdLst/>
              <a:ahLst/>
              <a:cxnLst/>
              <a:rect l="l" t="t" r="r" b="b"/>
              <a:pathLst>
                <a:path w="2311" h="358" extrusionOk="0">
                  <a:moveTo>
                    <a:pt x="215" y="0"/>
                  </a:moveTo>
                  <a:cubicBezTo>
                    <a:pt x="119" y="0"/>
                    <a:pt x="48" y="48"/>
                    <a:pt x="24" y="143"/>
                  </a:cubicBezTo>
                  <a:cubicBezTo>
                    <a:pt x="0" y="262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215" y="358"/>
                    <a:pt x="2310" y="262"/>
                    <a:pt x="2287" y="143"/>
                  </a:cubicBezTo>
                  <a:cubicBezTo>
                    <a:pt x="2263" y="48"/>
                    <a:pt x="2168" y="0"/>
                    <a:pt x="20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3" name="Google Shape;14013;p27"/>
            <p:cNvSpPr/>
            <p:nvPr/>
          </p:nvSpPr>
          <p:spPr>
            <a:xfrm>
              <a:off x="3881663" y="2434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1"/>
                  </a:moveTo>
                  <a:cubicBezTo>
                    <a:pt x="120" y="1"/>
                    <a:pt x="48" y="72"/>
                    <a:pt x="25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120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4" name="Google Shape;14014;p27"/>
            <p:cNvSpPr/>
            <p:nvPr/>
          </p:nvSpPr>
          <p:spPr>
            <a:xfrm>
              <a:off x="3688188" y="2610583"/>
              <a:ext cx="57775" cy="8975"/>
            </a:xfrm>
            <a:custGeom>
              <a:avLst/>
              <a:gdLst/>
              <a:ahLst/>
              <a:cxnLst/>
              <a:rect l="l" t="t" r="r" b="b"/>
              <a:pathLst>
                <a:path w="2311" h="359" extrusionOk="0">
                  <a:moveTo>
                    <a:pt x="214" y="1"/>
                  </a:moveTo>
                  <a:cubicBezTo>
                    <a:pt x="95" y="1"/>
                    <a:pt x="0" y="96"/>
                    <a:pt x="24" y="215"/>
                  </a:cubicBezTo>
                  <a:cubicBezTo>
                    <a:pt x="95" y="310"/>
                    <a:pt x="143" y="358"/>
                    <a:pt x="238" y="358"/>
                  </a:cubicBezTo>
                  <a:lnTo>
                    <a:pt x="2120" y="358"/>
                  </a:lnTo>
                  <a:cubicBezTo>
                    <a:pt x="2191" y="358"/>
                    <a:pt x="2263" y="310"/>
                    <a:pt x="2286" y="215"/>
                  </a:cubicBezTo>
                  <a:cubicBezTo>
                    <a:pt x="2310" y="96"/>
                    <a:pt x="2239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5" name="Google Shape;14015;p27"/>
            <p:cNvSpPr/>
            <p:nvPr/>
          </p:nvSpPr>
          <p:spPr>
            <a:xfrm>
              <a:off x="3689363" y="25921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191" y="1"/>
                  </a:moveTo>
                  <a:cubicBezTo>
                    <a:pt x="96" y="1"/>
                    <a:pt x="48" y="48"/>
                    <a:pt x="1" y="143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358" y="358"/>
                  </a:lnTo>
                  <a:cubicBezTo>
                    <a:pt x="1430" y="358"/>
                    <a:pt x="1501" y="286"/>
                    <a:pt x="1525" y="215"/>
                  </a:cubicBezTo>
                  <a:cubicBezTo>
                    <a:pt x="1549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6" name="Google Shape;14016;p27"/>
            <p:cNvSpPr/>
            <p:nvPr/>
          </p:nvSpPr>
          <p:spPr>
            <a:xfrm>
              <a:off x="3863813" y="2611183"/>
              <a:ext cx="57175" cy="8950"/>
            </a:xfrm>
            <a:custGeom>
              <a:avLst/>
              <a:gdLst/>
              <a:ahLst/>
              <a:cxnLst/>
              <a:rect l="l" t="t" r="r" b="b"/>
              <a:pathLst>
                <a:path w="2287" h="358" extrusionOk="0">
                  <a:moveTo>
                    <a:pt x="215" y="1"/>
                  </a:moveTo>
                  <a:cubicBezTo>
                    <a:pt x="119" y="1"/>
                    <a:pt x="48" y="72"/>
                    <a:pt x="24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2072" y="358"/>
                  </a:lnTo>
                  <a:cubicBezTo>
                    <a:pt x="2168" y="358"/>
                    <a:pt x="2239" y="310"/>
                    <a:pt x="2263" y="215"/>
                  </a:cubicBezTo>
                  <a:cubicBezTo>
                    <a:pt x="2287" y="96"/>
                    <a:pt x="2191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7" name="Google Shape;14017;p27"/>
            <p:cNvSpPr/>
            <p:nvPr/>
          </p:nvSpPr>
          <p:spPr>
            <a:xfrm>
              <a:off x="3881663" y="2592733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0"/>
                  </a:moveTo>
                  <a:cubicBezTo>
                    <a:pt x="120" y="0"/>
                    <a:pt x="48" y="72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96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8" name="Google Shape;14018;p27"/>
            <p:cNvSpPr/>
            <p:nvPr/>
          </p:nvSpPr>
          <p:spPr>
            <a:xfrm>
              <a:off x="3759613" y="2491508"/>
              <a:ext cx="90525" cy="8975"/>
            </a:xfrm>
            <a:custGeom>
              <a:avLst/>
              <a:gdLst/>
              <a:ahLst/>
              <a:cxnLst/>
              <a:rect l="l" t="t" r="r" b="b"/>
              <a:pathLst>
                <a:path w="3621" h="359" extrusionOk="0">
                  <a:moveTo>
                    <a:pt x="215" y="1"/>
                  </a:moveTo>
                  <a:cubicBezTo>
                    <a:pt x="120" y="1"/>
                    <a:pt x="49" y="72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3430" y="358"/>
                  </a:lnTo>
                  <a:cubicBezTo>
                    <a:pt x="3502" y="358"/>
                    <a:pt x="3573" y="311"/>
                    <a:pt x="3597" y="215"/>
                  </a:cubicBezTo>
                  <a:cubicBezTo>
                    <a:pt x="3621" y="96"/>
                    <a:pt x="3549" y="1"/>
                    <a:pt x="3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19" name="Google Shape;14019;p27"/>
            <p:cNvSpPr/>
            <p:nvPr/>
          </p:nvSpPr>
          <p:spPr>
            <a:xfrm>
              <a:off x="3759613" y="2514133"/>
              <a:ext cx="90525" cy="8975"/>
            </a:xfrm>
            <a:custGeom>
              <a:avLst/>
              <a:gdLst/>
              <a:ahLst/>
              <a:cxnLst/>
              <a:rect l="l" t="t" r="r" b="b"/>
              <a:pathLst>
                <a:path w="3621" h="359" extrusionOk="0">
                  <a:moveTo>
                    <a:pt x="215" y="1"/>
                  </a:moveTo>
                  <a:cubicBezTo>
                    <a:pt x="120" y="1"/>
                    <a:pt x="49" y="49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3430" y="358"/>
                  </a:lnTo>
                  <a:cubicBezTo>
                    <a:pt x="3502" y="358"/>
                    <a:pt x="3573" y="287"/>
                    <a:pt x="3597" y="191"/>
                  </a:cubicBezTo>
                  <a:cubicBezTo>
                    <a:pt x="3621" y="96"/>
                    <a:pt x="3549" y="1"/>
                    <a:pt x="3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0" name="Google Shape;14020;p27"/>
            <p:cNvSpPr/>
            <p:nvPr/>
          </p:nvSpPr>
          <p:spPr>
            <a:xfrm>
              <a:off x="3779863" y="2536758"/>
              <a:ext cx="50625" cy="8975"/>
            </a:xfrm>
            <a:custGeom>
              <a:avLst/>
              <a:gdLst/>
              <a:ahLst/>
              <a:cxnLst/>
              <a:rect l="l" t="t" r="r" b="b"/>
              <a:pathLst>
                <a:path w="2025" h="359" extrusionOk="0">
                  <a:moveTo>
                    <a:pt x="191" y="1"/>
                  </a:moveTo>
                  <a:cubicBezTo>
                    <a:pt x="120" y="1"/>
                    <a:pt x="48" y="72"/>
                    <a:pt x="24" y="168"/>
                  </a:cubicBezTo>
                  <a:cubicBezTo>
                    <a:pt x="1" y="287"/>
                    <a:pt x="72" y="358"/>
                    <a:pt x="191" y="358"/>
                  </a:cubicBezTo>
                  <a:lnTo>
                    <a:pt x="1810" y="358"/>
                  </a:lnTo>
                  <a:cubicBezTo>
                    <a:pt x="1906" y="358"/>
                    <a:pt x="1953" y="310"/>
                    <a:pt x="1977" y="215"/>
                  </a:cubicBezTo>
                  <a:cubicBezTo>
                    <a:pt x="2025" y="96"/>
                    <a:pt x="1930" y="1"/>
                    <a:pt x="18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1" name="Google Shape;14021;p27"/>
            <p:cNvSpPr/>
            <p:nvPr/>
          </p:nvSpPr>
          <p:spPr>
            <a:xfrm>
              <a:off x="3689363" y="2416508"/>
              <a:ext cx="58375" cy="8950"/>
            </a:xfrm>
            <a:custGeom>
              <a:avLst/>
              <a:gdLst/>
              <a:ahLst/>
              <a:cxnLst/>
              <a:rect l="l" t="t" r="r" b="b"/>
              <a:pathLst>
                <a:path w="2335" h="358" extrusionOk="0">
                  <a:moveTo>
                    <a:pt x="215" y="0"/>
                  </a:moveTo>
                  <a:cubicBezTo>
                    <a:pt x="120" y="0"/>
                    <a:pt x="72" y="48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239" y="358"/>
                    <a:pt x="2335" y="262"/>
                    <a:pt x="2311" y="143"/>
                  </a:cubicBezTo>
                  <a:cubicBezTo>
                    <a:pt x="2239" y="48"/>
                    <a:pt x="2144" y="0"/>
                    <a:pt x="20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2" name="Google Shape;14022;p27"/>
            <p:cNvSpPr/>
            <p:nvPr/>
          </p:nvSpPr>
          <p:spPr>
            <a:xfrm>
              <a:off x="3688763" y="2434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1"/>
                  </a:moveTo>
                  <a:cubicBezTo>
                    <a:pt x="96" y="1"/>
                    <a:pt x="1" y="96"/>
                    <a:pt x="25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382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96"/>
                    <a:pt x="1501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23" name="Google Shape;14023;p27"/>
          <p:cNvGrpSpPr/>
          <p:nvPr/>
        </p:nvGrpSpPr>
        <p:grpSpPr>
          <a:xfrm>
            <a:off x="2544498" y="2291052"/>
            <a:ext cx="353179" cy="355332"/>
            <a:chOff x="3195213" y="2368808"/>
            <a:chExt cx="295325" cy="297125"/>
          </a:xfrm>
        </p:grpSpPr>
        <p:sp>
          <p:nvSpPr>
            <p:cNvPr id="14024" name="Google Shape;14024;p27"/>
            <p:cNvSpPr/>
            <p:nvPr/>
          </p:nvSpPr>
          <p:spPr>
            <a:xfrm>
              <a:off x="3312513" y="240103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62"/>
                    <a:pt x="72" y="357"/>
                    <a:pt x="167" y="357"/>
                  </a:cubicBezTo>
                  <a:lnTo>
                    <a:pt x="5478" y="357"/>
                  </a:lnTo>
                  <a:cubicBezTo>
                    <a:pt x="5549" y="357"/>
                    <a:pt x="5644" y="286"/>
                    <a:pt x="5644" y="191"/>
                  </a:cubicBezTo>
                  <a:cubicBezTo>
                    <a:pt x="5644" y="72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5" name="Google Shape;14025;p27"/>
            <p:cNvSpPr/>
            <p:nvPr/>
          </p:nvSpPr>
          <p:spPr>
            <a:xfrm>
              <a:off x="3312513" y="241948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62"/>
                    <a:pt x="72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286"/>
                    <a:pt x="5644" y="215"/>
                  </a:cubicBezTo>
                  <a:cubicBezTo>
                    <a:pt x="5644" y="96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6" name="Google Shape;14026;p27"/>
            <p:cNvSpPr/>
            <p:nvPr/>
          </p:nvSpPr>
          <p:spPr>
            <a:xfrm>
              <a:off x="3195813" y="2368808"/>
              <a:ext cx="294125" cy="90575"/>
            </a:xfrm>
            <a:custGeom>
              <a:avLst/>
              <a:gdLst/>
              <a:ahLst/>
              <a:cxnLst/>
              <a:rect l="l" t="t" r="r" b="b"/>
              <a:pathLst>
                <a:path w="11765" h="3623" extrusionOk="0">
                  <a:moveTo>
                    <a:pt x="1858" y="384"/>
                  </a:moveTo>
                  <a:cubicBezTo>
                    <a:pt x="2668" y="384"/>
                    <a:pt x="3311" y="1051"/>
                    <a:pt x="3311" y="1837"/>
                  </a:cubicBezTo>
                  <a:cubicBezTo>
                    <a:pt x="3311" y="2647"/>
                    <a:pt x="2668" y="3313"/>
                    <a:pt x="1858" y="3313"/>
                  </a:cubicBezTo>
                  <a:cubicBezTo>
                    <a:pt x="1048" y="3313"/>
                    <a:pt x="405" y="2647"/>
                    <a:pt x="405" y="1837"/>
                  </a:cubicBezTo>
                  <a:cubicBezTo>
                    <a:pt x="405" y="1051"/>
                    <a:pt x="1048" y="384"/>
                    <a:pt x="1858" y="384"/>
                  </a:cubicBezTo>
                  <a:close/>
                  <a:moveTo>
                    <a:pt x="1836" y="1"/>
                  </a:moveTo>
                  <a:cubicBezTo>
                    <a:pt x="1804" y="1"/>
                    <a:pt x="1772" y="1"/>
                    <a:pt x="1739" y="3"/>
                  </a:cubicBezTo>
                  <a:cubicBezTo>
                    <a:pt x="810" y="27"/>
                    <a:pt x="72" y="765"/>
                    <a:pt x="1" y="1694"/>
                  </a:cubicBezTo>
                  <a:cubicBezTo>
                    <a:pt x="24" y="2789"/>
                    <a:pt x="810" y="3623"/>
                    <a:pt x="1858" y="3623"/>
                  </a:cubicBezTo>
                  <a:cubicBezTo>
                    <a:pt x="2287" y="3623"/>
                    <a:pt x="2644" y="3480"/>
                    <a:pt x="2930" y="3266"/>
                  </a:cubicBezTo>
                  <a:lnTo>
                    <a:pt x="8264" y="3266"/>
                  </a:lnTo>
                  <a:cubicBezTo>
                    <a:pt x="8359" y="3266"/>
                    <a:pt x="8431" y="3218"/>
                    <a:pt x="8431" y="3123"/>
                  </a:cubicBezTo>
                  <a:cubicBezTo>
                    <a:pt x="8431" y="3004"/>
                    <a:pt x="8383" y="2909"/>
                    <a:pt x="8264" y="2909"/>
                  </a:cubicBezTo>
                  <a:lnTo>
                    <a:pt x="3263" y="2909"/>
                  </a:lnTo>
                  <a:cubicBezTo>
                    <a:pt x="3501" y="2623"/>
                    <a:pt x="3620" y="2242"/>
                    <a:pt x="3620" y="1813"/>
                  </a:cubicBezTo>
                  <a:cubicBezTo>
                    <a:pt x="3620" y="1408"/>
                    <a:pt x="3477" y="1051"/>
                    <a:pt x="3263" y="718"/>
                  </a:cubicBezTo>
                  <a:lnTo>
                    <a:pt x="10193" y="718"/>
                  </a:lnTo>
                  <a:cubicBezTo>
                    <a:pt x="10550" y="718"/>
                    <a:pt x="10884" y="884"/>
                    <a:pt x="11098" y="1194"/>
                  </a:cubicBezTo>
                  <a:cubicBezTo>
                    <a:pt x="11360" y="1575"/>
                    <a:pt x="11360" y="2051"/>
                    <a:pt x="11098" y="2432"/>
                  </a:cubicBezTo>
                  <a:cubicBezTo>
                    <a:pt x="10884" y="2742"/>
                    <a:pt x="10550" y="2909"/>
                    <a:pt x="10193" y="2909"/>
                  </a:cubicBezTo>
                  <a:lnTo>
                    <a:pt x="9074" y="2909"/>
                  </a:lnTo>
                  <a:cubicBezTo>
                    <a:pt x="8979" y="2909"/>
                    <a:pt x="8883" y="2980"/>
                    <a:pt x="8883" y="3075"/>
                  </a:cubicBezTo>
                  <a:cubicBezTo>
                    <a:pt x="8883" y="3194"/>
                    <a:pt x="8931" y="3266"/>
                    <a:pt x="9074" y="3266"/>
                  </a:cubicBezTo>
                  <a:lnTo>
                    <a:pt x="10217" y="3266"/>
                  </a:lnTo>
                  <a:cubicBezTo>
                    <a:pt x="10693" y="3266"/>
                    <a:pt x="11146" y="3028"/>
                    <a:pt x="11408" y="2647"/>
                  </a:cubicBezTo>
                  <a:cubicBezTo>
                    <a:pt x="11765" y="2146"/>
                    <a:pt x="11765" y="1480"/>
                    <a:pt x="11408" y="980"/>
                  </a:cubicBezTo>
                  <a:cubicBezTo>
                    <a:pt x="11146" y="599"/>
                    <a:pt x="10693" y="360"/>
                    <a:pt x="10217" y="360"/>
                  </a:cubicBezTo>
                  <a:lnTo>
                    <a:pt x="2906" y="360"/>
                  </a:lnTo>
                  <a:cubicBezTo>
                    <a:pt x="2597" y="140"/>
                    <a:pt x="2247" y="1"/>
                    <a:pt x="18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7" name="Google Shape;14027;p27"/>
            <p:cNvSpPr/>
            <p:nvPr/>
          </p:nvSpPr>
          <p:spPr>
            <a:xfrm>
              <a:off x="3223788" y="2392083"/>
              <a:ext cx="36350" cy="42450"/>
            </a:xfrm>
            <a:custGeom>
              <a:avLst/>
              <a:gdLst/>
              <a:ahLst/>
              <a:cxnLst/>
              <a:rect l="l" t="t" r="r" b="b"/>
              <a:pathLst>
                <a:path w="1454" h="1698" extrusionOk="0">
                  <a:moveTo>
                    <a:pt x="739" y="620"/>
                  </a:moveTo>
                  <a:lnTo>
                    <a:pt x="882" y="1025"/>
                  </a:lnTo>
                  <a:lnTo>
                    <a:pt x="572" y="1025"/>
                  </a:lnTo>
                  <a:lnTo>
                    <a:pt x="739" y="620"/>
                  </a:lnTo>
                  <a:close/>
                  <a:moveTo>
                    <a:pt x="739" y="1"/>
                  </a:moveTo>
                  <a:cubicBezTo>
                    <a:pt x="644" y="1"/>
                    <a:pt x="596" y="49"/>
                    <a:pt x="549" y="120"/>
                  </a:cubicBezTo>
                  <a:lnTo>
                    <a:pt x="48" y="1454"/>
                  </a:lnTo>
                  <a:cubicBezTo>
                    <a:pt x="1" y="1573"/>
                    <a:pt x="48" y="1668"/>
                    <a:pt x="144" y="1692"/>
                  </a:cubicBezTo>
                  <a:lnTo>
                    <a:pt x="215" y="1692"/>
                  </a:lnTo>
                  <a:cubicBezTo>
                    <a:pt x="263" y="1692"/>
                    <a:pt x="358" y="1668"/>
                    <a:pt x="358" y="1573"/>
                  </a:cubicBezTo>
                  <a:lnTo>
                    <a:pt x="453" y="1358"/>
                  </a:lnTo>
                  <a:lnTo>
                    <a:pt x="1001" y="1358"/>
                  </a:lnTo>
                  <a:lnTo>
                    <a:pt x="1096" y="1573"/>
                  </a:lnTo>
                  <a:cubicBezTo>
                    <a:pt x="1116" y="1652"/>
                    <a:pt x="1185" y="1698"/>
                    <a:pt x="1262" y="1698"/>
                  </a:cubicBezTo>
                  <a:cubicBezTo>
                    <a:pt x="1278" y="1698"/>
                    <a:pt x="1294" y="1696"/>
                    <a:pt x="1311" y="1692"/>
                  </a:cubicBezTo>
                  <a:cubicBezTo>
                    <a:pt x="1406" y="1668"/>
                    <a:pt x="1454" y="1573"/>
                    <a:pt x="1430" y="1454"/>
                  </a:cubicBezTo>
                  <a:lnTo>
                    <a:pt x="906" y="120"/>
                  </a:lnTo>
                  <a:cubicBezTo>
                    <a:pt x="882" y="25"/>
                    <a:pt x="811" y="1"/>
                    <a:pt x="7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8" name="Google Shape;14028;p27"/>
            <p:cNvSpPr/>
            <p:nvPr/>
          </p:nvSpPr>
          <p:spPr>
            <a:xfrm>
              <a:off x="3312513" y="250403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62"/>
                    <a:pt x="48" y="357"/>
                    <a:pt x="167" y="357"/>
                  </a:cubicBezTo>
                  <a:lnTo>
                    <a:pt x="5478" y="357"/>
                  </a:lnTo>
                  <a:cubicBezTo>
                    <a:pt x="5549" y="357"/>
                    <a:pt x="5644" y="310"/>
                    <a:pt x="5644" y="214"/>
                  </a:cubicBezTo>
                  <a:cubicBezTo>
                    <a:pt x="5644" y="95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29" name="Google Shape;14029;p27"/>
            <p:cNvSpPr/>
            <p:nvPr/>
          </p:nvSpPr>
          <p:spPr>
            <a:xfrm>
              <a:off x="3312513" y="2523658"/>
              <a:ext cx="141125" cy="8975"/>
            </a:xfrm>
            <a:custGeom>
              <a:avLst/>
              <a:gdLst/>
              <a:ahLst/>
              <a:cxnLst/>
              <a:rect l="l" t="t" r="r" b="b"/>
              <a:pathLst>
                <a:path w="5645" h="359" extrusionOk="0">
                  <a:moveTo>
                    <a:pt x="167" y="1"/>
                  </a:moveTo>
                  <a:cubicBezTo>
                    <a:pt x="72" y="1"/>
                    <a:pt x="0" y="49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287"/>
                    <a:pt x="5644" y="215"/>
                  </a:cubicBezTo>
                  <a:cubicBezTo>
                    <a:pt x="5644" y="96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0" name="Google Shape;14030;p27"/>
            <p:cNvSpPr/>
            <p:nvPr/>
          </p:nvSpPr>
          <p:spPr>
            <a:xfrm>
              <a:off x="3195213" y="2472858"/>
              <a:ext cx="294150" cy="90125"/>
            </a:xfrm>
            <a:custGeom>
              <a:avLst/>
              <a:gdLst/>
              <a:ahLst/>
              <a:cxnLst/>
              <a:rect l="l" t="t" r="r" b="b"/>
              <a:pathLst>
                <a:path w="11766" h="3605" extrusionOk="0">
                  <a:moveTo>
                    <a:pt x="10241" y="723"/>
                  </a:moveTo>
                  <a:cubicBezTo>
                    <a:pt x="10598" y="723"/>
                    <a:pt x="10932" y="890"/>
                    <a:pt x="11146" y="1199"/>
                  </a:cubicBezTo>
                  <a:cubicBezTo>
                    <a:pt x="11408" y="1557"/>
                    <a:pt x="11408" y="2057"/>
                    <a:pt x="11146" y="2438"/>
                  </a:cubicBezTo>
                  <a:cubicBezTo>
                    <a:pt x="10932" y="2747"/>
                    <a:pt x="10598" y="2914"/>
                    <a:pt x="10241" y="2914"/>
                  </a:cubicBezTo>
                  <a:lnTo>
                    <a:pt x="3311" y="2914"/>
                  </a:lnTo>
                  <a:cubicBezTo>
                    <a:pt x="3549" y="2628"/>
                    <a:pt x="3668" y="2247"/>
                    <a:pt x="3668" y="1819"/>
                  </a:cubicBezTo>
                  <a:cubicBezTo>
                    <a:pt x="3668" y="1414"/>
                    <a:pt x="3525" y="1057"/>
                    <a:pt x="3311" y="723"/>
                  </a:cubicBezTo>
                  <a:close/>
                  <a:moveTo>
                    <a:pt x="1882" y="366"/>
                  </a:moveTo>
                  <a:cubicBezTo>
                    <a:pt x="2692" y="366"/>
                    <a:pt x="3335" y="1009"/>
                    <a:pt x="3335" y="1819"/>
                  </a:cubicBezTo>
                  <a:cubicBezTo>
                    <a:pt x="3335" y="2628"/>
                    <a:pt x="2692" y="3271"/>
                    <a:pt x="1882" y="3271"/>
                  </a:cubicBezTo>
                  <a:cubicBezTo>
                    <a:pt x="1072" y="3271"/>
                    <a:pt x="429" y="2628"/>
                    <a:pt x="429" y="1819"/>
                  </a:cubicBezTo>
                  <a:cubicBezTo>
                    <a:pt x="429" y="1009"/>
                    <a:pt x="1072" y="366"/>
                    <a:pt x="1882" y="366"/>
                  </a:cubicBezTo>
                  <a:close/>
                  <a:moveTo>
                    <a:pt x="1941" y="1"/>
                  </a:moveTo>
                  <a:cubicBezTo>
                    <a:pt x="1890" y="1"/>
                    <a:pt x="1839" y="3"/>
                    <a:pt x="1787" y="9"/>
                  </a:cubicBezTo>
                  <a:cubicBezTo>
                    <a:pt x="858" y="33"/>
                    <a:pt x="120" y="771"/>
                    <a:pt x="72" y="1700"/>
                  </a:cubicBezTo>
                  <a:cubicBezTo>
                    <a:pt x="1" y="2747"/>
                    <a:pt x="834" y="3605"/>
                    <a:pt x="1858" y="3605"/>
                  </a:cubicBezTo>
                  <a:cubicBezTo>
                    <a:pt x="2263" y="3605"/>
                    <a:pt x="2620" y="3462"/>
                    <a:pt x="2930" y="3247"/>
                  </a:cubicBezTo>
                  <a:lnTo>
                    <a:pt x="10217" y="3247"/>
                  </a:lnTo>
                  <a:cubicBezTo>
                    <a:pt x="10693" y="3247"/>
                    <a:pt x="11146" y="3009"/>
                    <a:pt x="11408" y="2628"/>
                  </a:cubicBezTo>
                  <a:cubicBezTo>
                    <a:pt x="11765" y="2104"/>
                    <a:pt x="11765" y="1461"/>
                    <a:pt x="11408" y="961"/>
                  </a:cubicBezTo>
                  <a:cubicBezTo>
                    <a:pt x="11170" y="604"/>
                    <a:pt x="10717" y="366"/>
                    <a:pt x="10241" y="366"/>
                  </a:cubicBezTo>
                  <a:lnTo>
                    <a:pt x="2954" y="366"/>
                  </a:lnTo>
                  <a:cubicBezTo>
                    <a:pt x="2659" y="155"/>
                    <a:pt x="2327" y="1"/>
                    <a:pt x="19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1" name="Google Shape;14031;p27"/>
            <p:cNvSpPr/>
            <p:nvPr/>
          </p:nvSpPr>
          <p:spPr>
            <a:xfrm>
              <a:off x="3227363" y="2496883"/>
              <a:ext cx="29800" cy="42875"/>
            </a:xfrm>
            <a:custGeom>
              <a:avLst/>
              <a:gdLst/>
              <a:ahLst/>
              <a:cxnLst/>
              <a:rect l="l" t="t" r="r" b="b"/>
              <a:pathLst>
                <a:path w="1192" h="1715" extrusionOk="0">
                  <a:moveTo>
                    <a:pt x="572" y="357"/>
                  </a:moveTo>
                  <a:cubicBezTo>
                    <a:pt x="620" y="357"/>
                    <a:pt x="691" y="381"/>
                    <a:pt x="715" y="477"/>
                  </a:cubicBezTo>
                  <a:cubicBezTo>
                    <a:pt x="739" y="548"/>
                    <a:pt x="668" y="643"/>
                    <a:pt x="572" y="643"/>
                  </a:cubicBezTo>
                  <a:lnTo>
                    <a:pt x="358" y="643"/>
                  </a:lnTo>
                  <a:lnTo>
                    <a:pt x="358" y="357"/>
                  </a:lnTo>
                  <a:close/>
                  <a:moveTo>
                    <a:pt x="668" y="977"/>
                  </a:moveTo>
                  <a:cubicBezTo>
                    <a:pt x="739" y="977"/>
                    <a:pt x="834" y="1048"/>
                    <a:pt x="858" y="1120"/>
                  </a:cubicBezTo>
                  <a:cubicBezTo>
                    <a:pt x="858" y="1239"/>
                    <a:pt x="739" y="1358"/>
                    <a:pt x="668" y="1358"/>
                  </a:cubicBezTo>
                  <a:lnTo>
                    <a:pt x="358" y="1358"/>
                  </a:lnTo>
                  <a:lnTo>
                    <a:pt x="358" y="977"/>
                  </a:lnTo>
                  <a:close/>
                  <a:moveTo>
                    <a:pt x="167" y="0"/>
                  </a:moveTo>
                  <a:cubicBezTo>
                    <a:pt x="96" y="0"/>
                    <a:pt x="1" y="96"/>
                    <a:pt x="1" y="167"/>
                  </a:cubicBezTo>
                  <a:lnTo>
                    <a:pt x="1" y="1548"/>
                  </a:lnTo>
                  <a:lnTo>
                    <a:pt x="1" y="1596"/>
                  </a:lnTo>
                  <a:cubicBezTo>
                    <a:pt x="25" y="1691"/>
                    <a:pt x="96" y="1715"/>
                    <a:pt x="167" y="1715"/>
                  </a:cubicBezTo>
                  <a:lnTo>
                    <a:pt x="668" y="1715"/>
                  </a:lnTo>
                  <a:cubicBezTo>
                    <a:pt x="953" y="1715"/>
                    <a:pt x="1191" y="1477"/>
                    <a:pt x="1191" y="1191"/>
                  </a:cubicBezTo>
                  <a:cubicBezTo>
                    <a:pt x="1191" y="1000"/>
                    <a:pt x="1096" y="858"/>
                    <a:pt x="977" y="739"/>
                  </a:cubicBezTo>
                  <a:cubicBezTo>
                    <a:pt x="1049" y="643"/>
                    <a:pt x="1072" y="524"/>
                    <a:pt x="1049" y="381"/>
                  </a:cubicBezTo>
                  <a:cubicBezTo>
                    <a:pt x="1025" y="143"/>
                    <a:pt x="810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2" name="Google Shape;14032;p27"/>
            <p:cNvSpPr/>
            <p:nvPr/>
          </p:nvSpPr>
          <p:spPr>
            <a:xfrm>
              <a:off x="3312513" y="2608208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310"/>
                    <a:pt x="5644" y="215"/>
                  </a:cubicBezTo>
                  <a:cubicBezTo>
                    <a:pt x="5644" y="96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3" name="Google Shape;14033;p27"/>
            <p:cNvSpPr/>
            <p:nvPr/>
          </p:nvSpPr>
          <p:spPr>
            <a:xfrm>
              <a:off x="3312513" y="2627258"/>
              <a:ext cx="141125" cy="8375"/>
            </a:xfrm>
            <a:custGeom>
              <a:avLst/>
              <a:gdLst/>
              <a:ahLst/>
              <a:cxnLst/>
              <a:rect l="l" t="t" r="r" b="b"/>
              <a:pathLst>
                <a:path w="5645" h="335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48" y="334"/>
                    <a:pt x="167" y="334"/>
                  </a:cubicBezTo>
                  <a:lnTo>
                    <a:pt x="5478" y="334"/>
                  </a:lnTo>
                  <a:cubicBezTo>
                    <a:pt x="5549" y="334"/>
                    <a:pt x="5644" y="286"/>
                    <a:pt x="5644" y="191"/>
                  </a:cubicBezTo>
                  <a:cubicBezTo>
                    <a:pt x="5644" y="72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4" name="Google Shape;14034;p27"/>
            <p:cNvSpPr/>
            <p:nvPr/>
          </p:nvSpPr>
          <p:spPr>
            <a:xfrm>
              <a:off x="3195813" y="2576658"/>
              <a:ext cx="294725" cy="89275"/>
            </a:xfrm>
            <a:custGeom>
              <a:avLst/>
              <a:gdLst/>
              <a:ahLst/>
              <a:cxnLst/>
              <a:rect l="l" t="t" r="r" b="b"/>
              <a:pathLst>
                <a:path w="11789" h="3571" extrusionOk="0">
                  <a:moveTo>
                    <a:pt x="10217" y="715"/>
                  </a:moveTo>
                  <a:cubicBezTo>
                    <a:pt x="10574" y="715"/>
                    <a:pt x="10908" y="882"/>
                    <a:pt x="11122" y="1191"/>
                  </a:cubicBezTo>
                  <a:cubicBezTo>
                    <a:pt x="11384" y="1548"/>
                    <a:pt x="11384" y="2048"/>
                    <a:pt x="11122" y="2429"/>
                  </a:cubicBezTo>
                  <a:cubicBezTo>
                    <a:pt x="10908" y="2739"/>
                    <a:pt x="10574" y="2906"/>
                    <a:pt x="10217" y="2906"/>
                  </a:cubicBezTo>
                  <a:lnTo>
                    <a:pt x="3287" y="2906"/>
                  </a:lnTo>
                  <a:cubicBezTo>
                    <a:pt x="3525" y="2620"/>
                    <a:pt x="3644" y="2215"/>
                    <a:pt x="3644" y="1810"/>
                  </a:cubicBezTo>
                  <a:cubicBezTo>
                    <a:pt x="3644" y="1382"/>
                    <a:pt x="3501" y="1024"/>
                    <a:pt x="3287" y="715"/>
                  </a:cubicBezTo>
                  <a:close/>
                  <a:moveTo>
                    <a:pt x="1858" y="0"/>
                  </a:moveTo>
                  <a:cubicBezTo>
                    <a:pt x="1596" y="0"/>
                    <a:pt x="1358" y="48"/>
                    <a:pt x="1120" y="167"/>
                  </a:cubicBezTo>
                  <a:cubicBezTo>
                    <a:pt x="1025" y="191"/>
                    <a:pt x="1001" y="286"/>
                    <a:pt x="1025" y="381"/>
                  </a:cubicBezTo>
                  <a:cubicBezTo>
                    <a:pt x="1042" y="470"/>
                    <a:pt x="1112" y="519"/>
                    <a:pt x="1186" y="519"/>
                  </a:cubicBezTo>
                  <a:cubicBezTo>
                    <a:pt x="1212" y="519"/>
                    <a:pt x="1238" y="513"/>
                    <a:pt x="1263" y="501"/>
                  </a:cubicBezTo>
                  <a:cubicBezTo>
                    <a:pt x="1429" y="405"/>
                    <a:pt x="1644" y="358"/>
                    <a:pt x="1882" y="358"/>
                  </a:cubicBezTo>
                  <a:cubicBezTo>
                    <a:pt x="2715" y="358"/>
                    <a:pt x="3382" y="1024"/>
                    <a:pt x="3335" y="1858"/>
                  </a:cubicBezTo>
                  <a:cubicBezTo>
                    <a:pt x="3311" y="2620"/>
                    <a:pt x="2715" y="3215"/>
                    <a:pt x="1977" y="3239"/>
                  </a:cubicBezTo>
                  <a:cubicBezTo>
                    <a:pt x="1962" y="3240"/>
                    <a:pt x="1947" y="3240"/>
                    <a:pt x="1932" y="3240"/>
                  </a:cubicBezTo>
                  <a:cubicBezTo>
                    <a:pt x="1119" y="3240"/>
                    <a:pt x="453" y="2605"/>
                    <a:pt x="453" y="1786"/>
                  </a:cubicBezTo>
                  <a:cubicBezTo>
                    <a:pt x="453" y="1477"/>
                    <a:pt x="548" y="1191"/>
                    <a:pt x="715" y="905"/>
                  </a:cubicBezTo>
                  <a:cubicBezTo>
                    <a:pt x="786" y="858"/>
                    <a:pt x="786" y="739"/>
                    <a:pt x="691" y="667"/>
                  </a:cubicBezTo>
                  <a:cubicBezTo>
                    <a:pt x="652" y="647"/>
                    <a:pt x="608" y="636"/>
                    <a:pt x="567" y="636"/>
                  </a:cubicBezTo>
                  <a:cubicBezTo>
                    <a:pt x="510" y="636"/>
                    <a:pt x="457" y="659"/>
                    <a:pt x="429" y="715"/>
                  </a:cubicBezTo>
                  <a:cubicBezTo>
                    <a:pt x="120" y="1120"/>
                    <a:pt x="1" y="1620"/>
                    <a:pt x="120" y="2168"/>
                  </a:cubicBezTo>
                  <a:cubicBezTo>
                    <a:pt x="286" y="2858"/>
                    <a:pt x="810" y="3382"/>
                    <a:pt x="1477" y="3525"/>
                  </a:cubicBezTo>
                  <a:cubicBezTo>
                    <a:pt x="1618" y="3555"/>
                    <a:pt x="1758" y="3570"/>
                    <a:pt x="1896" y="3570"/>
                  </a:cubicBezTo>
                  <a:cubicBezTo>
                    <a:pt x="2295" y="3570"/>
                    <a:pt x="2670" y="3445"/>
                    <a:pt x="2954" y="3215"/>
                  </a:cubicBezTo>
                  <a:lnTo>
                    <a:pt x="10241" y="3215"/>
                  </a:lnTo>
                  <a:cubicBezTo>
                    <a:pt x="10717" y="3215"/>
                    <a:pt x="11170" y="2977"/>
                    <a:pt x="11432" y="2572"/>
                  </a:cubicBezTo>
                  <a:cubicBezTo>
                    <a:pt x="11789" y="2072"/>
                    <a:pt x="11789" y="1429"/>
                    <a:pt x="11432" y="905"/>
                  </a:cubicBezTo>
                  <a:cubicBezTo>
                    <a:pt x="11146" y="572"/>
                    <a:pt x="10693" y="358"/>
                    <a:pt x="10217" y="358"/>
                  </a:cubicBezTo>
                  <a:lnTo>
                    <a:pt x="2930" y="358"/>
                  </a:lnTo>
                  <a:cubicBezTo>
                    <a:pt x="2620" y="119"/>
                    <a:pt x="2239" y="0"/>
                    <a:pt x="18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5" name="Google Shape;14035;p27"/>
            <p:cNvSpPr/>
            <p:nvPr/>
          </p:nvSpPr>
          <p:spPr>
            <a:xfrm>
              <a:off x="3223788" y="2600458"/>
              <a:ext cx="36350" cy="42900"/>
            </a:xfrm>
            <a:custGeom>
              <a:avLst/>
              <a:gdLst/>
              <a:ahLst/>
              <a:cxnLst/>
              <a:rect l="l" t="t" r="r" b="b"/>
              <a:pathLst>
                <a:path w="1454" h="1716" extrusionOk="0">
                  <a:moveTo>
                    <a:pt x="858" y="1"/>
                  </a:moveTo>
                  <a:cubicBezTo>
                    <a:pt x="382" y="1"/>
                    <a:pt x="1" y="382"/>
                    <a:pt x="1" y="858"/>
                  </a:cubicBezTo>
                  <a:cubicBezTo>
                    <a:pt x="1" y="1335"/>
                    <a:pt x="382" y="1716"/>
                    <a:pt x="858" y="1716"/>
                  </a:cubicBezTo>
                  <a:cubicBezTo>
                    <a:pt x="1049" y="1716"/>
                    <a:pt x="1215" y="1668"/>
                    <a:pt x="1334" y="1525"/>
                  </a:cubicBezTo>
                  <a:cubicBezTo>
                    <a:pt x="1358" y="1501"/>
                    <a:pt x="1406" y="1477"/>
                    <a:pt x="1406" y="1454"/>
                  </a:cubicBezTo>
                  <a:cubicBezTo>
                    <a:pt x="1454" y="1382"/>
                    <a:pt x="1454" y="1263"/>
                    <a:pt x="1358" y="1216"/>
                  </a:cubicBezTo>
                  <a:cubicBezTo>
                    <a:pt x="1336" y="1182"/>
                    <a:pt x="1299" y="1165"/>
                    <a:pt x="1258" y="1165"/>
                  </a:cubicBezTo>
                  <a:cubicBezTo>
                    <a:pt x="1210" y="1165"/>
                    <a:pt x="1158" y="1188"/>
                    <a:pt x="1120" y="1239"/>
                  </a:cubicBezTo>
                  <a:lnTo>
                    <a:pt x="1096" y="1263"/>
                  </a:lnTo>
                  <a:cubicBezTo>
                    <a:pt x="1025" y="1335"/>
                    <a:pt x="953" y="1358"/>
                    <a:pt x="834" y="1358"/>
                  </a:cubicBezTo>
                  <a:cubicBezTo>
                    <a:pt x="572" y="1358"/>
                    <a:pt x="310" y="1120"/>
                    <a:pt x="310" y="858"/>
                  </a:cubicBezTo>
                  <a:cubicBezTo>
                    <a:pt x="310" y="596"/>
                    <a:pt x="596" y="358"/>
                    <a:pt x="858" y="358"/>
                  </a:cubicBezTo>
                  <a:cubicBezTo>
                    <a:pt x="953" y="358"/>
                    <a:pt x="1073" y="382"/>
                    <a:pt x="1168" y="430"/>
                  </a:cubicBezTo>
                  <a:cubicBezTo>
                    <a:pt x="1196" y="458"/>
                    <a:pt x="1228" y="471"/>
                    <a:pt x="1260" y="471"/>
                  </a:cubicBezTo>
                  <a:cubicBezTo>
                    <a:pt x="1311" y="471"/>
                    <a:pt x="1363" y="440"/>
                    <a:pt x="1406" y="382"/>
                  </a:cubicBezTo>
                  <a:cubicBezTo>
                    <a:pt x="1454" y="287"/>
                    <a:pt x="1430" y="191"/>
                    <a:pt x="1334" y="144"/>
                  </a:cubicBezTo>
                  <a:cubicBezTo>
                    <a:pt x="1192" y="49"/>
                    <a:pt x="1049" y="1"/>
                    <a:pt x="8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36" name="Google Shape;14036;p27"/>
          <p:cNvGrpSpPr/>
          <p:nvPr/>
        </p:nvGrpSpPr>
        <p:grpSpPr>
          <a:xfrm>
            <a:off x="1781203" y="2291860"/>
            <a:ext cx="368158" cy="355302"/>
            <a:chOff x="2684388" y="2369483"/>
            <a:chExt cx="307850" cy="297100"/>
          </a:xfrm>
        </p:grpSpPr>
        <p:sp>
          <p:nvSpPr>
            <p:cNvPr id="14037" name="Google Shape;14037;p27"/>
            <p:cNvSpPr/>
            <p:nvPr/>
          </p:nvSpPr>
          <p:spPr>
            <a:xfrm>
              <a:off x="2792763" y="2506408"/>
              <a:ext cx="88725" cy="8950"/>
            </a:xfrm>
            <a:custGeom>
              <a:avLst/>
              <a:gdLst/>
              <a:ahLst/>
              <a:cxnLst/>
              <a:rect l="l" t="t" r="r" b="b"/>
              <a:pathLst>
                <a:path w="3549" h="358" extrusionOk="0">
                  <a:moveTo>
                    <a:pt x="191" y="0"/>
                  </a:moveTo>
                  <a:cubicBezTo>
                    <a:pt x="95" y="0"/>
                    <a:pt x="24" y="72"/>
                    <a:pt x="0" y="143"/>
                  </a:cubicBezTo>
                  <a:cubicBezTo>
                    <a:pt x="0" y="262"/>
                    <a:pt x="95" y="358"/>
                    <a:pt x="191" y="358"/>
                  </a:cubicBezTo>
                  <a:lnTo>
                    <a:pt x="3334" y="358"/>
                  </a:lnTo>
                  <a:cubicBezTo>
                    <a:pt x="3429" y="358"/>
                    <a:pt x="3477" y="310"/>
                    <a:pt x="3525" y="215"/>
                  </a:cubicBezTo>
                  <a:cubicBezTo>
                    <a:pt x="3549" y="96"/>
                    <a:pt x="3453" y="0"/>
                    <a:pt x="3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8" name="Google Shape;14038;p27"/>
            <p:cNvSpPr/>
            <p:nvPr/>
          </p:nvSpPr>
          <p:spPr>
            <a:xfrm>
              <a:off x="2792763" y="2529033"/>
              <a:ext cx="88725" cy="8950"/>
            </a:xfrm>
            <a:custGeom>
              <a:avLst/>
              <a:gdLst/>
              <a:ahLst/>
              <a:cxnLst/>
              <a:rect l="l" t="t" r="r" b="b"/>
              <a:pathLst>
                <a:path w="3549" h="358" extrusionOk="0">
                  <a:moveTo>
                    <a:pt x="191" y="0"/>
                  </a:moveTo>
                  <a:cubicBezTo>
                    <a:pt x="95" y="0"/>
                    <a:pt x="24" y="48"/>
                    <a:pt x="0" y="143"/>
                  </a:cubicBezTo>
                  <a:cubicBezTo>
                    <a:pt x="0" y="262"/>
                    <a:pt x="95" y="357"/>
                    <a:pt x="191" y="357"/>
                  </a:cubicBezTo>
                  <a:lnTo>
                    <a:pt x="3334" y="357"/>
                  </a:lnTo>
                  <a:cubicBezTo>
                    <a:pt x="3429" y="357"/>
                    <a:pt x="3477" y="286"/>
                    <a:pt x="3525" y="191"/>
                  </a:cubicBezTo>
                  <a:cubicBezTo>
                    <a:pt x="3549" y="72"/>
                    <a:pt x="3453" y="0"/>
                    <a:pt x="3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39" name="Google Shape;14039;p27"/>
            <p:cNvSpPr/>
            <p:nvPr/>
          </p:nvSpPr>
          <p:spPr>
            <a:xfrm>
              <a:off x="2812413" y="2551058"/>
              <a:ext cx="48825" cy="8950"/>
            </a:xfrm>
            <a:custGeom>
              <a:avLst/>
              <a:gdLst/>
              <a:ahLst/>
              <a:cxnLst/>
              <a:rect l="l" t="t" r="r" b="b"/>
              <a:pathLst>
                <a:path w="1953" h="358" extrusionOk="0">
                  <a:moveTo>
                    <a:pt x="191" y="0"/>
                  </a:moveTo>
                  <a:cubicBezTo>
                    <a:pt x="95" y="0"/>
                    <a:pt x="48" y="72"/>
                    <a:pt x="24" y="143"/>
                  </a:cubicBezTo>
                  <a:cubicBezTo>
                    <a:pt x="0" y="262"/>
                    <a:pt x="71" y="358"/>
                    <a:pt x="191" y="358"/>
                  </a:cubicBezTo>
                  <a:lnTo>
                    <a:pt x="1786" y="358"/>
                  </a:lnTo>
                  <a:cubicBezTo>
                    <a:pt x="1858" y="358"/>
                    <a:pt x="1929" y="310"/>
                    <a:pt x="1953" y="215"/>
                  </a:cubicBezTo>
                  <a:cubicBezTo>
                    <a:pt x="1953" y="96"/>
                    <a:pt x="1858" y="0"/>
                    <a:pt x="1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0" name="Google Shape;14040;p27"/>
            <p:cNvSpPr/>
            <p:nvPr/>
          </p:nvSpPr>
          <p:spPr>
            <a:xfrm>
              <a:off x="2684388" y="2369483"/>
              <a:ext cx="307850" cy="297100"/>
            </a:xfrm>
            <a:custGeom>
              <a:avLst/>
              <a:gdLst/>
              <a:ahLst/>
              <a:cxnLst/>
              <a:rect l="l" t="t" r="r" b="b"/>
              <a:pathLst>
                <a:path w="12314" h="11884" extrusionOk="0">
                  <a:moveTo>
                    <a:pt x="6336" y="1143"/>
                  </a:moveTo>
                  <a:cubicBezTo>
                    <a:pt x="7669" y="1143"/>
                    <a:pt x="8931" y="1643"/>
                    <a:pt x="9908" y="2524"/>
                  </a:cubicBezTo>
                  <a:lnTo>
                    <a:pt x="9074" y="3358"/>
                  </a:lnTo>
                  <a:cubicBezTo>
                    <a:pt x="8267" y="2643"/>
                    <a:pt x="7258" y="2285"/>
                    <a:pt x="6243" y="2285"/>
                  </a:cubicBezTo>
                  <a:cubicBezTo>
                    <a:pt x="6211" y="2285"/>
                    <a:pt x="6178" y="2285"/>
                    <a:pt x="6145" y="2286"/>
                  </a:cubicBezTo>
                  <a:lnTo>
                    <a:pt x="6145" y="1143"/>
                  </a:lnTo>
                  <a:close/>
                  <a:moveTo>
                    <a:pt x="5764" y="357"/>
                  </a:moveTo>
                  <a:lnTo>
                    <a:pt x="5764" y="2715"/>
                  </a:lnTo>
                  <a:cubicBezTo>
                    <a:pt x="4954" y="2739"/>
                    <a:pt x="4216" y="3096"/>
                    <a:pt x="3621" y="3667"/>
                  </a:cubicBezTo>
                  <a:cubicBezTo>
                    <a:pt x="3049" y="4239"/>
                    <a:pt x="2692" y="4977"/>
                    <a:pt x="2668" y="5787"/>
                  </a:cubicBezTo>
                  <a:lnTo>
                    <a:pt x="358" y="5787"/>
                  </a:lnTo>
                  <a:cubicBezTo>
                    <a:pt x="406" y="4358"/>
                    <a:pt x="977" y="3001"/>
                    <a:pt x="1978" y="2000"/>
                  </a:cubicBezTo>
                  <a:cubicBezTo>
                    <a:pt x="3002" y="976"/>
                    <a:pt x="4335" y="381"/>
                    <a:pt x="5764" y="357"/>
                  </a:cubicBezTo>
                  <a:close/>
                  <a:moveTo>
                    <a:pt x="6359" y="2643"/>
                  </a:moveTo>
                  <a:cubicBezTo>
                    <a:pt x="7312" y="2643"/>
                    <a:pt x="8265" y="3001"/>
                    <a:pt x="8979" y="3715"/>
                  </a:cubicBezTo>
                  <a:cubicBezTo>
                    <a:pt x="10408" y="5144"/>
                    <a:pt x="10408" y="7502"/>
                    <a:pt x="8979" y="8954"/>
                  </a:cubicBezTo>
                  <a:cubicBezTo>
                    <a:pt x="8265" y="9669"/>
                    <a:pt x="7318" y="10026"/>
                    <a:pt x="6368" y="10026"/>
                  </a:cubicBezTo>
                  <a:cubicBezTo>
                    <a:pt x="5419" y="10026"/>
                    <a:pt x="4466" y="9669"/>
                    <a:pt x="3740" y="8954"/>
                  </a:cubicBezTo>
                  <a:cubicBezTo>
                    <a:pt x="2930" y="8168"/>
                    <a:pt x="2573" y="7144"/>
                    <a:pt x="2644" y="6144"/>
                  </a:cubicBezTo>
                  <a:lnTo>
                    <a:pt x="2811" y="6144"/>
                  </a:lnTo>
                  <a:cubicBezTo>
                    <a:pt x="2930" y="6144"/>
                    <a:pt x="3049" y="6025"/>
                    <a:pt x="3049" y="5882"/>
                  </a:cubicBezTo>
                  <a:cubicBezTo>
                    <a:pt x="3097" y="4358"/>
                    <a:pt x="4335" y="3096"/>
                    <a:pt x="5907" y="3072"/>
                  </a:cubicBezTo>
                  <a:cubicBezTo>
                    <a:pt x="6074" y="3072"/>
                    <a:pt x="6145" y="2953"/>
                    <a:pt x="6145" y="2834"/>
                  </a:cubicBezTo>
                  <a:lnTo>
                    <a:pt x="6145" y="2643"/>
                  </a:lnTo>
                  <a:close/>
                  <a:moveTo>
                    <a:pt x="5883" y="0"/>
                  </a:moveTo>
                  <a:cubicBezTo>
                    <a:pt x="4335" y="24"/>
                    <a:pt x="2859" y="619"/>
                    <a:pt x="1739" y="1738"/>
                  </a:cubicBezTo>
                  <a:cubicBezTo>
                    <a:pt x="644" y="2834"/>
                    <a:pt x="25" y="4287"/>
                    <a:pt x="1" y="5858"/>
                  </a:cubicBezTo>
                  <a:cubicBezTo>
                    <a:pt x="1" y="5954"/>
                    <a:pt x="49" y="6049"/>
                    <a:pt x="144" y="6096"/>
                  </a:cubicBezTo>
                  <a:lnTo>
                    <a:pt x="739" y="6096"/>
                  </a:lnTo>
                  <a:cubicBezTo>
                    <a:pt x="715" y="6930"/>
                    <a:pt x="858" y="7740"/>
                    <a:pt x="1192" y="8526"/>
                  </a:cubicBezTo>
                  <a:cubicBezTo>
                    <a:pt x="1215" y="8573"/>
                    <a:pt x="1263" y="8645"/>
                    <a:pt x="1335" y="8645"/>
                  </a:cubicBezTo>
                  <a:lnTo>
                    <a:pt x="1382" y="8645"/>
                  </a:lnTo>
                  <a:cubicBezTo>
                    <a:pt x="1477" y="8597"/>
                    <a:pt x="1501" y="8478"/>
                    <a:pt x="1477" y="8406"/>
                  </a:cubicBezTo>
                  <a:cubicBezTo>
                    <a:pt x="1144" y="7692"/>
                    <a:pt x="1025" y="6906"/>
                    <a:pt x="1073" y="6096"/>
                  </a:cubicBezTo>
                  <a:lnTo>
                    <a:pt x="2263" y="6096"/>
                  </a:lnTo>
                  <a:cubicBezTo>
                    <a:pt x="2192" y="7144"/>
                    <a:pt x="2549" y="8216"/>
                    <a:pt x="3335" y="9049"/>
                  </a:cubicBezTo>
                  <a:lnTo>
                    <a:pt x="2501" y="9883"/>
                  </a:lnTo>
                  <a:cubicBezTo>
                    <a:pt x="2239" y="9645"/>
                    <a:pt x="2049" y="9383"/>
                    <a:pt x="1906" y="9073"/>
                  </a:cubicBezTo>
                  <a:cubicBezTo>
                    <a:pt x="1873" y="9019"/>
                    <a:pt x="1816" y="8989"/>
                    <a:pt x="1756" y="8989"/>
                  </a:cubicBezTo>
                  <a:cubicBezTo>
                    <a:pt x="1685" y="8989"/>
                    <a:pt x="1611" y="9031"/>
                    <a:pt x="1573" y="9121"/>
                  </a:cubicBezTo>
                  <a:cubicBezTo>
                    <a:pt x="1549" y="9145"/>
                    <a:pt x="1573" y="9192"/>
                    <a:pt x="1573" y="9240"/>
                  </a:cubicBezTo>
                  <a:cubicBezTo>
                    <a:pt x="1811" y="9597"/>
                    <a:pt x="2049" y="9907"/>
                    <a:pt x="2382" y="10240"/>
                  </a:cubicBezTo>
                  <a:cubicBezTo>
                    <a:pt x="3406" y="11288"/>
                    <a:pt x="4811" y="11883"/>
                    <a:pt x="6288" y="11883"/>
                  </a:cubicBezTo>
                  <a:cubicBezTo>
                    <a:pt x="7788" y="11883"/>
                    <a:pt x="9193" y="11312"/>
                    <a:pt x="10241" y="10240"/>
                  </a:cubicBezTo>
                  <a:cubicBezTo>
                    <a:pt x="11837" y="8692"/>
                    <a:pt x="12313" y="6311"/>
                    <a:pt x="11480" y="4263"/>
                  </a:cubicBezTo>
                  <a:cubicBezTo>
                    <a:pt x="11461" y="4190"/>
                    <a:pt x="11388" y="4159"/>
                    <a:pt x="11311" y="4159"/>
                  </a:cubicBezTo>
                  <a:cubicBezTo>
                    <a:pt x="11288" y="4159"/>
                    <a:pt x="11264" y="4162"/>
                    <a:pt x="11241" y="4168"/>
                  </a:cubicBezTo>
                  <a:cubicBezTo>
                    <a:pt x="11146" y="4191"/>
                    <a:pt x="11122" y="4310"/>
                    <a:pt x="11146" y="4406"/>
                  </a:cubicBezTo>
                  <a:cubicBezTo>
                    <a:pt x="11932" y="6335"/>
                    <a:pt x="11480" y="8549"/>
                    <a:pt x="9979" y="10026"/>
                  </a:cubicBezTo>
                  <a:cubicBezTo>
                    <a:pt x="9003" y="11026"/>
                    <a:pt x="7693" y="11550"/>
                    <a:pt x="6288" y="11550"/>
                  </a:cubicBezTo>
                  <a:cubicBezTo>
                    <a:pt x="4954" y="11550"/>
                    <a:pt x="3716" y="11050"/>
                    <a:pt x="2716" y="10145"/>
                  </a:cubicBezTo>
                  <a:lnTo>
                    <a:pt x="3573" y="9311"/>
                  </a:lnTo>
                  <a:cubicBezTo>
                    <a:pt x="4335" y="10026"/>
                    <a:pt x="5312" y="10383"/>
                    <a:pt x="6288" y="10383"/>
                  </a:cubicBezTo>
                  <a:cubicBezTo>
                    <a:pt x="7336" y="10383"/>
                    <a:pt x="8384" y="10002"/>
                    <a:pt x="9146" y="9192"/>
                  </a:cubicBezTo>
                  <a:cubicBezTo>
                    <a:pt x="10694" y="7644"/>
                    <a:pt x="10741" y="5192"/>
                    <a:pt x="9265" y="3596"/>
                  </a:cubicBezTo>
                  <a:lnTo>
                    <a:pt x="10098" y="2762"/>
                  </a:lnTo>
                  <a:cubicBezTo>
                    <a:pt x="10384" y="3048"/>
                    <a:pt x="10622" y="3358"/>
                    <a:pt x="10789" y="3691"/>
                  </a:cubicBezTo>
                  <a:cubicBezTo>
                    <a:pt x="10823" y="3748"/>
                    <a:pt x="10879" y="3778"/>
                    <a:pt x="10938" y="3778"/>
                  </a:cubicBezTo>
                  <a:cubicBezTo>
                    <a:pt x="11003" y="3778"/>
                    <a:pt x="11072" y="3742"/>
                    <a:pt x="11122" y="3667"/>
                  </a:cubicBezTo>
                  <a:cubicBezTo>
                    <a:pt x="11146" y="3644"/>
                    <a:pt x="11122" y="3572"/>
                    <a:pt x="11122" y="3548"/>
                  </a:cubicBezTo>
                  <a:cubicBezTo>
                    <a:pt x="10884" y="3120"/>
                    <a:pt x="10575" y="2739"/>
                    <a:pt x="10265" y="2405"/>
                  </a:cubicBezTo>
                  <a:cubicBezTo>
                    <a:pt x="9217" y="1381"/>
                    <a:pt x="7812" y="786"/>
                    <a:pt x="6336" y="786"/>
                  </a:cubicBezTo>
                  <a:lnTo>
                    <a:pt x="6121" y="786"/>
                  </a:lnTo>
                  <a:lnTo>
                    <a:pt x="6121" y="238"/>
                  </a:lnTo>
                  <a:lnTo>
                    <a:pt x="6121" y="191"/>
                  </a:lnTo>
                  <a:cubicBezTo>
                    <a:pt x="6097" y="71"/>
                    <a:pt x="5978" y="0"/>
                    <a:pt x="58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041" name="Google Shape;14041;p27"/>
          <p:cNvSpPr/>
          <p:nvPr/>
        </p:nvSpPr>
        <p:spPr>
          <a:xfrm>
            <a:off x="1042813" y="2292426"/>
            <a:ext cx="356019" cy="355421"/>
          </a:xfrm>
          <a:custGeom>
            <a:avLst/>
            <a:gdLst/>
            <a:ahLst/>
            <a:cxnLst/>
            <a:rect l="l" t="t" r="r" b="b"/>
            <a:pathLst>
              <a:path w="11908" h="11888" extrusionOk="0">
                <a:moveTo>
                  <a:pt x="2263" y="6315"/>
                </a:moveTo>
                <a:lnTo>
                  <a:pt x="2263" y="10696"/>
                </a:lnTo>
                <a:lnTo>
                  <a:pt x="1763" y="10696"/>
                </a:lnTo>
                <a:lnTo>
                  <a:pt x="1763" y="6315"/>
                </a:lnTo>
                <a:close/>
                <a:moveTo>
                  <a:pt x="3120" y="5076"/>
                </a:moveTo>
                <a:lnTo>
                  <a:pt x="3120" y="10696"/>
                </a:lnTo>
                <a:lnTo>
                  <a:pt x="2620" y="10696"/>
                </a:lnTo>
                <a:lnTo>
                  <a:pt x="2620" y="5076"/>
                </a:lnTo>
                <a:close/>
                <a:moveTo>
                  <a:pt x="6526" y="7577"/>
                </a:moveTo>
                <a:lnTo>
                  <a:pt x="6526" y="10696"/>
                </a:lnTo>
                <a:lnTo>
                  <a:pt x="6026" y="10696"/>
                </a:lnTo>
                <a:lnTo>
                  <a:pt x="6026" y="7577"/>
                </a:lnTo>
                <a:close/>
                <a:moveTo>
                  <a:pt x="7383" y="6172"/>
                </a:moveTo>
                <a:lnTo>
                  <a:pt x="7383" y="10696"/>
                </a:lnTo>
                <a:lnTo>
                  <a:pt x="6883" y="10696"/>
                </a:lnTo>
                <a:lnTo>
                  <a:pt x="6883" y="6172"/>
                </a:lnTo>
                <a:close/>
                <a:moveTo>
                  <a:pt x="9050" y="8815"/>
                </a:moveTo>
                <a:lnTo>
                  <a:pt x="9050" y="10696"/>
                </a:lnTo>
                <a:lnTo>
                  <a:pt x="8550" y="10696"/>
                </a:lnTo>
                <a:lnTo>
                  <a:pt x="8550" y="8815"/>
                </a:lnTo>
                <a:close/>
                <a:moveTo>
                  <a:pt x="5668" y="3814"/>
                </a:moveTo>
                <a:lnTo>
                  <a:pt x="5668" y="10720"/>
                </a:lnTo>
                <a:lnTo>
                  <a:pt x="5145" y="10720"/>
                </a:lnTo>
                <a:lnTo>
                  <a:pt x="5145" y="3814"/>
                </a:lnTo>
                <a:close/>
                <a:moveTo>
                  <a:pt x="9907" y="2576"/>
                </a:moveTo>
                <a:lnTo>
                  <a:pt x="9907" y="10720"/>
                </a:lnTo>
                <a:lnTo>
                  <a:pt x="9407" y="10720"/>
                </a:lnTo>
                <a:lnTo>
                  <a:pt x="9407" y="2576"/>
                </a:lnTo>
                <a:close/>
                <a:moveTo>
                  <a:pt x="11503" y="11054"/>
                </a:moveTo>
                <a:lnTo>
                  <a:pt x="11503" y="11530"/>
                </a:lnTo>
                <a:lnTo>
                  <a:pt x="310" y="11530"/>
                </a:lnTo>
                <a:lnTo>
                  <a:pt x="310" y="11054"/>
                </a:lnTo>
                <a:close/>
                <a:moveTo>
                  <a:pt x="916" y="0"/>
                </a:moveTo>
                <a:cubicBezTo>
                  <a:pt x="811" y="0"/>
                  <a:pt x="715" y="88"/>
                  <a:pt x="715" y="194"/>
                </a:cubicBezTo>
                <a:lnTo>
                  <a:pt x="715" y="980"/>
                </a:lnTo>
                <a:lnTo>
                  <a:pt x="477" y="980"/>
                </a:lnTo>
                <a:cubicBezTo>
                  <a:pt x="382" y="980"/>
                  <a:pt x="334" y="1052"/>
                  <a:pt x="286" y="1099"/>
                </a:cubicBezTo>
                <a:cubicBezTo>
                  <a:pt x="263" y="1242"/>
                  <a:pt x="358" y="1361"/>
                  <a:pt x="477" y="1361"/>
                </a:cubicBezTo>
                <a:lnTo>
                  <a:pt x="715" y="1361"/>
                </a:lnTo>
                <a:lnTo>
                  <a:pt x="715" y="2242"/>
                </a:lnTo>
                <a:lnTo>
                  <a:pt x="501" y="2242"/>
                </a:lnTo>
                <a:cubicBezTo>
                  <a:pt x="405" y="2242"/>
                  <a:pt x="334" y="2290"/>
                  <a:pt x="334" y="2385"/>
                </a:cubicBezTo>
                <a:cubicBezTo>
                  <a:pt x="334" y="2504"/>
                  <a:pt x="382" y="2600"/>
                  <a:pt x="501" y="2600"/>
                </a:cubicBezTo>
                <a:lnTo>
                  <a:pt x="715" y="2600"/>
                </a:lnTo>
                <a:lnTo>
                  <a:pt x="715" y="3481"/>
                </a:lnTo>
                <a:lnTo>
                  <a:pt x="501" y="3481"/>
                </a:lnTo>
                <a:cubicBezTo>
                  <a:pt x="405" y="3481"/>
                  <a:pt x="334" y="3552"/>
                  <a:pt x="334" y="3647"/>
                </a:cubicBezTo>
                <a:cubicBezTo>
                  <a:pt x="334" y="3766"/>
                  <a:pt x="382" y="3838"/>
                  <a:pt x="501" y="3838"/>
                </a:cubicBezTo>
                <a:lnTo>
                  <a:pt x="715" y="3838"/>
                </a:lnTo>
                <a:lnTo>
                  <a:pt x="715" y="4743"/>
                </a:lnTo>
                <a:lnTo>
                  <a:pt x="501" y="4743"/>
                </a:lnTo>
                <a:cubicBezTo>
                  <a:pt x="405" y="4743"/>
                  <a:pt x="334" y="4791"/>
                  <a:pt x="334" y="4886"/>
                </a:cubicBezTo>
                <a:cubicBezTo>
                  <a:pt x="334" y="5005"/>
                  <a:pt x="382" y="5100"/>
                  <a:pt x="501" y="5100"/>
                </a:cubicBezTo>
                <a:lnTo>
                  <a:pt x="715" y="5100"/>
                </a:lnTo>
                <a:lnTo>
                  <a:pt x="715" y="5981"/>
                </a:lnTo>
                <a:lnTo>
                  <a:pt x="501" y="5981"/>
                </a:lnTo>
                <a:cubicBezTo>
                  <a:pt x="405" y="5981"/>
                  <a:pt x="334" y="6053"/>
                  <a:pt x="334" y="6148"/>
                </a:cubicBezTo>
                <a:cubicBezTo>
                  <a:pt x="334" y="6267"/>
                  <a:pt x="382" y="6338"/>
                  <a:pt x="501" y="6338"/>
                </a:cubicBezTo>
                <a:lnTo>
                  <a:pt x="715" y="6338"/>
                </a:lnTo>
                <a:lnTo>
                  <a:pt x="715" y="7243"/>
                </a:lnTo>
                <a:lnTo>
                  <a:pt x="501" y="7243"/>
                </a:lnTo>
                <a:cubicBezTo>
                  <a:pt x="405" y="7243"/>
                  <a:pt x="334" y="7291"/>
                  <a:pt x="334" y="7386"/>
                </a:cubicBezTo>
                <a:cubicBezTo>
                  <a:pt x="334" y="7505"/>
                  <a:pt x="382" y="7601"/>
                  <a:pt x="501" y="7601"/>
                </a:cubicBezTo>
                <a:lnTo>
                  <a:pt x="715" y="7601"/>
                </a:lnTo>
                <a:lnTo>
                  <a:pt x="715" y="8482"/>
                </a:lnTo>
                <a:lnTo>
                  <a:pt x="501" y="8482"/>
                </a:lnTo>
                <a:cubicBezTo>
                  <a:pt x="405" y="8482"/>
                  <a:pt x="334" y="8553"/>
                  <a:pt x="334" y="8648"/>
                </a:cubicBezTo>
                <a:cubicBezTo>
                  <a:pt x="334" y="8768"/>
                  <a:pt x="382" y="8839"/>
                  <a:pt x="501" y="8839"/>
                </a:cubicBezTo>
                <a:lnTo>
                  <a:pt x="715" y="8839"/>
                </a:lnTo>
                <a:lnTo>
                  <a:pt x="715" y="9744"/>
                </a:lnTo>
                <a:lnTo>
                  <a:pt x="501" y="9744"/>
                </a:lnTo>
                <a:cubicBezTo>
                  <a:pt x="405" y="9744"/>
                  <a:pt x="334" y="9792"/>
                  <a:pt x="334" y="9887"/>
                </a:cubicBezTo>
                <a:cubicBezTo>
                  <a:pt x="334" y="10006"/>
                  <a:pt x="382" y="10101"/>
                  <a:pt x="501" y="10101"/>
                </a:cubicBezTo>
                <a:lnTo>
                  <a:pt x="715" y="10101"/>
                </a:lnTo>
                <a:lnTo>
                  <a:pt x="715" y="10720"/>
                </a:lnTo>
                <a:lnTo>
                  <a:pt x="286" y="10720"/>
                </a:lnTo>
                <a:cubicBezTo>
                  <a:pt x="143" y="10720"/>
                  <a:pt x="1" y="10839"/>
                  <a:pt x="1" y="11030"/>
                </a:cubicBezTo>
                <a:lnTo>
                  <a:pt x="1" y="11578"/>
                </a:lnTo>
                <a:cubicBezTo>
                  <a:pt x="1" y="11744"/>
                  <a:pt x="120" y="11887"/>
                  <a:pt x="286" y="11887"/>
                </a:cubicBezTo>
                <a:lnTo>
                  <a:pt x="11598" y="11887"/>
                </a:lnTo>
                <a:cubicBezTo>
                  <a:pt x="11765" y="11887"/>
                  <a:pt x="11908" y="11768"/>
                  <a:pt x="11908" y="11578"/>
                </a:cubicBezTo>
                <a:lnTo>
                  <a:pt x="11908" y="10982"/>
                </a:lnTo>
                <a:cubicBezTo>
                  <a:pt x="11860" y="10839"/>
                  <a:pt x="11741" y="10696"/>
                  <a:pt x="11551" y="10696"/>
                </a:cubicBezTo>
                <a:lnTo>
                  <a:pt x="11146" y="10696"/>
                </a:lnTo>
                <a:lnTo>
                  <a:pt x="11146" y="9887"/>
                </a:lnTo>
                <a:cubicBezTo>
                  <a:pt x="11146" y="9815"/>
                  <a:pt x="11074" y="9720"/>
                  <a:pt x="10979" y="9720"/>
                </a:cubicBezTo>
                <a:cubicBezTo>
                  <a:pt x="10860" y="9720"/>
                  <a:pt x="10789" y="9768"/>
                  <a:pt x="10789" y="9887"/>
                </a:cubicBezTo>
                <a:lnTo>
                  <a:pt x="10789" y="10720"/>
                </a:lnTo>
                <a:lnTo>
                  <a:pt x="10265" y="10720"/>
                </a:lnTo>
                <a:lnTo>
                  <a:pt x="10265" y="5100"/>
                </a:lnTo>
                <a:lnTo>
                  <a:pt x="10789" y="5100"/>
                </a:lnTo>
                <a:lnTo>
                  <a:pt x="10789" y="9101"/>
                </a:lnTo>
                <a:cubicBezTo>
                  <a:pt x="10789" y="9172"/>
                  <a:pt x="10836" y="9268"/>
                  <a:pt x="10931" y="9268"/>
                </a:cubicBezTo>
                <a:cubicBezTo>
                  <a:pt x="11051" y="9268"/>
                  <a:pt x="11146" y="9220"/>
                  <a:pt x="11146" y="9101"/>
                </a:cubicBezTo>
                <a:lnTo>
                  <a:pt x="11146" y="4981"/>
                </a:lnTo>
                <a:cubicBezTo>
                  <a:pt x="11146" y="4838"/>
                  <a:pt x="11027" y="4743"/>
                  <a:pt x="10908" y="4743"/>
                </a:cubicBezTo>
                <a:lnTo>
                  <a:pt x="10265" y="4743"/>
                </a:lnTo>
                <a:lnTo>
                  <a:pt x="10265" y="2481"/>
                </a:lnTo>
                <a:cubicBezTo>
                  <a:pt x="10265" y="2338"/>
                  <a:pt x="10146" y="2242"/>
                  <a:pt x="10027" y="2242"/>
                </a:cubicBezTo>
                <a:lnTo>
                  <a:pt x="9312" y="2242"/>
                </a:lnTo>
                <a:cubicBezTo>
                  <a:pt x="9169" y="2242"/>
                  <a:pt x="9074" y="2361"/>
                  <a:pt x="9074" y="2481"/>
                </a:cubicBezTo>
                <a:lnTo>
                  <a:pt x="9074" y="8506"/>
                </a:lnTo>
                <a:lnTo>
                  <a:pt x="8455" y="8506"/>
                </a:lnTo>
                <a:cubicBezTo>
                  <a:pt x="8312" y="8506"/>
                  <a:pt x="8217" y="8625"/>
                  <a:pt x="8217" y="8744"/>
                </a:cubicBezTo>
                <a:lnTo>
                  <a:pt x="8217" y="10720"/>
                </a:lnTo>
                <a:lnTo>
                  <a:pt x="7740" y="10720"/>
                </a:lnTo>
                <a:lnTo>
                  <a:pt x="7740" y="6076"/>
                </a:lnTo>
                <a:cubicBezTo>
                  <a:pt x="7740" y="5934"/>
                  <a:pt x="7621" y="5838"/>
                  <a:pt x="7502" y="5838"/>
                </a:cubicBezTo>
                <a:lnTo>
                  <a:pt x="6788" y="5838"/>
                </a:lnTo>
                <a:cubicBezTo>
                  <a:pt x="6645" y="5838"/>
                  <a:pt x="6550" y="5957"/>
                  <a:pt x="6550" y="6076"/>
                </a:cubicBezTo>
                <a:lnTo>
                  <a:pt x="6550" y="7243"/>
                </a:lnTo>
                <a:lnTo>
                  <a:pt x="6002" y="7243"/>
                </a:lnTo>
                <a:lnTo>
                  <a:pt x="6002" y="3743"/>
                </a:lnTo>
                <a:cubicBezTo>
                  <a:pt x="6002" y="3576"/>
                  <a:pt x="5883" y="3481"/>
                  <a:pt x="5764" y="3481"/>
                </a:cubicBezTo>
                <a:lnTo>
                  <a:pt x="5049" y="3481"/>
                </a:lnTo>
                <a:cubicBezTo>
                  <a:pt x="4906" y="3481"/>
                  <a:pt x="4811" y="3624"/>
                  <a:pt x="4811" y="3743"/>
                </a:cubicBezTo>
                <a:lnTo>
                  <a:pt x="4811" y="10720"/>
                </a:lnTo>
                <a:lnTo>
                  <a:pt x="4335" y="10720"/>
                </a:lnTo>
                <a:lnTo>
                  <a:pt x="4335" y="1242"/>
                </a:lnTo>
                <a:cubicBezTo>
                  <a:pt x="4335" y="1075"/>
                  <a:pt x="4216" y="980"/>
                  <a:pt x="4097" y="980"/>
                </a:cubicBezTo>
                <a:lnTo>
                  <a:pt x="3382" y="980"/>
                </a:lnTo>
                <a:cubicBezTo>
                  <a:pt x="3263" y="980"/>
                  <a:pt x="3144" y="1075"/>
                  <a:pt x="3144" y="1290"/>
                </a:cubicBezTo>
                <a:lnTo>
                  <a:pt x="3144" y="2504"/>
                </a:lnTo>
                <a:cubicBezTo>
                  <a:pt x="3144" y="2600"/>
                  <a:pt x="3216" y="2695"/>
                  <a:pt x="3311" y="2695"/>
                </a:cubicBezTo>
                <a:cubicBezTo>
                  <a:pt x="3430" y="2695"/>
                  <a:pt x="3501" y="2623"/>
                  <a:pt x="3501" y="2504"/>
                </a:cubicBezTo>
                <a:lnTo>
                  <a:pt x="3501" y="1314"/>
                </a:lnTo>
                <a:lnTo>
                  <a:pt x="4025" y="1314"/>
                </a:lnTo>
                <a:lnTo>
                  <a:pt x="4025" y="10720"/>
                </a:lnTo>
                <a:lnTo>
                  <a:pt x="3501" y="10720"/>
                </a:lnTo>
                <a:lnTo>
                  <a:pt x="3501" y="3314"/>
                </a:lnTo>
                <a:cubicBezTo>
                  <a:pt x="3501" y="3219"/>
                  <a:pt x="3454" y="3147"/>
                  <a:pt x="3358" y="3147"/>
                </a:cubicBezTo>
                <a:cubicBezTo>
                  <a:pt x="3239" y="3147"/>
                  <a:pt x="3144" y="3195"/>
                  <a:pt x="3144" y="3314"/>
                </a:cubicBezTo>
                <a:lnTo>
                  <a:pt x="3144" y="4743"/>
                </a:lnTo>
                <a:lnTo>
                  <a:pt x="2525" y="4743"/>
                </a:lnTo>
                <a:cubicBezTo>
                  <a:pt x="2382" y="4743"/>
                  <a:pt x="2287" y="4862"/>
                  <a:pt x="2287" y="4981"/>
                </a:cubicBezTo>
                <a:lnTo>
                  <a:pt x="2287" y="5981"/>
                </a:lnTo>
                <a:lnTo>
                  <a:pt x="1668" y="5981"/>
                </a:lnTo>
                <a:cubicBezTo>
                  <a:pt x="1525" y="5981"/>
                  <a:pt x="1429" y="6100"/>
                  <a:pt x="1429" y="6219"/>
                </a:cubicBezTo>
                <a:lnTo>
                  <a:pt x="1429" y="10720"/>
                </a:lnTo>
                <a:lnTo>
                  <a:pt x="1072" y="10720"/>
                </a:lnTo>
                <a:lnTo>
                  <a:pt x="1072" y="194"/>
                </a:lnTo>
                <a:cubicBezTo>
                  <a:pt x="1072" y="99"/>
                  <a:pt x="1001" y="51"/>
                  <a:pt x="953" y="4"/>
                </a:cubicBezTo>
                <a:cubicBezTo>
                  <a:pt x="941" y="1"/>
                  <a:pt x="928" y="0"/>
                  <a:pt x="916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042" name="Google Shape;14042;p27"/>
          <p:cNvGrpSpPr/>
          <p:nvPr/>
        </p:nvGrpSpPr>
        <p:grpSpPr>
          <a:xfrm>
            <a:off x="1041406" y="2835815"/>
            <a:ext cx="356767" cy="356737"/>
            <a:chOff x="2193213" y="2824333"/>
            <a:chExt cx="298325" cy="298300"/>
          </a:xfrm>
        </p:grpSpPr>
        <p:sp>
          <p:nvSpPr>
            <p:cNvPr id="14043" name="Google Shape;14043;p27"/>
            <p:cNvSpPr/>
            <p:nvPr/>
          </p:nvSpPr>
          <p:spPr>
            <a:xfrm>
              <a:off x="2193213" y="2913633"/>
              <a:ext cx="141725" cy="119100"/>
            </a:xfrm>
            <a:custGeom>
              <a:avLst/>
              <a:gdLst/>
              <a:ahLst/>
              <a:cxnLst/>
              <a:rect l="l" t="t" r="r" b="b"/>
              <a:pathLst>
                <a:path w="5669" h="4764" extrusionOk="0">
                  <a:moveTo>
                    <a:pt x="2406" y="310"/>
                  </a:moveTo>
                  <a:cubicBezTo>
                    <a:pt x="2930" y="310"/>
                    <a:pt x="3478" y="524"/>
                    <a:pt x="3859" y="905"/>
                  </a:cubicBezTo>
                  <a:lnTo>
                    <a:pt x="5312" y="2382"/>
                  </a:lnTo>
                  <a:lnTo>
                    <a:pt x="3859" y="3834"/>
                  </a:lnTo>
                  <a:cubicBezTo>
                    <a:pt x="3454" y="4215"/>
                    <a:pt x="2930" y="4430"/>
                    <a:pt x="2406" y="4430"/>
                  </a:cubicBezTo>
                  <a:cubicBezTo>
                    <a:pt x="1835" y="4430"/>
                    <a:pt x="1335" y="4192"/>
                    <a:pt x="954" y="3811"/>
                  </a:cubicBezTo>
                  <a:cubicBezTo>
                    <a:pt x="596" y="3430"/>
                    <a:pt x="382" y="2906"/>
                    <a:pt x="382" y="2382"/>
                  </a:cubicBezTo>
                  <a:cubicBezTo>
                    <a:pt x="382" y="1834"/>
                    <a:pt x="573" y="1334"/>
                    <a:pt x="954" y="953"/>
                  </a:cubicBezTo>
                  <a:cubicBezTo>
                    <a:pt x="1335" y="548"/>
                    <a:pt x="1835" y="310"/>
                    <a:pt x="2406" y="310"/>
                  </a:cubicBezTo>
                  <a:close/>
                  <a:moveTo>
                    <a:pt x="2382" y="0"/>
                  </a:moveTo>
                  <a:cubicBezTo>
                    <a:pt x="1716" y="0"/>
                    <a:pt x="1120" y="262"/>
                    <a:pt x="668" y="715"/>
                  </a:cubicBezTo>
                  <a:cubicBezTo>
                    <a:pt x="239" y="1143"/>
                    <a:pt x="1" y="1739"/>
                    <a:pt x="1" y="2382"/>
                  </a:cubicBezTo>
                  <a:cubicBezTo>
                    <a:pt x="1" y="3001"/>
                    <a:pt x="239" y="3596"/>
                    <a:pt x="668" y="4049"/>
                  </a:cubicBezTo>
                  <a:cubicBezTo>
                    <a:pt x="1120" y="4525"/>
                    <a:pt x="1716" y="4763"/>
                    <a:pt x="2382" y="4763"/>
                  </a:cubicBezTo>
                  <a:lnTo>
                    <a:pt x="2406" y="4763"/>
                  </a:lnTo>
                  <a:cubicBezTo>
                    <a:pt x="3025" y="4763"/>
                    <a:pt x="3645" y="4525"/>
                    <a:pt x="4097" y="4049"/>
                  </a:cubicBezTo>
                  <a:lnTo>
                    <a:pt x="5597" y="2572"/>
                  </a:lnTo>
                  <a:cubicBezTo>
                    <a:pt x="5645" y="2525"/>
                    <a:pt x="5669" y="2429"/>
                    <a:pt x="5669" y="2334"/>
                  </a:cubicBezTo>
                  <a:cubicBezTo>
                    <a:pt x="5669" y="2287"/>
                    <a:pt x="5645" y="2239"/>
                    <a:pt x="5597" y="2191"/>
                  </a:cubicBezTo>
                  <a:lnTo>
                    <a:pt x="4097" y="715"/>
                  </a:lnTo>
                  <a:cubicBezTo>
                    <a:pt x="3645" y="262"/>
                    <a:pt x="3049" y="0"/>
                    <a:pt x="2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4" name="Google Shape;14044;p27"/>
            <p:cNvSpPr/>
            <p:nvPr/>
          </p:nvSpPr>
          <p:spPr>
            <a:xfrm>
              <a:off x="2212863" y="2932083"/>
              <a:ext cx="82200" cy="82175"/>
            </a:xfrm>
            <a:custGeom>
              <a:avLst/>
              <a:gdLst/>
              <a:ahLst/>
              <a:cxnLst/>
              <a:rect l="l" t="t" r="r" b="b"/>
              <a:pathLst>
                <a:path w="3288" h="3287" extrusionOk="0">
                  <a:moveTo>
                    <a:pt x="1644" y="358"/>
                  </a:moveTo>
                  <a:cubicBezTo>
                    <a:pt x="2358" y="358"/>
                    <a:pt x="2930" y="929"/>
                    <a:pt x="2930" y="1644"/>
                  </a:cubicBezTo>
                  <a:cubicBezTo>
                    <a:pt x="2930" y="2358"/>
                    <a:pt x="2358" y="2930"/>
                    <a:pt x="1644" y="2930"/>
                  </a:cubicBezTo>
                  <a:cubicBezTo>
                    <a:pt x="930" y="2930"/>
                    <a:pt x="358" y="2358"/>
                    <a:pt x="358" y="1644"/>
                  </a:cubicBezTo>
                  <a:cubicBezTo>
                    <a:pt x="358" y="929"/>
                    <a:pt x="930" y="358"/>
                    <a:pt x="1644" y="358"/>
                  </a:cubicBezTo>
                  <a:close/>
                  <a:moveTo>
                    <a:pt x="1644" y="1"/>
                  </a:moveTo>
                  <a:cubicBezTo>
                    <a:pt x="763" y="1"/>
                    <a:pt x="1" y="739"/>
                    <a:pt x="1" y="1644"/>
                  </a:cubicBezTo>
                  <a:cubicBezTo>
                    <a:pt x="1" y="2525"/>
                    <a:pt x="763" y="3287"/>
                    <a:pt x="1644" y="3287"/>
                  </a:cubicBezTo>
                  <a:cubicBezTo>
                    <a:pt x="2549" y="3287"/>
                    <a:pt x="3287" y="2525"/>
                    <a:pt x="3287" y="1644"/>
                  </a:cubicBezTo>
                  <a:cubicBezTo>
                    <a:pt x="3287" y="739"/>
                    <a:pt x="2549" y="1"/>
                    <a:pt x="1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5" name="Google Shape;14045;p27"/>
            <p:cNvSpPr/>
            <p:nvPr/>
          </p:nvSpPr>
          <p:spPr>
            <a:xfrm>
              <a:off x="2279563" y="2980308"/>
              <a:ext cx="122650" cy="142325"/>
            </a:xfrm>
            <a:custGeom>
              <a:avLst/>
              <a:gdLst/>
              <a:ahLst/>
              <a:cxnLst/>
              <a:rect l="l" t="t" r="r" b="b"/>
              <a:pathLst>
                <a:path w="4906" h="5693" extrusionOk="0">
                  <a:moveTo>
                    <a:pt x="2501" y="1"/>
                  </a:moveTo>
                  <a:cubicBezTo>
                    <a:pt x="2405" y="1"/>
                    <a:pt x="2334" y="48"/>
                    <a:pt x="2286" y="96"/>
                  </a:cubicBezTo>
                  <a:lnTo>
                    <a:pt x="786" y="1596"/>
                  </a:lnTo>
                  <a:cubicBezTo>
                    <a:pt x="238" y="2144"/>
                    <a:pt x="0" y="2954"/>
                    <a:pt x="143" y="3763"/>
                  </a:cubicBezTo>
                  <a:cubicBezTo>
                    <a:pt x="167" y="3858"/>
                    <a:pt x="262" y="3906"/>
                    <a:pt x="357" y="3906"/>
                  </a:cubicBezTo>
                  <a:cubicBezTo>
                    <a:pt x="429" y="3882"/>
                    <a:pt x="500" y="3787"/>
                    <a:pt x="500" y="3692"/>
                  </a:cubicBezTo>
                  <a:cubicBezTo>
                    <a:pt x="357" y="3025"/>
                    <a:pt x="548" y="2334"/>
                    <a:pt x="1072" y="1858"/>
                  </a:cubicBezTo>
                  <a:lnTo>
                    <a:pt x="2524" y="405"/>
                  </a:lnTo>
                  <a:lnTo>
                    <a:pt x="3977" y="1858"/>
                  </a:lnTo>
                  <a:cubicBezTo>
                    <a:pt x="4358" y="2239"/>
                    <a:pt x="4572" y="2739"/>
                    <a:pt x="4572" y="3311"/>
                  </a:cubicBezTo>
                  <a:cubicBezTo>
                    <a:pt x="4572" y="3882"/>
                    <a:pt x="4334" y="4382"/>
                    <a:pt x="3953" y="4763"/>
                  </a:cubicBezTo>
                  <a:cubicBezTo>
                    <a:pt x="3572" y="5121"/>
                    <a:pt x="3048" y="5335"/>
                    <a:pt x="2524" y="5335"/>
                  </a:cubicBezTo>
                  <a:cubicBezTo>
                    <a:pt x="1977" y="5335"/>
                    <a:pt x="1477" y="5121"/>
                    <a:pt x="1096" y="4763"/>
                  </a:cubicBezTo>
                  <a:cubicBezTo>
                    <a:pt x="976" y="4644"/>
                    <a:pt x="881" y="4525"/>
                    <a:pt x="786" y="4406"/>
                  </a:cubicBezTo>
                  <a:cubicBezTo>
                    <a:pt x="755" y="4360"/>
                    <a:pt x="704" y="4323"/>
                    <a:pt x="645" y="4323"/>
                  </a:cubicBezTo>
                  <a:cubicBezTo>
                    <a:pt x="614" y="4323"/>
                    <a:pt x="581" y="4334"/>
                    <a:pt x="548" y="4359"/>
                  </a:cubicBezTo>
                  <a:cubicBezTo>
                    <a:pt x="476" y="4406"/>
                    <a:pt x="429" y="4501"/>
                    <a:pt x="500" y="4597"/>
                  </a:cubicBezTo>
                  <a:cubicBezTo>
                    <a:pt x="595" y="4740"/>
                    <a:pt x="715" y="4882"/>
                    <a:pt x="857" y="5002"/>
                  </a:cubicBezTo>
                  <a:cubicBezTo>
                    <a:pt x="1310" y="5454"/>
                    <a:pt x="1905" y="5692"/>
                    <a:pt x="2524" y="5692"/>
                  </a:cubicBezTo>
                  <a:cubicBezTo>
                    <a:pt x="3144" y="5692"/>
                    <a:pt x="3739" y="5454"/>
                    <a:pt x="4191" y="5002"/>
                  </a:cubicBezTo>
                  <a:cubicBezTo>
                    <a:pt x="4668" y="4573"/>
                    <a:pt x="4906" y="3978"/>
                    <a:pt x="4906" y="3311"/>
                  </a:cubicBezTo>
                  <a:cubicBezTo>
                    <a:pt x="4906" y="2668"/>
                    <a:pt x="4668" y="2072"/>
                    <a:pt x="4191" y="1620"/>
                  </a:cubicBezTo>
                  <a:lnTo>
                    <a:pt x="2691" y="96"/>
                  </a:lnTo>
                  <a:cubicBezTo>
                    <a:pt x="2643" y="48"/>
                    <a:pt x="2572" y="1"/>
                    <a:pt x="2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6" name="Google Shape;14046;p27"/>
            <p:cNvSpPr/>
            <p:nvPr/>
          </p:nvSpPr>
          <p:spPr>
            <a:xfrm>
              <a:off x="2300988" y="3020783"/>
              <a:ext cx="81575" cy="81600"/>
            </a:xfrm>
            <a:custGeom>
              <a:avLst/>
              <a:gdLst/>
              <a:ahLst/>
              <a:cxnLst/>
              <a:rect l="l" t="t" r="r" b="b"/>
              <a:pathLst>
                <a:path w="3263" h="3264" extrusionOk="0">
                  <a:moveTo>
                    <a:pt x="1644" y="334"/>
                  </a:moveTo>
                  <a:cubicBezTo>
                    <a:pt x="2358" y="334"/>
                    <a:pt x="2906" y="882"/>
                    <a:pt x="2906" y="1596"/>
                  </a:cubicBezTo>
                  <a:cubicBezTo>
                    <a:pt x="2906" y="2311"/>
                    <a:pt x="2358" y="2882"/>
                    <a:pt x="1644" y="2882"/>
                  </a:cubicBezTo>
                  <a:cubicBezTo>
                    <a:pt x="929" y="2882"/>
                    <a:pt x="358" y="2311"/>
                    <a:pt x="358" y="1596"/>
                  </a:cubicBezTo>
                  <a:cubicBezTo>
                    <a:pt x="358" y="882"/>
                    <a:pt x="953" y="334"/>
                    <a:pt x="1644" y="334"/>
                  </a:cubicBezTo>
                  <a:close/>
                  <a:moveTo>
                    <a:pt x="1644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25"/>
                    <a:pt x="739" y="3263"/>
                    <a:pt x="1644" y="3263"/>
                  </a:cubicBezTo>
                  <a:cubicBezTo>
                    <a:pt x="2525" y="3263"/>
                    <a:pt x="3263" y="2525"/>
                    <a:pt x="3263" y="1644"/>
                  </a:cubicBezTo>
                  <a:cubicBezTo>
                    <a:pt x="3263" y="739"/>
                    <a:pt x="2525" y="1"/>
                    <a:pt x="1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7" name="Google Shape;14047;p27"/>
            <p:cNvSpPr/>
            <p:nvPr/>
          </p:nvSpPr>
          <p:spPr>
            <a:xfrm>
              <a:off x="2348613" y="2913633"/>
              <a:ext cx="142925" cy="119700"/>
            </a:xfrm>
            <a:custGeom>
              <a:avLst/>
              <a:gdLst/>
              <a:ahLst/>
              <a:cxnLst/>
              <a:rect l="l" t="t" r="r" b="b"/>
              <a:pathLst>
                <a:path w="5717" h="4788" extrusionOk="0">
                  <a:moveTo>
                    <a:pt x="3311" y="334"/>
                  </a:moveTo>
                  <a:cubicBezTo>
                    <a:pt x="3859" y="334"/>
                    <a:pt x="4359" y="572"/>
                    <a:pt x="4763" y="953"/>
                  </a:cubicBezTo>
                  <a:cubicBezTo>
                    <a:pt x="5121" y="1334"/>
                    <a:pt x="5335" y="1834"/>
                    <a:pt x="5335" y="2382"/>
                  </a:cubicBezTo>
                  <a:cubicBezTo>
                    <a:pt x="5335" y="2906"/>
                    <a:pt x="5144" y="3430"/>
                    <a:pt x="4763" y="3811"/>
                  </a:cubicBezTo>
                  <a:cubicBezTo>
                    <a:pt x="4359" y="4192"/>
                    <a:pt x="3859" y="4430"/>
                    <a:pt x="3311" y="4430"/>
                  </a:cubicBezTo>
                  <a:cubicBezTo>
                    <a:pt x="2739" y="4430"/>
                    <a:pt x="2239" y="4215"/>
                    <a:pt x="1834" y="3834"/>
                  </a:cubicBezTo>
                  <a:lnTo>
                    <a:pt x="382" y="2382"/>
                  </a:lnTo>
                  <a:lnTo>
                    <a:pt x="1834" y="929"/>
                  </a:lnTo>
                  <a:cubicBezTo>
                    <a:pt x="2239" y="524"/>
                    <a:pt x="2739" y="334"/>
                    <a:pt x="3311" y="334"/>
                  </a:cubicBezTo>
                  <a:close/>
                  <a:moveTo>
                    <a:pt x="3311" y="0"/>
                  </a:moveTo>
                  <a:cubicBezTo>
                    <a:pt x="2644" y="0"/>
                    <a:pt x="2049" y="238"/>
                    <a:pt x="1596" y="715"/>
                  </a:cubicBezTo>
                  <a:lnTo>
                    <a:pt x="120" y="2191"/>
                  </a:lnTo>
                  <a:cubicBezTo>
                    <a:pt x="96" y="2239"/>
                    <a:pt x="24" y="2287"/>
                    <a:pt x="24" y="2358"/>
                  </a:cubicBezTo>
                  <a:cubicBezTo>
                    <a:pt x="1" y="2429"/>
                    <a:pt x="48" y="2525"/>
                    <a:pt x="120" y="2596"/>
                  </a:cubicBezTo>
                  <a:lnTo>
                    <a:pt x="1596" y="4073"/>
                  </a:lnTo>
                  <a:cubicBezTo>
                    <a:pt x="2049" y="4525"/>
                    <a:pt x="2644" y="4787"/>
                    <a:pt x="3311" y="4787"/>
                  </a:cubicBezTo>
                  <a:lnTo>
                    <a:pt x="3335" y="4787"/>
                  </a:lnTo>
                  <a:cubicBezTo>
                    <a:pt x="3978" y="4787"/>
                    <a:pt x="4573" y="4525"/>
                    <a:pt x="5025" y="4073"/>
                  </a:cubicBezTo>
                  <a:cubicBezTo>
                    <a:pt x="5478" y="3620"/>
                    <a:pt x="5716" y="3025"/>
                    <a:pt x="5716" y="2406"/>
                  </a:cubicBezTo>
                  <a:cubicBezTo>
                    <a:pt x="5716" y="1786"/>
                    <a:pt x="5454" y="1167"/>
                    <a:pt x="5002" y="715"/>
                  </a:cubicBezTo>
                  <a:cubicBezTo>
                    <a:pt x="4549" y="238"/>
                    <a:pt x="3954" y="0"/>
                    <a:pt x="33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8" name="Google Shape;14048;p27"/>
            <p:cNvSpPr/>
            <p:nvPr/>
          </p:nvSpPr>
          <p:spPr>
            <a:xfrm>
              <a:off x="2390888" y="2932083"/>
              <a:ext cx="82175" cy="81000"/>
            </a:xfrm>
            <a:custGeom>
              <a:avLst/>
              <a:gdLst/>
              <a:ahLst/>
              <a:cxnLst/>
              <a:rect l="l" t="t" r="r" b="b"/>
              <a:pathLst>
                <a:path w="3287" h="3240" extrusionOk="0">
                  <a:moveTo>
                    <a:pt x="1572" y="1"/>
                  </a:moveTo>
                  <a:cubicBezTo>
                    <a:pt x="1334" y="1"/>
                    <a:pt x="1143" y="48"/>
                    <a:pt x="929" y="143"/>
                  </a:cubicBezTo>
                  <a:cubicBezTo>
                    <a:pt x="834" y="191"/>
                    <a:pt x="810" y="310"/>
                    <a:pt x="834" y="382"/>
                  </a:cubicBezTo>
                  <a:cubicBezTo>
                    <a:pt x="852" y="454"/>
                    <a:pt x="926" y="485"/>
                    <a:pt x="1002" y="485"/>
                  </a:cubicBezTo>
                  <a:cubicBezTo>
                    <a:pt x="1026" y="485"/>
                    <a:pt x="1050" y="482"/>
                    <a:pt x="1072" y="477"/>
                  </a:cubicBezTo>
                  <a:cubicBezTo>
                    <a:pt x="1263" y="382"/>
                    <a:pt x="1429" y="358"/>
                    <a:pt x="1620" y="358"/>
                  </a:cubicBezTo>
                  <a:cubicBezTo>
                    <a:pt x="2334" y="358"/>
                    <a:pt x="2882" y="929"/>
                    <a:pt x="2882" y="1644"/>
                  </a:cubicBezTo>
                  <a:cubicBezTo>
                    <a:pt x="2882" y="2358"/>
                    <a:pt x="2334" y="2930"/>
                    <a:pt x="1620" y="2930"/>
                  </a:cubicBezTo>
                  <a:cubicBezTo>
                    <a:pt x="905" y="2930"/>
                    <a:pt x="334" y="2358"/>
                    <a:pt x="334" y="1644"/>
                  </a:cubicBezTo>
                  <a:cubicBezTo>
                    <a:pt x="334" y="1382"/>
                    <a:pt x="429" y="1144"/>
                    <a:pt x="572" y="906"/>
                  </a:cubicBezTo>
                  <a:cubicBezTo>
                    <a:pt x="620" y="810"/>
                    <a:pt x="596" y="715"/>
                    <a:pt x="548" y="667"/>
                  </a:cubicBezTo>
                  <a:cubicBezTo>
                    <a:pt x="508" y="637"/>
                    <a:pt x="468" y="624"/>
                    <a:pt x="432" y="624"/>
                  </a:cubicBezTo>
                  <a:cubicBezTo>
                    <a:pt x="381" y="624"/>
                    <a:pt x="338" y="650"/>
                    <a:pt x="310" y="691"/>
                  </a:cubicBezTo>
                  <a:cubicBezTo>
                    <a:pt x="119" y="953"/>
                    <a:pt x="0" y="1287"/>
                    <a:pt x="0" y="1620"/>
                  </a:cubicBezTo>
                  <a:cubicBezTo>
                    <a:pt x="0" y="2501"/>
                    <a:pt x="739" y="3239"/>
                    <a:pt x="1644" y="3239"/>
                  </a:cubicBezTo>
                  <a:cubicBezTo>
                    <a:pt x="2525" y="3239"/>
                    <a:pt x="3287" y="2501"/>
                    <a:pt x="3287" y="1620"/>
                  </a:cubicBezTo>
                  <a:cubicBezTo>
                    <a:pt x="3215" y="739"/>
                    <a:pt x="2501" y="1"/>
                    <a:pt x="1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49" name="Google Shape;14049;p27"/>
            <p:cNvSpPr/>
            <p:nvPr/>
          </p:nvSpPr>
          <p:spPr>
            <a:xfrm>
              <a:off x="2283713" y="2824333"/>
              <a:ext cx="119100" cy="141125"/>
            </a:xfrm>
            <a:custGeom>
              <a:avLst/>
              <a:gdLst/>
              <a:ahLst/>
              <a:cxnLst/>
              <a:rect l="l" t="t" r="r" b="b"/>
              <a:pathLst>
                <a:path w="4764" h="5645" extrusionOk="0">
                  <a:moveTo>
                    <a:pt x="2358" y="357"/>
                  </a:moveTo>
                  <a:cubicBezTo>
                    <a:pt x="2882" y="357"/>
                    <a:pt x="3406" y="572"/>
                    <a:pt x="3787" y="929"/>
                  </a:cubicBezTo>
                  <a:cubicBezTo>
                    <a:pt x="4168" y="1310"/>
                    <a:pt x="4406" y="1810"/>
                    <a:pt x="4406" y="2382"/>
                  </a:cubicBezTo>
                  <a:cubicBezTo>
                    <a:pt x="4406" y="2929"/>
                    <a:pt x="4192" y="3453"/>
                    <a:pt x="3811" y="3834"/>
                  </a:cubicBezTo>
                  <a:lnTo>
                    <a:pt x="2358" y="5287"/>
                  </a:lnTo>
                  <a:lnTo>
                    <a:pt x="906" y="3834"/>
                  </a:lnTo>
                  <a:cubicBezTo>
                    <a:pt x="501" y="3453"/>
                    <a:pt x="310" y="2929"/>
                    <a:pt x="310" y="2382"/>
                  </a:cubicBezTo>
                  <a:cubicBezTo>
                    <a:pt x="310" y="1810"/>
                    <a:pt x="501" y="1310"/>
                    <a:pt x="930" y="929"/>
                  </a:cubicBezTo>
                  <a:cubicBezTo>
                    <a:pt x="1311" y="572"/>
                    <a:pt x="1811" y="357"/>
                    <a:pt x="2358" y="357"/>
                  </a:cubicBezTo>
                  <a:close/>
                  <a:moveTo>
                    <a:pt x="2382" y="0"/>
                  </a:moveTo>
                  <a:cubicBezTo>
                    <a:pt x="1763" y="0"/>
                    <a:pt x="1168" y="238"/>
                    <a:pt x="715" y="691"/>
                  </a:cubicBezTo>
                  <a:cubicBezTo>
                    <a:pt x="239" y="1119"/>
                    <a:pt x="1" y="1715"/>
                    <a:pt x="1" y="2382"/>
                  </a:cubicBezTo>
                  <a:cubicBezTo>
                    <a:pt x="1" y="3025"/>
                    <a:pt x="239" y="3620"/>
                    <a:pt x="715" y="4072"/>
                  </a:cubicBezTo>
                  <a:lnTo>
                    <a:pt x="2144" y="5549"/>
                  </a:lnTo>
                  <a:cubicBezTo>
                    <a:pt x="2192" y="5620"/>
                    <a:pt x="2263" y="5644"/>
                    <a:pt x="2358" y="5644"/>
                  </a:cubicBezTo>
                  <a:cubicBezTo>
                    <a:pt x="2454" y="5644"/>
                    <a:pt x="2501" y="5620"/>
                    <a:pt x="2549" y="5549"/>
                  </a:cubicBezTo>
                  <a:lnTo>
                    <a:pt x="4049" y="4072"/>
                  </a:lnTo>
                  <a:cubicBezTo>
                    <a:pt x="4502" y="3620"/>
                    <a:pt x="4764" y="3001"/>
                    <a:pt x="4764" y="2382"/>
                  </a:cubicBezTo>
                  <a:cubicBezTo>
                    <a:pt x="4764" y="1715"/>
                    <a:pt x="4502" y="1119"/>
                    <a:pt x="4049" y="691"/>
                  </a:cubicBezTo>
                  <a:cubicBezTo>
                    <a:pt x="3597" y="238"/>
                    <a:pt x="3001" y="0"/>
                    <a:pt x="2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0" name="Google Shape;14050;p27"/>
            <p:cNvSpPr/>
            <p:nvPr/>
          </p:nvSpPr>
          <p:spPr>
            <a:xfrm>
              <a:off x="2300988" y="2843383"/>
              <a:ext cx="81575" cy="82175"/>
            </a:xfrm>
            <a:custGeom>
              <a:avLst/>
              <a:gdLst/>
              <a:ahLst/>
              <a:cxnLst/>
              <a:rect l="l" t="t" r="r" b="b"/>
              <a:pathLst>
                <a:path w="3263" h="3287" extrusionOk="0">
                  <a:moveTo>
                    <a:pt x="1644" y="357"/>
                  </a:moveTo>
                  <a:cubicBezTo>
                    <a:pt x="2358" y="357"/>
                    <a:pt x="2906" y="929"/>
                    <a:pt x="2906" y="1643"/>
                  </a:cubicBezTo>
                  <a:cubicBezTo>
                    <a:pt x="2906" y="2358"/>
                    <a:pt x="2358" y="2929"/>
                    <a:pt x="1644" y="2929"/>
                  </a:cubicBezTo>
                  <a:cubicBezTo>
                    <a:pt x="929" y="2929"/>
                    <a:pt x="358" y="2358"/>
                    <a:pt x="358" y="1643"/>
                  </a:cubicBezTo>
                  <a:cubicBezTo>
                    <a:pt x="358" y="929"/>
                    <a:pt x="953" y="357"/>
                    <a:pt x="1644" y="357"/>
                  </a:cubicBezTo>
                  <a:close/>
                  <a:moveTo>
                    <a:pt x="1644" y="0"/>
                  </a:moveTo>
                  <a:cubicBezTo>
                    <a:pt x="739" y="0"/>
                    <a:pt x="0" y="762"/>
                    <a:pt x="0" y="1643"/>
                  </a:cubicBezTo>
                  <a:cubicBezTo>
                    <a:pt x="24" y="2548"/>
                    <a:pt x="739" y="3287"/>
                    <a:pt x="1644" y="3287"/>
                  </a:cubicBezTo>
                  <a:cubicBezTo>
                    <a:pt x="2525" y="3287"/>
                    <a:pt x="3263" y="2548"/>
                    <a:pt x="3263" y="1643"/>
                  </a:cubicBezTo>
                  <a:cubicBezTo>
                    <a:pt x="3263" y="762"/>
                    <a:pt x="2525" y="0"/>
                    <a:pt x="1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1" name="Google Shape;14051;p27"/>
            <p:cNvSpPr/>
            <p:nvPr/>
          </p:nvSpPr>
          <p:spPr>
            <a:xfrm>
              <a:off x="2321238" y="2872558"/>
              <a:ext cx="42275" cy="8950"/>
            </a:xfrm>
            <a:custGeom>
              <a:avLst/>
              <a:gdLst/>
              <a:ahLst/>
              <a:cxnLst/>
              <a:rect l="l" t="t" r="r" b="b"/>
              <a:pathLst>
                <a:path w="1691" h="358" extrusionOk="0">
                  <a:moveTo>
                    <a:pt x="167" y="0"/>
                  </a:moveTo>
                  <a:cubicBezTo>
                    <a:pt x="72" y="0"/>
                    <a:pt x="24" y="48"/>
                    <a:pt x="0" y="143"/>
                  </a:cubicBezTo>
                  <a:cubicBezTo>
                    <a:pt x="0" y="262"/>
                    <a:pt x="72" y="357"/>
                    <a:pt x="167" y="357"/>
                  </a:cubicBezTo>
                  <a:lnTo>
                    <a:pt x="1477" y="357"/>
                  </a:lnTo>
                  <a:cubicBezTo>
                    <a:pt x="1572" y="357"/>
                    <a:pt x="1619" y="310"/>
                    <a:pt x="1667" y="214"/>
                  </a:cubicBezTo>
                  <a:cubicBezTo>
                    <a:pt x="1691" y="95"/>
                    <a:pt x="1596" y="0"/>
                    <a:pt x="1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2" name="Google Shape;14052;p27"/>
            <p:cNvSpPr/>
            <p:nvPr/>
          </p:nvSpPr>
          <p:spPr>
            <a:xfrm>
              <a:off x="2328963" y="2887433"/>
              <a:ext cx="26225" cy="8950"/>
            </a:xfrm>
            <a:custGeom>
              <a:avLst/>
              <a:gdLst/>
              <a:ahLst/>
              <a:cxnLst/>
              <a:rect l="l" t="t" r="r" b="b"/>
              <a:pathLst>
                <a:path w="1049" h="358" extrusionOk="0">
                  <a:moveTo>
                    <a:pt x="215" y="1"/>
                  </a:moveTo>
                  <a:cubicBezTo>
                    <a:pt x="120" y="1"/>
                    <a:pt x="72" y="48"/>
                    <a:pt x="48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882" y="358"/>
                  </a:lnTo>
                  <a:cubicBezTo>
                    <a:pt x="953" y="358"/>
                    <a:pt x="1025" y="310"/>
                    <a:pt x="1049" y="215"/>
                  </a:cubicBezTo>
                  <a:cubicBezTo>
                    <a:pt x="1049" y="120"/>
                    <a:pt x="953" y="1"/>
                    <a:pt x="8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3" name="Google Shape;14053;p27"/>
            <p:cNvSpPr/>
            <p:nvPr/>
          </p:nvSpPr>
          <p:spPr>
            <a:xfrm>
              <a:off x="2409338" y="2960658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191" y="1"/>
                  </a:moveTo>
                  <a:cubicBezTo>
                    <a:pt x="96" y="1"/>
                    <a:pt x="48" y="48"/>
                    <a:pt x="1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44" y="286"/>
                    <a:pt x="1668" y="191"/>
                  </a:cubicBezTo>
                  <a:cubicBezTo>
                    <a:pt x="1715" y="72"/>
                    <a:pt x="1620" y="1"/>
                    <a:pt x="1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4" name="Google Shape;14054;p27"/>
            <p:cNvSpPr/>
            <p:nvPr/>
          </p:nvSpPr>
          <p:spPr>
            <a:xfrm>
              <a:off x="2417088" y="2976133"/>
              <a:ext cx="26800" cy="8975"/>
            </a:xfrm>
            <a:custGeom>
              <a:avLst/>
              <a:gdLst/>
              <a:ahLst/>
              <a:cxnLst/>
              <a:rect l="l" t="t" r="r" b="b"/>
              <a:pathLst>
                <a:path w="1072" h="359" extrusionOk="0">
                  <a:moveTo>
                    <a:pt x="215" y="1"/>
                  </a:moveTo>
                  <a:cubicBezTo>
                    <a:pt x="95" y="1"/>
                    <a:pt x="0" y="96"/>
                    <a:pt x="24" y="215"/>
                  </a:cubicBezTo>
                  <a:cubicBezTo>
                    <a:pt x="48" y="287"/>
                    <a:pt x="119" y="358"/>
                    <a:pt x="215" y="358"/>
                  </a:cubicBezTo>
                  <a:lnTo>
                    <a:pt x="858" y="358"/>
                  </a:lnTo>
                  <a:cubicBezTo>
                    <a:pt x="953" y="358"/>
                    <a:pt x="1000" y="287"/>
                    <a:pt x="1024" y="215"/>
                  </a:cubicBezTo>
                  <a:cubicBezTo>
                    <a:pt x="1072" y="96"/>
                    <a:pt x="977" y="1"/>
                    <a:pt x="8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5" name="Google Shape;14055;p27"/>
            <p:cNvSpPr/>
            <p:nvPr/>
          </p:nvSpPr>
          <p:spPr>
            <a:xfrm>
              <a:off x="2321238" y="3049958"/>
              <a:ext cx="42275" cy="8975"/>
            </a:xfrm>
            <a:custGeom>
              <a:avLst/>
              <a:gdLst/>
              <a:ahLst/>
              <a:cxnLst/>
              <a:rect l="l" t="t" r="r" b="b"/>
              <a:pathLst>
                <a:path w="1691" h="359" extrusionOk="0">
                  <a:moveTo>
                    <a:pt x="167" y="1"/>
                  </a:moveTo>
                  <a:cubicBezTo>
                    <a:pt x="72" y="1"/>
                    <a:pt x="24" y="48"/>
                    <a:pt x="0" y="144"/>
                  </a:cubicBezTo>
                  <a:cubicBezTo>
                    <a:pt x="0" y="239"/>
                    <a:pt x="72" y="358"/>
                    <a:pt x="167" y="358"/>
                  </a:cubicBezTo>
                  <a:lnTo>
                    <a:pt x="1477" y="358"/>
                  </a:lnTo>
                  <a:cubicBezTo>
                    <a:pt x="1572" y="358"/>
                    <a:pt x="1619" y="287"/>
                    <a:pt x="1667" y="191"/>
                  </a:cubicBezTo>
                  <a:cubicBezTo>
                    <a:pt x="1691" y="72"/>
                    <a:pt x="1596" y="1"/>
                    <a:pt x="1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6" name="Google Shape;14056;p27"/>
            <p:cNvSpPr/>
            <p:nvPr/>
          </p:nvSpPr>
          <p:spPr>
            <a:xfrm>
              <a:off x="2328963" y="3064858"/>
              <a:ext cx="26225" cy="8950"/>
            </a:xfrm>
            <a:custGeom>
              <a:avLst/>
              <a:gdLst/>
              <a:ahLst/>
              <a:cxnLst/>
              <a:rect l="l" t="t" r="r" b="b"/>
              <a:pathLst>
                <a:path w="1049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882" y="357"/>
                  </a:lnTo>
                  <a:cubicBezTo>
                    <a:pt x="953" y="357"/>
                    <a:pt x="1025" y="286"/>
                    <a:pt x="1049" y="191"/>
                  </a:cubicBezTo>
                  <a:cubicBezTo>
                    <a:pt x="1049" y="119"/>
                    <a:pt x="953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7" name="Google Shape;14057;p27"/>
            <p:cNvSpPr/>
            <p:nvPr/>
          </p:nvSpPr>
          <p:spPr>
            <a:xfrm>
              <a:off x="2232513" y="2961258"/>
              <a:ext cx="42300" cy="8950"/>
            </a:xfrm>
            <a:custGeom>
              <a:avLst/>
              <a:gdLst/>
              <a:ahLst/>
              <a:cxnLst/>
              <a:rect l="l" t="t" r="r" b="b"/>
              <a:pathLst>
                <a:path w="1692" h="358" extrusionOk="0">
                  <a:moveTo>
                    <a:pt x="191" y="0"/>
                  </a:moveTo>
                  <a:cubicBezTo>
                    <a:pt x="120" y="0"/>
                    <a:pt x="48" y="48"/>
                    <a:pt x="25" y="143"/>
                  </a:cubicBezTo>
                  <a:cubicBezTo>
                    <a:pt x="1" y="262"/>
                    <a:pt x="72" y="358"/>
                    <a:pt x="191" y="358"/>
                  </a:cubicBezTo>
                  <a:lnTo>
                    <a:pt x="1525" y="358"/>
                  </a:lnTo>
                  <a:cubicBezTo>
                    <a:pt x="1596" y="358"/>
                    <a:pt x="1668" y="286"/>
                    <a:pt x="1692" y="215"/>
                  </a:cubicBezTo>
                  <a:cubicBezTo>
                    <a:pt x="1692" y="72"/>
                    <a:pt x="1644" y="0"/>
                    <a:pt x="1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58" name="Google Shape;14058;p27"/>
            <p:cNvSpPr/>
            <p:nvPr/>
          </p:nvSpPr>
          <p:spPr>
            <a:xfrm>
              <a:off x="2240863" y="2976133"/>
              <a:ext cx="25625" cy="8975"/>
            </a:xfrm>
            <a:custGeom>
              <a:avLst/>
              <a:gdLst/>
              <a:ahLst/>
              <a:cxnLst/>
              <a:rect l="l" t="t" r="r" b="b"/>
              <a:pathLst>
                <a:path w="1025" h="359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857" y="358"/>
                  </a:lnTo>
                  <a:cubicBezTo>
                    <a:pt x="953" y="358"/>
                    <a:pt x="1000" y="287"/>
                    <a:pt x="1024" y="215"/>
                  </a:cubicBezTo>
                  <a:cubicBezTo>
                    <a:pt x="1024" y="72"/>
                    <a:pt x="953" y="1"/>
                    <a:pt x="8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059" name="Google Shape;14059;p27"/>
          <p:cNvSpPr/>
          <p:nvPr/>
        </p:nvSpPr>
        <p:spPr>
          <a:xfrm>
            <a:off x="1775487" y="2834342"/>
            <a:ext cx="361730" cy="354614"/>
          </a:xfrm>
          <a:custGeom>
            <a:avLst/>
            <a:gdLst/>
            <a:ahLst/>
            <a:cxnLst/>
            <a:rect l="l" t="t" r="r" b="b"/>
            <a:pathLst>
              <a:path w="12099" h="11861" extrusionOk="0">
                <a:moveTo>
                  <a:pt x="6573" y="429"/>
                </a:moveTo>
                <a:cubicBezTo>
                  <a:pt x="7931" y="524"/>
                  <a:pt x="9145" y="1072"/>
                  <a:pt x="10098" y="2025"/>
                </a:cubicBezTo>
                <a:cubicBezTo>
                  <a:pt x="11027" y="2954"/>
                  <a:pt x="11574" y="4168"/>
                  <a:pt x="11693" y="5478"/>
                </a:cubicBezTo>
                <a:cubicBezTo>
                  <a:pt x="11693" y="5525"/>
                  <a:pt x="11741" y="5811"/>
                  <a:pt x="11741" y="5811"/>
                </a:cubicBezTo>
                <a:lnTo>
                  <a:pt x="10455" y="5811"/>
                </a:lnTo>
                <a:lnTo>
                  <a:pt x="10455" y="5645"/>
                </a:lnTo>
                <a:cubicBezTo>
                  <a:pt x="10431" y="5216"/>
                  <a:pt x="10336" y="4811"/>
                  <a:pt x="10145" y="4406"/>
                </a:cubicBezTo>
                <a:cubicBezTo>
                  <a:pt x="9669" y="3192"/>
                  <a:pt x="8693" y="2287"/>
                  <a:pt x="7407" y="1882"/>
                </a:cubicBezTo>
                <a:cubicBezTo>
                  <a:pt x="7097" y="1787"/>
                  <a:pt x="6764" y="1739"/>
                  <a:pt x="6430" y="1715"/>
                </a:cubicBezTo>
                <a:lnTo>
                  <a:pt x="6311" y="1715"/>
                </a:lnTo>
                <a:lnTo>
                  <a:pt x="6311" y="429"/>
                </a:lnTo>
                <a:close/>
                <a:moveTo>
                  <a:pt x="6145" y="1"/>
                </a:moveTo>
                <a:cubicBezTo>
                  <a:pt x="3954" y="1"/>
                  <a:pt x="1929" y="1191"/>
                  <a:pt x="905" y="3144"/>
                </a:cubicBezTo>
                <a:cubicBezTo>
                  <a:pt x="834" y="3215"/>
                  <a:pt x="905" y="3311"/>
                  <a:pt x="953" y="3382"/>
                </a:cubicBezTo>
                <a:cubicBezTo>
                  <a:pt x="980" y="3395"/>
                  <a:pt x="1004" y="3401"/>
                  <a:pt x="1028" y="3401"/>
                </a:cubicBezTo>
                <a:cubicBezTo>
                  <a:pt x="1088" y="3401"/>
                  <a:pt x="1140" y="3362"/>
                  <a:pt x="1191" y="3311"/>
                </a:cubicBezTo>
                <a:cubicBezTo>
                  <a:pt x="2144" y="1572"/>
                  <a:pt x="3954" y="453"/>
                  <a:pt x="5930" y="405"/>
                </a:cubicBezTo>
                <a:lnTo>
                  <a:pt x="5930" y="1691"/>
                </a:lnTo>
                <a:cubicBezTo>
                  <a:pt x="3644" y="1763"/>
                  <a:pt x="1787" y="3668"/>
                  <a:pt x="1787" y="6002"/>
                </a:cubicBezTo>
                <a:cubicBezTo>
                  <a:pt x="1787" y="8383"/>
                  <a:pt x="3715" y="10312"/>
                  <a:pt x="6097" y="10312"/>
                </a:cubicBezTo>
                <a:cubicBezTo>
                  <a:pt x="6764" y="10312"/>
                  <a:pt x="7407" y="10169"/>
                  <a:pt x="7978" y="9860"/>
                </a:cubicBezTo>
                <a:lnTo>
                  <a:pt x="8002" y="9836"/>
                </a:lnTo>
                <a:cubicBezTo>
                  <a:pt x="8079" y="9664"/>
                  <a:pt x="7986" y="9553"/>
                  <a:pt x="7861" y="9553"/>
                </a:cubicBezTo>
                <a:cubicBezTo>
                  <a:pt x="7830" y="9553"/>
                  <a:pt x="7797" y="9560"/>
                  <a:pt x="7764" y="9574"/>
                </a:cubicBezTo>
                <a:cubicBezTo>
                  <a:pt x="7240" y="9812"/>
                  <a:pt x="6668" y="9931"/>
                  <a:pt x="6097" y="9931"/>
                </a:cubicBezTo>
                <a:cubicBezTo>
                  <a:pt x="3930" y="9931"/>
                  <a:pt x="2144" y="8145"/>
                  <a:pt x="2144" y="5954"/>
                </a:cubicBezTo>
                <a:cubicBezTo>
                  <a:pt x="2144" y="3787"/>
                  <a:pt x="3930" y="2001"/>
                  <a:pt x="6097" y="2001"/>
                </a:cubicBezTo>
                <a:cubicBezTo>
                  <a:pt x="6907" y="2001"/>
                  <a:pt x="7716" y="2239"/>
                  <a:pt x="8359" y="2715"/>
                </a:cubicBezTo>
                <a:cubicBezTo>
                  <a:pt x="9026" y="3168"/>
                  <a:pt x="9526" y="3811"/>
                  <a:pt x="9788" y="4525"/>
                </a:cubicBezTo>
                <a:cubicBezTo>
                  <a:pt x="9907" y="4859"/>
                  <a:pt x="10002" y="5216"/>
                  <a:pt x="10026" y="5573"/>
                </a:cubicBezTo>
                <a:cubicBezTo>
                  <a:pt x="10098" y="6311"/>
                  <a:pt x="9931" y="7097"/>
                  <a:pt x="9621" y="7788"/>
                </a:cubicBezTo>
                <a:cubicBezTo>
                  <a:pt x="9312" y="8336"/>
                  <a:pt x="8907" y="8812"/>
                  <a:pt x="8359" y="9217"/>
                </a:cubicBezTo>
                <a:lnTo>
                  <a:pt x="8359" y="9241"/>
                </a:lnTo>
                <a:cubicBezTo>
                  <a:pt x="8342" y="9398"/>
                  <a:pt x="8441" y="9492"/>
                  <a:pt x="8542" y="9492"/>
                </a:cubicBezTo>
                <a:cubicBezTo>
                  <a:pt x="8578" y="9492"/>
                  <a:pt x="8614" y="9480"/>
                  <a:pt x="8645" y="9455"/>
                </a:cubicBezTo>
                <a:cubicBezTo>
                  <a:pt x="9169" y="9050"/>
                  <a:pt x="9621" y="8526"/>
                  <a:pt x="9907" y="7955"/>
                </a:cubicBezTo>
                <a:cubicBezTo>
                  <a:pt x="10217" y="7383"/>
                  <a:pt x="10360" y="6764"/>
                  <a:pt x="10384" y="6145"/>
                </a:cubicBezTo>
                <a:lnTo>
                  <a:pt x="11670" y="6145"/>
                </a:lnTo>
                <a:cubicBezTo>
                  <a:pt x="11622" y="8264"/>
                  <a:pt x="10360" y="10193"/>
                  <a:pt x="8288" y="11146"/>
                </a:cubicBezTo>
                <a:cubicBezTo>
                  <a:pt x="8240" y="11146"/>
                  <a:pt x="8216" y="11169"/>
                  <a:pt x="8193" y="11169"/>
                </a:cubicBezTo>
                <a:cubicBezTo>
                  <a:pt x="7477" y="11436"/>
                  <a:pt x="6757" y="11564"/>
                  <a:pt x="6058" y="11564"/>
                </a:cubicBezTo>
                <a:cubicBezTo>
                  <a:pt x="4568" y="11564"/>
                  <a:pt x="3173" y="10984"/>
                  <a:pt x="2120" y="9931"/>
                </a:cubicBezTo>
                <a:cubicBezTo>
                  <a:pt x="1072" y="8883"/>
                  <a:pt x="477" y="7454"/>
                  <a:pt x="477" y="5954"/>
                </a:cubicBezTo>
                <a:cubicBezTo>
                  <a:pt x="477" y="5311"/>
                  <a:pt x="596" y="4692"/>
                  <a:pt x="810" y="4073"/>
                </a:cubicBezTo>
                <a:lnTo>
                  <a:pt x="834" y="4001"/>
                </a:lnTo>
                <a:cubicBezTo>
                  <a:pt x="858" y="3906"/>
                  <a:pt x="834" y="3811"/>
                  <a:pt x="739" y="3763"/>
                </a:cubicBezTo>
                <a:cubicBezTo>
                  <a:pt x="716" y="3758"/>
                  <a:pt x="695" y="3755"/>
                  <a:pt x="675" y="3755"/>
                </a:cubicBezTo>
                <a:cubicBezTo>
                  <a:pt x="610" y="3755"/>
                  <a:pt x="555" y="3786"/>
                  <a:pt x="501" y="3858"/>
                </a:cubicBezTo>
                <a:lnTo>
                  <a:pt x="477" y="3906"/>
                </a:lnTo>
                <a:cubicBezTo>
                  <a:pt x="0" y="5216"/>
                  <a:pt x="0" y="6692"/>
                  <a:pt x="524" y="8145"/>
                </a:cubicBezTo>
                <a:cubicBezTo>
                  <a:pt x="524" y="8169"/>
                  <a:pt x="572" y="8193"/>
                  <a:pt x="572" y="8240"/>
                </a:cubicBezTo>
                <a:cubicBezTo>
                  <a:pt x="1596" y="10550"/>
                  <a:pt x="3739" y="11860"/>
                  <a:pt x="6073" y="11860"/>
                </a:cubicBezTo>
                <a:cubicBezTo>
                  <a:pt x="7645" y="11860"/>
                  <a:pt x="9145" y="11241"/>
                  <a:pt x="10264" y="10145"/>
                </a:cubicBezTo>
                <a:cubicBezTo>
                  <a:pt x="10431" y="9979"/>
                  <a:pt x="10574" y="9812"/>
                  <a:pt x="10717" y="9622"/>
                </a:cubicBezTo>
                <a:cubicBezTo>
                  <a:pt x="11169" y="9098"/>
                  <a:pt x="11503" y="8478"/>
                  <a:pt x="11693" y="7812"/>
                </a:cubicBezTo>
                <a:cubicBezTo>
                  <a:pt x="12003" y="7240"/>
                  <a:pt x="12098" y="6526"/>
                  <a:pt x="12098" y="5859"/>
                </a:cubicBezTo>
                <a:cubicBezTo>
                  <a:pt x="12098" y="5740"/>
                  <a:pt x="12098" y="5645"/>
                  <a:pt x="12051" y="5525"/>
                </a:cubicBezTo>
                <a:cubicBezTo>
                  <a:pt x="11931" y="4097"/>
                  <a:pt x="11336" y="2787"/>
                  <a:pt x="10336" y="1763"/>
                </a:cubicBezTo>
                <a:cubicBezTo>
                  <a:pt x="10217" y="1644"/>
                  <a:pt x="10074" y="1525"/>
                  <a:pt x="9931" y="1406"/>
                </a:cubicBezTo>
                <a:cubicBezTo>
                  <a:pt x="9407" y="953"/>
                  <a:pt x="8812" y="596"/>
                  <a:pt x="8121" y="358"/>
                </a:cubicBezTo>
                <a:cubicBezTo>
                  <a:pt x="7478" y="120"/>
                  <a:pt x="6788" y="1"/>
                  <a:pt x="614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060" name="Google Shape;14060;p27"/>
          <p:cNvGrpSpPr/>
          <p:nvPr/>
        </p:nvGrpSpPr>
        <p:grpSpPr>
          <a:xfrm>
            <a:off x="2543093" y="2836502"/>
            <a:ext cx="356019" cy="356737"/>
            <a:chOff x="3194038" y="2824908"/>
            <a:chExt cx="297700" cy="298300"/>
          </a:xfrm>
        </p:grpSpPr>
        <p:sp>
          <p:nvSpPr>
            <p:cNvPr id="14061" name="Google Shape;14061;p27"/>
            <p:cNvSpPr/>
            <p:nvPr/>
          </p:nvSpPr>
          <p:spPr>
            <a:xfrm>
              <a:off x="3194038" y="2824908"/>
              <a:ext cx="297700" cy="298300"/>
            </a:xfrm>
            <a:custGeom>
              <a:avLst/>
              <a:gdLst/>
              <a:ahLst/>
              <a:cxnLst/>
              <a:rect l="l" t="t" r="r" b="b"/>
              <a:pathLst>
                <a:path w="11908" h="11932" extrusionOk="0">
                  <a:moveTo>
                    <a:pt x="10812" y="1287"/>
                  </a:moveTo>
                  <a:lnTo>
                    <a:pt x="10812" y="2240"/>
                  </a:lnTo>
                  <a:lnTo>
                    <a:pt x="5954" y="3287"/>
                  </a:lnTo>
                  <a:cubicBezTo>
                    <a:pt x="5882" y="3287"/>
                    <a:pt x="5835" y="3335"/>
                    <a:pt x="5811" y="3359"/>
                  </a:cubicBezTo>
                  <a:lnTo>
                    <a:pt x="3906" y="5955"/>
                  </a:lnTo>
                  <a:lnTo>
                    <a:pt x="3191" y="5955"/>
                  </a:lnTo>
                  <a:cubicBezTo>
                    <a:pt x="3191" y="5955"/>
                    <a:pt x="3001" y="6050"/>
                    <a:pt x="3001" y="6145"/>
                  </a:cubicBezTo>
                  <a:cubicBezTo>
                    <a:pt x="3001" y="6217"/>
                    <a:pt x="3096" y="6312"/>
                    <a:pt x="3191" y="6312"/>
                  </a:cubicBezTo>
                  <a:lnTo>
                    <a:pt x="3930" y="6312"/>
                  </a:lnTo>
                  <a:cubicBezTo>
                    <a:pt x="4025" y="6312"/>
                    <a:pt x="4072" y="6264"/>
                    <a:pt x="4144" y="6193"/>
                  </a:cubicBezTo>
                  <a:lnTo>
                    <a:pt x="6025" y="3597"/>
                  </a:lnTo>
                  <a:lnTo>
                    <a:pt x="10550" y="2621"/>
                  </a:lnTo>
                  <a:lnTo>
                    <a:pt x="8359" y="5859"/>
                  </a:lnTo>
                  <a:lnTo>
                    <a:pt x="6668" y="4740"/>
                  </a:lnTo>
                  <a:cubicBezTo>
                    <a:pt x="6616" y="4709"/>
                    <a:pt x="6560" y="4691"/>
                    <a:pt x="6507" y="4691"/>
                  </a:cubicBezTo>
                  <a:cubicBezTo>
                    <a:pt x="6438" y="4691"/>
                    <a:pt x="6375" y="4721"/>
                    <a:pt x="6335" y="4788"/>
                  </a:cubicBezTo>
                  <a:lnTo>
                    <a:pt x="3858" y="8360"/>
                  </a:lnTo>
                  <a:lnTo>
                    <a:pt x="1810" y="7169"/>
                  </a:lnTo>
                  <a:lnTo>
                    <a:pt x="1810" y="6288"/>
                  </a:lnTo>
                  <a:lnTo>
                    <a:pt x="2382" y="6288"/>
                  </a:lnTo>
                  <a:cubicBezTo>
                    <a:pt x="2453" y="6288"/>
                    <a:pt x="2548" y="6193"/>
                    <a:pt x="2548" y="6097"/>
                  </a:cubicBezTo>
                  <a:cubicBezTo>
                    <a:pt x="2548" y="6026"/>
                    <a:pt x="2382" y="5931"/>
                    <a:pt x="2382" y="5931"/>
                  </a:cubicBezTo>
                  <a:lnTo>
                    <a:pt x="1810" y="5931"/>
                  </a:lnTo>
                  <a:lnTo>
                    <a:pt x="1810" y="4002"/>
                  </a:lnTo>
                  <a:lnTo>
                    <a:pt x="3215" y="4430"/>
                  </a:lnTo>
                  <a:cubicBezTo>
                    <a:pt x="3247" y="4443"/>
                    <a:pt x="3275" y="4449"/>
                    <a:pt x="3301" y="4449"/>
                  </a:cubicBezTo>
                  <a:cubicBezTo>
                    <a:pt x="3372" y="4449"/>
                    <a:pt x="3425" y="4405"/>
                    <a:pt x="3477" y="4335"/>
                  </a:cubicBezTo>
                  <a:lnTo>
                    <a:pt x="4168" y="3311"/>
                  </a:lnTo>
                  <a:lnTo>
                    <a:pt x="5501" y="2049"/>
                  </a:lnTo>
                  <a:lnTo>
                    <a:pt x="10812" y="1287"/>
                  </a:lnTo>
                  <a:close/>
                  <a:moveTo>
                    <a:pt x="10764" y="2978"/>
                  </a:moveTo>
                  <a:lnTo>
                    <a:pt x="10812" y="10694"/>
                  </a:lnTo>
                  <a:lnTo>
                    <a:pt x="1810" y="10694"/>
                  </a:lnTo>
                  <a:lnTo>
                    <a:pt x="1810" y="7622"/>
                  </a:lnTo>
                  <a:lnTo>
                    <a:pt x="3787" y="8765"/>
                  </a:lnTo>
                  <a:cubicBezTo>
                    <a:pt x="3826" y="8781"/>
                    <a:pt x="3866" y="8788"/>
                    <a:pt x="3904" y="8788"/>
                  </a:cubicBezTo>
                  <a:cubicBezTo>
                    <a:pt x="3980" y="8788"/>
                    <a:pt x="4049" y="8757"/>
                    <a:pt x="4096" y="8693"/>
                  </a:cubicBezTo>
                  <a:lnTo>
                    <a:pt x="6573" y="5121"/>
                  </a:lnTo>
                  <a:lnTo>
                    <a:pt x="8264" y="6264"/>
                  </a:lnTo>
                  <a:cubicBezTo>
                    <a:pt x="8303" y="6280"/>
                    <a:pt x="8348" y="6288"/>
                    <a:pt x="8393" y="6288"/>
                  </a:cubicBezTo>
                  <a:cubicBezTo>
                    <a:pt x="8481" y="6288"/>
                    <a:pt x="8565" y="6256"/>
                    <a:pt x="8597" y="6193"/>
                  </a:cubicBezTo>
                  <a:lnTo>
                    <a:pt x="10764" y="2978"/>
                  </a:lnTo>
                  <a:close/>
                  <a:moveTo>
                    <a:pt x="881" y="1"/>
                  </a:moveTo>
                  <a:cubicBezTo>
                    <a:pt x="762" y="1"/>
                    <a:pt x="667" y="49"/>
                    <a:pt x="667" y="168"/>
                  </a:cubicBezTo>
                  <a:lnTo>
                    <a:pt x="667" y="977"/>
                  </a:lnTo>
                  <a:lnTo>
                    <a:pt x="500" y="977"/>
                  </a:lnTo>
                  <a:cubicBezTo>
                    <a:pt x="405" y="977"/>
                    <a:pt x="310" y="1049"/>
                    <a:pt x="310" y="1120"/>
                  </a:cubicBezTo>
                  <a:cubicBezTo>
                    <a:pt x="310" y="1239"/>
                    <a:pt x="381" y="1335"/>
                    <a:pt x="500" y="1335"/>
                  </a:cubicBezTo>
                  <a:lnTo>
                    <a:pt x="715" y="1335"/>
                  </a:lnTo>
                  <a:lnTo>
                    <a:pt x="715" y="2240"/>
                  </a:lnTo>
                  <a:lnTo>
                    <a:pt x="500" y="2240"/>
                  </a:lnTo>
                  <a:cubicBezTo>
                    <a:pt x="405" y="2240"/>
                    <a:pt x="310" y="2287"/>
                    <a:pt x="310" y="2382"/>
                  </a:cubicBezTo>
                  <a:cubicBezTo>
                    <a:pt x="310" y="2502"/>
                    <a:pt x="381" y="2597"/>
                    <a:pt x="500" y="2597"/>
                  </a:cubicBezTo>
                  <a:lnTo>
                    <a:pt x="715" y="2597"/>
                  </a:lnTo>
                  <a:lnTo>
                    <a:pt x="715" y="3478"/>
                  </a:lnTo>
                  <a:lnTo>
                    <a:pt x="500" y="3478"/>
                  </a:lnTo>
                  <a:cubicBezTo>
                    <a:pt x="405" y="3478"/>
                    <a:pt x="310" y="3549"/>
                    <a:pt x="310" y="3621"/>
                  </a:cubicBezTo>
                  <a:cubicBezTo>
                    <a:pt x="310" y="3740"/>
                    <a:pt x="381" y="3835"/>
                    <a:pt x="500" y="3835"/>
                  </a:cubicBezTo>
                  <a:lnTo>
                    <a:pt x="715" y="3835"/>
                  </a:lnTo>
                  <a:lnTo>
                    <a:pt x="715" y="4740"/>
                  </a:lnTo>
                  <a:lnTo>
                    <a:pt x="500" y="4740"/>
                  </a:lnTo>
                  <a:cubicBezTo>
                    <a:pt x="405" y="4740"/>
                    <a:pt x="310" y="4788"/>
                    <a:pt x="310" y="4883"/>
                  </a:cubicBezTo>
                  <a:cubicBezTo>
                    <a:pt x="310" y="5002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10" y="6050"/>
                    <a:pt x="310" y="6121"/>
                  </a:cubicBezTo>
                  <a:cubicBezTo>
                    <a:pt x="310" y="6240"/>
                    <a:pt x="381" y="6336"/>
                    <a:pt x="500" y="6336"/>
                  </a:cubicBezTo>
                  <a:lnTo>
                    <a:pt x="715" y="6336"/>
                  </a:lnTo>
                  <a:lnTo>
                    <a:pt x="715" y="7241"/>
                  </a:lnTo>
                  <a:lnTo>
                    <a:pt x="500" y="7241"/>
                  </a:lnTo>
                  <a:cubicBezTo>
                    <a:pt x="405" y="7241"/>
                    <a:pt x="310" y="7288"/>
                    <a:pt x="310" y="7383"/>
                  </a:cubicBezTo>
                  <a:cubicBezTo>
                    <a:pt x="310" y="7503"/>
                    <a:pt x="381" y="7598"/>
                    <a:pt x="500" y="7598"/>
                  </a:cubicBezTo>
                  <a:lnTo>
                    <a:pt x="715" y="7598"/>
                  </a:lnTo>
                  <a:lnTo>
                    <a:pt x="715" y="8479"/>
                  </a:lnTo>
                  <a:lnTo>
                    <a:pt x="500" y="8479"/>
                  </a:lnTo>
                  <a:cubicBezTo>
                    <a:pt x="405" y="8479"/>
                    <a:pt x="310" y="8550"/>
                    <a:pt x="310" y="8622"/>
                  </a:cubicBezTo>
                  <a:cubicBezTo>
                    <a:pt x="310" y="8741"/>
                    <a:pt x="381" y="8836"/>
                    <a:pt x="500" y="8836"/>
                  </a:cubicBezTo>
                  <a:lnTo>
                    <a:pt x="715" y="8836"/>
                  </a:lnTo>
                  <a:lnTo>
                    <a:pt x="715" y="9741"/>
                  </a:lnTo>
                  <a:lnTo>
                    <a:pt x="476" y="9741"/>
                  </a:lnTo>
                  <a:cubicBezTo>
                    <a:pt x="405" y="9741"/>
                    <a:pt x="310" y="9765"/>
                    <a:pt x="286" y="9860"/>
                  </a:cubicBezTo>
                  <a:cubicBezTo>
                    <a:pt x="238" y="10003"/>
                    <a:pt x="310" y="10122"/>
                    <a:pt x="476" y="10122"/>
                  </a:cubicBezTo>
                  <a:lnTo>
                    <a:pt x="715" y="10122"/>
                  </a:lnTo>
                  <a:lnTo>
                    <a:pt x="715" y="10741"/>
                  </a:lnTo>
                  <a:lnTo>
                    <a:pt x="286" y="10741"/>
                  </a:lnTo>
                  <a:cubicBezTo>
                    <a:pt x="143" y="10741"/>
                    <a:pt x="0" y="10860"/>
                    <a:pt x="0" y="11051"/>
                  </a:cubicBezTo>
                  <a:lnTo>
                    <a:pt x="0" y="11718"/>
                  </a:lnTo>
                  <a:cubicBezTo>
                    <a:pt x="0" y="11813"/>
                    <a:pt x="95" y="11908"/>
                    <a:pt x="167" y="11908"/>
                  </a:cubicBezTo>
                  <a:lnTo>
                    <a:pt x="8716" y="11908"/>
                  </a:lnTo>
                  <a:cubicBezTo>
                    <a:pt x="8740" y="11908"/>
                    <a:pt x="8788" y="11908"/>
                    <a:pt x="8811" y="11884"/>
                  </a:cubicBezTo>
                  <a:cubicBezTo>
                    <a:pt x="8931" y="11718"/>
                    <a:pt x="8835" y="11575"/>
                    <a:pt x="8692" y="11575"/>
                  </a:cubicBezTo>
                  <a:lnTo>
                    <a:pt x="357" y="11575"/>
                  </a:lnTo>
                  <a:lnTo>
                    <a:pt x="357" y="11098"/>
                  </a:lnTo>
                  <a:lnTo>
                    <a:pt x="11550" y="11098"/>
                  </a:lnTo>
                  <a:lnTo>
                    <a:pt x="11550" y="11575"/>
                  </a:lnTo>
                  <a:lnTo>
                    <a:pt x="9502" y="11575"/>
                  </a:lnTo>
                  <a:cubicBezTo>
                    <a:pt x="9407" y="11575"/>
                    <a:pt x="9312" y="11646"/>
                    <a:pt x="9312" y="11718"/>
                  </a:cubicBezTo>
                  <a:cubicBezTo>
                    <a:pt x="9312" y="11837"/>
                    <a:pt x="9383" y="11932"/>
                    <a:pt x="9502" y="11932"/>
                  </a:cubicBezTo>
                  <a:lnTo>
                    <a:pt x="11598" y="11932"/>
                  </a:lnTo>
                  <a:cubicBezTo>
                    <a:pt x="11764" y="11932"/>
                    <a:pt x="11907" y="11813"/>
                    <a:pt x="11907" y="11646"/>
                  </a:cubicBezTo>
                  <a:lnTo>
                    <a:pt x="11907" y="11051"/>
                  </a:lnTo>
                  <a:cubicBezTo>
                    <a:pt x="11884" y="10837"/>
                    <a:pt x="11764" y="10694"/>
                    <a:pt x="11574" y="10694"/>
                  </a:cubicBezTo>
                  <a:lnTo>
                    <a:pt x="11121" y="10694"/>
                  </a:lnTo>
                  <a:lnTo>
                    <a:pt x="11121" y="1120"/>
                  </a:lnTo>
                  <a:lnTo>
                    <a:pt x="11121" y="1073"/>
                  </a:lnTo>
                  <a:cubicBezTo>
                    <a:pt x="11101" y="1032"/>
                    <a:pt x="11027" y="973"/>
                    <a:pt x="10977" y="973"/>
                  </a:cubicBezTo>
                  <a:cubicBezTo>
                    <a:pt x="10969" y="973"/>
                    <a:pt x="10961" y="974"/>
                    <a:pt x="10955" y="977"/>
                  </a:cubicBezTo>
                  <a:lnTo>
                    <a:pt x="5406" y="1787"/>
                  </a:lnTo>
                  <a:cubicBezTo>
                    <a:pt x="5358" y="1787"/>
                    <a:pt x="5311" y="1811"/>
                    <a:pt x="5287" y="1835"/>
                  </a:cubicBezTo>
                  <a:lnTo>
                    <a:pt x="3930" y="3121"/>
                  </a:lnTo>
                  <a:lnTo>
                    <a:pt x="3882" y="3144"/>
                  </a:lnTo>
                  <a:lnTo>
                    <a:pt x="3239" y="4145"/>
                  </a:lnTo>
                  <a:lnTo>
                    <a:pt x="1786" y="3668"/>
                  </a:lnTo>
                  <a:cubicBezTo>
                    <a:pt x="1756" y="3657"/>
                    <a:pt x="1727" y="3651"/>
                    <a:pt x="1698" y="3651"/>
                  </a:cubicBezTo>
                  <a:cubicBezTo>
                    <a:pt x="1611" y="3651"/>
                    <a:pt x="1530" y="3704"/>
                    <a:pt x="1477" y="3811"/>
                  </a:cubicBezTo>
                  <a:cubicBezTo>
                    <a:pt x="1477" y="3835"/>
                    <a:pt x="1453" y="3859"/>
                    <a:pt x="1453" y="3907"/>
                  </a:cubicBezTo>
                  <a:lnTo>
                    <a:pt x="1453" y="10717"/>
                  </a:lnTo>
                  <a:lnTo>
                    <a:pt x="1024" y="10717"/>
                  </a:lnTo>
                  <a:lnTo>
                    <a:pt x="1024" y="168"/>
                  </a:lnTo>
                  <a:cubicBezTo>
                    <a:pt x="1024" y="96"/>
                    <a:pt x="977" y="1"/>
                    <a:pt x="8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2" name="Google Shape;14062;p27"/>
            <p:cNvSpPr/>
            <p:nvPr/>
          </p:nvSpPr>
          <p:spPr>
            <a:xfrm>
              <a:off x="3233913" y="28487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1" y="72"/>
                    <a:pt x="1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10" y="358"/>
                  </a:lnTo>
                  <a:cubicBezTo>
                    <a:pt x="406" y="358"/>
                    <a:pt x="477" y="310"/>
                    <a:pt x="477" y="215"/>
                  </a:cubicBezTo>
                  <a:cubicBezTo>
                    <a:pt x="477" y="96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3" name="Google Shape;14063;p27"/>
            <p:cNvSpPr/>
            <p:nvPr/>
          </p:nvSpPr>
          <p:spPr>
            <a:xfrm>
              <a:off x="3320238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25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4" name="Google Shape;14064;p27"/>
            <p:cNvSpPr/>
            <p:nvPr/>
          </p:nvSpPr>
          <p:spPr>
            <a:xfrm>
              <a:off x="334286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5" name="Google Shape;14065;p27"/>
            <p:cNvSpPr/>
            <p:nvPr/>
          </p:nvSpPr>
          <p:spPr>
            <a:xfrm>
              <a:off x="3275588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25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6" name="Google Shape;14066;p27"/>
            <p:cNvSpPr/>
            <p:nvPr/>
          </p:nvSpPr>
          <p:spPr>
            <a:xfrm>
              <a:off x="329821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4" y="72"/>
                    <a:pt x="24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7" name="Google Shape;14067;p27"/>
            <p:cNvSpPr/>
            <p:nvPr/>
          </p:nvSpPr>
          <p:spPr>
            <a:xfrm>
              <a:off x="325356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4" y="72"/>
                    <a:pt x="24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68" name="Google Shape;14068;p27"/>
            <p:cNvSpPr/>
            <p:nvPr/>
          </p:nvSpPr>
          <p:spPr>
            <a:xfrm>
              <a:off x="3364888" y="2848733"/>
              <a:ext cx="11950" cy="8950"/>
            </a:xfrm>
            <a:custGeom>
              <a:avLst/>
              <a:gdLst/>
              <a:ahLst/>
              <a:cxnLst/>
              <a:rect l="l" t="t" r="r" b="b"/>
              <a:pathLst>
                <a:path w="478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310"/>
                    <a:pt x="477" y="215"/>
                  </a:cubicBezTo>
                  <a:cubicBezTo>
                    <a:pt x="477" y="96"/>
                    <a:pt x="430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69" name="Google Shape;14069;p27"/>
          <p:cNvGrpSpPr/>
          <p:nvPr/>
        </p:nvGrpSpPr>
        <p:grpSpPr>
          <a:xfrm>
            <a:off x="3233738" y="2836323"/>
            <a:ext cx="370281" cy="356946"/>
            <a:chOff x="3644113" y="2824758"/>
            <a:chExt cx="309625" cy="298475"/>
          </a:xfrm>
        </p:grpSpPr>
        <p:sp>
          <p:nvSpPr>
            <p:cNvPr id="14070" name="Google Shape;14070;p27"/>
            <p:cNvSpPr/>
            <p:nvPr/>
          </p:nvSpPr>
          <p:spPr>
            <a:xfrm>
              <a:off x="3780463" y="2959483"/>
              <a:ext cx="50625" cy="8950"/>
            </a:xfrm>
            <a:custGeom>
              <a:avLst/>
              <a:gdLst/>
              <a:ahLst/>
              <a:cxnLst/>
              <a:rect l="l" t="t" r="r" b="b"/>
              <a:pathLst>
                <a:path w="2025" h="358" extrusionOk="0">
                  <a:moveTo>
                    <a:pt x="215" y="0"/>
                  </a:moveTo>
                  <a:cubicBezTo>
                    <a:pt x="119" y="0"/>
                    <a:pt x="48" y="71"/>
                    <a:pt x="24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929" y="357"/>
                    <a:pt x="2025" y="262"/>
                    <a:pt x="2001" y="143"/>
                  </a:cubicBezTo>
                  <a:cubicBezTo>
                    <a:pt x="1929" y="71"/>
                    <a:pt x="1882" y="0"/>
                    <a:pt x="1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1" name="Google Shape;14071;p27"/>
            <p:cNvSpPr/>
            <p:nvPr/>
          </p:nvSpPr>
          <p:spPr>
            <a:xfrm>
              <a:off x="3789988" y="2977333"/>
              <a:ext cx="30375" cy="8950"/>
            </a:xfrm>
            <a:custGeom>
              <a:avLst/>
              <a:gdLst/>
              <a:ahLst/>
              <a:cxnLst/>
              <a:rect l="l" t="t" r="r" b="b"/>
              <a:pathLst>
                <a:path w="1215" h="358" extrusionOk="0">
                  <a:moveTo>
                    <a:pt x="215" y="0"/>
                  </a:moveTo>
                  <a:cubicBezTo>
                    <a:pt x="96" y="0"/>
                    <a:pt x="0" y="96"/>
                    <a:pt x="24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024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215" y="96"/>
                    <a:pt x="1144" y="0"/>
                    <a:pt x="10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2" name="Google Shape;14072;p27"/>
            <p:cNvSpPr/>
            <p:nvPr/>
          </p:nvSpPr>
          <p:spPr>
            <a:xfrm>
              <a:off x="3644113" y="2824758"/>
              <a:ext cx="309625" cy="298475"/>
            </a:xfrm>
            <a:custGeom>
              <a:avLst/>
              <a:gdLst/>
              <a:ahLst/>
              <a:cxnLst/>
              <a:rect l="l" t="t" r="r" b="b"/>
              <a:pathLst>
                <a:path w="12385" h="11939" extrusionOk="0">
                  <a:moveTo>
                    <a:pt x="6455" y="340"/>
                  </a:moveTo>
                  <a:cubicBezTo>
                    <a:pt x="6931" y="340"/>
                    <a:pt x="7336" y="721"/>
                    <a:pt x="7336" y="1198"/>
                  </a:cubicBezTo>
                  <a:cubicBezTo>
                    <a:pt x="7336" y="1674"/>
                    <a:pt x="6931" y="2055"/>
                    <a:pt x="6455" y="2055"/>
                  </a:cubicBezTo>
                  <a:cubicBezTo>
                    <a:pt x="5955" y="2031"/>
                    <a:pt x="5597" y="1650"/>
                    <a:pt x="5597" y="1198"/>
                  </a:cubicBezTo>
                  <a:cubicBezTo>
                    <a:pt x="5597" y="721"/>
                    <a:pt x="5978" y="340"/>
                    <a:pt x="6455" y="340"/>
                  </a:cubicBezTo>
                  <a:close/>
                  <a:moveTo>
                    <a:pt x="9789" y="1722"/>
                  </a:moveTo>
                  <a:cubicBezTo>
                    <a:pt x="10003" y="1722"/>
                    <a:pt x="10241" y="1817"/>
                    <a:pt x="10384" y="1960"/>
                  </a:cubicBezTo>
                  <a:cubicBezTo>
                    <a:pt x="10551" y="2126"/>
                    <a:pt x="10622" y="2365"/>
                    <a:pt x="10622" y="2555"/>
                  </a:cubicBezTo>
                  <a:cubicBezTo>
                    <a:pt x="10622" y="2769"/>
                    <a:pt x="10551" y="3008"/>
                    <a:pt x="10384" y="3150"/>
                  </a:cubicBezTo>
                  <a:cubicBezTo>
                    <a:pt x="10229" y="3317"/>
                    <a:pt x="10015" y="3401"/>
                    <a:pt x="9795" y="3401"/>
                  </a:cubicBezTo>
                  <a:cubicBezTo>
                    <a:pt x="9574" y="3401"/>
                    <a:pt x="9348" y="3317"/>
                    <a:pt x="9169" y="3150"/>
                  </a:cubicBezTo>
                  <a:cubicBezTo>
                    <a:pt x="9027" y="3008"/>
                    <a:pt x="8931" y="2769"/>
                    <a:pt x="8931" y="2555"/>
                  </a:cubicBezTo>
                  <a:cubicBezTo>
                    <a:pt x="8931" y="2365"/>
                    <a:pt x="9027" y="2126"/>
                    <a:pt x="9193" y="1960"/>
                  </a:cubicBezTo>
                  <a:cubicBezTo>
                    <a:pt x="9384" y="1793"/>
                    <a:pt x="9598" y="1722"/>
                    <a:pt x="9789" y="1722"/>
                  </a:cubicBezTo>
                  <a:close/>
                  <a:moveTo>
                    <a:pt x="3073" y="1769"/>
                  </a:moveTo>
                  <a:cubicBezTo>
                    <a:pt x="3263" y="1769"/>
                    <a:pt x="3525" y="1865"/>
                    <a:pt x="3668" y="2007"/>
                  </a:cubicBezTo>
                  <a:cubicBezTo>
                    <a:pt x="3811" y="2150"/>
                    <a:pt x="3906" y="2388"/>
                    <a:pt x="3906" y="2603"/>
                  </a:cubicBezTo>
                  <a:cubicBezTo>
                    <a:pt x="3930" y="2817"/>
                    <a:pt x="3835" y="3008"/>
                    <a:pt x="3692" y="3198"/>
                  </a:cubicBezTo>
                  <a:cubicBezTo>
                    <a:pt x="3525" y="3365"/>
                    <a:pt x="3311" y="3448"/>
                    <a:pt x="3094" y="3448"/>
                  </a:cubicBezTo>
                  <a:cubicBezTo>
                    <a:pt x="2876" y="3448"/>
                    <a:pt x="2656" y="3365"/>
                    <a:pt x="2478" y="3198"/>
                  </a:cubicBezTo>
                  <a:cubicBezTo>
                    <a:pt x="2335" y="3055"/>
                    <a:pt x="2239" y="2817"/>
                    <a:pt x="2239" y="2603"/>
                  </a:cubicBezTo>
                  <a:cubicBezTo>
                    <a:pt x="2239" y="2365"/>
                    <a:pt x="2335" y="2150"/>
                    <a:pt x="2478" y="2007"/>
                  </a:cubicBezTo>
                  <a:cubicBezTo>
                    <a:pt x="2644" y="1817"/>
                    <a:pt x="2859" y="1769"/>
                    <a:pt x="3073" y="1769"/>
                  </a:cubicBezTo>
                  <a:close/>
                  <a:moveTo>
                    <a:pt x="1692" y="5079"/>
                  </a:moveTo>
                  <a:cubicBezTo>
                    <a:pt x="2168" y="5079"/>
                    <a:pt x="2573" y="5460"/>
                    <a:pt x="2573" y="5937"/>
                  </a:cubicBezTo>
                  <a:cubicBezTo>
                    <a:pt x="2573" y="6413"/>
                    <a:pt x="2168" y="6794"/>
                    <a:pt x="1692" y="6794"/>
                  </a:cubicBezTo>
                  <a:cubicBezTo>
                    <a:pt x="1215" y="6794"/>
                    <a:pt x="834" y="6413"/>
                    <a:pt x="834" y="5937"/>
                  </a:cubicBezTo>
                  <a:cubicBezTo>
                    <a:pt x="834" y="5460"/>
                    <a:pt x="1215" y="5079"/>
                    <a:pt x="1692" y="5079"/>
                  </a:cubicBezTo>
                  <a:close/>
                  <a:moveTo>
                    <a:pt x="11170" y="5079"/>
                  </a:moveTo>
                  <a:cubicBezTo>
                    <a:pt x="11646" y="5079"/>
                    <a:pt x="12027" y="5460"/>
                    <a:pt x="12027" y="5937"/>
                  </a:cubicBezTo>
                  <a:cubicBezTo>
                    <a:pt x="12027" y="6413"/>
                    <a:pt x="11646" y="6794"/>
                    <a:pt x="11170" y="6794"/>
                  </a:cubicBezTo>
                  <a:cubicBezTo>
                    <a:pt x="10694" y="6794"/>
                    <a:pt x="10313" y="6413"/>
                    <a:pt x="10313" y="5937"/>
                  </a:cubicBezTo>
                  <a:cubicBezTo>
                    <a:pt x="10313" y="5460"/>
                    <a:pt x="10694" y="5079"/>
                    <a:pt x="11170" y="5079"/>
                  </a:cubicBezTo>
                  <a:close/>
                  <a:moveTo>
                    <a:pt x="3073" y="8461"/>
                  </a:moveTo>
                  <a:cubicBezTo>
                    <a:pt x="3263" y="8461"/>
                    <a:pt x="3525" y="8556"/>
                    <a:pt x="3668" y="8699"/>
                  </a:cubicBezTo>
                  <a:cubicBezTo>
                    <a:pt x="3811" y="8842"/>
                    <a:pt x="3906" y="9080"/>
                    <a:pt x="3906" y="9295"/>
                  </a:cubicBezTo>
                  <a:cubicBezTo>
                    <a:pt x="3906" y="9509"/>
                    <a:pt x="3835" y="9723"/>
                    <a:pt x="3692" y="9890"/>
                  </a:cubicBezTo>
                  <a:cubicBezTo>
                    <a:pt x="3525" y="10057"/>
                    <a:pt x="3311" y="10140"/>
                    <a:pt x="3094" y="10140"/>
                  </a:cubicBezTo>
                  <a:cubicBezTo>
                    <a:pt x="2876" y="10140"/>
                    <a:pt x="2656" y="10057"/>
                    <a:pt x="2478" y="9890"/>
                  </a:cubicBezTo>
                  <a:cubicBezTo>
                    <a:pt x="2335" y="9747"/>
                    <a:pt x="2239" y="9509"/>
                    <a:pt x="2239" y="9295"/>
                  </a:cubicBezTo>
                  <a:cubicBezTo>
                    <a:pt x="2239" y="9080"/>
                    <a:pt x="2335" y="8842"/>
                    <a:pt x="2478" y="8699"/>
                  </a:cubicBezTo>
                  <a:cubicBezTo>
                    <a:pt x="2644" y="8533"/>
                    <a:pt x="2859" y="8461"/>
                    <a:pt x="3073" y="8461"/>
                  </a:cubicBezTo>
                  <a:close/>
                  <a:moveTo>
                    <a:pt x="6431" y="9795"/>
                  </a:moveTo>
                  <a:cubicBezTo>
                    <a:pt x="6907" y="9795"/>
                    <a:pt x="7288" y="10200"/>
                    <a:pt x="7288" y="10676"/>
                  </a:cubicBezTo>
                  <a:cubicBezTo>
                    <a:pt x="7288" y="11152"/>
                    <a:pt x="6907" y="11533"/>
                    <a:pt x="6431" y="11533"/>
                  </a:cubicBezTo>
                  <a:cubicBezTo>
                    <a:pt x="5955" y="11533"/>
                    <a:pt x="5573" y="11152"/>
                    <a:pt x="5573" y="10676"/>
                  </a:cubicBezTo>
                  <a:cubicBezTo>
                    <a:pt x="5573" y="10200"/>
                    <a:pt x="5955" y="9795"/>
                    <a:pt x="6431" y="9795"/>
                  </a:cubicBezTo>
                  <a:close/>
                  <a:moveTo>
                    <a:pt x="6382" y="1"/>
                  </a:moveTo>
                  <a:cubicBezTo>
                    <a:pt x="5722" y="1"/>
                    <a:pt x="5192" y="546"/>
                    <a:pt x="5192" y="1198"/>
                  </a:cubicBezTo>
                  <a:cubicBezTo>
                    <a:pt x="5192" y="1793"/>
                    <a:pt x="5621" y="2293"/>
                    <a:pt x="6216" y="2388"/>
                  </a:cubicBezTo>
                  <a:lnTo>
                    <a:pt x="6216" y="3436"/>
                  </a:lnTo>
                  <a:cubicBezTo>
                    <a:pt x="5669" y="3460"/>
                    <a:pt x="5145" y="3698"/>
                    <a:pt x="4740" y="4055"/>
                  </a:cubicBezTo>
                  <a:lnTo>
                    <a:pt x="4002" y="3317"/>
                  </a:lnTo>
                  <a:cubicBezTo>
                    <a:pt x="4240" y="2984"/>
                    <a:pt x="4287" y="2555"/>
                    <a:pt x="4145" y="2150"/>
                  </a:cubicBezTo>
                  <a:cubicBezTo>
                    <a:pt x="3919" y="1657"/>
                    <a:pt x="3469" y="1406"/>
                    <a:pt x="3021" y="1406"/>
                  </a:cubicBezTo>
                  <a:cubicBezTo>
                    <a:pt x="2711" y="1406"/>
                    <a:pt x="2402" y="1526"/>
                    <a:pt x="2168" y="1769"/>
                  </a:cubicBezTo>
                  <a:cubicBezTo>
                    <a:pt x="1835" y="2103"/>
                    <a:pt x="1739" y="2603"/>
                    <a:pt x="1906" y="3079"/>
                  </a:cubicBezTo>
                  <a:cubicBezTo>
                    <a:pt x="2120" y="3579"/>
                    <a:pt x="2597" y="3817"/>
                    <a:pt x="3049" y="3817"/>
                  </a:cubicBezTo>
                  <a:cubicBezTo>
                    <a:pt x="3311" y="3817"/>
                    <a:pt x="3549" y="3722"/>
                    <a:pt x="3764" y="3579"/>
                  </a:cubicBezTo>
                  <a:lnTo>
                    <a:pt x="4502" y="4317"/>
                  </a:lnTo>
                  <a:cubicBezTo>
                    <a:pt x="4407" y="4413"/>
                    <a:pt x="4311" y="4532"/>
                    <a:pt x="4264" y="4651"/>
                  </a:cubicBezTo>
                  <a:cubicBezTo>
                    <a:pt x="4278" y="4781"/>
                    <a:pt x="4372" y="4841"/>
                    <a:pt x="4460" y="4841"/>
                  </a:cubicBezTo>
                  <a:cubicBezTo>
                    <a:pt x="4516" y="4841"/>
                    <a:pt x="4569" y="4816"/>
                    <a:pt x="4597" y="4770"/>
                  </a:cubicBezTo>
                  <a:cubicBezTo>
                    <a:pt x="4669" y="4651"/>
                    <a:pt x="4764" y="4532"/>
                    <a:pt x="4859" y="4436"/>
                  </a:cubicBezTo>
                  <a:cubicBezTo>
                    <a:pt x="5264" y="4032"/>
                    <a:pt x="5812" y="3817"/>
                    <a:pt x="6383" y="3817"/>
                  </a:cubicBezTo>
                  <a:cubicBezTo>
                    <a:pt x="8074" y="3817"/>
                    <a:pt x="9312" y="5770"/>
                    <a:pt x="7979" y="7532"/>
                  </a:cubicBezTo>
                  <a:lnTo>
                    <a:pt x="7955" y="7556"/>
                  </a:lnTo>
                  <a:cubicBezTo>
                    <a:pt x="7427" y="7957"/>
                    <a:pt x="6884" y="8130"/>
                    <a:pt x="6382" y="8130"/>
                  </a:cubicBezTo>
                  <a:cubicBezTo>
                    <a:pt x="5185" y="8130"/>
                    <a:pt x="4216" y="7152"/>
                    <a:pt x="4216" y="5961"/>
                  </a:cubicBezTo>
                  <a:cubicBezTo>
                    <a:pt x="4216" y="5770"/>
                    <a:pt x="4264" y="5580"/>
                    <a:pt x="4287" y="5389"/>
                  </a:cubicBezTo>
                  <a:cubicBezTo>
                    <a:pt x="4232" y="5300"/>
                    <a:pt x="4156" y="5263"/>
                    <a:pt x="4088" y="5263"/>
                  </a:cubicBezTo>
                  <a:cubicBezTo>
                    <a:pt x="4010" y="5263"/>
                    <a:pt x="3943" y="5313"/>
                    <a:pt x="3930" y="5389"/>
                  </a:cubicBezTo>
                  <a:cubicBezTo>
                    <a:pt x="3906" y="5508"/>
                    <a:pt x="3859" y="5651"/>
                    <a:pt x="3859" y="5794"/>
                  </a:cubicBezTo>
                  <a:lnTo>
                    <a:pt x="2835" y="5794"/>
                  </a:lnTo>
                  <a:cubicBezTo>
                    <a:pt x="2740" y="5199"/>
                    <a:pt x="2239" y="4746"/>
                    <a:pt x="1644" y="4746"/>
                  </a:cubicBezTo>
                  <a:cubicBezTo>
                    <a:pt x="692" y="4746"/>
                    <a:pt x="1" y="5842"/>
                    <a:pt x="739" y="6818"/>
                  </a:cubicBezTo>
                  <a:lnTo>
                    <a:pt x="787" y="6866"/>
                  </a:lnTo>
                  <a:cubicBezTo>
                    <a:pt x="1069" y="7073"/>
                    <a:pt x="1362" y="7163"/>
                    <a:pt x="1637" y="7163"/>
                  </a:cubicBezTo>
                  <a:cubicBezTo>
                    <a:pt x="2242" y="7163"/>
                    <a:pt x="2753" y="6725"/>
                    <a:pt x="2835" y="6151"/>
                  </a:cubicBezTo>
                  <a:lnTo>
                    <a:pt x="3859" y="6151"/>
                  </a:lnTo>
                  <a:cubicBezTo>
                    <a:pt x="3906" y="6699"/>
                    <a:pt x="4145" y="7223"/>
                    <a:pt x="4502" y="7628"/>
                  </a:cubicBezTo>
                  <a:lnTo>
                    <a:pt x="3764" y="8366"/>
                  </a:lnTo>
                  <a:cubicBezTo>
                    <a:pt x="3540" y="8206"/>
                    <a:pt x="3288" y="8127"/>
                    <a:pt x="3037" y="8127"/>
                  </a:cubicBezTo>
                  <a:cubicBezTo>
                    <a:pt x="2727" y="8127"/>
                    <a:pt x="2418" y="8248"/>
                    <a:pt x="2168" y="8485"/>
                  </a:cubicBezTo>
                  <a:cubicBezTo>
                    <a:pt x="1835" y="8818"/>
                    <a:pt x="1739" y="9318"/>
                    <a:pt x="1906" y="9795"/>
                  </a:cubicBezTo>
                  <a:cubicBezTo>
                    <a:pt x="2120" y="10319"/>
                    <a:pt x="2597" y="10557"/>
                    <a:pt x="3049" y="10557"/>
                  </a:cubicBezTo>
                  <a:cubicBezTo>
                    <a:pt x="3335" y="10557"/>
                    <a:pt x="3668" y="10438"/>
                    <a:pt x="3906" y="10200"/>
                  </a:cubicBezTo>
                  <a:cubicBezTo>
                    <a:pt x="4145" y="9961"/>
                    <a:pt x="4264" y="9652"/>
                    <a:pt x="4264" y="9318"/>
                  </a:cubicBezTo>
                  <a:cubicBezTo>
                    <a:pt x="4264" y="9056"/>
                    <a:pt x="4168" y="8818"/>
                    <a:pt x="4026" y="8604"/>
                  </a:cubicBezTo>
                  <a:lnTo>
                    <a:pt x="4764" y="7866"/>
                  </a:lnTo>
                  <a:cubicBezTo>
                    <a:pt x="5145" y="8223"/>
                    <a:pt x="5693" y="8437"/>
                    <a:pt x="6240" y="8485"/>
                  </a:cubicBezTo>
                  <a:lnTo>
                    <a:pt x="6240" y="9533"/>
                  </a:lnTo>
                  <a:cubicBezTo>
                    <a:pt x="5383" y="9652"/>
                    <a:pt x="4859" y="10676"/>
                    <a:pt x="5550" y="11581"/>
                  </a:cubicBezTo>
                  <a:lnTo>
                    <a:pt x="5573" y="11628"/>
                  </a:lnTo>
                  <a:cubicBezTo>
                    <a:pt x="5860" y="11845"/>
                    <a:pt x="6157" y="11939"/>
                    <a:pt x="6433" y="11939"/>
                  </a:cubicBezTo>
                  <a:cubicBezTo>
                    <a:pt x="7099" y="11939"/>
                    <a:pt x="7645" y="11396"/>
                    <a:pt x="7645" y="10723"/>
                  </a:cubicBezTo>
                  <a:cubicBezTo>
                    <a:pt x="7645" y="10128"/>
                    <a:pt x="7217" y="9628"/>
                    <a:pt x="6621" y="9533"/>
                  </a:cubicBezTo>
                  <a:lnTo>
                    <a:pt x="6621" y="8485"/>
                  </a:lnTo>
                  <a:cubicBezTo>
                    <a:pt x="7169" y="8461"/>
                    <a:pt x="7693" y="8223"/>
                    <a:pt x="8098" y="7866"/>
                  </a:cubicBezTo>
                  <a:lnTo>
                    <a:pt x="8836" y="8604"/>
                  </a:lnTo>
                  <a:cubicBezTo>
                    <a:pt x="8693" y="8818"/>
                    <a:pt x="8598" y="9056"/>
                    <a:pt x="8598" y="9318"/>
                  </a:cubicBezTo>
                  <a:cubicBezTo>
                    <a:pt x="8598" y="9795"/>
                    <a:pt x="8907" y="10247"/>
                    <a:pt x="9384" y="10462"/>
                  </a:cubicBezTo>
                  <a:cubicBezTo>
                    <a:pt x="9503" y="10485"/>
                    <a:pt x="9646" y="10509"/>
                    <a:pt x="9789" y="10509"/>
                  </a:cubicBezTo>
                  <a:cubicBezTo>
                    <a:pt x="10098" y="10509"/>
                    <a:pt x="10384" y="10390"/>
                    <a:pt x="10622" y="10200"/>
                  </a:cubicBezTo>
                  <a:cubicBezTo>
                    <a:pt x="10657" y="10042"/>
                    <a:pt x="10550" y="9948"/>
                    <a:pt x="10444" y="9948"/>
                  </a:cubicBezTo>
                  <a:cubicBezTo>
                    <a:pt x="10406" y="9948"/>
                    <a:pt x="10368" y="9960"/>
                    <a:pt x="10336" y="9985"/>
                  </a:cubicBezTo>
                  <a:cubicBezTo>
                    <a:pt x="10182" y="10117"/>
                    <a:pt x="9993" y="10183"/>
                    <a:pt x="9801" y="10183"/>
                  </a:cubicBezTo>
                  <a:cubicBezTo>
                    <a:pt x="9577" y="10183"/>
                    <a:pt x="9349" y="10093"/>
                    <a:pt x="9169" y="9914"/>
                  </a:cubicBezTo>
                  <a:cubicBezTo>
                    <a:pt x="9027" y="9771"/>
                    <a:pt x="8931" y="9533"/>
                    <a:pt x="8931" y="9318"/>
                  </a:cubicBezTo>
                  <a:cubicBezTo>
                    <a:pt x="8931" y="9128"/>
                    <a:pt x="9027" y="8890"/>
                    <a:pt x="9169" y="8723"/>
                  </a:cubicBezTo>
                  <a:cubicBezTo>
                    <a:pt x="9336" y="8568"/>
                    <a:pt x="9550" y="8491"/>
                    <a:pt x="9768" y="8491"/>
                  </a:cubicBezTo>
                  <a:cubicBezTo>
                    <a:pt x="9985" y="8491"/>
                    <a:pt x="10205" y="8568"/>
                    <a:pt x="10384" y="8723"/>
                  </a:cubicBezTo>
                  <a:cubicBezTo>
                    <a:pt x="10598" y="8937"/>
                    <a:pt x="10694" y="9199"/>
                    <a:pt x="10622" y="9509"/>
                  </a:cubicBezTo>
                  <a:cubicBezTo>
                    <a:pt x="10669" y="9575"/>
                    <a:pt x="10732" y="9604"/>
                    <a:pt x="10791" y="9604"/>
                  </a:cubicBezTo>
                  <a:cubicBezTo>
                    <a:pt x="10881" y="9604"/>
                    <a:pt x="10965" y="9538"/>
                    <a:pt x="10979" y="9437"/>
                  </a:cubicBezTo>
                  <a:cubicBezTo>
                    <a:pt x="11027" y="9080"/>
                    <a:pt x="10908" y="8723"/>
                    <a:pt x="10622" y="8461"/>
                  </a:cubicBezTo>
                  <a:cubicBezTo>
                    <a:pt x="10395" y="8234"/>
                    <a:pt x="10077" y="8111"/>
                    <a:pt x="9758" y="8111"/>
                  </a:cubicBezTo>
                  <a:cubicBezTo>
                    <a:pt x="9509" y="8111"/>
                    <a:pt x="9259" y="8186"/>
                    <a:pt x="9050" y="8342"/>
                  </a:cubicBezTo>
                  <a:lnTo>
                    <a:pt x="8312" y="7604"/>
                  </a:lnTo>
                  <a:cubicBezTo>
                    <a:pt x="8669" y="7223"/>
                    <a:pt x="8884" y="6675"/>
                    <a:pt x="8931" y="6103"/>
                  </a:cubicBezTo>
                  <a:lnTo>
                    <a:pt x="9979" y="6103"/>
                  </a:lnTo>
                  <a:cubicBezTo>
                    <a:pt x="10074" y="6699"/>
                    <a:pt x="10575" y="7151"/>
                    <a:pt x="11170" y="7151"/>
                  </a:cubicBezTo>
                  <a:cubicBezTo>
                    <a:pt x="11813" y="7151"/>
                    <a:pt x="12361" y="6627"/>
                    <a:pt x="12361" y="5961"/>
                  </a:cubicBezTo>
                  <a:cubicBezTo>
                    <a:pt x="12384" y="5270"/>
                    <a:pt x="11860" y="4746"/>
                    <a:pt x="11194" y="4746"/>
                  </a:cubicBezTo>
                  <a:cubicBezTo>
                    <a:pt x="10598" y="4746"/>
                    <a:pt x="10098" y="5199"/>
                    <a:pt x="10003" y="5794"/>
                  </a:cubicBezTo>
                  <a:lnTo>
                    <a:pt x="8955" y="5794"/>
                  </a:lnTo>
                  <a:cubicBezTo>
                    <a:pt x="8931" y="5222"/>
                    <a:pt x="8693" y="4698"/>
                    <a:pt x="8336" y="4294"/>
                  </a:cubicBezTo>
                  <a:lnTo>
                    <a:pt x="9074" y="3555"/>
                  </a:lnTo>
                  <a:cubicBezTo>
                    <a:pt x="9289" y="3698"/>
                    <a:pt x="9550" y="3793"/>
                    <a:pt x="9789" y="3793"/>
                  </a:cubicBezTo>
                  <a:cubicBezTo>
                    <a:pt x="10098" y="3793"/>
                    <a:pt x="10408" y="3674"/>
                    <a:pt x="10646" y="3436"/>
                  </a:cubicBezTo>
                  <a:cubicBezTo>
                    <a:pt x="10932" y="3174"/>
                    <a:pt x="11051" y="2769"/>
                    <a:pt x="10979" y="2388"/>
                  </a:cubicBezTo>
                  <a:cubicBezTo>
                    <a:pt x="10956" y="2222"/>
                    <a:pt x="10884" y="2031"/>
                    <a:pt x="10765" y="1888"/>
                  </a:cubicBezTo>
                  <a:cubicBezTo>
                    <a:pt x="10531" y="1550"/>
                    <a:pt x="10169" y="1376"/>
                    <a:pt x="9800" y="1376"/>
                  </a:cubicBezTo>
                  <a:cubicBezTo>
                    <a:pt x="9493" y="1376"/>
                    <a:pt x="9180" y="1497"/>
                    <a:pt x="8931" y="1745"/>
                  </a:cubicBezTo>
                  <a:cubicBezTo>
                    <a:pt x="8693" y="1984"/>
                    <a:pt x="8574" y="2269"/>
                    <a:pt x="8574" y="2603"/>
                  </a:cubicBezTo>
                  <a:cubicBezTo>
                    <a:pt x="8574" y="2865"/>
                    <a:pt x="8669" y="3103"/>
                    <a:pt x="8812" y="3317"/>
                  </a:cubicBezTo>
                  <a:lnTo>
                    <a:pt x="8074" y="4055"/>
                  </a:lnTo>
                  <a:cubicBezTo>
                    <a:pt x="7693" y="3698"/>
                    <a:pt x="7145" y="3484"/>
                    <a:pt x="6574" y="3436"/>
                  </a:cubicBezTo>
                  <a:lnTo>
                    <a:pt x="6574" y="2388"/>
                  </a:lnTo>
                  <a:cubicBezTo>
                    <a:pt x="7217" y="2293"/>
                    <a:pt x="7645" y="1722"/>
                    <a:pt x="7598" y="1102"/>
                  </a:cubicBezTo>
                  <a:cubicBezTo>
                    <a:pt x="7526" y="507"/>
                    <a:pt x="7098" y="55"/>
                    <a:pt x="6502" y="7"/>
                  </a:cubicBezTo>
                  <a:cubicBezTo>
                    <a:pt x="6462" y="3"/>
                    <a:pt x="6421" y="1"/>
                    <a:pt x="6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73" name="Google Shape;14073;p27"/>
          <p:cNvGrpSpPr/>
          <p:nvPr/>
        </p:nvGrpSpPr>
        <p:grpSpPr>
          <a:xfrm>
            <a:off x="4022685" y="2836502"/>
            <a:ext cx="356019" cy="352492"/>
            <a:chOff x="4176388" y="2824908"/>
            <a:chExt cx="297700" cy="294750"/>
          </a:xfrm>
        </p:grpSpPr>
        <p:sp>
          <p:nvSpPr>
            <p:cNvPr id="14074" name="Google Shape;14074;p27"/>
            <p:cNvSpPr/>
            <p:nvPr/>
          </p:nvSpPr>
          <p:spPr>
            <a:xfrm>
              <a:off x="4176388" y="2824908"/>
              <a:ext cx="297700" cy="294750"/>
            </a:xfrm>
            <a:custGeom>
              <a:avLst/>
              <a:gdLst/>
              <a:ahLst/>
              <a:cxnLst/>
              <a:rect l="l" t="t" r="r" b="b"/>
              <a:pathLst>
                <a:path w="11908" h="11790" extrusionOk="0">
                  <a:moveTo>
                    <a:pt x="11240" y="358"/>
                  </a:moveTo>
                  <a:cubicBezTo>
                    <a:pt x="11407" y="358"/>
                    <a:pt x="11550" y="477"/>
                    <a:pt x="11550" y="668"/>
                  </a:cubicBezTo>
                  <a:lnTo>
                    <a:pt x="11550" y="5740"/>
                  </a:lnTo>
                  <a:lnTo>
                    <a:pt x="10050" y="5740"/>
                  </a:lnTo>
                  <a:lnTo>
                    <a:pt x="9573" y="5073"/>
                  </a:lnTo>
                  <a:cubicBezTo>
                    <a:pt x="9526" y="5002"/>
                    <a:pt x="9454" y="4978"/>
                    <a:pt x="9383" y="4978"/>
                  </a:cubicBezTo>
                  <a:cubicBezTo>
                    <a:pt x="9288" y="4978"/>
                    <a:pt x="9216" y="5002"/>
                    <a:pt x="9169" y="5073"/>
                  </a:cubicBezTo>
                  <a:lnTo>
                    <a:pt x="8692" y="5740"/>
                  </a:lnTo>
                  <a:lnTo>
                    <a:pt x="7883" y="5740"/>
                  </a:lnTo>
                  <a:cubicBezTo>
                    <a:pt x="7787" y="4788"/>
                    <a:pt x="7049" y="4049"/>
                    <a:pt x="6097" y="3954"/>
                  </a:cubicBezTo>
                  <a:lnTo>
                    <a:pt x="6097" y="3073"/>
                  </a:lnTo>
                  <a:cubicBezTo>
                    <a:pt x="6097" y="3002"/>
                    <a:pt x="6073" y="2954"/>
                    <a:pt x="6049" y="2930"/>
                  </a:cubicBezTo>
                  <a:lnTo>
                    <a:pt x="5406" y="2478"/>
                  </a:lnTo>
                  <a:lnTo>
                    <a:pt x="6049" y="2025"/>
                  </a:lnTo>
                  <a:cubicBezTo>
                    <a:pt x="6097" y="2001"/>
                    <a:pt x="6097" y="1930"/>
                    <a:pt x="6097" y="1882"/>
                  </a:cubicBezTo>
                  <a:lnTo>
                    <a:pt x="6097" y="358"/>
                  </a:lnTo>
                  <a:close/>
                  <a:moveTo>
                    <a:pt x="5739" y="358"/>
                  </a:moveTo>
                  <a:lnTo>
                    <a:pt x="5739" y="1787"/>
                  </a:lnTo>
                  <a:lnTo>
                    <a:pt x="5049" y="2263"/>
                  </a:lnTo>
                  <a:cubicBezTo>
                    <a:pt x="5001" y="2335"/>
                    <a:pt x="4953" y="2382"/>
                    <a:pt x="4953" y="2478"/>
                  </a:cubicBezTo>
                  <a:cubicBezTo>
                    <a:pt x="4953" y="2573"/>
                    <a:pt x="5001" y="2621"/>
                    <a:pt x="5049" y="2692"/>
                  </a:cubicBezTo>
                  <a:lnTo>
                    <a:pt x="5739" y="3168"/>
                  </a:lnTo>
                  <a:lnTo>
                    <a:pt x="5739" y="3954"/>
                  </a:lnTo>
                  <a:cubicBezTo>
                    <a:pt x="5454" y="4002"/>
                    <a:pt x="5168" y="4073"/>
                    <a:pt x="4930" y="4240"/>
                  </a:cubicBezTo>
                  <a:cubicBezTo>
                    <a:pt x="4882" y="4264"/>
                    <a:pt x="4811" y="4335"/>
                    <a:pt x="4858" y="4430"/>
                  </a:cubicBezTo>
                  <a:cubicBezTo>
                    <a:pt x="4874" y="4511"/>
                    <a:pt x="4935" y="4559"/>
                    <a:pt x="5009" y="4559"/>
                  </a:cubicBezTo>
                  <a:cubicBezTo>
                    <a:pt x="5044" y="4559"/>
                    <a:pt x="5082" y="4549"/>
                    <a:pt x="5120" y="4526"/>
                  </a:cubicBezTo>
                  <a:cubicBezTo>
                    <a:pt x="5358" y="4383"/>
                    <a:pt x="5644" y="4311"/>
                    <a:pt x="5906" y="4311"/>
                  </a:cubicBezTo>
                  <a:cubicBezTo>
                    <a:pt x="6811" y="4311"/>
                    <a:pt x="7549" y="5026"/>
                    <a:pt x="7549" y="5931"/>
                  </a:cubicBezTo>
                  <a:cubicBezTo>
                    <a:pt x="7597" y="6812"/>
                    <a:pt x="6835" y="7526"/>
                    <a:pt x="5954" y="7526"/>
                  </a:cubicBezTo>
                  <a:cubicBezTo>
                    <a:pt x="5049" y="7526"/>
                    <a:pt x="4310" y="6812"/>
                    <a:pt x="4310" y="5931"/>
                  </a:cubicBezTo>
                  <a:cubicBezTo>
                    <a:pt x="4310" y="5597"/>
                    <a:pt x="4406" y="5312"/>
                    <a:pt x="4572" y="5026"/>
                  </a:cubicBezTo>
                  <a:cubicBezTo>
                    <a:pt x="4644" y="4978"/>
                    <a:pt x="4620" y="4859"/>
                    <a:pt x="4549" y="4788"/>
                  </a:cubicBezTo>
                  <a:cubicBezTo>
                    <a:pt x="4509" y="4768"/>
                    <a:pt x="4466" y="4756"/>
                    <a:pt x="4425" y="4756"/>
                  </a:cubicBezTo>
                  <a:cubicBezTo>
                    <a:pt x="4367" y="4756"/>
                    <a:pt x="4315" y="4780"/>
                    <a:pt x="4287" y="4835"/>
                  </a:cubicBezTo>
                  <a:cubicBezTo>
                    <a:pt x="4096" y="5097"/>
                    <a:pt x="3977" y="5431"/>
                    <a:pt x="3953" y="5740"/>
                  </a:cubicBezTo>
                  <a:lnTo>
                    <a:pt x="3072" y="5740"/>
                  </a:lnTo>
                  <a:cubicBezTo>
                    <a:pt x="3001" y="5740"/>
                    <a:pt x="2953" y="5788"/>
                    <a:pt x="2905" y="5812"/>
                  </a:cubicBezTo>
                  <a:lnTo>
                    <a:pt x="2477" y="6431"/>
                  </a:lnTo>
                  <a:lnTo>
                    <a:pt x="2024" y="5812"/>
                  </a:lnTo>
                  <a:cubicBezTo>
                    <a:pt x="1977" y="5740"/>
                    <a:pt x="1929" y="5740"/>
                    <a:pt x="1881" y="5740"/>
                  </a:cubicBezTo>
                  <a:lnTo>
                    <a:pt x="286" y="5740"/>
                  </a:lnTo>
                  <a:lnTo>
                    <a:pt x="286" y="668"/>
                  </a:lnTo>
                  <a:cubicBezTo>
                    <a:pt x="286" y="501"/>
                    <a:pt x="405" y="358"/>
                    <a:pt x="595" y="358"/>
                  </a:cubicBezTo>
                  <a:close/>
                  <a:moveTo>
                    <a:pt x="4025" y="6074"/>
                  </a:moveTo>
                  <a:cubicBezTo>
                    <a:pt x="4096" y="7026"/>
                    <a:pt x="4858" y="7764"/>
                    <a:pt x="5811" y="7860"/>
                  </a:cubicBezTo>
                  <a:lnTo>
                    <a:pt x="5811" y="8765"/>
                  </a:lnTo>
                  <a:cubicBezTo>
                    <a:pt x="5811" y="8812"/>
                    <a:pt x="5835" y="8884"/>
                    <a:pt x="5858" y="8908"/>
                  </a:cubicBezTo>
                  <a:lnTo>
                    <a:pt x="6478" y="9360"/>
                  </a:lnTo>
                  <a:lnTo>
                    <a:pt x="5858" y="9789"/>
                  </a:lnTo>
                  <a:cubicBezTo>
                    <a:pt x="5811" y="9836"/>
                    <a:pt x="5811" y="9884"/>
                    <a:pt x="5811" y="9955"/>
                  </a:cubicBezTo>
                  <a:lnTo>
                    <a:pt x="5811" y="11456"/>
                  </a:lnTo>
                  <a:lnTo>
                    <a:pt x="643" y="11456"/>
                  </a:lnTo>
                  <a:cubicBezTo>
                    <a:pt x="500" y="11456"/>
                    <a:pt x="357" y="11337"/>
                    <a:pt x="357" y="11170"/>
                  </a:cubicBezTo>
                  <a:lnTo>
                    <a:pt x="357" y="6074"/>
                  </a:lnTo>
                  <a:lnTo>
                    <a:pt x="1834" y="6074"/>
                  </a:lnTo>
                  <a:lnTo>
                    <a:pt x="2310" y="6764"/>
                  </a:lnTo>
                  <a:cubicBezTo>
                    <a:pt x="2381" y="6812"/>
                    <a:pt x="2429" y="6860"/>
                    <a:pt x="2524" y="6860"/>
                  </a:cubicBezTo>
                  <a:cubicBezTo>
                    <a:pt x="2620" y="6860"/>
                    <a:pt x="2667" y="6812"/>
                    <a:pt x="2739" y="6764"/>
                  </a:cubicBezTo>
                  <a:lnTo>
                    <a:pt x="3215" y="6074"/>
                  </a:lnTo>
                  <a:close/>
                  <a:moveTo>
                    <a:pt x="619" y="1"/>
                  </a:moveTo>
                  <a:cubicBezTo>
                    <a:pt x="262" y="1"/>
                    <a:pt x="0" y="311"/>
                    <a:pt x="0" y="620"/>
                  </a:cubicBezTo>
                  <a:lnTo>
                    <a:pt x="0" y="11622"/>
                  </a:lnTo>
                  <a:cubicBezTo>
                    <a:pt x="0" y="11694"/>
                    <a:pt x="95" y="11789"/>
                    <a:pt x="167" y="11789"/>
                  </a:cubicBezTo>
                  <a:lnTo>
                    <a:pt x="9335" y="11789"/>
                  </a:lnTo>
                  <a:cubicBezTo>
                    <a:pt x="9502" y="11646"/>
                    <a:pt x="9407" y="11456"/>
                    <a:pt x="9264" y="11456"/>
                  </a:cubicBezTo>
                  <a:lnTo>
                    <a:pt x="6097" y="11456"/>
                  </a:lnTo>
                  <a:lnTo>
                    <a:pt x="6097" y="10027"/>
                  </a:lnTo>
                  <a:lnTo>
                    <a:pt x="6787" y="9551"/>
                  </a:lnTo>
                  <a:cubicBezTo>
                    <a:pt x="6835" y="9503"/>
                    <a:pt x="6882" y="9431"/>
                    <a:pt x="6882" y="9360"/>
                  </a:cubicBezTo>
                  <a:cubicBezTo>
                    <a:pt x="6882" y="9265"/>
                    <a:pt x="6835" y="9193"/>
                    <a:pt x="6787" y="9146"/>
                  </a:cubicBezTo>
                  <a:lnTo>
                    <a:pt x="6097" y="8669"/>
                  </a:lnTo>
                  <a:lnTo>
                    <a:pt x="6097" y="7860"/>
                  </a:lnTo>
                  <a:cubicBezTo>
                    <a:pt x="7049" y="7764"/>
                    <a:pt x="7787" y="7026"/>
                    <a:pt x="7883" y="6074"/>
                  </a:cubicBezTo>
                  <a:lnTo>
                    <a:pt x="8788" y="6074"/>
                  </a:lnTo>
                  <a:cubicBezTo>
                    <a:pt x="8835" y="6074"/>
                    <a:pt x="8907" y="6050"/>
                    <a:pt x="8930" y="6026"/>
                  </a:cubicBezTo>
                  <a:lnTo>
                    <a:pt x="9383" y="5383"/>
                  </a:lnTo>
                  <a:lnTo>
                    <a:pt x="9812" y="6026"/>
                  </a:lnTo>
                  <a:cubicBezTo>
                    <a:pt x="9859" y="6074"/>
                    <a:pt x="9907" y="6074"/>
                    <a:pt x="9978" y="6074"/>
                  </a:cubicBezTo>
                  <a:lnTo>
                    <a:pt x="11550" y="6074"/>
                  </a:lnTo>
                  <a:lnTo>
                    <a:pt x="11550" y="11289"/>
                  </a:lnTo>
                  <a:cubicBezTo>
                    <a:pt x="11550" y="11384"/>
                    <a:pt x="11455" y="11456"/>
                    <a:pt x="11360" y="11456"/>
                  </a:cubicBezTo>
                  <a:lnTo>
                    <a:pt x="10026" y="11456"/>
                  </a:lnTo>
                  <a:cubicBezTo>
                    <a:pt x="10002" y="11456"/>
                    <a:pt x="9978" y="11456"/>
                    <a:pt x="9931" y="11503"/>
                  </a:cubicBezTo>
                  <a:cubicBezTo>
                    <a:pt x="9812" y="11646"/>
                    <a:pt x="9931" y="11789"/>
                    <a:pt x="10050" y="11789"/>
                  </a:cubicBezTo>
                  <a:lnTo>
                    <a:pt x="11240" y="11789"/>
                  </a:lnTo>
                  <a:cubicBezTo>
                    <a:pt x="11598" y="11789"/>
                    <a:pt x="11883" y="11503"/>
                    <a:pt x="11883" y="11170"/>
                  </a:cubicBezTo>
                  <a:lnTo>
                    <a:pt x="11883" y="668"/>
                  </a:lnTo>
                  <a:cubicBezTo>
                    <a:pt x="11907" y="311"/>
                    <a:pt x="11598" y="1"/>
                    <a:pt x="112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5" name="Google Shape;14075;p27"/>
            <p:cNvSpPr/>
            <p:nvPr/>
          </p:nvSpPr>
          <p:spPr>
            <a:xfrm>
              <a:off x="4300213" y="2959483"/>
              <a:ext cx="49450" cy="8950"/>
            </a:xfrm>
            <a:custGeom>
              <a:avLst/>
              <a:gdLst/>
              <a:ahLst/>
              <a:cxnLst/>
              <a:rect l="l" t="t" r="r" b="b"/>
              <a:pathLst>
                <a:path w="1978" h="358" extrusionOk="0">
                  <a:moveTo>
                    <a:pt x="215" y="0"/>
                  </a:moveTo>
                  <a:cubicBezTo>
                    <a:pt x="143" y="0"/>
                    <a:pt x="72" y="71"/>
                    <a:pt x="48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882" y="357"/>
                    <a:pt x="1953" y="310"/>
                    <a:pt x="1977" y="214"/>
                  </a:cubicBezTo>
                  <a:cubicBezTo>
                    <a:pt x="1977" y="119"/>
                    <a:pt x="1882" y="0"/>
                    <a:pt x="18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6" name="Google Shape;14076;p27"/>
            <p:cNvSpPr/>
            <p:nvPr/>
          </p:nvSpPr>
          <p:spPr>
            <a:xfrm>
              <a:off x="4310338" y="2977333"/>
              <a:ext cx="29800" cy="8950"/>
            </a:xfrm>
            <a:custGeom>
              <a:avLst/>
              <a:gdLst/>
              <a:ahLst/>
              <a:cxnLst/>
              <a:rect l="l" t="t" r="r" b="b"/>
              <a:pathLst>
                <a:path w="1192" h="358" extrusionOk="0">
                  <a:moveTo>
                    <a:pt x="215" y="0"/>
                  </a:moveTo>
                  <a:cubicBezTo>
                    <a:pt x="119" y="0"/>
                    <a:pt x="48" y="72"/>
                    <a:pt x="24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1001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191" y="120"/>
                    <a:pt x="1096" y="0"/>
                    <a:pt x="9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7" name="Google Shape;14077;p27"/>
            <p:cNvSpPr/>
            <p:nvPr/>
          </p:nvSpPr>
          <p:spPr>
            <a:xfrm>
              <a:off x="4213888" y="3021983"/>
              <a:ext cx="76225" cy="8950"/>
            </a:xfrm>
            <a:custGeom>
              <a:avLst/>
              <a:gdLst/>
              <a:ahLst/>
              <a:cxnLst/>
              <a:rect l="l" t="t" r="r" b="b"/>
              <a:pathLst>
                <a:path w="3049" h="358" extrusionOk="0">
                  <a:moveTo>
                    <a:pt x="215" y="1"/>
                  </a:moveTo>
                  <a:cubicBezTo>
                    <a:pt x="119" y="1"/>
                    <a:pt x="72" y="72"/>
                    <a:pt x="48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2834" y="358"/>
                  </a:lnTo>
                  <a:cubicBezTo>
                    <a:pt x="2930" y="358"/>
                    <a:pt x="3001" y="310"/>
                    <a:pt x="3025" y="215"/>
                  </a:cubicBezTo>
                  <a:cubicBezTo>
                    <a:pt x="3049" y="96"/>
                    <a:pt x="2953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8" name="Google Shape;14078;p27"/>
            <p:cNvSpPr/>
            <p:nvPr/>
          </p:nvSpPr>
          <p:spPr>
            <a:xfrm>
              <a:off x="4213888" y="3041033"/>
              <a:ext cx="76225" cy="8950"/>
            </a:xfrm>
            <a:custGeom>
              <a:avLst/>
              <a:gdLst/>
              <a:ahLst/>
              <a:cxnLst/>
              <a:rect l="l" t="t" r="r" b="b"/>
              <a:pathLst>
                <a:path w="3049" h="358" extrusionOk="0">
                  <a:moveTo>
                    <a:pt x="215" y="1"/>
                  </a:moveTo>
                  <a:cubicBezTo>
                    <a:pt x="119" y="1"/>
                    <a:pt x="72" y="48"/>
                    <a:pt x="48" y="143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2834" y="358"/>
                  </a:lnTo>
                  <a:cubicBezTo>
                    <a:pt x="2930" y="358"/>
                    <a:pt x="3001" y="286"/>
                    <a:pt x="3025" y="191"/>
                  </a:cubicBezTo>
                  <a:cubicBezTo>
                    <a:pt x="3049" y="72"/>
                    <a:pt x="2953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79" name="Google Shape;14079;p27"/>
            <p:cNvSpPr/>
            <p:nvPr/>
          </p:nvSpPr>
          <p:spPr>
            <a:xfrm>
              <a:off x="4230563" y="3059483"/>
              <a:ext cx="43475" cy="8975"/>
            </a:xfrm>
            <a:custGeom>
              <a:avLst/>
              <a:gdLst/>
              <a:ahLst/>
              <a:cxnLst/>
              <a:rect l="l" t="t" r="r" b="b"/>
              <a:pathLst>
                <a:path w="1739" h="359" extrusionOk="0">
                  <a:moveTo>
                    <a:pt x="214" y="1"/>
                  </a:moveTo>
                  <a:cubicBezTo>
                    <a:pt x="119" y="1"/>
                    <a:pt x="72" y="48"/>
                    <a:pt x="24" y="144"/>
                  </a:cubicBezTo>
                  <a:cubicBezTo>
                    <a:pt x="0" y="263"/>
                    <a:pt x="95" y="358"/>
                    <a:pt x="214" y="358"/>
                  </a:cubicBezTo>
                  <a:lnTo>
                    <a:pt x="1524" y="358"/>
                  </a:lnTo>
                  <a:cubicBezTo>
                    <a:pt x="1620" y="358"/>
                    <a:pt x="1667" y="287"/>
                    <a:pt x="1691" y="215"/>
                  </a:cubicBezTo>
                  <a:cubicBezTo>
                    <a:pt x="1739" y="96"/>
                    <a:pt x="1643" y="1"/>
                    <a:pt x="15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0" name="Google Shape;14080;p27"/>
            <p:cNvSpPr/>
            <p:nvPr/>
          </p:nvSpPr>
          <p:spPr>
            <a:xfrm>
              <a:off x="4360338" y="3021383"/>
              <a:ext cx="75050" cy="8950"/>
            </a:xfrm>
            <a:custGeom>
              <a:avLst/>
              <a:gdLst/>
              <a:ahLst/>
              <a:cxnLst/>
              <a:rect l="l" t="t" r="r" b="b"/>
              <a:pathLst>
                <a:path w="3002" h="358" extrusionOk="0">
                  <a:moveTo>
                    <a:pt x="167" y="1"/>
                  </a:moveTo>
                  <a:cubicBezTo>
                    <a:pt x="72" y="1"/>
                    <a:pt x="25" y="48"/>
                    <a:pt x="1" y="144"/>
                  </a:cubicBezTo>
                  <a:cubicBezTo>
                    <a:pt x="1" y="263"/>
                    <a:pt x="72" y="358"/>
                    <a:pt x="167" y="358"/>
                  </a:cubicBezTo>
                  <a:lnTo>
                    <a:pt x="2787" y="358"/>
                  </a:lnTo>
                  <a:cubicBezTo>
                    <a:pt x="2882" y="358"/>
                    <a:pt x="2930" y="310"/>
                    <a:pt x="2978" y="215"/>
                  </a:cubicBezTo>
                  <a:cubicBezTo>
                    <a:pt x="3001" y="96"/>
                    <a:pt x="2906" y="1"/>
                    <a:pt x="2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1" name="Google Shape;14081;p27"/>
            <p:cNvSpPr/>
            <p:nvPr/>
          </p:nvSpPr>
          <p:spPr>
            <a:xfrm>
              <a:off x="4360338" y="3039833"/>
              <a:ext cx="75050" cy="8975"/>
            </a:xfrm>
            <a:custGeom>
              <a:avLst/>
              <a:gdLst/>
              <a:ahLst/>
              <a:cxnLst/>
              <a:rect l="l" t="t" r="r" b="b"/>
              <a:pathLst>
                <a:path w="3002" h="359" extrusionOk="0">
                  <a:moveTo>
                    <a:pt x="167" y="1"/>
                  </a:moveTo>
                  <a:cubicBezTo>
                    <a:pt x="72" y="1"/>
                    <a:pt x="25" y="72"/>
                    <a:pt x="1" y="168"/>
                  </a:cubicBezTo>
                  <a:cubicBezTo>
                    <a:pt x="1" y="287"/>
                    <a:pt x="72" y="358"/>
                    <a:pt x="167" y="358"/>
                  </a:cubicBezTo>
                  <a:lnTo>
                    <a:pt x="2787" y="358"/>
                  </a:lnTo>
                  <a:cubicBezTo>
                    <a:pt x="2882" y="358"/>
                    <a:pt x="2930" y="311"/>
                    <a:pt x="2978" y="215"/>
                  </a:cubicBezTo>
                  <a:cubicBezTo>
                    <a:pt x="3001" y="96"/>
                    <a:pt x="2906" y="1"/>
                    <a:pt x="2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2" name="Google Shape;14082;p27"/>
            <p:cNvSpPr/>
            <p:nvPr/>
          </p:nvSpPr>
          <p:spPr>
            <a:xfrm>
              <a:off x="4375813" y="3059483"/>
              <a:ext cx="42900" cy="8975"/>
            </a:xfrm>
            <a:custGeom>
              <a:avLst/>
              <a:gdLst/>
              <a:ahLst/>
              <a:cxnLst/>
              <a:rect l="l" t="t" r="r" b="b"/>
              <a:pathLst>
                <a:path w="1716" h="359" extrusionOk="0">
                  <a:moveTo>
                    <a:pt x="215" y="1"/>
                  </a:moveTo>
                  <a:cubicBezTo>
                    <a:pt x="120" y="1"/>
                    <a:pt x="49" y="48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596" y="358"/>
                    <a:pt x="1668" y="287"/>
                    <a:pt x="1692" y="215"/>
                  </a:cubicBezTo>
                  <a:cubicBezTo>
                    <a:pt x="1716" y="96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3" name="Google Shape;14083;p27"/>
            <p:cNvSpPr/>
            <p:nvPr/>
          </p:nvSpPr>
          <p:spPr>
            <a:xfrm>
              <a:off x="4359738" y="2878508"/>
              <a:ext cx="75650" cy="8950"/>
            </a:xfrm>
            <a:custGeom>
              <a:avLst/>
              <a:gdLst/>
              <a:ahLst/>
              <a:cxnLst/>
              <a:rect l="l" t="t" r="r" b="b"/>
              <a:pathLst>
                <a:path w="3026" h="358" extrusionOk="0">
                  <a:moveTo>
                    <a:pt x="215" y="0"/>
                  </a:moveTo>
                  <a:cubicBezTo>
                    <a:pt x="144" y="0"/>
                    <a:pt x="72" y="72"/>
                    <a:pt x="49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3002" y="310"/>
                    <a:pt x="3025" y="215"/>
                  </a:cubicBezTo>
                  <a:cubicBezTo>
                    <a:pt x="3025" y="96"/>
                    <a:pt x="2930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4" name="Google Shape;14084;p27"/>
            <p:cNvSpPr/>
            <p:nvPr/>
          </p:nvSpPr>
          <p:spPr>
            <a:xfrm>
              <a:off x="4359738" y="2896958"/>
              <a:ext cx="75650" cy="8950"/>
            </a:xfrm>
            <a:custGeom>
              <a:avLst/>
              <a:gdLst/>
              <a:ahLst/>
              <a:cxnLst/>
              <a:rect l="l" t="t" r="r" b="b"/>
              <a:pathLst>
                <a:path w="3026" h="358" extrusionOk="0">
                  <a:moveTo>
                    <a:pt x="215" y="1"/>
                  </a:moveTo>
                  <a:cubicBezTo>
                    <a:pt x="144" y="1"/>
                    <a:pt x="72" y="72"/>
                    <a:pt x="49" y="167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3002" y="310"/>
                    <a:pt x="3025" y="215"/>
                  </a:cubicBezTo>
                  <a:cubicBezTo>
                    <a:pt x="3025" y="96"/>
                    <a:pt x="2930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5" name="Google Shape;14085;p27"/>
            <p:cNvSpPr/>
            <p:nvPr/>
          </p:nvSpPr>
          <p:spPr>
            <a:xfrm>
              <a:off x="4375813" y="2916008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215" y="1"/>
                  </a:moveTo>
                  <a:cubicBezTo>
                    <a:pt x="120" y="1"/>
                    <a:pt x="49" y="48"/>
                    <a:pt x="25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596" y="358"/>
                    <a:pt x="1668" y="286"/>
                    <a:pt x="1692" y="191"/>
                  </a:cubicBezTo>
                  <a:cubicBezTo>
                    <a:pt x="1716" y="72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6" name="Google Shape;14086;p27"/>
            <p:cNvSpPr/>
            <p:nvPr/>
          </p:nvSpPr>
          <p:spPr>
            <a:xfrm>
              <a:off x="4215663" y="2878508"/>
              <a:ext cx="76250" cy="8950"/>
            </a:xfrm>
            <a:custGeom>
              <a:avLst/>
              <a:gdLst/>
              <a:ahLst/>
              <a:cxnLst/>
              <a:rect l="l" t="t" r="r" b="b"/>
              <a:pathLst>
                <a:path w="3050" h="358" extrusionOk="0">
                  <a:moveTo>
                    <a:pt x="215" y="0"/>
                  </a:moveTo>
                  <a:cubicBezTo>
                    <a:pt x="120" y="0"/>
                    <a:pt x="72" y="72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2978" y="310"/>
                    <a:pt x="3001" y="215"/>
                  </a:cubicBezTo>
                  <a:cubicBezTo>
                    <a:pt x="3049" y="96"/>
                    <a:pt x="2954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7" name="Google Shape;14087;p27"/>
            <p:cNvSpPr/>
            <p:nvPr/>
          </p:nvSpPr>
          <p:spPr>
            <a:xfrm>
              <a:off x="4215663" y="2896958"/>
              <a:ext cx="76250" cy="8950"/>
            </a:xfrm>
            <a:custGeom>
              <a:avLst/>
              <a:gdLst/>
              <a:ahLst/>
              <a:cxnLst/>
              <a:rect l="l" t="t" r="r" b="b"/>
              <a:pathLst>
                <a:path w="3050" h="358" extrusionOk="0">
                  <a:moveTo>
                    <a:pt x="215" y="1"/>
                  </a:moveTo>
                  <a:cubicBezTo>
                    <a:pt x="120" y="1"/>
                    <a:pt x="72" y="72"/>
                    <a:pt x="25" y="167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2978" y="310"/>
                    <a:pt x="3001" y="215"/>
                  </a:cubicBezTo>
                  <a:cubicBezTo>
                    <a:pt x="3049" y="96"/>
                    <a:pt x="2954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88" name="Google Shape;14088;p27"/>
            <p:cNvSpPr/>
            <p:nvPr/>
          </p:nvSpPr>
          <p:spPr>
            <a:xfrm>
              <a:off x="4231738" y="2916008"/>
              <a:ext cx="43500" cy="8950"/>
            </a:xfrm>
            <a:custGeom>
              <a:avLst/>
              <a:gdLst/>
              <a:ahLst/>
              <a:cxnLst/>
              <a:rect l="l" t="t" r="r" b="b"/>
              <a:pathLst>
                <a:path w="1740" h="358" extrusionOk="0">
                  <a:moveTo>
                    <a:pt x="215" y="1"/>
                  </a:moveTo>
                  <a:cubicBezTo>
                    <a:pt x="144" y="1"/>
                    <a:pt x="72" y="48"/>
                    <a:pt x="48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620" y="358"/>
                    <a:pt x="1692" y="286"/>
                    <a:pt x="1715" y="191"/>
                  </a:cubicBezTo>
                  <a:cubicBezTo>
                    <a:pt x="1739" y="72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89" name="Google Shape;14089;p27"/>
          <p:cNvGrpSpPr/>
          <p:nvPr/>
        </p:nvGrpSpPr>
        <p:grpSpPr>
          <a:xfrm>
            <a:off x="4769597" y="2833722"/>
            <a:ext cx="356019" cy="358112"/>
            <a:chOff x="4673513" y="2822583"/>
            <a:chExt cx="297700" cy="299450"/>
          </a:xfrm>
        </p:grpSpPr>
        <p:sp>
          <p:nvSpPr>
            <p:cNvPr id="14090" name="Google Shape;14090;p27"/>
            <p:cNvSpPr/>
            <p:nvPr/>
          </p:nvSpPr>
          <p:spPr>
            <a:xfrm>
              <a:off x="4673513" y="2824333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3834" y="1310"/>
                  </a:moveTo>
                  <a:lnTo>
                    <a:pt x="3834" y="10717"/>
                  </a:lnTo>
                  <a:lnTo>
                    <a:pt x="1881" y="10717"/>
                  </a:lnTo>
                  <a:lnTo>
                    <a:pt x="1881" y="1310"/>
                  </a:lnTo>
                  <a:close/>
                  <a:moveTo>
                    <a:pt x="7287" y="5096"/>
                  </a:moveTo>
                  <a:lnTo>
                    <a:pt x="7287" y="10717"/>
                  </a:lnTo>
                  <a:lnTo>
                    <a:pt x="5335" y="10717"/>
                  </a:lnTo>
                  <a:lnTo>
                    <a:pt x="5335" y="5096"/>
                  </a:lnTo>
                  <a:close/>
                  <a:moveTo>
                    <a:pt x="10764" y="7597"/>
                  </a:moveTo>
                  <a:lnTo>
                    <a:pt x="10764" y="10717"/>
                  </a:lnTo>
                  <a:lnTo>
                    <a:pt x="8811" y="10717"/>
                  </a:lnTo>
                  <a:lnTo>
                    <a:pt x="8811" y="7597"/>
                  </a:lnTo>
                  <a:close/>
                  <a:moveTo>
                    <a:pt x="929" y="0"/>
                  </a:moveTo>
                  <a:cubicBezTo>
                    <a:pt x="810" y="0"/>
                    <a:pt x="715" y="48"/>
                    <a:pt x="715" y="167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19"/>
                  </a:cubicBezTo>
                  <a:cubicBezTo>
                    <a:pt x="334" y="1239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72"/>
                    <a:pt x="500" y="2572"/>
                  </a:cubicBezTo>
                  <a:lnTo>
                    <a:pt x="715" y="2572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25"/>
                    <a:pt x="334" y="3620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15"/>
                  </a:lnTo>
                  <a:lnTo>
                    <a:pt x="500" y="4715"/>
                  </a:lnTo>
                  <a:cubicBezTo>
                    <a:pt x="405" y="4715"/>
                    <a:pt x="334" y="4787"/>
                    <a:pt x="334" y="4882"/>
                  </a:cubicBezTo>
                  <a:cubicBezTo>
                    <a:pt x="334" y="5001"/>
                    <a:pt x="381" y="5073"/>
                    <a:pt x="500" y="5073"/>
                  </a:cubicBezTo>
                  <a:lnTo>
                    <a:pt x="715" y="5073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25"/>
                    <a:pt x="334" y="6120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16"/>
                  </a:lnTo>
                  <a:lnTo>
                    <a:pt x="500" y="7216"/>
                  </a:lnTo>
                  <a:cubicBezTo>
                    <a:pt x="405" y="7216"/>
                    <a:pt x="334" y="7287"/>
                    <a:pt x="334" y="7383"/>
                  </a:cubicBezTo>
                  <a:cubicBezTo>
                    <a:pt x="334" y="7502"/>
                    <a:pt x="381" y="7573"/>
                    <a:pt x="500" y="7573"/>
                  </a:cubicBezTo>
                  <a:lnTo>
                    <a:pt x="715" y="7573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26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16"/>
                  </a:lnTo>
                  <a:lnTo>
                    <a:pt x="500" y="9716"/>
                  </a:lnTo>
                  <a:cubicBezTo>
                    <a:pt x="405" y="9716"/>
                    <a:pt x="334" y="9788"/>
                    <a:pt x="334" y="9883"/>
                  </a:cubicBezTo>
                  <a:cubicBezTo>
                    <a:pt x="334" y="10002"/>
                    <a:pt x="381" y="10074"/>
                    <a:pt x="500" y="10074"/>
                  </a:cubicBezTo>
                  <a:lnTo>
                    <a:pt x="715" y="10074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2001" y="11884"/>
                  </a:lnTo>
                  <a:cubicBezTo>
                    <a:pt x="2024" y="11884"/>
                    <a:pt x="2048" y="11884"/>
                    <a:pt x="2072" y="11836"/>
                  </a:cubicBezTo>
                  <a:cubicBezTo>
                    <a:pt x="2191" y="11693"/>
                    <a:pt x="2120" y="11550"/>
                    <a:pt x="1953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763" y="11550"/>
                  </a:lnTo>
                  <a:cubicBezTo>
                    <a:pt x="2667" y="11550"/>
                    <a:pt x="2596" y="11598"/>
                    <a:pt x="2596" y="11693"/>
                  </a:cubicBezTo>
                  <a:cubicBezTo>
                    <a:pt x="2596" y="11812"/>
                    <a:pt x="2644" y="11907"/>
                    <a:pt x="2763" y="11907"/>
                  </a:cubicBezTo>
                  <a:lnTo>
                    <a:pt x="11574" y="11907"/>
                  </a:lnTo>
                  <a:cubicBezTo>
                    <a:pt x="11717" y="11907"/>
                    <a:pt x="11884" y="11788"/>
                    <a:pt x="11884" y="11598"/>
                  </a:cubicBezTo>
                  <a:lnTo>
                    <a:pt x="11884" y="11002"/>
                  </a:lnTo>
                  <a:cubicBezTo>
                    <a:pt x="11907" y="10860"/>
                    <a:pt x="11788" y="10717"/>
                    <a:pt x="11598" y="10717"/>
                  </a:cubicBezTo>
                  <a:lnTo>
                    <a:pt x="11098" y="10717"/>
                  </a:lnTo>
                  <a:lnTo>
                    <a:pt x="11098" y="7478"/>
                  </a:lnTo>
                  <a:cubicBezTo>
                    <a:pt x="11098" y="7311"/>
                    <a:pt x="10979" y="7240"/>
                    <a:pt x="10860" y="7240"/>
                  </a:cubicBezTo>
                  <a:lnTo>
                    <a:pt x="8692" y="7240"/>
                  </a:lnTo>
                  <a:cubicBezTo>
                    <a:pt x="8550" y="7240"/>
                    <a:pt x="8454" y="7335"/>
                    <a:pt x="8454" y="7478"/>
                  </a:cubicBezTo>
                  <a:lnTo>
                    <a:pt x="8454" y="10717"/>
                  </a:lnTo>
                  <a:lnTo>
                    <a:pt x="7645" y="10717"/>
                  </a:lnTo>
                  <a:lnTo>
                    <a:pt x="7645" y="4954"/>
                  </a:lnTo>
                  <a:cubicBezTo>
                    <a:pt x="7645" y="4811"/>
                    <a:pt x="7526" y="4715"/>
                    <a:pt x="7406" y="4715"/>
                  </a:cubicBezTo>
                  <a:lnTo>
                    <a:pt x="5239" y="4715"/>
                  </a:lnTo>
                  <a:cubicBezTo>
                    <a:pt x="5096" y="4715"/>
                    <a:pt x="5001" y="4834"/>
                    <a:pt x="5001" y="4954"/>
                  </a:cubicBezTo>
                  <a:lnTo>
                    <a:pt x="5001" y="10717"/>
                  </a:lnTo>
                  <a:lnTo>
                    <a:pt x="4191" y="10717"/>
                  </a:lnTo>
                  <a:lnTo>
                    <a:pt x="4191" y="1215"/>
                  </a:lnTo>
                  <a:cubicBezTo>
                    <a:pt x="4191" y="1072"/>
                    <a:pt x="4072" y="977"/>
                    <a:pt x="3953" y="977"/>
                  </a:cubicBezTo>
                  <a:lnTo>
                    <a:pt x="1762" y="977"/>
                  </a:lnTo>
                  <a:cubicBezTo>
                    <a:pt x="1596" y="977"/>
                    <a:pt x="1524" y="1096"/>
                    <a:pt x="1524" y="1215"/>
                  </a:cubicBezTo>
                  <a:lnTo>
                    <a:pt x="1524" y="10717"/>
                  </a:lnTo>
                  <a:lnTo>
                    <a:pt x="1072" y="10717"/>
                  </a:lnTo>
                  <a:lnTo>
                    <a:pt x="1072" y="167"/>
                  </a:lnTo>
                  <a:cubicBezTo>
                    <a:pt x="1072" y="95"/>
                    <a:pt x="1000" y="0"/>
                    <a:pt x="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91" name="Google Shape;14091;p27"/>
            <p:cNvSpPr/>
            <p:nvPr/>
          </p:nvSpPr>
          <p:spPr>
            <a:xfrm>
              <a:off x="4782463" y="2822583"/>
              <a:ext cx="169700" cy="141675"/>
            </a:xfrm>
            <a:custGeom>
              <a:avLst/>
              <a:gdLst/>
              <a:ahLst/>
              <a:cxnLst/>
              <a:rect l="l" t="t" r="r" b="b"/>
              <a:pathLst>
                <a:path w="6788" h="5667" extrusionOk="0">
                  <a:moveTo>
                    <a:pt x="606" y="0"/>
                  </a:moveTo>
                  <a:cubicBezTo>
                    <a:pt x="434" y="0"/>
                    <a:pt x="264" y="74"/>
                    <a:pt x="167" y="213"/>
                  </a:cubicBezTo>
                  <a:cubicBezTo>
                    <a:pt x="72" y="332"/>
                    <a:pt x="0" y="475"/>
                    <a:pt x="48" y="618"/>
                  </a:cubicBezTo>
                  <a:cubicBezTo>
                    <a:pt x="48" y="856"/>
                    <a:pt x="143" y="1023"/>
                    <a:pt x="262" y="1118"/>
                  </a:cubicBezTo>
                  <a:lnTo>
                    <a:pt x="4668" y="4571"/>
                  </a:lnTo>
                  <a:cubicBezTo>
                    <a:pt x="4573" y="4643"/>
                    <a:pt x="4501" y="4762"/>
                    <a:pt x="4477" y="4881"/>
                  </a:cubicBezTo>
                  <a:cubicBezTo>
                    <a:pt x="4453" y="5047"/>
                    <a:pt x="4501" y="5190"/>
                    <a:pt x="4596" y="5309"/>
                  </a:cubicBezTo>
                  <a:cubicBezTo>
                    <a:pt x="4692" y="5428"/>
                    <a:pt x="4835" y="5524"/>
                    <a:pt x="4977" y="5524"/>
                  </a:cubicBezTo>
                  <a:lnTo>
                    <a:pt x="6121" y="5667"/>
                  </a:lnTo>
                  <a:cubicBezTo>
                    <a:pt x="6240" y="5667"/>
                    <a:pt x="6311" y="5667"/>
                    <a:pt x="6406" y="5595"/>
                  </a:cubicBezTo>
                  <a:cubicBezTo>
                    <a:pt x="6478" y="5571"/>
                    <a:pt x="6549" y="5524"/>
                    <a:pt x="6621" y="5452"/>
                  </a:cubicBezTo>
                  <a:cubicBezTo>
                    <a:pt x="6740" y="5309"/>
                    <a:pt x="6787" y="5119"/>
                    <a:pt x="6763" y="4952"/>
                  </a:cubicBezTo>
                  <a:lnTo>
                    <a:pt x="6525" y="3809"/>
                  </a:lnTo>
                  <a:cubicBezTo>
                    <a:pt x="6484" y="3561"/>
                    <a:pt x="6227" y="3367"/>
                    <a:pt x="5973" y="3367"/>
                  </a:cubicBezTo>
                  <a:cubicBezTo>
                    <a:pt x="5935" y="3367"/>
                    <a:pt x="5896" y="3371"/>
                    <a:pt x="5859" y="3380"/>
                  </a:cubicBezTo>
                  <a:cubicBezTo>
                    <a:pt x="5668" y="3404"/>
                    <a:pt x="5549" y="3523"/>
                    <a:pt x="5454" y="3642"/>
                  </a:cubicBezTo>
                  <a:lnTo>
                    <a:pt x="3191" y="1856"/>
                  </a:lnTo>
                  <a:cubicBezTo>
                    <a:pt x="3158" y="1823"/>
                    <a:pt x="3120" y="1805"/>
                    <a:pt x="3081" y="1805"/>
                  </a:cubicBezTo>
                  <a:cubicBezTo>
                    <a:pt x="3037" y="1805"/>
                    <a:pt x="2991" y="1829"/>
                    <a:pt x="2953" y="1880"/>
                  </a:cubicBezTo>
                  <a:cubicBezTo>
                    <a:pt x="2906" y="1975"/>
                    <a:pt x="2906" y="2071"/>
                    <a:pt x="3001" y="2118"/>
                  </a:cubicBezTo>
                  <a:lnTo>
                    <a:pt x="5454" y="4095"/>
                  </a:lnTo>
                  <a:cubicBezTo>
                    <a:pt x="5504" y="4112"/>
                    <a:pt x="5543" y="4128"/>
                    <a:pt x="5586" y="4128"/>
                  </a:cubicBezTo>
                  <a:cubicBezTo>
                    <a:pt x="5604" y="4128"/>
                    <a:pt x="5623" y="4126"/>
                    <a:pt x="5644" y="4119"/>
                  </a:cubicBezTo>
                  <a:cubicBezTo>
                    <a:pt x="5692" y="4095"/>
                    <a:pt x="5739" y="4023"/>
                    <a:pt x="5739" y="3976"/>
                  </a:cubicBezTo>
                  <a:cubicBezTo>
                    <a:pt x="5739" y="3857"/>
                    <a:pt x="5787" y="3761"/>
                    <a:pt x="5906" y="3738"/>
                  </a:cubicBezTo>
                  <a:cubicBezTo>
                    <a:pt x="5928" y="3729"/>
                    <a:pt x="5949" y="3725"/>
                    <a:pt x="5970" y="3725"/>
                  </a:cubicBezTo>
                  <a:cubicBezTo>
                    <a:pt x="6065" y="3725"/>
                    <a:pt x="6149" y="3807"/>
                    <a:pt x="6168" y="3904"/>
                  </a:cubicBezTo>
                  <a:lnTo>
                    <a:pt x="6406" y="5047"/>
                  </a:lnTo>
                  <a:cubicBezTo>
                    <a:pt x="6454" y="5095"/>
                    <a:pt x="6406" y="5190"/>
                    <a:pt x="6359" y="5238"/>
                  </a:cubicBezTo>
                  <a:cubicBezTo>
                    <a:pt x="6305" y="5291"/>
                    <a:pt x="6265" y="5318"/>
                    <a:pt x="6208" y="5318"/>
                  </a:cubicBezTo>
                  <a:cubicBezTo>
                    <a:pt x="6189" y="5318"/>
                    <a:pt x="6168" y="5315"/>
                    <a:pt x="6144" y="5309"/>
                  </a:cubicBezTo>
                  <a:lnTo>
                    <a:pt x="5001" y="5166"/>
                  </a:lnTo>
                  <a:cubicBezTo>
                    <a:pt x="4954" y="5166"/>
                    <a:pt x="4882" y="5119"/>
                    <a:pt x="4858" y="5071"/>
                  </a:cubicBezTo>
                  <a:cubicBezTo>
                    <a:pt x="4835" y="5000"/>
                    <a:pt x="4811" y="4952"/>
                    <a:pt x="4811" y="4881"/>
                  </a:cubicBezTo>
                  <a:cubicBezTo>
                    <a:pt x="4811" y="4809"/>
                    <a:pt x="4882" y="4714"/>
                    <a:pt x="4977" y="4690"/>
                  </a:cubicBezTo>
                  <a:cubicBezTo>
                    <a:pt x="5049" y="4643"/>
                    <a:pt x="5096" y="4619"/>
                    <a:pt x="5096" y="4571"/>
                  </a:cubicBezTo>
                  <a:cubicBezTo>
                    <a:pt x="5096" y="4500"/>
                    <a:pt x="5096" y="4452"/>
                    <a:pt x="5049" y="4381"/>
                  </a:cubicBezTo>
                  <a:lnTo>
                    <a:pt x="453" y="761"/>
                  </a:lnTo>
                  <a:cubicBezTo>
                    <a:pt x="405" y="713"/>
                    <a:pt x="357" y="666"/>
                    <a:pt x="357" y="594"/>
                  </a:cubicBezTo>
                  <a:cubicBezTo>
                    <a:pt x="357" y="546"/>
                    <a:pt x="357" y="475"/>
                    <a:pt x="429" y="427"/>
                  </a:cubicBezTo>
                  <a:cubicBezTo>
                    <a:pt x="453" y="356"/>
                    <a:pt x="524" y="332"/>
                    <a:pt x="572" y="332"/>
                  </a:cubicBezTo>
                  <a:cubicBezTo>
                    <a:pt x="643" y="332"/>
                    <a:pt x="691" y="332"/>
                    <a:pt x="762" y="404"/>
                  </a:cubicBezTo>
                  <a:lnTo>
                    <a:pt x="2334" y="1618"/>
                  </a:lnTo>
                  <a:cubicBezTo>
                    <a:pt x="2377" y="1640"/>
                    <a:pt x="2415" y="1651"/>
                    <a:pt x="2450" y="1651"/>
                  </a:cubicBezTo>
                  <a:cubicBezTo>
                    <a:pt x="2493" y="1651"/>
                    <a:pt x="2533" y="1634"/>
                    <a:pt x="2572" y="1594"/>
                  </a:cubicBezTo>
                  <a:cubicBezTo>
                    <a:pt x="2620" y="1499"/>
                    <a:pt x="2620" y="1404"/>
                    <a:pt x="2548" y="1356"/>
                  </a:cubicBezTo>
                  <a:lnTo>
                    <a:pt x="953" y="118"/>
                  </a:lnTo>
                  <a:cubicBezTo>
                    <a:pt x="853" y="38"/>
                    <a:pt x="729" y="0"/>
                    <a:pt x="6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92" name="Google Shape;14092;p27"/>
          <p:cNvGrpSpPr/>
          <p:nvPr/>
        </p:nvGrpSpPr>
        <p:grpSpPr>
          <a:xfrm>
            <a:off x="5512951" y="2843648"/>
            <a:ext cx="357455" cy="338201"/>
            <a:chOff x="5167663" y="2830883"/>
            <a:chExt cx="298900" cy="282800"/>
          </a:xfrm>
        </p:grpSpPr>
        <p:sp>
          <p:nvSpPr>
            <p:cNvPr id="14093" name="Google Shape;14093;p27"/>
            <p:cNvSpPr/>
            <p:nvPr/>
          </p:nvSpPr>
          <p:spPr>
            <a:xfrm>
              <a:off x="5299813" y="2873133"/>
              <a:ext cx="36350" cy="42425"/>
            </a:xfrm>
            <a:custGeom>
              <a:avLst/>
              <a:gdLst/>
              <a:ahLst/>
              <a:cxnLst/>
              <a:rect l="l" t="t" r="r" b="b"/>
              <a:pathLst>
                <a:path w="1454" h="1697" extrusionOk="0">
                  <a:moveTo>
                    <a:pt x="692" y="596"/>
                  </a:moveTo>
                  <a:lnTo>
                    <a:pt x="834" y="1025"/>
                  </a:lnTo>
                  <a:lnTo>
                    <a:pt x="549" y="1025"/>
                  </a:lnTo>
                  <a:lnTo>
                    <a:pt x="692" y="596"/>
                  </a:lnTo>
                  <a:close/>
                  <a:moveTo>
                    <a:pt x="715" y="1"/>
                  </a:moveTo>
                  <a:cubicBezTo>
                    <a:pt x="644" y="1"/>
                    <a:pt x="573" y="72"/>
                    <a:pt x="549" y="120"/>
                  </a:cubicBezTo>
                  <a:lnTo>
                    <a:pt x="25" y="1477"/>
                  </a:lnTo>
                  <a:cubicBezTo>
                    <a:pt x="1" y="1549"/>
                    <a:pt x="25" y="1644"/>
                    <a:pt x="120" y="1668"/>
                  </a:cubicBezTo>
                  <a:cubicBezTo>
                    <a:pt x="147" y="1688"/>
                    <a:pt x="176" y="1697"/>
                    <a:pt x="204" y="1697"/>
                  </a:cubicBezTo>
                  <a:cubicBezTo>
                    <a:pt x="275" y="1697"/>
                    <a:pt x="341" y="1641"/>
                    <a:pt x="358" y="1573"/>
                  </a:cubicBezTo>
                  <a:lnTo>
                    <a:pt x="453" y="1382"/>
                  </a:lnTo>
                  <a:lnTo>
                    <a:pt x="1025" y="1382"/>
                  </a:lnTo>
                  <a:lnTo>
                    <a:pt x="1096" y="1573"/>
                  </a:lnTo>
                  <a:cubicBezTo>
                    <a:pt x="1144" y="1644"/>
                    <a:pt x="1192" y="1692"/>
                    <a:pt x="1263" y="1692"/>
                  </a:cubicBezTo>
                  <a:lnTo>
                    <a:pt x="1311" y="1692"/>
                  </a:lnTo>
                  <a:cubicBezTo>
                    <a:pt x="1406" y="1668"/>
                    <a:pt x="1454" y="1573"/>
                    <a:pt x="1406" y="1454"/>
                  </a:cubicBezTo>
                  <a:lnTo>
                    <a:pt x="906" y="120"/>
                  </a:lnTo>
                  <a:cubicBezTo>
                    <a:pt x="858" y="25"/>
                    <a:pt x="787" y="1"/>
                    <a:pt x="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94" name="Google Shape;14094;p27"/>
            <p:cNvSpPr/>
            <p:nvPr/>
          </p:nvSpPr>
          <p:spPr>
            <a:xfrm>
              <a:off x="5221838" y="3006508"/>
              <a:ext cx="29775" cy="43475"/>
            </a:xfrm>
            <a:custGeom>
              <a:avLst/>
              <a:gdLst/>
              <a:ahLst/>
              <a:cxnLst/>
              <a:rect l="l" t="t" r="r" b="b"/>
              <a:pathLst>
                <a:path w="1191" h="1739" extrusionOk="0">
                  <a:moveTo>
                    <a:pt x="572" y="358"/>
                  </a:moveTo>
                  <a:cubicBezTo>
                    <a:pt x="619" y="358"/>
                    <a:pt x="691" y="381"/>
                    <a:pt x="715" y="477"/>
                  </a:cubicBezTo>
                  <a:cubicBezTo>
                    <a:pt x="739" y="572"/>
                    <a:pt x="667" y="643"/>
                    <a:pt x="572" y="643"/>
                  </a:cubicBezTo>
                  <a:lnTo>
                    <a:pt x="357" y="643"/>
                  </a:lnTo>
                  <a:lnTo>
                    <a:pt x="357" y="358"/>
                  </a:lnTo>
                  <a:close/>
                  <a:moveTo>
                    <a:pt x="667" y="977"/>
                  </a:moveTo>
                  <a:cubicBezTo>
                    <a:pt x="786" y="977"/>
                    <a:pt x="834" y="1072"/>
                    <a:pt x="834" y="1167"/>
                  </a:cubicBezTo>
                  <a:cubicBezTo>
                    <a:pt x="834" y="1286"/>
                    <a:pt x="739" y="1382"/>
                    <a:pt x="667" y="1382"/>
                  </a:cubicBezTo>
                  <a:lnTo>
                    <a:pt x="357" y="1382"/>
                  </a:lnTo>
                  <a:lnTo>
                    <a:pt x="357" y="977"/>
                  </a:lnTo>
                  <a:close/>
                  <a:moveTo>
                    <a:pt x="191" y="0"/>
                  </a:moveTo>
                  <a:cubicBezTo>
                    <a:pt x="96" y="0"/>
                    <a:pt x="0" y="96"/>
                    <a:pt x="0" y="191"/>
                  </a:cubicBezTo>
                  <a:lnTo>
                    <a:pt x="0" y="1548"/>
                  </a:lnTo>
                  <a:lnTo>
                    <a:pt x="0" y="1620"/>
                  </a:lnTo>
                  <a:cubicBezTo>
                    <a:pt x="24" y="1691"/>
                    <a:pt x="96" y="1739"/>
                    <a:pt x="191" y="1739"/>
                  </a:cubicBezTo>
                  <a:lnTo>
                    <a:pt x="667" y="1739"/>
                  </a:lnTo>
                  <a:cubicBezTo>
                    <a:pt x="953" y="1739"/>
                    <a:pt x="1191" y="1501"/>
                    <a:pt x="1191" y="1191"/>
                  </a:cubicBezTo>
                  <a:cubicBezTo>
                    <a:pt x="1191" y="1024"/>
                    <a:pt x="1096" y="858"/>
                    <a:pt x="977" y="786"/>
                  </a:cubicBezTo>
                  <a:cubicBezTo>
                    <a:pt x="1048" y="691"/>
                    <a:pt x="1072" y="572"/>
                    <a:pt x="1048" y="429"/>
                  </a:cubicBezTo>
                  <a:cubicBezTo>
                    <a:pt x="1024" y="191"/>
                    <a:pt x="810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95" name="Google Shape;14095;p27"/>
            <p:cNvSpPr/>
            <p:nvPr/>
          </p:nvSpPr>
          <p:spPr>
            <a:xfrm>
              <a:off x="5375438" y="3006508"/>
              <a:ext cx="37525" cy="43475"/>
            </a:xfrm>
            <a:custGeom>
              <a:avLst/>
              <a:gdLst/>
              <a:ahLst/>
              <a:cxnLst/>
              <a:rect l="l" t="t" r="r" b="b"/>
              <a:pathLst>
                <a:path w="1501" h="1739" extrusionOk="0">
                  <a:moveTo>
                    <a:pt x="858" y="0"/>
                  </a:moveTo>
                  <a:cubicBezTo>
                    <a:pt x="381" y="0"/>
                    <a:pt x="0" y="381"/>
                    <a:pt x="0" y="858"/>
                  </a:cubicBezTo>
                  <a:cubicBezTo>
                    <a:pt x="0" y="1334"/>
                    <a:pt x="381" y="1739"/>
                    <a:pt x="858" y="1739"/>
                  </a:cubicBezTo>
                  <a:cubicBezTo>
                    <a:pt x="1024" y="1739"/>
                    <a:pt x="1215" y="1667"/>
                    <a:pt x="1334" y="1548"/>
                  </a:cubicBezTo>
                  <a:cubicBezTo>
                    <a:pt x="1358" y="1524"/>
                    <a:pt x="1382" y="1501"/>
                    <a:pt x="1382" y="1453"/>
                  </a:cubicBezTo>
                  <a:cubicBezTo>
                    <a:pt x="1501" y="1405"/>
                    <a:pt x="1477" y="1286"/>
                    <a:pt x="1429" y="1215"/>
                  </a:cubicBezTo>
                  <a:cubicBezTo>
                    <a:pt x="1400" y="1195"/>
                    <a:pt x="1362" y="1184"/>
                    <a:pt x="1324" y="1184"/>
                  </a:cubicBezTo>
                  <a:cubicBezTo>
                    <a:pt x="1271" y="1184"/>
                    <a:pt x="1219" y="1207"/>
                    <a:pt x="1191" y="1263"/>
                  </a:cubicBezTo>
                  <a:lnTo>
                    <a:pt x="1144" y="1286"/>
                  </a:lnTo>
                  <a:cubicBezTo>
                    <a:pt x="1096" y="1334"/>
                    <a:pt x="1001" y="1382"/>
                    <a:pt x="882" y="1382"/>
                  </a:cubicBezTo>
                  <a:cubicBezTo>
                    <a:pt x="620" y="1382"/>
                    <a:pt x="381" y="1143"/>
                    <a:pt x="381" y="858"/>
                  </a:cubicBezTo>
                  <a:cubicBezTo>
                    <a:pt x="381" y="596"/>
                    <a:pt x="620" y="358"/>
                    <a:pt x="882" y="358"/>
                  </a:cubicBezTo>
                  <a:cubicBezTo>
                    <a:pt x="977" y="358"/>
                    <a:pt x="1096" y="381"/>
                    <a:pt x="1144" y="453"/>
                  </a:cubicBezTo>
                  <a:cubicBezTo>
                    <a:pt x="1175" y="469"/>
                    <a:pt x="1207" y="477"/>
                    <a:pt x="1237" y="477"/>
                  </a:cubicBezTo>
                  <a:cubicBezTo>
                    <a:pt x="1297" y="477"/>
                    <a:pt x="1350" y="445"/>
                    <a:pt x="1382" y="381"/>
                  </a:cubicBezTo>
                  <a:cubicBezTo>
                    <a:pt x="1453" y="310"/>
                    <a:pt x="1429" y="215"/>
                    <a:pt x="1334" y="143"/>
                  </a:cubicBezTo>
                  <a:cubicBezTo>
                    <a:pt x="1191" y="72"/>
                    <a:pt x="1024" y="0"/>
                    <a:pt x="8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96" name="Google Shape;14096;p27"/>
            <p:cNvSpPr/>
            <p:nvPr/>
          </p:nvSpPr>
          <p:spPr>
            <a:xfrm>
              <a:off x="5167663" y="2830883"/>
              <a:ext cx="298900" cy="282800"/>
            </a:xfrm>
            <a:custGeom>
              <a:avLst/>
              <a:gdLst/>
              <a:ahLst/>
              <a:cxnLst/>
              <a:rect l="l" t="t" r="r" b="b"/>
              <a:pathLst>
                <a:path w="11956" h="11312" extrusionOk="0">
                  <a:moveTo>
                    <a:pt x="3620" y="4525"/>
                  </a:moveTo>
                  <a:cubicBezTo>
                    <a:pt x="4430" y="4525"/>
                    <a:pt x="5168" y="4834"/>
                    <a:pt x="5739" y="5335"/>
                  </a:cubicBezTo>
                  <a:cubicBezTo>
                    <a:pt x="5382" y="5716"/>
                    <a:pt x="5120" y="6168"/>
                    <a:pt x="4954" y="6644"/>
                  </a:cubicBezTo>
                  <a:cubicBezTo>
                    <a:pt x="4025" y="6311"/>
                    <a:pt x="3263" y="5573"/>
                    <a:pt x="2953" y="4620"/>
                  </a:cubicBezTo>
                  <a:cubicBezTo>
                    <a:pt x="3144" y="4549"/>
                    <a:pt x="3382" y="4525"/>
                    <a:pt x="3620" y="4525"/>
                  </a:cubicBezTo>
                  <a:close/>
                  <a:moveTo>
                    <a:pt x="8359" y="4549"/>
                  </a:moveTo>
                  <a:cubicBezTo>
                    <a:pt x="8597" y="4549"/>
                    <a:pt x="8835" y="4596"/>
                    <a:pt x="9050" y="4620"/>
                  </a:cubicBezTo>
                  <a:cubicBezTo>
                    <a:pt x="8716" y="5573"/>
                    <a:pt x="7978" y="6311"/>
                    <a:pt x="7025" y="6644"/>
                  </a:cubicBezTo>
                  <a:cubicBezTo>
                    <a:pt x="6883" y="6168"/>
                    <a:pt x="6597" y="5716"/>
                    <a:pt x="6240" y="5335"/>
                  </a:cubicBezTo>
                  <a:cubicBezTo>
                    <a:pt x="6811" y="4858"/>
                    <a:pt x="7549" y="4549"/>
                    <a:pt x="8359" y="4549"/>
                  </a:cubicBezTo>
                  <a:close/>
                  <a:moveTo>
                    <a:pt x="5978" y="5597"/>
                  </a:moveTo>
                  <a:cubicBezTo>
                    <a:pt x="6287" y="5930"/>
                    <a:pt x="6525" y="6311"/>
                    <a:pt x="6668" y="6763"/>
                  </a:cubicBezTo>
                  <a:cubicBezTo>
                    <a:pt x="6454" y="6811"/>
                    <a:pt x="6216" y="6835"/>
                    <a:pt x="5978" y="6835"/>
                  </a:cubicBezTo>
                  <a:cubicBezTo>
                    <a:pt x="5739" y="6835"/>
                    <a:pt x="5501" y="6811"/>
                    <a:pt x="5287" y="6787"/>
                  </a:cubicBezTo>
                  <a:cubicBezTo>
                    <a:pt x="5430" y="6311"/>
                    <a:pt x="5692" y="5930"/>
                    <a:pt x="5978" y="5597"/>
                  </a:cubicBezTo>
                  <a:close/>
                  <a:moveTo>
                    <a:pt x="6716" y="7049"/>
                  </a:moveTo>
                  <a:cubicBezTo>
                    <a:pt x="6763" y="7240"/>
                    <a:pt x="6787" y="7406"/>
                    <a:pt x="6787" y="7597"/>
                  </a:cubicBezTo>
                  <a:cubicBezTo>
                    <a:pt x="6811" y="8311"/>
                    <a:pt x="6597" y="9026"/>
                    <a:pt x="6216" y="9621"/>
                  </a:cubicBezTo>
                  <a:cubicBezTo>
                    <a:pt x="6192" y="9645"/>
                    <a:pt x="6192" y="9669"/>
                    <a:pt x="6168" y="9669"/>
                  </a:cubicBezTo>
                  <a:cubicBezTo>
                    <a:pt x="6192" y="9740"/>
                    <a:pt x="5978" y="9978"/>
                    <a:pt x="5978" y="9978"/>
                  </a:cubicBezTo>
                  <a:cubicBezTo>
                    <a:pt x="5501" y="9478"/>
                    <a:pt x="5168" y="8788"/>
                    <a:pt x="5120" y="8049"/>
                  </a:cubicBezTo>
                  <a:lnTo>
                    <a:pt x="5120" y="7454"/>
                  </a:lnTo>
                  <a:cubicBezTo>
                    <a:pt x="5120" y="7335"/>
                    <a:pt x="5144" y="7216"/>
                    <a:pt x="5168" y="7049"/>
                  </a:cubicBezTo>
                  <a:cubicBezTo>
                    <a:pt x="5406" y="7121"/>
                    <a:pt x="5692" y="7144"/>
                    <a:pt x="5954" y="7144"/>
                  </a:cubicBezTo>
                  <a:cubicBezTo>
                    <a:pt x="6216" y="7144"/>
                    <a:pt x="6478" y="7121"/>
                    <a:pt x="6716" y="7049"/>
                  </a:cubicBezTo>
                  <a:close/>
                  <a:moveTo>
                    <a:pt x="9383" y="4715"/>
                  </a:moveTo>
                  <a:cubicBezTo>
                    <a:pt x="10645" y="5120"/>
                    <a:pt x="11574" y="6335"/>
                    <a:pt x="11574" y="7764"/>
                  </a:cubicBezTo>
                  <a:cubicBezTo>
                    <a:pt x="11574" y="9550"/>
                    <a:pt x="10145" y="11026"/>
                    <a:pt x="8359" y="11026"/>
                  </a:cubicBezTo>
                  <a:cubicBezTo>
                    <a:pt x="7549" y="11026"/>
                    <a:pt x="6811" y="10717"/>
                    <a:pt x="6240" y="10217"/>
                  </a:cubicBezTo>
                  <a:cubicBezTo>
                    <a:pt x="6883" y="9550"/>
                    <a:pt x="7192" y="8692"/>
                    <a:pt x="7192" y="7764"/>
                  </a:cubicBezTo>
                  <a:lnTo>
                    <a:pt x="7240" y="7764"/>
                  </a:lnTo>
                  <a:cubicBezTo>
                    <a:pt x="7192" y="7502"/>
                    <a:pt x="7168" y="7240"/>
                    <a:pt x="7121" y="6978"/>
                  </a:cubicBezTo>
                  <a:cubicBezTo>
                    <a:pt x="8192" y="6621"/>
                    <a:pt x="9026" y="5787"/>
                    <a:pt x="9383" y="4715"/>
                  </a:cubicBezTo>
                  <a:close/>
                  <a:moveTo>
                    <a:pt x="5906" y="0"/>
                  </a:moveTo>
                  <a:cubicBezTo>
                    <a:pt x="3953" y="0"/>
                    <a:pt x="2334" y="1596"/>
                    <a:pt x="2334" y="3572"/>
                  </a:cubicBezTo>
                  <a:cubicBezTo>
                    <a:pt x="2334" y="3834"/>
                    <a:pt x="2382" y="4096"/>
                    <a:pt x="2429" y="4382"/>
                  </a:cubicBezTo>
                  <a:cubicBezTo>
                    <a:pt x="1000" y="4858"/>
                    <a:pt x="0" y="6192"/>
                    <a:pt x="0" y="7764"/>
                  </a:cubicBezTo>
                  <a:cubicBezTo>
                    <a:pt x="0" y="8240"/>
                    <a:pt x="72" y="8692"/>
                    <a:pt x="262" y="9097"/>
                  </a:cubicBezTo>
                  <a:cubicBezTo>
                    <a:pt x="280" y="9170"/>
                    <a:pt x="354" y="9201"/>
                    <a:pt x="430" y="9201"/>
                  </a:cubicBezTo>
                  <a:cubicBezTo>
                    <a:pt x="454" y="9201"/>
                    <a:pt x="478" y="9198"/>
                    <a:pt x="500" y="9192"/>
                  </a:cubicBezTo>
                  <a:cubicBezTo>
                    <a:pt x="596" y="9169"/>
                    <a:pt x="619" y="9050"/>
                    <a:pt x="596" y="8954"/>
                  </a:cubicBezTo>
                  <a:cubicBezTo>
                    <a:pt x="429" y="8573"/>
                    <a:pt x="357" y="8145"/>
                    <a:pt x="357" y="7740"/>
                  </a:cubicBezTo>
                  <a:cubicBezTo>
                    <a:pt x="357" y="6311"/>
                    <a:pt x="1262" y="5120"/>
                    <a:pt x="2548" y="4668"/>
                  </a:cubicBezTo>
                  <a:cubicBezTo>
                    <a:pt x="2906" y="5739"/>
                    <a:pt x="3763" y="6573"/>
                    <a:pt x="4811" y="6930"/>
                  </a:cubicBezTo>
                  <a:cubicBezTo>
                    <a:pt x="4787" y="7073"/>
                    <a:pt x="4763" y="7240"/>
                    <a:pt x="4763" y="7383"/>
                  </a:cubicBezTo>
                  <a:cubicBezTo>
                    <a:pt x="4715" y="7549"/>
                    <a:pt x="4715" y="7740"/>
                    <a:pt x="4763" y="7907"/>
                  </a:cubicBezTo>
                  <a:cubicBezTo>
                    <a:pt x="4787" y="8740"/>
                    <a:pt x="5144" y="9550"/>
                    <a:pt x="5716" y="10145"/>
                  </a:cubicBezTo>
                  <a:cubicBezTo>
                    <a:pt x="5144" y="10645"/>
                    <a:pt x="4406" y="10955"/>
                    <a:pt x="3596" y="10955"/>
                  </a:cubicBezTo>
                  <a:cubicBezTo>
                    <a:pt x="2548" y="10955"/>
                    <a:pt x="1572" y="10455"/>
                    <a:pt x="977" y="9621"/>
                  </a:cubicBezTo>
                  <a:cubicBezTo>
                    <a:pt x="935" y="9565"/>
                    <a:pt x="876" y="9542"/>
                    <a:pt x="826" y="9542"/>
                  </a:cubicBezTo>
                  <a:cubicBezTo>
                    <a:pt x="790" y="9542"/>
                    <a:pt x="758" y="9554"/>
                    <a:pt x="738" y="9574"/>
                  </a:cubicBezTo>
                  <a:cubicBezTo>
                    <a:pt x="643" y="9645"/>
                    <a:pt x="643" y="9764"/>
                    <a:pt x="715" y="9812"/>
                  </a:cubicBezTo>
                  <a:cubicBezTo>
                    <a:pt x="1381" y="10740"/>
                    <a:pt x="2453" y="11312"/>
                    <a:pt x="3620" y="11312"/>
                  </a:cubicBezTo>
                  <a:cubicBezTo>
                    <a:pt x="4525" y="11312"/>
                    <a:pt x="5358" y="10979"/>
                    <a:pt x="6001" y="10407"/>
                  </a:cubicBezTo>
                  <a:cubicBezTo>
                    <a:pt x="6621" y="10979"/>
                    <a:pt x="7454" y="11312"/>
                    <a:pt x="8383" y="11312"/>
                  </a:cubicBezTo>
                  <a:cubicBezTo>
                    <a:pt x="10359" y="11312"/>
                    <a:pt x="11955" y="9693"/>
                    <a:pt x="11955" y="7740"/>
                  </a:cubicBezTo>
                  <a:cubicBezTo>
                    <a:pt x="11931" y="6192"/>
                    <a:pt x="10883" y="4858"/>
                    <a:pt x="9455" y="4382"/>
                  </a:cubicBezTo>
                  <a:cubicBezTo>
                    <a:pt x="9526" y="4120"/>
                    <a:pt x="9550" y="3834"/>
                    <a:pt x="9550" y="3572"/>
                  </a:cubicBezTo>
                  <a:cubicBezTo>
                    <a:pt x="9550" y="2763"/>
                    <a:pt x="9288" y="2001"/>
                    <a:pt x="8764" y="1381"/>
                  </a:cubicBezTo>
                  <a:cubicBezTo>
                    <a:pt x="8736" y="1326"/>
                    <a:pt x="8684" y="1302"/>
                    <a:pt x="8631" y="1302"/>
                  </a:cubicBezTo>
                  <a:cubicBezTo>
                    <a:pt x="8593" y="1302"/>
                    <a:pt x="8555" y="1314"/>
                    <a:pt x="8526" y="1334"/>
                  </a:cubicBezTo>
                  <a:cubicBezTo>
                    <a:pt x="8454" y="1405"/>
                    <a:pt x="8454" y="1524"/>
                    <a:pt x="8502" y="1572"/>
                  </a:cubicBezTo>
                  <a:cubicBezTo>
                    <a:pt x="8954" y="2143"/>
                    <a:pt x="9193" y="2834"/>
                    <a:pt x="9193" y="3572"/>
                  </a:cubicBezTo>
                  <a:cubicBezTo>
                    <a:pt x="9193" y="3810"/>
                    <a:pt x="9169" y="4049"/>
                    <a:pt x="9097" y="4287"/>
                  </a:cubicBezTo>
                  <a:cubicBezTo>
                    <a:pt x="8859" y="4239"/>
                    <a:pt x="8597" y="4191"/>
                    <a:pt x="8335" y="4191"/>
                  </a:cubicBezTo>
                  <a:cubicBezTo>
                    <a:pt x="7430" y="4191"/>
                    <a:pt x="6597" y="4525"/>
                    <a:pt x="5954" y="5096"/>
                  </a:cubicBezTo>
                  <a:cubicBezTo>
                    <a:pt x="5311" y="4525"/>
                    <a:pt x="4477" y="4191"/>
                    <a:pt x="3572" y="4191"/>
                  </a:cubicBezTo>
                  <a:cubicBezTo>
                    <a:pt x="3287" y="4191"/>
                    <a:pt x="3025" y="4239"/>
                    <a:pt x="2786" y="4287"/>
                  </a:cubicBezTo>
                  <a:cubicBezTo>
                    <a:pt x="2739" y="4049"/>
                    <a:pt x="2691" y="3810"/>
                    <a:pt x="2691" y="3572"/>
                  </a:cubicBezTo>
                  <a:cubicBezTo>
                    <a:pt x="2691" y="1786"/>
                    <a:pt x="4168" y="357"/>
                    <a:pt x="5906" y="357"/>
                  </a:cubicBezTo>
                  <a:cubicBezTo>
                    <a:pt x="6668" y="357"/>
                    <a:pt x="7335" y="595"/>
                    <a:pt x="7907" y="1048"/>
                  </a:cubicBezTo>
                  <a:cubicBezTo>
                    <a:pt x="7949" y="1069"/>
                    <a:pt x="7992" y="1081"/>
                    <a:pt x="8031" y="1081"/>
                  </a:cubicBezTo>
                  <a:cubicBezTo>
                    <a:pt x="8078" y="1081"/>
                    <a:pt x="8118" y="1063"/>
                    <a:pt x="8145" y="1024"/>
                  </a:cubicBezTo>
                  <a:cubicBezTo>
                    <a:pt x="8216" y="929"/>
                    <a:pt x="8216" y="834"/>
                    <a:pt x="8121" y="786"/>
                  </a:cubicBezTo>
                  <a:cubicBezTo>
                    <a:pt x="7502" y="262"/>
                    <a:pt x="6716" y="0"/>
                    <a:pt x="59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097" name="Google Shape;14097;p27"/>
          <p:cNvGrpSpPr/>
          <p:nvPr/>
        </p:nvGrpSpPr>
        <p:grpSpPr>
          <a:xfrm>
            <a:off x="6296159" y="2835994"/>
            <a:ext cx="309768" cy="355123"/>
            <a:chOff x="5695138" y="2824483"/>
            <a:chExt cx="259025" cy="296950"/>
          </a:xfrm>
        </p:grpSpPr>
        <p:sp>
          <p:nvSpPr>
            <p:cNvPr id="14098" name="Google Shape;14098;p27"/>
            <p:cNvSpPr/>
            <p:nvPr/>
          </p:nvSpPr>
          <p:spPr>
            <a:xfrm>
              <a:off x="5787438" y="294755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1"/>
                  </a:moveTo>
                  <a:cubicBezTo>
                    <a:pt x="119" y="1"/>
                    <a:pt x="71" y="72"/>
                    <a:pt x="24" y="167"/>
                  </a:cubicBezTo>
                  <a:cubicBezTo>
                    <a:pt x="0" y="287"/>
                    <a:pt x="95" y="358"/>
                    <a:pt x="214" y="358"/>
                  </a:cubicBezTo>
                  <a:lnTo>
                    <a:pt x="2834" y="358"/>
                  </a:lnTo>
                  <a:cubicBezTo>
                    <a:pt x="2905" y="358"/>
                    <a:pt x="2977" y="310"/>
                    <a:pt x="3001" y="215"/>
                  </a:cubicBezTo>
                  <a:cubicBezTo>
                    <a:pt x="3001" y="96"/>
                    <a:pt x="2929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99" name="Google Shape;14099;p27"/>
            <p:cNvSpPr/>
            <p:nvPr/>
          </p:nvSpPr>
          <p:spPr>
            <a:xfrm>
              <a:off x="5787438" y="296840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0"/>
                  </a:moveTo>
                  <a:cubicBezTo>
                    <a:pt x="119" y="0"/>
                    <a:pt x="71" y="72"/>
                    <a:pt x="24" y="167"/>
                  </a:cubicBezTo>
                  <a:cubicBezTo>
                    <a:pt x="0" y="286"/>
                    <a:pt x="95" y="357"/>
                    <a:pt x="214" y="357"/>
                  </a:cubicBezTo>
                  <a:lnTo>
                    <a:pt x="2834" y="357"/>
                  </a:lnTo>
                  <a:cubicBezTo>
                    <a:pt x="2905" y="357"/>
                    <a:pt x="2977" y="310"/>
                    <a:pt x="3001" y="215"/>
                  </a:cubicBezTo>
                  <a:cubicBezTo>
                    <a:pt x="3001" y="96"/>
                    <a:pt x="2929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0" name="Google Shape;14100;p27"/>
            <p:cNvSpPr/>
            <p:nvPr/>
          </p:nvSpPr>
          <p:spPr>
            <a:xfrm>
              <a:off x="5804088" y="2989233"/>
              <a:ext cx="42300" cy="8950"/>
            </a:xfrm>
            <a:custGeom>
              <a:avLst/>
              <a:gdLst/>
              <a:ahLst/>
              <a:cxnLst/>
              <a:rect l="l" t="t" r="r" b="b"/>
              <a:pathLst>
                <a:path w="1692" h="358" extrusionOk="0">
                  <a:moveTo>
                    <a:pt x="191" y="1"/>
                  </a:moveTo>
                  <a:cubicBezTo>
                    <a:pt x="120" y="1"/>
                    <a:pt x="48" y="72"/>
                    <a:pt x="25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68" y="310"/>
                    <a:pt x="1692" y="215"/>
                  </a:cubicBezTo>
                  <a:cubicBezTo>
                    <a:pt x="1692" y="96"/>
                    <a:pt x="1596" y="1"/>
                    <a:pt x="1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1" name="Google Shape;14101;p27"/>
            <p:cNvSpPr/>
            <p:nvPr/>
          </p:nvSpPr>
          <p:spPr>
            <a:xfrm>
              <a:off x="5695138" y="2824483"/>
              <a:ext cx="259025" cy="296950"/>
            </a:xfrm>
            <a:custGeom>
              <a:avLst/>
              <a:gdLst/>
              <a:ahLst/>
              <a:cxnLst/>
              <a:rect l="l" t="t" r="r" b="b"/>
              <a:pathLst>
                <a:path w="10361" h="11878" extrusionOk="0">
                  <a:moveTo>
                    <a:pt x="5073" y="470"/>
                  </a:moveTo>
                  <a:lnTo>
                    <a:pt x="5073" y="1709"/>
                  </a:lnTo>
                  <a:lnTo>
                    <a:pt x="1668" y="3685"/>
                  </a:lnTo>
                  <a:lnTo>
                    <a:pt x="572" y="3066"/>
                  </a:lnTo>
                  <a:lnTo>
                    <a:pt x="1049" y="2780"/>
                  </a:lnTo>
                  <a:lnTo>
                    <a:pt x="5073" y="470"/>
                  </a:lnTo>
                  <a:close/>
                  <a:moveTo>
                    <a:pt x="10003" y="3352"/>
                  </a:moveTo>
                  <a:lnTo>
                    <a:pt x="10003" y="8496"/>
                  </a:lnTo>
                  <a:lnTo>
                    <a:pt x="8907" y="7877"/>
                  </a:lnTo>
                  <a:lnTo>
                    <a:pt x="8907" y="3971"/>
                  </a:lnTo>
                  <a:lnTo>
                    <a:pt x="10003" y="3352"/>
                  </a:lnTo>
                  <a:close/>
                  <a:moveTo>
                    <a:pt x="5383" y="494"/>
                  </a:moveTo>
                  <a:lnTo>
                    <a:pt x="9860" y="3090"/>
                  </a:lnTo>
                  <a:lnTo>
                    <a:pt x="8741" y="3709"/>
                  </a:lnTo>
                  <a:lnTo>
                    <a:pt x="6764" y="2542"/>
                  </a:lnTo>
                  <a:cubicBezTo>
                    <a:pt x="6732" y="2526"/>
                    <a:pt x="6701" y="2519"/>
                    <a:pt x="6671" y="2519"/>
                  </a:cubicBezTo>
                  <a:cubicBezTo>
                    <a:pt x="6611" y="2519"/>
                    <a:pt x="6558" y="2550"/>
                    <a:pt x="6526" y="2614"/>
                  </a:cubicBezTo>
                  <a:cubicBezTo>
                    <a:pt x="6455" y="2709"/>
                    <a:pt x="6478" y="2780"/>
                    <a:pt x="6574" y="2852"/>
                  </a:cubicBezTo>
                  <a:lnTo>
                    <a:pt x="8574" y="4019"/>
                  </a:lnTo>
                  <a:lnTo>
                    <a:pt x="8574" y="7901"/>
                  </a:lnTo>
                  <a:lnTo>
                    <a:pt x="5216" y="9853"/>
                  </a:lnTo>
                  <a:lnTo>
                    <a:pt x="1858" y="7901"/>
                  </a:lnTo>
                  <a:lnTo>
                    <a:pt x="1858" y="4019"/>
                  </a:lnTo>
                  <a:lnTo>
                    <a:pt x="5216" y="2042"/>
                  </a:lnTo>
                  <a:lnTo>
                    <a:pt x="5883" y="2423"/>
                  </a:lnTo>
                  <a:cubicBezTo>
                    <a:pt x="5921" y="2451"/>
                    <a:pt x="5958" y="2465"/>
                    <a:pt x="5993" y="2465"/>
                  </a:cubicBezTo>
                  <a:cubicBezTo>
                    <a:pt x="6046" y="2465"/>
                    <a:pt x="6092" y="2433"/>
                    <a:pt x="6121" y="2376"/>
                  </a:cubicBezTo>
                  <a:cubicBezTo>
                    <a:pt x="6193" y="2280"/>
                    <a:pt x="6169" y="2185"/>
                    <a:pt x="6073" y="2137"/>
                  </a:cubicBezTo>
                  <a:lnTo>
                    <a:pt x="5383" y="1733"/>
                  </a:lnTo>
                  <a:lnTo>
                    <a:pt x="5383" y="494"/>
                  </a:lnTo>
                  <a:close/>
                  <a:moveTo>
                    <a:pt x="1668" y="8210"/>
                  </a:moveTo>
                  <a:lnTo>
                    <a:pt x="5073" y="10163"/>
                  </a:lnTo>
                  <a:lnTo>
                    <a:pt x="5073" y="11401"/>
                  </a:lnTo>
                  <a:lnTo>
                    <a:pt x="5026" y="11401"/>
                  </a:lnTo>
                  <a:lnTo>
                    <a:pt x="2787" y="10115"/>
                  </a:lnTo>
                  <a:lnTo>
                    <a:pt x="572" y="8829"/>
                  </a:lnTo>
                  <a:lnTo>
                    <a:pt x="1668" y="8210"/>
                  </a:lnTo>
                  <a:close/>
                  <a:moveTo>
                    <a:pt x="8788" y="8186"/>
                  </a:moveTo>
                  <a:lnTo>
                    <a:pt x="9884" y="8805"/>
                  </a:lnTo>
                  <a:lnTo>
                    <a:pt x="7621" y="10115"/>
                  </a:lnTo>
                  <a:lnTo>
                    <a:pt x="5383" y="11401"/>
                  </a:lnTo>
                  <a:lnTo>
                    <a:pt x="5383" y="10139"/>
                  </a:lnTo>
                  <a:lnTo>
                    <a:pt x="8788" y="8186"/>
                  </a:lnTo>
                  <a:close/>
                  <a:moveTo>
                    <a:pt x="5180" y="0"/>
                  </a:moveTo>
                  <a:cubicBezTo>
                    <a:pt x="5151" y="0"/>
                    <a:pt x="5121" y="6"/>
                    <a:pt x="5097" y="18"/>
                  </a:cubicBezTo>
                  <a:lnTo>
                    <a:pt x="96" y="2900"/>
                  </a:lnTo>
                  <a:cubicBezTo>
                    <a:pt x="25" y="2947"/>
                    <a:pt x="1" y="2995"/>
                    <a:pt x="1" y="3066"/>
                  </a:cubicBezTo>
                  <a:lnTo>
                    <a:pt x="1" y="6519"/>
                  </a:lnTo>
                  <a:cubicBezTo>
                    <a:pt x="1" y="6591"/>
                    <a:pt x="72" y="6662"/>
                    <a:pt x="144" y="6686"/>
                  </a:cubicBezTo>
                  <a:cubicBezTo>
                    <a:pt x="159" y="6689"/>
                    <a:pt x="174" y="6691"/>
                    <a:pt x="188" y="6691"/>
                  </a:cubicBezTo>
                  <a:cubicBezTo>
                    <a:pt x="286" y="6691"/>
                    <a:pt x="358" y="6623"/>
                    <a:pt x="358" y="6519"/>
                  </a:cubicBezTo>
                  <a:lnTo>
                    <a:pt x="358" y="3352"/>
                  </a:lnTo>
                  <a:lnTo>
                    <a:pt x="1453" y="3971"/>
                  </a:lnTo>
                  <a:lnTo>
                    <a:pt x="1453" y="7877"/>
                  </a:lnTo>
                  <a:lnTo>
                    <a:pt x="358" y="8496"/>
                  </a:lnTo>
                  <a:lnTo>
                    <a:pt x="358" y="7305"/>
                  </a:lnTo>
                  <a:cubicBezTo>
                    <a:pt x="358" y="7234"/>
                    <a:pt x="310" y="7162"/>
                    <a:pt x="215" y="7138"/>
                  </a:cubicBezTo>
                  <a:cubicBezTo>
                    <a:pt x="200" y="7135"/>
                    <a:pt x="185" y="7134"/>
                    <a:pt x="170" y="7134"/>
                  </a:cubicBezTo>
                  <a:cubicBezTo>
                    <a:pt x="73" y="7134"/>
                    <a:pt x="1" y="7201"/>
                    <a:pt x="1" y="7305"/>
                  </a:cubicBezTo>
                  <a:lnTo>
                    <a:pt x="1" y="8805"/>
                  </a:lnTo>
                  <a:cubicBezTo>
                    <a:pt x="1" y="8853"/>
                    <a:pt x="25" y="8925"/>
                    <a:pt x="96" y="8948"/>
                  </a:cubicBezTo>
                  <a:lnTo>
                    <a:pt x="5097" y="11830"/>
                  </a:lnTo>
                  <a:cubicBezTo>
                    <a:pt x="5121" y="11878"/>
                    <a:pt x="5145" y="11878"/>
                    <a:pt x="5169" y="11878"/>
                  </a:cubicBezTo>
                  <a:cubicBezTo>
                    <a:pt x="5216" y="11878"/>
                    <a:pt x="5240" y="11878"/>
                    <a:pt x="5264" y="11830"/>
                  </a:cubicBezTo>
                  <a:lnTo>
                    <a:pt x="10265" y="8948"/>
                  </a:lnTo>
                  <a:cubicBezTo>
                    <a:pt x="10336" y="8925"/>
                    <a:pt x="10360" y="8853"/>
                    <a:pt x="10360" y="8805"/>
                  </a:cubicBezTo>
                  <a:lnTo>
                    <a:pt x="10360" y="3066"/>
                  </a:lnTo>
                  <a:cubicBezTo>
                    <a:pt x="10360" y="2995"/>
                    <a:pt x="10336" y="2947"/>
                    <a:pt x="10265" y="2900"/>
                  </a:cubicBezTo>
                  <a:lnTo>
                    <a:pt x="5264" y="18"/>
                  </a:lnTo>
                  <a:cubicBezTo>
                    <a:pt x="5240" y="6"/>
                    <a:pt x="5210" y="0"/>
                    <a:pt x="5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102" name="Google Shape;14102;p27"/>
          <p:cNvSpPr/>
          <p:nvPr/>
        </p:nvSpPr>
        <p:spPr>
          <a:xfrm>
            <a:off x="6997425" y="2836465"/>
            <a:ext cx="356019" cy="355332"/>
          </a:xfrm>
          <a:custGeom>
            <a:avLst/>
            <a:gdLst/>
            <a:ahLst/>
            <a:cxnLst/>
            <a:rect l="l" t="t" r="r" b="b"/>
            <a:pathLst>
              <a:path w="11908" h="11885" extrusionOk="0">
                <a:moveTo>
                  <a:pt x="6312" y="1335"/>
                </a:moveTo>
                <a:lnTo>
                  <a:pt x="7097" y="1811"/>
                </a:lnTo>
                <a:lnTo>
                  <a:pt x="6312" y="2287"/>
                </a:lnTo>
                <a:lnTo>
                  <a:pt x="5550" y="1811"/>
                </a:lnTo>
                <a:lnTo>
                  <a:pt x="6312" y="1335"/>
                </a:lnTo>
                <a:close/>
                <a:moveTo>
                  <a:pt x="9479" y="3454"/>
                </a:moveTo>
                <a:lnTo>
                  <a:pt x="10241" y="3930"/>
                </a:lnTo>
                <a:lnTo>
                  <a:pt x="10003" y="4073"/>
                </a:lnTo>
                <a:lnTo>
                  <a:pt x="9479" y="4407"/>
                </a:lnTo>
                <a:lnTo>
                  <a:pt x="8693" y="3930"/>
                </a:lnTo>
                <a:lnTo>
                  <a:pt x="9479" y="3454"/>
                </a:lnTo>
                <a:close/>
                <a:moveTo>
                  <a:pt x="3168" y="5026"/>
                </a:moveTo>
                <a:lnTo>
                  <a:pt x="3930" y="5502"/>
                </a:lnTo>
                <a:lnTo>
                  <a:pt x="3168" y="5978"/>
                </a:lnTo>
                <a:lnTo>
                  <a:pt x="2382" y="5502"/>
                </a:lnTo>
                <a:lnTo>
                  <a:pt x="3168" y="5026"/>
                </a:lnTo>
                <a:close/>
                <a:moveTo>
                  <a:pt x="5359" y="2120"/>
                </a:moveTo>
                <a:lnTo>
                  <a:pt x="6169" y="2549"/>
                </a:lnTo>
                <a:lnTo>
                  <a:pt x="6169" y="10694"/>
                </a:lnTo>
                <a:lnTo>
                  <a:pt x="5359" y="10694"/>
                </a:lnTo>
                <a:lnTo>
                  <a:pt x="5359" y="2120"/>
                </a:lnTo>
                <a:close/>
                <a:moveTo>
                  <a:pt x="8503" y="4240"/>
                </a:moveTo>
                <a:lnTo>
                  <a:pt x="9288" y="4669"/>
                </a:lnTo>
                <a:lnTo>
                  <a:pt x="9288" y="10694"/>
                </a:lnTo>
                <a:lnTo>
                  <a:pt x="8503" y="10694"/>
                </a:lnTo>
                <a:lnTo>
                  <a:pt x="8503" y="4240"/>
                </a:lnTo>
                <a:close/>
                <a:moveTo>
                  <a:pt x="4144" y="5836"/>
                </a:moveTo>
                <a:lnTo>
                  <a:pt x="4144" y="10717"/>
                </a:lnTo>
                <a:lnTo>
                  <a:pt x="3335" y="10717"/>
                </a:lnTo>
                <a:lnTo>
                  <a:pt x="3335" y="6312"/>
                </a:lnTo>
                <a:lnTo>
                  <a:pt x="4144" y="5836"/>
                </a:lnTo>
                <a:close/>
                <a:moveTo>
                  <a:pt x="7264" y="2120"/>
                </a:moveTo>
                <a:lnTo>
                  <a:pt x="7264" y="10717"/>
                </a:lnTo>
                <a:lnTo>
                  <a:pt x="6478" y="10717"/>
                </a:lnTo>
                <a:lnTo>
                  <a:pt x="6478" y="2597"/>
                </a:lnTo>
                <a:lnTo>
                  <a:pt x="7264" y="2120"/>
                </a:lnTo>
                <a:close/>
                <a:moveTo>
                  <a:pt x="11551" y="11051"/>
                </a:moveTo>
                <a:lnTo>
                  <a:pt x="11551" y="11527"/>
                </a:lnTo>
                <a:lnTo>
                  <a:pt x="358" y="11527"/>
                </a:lnTo>
                <a:lnTo>
                  <a:pt x="358" y="11051"/>
                </a:lnTo>
                <a:close/>
                <a:moveTo>
                  <a:pt x="930" y="1"/>
                </a:moveTo>
                <a:cubicBezTo>
                  <a:pt x="810" y="1"/>
                  <a:pt x="715" y="72"/>
                  <a:pt x="715" y="192"/>
                </a:cubicBezTo>
                <a:lnTo>
                  <a:pt x="715" y="977"/>
                </a:lnTo>
                <a:lnTo>
                  <a:pt x="501" y="977"/>
                </a:lnTo>
                <a:cubicBezTo>
                  <a:pt x="429" y="977"/>
                  <a:pt x="334" y="1049"/>
                  <a:pt x="334" y="1144"/>
                </a:cubicBezTo>
                <a:cubicBezTo>
                  <a:pt x="334" y="1263"/>
                  <a:pt x="382" y="1335"/>
                  <a:pt x="501" y="1335"/>
                </a:cubicBezTo>
                <a:lnTo>
                  <a:pt x="715" y="1335"/>
                </a:lnTo>
                <a:lnTo>
                  <a:pt x="715" y="2240"/>
                </a:lnTo>
                <a:lnTo>
                  <a:pt x="501" y="2240"/>
                </a:lnTo>
                <a:cubicBezTo>
                  <a:pt x="429" y="2240"/>
                  <a:pt x="334" y="2287"/>
                  <a:pt x="334" y="2382"/>
                </a:cubicBezTo>
                <a:cubicBezTo>
                  <a:pt x="334" y="2502"/>
                  <a:pt x="382" y="2597"/>
                  <a:pt x="501" y="2597"/>
                </a:cubicBezTo>
                <a:lnTo>
                  <a:pt x="715" y="2597"/>
                </a:lnTo>
                <a:lnTo>
                  <a:pt x="715" y="3478"/>
                </a:lnTo>
                <a:lnTo>
                  <a:pt x="501" y="3478"/>
                </a:lnTo>
                <a:cubicBezTo>
                  <a:pt x="429" y="3478"/>
                  <a:pt x="334" y="3549"/>
                  <a:pt x="334" y="3645"/>
                </a:cubicBezTo>
                <a:cubicBezTo>
                  <a:pt x="334" y="3740"/>
                  <a:pt x="382" y="3835"/>
                  <a:pt x="501" y="3835"/>
                </a:cubicBezTo>
                <a:lnTo>
                  <a:pt x="715" y="3835"/>
                </a:lnTo>
                <a:lnTo>
                  <a:pt x="715" y="4740"/>
                </a:lnTo>
                <a:lnTo>
                  <a:pt x="501" y="4740"/>
                </a:lnTo>
                <a:cubicBezTo>
                  <a:pt x="429" y="4740"/>
                  <a:pt x="334" y="4788"/>
                  <a:pt x="334" y="4883"/>
                </a:cubicBezTo>
                <a:cubicBezTo>
                  <a:pt x="334" y="5002"/>
                  <a:pt x="382" y="5097"/>
                  <a:pt x="501" y="5097"/>
                </a:cubicBezTo>
                <a:lnTo>
                  <a:pt x="715" y="5097"/>
                </a:lnTo>
                <a:lnTo>
                  <a:pt x="715" y="5978"/>
                </a:lnTo>
                <a:lnTo>
                  <a:pt x="501" y="5978"/>
                </a:lnTo>
                <a:cubicBezTo>
                  <a:pt x="429" y="5978"/>
                  <a:pt x="334" y="6050"/>
                  <a:pt x="334" y="6121"/>
                </a:cubicBezTo>
                <a:cubicBezTo>
                  <a:pt x="334" y="6240"/>
                  <a:pt x="382" y="6336"/>
                  <a:pt x="501" y="6336"/>
                </a:cubicBezTo>
                <a:lnTo>
                  <a:pt x="715" y="6336"/>
                </a:lnTo>
                <a:lnTo>
                  <a:pt x="715" y="7241"/>
                </a:lnTo>
                <a:lnTo>
                  <a:pt x="501" y="7241"/>
                </a:lnTo>
                <a:cubicBezTo>
                  <a:pt x="429" y="7241"/>
                  <a:pt x="334" y="7288"/>
                  <a:pt x="334" y="7383"/>
                </a:cubicBezTo>
                <a:cubicBezTo>
                  <a:pt x="334" y="7503"/>
                  <a:pt x="382" y="7598"/>
                  <a:pt x="501" y="7598"/>
                </a:cubicBezTo>
                <a:lnTo>
                  <a:pt x="715" y="7598"/>
                </a:lnTo>
                <a:lnTo>
                  <a:pt x="715" y="8479"/>
                </a:lnTo>
                <a:lnTo>
                  <a:pt x="501" y="8479"/>
                </a:lnTo>
                <a:cubicBezTo>
                  <a:pt x="429" y="8479"/>
                  <a:pt x="334" y="8550"/>
                  <a:pt x="334" y="8622"/>
                </a:cubicBezTo>
                <a:cubicBezTo>
                  <a:pt x="334" y="8741"/>
                  <a:pt x="382" y="8836"/>
                  <a:pt x="501" y="8836"/>
                </a:cubicBezTo>
                <a:lnTo>
                  <a:pt x="715" y="8836"/>
                </a:lnTo>
                <a:lnTo>
                  <a:pt x="715" y="9741"/>
                </a:lnTo>
                <a:lnTo>
                  <a:pt x="501" y="9741"/>
                </a:lnTo>
                <a:cubicBezTo>
                  <a:pt x="429" y="9741"/>
                  <a:pt x="334" y="9789"/>
                  <a:pt x="334" y="9884"/>
                </a:cubicBezTo>
                <a:cubicBezTo>
                  <a:pt x="334" y="10003"/>
                  <a:pt x="382" y="10098"/>
                  <a:pt x="501" y="10098"/>
                </a:cubicBezTo>
                <a:lnTo>
                  <a:pt x="715" y="10098"/>
                </a:lnTo>
                <a:lnTo>
                  <a:pt x="715" y="10717"/>
                </a:lnTo>
                <a:lnTo>
                  <a:pt x="310" y="10717"/>
                </a:lnTo>
                <a:cubicBezTo>
                  <a:pt x="144" y="10717"/>
                  <a:pt x="1" y="10837"/>
                  <a:pt x="1" y="11003"/>
                </a:cubicBezTo>
                <a:lnTo>
                  <a:pt x="1" y="11575"/>
                </a:lnTo>
                <a:cubicBezTo>
                  <a:pt x="1" y="11718"/>
                  <a:pt x="120" y="11884"/>
                  <a:pt x="310" y="11884"/>
                </a:cubicBezTo>
                <a:lnTo>
                  <a:pt x="11622" y="11884"/>
                </a:lnTo>
                <a:cubicBezTo>
                  <a:pt x="11765" y="11884"/>
                  <a:pt x="11908" y="11765"/>
                  <a:pt x="11908" y="11575"/>
                </a:cubicBezTo>
                <a:lnTo>
                  <a:pt x="11908" y="10979"/>
                </a:lnTo>
                <a:cubicBezTo>
                  <a:pt x="11908" y="10837"/>
                  <a:pt x="11789" y="10694"/>
                  <a:pt x="11622" y="10694"/>
                </a:cubicBezTo>
                <a:lnTo>
                  <a:pt x="10789" y="10694"/>
                </a:lnTo>
                <a:lnTo>
                  <a:pt x="10789" y="6193"/>
                </a:lnTo>
                <a:cubicBezTo>
                  <a:pt x="10789" y="6097"/>
                  <a:pt x="10717" y="6002"/>
                  <a:pt x="10646" y="6002"/>
                </a:cubicBezTo>
                <a:cubicBezTo>
                  <a:pt x="10527" y="6002"/>
                  <a:pt x="10431" y="6074"/>
                  <a:pt x="10431" y="6193"/>
                </a:cubicBezTo>
                <a:lnTo>
                  <a:pt x="10431" y="10694"/>
                </a:lnTo>
                <a:lnTo>
                  <a:pt x="9622" y="10694"/>
                </a:lnTo>
                <a:lnTo>
                  <a:pt x="9622" y="4669"/>
                </a:lnTo>
                <a:lnTo>
                  <a:pt x="10431" y="4240"/>
                </a:lnTo>
                <a:lnTo>
                  <a:pt x="10431" y="5383"/>
                </a:lnTo>
                <a:cubicBezTo>
                  <a:pt x="10431" y="5478"/>
                  <a:pt x="10479" y="5574"/>
                  <a:pt x="10574" y="5574"/>
                </a:cubicBezTo>
                <a:cubicBezTo>
                  <a:pt x="10693" y="5574"/>
                  <a:pt x="10789" y="5502"/>
                  <a:pt x="10789" y="5383"/>
                </a:cubicBezTo>
                <a:lnTo>
                  <a:pt x="10789" y="3930"/>
                </a:lnTo>
                <a:cubicBezTo>
                  <a:pt x="10789" y="3883"/>
                  <a:pt x="10765" y="3811"/>
                  <a:pt x="10693" y="3787"/>
                </a:cubicBezTo>
                <a:lnTo>
                  <a:pt x="9646" y="3144"/>
                </a:lnTo>
                <a:cubicBezTo>
                  <a:pt x="9586" y="3121"/>
                  <a:pt x="9527" y="3109"/>
                  <a:pt x="9473" y="3109"/>
                </a:cubicBezTo>
                <a:cubicBezTo>
                  <a:pt x="9419" y="3109"/>
                  <a:pt x="9372" y="3121"/>
                  <a:pt x="9336" y="3144"/>
                </a:cubicBezTo>
                <a:lnTo>
                  <a:pt x="8288" y="3787"/>
                </a:lnTo>
                <a:cubicBezTo>
                  <a:pt x="8217" y="3811"/>
                  <a:pt x="8193" y="3883"/>
                  <a:pt x="8193" y="3930"/>
                </a:cubicBezTo>
                <a:lnTo>
                  <a:pt x="8193" y="10717"/>
                </a:lnTo>
                <a:lnTo>
                  <a:pt x="7621" y="10717"/>
                </a:lnTo>
                <a:lnTo>
                  <a:pt x="7621" y="1811"/>
                </a:lnTo>
                <a:lnTo>
                  <a:pt x="7621" y="1787"/>
                </a:lnTo>
                <a:cubicBezTo>
                  <a:pt x="7621" y="1739"/>
                  <a:pt x="7598" y="1692"/>
                  <a:pt x="7550" y="1668"/>
                </a:cubicBezTo>
                <a:lnTo>
                  <a:pt x="6502" y="1049"/>
                </a:lnTo>
                <a:cubicBezTo>
                  <a:pt x="6443" y="1013"/>
                  <a:pt x="6383" y="995"/>
                  <a:pt x="6326" y="995"/>
                </a:cubicBezTo>
                <a:cubicBezTo>
                  <a:pt x="6270" y="995"/>
                  <a:pt x="6216" y="1013"/>
                  <a:pt x="6169" y="1049"/>
                </a:cubicBezTo>
                <a:lnTo>
                  <a:pt x="5121" y="1668"/>
                </a:lnTo>
                <a:cubicBezTo>
                  <a:pt x="5097" y="1668"/>
                  <a:pt x="5097" y="1692"/>
                  <a:pt x="5097" y="1692"/>
                </a:cubicBezTo>
                <a:cubicBezTo>
                  <a:pt x="5073" y="1739"/>
                  <a:pt x="5073" y="1763"/>
                  <a:pt x="5073" y="1811"/>
                </a:cubicBezTo>
                <a:lnTo>
                  <a:pt x="5073" y="10717"/>
                </a:lnTo>
                <a:lnTo>
                  <a:pt x="4502" y="10717"/>
                </a:lnTo>
                <a:lnTo>
                  <a:pt x="4502" y="5502"/>
                </a:lnTo>
                <a:cubicBezTo>
                  <a:pt x="4502" y="5478"/>
                  <a:pt x="4478" y="5454"/>
                  <a:pt x="4454" y="5431"/>
                </a:cubicBezTo>
                <a:cubicBezTo>
                  <a:pt x="4406" y="5431"/>
                  <a:pt x="4406" y="5383"/>
                  <a:pt x="4383" y="5383"/>
                </a:cubicBezTo>
                <a:cubicBezTo>
                  <a:pt x="4359" y="5359"/>
                  <a:pt x="3382" y="4788"/>
                  <a:pt x="3382" y="4788"/>
                </a:cubicBezTo>
                <a:cubicBezTo>
                  <a:pt x="3323" y="4764"/>
                  <a:pt x="3263" y="4752"/>
                  <a:pt x="3204" y="4752"/>
                </a:cubicBezTo>
                <a:cubicBezTo>
                  <a:pt x="3144" y="4752"/>
                  <a:pt x="3085" y="4764"/>
                  <a:pt x="3025" y="4788"/>
                </a:cubicBezTo>
                <a:lnTo>
                  <a:pt x="1977" y="5431"/>
                </a:lnTo>
                <a:lnTo>
                  <a:pt x="1954" y="5454"/>
                </a:lnTo>
                <a:cubicBezTo>
                  <a:pt x="1906" y="5478"/>
                  <a:pt x="1882" y="5550"/>
                  <a:pt x="1882" y="5574"/>
                </a:cubicBezTo>
                <a:lnTo>
                  <a:pt x="1882" y="8598"/>
                </a:lnTo>
                <a:cubicBezTo>
                  <a:pt x="1882" y="8693"/>
                  <a:pt x="1954" y="8788"/>
                  <a:pt x="2025" y="8788"/>
                </a:cubicBezTo>
                <a:cubicBezTo>
                  <a:pt x="2144" y="8788"/>
                  <a:pt x="2239" y="8717"/>
                  <a:pt x="2239" y="8598"/>
                </a:cubicBezTo>
                <a:lnTo>
                  <a:pt x="2239" y="5859"/>
                </a:lnTo>
                <a:lnTo>
                  <a:pt x="3049" y="6312"/>
                </a:lnTo>
                <a:lnTo>
                  <a:pt x="3049" y="10717"/>
                </a:lnTo>
                <a:lnTo>
                  <a:pt x="2239" y="10717"/>
                </a:lnTo>
                <a:lnTo>
                  <a:pt x="2239" y="9408"/>
                </a:lnTo>
                <a:cubicBezTo>
                  <a:pt x="2239" y="9312"/>
                  <a:pt x="2192" y="9241"/>
                  <a:pt x="2096" y="9241"/>
                </a:cubicBezTo>
                <a:cubicBezTo>
                  <a:pt x="1977" y="9241"/>
                  <a:pt x="1882" y="9289"/>
                  <a:pt x="1882" y="9408"/>
                </a:cubicBezTo>
                <a:lnTo>
                  <a:pt x="1882" y="10717"/>
                </a:lnTo>
                <a:lnTo>
                  <a:pt x="1072" y="10717"/>
                </a:lnTo>
                <a:lnTo>
                  <a:pt x="1072" y="192"/>
                </a:lnTo>
                <a:cubicBezTo>
                  <a:pt x="1072" y="96"/>
                  <a:pt x="1025" y="1"/>
                  <a:pt x="9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103" name="Google Shape;14103;p27"/>
          <p:cNvSpPr/>
          <p:nvPr/>
        </p:nvSpPr>
        <p:spPr>
          <a:xfrm>
            <a:off x="7749323" y="2835777"/>
            <a:ext cx="341071" cy="356019"/>
          </a:xfrm>
          <a:custGeom>
            <a:avLst/>
            <a:gdLst/>
            <a:ahLst/>
            <a:cxnLst/>
            <a:rect l="l" t="t" r="r" b="b"/>
            <a:pathLst>
              <a:path w="11408" h="11908" extrusionOk="0">
                <a:moveTo>
                  <a:pt x="5502" y="762"/>
                </a:moveTo>
                <a:lnTo>
                  <a:pt x="5502" y="3572"/>
                </a:lnTo>
                <a:lnTo>
                  <a:pt x="4168" y="2882"/>
                </a:lnTo>
                <a:lnTo>
                  <a:pt x="5502" y="762"/>
                </a:lnTo>
                <a:close/>
                <a:moveTo>
                  <a:pt x="3954" y="3167"/>
                </a:moveTo>
                <a:lnTo>
                  <a:pt x="5478" y="3953"/>
                </a:lnTo>
                <a:lnTo>
                  <a:pt x="5478" y="7430"/>
                </a:lnTo>
                <a:lnTo>
                  <a:pt x="2215" y="5906"/>
                </a:lnTo>
                <a:lnTo>
                  <a:pt x="3954" y="3167"/>
                </a:lnTo>
                <a:close/>
                <a:moveTo>
                  <a:pt x="7383" y="3167"/>
                </a:moveTo>
                <a:lnTo>
                  <a:pt x="9098" y="5906"/>
                </a:lnTo>
                <a:lnTo>
                  <a:pt x="5859" y="7478"/>
                </a:lnTo>
                <a:lnTo>
                  <a:pt x="5859" y="3953"/>
                </a:lnTo>
                <a:lnTo>
                  <a:pt x="7383" y="3167"/>
                </a:lnTo>
                <a:close/>
                <a:moveTo>
                  <a:pt x="9288" y="6240"/>
                </a:moveTo>
                <a:lnTo>
                  <a:pt x="10979" y="8954"/>
                </a:lnTo>
                <a:lnTo>
                  <a:pt x="5859" y="11431"/>
                </a:lnTo>
                <a:lnTo>
                  <a:pt x="5859" y="7859"/>
                </a:lnTo>
                <a:lnTo>
                  <a:pt x="9288" y="6240"/>
                </a:lnTo>
                <a:close/>
                <a:moveTo>
                  <a:pt x="5668" y="0"/>
                </a:moveTo>
                <a:cubicBezTo>
                  <a:pt x="5645" y="0"/>
                  <a:pt x="5621" y="24"/>
                  <a:pt x="5597" y="48"/>
                </a:cubicBezTo>
                <a:lnTo>
                  <a:pt x="5549" y="95"/>
                </a:lnTo>
                <a:lnTo>
                  <a:pt x="48" y="8859"/>
                </a:lnTo>
                <a:cubicBezTo>
                  <a:pt x="24" y="8931"/>
                  <a:pt x="1" y="8978"/>
                  <a:pt x="24" y="9073"/>
                </a:cubicBezTo>
                <a:cubicBezTo>
                  <a:pt x="48" y="9145"/>
                  <a:pt x="72" y="9193"/>
                  <a:pt x="143" y="9216"/>
                </a:cubicBezTo>
                <a:lnTo>
                  <a:pt x="1477" y="9883"/>
                </a:lnTo>
                <a:cubicBezTo>
                  <a:pt x="1509" y="9891"/>
                  <a:pt x="1541" y="9896"/>
                  <a:pt x="1571" y="9896"/>
                </a:cubicBezTo>
                <a:cubicBezTo>
                  <a:pt x="1631" y="9896"/>
                  <a:pt x="1683" y="9875"/>
                  <a:pt x="1715" y="9812"/>
                </a:cubicBezTo>
                <a:cubicBezTo>
                  <a:pt x="1787" y="9740"/>
                  <a:pt x="1739" y="9621"/>
                  <a:pt x="1644" y="9574"/>
                </a:cubicBezTo>
                <a:lnTo>
                  <a:pt x="429" y="8978"/>
                </a:lnTo>
                <a:lnTo>
                  <a:pt x="2120" y="6287"/>
                </a:lnTo>
                <a:lnTo>
                  <a:pt x="5549" y="7883"/>
                </a:lnTo>
                <a:lnTo>
                  <a:pt x="5549" y="11455"/>
                </a:lnTo>
                <a:lnTo>
                  <a:pt x="2406" y="9931"/>
                </a:lnTo>
                <a:cubicBezTo>
                  <a:pt x="2383" y="9925"/>
                  <a:pt x="2361" y="9922"/>
                  <a:pt x="2339" y="9922"/>
                </a:cubicBezTo>
                <a:cubicBezTo>
                  <a:pt x="2268" y="9922"/>
                  <a:pt x="2204" y="9953"/>
                  <a:pt x="2168" y="10026"/>
                </a:cubicBezTo>
                <a:cubicBezTo>
                  <a:pt x="2120" y="10121"/>
                  <a:pt x="2168" y="10217"/>
                  <a:pt x="2239" y="10264"/>
                </a:cubicBezTo>
                <a:lnTo>
                  <a:pt x="5645" y="11907"/>
                </a:lnTo>
                <a:lnTo>
                  <a:pt x="5811" y="11907"/>
                </a:lnTo>
                <a:lnTo>
                  <a:pt x="11289" y="9264"/>
                </a:lnTo>
                <a:cubicBezTo>
                  <a:pt x="11360" y="9216"/>
                  <a:pt x="11408" y="9169"/>
                  <a:pt x="11408" y="9097"/>
                </a:cubicBezTo>
                <a:cubicBezTo>
                  <a:pt x="11360" y="9026"/>
                  <a:pt x="11360" y="8931"/>
                  <a:pt x="11336" y="8859"/>
                </a:cubicBezTo>
                <a:lnTo>
                  <a:pt x="7073" y="2048"/>
                </a:lnTo>
                <a:cubicBezTo>
                  <a:pt x="7045" y="1991"/>
                  <a:pt x="6998" y="1959"/>
                  <a:pt x="6945" y="1959"/>
                </a:cubicBezTo>
                <a:cubicBezTo>
                  <a:pt x="6910" y="1959"/>
                  <a:pt x="6873" y="1972"/>
                  <a:pt x="6835" y="2001"/>
                </a:cubicBezTo>
                <a:cubicBezTo>
                  <a:pt x="6740" y="2048"/>
                  <a:pt x="6716" y="2143"/>
                  <a:pt x="6788" y="2239"/>
                </a:cubicBezTo>
                <a:lnTo>
                  <a:pt x="7193" y="2882"/>
                </a:lnTo>
                <a:lnTo>
                  <a:pt x="5859" y="3572"/>
                </a:lnTo>
                <a:lnTo>
                  <a:pt x="5859" y="762"/>
                </a:lnTo>
                <a:lnTo>
                  <a:pt x="6359" y="1548"/>
                </a:lnTo>
                <a:cubicBezTo>
                  <a:pt x="6402" y="1606"/>
                  <a:pt x="6446" y="1637"/>
                  <a:pt x="6494" y="1637"/>
                </a:cubicBezTo>
                <a:cubicBezTo>
                  <a:pt x="6526" y="1637"/>
                  <a:pt x="6560" y="1624"/>
                  <a:pt x="6597" y="1596"/>
                </a:cubicBezTo>
                <a:cubicBezTo>
                  <a:pt x="6692" y="1548"/>
                  <a:pt x="6716" y="1453"/>
                  <a:pt x="6669" y="1358"/>
                </a:cubicBezTo>
                <a:lnTo>
                  <a:pt x="5859" y="95"/>
                </a:lnTo>
                <a:cubicBezTo>
                  <a:pt x="5835" y="24"/>
                  <a:pt x="5740" y="0"/>
                  <a:pt x="566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104" name="Google Shape;14104;p27"/>
          <p:cNvGrpSpPr/>
          <p:nvPr/>
        </p:nvGrpSpPr>
        <p:grpSpPr>
          <a:xfrm>
            <a:off x="7751534" y="3421058"/>
            <a:ext cx="351056" cy="355302"/>
            <a:chOff x="6657238" y="3313708"/>
            <a:chExt cx="293550" cy="297100"/>
          </a:xfrm>
        </p:grpSpPr>
        <p:sp>
          <p:nvSpPr>
            <p:cNvPr id="14105" name="Google Shape;14105;p27"/>
            <p:cNvSpPr/>
            <p:nvPr/>
          </p:nvSpPr>
          <p:spPr>
            <a:xfrm>
              <a:off x="6657238" y="3508983"/>
              <a:ext cx="70300" cy="101825"/>
            </a:xfrm>
            <a:custGeom>
              <a:avLst/>
              <a:gdLst/>
              <a:ahLst/>
              <a:cxnLst/>
              <a:rect l="l" t="t" r="r" b="b"/>
              <a:pathLst>
                <a:path w="2812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30" y="3620"/>
                    <a:pt x="930" y="3549"/>
                  </a:cubicBezTo>
                  <a:lnTo>
                    <a:pt x="930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5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4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9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30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2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7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9" y="2835"/>
                  </a:lnTo>
                  <a:cubicBezTo>
                    <a:pt x="2549" y="2763"/>
                    <a:pt x="2621" y="2620"/>
                    <a:pt x="2621" y="2430"/>
                  </a:cubicBezTo>
                  <a:lnTo>
                    <a:pt x="2597" y="2287"/>
                  </a:lnTo>
                  <a:lnTo>
                    <a:pt x="2621" y="2263"/>
                  </a:lnTo>
                  <a:cubicBezTo>
                    <a:pt x="2716" y="2168"/>
                    <a:pt x="2740" y="2073"/>
                    <a:pt x="2740" y="1953"/>
                  </a:cubicBezTo>
                  <a:lnTo>
                    <a:pt x="2740" y="1287"/>
                  </a:lnTo>
                  <a:cubicBezTo>
                    <a:pt x="2811" y="1072"/>
                    <a:pt x="2740" y="834"/>
                    <a:pt x="2621" y="620"/>
                  </a:cubicBezTo>
                  <a:cubicBezTo>
                    <a:pt x="2590" y="569"/>
                    <a:pt x="2534" y="540"/>
                    <a:pt x="2477" y="540"/>
                  </a:cubicBezTo>
                  <a:cubicBezTo>
                    <a:pt x="2401" y="540"/>
                    <a:pt x="2325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8" y="1096"/>
                    <a:pt x="2478" y="1310"/>
                  </a:cubicBezTo>
                  <a:lnTo>
                    <a:pt x="2478" y="1953"/>
                  </a:lnTo>
                  <a:cubicBezTo>
                    <a:pt x="2478" y="2001"/>
                    <a:pt x="2430" y="2025"/>
                    <a:pt x="2382" y="2025"/>
                  </a:cubicBezTo>
                  <a:cubicBezTo>
                    <a:pt x="2359" y="2025"/>
                    <a:pt x="2359" y="2001"/>
                    <a:pt x="2359" y="1953"/>
                  </a:cubicBezTo>
                  <a:lnTo>
                    <a:pt x="2359" y="1930"/>
                  </a:lnTo>
                  <a:lnTo>
                    <a:pt x="2359" y="1287"/>
                  </a:lnTo>
                  <a:cubicBezTo>
                    <a:pt x="2359" y="1191"/>
                    <a:pt x="2311" y="1120"/>
                    <a:pt x="2216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8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5" y="2406"/>
                  </a:cubicBezTo>
                  <a:lnTo>
                    <a:pt x="2335" y="2501"/>
                  </a:lnTo>
                  <a:lnTo>
                    <a:pt x="573" y="2501"/>
                  </a:lnTo>
                  <a:lnTo>
                    <a:pt x="573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1" y="1094"/>
                    <a:pt x="738" y="1092"/>
                    <a:pt x="727" y="1092"/>
                  </a:cubicBezTo>
                  <a:cubicBezTo>
                    <a:pt x="625" y="1092"/>
                    <a:pt x="549" y="1180"/>
                    <a:pt x="549" y="1287"/>
                  </a:cubicBezTo>
                  <a:lnTo>
                    <a:pt x="549" y="2025"/>
                  </a:lnTo>
                  <a:cubicBezTo>
                    <a:pt x="549" y="2025"/>
                    <a:pt x="525" y="2073"/>
                    <a:pt x="477" y="2073"/>
                  </a:cubicBezTo>
                  <a:cubicBezTo>
                    <a:pt x="453" y="2073"/>
                    <a:pt x="430" y="2049"/>
                    <a:pt x="430" y="2025"/>
                  </a:cubicBezTo>
                  <a:lnTo>
                    <a:pt x="430" y="1334"/>
                  </a:lnTo>
                  <a:cubicBezTo>
                    <a:pt x="430" y="763"/>
                    <a:pt x="858" y="334"/>
                    <a:pt x="1430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80" y="386"/>
                    <a:pt x="1796" y="388"/>
                    <a:pt x="1812" y="388"/>
                  </a:cubicBezTo>
                  <a:cubicBezTo>
                    <a:pt x="1889" y="388"/>
                    <a:pt x="1958" y="342"/>
                    <a:pt x="1978" y="263"/>
                  </a:cubicBezTo>
                  <a:cubicBezTo>
                    <a:pt x="2001" y="167"/>
                    <a:pt x="1954" y="96"/>
                    <a:pt x="1859" y="48"/>
                  </a:cubicBezTo>
                  <a:cubicBezTo>
                    <a:pt x="1716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6" name="Google Shape;14106;p27"/>
            <p:cNvSpPr/>
            <p:nvPr/>
          </p:nvSpPr>
          <p:spPr>
            <a:xfrm>
              <a:off x="6676888" y="34685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7" y="0"/>
                    <a:pt x="1" y="310"/>
                    <a:pt x="1" y="691"/>
                  </a:cubicBezTo>
                  <a:cubicBezTo>
                    <a:pt x="1" y="1072"/>
                    <a:pt x="287" y="1382"/>
                    <a:pt x="691" y="1382"/>
                  </a:cubicBezTo>
                  <a:cubicBezTo>
                    <a:pt x="1073" y="1382"/>
                    <a:pt x="1358" y="1072"/>
                    <a:pt x="1358" y="691"/>
                  </a:cubicBezTo>
                  <a:cubicBezTo>
                    <a:pt x="1358" y="310"/>
                    <a:pt x="1073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7" name="Google Shape;14107;p27"/>
            <p:cNvSpPr/>
            <p:nvPr/>
          </p:nvSpPr>
          <p:spPr>
            <a:xfrm>
              <a:off x="6676313" y="3313708"/>
              <a:ext cx="34550" cy="34550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67" y="334"/>
                  </a:moveTo>
                  <a:cubicBezTo>
                    <a:pt x="881" y="334"/>
                    <a:pt x="1024" y="477"/>
                    <a:pt x="1024" y="691"/>
                  </a:cubicBezTo>
                  <a:cubicBezTo>
                    <a:pt x="1024" y="906"/>
                    <a:pt x="857" y="1048"/>
                    <a:pt x="667" y="1048"/>
                  </a:cubicBezTo>
                  <a:cubicBezTo>
                    <a:pt x="476" y="1048"/>
                    <a:pt x="310" y="906"/>
                    <a:pt x="310" y="691"/>
                  </a:cubicBezTo>
                  <a:cubicBezTo>
                    <a:pt x="310" y="477"/>
                    <a:pt x="500" y="334"/>
                    <a:pt x="667" y="334"/>
                  </a:cubicBezTo>
                  <a:close/>
                  <a:moveTo>
                    <a:pt x="667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67" y="1382"/>
                  </a:cubicBezTo>
                  <a:cubicBezTo>
                    <a:pt x="1072" y="1382"/>
                    <a:pt x="1381" y="1072"/>
                    <a:pt x="1357" y="691"/>
                  </a:cubicBezTo>
                  <a:cubicBezTo>
                    <a:pt x="1357" y="310"/>
                    <a:pt x="1072" y="1"/>
                    <a:pt x="6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8" name="Google Shape;14108;p27"/>
            <p:cNvSpPr/>
            <p:nvPr/>
          </p:nvSpPr>
          <p:spPr>
            <a:xfrm>
              <a:off x="6658438" y="3354783"/>
              <a:ext cx="69100" cy="103625"/>
            </a:xfrm>
            <a:custGeom>
              <a:avLst/>
              <a:gdLst/>
              <a:ahLst/>
              <a:cxnLst/>
              <a:rect l="l" t="t" r="r" b="b"/>
              <a:pathLst>
                <a:path w="2764" h="4145" extrusionOk="0">
                  <a:moveTo>
                    <a:pt x="1334" y="1"/>
                  </a:moveTo>
                  <a:cubicBezTo>
                    <a:pt x="953" y="1"/>
                    <a:pt x="620" y="120"/>
                    <a:pt x="358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1" y="1382"/>
                    <a:pt x="1" y="1573"/>
                    <a:pt x="1" y="1787"/>
                  </a:cubicBezTo>
                  <a:lnTo>
                    <a:pt x="1" y="2001"/>
                  </a:lnTo>
                  <a:lnTo>
                    <a:pt x="1" y="2477"/>
                  </a:lnTo>
                  <a:cubicBezTo>
                    <a:pt x="1" y="2501"/>
                    <a:pt x="24" y="2573"/>
                    <a:pt x="48" y="2573"/>
                  </a:cubicBezTo>
                  <a:cubicBezTo>
                    <a:pt x="191" y="2692"/>
                    <a:pt x="358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9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3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8" y="810"/>
                  </a:cubicBezTo>
                  <a:lnTo>
                    <a:pt x="2573" y="620"/>
                  </a:lnTo>
                  <a:cubicBezTo>
                    <a:pt x="2542" y="569"/>
                    <a:pt x="2486" y="540"/>
                    <a:pt x="2429" y="540"/>
                  </a:cubicBezTo>
                  <a:cubicBezTo>
                    <a:pt x="2353" y="540"/>
                    <a:pt x="2277" y="592"/>
                    <a:pt x="2263" y="715"/>
                  </a:cubicBezTo>
                  <a:lnTo>
                    <a:pt x="2263" y="739"/>
                  </a:lnTo>
                  <a:cubicBezTo>
                    <a:pt x="2311" y="834"/>
                    <a:pt x="2334" y="906"/>
                    <a:pt x="2382" y="977"/>
                  </a:cubicBezTo>
                  <a:cubicBezTo>
                    <a:pt x="2430" y="1144"/>
                    <a:pt x="2430" y="1263"/>
                    <a:pt x="2430" y="1406"/>
                  </a:cubicBezTo>
                  <a:lnTo>
                    <a:pt x="2430" y="1882"/>
                  </a:lnTo>
                  <a:lnTo>
                    <a:pt x="2430" y="2263"/>
                  </a:lnTo>
                  <a:cubicBezTo>
                    <a:pt x="2430" y="2287"/>
                    <a:pt x="2406" y="2335"/>
                    <a:pt x="2334" y="2335"/>
                  </a:cubicBezTo>
                  <a:cubicBezTo>
                    <a:pt x="2311" y="2335"/>
                    <a:pt x="2311" y="2287"/>
                    <a:pt x="2311" y="2263"/>
                  </a:cubicBezTo>
                  <a:lnTo>
                    <a:pt x="2311" y="2239"/>
                  </a:lnTo>
                  <a:lnTo>
                    <a:pt x="2311" y="1215"/>
                  </a:lnTo>
                  <a:cubicBezTo>
                    <a:pt x="2311" y="1144"/>
                    <a:pt x="2263" y="1072"/>
                    <a:pt x="2168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6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7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9" y="1882"/>
                    <a:pt x="1453" y="1858"/>
                  </a:cubicBezTo>
                  <a:cubicBezTo>
                    <a:pt x="1432" y="1850"/>
                    <a:pt x="1411" y="1846"/>
                    <a:pt x="1392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2" y="3728"/>
                    <a:pt x="882" y="3647"/>
                    <a:pt x="882" y="3549"/>
                  </a:cubicBezTo>
                  <a:lnTo>
                    <a:pt x="882" y="1215"/>
                  </a:lnTo>
                  <a:cubicBezTo>
                    <a:pt x="882" y="1144"/>
                    <a:pt x="834" y="1072"/>
                    <a:pt x="739" y="1049"/>
                  </a:cubicBezTo>
                  <a:cubicBezTo>
                    <a:pt x="723" y="1046"/>
                    <a:pt x="709" y="1044"/>
                    <a:pt x="694" y="1044"/>
                  </a:cubicBezTo>
                  <a:cubicBezTo>
                    <a:pt x="597" y="1044"/>
                    <a:pt x="525" y="1112"/>
                    <a:pt x="525" y="1215"/>
                  </a:cubicBezTo>
                  <a:lnTo>
                    <a:pt x="525" y="2263"/>
                  </a:lnTo>
                  <a:cubicBezTo>
                    <a:pt x="525" y="2287"/>
                    <a:pt x="501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5" y="834"/>
                    <a:pt x="596" y="739"/>
                  </a:cubicBezTo>
                  <a:cubicBezTo>
                    <a:pt x="715" y="572"/>
                    <a:pt x="906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9" y="334"/>
                    <a:pt x="1668" y="358"/>
                    <a:pt x="1739" y="382"/>
                  </a:cubicBezTo>
                  <a:cubicBezTo>
                    <a:pt x="1760" y="392"/>
                    <a:pt x="1781" y="397"/>
                    <a:pt x="1801" y="397"/>
                  </a:cubicBezTo>
                  <a:cubicBezTo>
                    <a:pt x="1873" y="397"/>
                    <a:pt x="1935" y="337"/>
                    <a:pt x="1953" y="263"/>
                  </a:cubicBezTo>
                  <a:cubicBezTo>
                    <a:pt x="1977" y="191"/>
                    <a:pt x="1930" y="96"/>
                    <a:pt x="1834" y="72"/>
                  </a:cubicBezTo>
                  <a:cubicBezTo>
                    <a:pt x="1691" y="1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09" name="Google Shape;14109;p27"/>
            <p:cNvSpPr/>
            <p:nvPr/>
          </p:nvSpPr>
          <p:spPr>
            <a:xfrm>
              <a:off x="6731663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30" y="3620"/>
                    <a:pt x="930" y="3549"/>
                  </a:cubicBezTo>
                  <a:lnTo>
                    <a:pt x="930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5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7" y="2287"/>
                  </a:lnTo>
                  <a:lnTo>
                    <a:pt x="2620" y="2263"/>
                  </a:lnTo>
                  <a:cubicBezTo>
                    <a:pt x="2716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7" y="540"/>
                  </a:cubicBezTo>
                  <a:cubicBezTo>
                    <a:pt x="2401" y="540"/>
                    <a:pt x="2324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8" y="1096"/>
                    <a:pt x="2478" y="1310"/>
                  </a:cubicBezTo>
                  <a:lnTo>
                    <a:pt x="2478" y="1953"/>
                  </a:lnTo>
                  <a:cubicBezTo>
                    <a:pt x="2478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1" y="1120"/>
                    <a:pt x="2216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8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5" y="2406"/>
                  </a:cubicBezTo>
                  <a:lnTo>
                    <a:pt x="2335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9" y="1180"/>
                    <a:pt x="549" y="1287"/>
                  </a:cubicBezTo>
                  <a:lnTo>
                    <a:pt x="549" y="2025"/>
                  </a:lnTo>
                  <a:cubicBezTo>
                    <a:pt x="549" y="2025"/>
                    <a:pt x="525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30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79" y="386"/>
                    <a:pt x="1796" y="388"/>
                    <a:pt x="1812" y="388"/>
                  </a:cubicBezTo>
                  <a:cubicBezTo>
                    <a:pt x="1889" y="388"/>
                    <a:pt x="1958" y="342"/>
                    <a:pt x="1977" y="263"/>
                  </a:cubicBezTo>
                  <a:cubicBezTo>
                    <a:pt x="2001" y="167"/>
                    <a:pt x="1954" y="96"/>
                    <a:pt x="1858" y="48"/>
                  </a:cubicBezTo>
                  <a:cubicBezTo>
                    <a:pt x="1715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0" name="Google Shape;14110;p27"/>
            <p:cNvSpPr/>
            <p:nvPr/>
          </p:nvSpPr>
          <p:spPr>
            <a:xfrm>
              <a:off x="6751313" y="34685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1" y="310"/>
                    <a:pt x="1" y="691"/>
                  </a:cubicBezTo>
                  <a:cubicBezTo>
                    <a:pt x="1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1" name="Google Shape;14111;p27"/>
            <p:cNvSpPr/>
            <p:nvPr/>
          </p:nvSpPr>
          <p:spPr>
            <a:xfrm>
              <a:off x="6751313" y="33137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1" y="310"/>
                    <a:pt x="1" y="691"/>
                  </a:cubicBezTo>
                  <a:cubicBezTo>
                    <a:pt x="1" y="1072"/>
                    <a:pt x="286" y="1382"/>
                    <a:pt x="691" y="1382"/>
                  </a:cubicBezTo>
                  <a:cubicBezTo>
                    <a:pt x="1049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2" name="Google Shape;14112;p27"/>
            <p:cNvSpPr/>
            <p:nvPr/>
          </p:nvSpPr>
          <p:spPr>
            <a:xfrm>
              <a:off x="6732863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20" y="120"/>
                    <a:pt x="358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8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8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9" y="540"/>
                  </a:cubicBezTo>
                  <a:cubicBezTo>
                    <a:pt x="2353" y="540"/>
                    <a:pt x="2276" y="592"/>
                    <a:pt x="2263" y="715"/>
                  </a:cubicBezTo>
                  <a:lnTo>
                    <a:pt x="2263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30" y="1144"/>
                    <a:pt x="2430" y="1263"/>
                    <a:pt x="2430" y="1406"/>
                  </a:cubicBezTo>
                  <a:lnTo>
                    <a:pt x="2430" y="1882"/>
                  </a:lnTo>
                  <a:lnTo>
                    <a:pt x="2430" y="2263"/>
                  </a:lnTo>
                  <a:cubicBezTo>
                    <a:pt x="2430" y="2287"/>
                    <a:pt x="2406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3" y="1072"/>
                    <a:pt x="2168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7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2" y="1850"/>
                    <a:pt x="1411" y="1846"/>
                    <a:pt x="1391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2" y="3728"/>
                    <a:pt x="882" y="3647"/>
                    <a:pt x="882" y="3549"/>
                  </a:cubicBezTo>
                  <a:lnTo>
                    <a:pt x="882" y="1215"/>
                  </a:lnTo>
                  <a:cubicBezTo>
                    <a:pt x="882" y="1144"/>
                    <a:pt x="834" y="1072"/>
                    <a:pt x="739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7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1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4" y="834"/>
                    <a:pt x="596" y="739"/>
                  </a:cubicBezTo>
                  <a:cubicBezTo>
                    <a:pt x="715" y="572"/>
                    <a:pt x="905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60" y="392"/>
                    <a:pt x="1781" y="397"/>
                    <a:pt x="1801" y="397"/>
                  </a:cubicBezTo>
                  <a:cubicBezTo>
                    <a:pt x="1872" y="397"/>
                    <a:pt x="1935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3" name="Google Shape;14113;p27"/>
            <p:cNvSpPr/>
            <p:nvPr/>
          </p:nvSpPr>
          <p:spPr>
            <a:xfrm>
              <a:off x="6806088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29" y="3620"/>
                    <a:pt x="929" y="3549"/>
                  </a:cubicBezTo>
                  <a:lnTo>
                    <a:pt x="929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4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6" y="2287"/>
                  </a:lnTo>
                  <a:lnTo>
                    <a:pt x="2620" y="2263"/>
                  </a:lnTo>
                  <a:cubicBezTo>
                    <a:pt x="2715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6" y="540"/>
                  </a:cubicBezTo>
                  <a:cubicBezTo>
                    <a:pt x="2400" y="540"/>
                    <a:pt x="2324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7" y="1096"/>
                    <a:pt x="2477" y="1310"/>
                  </a:cubicBezTo>
                  <a:lnTo>
                    <a:pt x="2477" y="1953"/>
                  </a:lnTo>
                  <a:cubicBezTo>
                    <a:pt x="2477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1" y="1120"/>
                    <a:pt x="2215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7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4" y="2406"/>
                  </a:cubicBezTo>
                  <a:lnTo>
                    <a:pt x="2334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8" y="1180"/>
                    <a:pt x="548" y="1287"/>
                  </a:cubicBezTo>
                  <a:lnTo>
                    <a:pt x="548" y="2025"/>
                  </a:lnTo>
                  <a:cubicBezTo>
                    <a:pt x="548" y="2025"/>
                    <a:pt x="525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29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79" y="386"/>
                    <a:pt x="1796" y="388"/>
                    <a:pt x="1812" y="388"/>
                  </a:cubicBezTo>
                  <a:cubicBezTo>
                    <a:pt x="1889" y="388"/>
                    <a:pt x="1957" y="342"/>
                    <a:pt x="1977" y="263"/>
                  </a:cubicBezTo>
                  <a:cubicBezTo>
                    <a:pt x="2001" y="167"/>
                    <a:pt x="1953" y="96"/>
                    <a:pt x="1858" y="48"/>
                  </a:cubicBezTo>
                  <a:cubicBezTo>
                    <a:pt x="1715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4" name="Google Shape;14114;p27"/>
            <p:cNvSpPr/>
            <p:nvPr/>
          </p:nvSpPr>
          <p:spPr>
            <a:xfrm>
              <a:off x="6825738" y="34685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5" name="Google Shape;14115;p27"/>
            <p:cNvSpPr/>
            <p:nvPr/>
          </p:nvSpPr>
          <p:spPr>
            <a:xfrm>
              <a:off x="6825738" y="33137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48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6" name="Google Shape;14116;p27"/>
            <p:cNvSpPr/>
            <p:nvPr/>
          </p:nvSpPr>
          <p:spPr>
            <a:xfrm>
              <a:off x="6807288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19" y="120"/>
                    <a:pt x="357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7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7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8" y="540"/>
                  </a:cubicBezTo>
                  <a:cubicBezTo>
                    <a:pt x="2352" y="540"/>
                    <a:pt x="2276" y="592"/>
                    <a:pt x="2263" y="715"/>
                  </a:cubicBezTo>
                  <a:lnTo>
                    <a:pt x="2263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29" y="1144"/>
                    <a:pt x="2429" y="1263"/>
                    <a:pt x="2429" y="1406"/>
                  </a:cubicBezTo>
                  <a:lnTo>
                    <a:pt x="2429" y="1882"/>
                  </a:lnTo>
                  <a:lnTo>
                    <a:pt x="2429" y="2263"/>
                  </a:lnTo>
                  <a:cubicBezTo>
                    <a:pt x="2429" y="2287"/>
                    <a:pt x="2406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3" y="1072"/>
                    <a:pt x="2167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6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1" y="1850"/>
                    <a:pt x="1411" y="1846"/>
                    <a:pt x="1391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1" y="3728"/>
                    <a:pt x="881" y="3647"/>
                    <a:pt x="881" y="3549"/>
                  </a:cubicBezTo>
                  <a:lnTo>
                    <a:pt x="881" y="1215"/>
                  </a:lnTo>
                  <a:cubicBezTo>
                    <a:pt x="881" y="1144"/>
                    <a:pt x="834" y="1072"/>
                    <a:pt x="738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6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0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4" y="834"/>
                    <a:pt x="596" y="739"/>
                  </a:cubicBezTo>
                  <a:cubicBezTo>
                    <a:pt x="715" y="572"/>
                    <a:pt x="905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60" y="392"/>
                    <a:pt x="1780" y="397"/>
                    <a:pt x="1801" y="397"/>
                  </a:cubicBezTo>
                  <a:cubicBezTo>
                    <a:pt x="1872" y="397"/>
                    <a:pt x="1934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1" y="1"/>
                    <a:pt x="13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7" name="Google Shape;14117;p27"/>
            <p:cNvSpPr/>
            <p:nvPr/>
          </p:nvSpPr>
          <p:spPr>
            <a:xfrm>
              <a:off x="6880513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6" y="2835"/>
                  </a:moveTo>
                  <a:lnTo>
                    <a:pt x="1286" y="3501"/>
                  </a:lnTo>
                  <a:lnTo>
                    <a:pt x="1286" y="3597"/>
                  </a:lnTo>
                  <a:cubicBezTo>
                    <a:pt x="1263" y="3692"/>
                    <a:pt x="1167" y="3716"/>
                    <a:pt x="1120" y="3716"/>
                  </a:cubicBezTo>
                  <a:cubicBezTo>
                    <a:pt x="1024" y="3716"/>
                    <a:pt x="929" y="3620"/>
                    <a:pt x="929" y="3549"/>
                  </a:cubicBezTo>
                  <a:lnTo>
                    <a:pt x="929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4" y="3716"/>
                  </a:cubicBezTo>
                  <a:cubicBezTo>
                    <a:pt x="1739" y="3716"/>
                    <a:pt x="1667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3" y="120"/>
                    <a:pt x="358" y="406"/>
                  </a:cubicBezTo>
                  <a:cubicBezTo>
                    <a:pt x="0" y="810"/>
                    <a:pt x="0" y="1310"/>
                    <a:pt x="0" y="1787"/>
                  </a:cubicBezTo>
                  <a:lnTo>
                    <a:pt x="0" y="2025"/>
                  </a:lnTo>
                  <a:lnTo>
                    <a:pt x="0" y="2049"/>
                  </a:lnTo>
                  <a:cubicBezTo>
                    <a:pt x="0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19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19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6" y="2287"/>
                  </a:lnTo>
                  <a:lnTo>
                    <a:pt x="2620" y="2263"/>
                  </a:lnTo>
                  <a:cubicBezTo>
                    <a:pt x="2715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6" y="540"/>
                  </a:cubicBezTo>
                  <a:cubicBezTo>
                    <a:pt x="2400" y="540"/>
                    <a:pt x="2324" y="592"/>
                    <a:pt x="2310" y="715"/>
                  </a:cubicBezTo>
                  <a:lnTo>
                    <a:pt x="2310" y="739"/>
                  </a:lnTo>
                  <a:cubicBezTo>
                    <a:pt x="2430" y="929"/>
                    <a:pt x="2477" y="1096"/>
                    <a:pt x="2477" y="1310"/>
                  </a:cubicBezTo>
                  <a:lnTo>
                    <a:pt x="2477" y="1953"/>
                  </a:lnTo>
                  <a:cubicBezTo>
                    <a:pt x="2477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0" y="1120"/>
                    <a:pt x="2215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7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4" y="2406"/>
                  </a:cubicBezTo>
                  <a:lnTo>
                    <a:pt x="2334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2" y="2382"/>
                    <a:pt x="905" y="2239"/>
                    <a:pt x="905" y="2025"/>
                  </a:cubicBezTo>
                  <a:lnTo>
                    <a:pt x="905" y="2001"/>
                  </a:lnTo>
                  <a:lnTo>
                    <a:pt x="905" y="1287"/>
                  </a:lnTo>
                  <a:cubicBezTo>
                    <a:pt x="905" y="1191"/>
                    <a:pt x="834" y="1120"/>
                    <a:pt x="762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8" y="1180"/>
                    <a:pt x="548" y="1287"/>
                  </a:cubicBezTo>
                  <a:lnTo>
                    <a:pt x="548" y="2025"/>
                  </a:lnTo>
                  <a:cubicBezTo>
                    <a:pt x="548" y="2025"/>
                    <a:pt x="524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29" y="334"/>
                  </a:cubicBezTo>
                  <a:cubicBezTo>
                    <a:pt x="1548" y="334"/>
                    <a:pt x="1667" y="358"/>
                    <a:pt x="1763" y="382"/>
                  </a:cubicBezTo>
                  <a:cubicBezTo>
                    <a:pt x="1779" y="386"/>
                    <a:pt x="1795" y="388"/>
                    <a:pt x="1811" y="388"/>
                  </a:cubicBezTo>
                  <a:cubicBezTo>
                    <a:pt x="1889" y="388"/>
                    <a:pt x="1957" y="342"/>
                    <a:pt x="1977" y="263"/>
                  </a:cubicBezTo>
                  <a:cubicBezTo>
                    <a:pt x="2001" y="167"/>
                    <a:pt x="1953" y="96"/>
                    <a:pt x="1858" y="48"/>
                  </a:cubicBezTo>
                  <a:cubicBezTo>
                    <a:pt x="1715" y="1"/>
                    <a:pt x="1405" y="1"/>
                    <a:pt x="1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8" name="Google Shape;14118;p27"/>
            <p:cNvSpPr/>
            <p:nvPr/>
          </p:nvSpPr>
          <p:spPr>
            <a:xfrm>
              <a:off x="6900163" y="34685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881"/>
                    <a:pt x="881" y="1048"/>
                    <a:pt x="691" y="1048"/>
                  </a:cubicBezTo>
                  <a:cubicBezTo>
                    <a:pt x="500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19" name="Google Shape;14119;p27"/>
            <p:cNvSpPr/>
            <p:nvPr/>
          </p:nvSpPr>
          <p:spPr>
            <a:xfrm>
              <a:off x="6900163" y="33137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0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20" name="Google Shape;14120;p27"/>
            <p:cNvSpPr/>
            <p:nvPr/>
          </p:nvSpPr>
          <p:spPr>
            <a:xfrm>
              <a:off x="6881713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19" y="120"/>
                    <a:pt x="357" y="429"/>
                  </a:cubicBezTo>
                  <a:cubicBezTo>
                    <a:pt x="167" y="620"/>
                    <a:pt x="71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7" y="2716"/>
                    <a:pt x="476" y="2716"/>
                  </a:cubicBezTo>
                  <a:lnTo>
                    <a:pt x="476" y="3597"/>
                  </a:lnTo>
                  <a:cubicBezTo>
                    <a:pt x="476" y="3906"/>
                    <a:pt x="667" y="4144"/>
                    <a:pt x="976" y="4144"/>
                  </a:cubicBezTo>
                  <a:cubicBezTo>
                    <a:pt x="1119" y="4144"/>
                    <a:pt x="1238" y="4073"/>
                    <a:pt x="1357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2" y="3883"/>
                    <a:pt x="2262" y="3597"/>
                  </a:cubicBezTo>
                  <a:lnTo>
                    <a:pt x="2262" y="2716"/>
                  </a:lnTo>
                  <a:lnTo>
                    <a:pt x="2405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7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8" y="540"/>
                  </a:cubicBezTo>
                  <a:cubicBezTo>
                    <a:pt x="2352" y="540"/>
                    <a:pt x="2276" y="592"/>
                    <a:pt x="2262" y="715"/>
                  </a:cubicBezTo>
                  <a:lnTo>
                    <a:pt x="2262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29" y="1144"/>
                    <a:pt x="2429" y="1263"/>
                    <a:pt x="2429" y="1406"/>
                  </a:cubicBezTo>
                  <a:lnTo>
                    <a:pt x="2429" y="1882"/>
                  </a:lnTo>
                  <a:lnTo>
                    <a:pt x="2429" y="2263"/>
                  </a:lnTo>
                  <a:cubicBezTo>
                    <a:pt x="2429" y="2287"/>
                    <a:pt x="2405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2" y="1072"/>
                    <a:pt x="2167" y="1049"/>
                  </a:cubicBezTo>
                  <a:cubicBezTo>
                    <a:pt x="2152" y="1046"/>
                    <a:pt x="2137" y="1044"/>
                    <a:pt x="2122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8" y="3728"/>
                  </a:cubicBezTo>
                  <a:cubicBezTo>
                    <a:pt x="1758" y="3728"/>
                    <a:pt x="1736" y="3724"/>
                    <a:pt x="1715" y="3716"/>
                  </a:cubicBezTo>
                  <a:cubicBezTo>
                    <a:pt x="1619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1" y="1850"/>
                    <a:pt x="1411" y="1846"/>
                    <a:pt x="1391" y="1846"/>
                  </a:cubicBezTo>
                  <a:cubicBezTo>
                    <a:pt x="1302" y="1846"/>
                    <a:pt x="1238" y="1927"/>
                    <a:pt x="1238" y="2025"/>
                  </a:cubicBezTo>
                  <a:lnTo>
                    <a:pt x="1238" y="3525"/>
                  </a:lnTo>
                  <a:lnTo>
                    <a:pt x="1238" y="3549"/>
                  </a:lnTo>
                  <a:cubicBezTo>
                    <a:pt x="1238" y="3644"/>
                    <a:pt x="1191" y="3692"/>
                    <a:pt x="1119" y="3716"/>
                  </a:cubicBezTo>
                  <a:cubicBezTo>
                    <a:pt x="1098" y="3724"/>
                    <a:pt x="1076" y="3728"/>
                    <a:pt x="1056" y="3728"/>
                  </a:cubicBezTo>
                  <a:cubicBezTo>
                    <a:pt x="961" y="3728"/>
                    <a:pt x="881" y="3647"/>
                    <a:pt x="881" y="3549"/>
                  </a:cubicBezTo>
                  <a:lnTo>
                    <a:pt x="881" y="1215"/>
                  </a:lnTo>
                  <a:cubicBezTo>
                    <a:pt x="881" y="1144"/>
                    <a:pt x="834" y="1072"/>
                    <a:pt x="738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6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0" y="2335"/>
                    <a:pt x="476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6" y="930"/>
                    <a:pt x="524" y="834"/>
                    <a:pt x="595" y="739"/>
                  </a:cubicBezTo>
                  <a:cubicBezTo>
                    <a:pt x="714" y="572"/>
                    <a:pt x="905" y="429"/>
                    <a:pt x="1119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59" y="392"/>
                    <a:pt x="1780" y="397"/>
                    <a:pt x="1800" y="397"/>
                  </a:cubicBezTo>
                  <a:cubicBezTo>
                    <a:pt x="1872" y="397"/>
                    <a:pt x="1934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1" y="1"/>
                    <a:pt x="13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121" name="Google Shape;14121;p27"/>
          <p:cNvSpPr/>
          <p:nvPr/>
        </p:nvSpPr>
        <p:spPr>
          <a:xfrm>
            <a:off x="7126312" y="3574088"/>
            <a:ext cx="103984" cy="10703"/>
          </a:xfrm>
          <a:custGeom>
            <a:avLst/>
            <a:gdLst/>
            <a:ahLst/>
            <a:cxnLst/>
            <a:rect l="l" t="t" r="r" b="b"/>
            <a:pathLst>
              <a:path w="3478" h="358" extrusionOk="0">
                <a:moveTo>
                  <a:pt x="215" y="1"/>
                </a:moveTo>
                <a:cubicBezTo>
                  <a:pt x="143" y="1"/>
                  <a:pt x="72" y="72"/>
                  <a:pt x="48" y="167"/>
                </a:cubicBezTo>
                <a:cubicBezTo>
                  <a:pt x="0" y="286"/>
                  <a:pt x="95" y="358"/>
                  <a:pt x="215" y="358"/>
                </a:cubicBezTo>
                <a:lnTo>
                  <a:pt x="3263" y="358"/>
                </a:lnTo>
                <a:cubicBezTo>
                  <a:pt x="3358" y="358"/>
                  <a:pt x="3406" y="310"/>
                  <a:pt x="3429" y="215"/>
                </a:cubicBezTo>
                <a:cubicBezTo>
                  <a:pt x="3477" y="120"/>
                  <a:pt x="3382" y="1"/>
                  <a:pt x="326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122" name="Google Shape;14122;p27"/>
          <p:cNvSpPr/>
          <p:nvPr/>
        </p:nvSpPr>
        <p:spPr>
          <a:xfrm>
            <a:off x="7126312" y="3600427"/>
            <a:ext cx="103984" cy="10733"/>
          </a:xfrm>
          <a:custGeom>
            <a:avLst/>
            <a:gdLst/>
            <a:ahLst/>
            <a:cxnLst/>
            <a:rect l="l" t="t" r="r" b="b"/>
            <a:pathLst>
              <a:path w="3478" h="359" extrusionOk="0">
                <a:moveTo>
                  <a:pt x="215" y="1"/>
                </a:moveTo>
                <a:cubicBezTo>
                  <a:pt x="143" y="1"/>
                  <a:pt x="72" y="48"/>
                  <a:pt x="48" y="144"/>
                </a:cubicBezTo>
                <a:cubicBezTo>
                  <a:pt x="0" y="263"/>
                  <a:pt x="95" y="358"/>
                  <a:pt x="215" y="358"/>
                </a:cubicBezTo>
                <a:lnTo>
                  <a:pt x="3263" y="358"/>
                </a:lnTo>
                <a:cubicBezTo>
                  <a:pt x="3358" y="358"/>
                  <a:pt x="3406" y="287"/>
                  <a:pt x="3429" y="191"/>
                </a:cubicBezTo>
                <a:cubicBezTo>
                  <a:pt x="3477" y="120"/>
                  <a:pt x="3382" y="1"/>
                  <a:pt x="326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123" name="Google Shape;14123;p27"/>
          <p:cNvSpPr/>
          <p:nvPr/>
        </p:nvSpPr>
        <p:spPr>
          <a:xfrm>
            <a:off x="7149811" y="3625362"/>
            <a:ext cx="56985" cy="10703"/>
          </a:xfrm>
          <a:custGeom>
            <a:avLst/>
            <a:gdLst/>
            <a:ahLst/>
            <a:cxnLst/>
            <a:rect l="l" t="t" r="r" b="b"/>
            <a:pathLst>
              <a:path w="1906" h="358" extrusionOk="0">
                <a:moveTo>
                  <a:pt x="214" y="0"/>
                </a:moveTo>
                <a:cubicBezTo>
                  <a:pt x="119" y="0"/>
                  <a:pt x="71" y="48"/>
                  <a:pt x="24" y="143"/>
                </a:cubicBezTo>
                <a:cubicBezTo>
                  <a:pt x="0" y="262"/>
                  <a:pt x="95" y="358"/>
                  <a:pt x="214" y="358"/>
                </a:cubicBezTo>
                <a:lnTo>
                  <a:pt x="1739" y="358"/>
                </a:lnTo>
                <a:cubicBezTo>
                  <a:pt x="1810" y="358"/>
                  <a:pt x="1881" y="286"/>
                  <a:pt x="1905" y="191"/>
                </a:cubicBezTo>
                <a:cubicBezTo>
                  <a:pt x="1905" y="119"/>
                  <a:pt x="1810" y="0"/>
                  <a:pt x="173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124" name="Google Shape;14124;p27"/>
          <p:cNvSpPr/>
          <p:nvPr/>
        </p:nvSpPr>
        <p:spPr>
          <a:xfrm>
            <a:off x="7007411" y="3422450"/>
            <a:ext cx="337513" cy="355302"/>
          </a:xfrm>
          <a:custGeom>
            <a:avLst/>
            <a:gdLst/>
            <a:ahLst/>
            <a:cxnLst/>
            <a:rect l="l" t="t" r="r" b="b"/>
            <a:pathLst>
              <a:path w="11289" h="11884" extrusionOk="0">
                <a:moveTo>
                  <a:pt x="6144" y="881"/>
                </a:moveTo>
                <a:cubicBezTo>
                  <a:pt x="7359" y="905"/>
                  <a:pt x="8478" y="1381"/>
                  <a:pt x="9383" y="2215"/>
                </a:cubicBezTo>
                <a:lnTo>
                  <a:pt x="8573" y="3025"/>
                </a:lnTo>
                <a:cubicBezTo>
                  <a:pt x="7883" y="2405"/>
                  <a:pt x="7002" y="2048"/>
                  <a:pt x="6144" y="2024"/>
                </a:cubicBezTo>
                <a:lnTo>
                  <a:pt x="6144" y="881"/>
                </a:lnTo>
                <a:close/>
                <a:moveTo>
                  <a:pt x="6097" y="2405"/>
                </a:moveTo>
                <a:cubicBezTo>
                  <a:pt x="6930" y="2429"/>
                  <a:pt x="7764" y="2786"/>
                  <a:pt x="8430" y="3453"/>
                </a:cubicBezTo>
                <a:cubicBezTo>
                  <a:pt x="9121" y="4120"/>
                  <a:pt x="9478" y="5001"/>
                  <a:pt x="9478" y="5954"/>
                </a:cubicBezTo>
                <a:cubicBezTo>
                  <a:pt x="9502" y="6835"/>
                  <a:pt x="9145" y="7692"/>
                  <a:pt x="8478" y="8383"/>
                </a:cubicBezTo>
                <a:cubicBezTo>
                  <a:pt x="7859" y="9050"/>
                  <a:pt x="7025" y="9431"/>
                  <a:pt x="6097" y="9455"/>
                </a:cubicBezTo>
                <a:lnTo>
                  <a:pt x="6097" y="9050"/>
                </a:lnTo>
                <a:cubicBezTo>
                  <a:pt x="6097" y="8931"/>
                  <a:pt x="5978" y="8812"/>
                  <a:pt x="5859" y="8812"/>
                </a:cubicBezTo>
                <a:cubicBezTo>
                  <a:pt x="5096" y="8764"/>
                  <a:pt x="4382" y="8478"/>
                  <a:pt x="3834" y="7930"/>
                </a:cubicBezTo>
                <a:cubicBezTo>
                  <a:pt x="3310" y="7406"/>
                  <a:pt x="3001" y="6668"/>
                  <a:pt x="3001" y="5906"/>
                </a:cubicBezTo>
                <a:cubicBezTo>
                  <a:pt x="3001" y="5144"/>
                  <a:pt x="3310" y="4430"/>
                  <a:pt x="3834" y="3882"/>
                </a:cubicBezTo>
                <a:cubicBezTo>
                  <a:pt x="4382" y="3358"/>
                  <a:pt x="5096" y="3025"/>
                  <a:pt x="5859" y="3025"/>
                </a:cubicBezTo>
                <a:cubicBezTo>
                  <a:pt x="6025" y="3025"/>
                  <a:pt x="6097" y="2906"/>
                  <a:pt x="6097" y="2786"/>
                </a:cubicBezTo>
                <a:lnTo>
                  <a:pt x="6097" y="2405"/>
                </a:lnTo>
                <a:close/>
                <a:moveTo>
                  <a:pt x="5859" y="0"/>
                </a:moveTo>
                <a:cubicBezTo>
                  <a:pt x="4739" y="0"/>
                  <a:pt x="3620" y="357"/>
                  <a:pt x="2667" y="977"/>
                </a:cubicBezTo>
                <a:cubicBezTo>
                  <a:pt x="2620" y="1024"/>
                  <a:pt x="2596" y="1096"/>
                  <a:pt x="2620" y="1191"/>
                </a:cubicBezTo>
                <a:cubicBezTo>
                  <a:pt x="2635" y="1265"/>
                  <a:pt x="2696" y="1303"/>
                  <a:pt x="2763" y="1303"/>
                </a:cubicBezTo>
                <a:cubicBezTo>
                  <a:pt x="2804" y="1303"/>
                  <a:pt x="2846" y="1289"/>
                  <a:pt x="2882" y="1262"/>
                </a:cubicBezTo>
                <a:cubicBezTo>
                  <a:pt x="3739" y="715"/>
                  <a:pt x="4763" y="381"/>
                  <a:pt x="5763" y="357"/>
                </a:cubicBezTo>
                <a:lnTo>
                  <a:pt x="5763" y="2691"/>
                </a:lnTo>
                <a:cubicBezTo>
                  <a:pt x="4977" y="2739"/>
                  <a:pt x="4192" y="3096"/>
                  <a:pt x="3620" y="3691"/>
                </a:cubicBezTo>
                <a:cubicBezTo>
                  <a:pt x="3025" y="4311"/>
                  <a:pt x="2715" y="5120"/>
                  <a:pt x="2715" y="5978"/>
                </a:cubicBezTo>
                <a:cubicBezTo>
                  <a:pt x="2715" y="6835"/>
                  <a:pt x="3025" y="7645"/>
                  <a:pt x="3620" y="8264"/>
                </a:cubicBezTo>
                <a:cubicBezTo>
                  <a:pt x="4192" y="8859"/>
                  <a:pt x="4977" y="9193"/>
                  <a:pt x="5763" y="9240"/>
                </a:cubicBezTo>
                <a:lnTo>
                  <a:pt x="5763" y="11598"/>
                </a:lnTo>
                <a:cubicBezTo>
                  <a:pt x="4334" y="11574"/>
                  <a:pt x="2977" y="10979"/>
                  <a:pt x="1953" y="9931"/>
                </a:cubicBezTo>
                <a:cubicBezTo>
                  <a:pt x="929" y="8883"/>
                  <a:pt x="357" y="7478"/>
                  <a:pt x="334" y="6001"/>
                </a:cubicBezTo>
                <a:cubicBezTo>
                  <a:pt x="334" y="4406"/>
                  <a:pt x="1048" y="2882"/>
                  <a:pt x="2239" y="1810"/>
                </a:cubicBezTo>
                <a:cubicBezTo>
                  <a:pt x="2286" y="1739"/>
                  <a:pt x="2310" y="1620"/>
                  <a:pt x="2263" y="1572"/>
                </a:cubicBezTo>
                <a:cubicBezTo>
                  <a:pt x="2221" y="1516"/>
                  <a:pt x="2162" y="1493"/>
                  <a:pt x="2112" y="1493"/>
                </a:cubicBezTo>
                <a:cubicBezTo>
                  <a:pt x="2076" y="1493"/>
                  <a:pt x="2044" y="1505"/>
                  <a:pt x="2024" y="1524"/>
                </a:cubicBezTo>
                <a:cubicBezTo>
                  <a:pt x="738" y="2667"/>
                  <a:pt x="0" y="4263"/>
                  <a:pt x="0" y="6001"/>
                </a:cubicBezTo>
                <a:lnTo>
                  <a:pt x="24" y="6001"/>
                </a:lnTo>
                <a:cubicBezTo>
                  <a:pt x="24" y="7573"/>
                  <a:pt x="667" y="9026"/>
                  <a:pt x="1762" y="10145"/>
                </a:cubicBezTo>
                <a:cubicBezTo>
                  <a:pt x="2858" y="11241"/>
                  <a:pt x="4311" y="11860"/>
                  <a:pt x="5882" y="11884"/>
                </a:cubicBezTo>
                <a:cubicBezTo>
                  <a:pt x="5954" y="11884"/>
                  <a:pt x="6049" y="11860"/>
                  <a:pt x="6073" y="11812"/>
                </a:cubicBezTo>
                <a:cubicBezTo>
                  <a:pt x="6097" y="11765"/>
                  <a:pt x="6144" y="11717"/>
                  <a:pt x="6144" y="11645"/>
                </a:cubicBezTo>
                <a:lnTo>
                  <a:pt x="6144" y="11336"/>
                </a:lnTo>
                <a:cubicBezTo>
                  <a:pt x="7168" y="11288"/>
                  <a:pt x="8192" y="10931"/>
                  <a:pt x="9050" y="10336"/>
                </a:cubicBezTo>
                <a:cubicBezTo>
                  <a:pt x="9145" y="10288"/>
                  <a:pt x="9145" y="10169"/>
                  <a:pt x="9073" y="10098"/>
                </a:cubicBezTo>
                <a:cubicBezTo>
                  <a:pt x="9047" y="10058"/>
                  <a:pt x="8999" y="10040"/>
                  <a:pt x="8950" y="10040"/>
                </a:cubicBezTo>
                <a:cubicBezTo>
                  <a:pt x="8909" y="10040"/>
                  <a:pt x="8867" y="10052"/>
                  <a:pt x="8835" y="10074"/>
                </a:cubicBezTo>
                <a:cubicBezTo>
                  <a:pt x="8049" y="10645"/>
                  <a:pt x="7121" y="10979"/>
                  <a:pt x="6144" y="11002"/>
                </a:cubicBezTo>
                <a:lnTo>
                  <a:pt x="6144" y="9907"/>
                </a:lnTo>
                <a:cubicBezTo>
                  <a:pt x="7121" y="9859"/>
                  <a:pt x="8002" y="9455"/>
                  <a:pt x="8692" y="8764"/>
                </a:cubicBezTo>
                <a:cubicBezTo>
                  <a:pt x="9431" y="8026"/>
                  <a:pt x="9836" y="7073"/>
                  <a:pt x="9836" y="6025"/>
                </a:cubicBezTo>
                <a:cubicBezTo>
                  <a:pt x="9836" y="5049"/>
                  <a:pt x="9455" y="4120"/>
                  <a:pt x="8812" y="3406"/>
                </a:cubicBezTo>
                <a:lnTo>
                  <a:pt x="9597" y="2644"/>
                </a:lnTo>
                <a:cubicBezTo>
                  <a:pt x="10455" y="3549"/>
                  <a:pt x="10931" y="4787"/>
                  <a:pt x="10931" y="6025"/>
                </a:cubicBezTo>
                <a:cubicBezTo>
                  <a:pt x="10931" y="7359"/>
                  <a:pt x="10431" y="8621"/>
                  <a:pt x="9478" y="9574"/>
                </a:cubicBezTo>
                <a:lnTo>
                  <a:pt x="9407" y="9621"/>
                </a:lnTo>
                <a:cubicBezTo>
                  <a:pt x="9335" y="9693"/>
                  <a:pt x="9335" y="9812"/>
                  <a:pt x="9407" y="9859"/>
                </a:cubicBezTo>
                <a:cubicBezTo>
                  <a:pt x="9443" y="9895"/>
                  <a:pt x="9490" y="9913"/>
                  <a:pt x="9535" y="9913"/>
                </a:cubicBezTo>
                <a:cubicBezTo>
                  <a:pt x="9580" y="9913"/>
                  <a:pt x="9621" y="9895"/>
                  <a:pt x="9645" y="9859"/>
                </a:cubicBezTo>
                <a:lnTo>
                  <a:pt x="9716" y="9812"/>
                </a:lnTo>
                <a:cubicBezTo>
                  <a:pt x="10717" y="8788"/>
                  <a:pt x="11288" y="7454"/>
                  <a:pt x="11288" y="6025"/>
                </a:cubicBezTo>
                <a:cubicBezTo>
                  <a:pt x="11288" y="4477"/>
                  <a:pt x="10717" y="3144"/>
                  <a:pt x="9716" y="2144"/>
                </a:cubicBezTo>
                <a:cubicBezTo>
                  <a:pt x="8740" y="1191"/>
                  <a:pt x="7478" y="619"/>
                  <a:pt x="6097" y="596"/>
                </a:cubicBezTo>
                <a:lnTo>
                  <a:pt x="6097" y="238"/>
                </a:lnTo>
                <a:cubicBezTo>
                  <a:pt x="6097" y="167"/>
                  <a:pt x="6073" y="119"/>
                  <a:pt x="6049" y="72"/>
                </a:cubicBezTo>
                <a:cubicBezTo>
                  <a:pt x="5978" y="24"/>
                  <a:pt x="5930" y="0"/>
                  <a:pt x="585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125" name="Google Shape;14125;p27"/>
          <p:cNvGrpSpPr/>
          <p:nvPr/>
        </p:nvGrpSpPr>
        <p:grpSpPr>
          <a:xfrm>
            <a:off x="6273377" y="3422493"/>
            <a:ext cx="356019" cy="355302"/>
            <a:chOff x="5676088" y="3314908"/>
            <a:chExt cx="297700" cy="297100"/>
          </a:xfrm>
        </p:grpSpPr>
        <p:sp>
          <p:nvSpPr>
            <p:cNvPr id="14126" name="Google Shape;14126;p27"/>
            <p:cNvSpPr/>
            <p:nvPr/>
          </p:nvSpPr>
          <p:spPr>
            <a:xfrm>
              <a:off x="5751113" y="3426508"/>
              <a:ext cx="203050" cy="108700"/>
            </a:xfrm>
            <a:custGeom>
              <a:avLst/>
              <a:gdLst/>
              <a:ahLst/>
              <a:cxnLst/>
              <a:rect l="l" t="t" r="r" b="b"/>
              <a:pathLst>
                <a:path w="8122" h="4348" extrusionOk="0">
                  <a:moveTo>
                    <a:pt x="173" y="0"/>
                  </a:moveTo>
                  <a:cubicBezTo>
                    <a:pt x="146" y="0"/>
                    <a:pt x="119" y="5"/>
                    <a:pt x="96" y="13"/>
                  </a:cubicBezTo>
                  <a:cubicBezTo>
                    <a:pt x="0" y="85"/>
                    <a:pt x="0" y="180"/>
                    <a:pt x="24" y="251"/>
                  </a:cubicBezTo>
                  <a:lnTo>
                    <a:pt x="977" y="1680"/>
                  </a:lnTo>
                  <a:cubicBezTo>
                    <a:pt x="1022" y="1756"/>
                    <a:pt x="1105" y="1802"/>
                    <a:pt x="1185" y="1802"/>
                  </a:cubicBezTo>
                  <a:cubicBezTo>
                    <a:pt x="1231" y="1802"/>
                    <a:pt x="1275" y="1787"/>
                    <a:pt x="1310" y="1752"/>
                  </a:cubicBezTo>
                  <a:lnTo>
                    <a:pt x="3001" y="609"/>
                  </a:lnTo>
                  <a:lnTo>
                    <a:pt x="5478" y="4181"/>
                  </a:lnTo>
                  <a:cubicBezTo>
                    <a:pt x="5509" y="4244"/>
                    <a:pt x="5594" y="4297"/>
                    <a:pt x="5682" y="4297"/>
                  </a:cubicBezTo>
                  <a:cubicBezTo>
                    <a:pt x="5726" y="4297"/>
                    <a:pt x="5771" y="4284"/>
                    <a:pt x="5811" y="4252"/>
                  </a:cubicBezTo>
                  <a:lnTo>
                    <a:pt x="7764" y="3109"/>
                  </a:lnTo>
                  <a:lnTo>
                    <a:pt x="7764" y="4157"/>
                  </a:lnTo>
                  <a:cubicBezTo>
                    <a:pt x="7764" y="4252"/>
                    <a:pt x="7835" y="4348"/>
                    <a:pt x="7907" y="4348"/>
                  </a:cubicBezTo>
                  <a:cubicBezTo>
                    <a:pt x="8026" y="4348"/>
                    <a:pt x="8121" y="4276"/>
                    <a:pt x="8121" y="4157"/>
                  </a:cubicBezTo>
                  <a:lnTo>
                    <a:pt x="8121" y="2919"/>
                  </a:lnTo>
                  <a:cubicBezTo>
                    <a:pt x="8121" y="2847"/>
                    <a:pt x="8097" y="2800"/>
                    <a:pt x="8073" y="2752"/>
                  </a:cubicBezTo>
                  <a:cubicBezTo>
                    <a:pt x="8011" y="2705"/>
                    <a:pt x="7939" y="2669"/>
                    <a:pt x="7864" y="2669"/>
                  </a:cubicBezTo>
                  <a:cubicBezTo>
                    <a:pt x="7823" y="2669"/>
                    <a:pt x="7782" y="2679"/>
                    <a:pt x="7740" y="2704"/>
                  </a:cubicBezTo>
                  <a:lnTo>
                    <a:pt x="5692" y="3895"/>
                  </a:lnTo>
                  <a:lnTo>
                    <a:pt x="3215" y="323"/>
                  </a:lnTo>
                  <a:cubicBezTo>
                    <a:pt x="3156" y="248"/>
                    <a:pt x="3087" y="211"/>
                    <a:pt x="3015" y="211"/>
                  </a:cubicBezTo>
                  <a:cubicBezTo>
                    <a:pt x="2971" y="211"/>
                    <a:pt x="2927" y="225"/>
                    <a:pt x="2882" y="251"/>
                  </a:cubicBezTo>
                  <a:lnTo>
                    <a:pt x="1191" y="1395"/>
                  </a:lnTo>
                  <a:lnTo>
                    <a:pt x="334" y="85"/>
                  </a:lnTo>
                  <a:cubicBezTo>
                    <a:pt x="286" y="21"/>
                    <a:pt x="228" y="0"/>
                    <a:pt x="1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27" name="Google Shape;14127;p27"/>
            <p:cNvSpPr/>
            <p:nvPr/>
          </p:nvSpPr>
          <p:spPr>
            <a:xfrm>
              <a:off x="5676088" y="3314908"/>
              <a:ext cx="297700" cy="297100"/>
            </a:xfrm>
            <a:custGeom>
              <a:avLst/>
              <a:gdLst/>
              <a:ahLst/>
              <a:cxnLst/>
              <a:rect l="l" t="t" r="r" b="b"/>
              <a:pathLst>
                <a:path w="11908" h="11884" extrusionOk="0">
                  <a:moveTo>
                    <a:pt x="11575" y="11002"/>
                  </a:moveTo>
                  <a:lnTo>
                    <a:pt x="11575" y="11479"/>
                  </a:lnTo>
                  <a:lnTo>
                    <a:pt x="382" y="11479"/>
                  </a:lnTo>
                  <a:lnTo>
                    <a:pt x="382" y="11002"/>
                  </a:lnTo>
                  <a:close/>
                  <a:moveTo>
                    <a:pt x="906" y="0"/>
                  </a:moveTo>
                  <a:cubicBezTo>
                    <a:pt x="787" y="0"/>
                    <a:pt x="715" y="48"/>
                    <a:pt x="715" y="167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06" y="977"/>
                    <a:pt x="310" y="1024"/>
                    <a:pt x="310" y="1119"/>
                  </a:cubicBezTo>
                  <a:cubicBezTo>
                    <a:pt x="310" y="1239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15"/>
                  </a:lnTo>
                  <a:lnTo>
                    <a:pt x="501" y="2215"/>
                  </a:lnTo>
                  <a:cubicBezTo>
                    <a:pt x="406" y="2215"/>
                    <a:pt x="310" y="2286"/>
                    <a:pt x="310" y="2382"/>
                  </a:cubicBezTo>
                  <a:cubicBezTo>
                    <a:pt x="310" y="2477"/>
                    <a:pt x="382" y="2572"/>
                    <a:pt x="501" y="2572"/>
                  </a:cubicBezTo>
                  <a:lnTo>
                    <a:pt x="715" y="2572"/>
                  </a:lnTo>
                  <a:lnTo>
                    <a:pt x="715" y="3477"/>
                  </a:lnTo>
                  <a:lnTo>
                    <a:pt x="501" y="3477"/>
                  </a:lnTo>
                  <a:cubicBezTo>
                    <a:pt x="406" y="3477"/>
                    <a:pt x="310" y="3525"/>
                    <a:pt x="310" y="3620"/>
                  </a:cubicBezTo>
                  <a:cubicBezTo>
                    <a:pt x="310" y="3739"/>
                    <a:pt x="382" y="3834"/>
                    <a:pt x="501" y="3834"/>
                  </a:cubicBezTo>
                  <a:lnTo>
                    <a:pt x="715" y="3834"/>
                  </a:lnTo>
                  <a:lnTo>
                    <a:pt x="715" y="4715"/>
                  </a:lnTo>
                  <a:lnTo>
                    <a:pt x="501" y="4715"/>
                  </a:lnTo>
                  <a:cubicBezTo>
                    <a:pt x="406" y="4715"/>
                    <a:pt x="310" y="4787"/>
                    <a:pt x="310" y="4858"/>
                  </a:cubicBezTo>
                  <a:cubicBezTo>
                    <a:pt x="310" y="4977"/>
                    <a:pt x="382" y="5073"/>
                    <a:pt x="501" y="5073"/>
                  </a:cubicBezTo>
                  <a:lnTo>
                    <a:pt x="715" y="5073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06" y="5978"/>
                    <a:pt x="310" y="6025"/>
                    <a:pt x="310" y="6121"/>
                  </a:cubicBezTo>
                  <a:cubicBezTo>
                    <a:pt x="310" y="6240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16"/>
                  </a:lnTo>
                  <a:lnTo>
                    <a:pt x="501" y="7216"/>
                  </a:lnTo>
                  <a:cubicBezTo>
                    <a:pt x="406" y="7216"/>
                    <a:pt x="310" y="7287"/>
                    <a:pt x="310" y="7359"/>
                  </a:cubicBezTo>
                  <a:cubicBezTo>
                    <a:pt x="310" y="7478"/>
                    <a:pt x="382" y="7573"/>
                    <a:pt x="501" y="7573"/>
                  </a:cubicBezTo>
                  <a:lnTo>
                    <a:pt x="715" y="7573"/>
                  </a:lnTo>
                  <a:lnTo>
                    <a:pt x="715" y="8478"/>
                  </a:lnTo>
                  <a:lnTo>
                    <a:pt x="501" y="8478"/>
                  </a:lnTo>
                  <a:cubicBezTo>
                    <a:pt x="406" y="8478"/>
                    <a:pt x="310" y="8526"/>
                    <a:pt x="310" y="8621"/>
                  </a:cubicBezTo>
                  <a:cubicBezTo>
                    <a:pt x="310" y="8740"/>
                    <a:pt x="382" y="8835"/>
                    <a:pt x="501" y="8835"/>
                  </a:cubicBezTo>
                  <a:lnTo>
                    <a:pt x="715" y="8835"/>
                  </a:lnTo>
                  <a:lnTo>
                    <a:pt x="715" y="9716"/>
                  </a:lnTo>
                  <a:lnTo>
                    <a:pt x="501" y="9716"/>
                  </a:lnTo>
                  <a:cubicBezTo>
                    <a:pt x="406" y="9716"/>
                    <a:pt x="310" y="9788"/>
                    <a:pt x="310" y="9859"/>
                  </a:cubicBezTo>
                  <a:cubicBezTo>
                    <a:pt x="310" y="9978"/>
                    <a:pt x="382" y="10074"/>
                    <a:pt x="501" y="10074"/>
                  </a:cubicBezTo>
                  <a:lnTo>
                    <a:pt x="715" y="10074"/>
                  </a:lnTo>
                  <a:lnTo>
                    <a:pt x="715" y="10693"/>
                  </a:lnTo>
                  <a:lnTo>
                    <a:pt x="286" y="10693"/>
                  </a:lnTo>
                  <a:cubicBezTo>
                    <a:pt x="144" y="10693"/>
                    <a:pt x="1" y="10812"/>
                    <a:pt x="1" y="11002"/>
                  </a:cubicBezTo>
                  <a:lnTo>
                    <a:pt x="1" y="11598"/>
                  </a:lnTo>
                  <a:cubicBezTo>
                    <a:pt x="1" y="11741"/>
                    <a:pt x="120" y="11884"/>
                    <a:pt x="286" y="11884"/>
                  </a:cubicBezTo>
                  <a:lnTo>
                    <a:pt x="11598" y="11884"/>
                  </a:lnTo>
                  <a:cubicBezTo>
                    <a:pt x="11741" y="11884"/>
                    <a:pt x="11908" y="11765"/>
                    <a:pt x="11908" y="11598"/>
                  </a:cubicBezTo>
                  <a:lnTo>
                    <a:pt x="11908" y="11002"/>
                  </a:lnTo>
                  <a:cubicBezTo>
                    <a:pt x="11908" y="10788"/>
                    <a:pt x="11789" y="10669"/>
                    <a:pt x="11622" y="10669"/>
                  </a:cubicBezTo>
                  <a:lnTo>
                    <a:pt x="11146" y="10669"/>
                  </a:lnTo>
                  <a:lnTo>
                    <a:pt x="11146" y="9478"/>
                  </a:lnTo>
                  <a:cubicBezTo>
                    <a:pt x="11146" y="9407"/>
                    <a:pt x="11098" y="9312"/>
                    <a:pt x="11003" y="9312"/>
                  </a:cubicBezTo>
                  <a:cubicBezTo>
                    <a:pt x="10884" y="9312"/>
                    <a:pt x="10789" y="9359"/>
                    <a:pt x="10789" y="9478"/>
                  </a:cubicBezTo>
                  <a:lnTo>
                    <a:pt x="10789" y="10669"/>
                  </a:lnTo>
                  <a:lnTo>
                    <a:pt x="1834" y="10669"/>
                  </a:lnTo>
                  <a:lnTo>
                    <a:pt x="1834" y="2929"/>
                  </a:lnTo>
                  <a:lnTo>
                    <a:pt x="2620" y="4096"/>
                  </a:lnTo>
                  <a:cubicBezTo>
                    <a:pt x="2652" y="4160"/>
                    <a:pt x="2705" y="4181"/>
                    <a:pt x="2765" y="4181"/>
                  </a:cubicBezTo>
                  <a:cubicBezTo>
                    <a:pt x="2795" y="4181"/>
                    <a:pt x="2827" y="4176"/>
                    <a:pt x="2858" y="4168"/>
                  </a:cubicBezTo>
                  <a:cubicBezTo>
                    <a:pt x="2930" y="4096"/>
                    <a:pt x="2930" y="4001"/>
                    <a:pt x="2906" y="3906"/>
                  </a:cubicBezTo>
                  <a:lnTo>
                    <a:pt x="1930" y="2453"/>
                  </a:lnTo>
                  <a:cubicBezTo>
                    <a:pt x="1878" y="2402"/>
                    <a:pt x="1802" y="2362"/>
                    <a:pt x="1737" y="2362"/>
                  </a:cubicBezTo>
                  <a:cubicBezTo>
                    <a:pt x="1711" y="2362"/>
                    <a:pt x="1688" y="2368"/>
                    <a:pt x="1668" y="2382"/>
                  </a:cubicBezTo>
                  <a:cubicBezTo>
                    <a:pt x="1572" y="2405"/>
                    <a:pt x="1477" y="2477"/>
                    <a:pt x="1477" y="2620"/>
                  </a:cubicBezTo>
                  <a:lnTo>
                    <a:pt x="1477" y="10717"/>
                  </a:lnTo>
                  <a:lnTo>
                    <a:pt x="1072" y="10717"/>
                  </a:lnTo>
                  <a:lnTo>
                    <a:pt x="1072" y="167"/>
                  </a:lnTo>
                  <a:cubicBezTo>
                    <a:pt x="1072" y="7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28" name="Google Shape;14128;p27"/>
          <p:cNvGrpSpPr/>
          <p:nvPr/>
        </p:nvGrpSpPr>
        <p:grpSpPr>
          <a:xfrm>
            <a:off x="5513639" y="3420341"/>
            <a:ext cx="356049" cy="355332"/>
            <a:chOff x="5168238" y="3313108"/>
            <a:chExt cx="297725" cy="297125"/>
          </a:xfrm>
        </p:grpSpPr>
        <p:sp>
          <p:nvSpPr>
            <p:cNvPr id="14129" name="Google Shape;14129;p27"/>
            <p:cNvSpPr/>
            <p:nvPr/>
          </p:nvSpPr>
          <p:spPr>
            <a:xfrm>
              <a:off x="5374238" y="3513858"/>
              <a:ext cx="28600" cy="41000"/>
            </a:xfrm>
            <a:custGeom>
              <a:avLst/>
              <a:gdLst/>
              <a:ahLst/>
              <a:cxnLst/>
              <a:rect l="l" t="t" r="r" b="b"/>
              <a:pathLst>
                <a:path w="1144" h="1640" extrusionOk="0">
                  <a:moveTo>
                    <a:pt x="644" y="639"/>
                  </a:moveTo>
                  <a:lnTo>
                    <a:pt x="644" y="925"/>
                  </a:lnTo>
                  <a:lnTo>
                    <a:pt x="453" y="925"/>
                  </a:lnTo>
                  <a:cubicBezTo>
                    <a:pt x="525" y="806"/>
                    <a:pt x="572" y="734"/>
                    <a:pt x="644" y="639"/>
                  </a:cubicBezTo>
                  <a:close/>
                  <a:moveTo>
                    <a:pt x="727" y="1"/>
                  </a:moveTo>
                  <a:cubicBezTo>
                    <a:pt x="654" y="1"/>
                    <a:pt x="583" y="40"/>
                    <a:pt x="549" y="91"/>
                  </a:cubicBezTo>
                  <a:cubicBezTo>
                    <a:pt x="477" y="187"/>
                    <a:pt x="167" y="782"/>
                    <a:pt x="48" y="973"/>
                  </a:cubicBezTo>
                  <a:cubicBezTo>
                    <a:pt x="1" y="996"/>
                    <a:pt x="1" y="1044"/>
                    <a:pt x="1" y="1068"/>
                  </a:cubicBezTo>
                  <a:cubicBezTo>
                    <a:pt x="48" y="1235"/>
                    <a:pt x="96" y="1258"/>
                    <a:pt x="191" y="1258"/>
                  </a:cubicBezTo>
                  <a:lnTo>
                    <a:pt x="644" y="1258"/>
                  </a:lnTo>
                  <a:lnTo>
                    <a:pt x="644" y="1473"/>
                  </a:lnTo>
                  <a:cubicBezTo>
                    <a:pt x="644" y="1568"/>
                    <a:pt x="715" y="1639"/>
                    <a:pt x="810" y="1639"/>
                  </a:cubicBezTo>
                  <a:cubicBezTo>
                    <a:pt x="906" y="1639"/>
                    <a:pt x="1001" y="1568"/>
                    <a:pt x="1001" y="1473"/>
                  </a:cubicBezTo>
                  <a:lnTo>
                    <a:pt x="1001" y="1258"/>
                  </a:lnTo>
                  <a:cubicBezTo>
                    <a:pt x="1072" y="1258"/>
                    <a:pt x="1144" y="1163"/>
                    <a:pt x="1144" y="1092"/>
                  </a:cubicBezTo>
                  <a:cubicBezTo>
                    <a:pt x="1144" y="996"/>
                    <a:pt x="1072" y="901"/>
                    <a:pt x="1001" y="901"/>
                  </a:cubicBezTo>
                  <a:lnTo>
                    <a:pt x="1001" y="258"/>
                  </a:lnTo>
                  <a:cubicBezTo>
                    <a:pt x="1001" y="139"/>
                    <a:pt x="906" y="44"/>
                    <a:pt x="810" y="20"/>
                  </a:cubicBezTo>
                  <a:cubicBezTo>
                    <a:pt x="784" y="7"/>
                    <a:pt x="755" y="1"/>
                    <a:pt x="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0" name="Google Shape;14130;p27"/>
            <p:cNvSpPr/>
            <p:nvPr/>
          </p:nvSpPr>
          <p:spPr>
            <a:xfrm>
              <a:off x="5374238" y="3367883"/>
              <a:ext cx="26825" cy="42300"/>
            </a:xfrm>
            <a:custGeom>
              <a:avLst/>
              <a:gdLst/>
              <a:ahLst/>
              <a:cxnLst/>
              <a:rect l="l" t="t" r="r" b="b"/>
              <a:pathLst>
                <a:path w="1073" h="1692" extrusionOk="0">
                  <a:moveTo>
                    <a:pt x="501" y="1"/>
                  </a:moveTo>
                  <a:cubicBezTo>
                    <a:pt x="263" y="1"/>
                    <a:pt x="72" y="167"/>
                    <a:pt x="25" y="406"/>
                  </a:cubicBezTo>
                  <a:cubicBezTo>
                    <a:pt x="1" y="501"/>
                    <a:pt x="72" y="572"/>
                    <a:pt x="120" y="596"/>
                  </a:cubicBezTo>
                  <a:cubicBezTo>
                    <a:pt x="141" y="607"/>
                    <a:pt x="164" y="611"/>
                    <a:pt x="187" y="611"/>
                  </a:cubicBezTo>
                  <a:cubicBezTo>
                    <a:pt x="264" y="611"/>
                    <a:pt x="340" y="556"/>
                    <a:pt x="358" y="501"/>
                  </a:cubicBezTo>
                  <a:cubicBezTo>
                    <a:pt x="358" y="429"/>
                    <a:pt x="453" y="382"/>
                    <a:pt x="501" y="382"/>
                  </a:cubicBezTo>
                  <a:cubicBezTo>
                    <a:pt x="596" y="382"/>
                    <a:pt x="668" y="429"/>
                    <a:pt x="668" y="525"/>
                  </a:cubicBezTo>
                  <a:lnTo>
                    <a:pt x="668" y="548"/>
                  </a:lnTo>
                  <a:cubicBezTo>
                    <a:pt x="668" y="572"/>
                    <a:pt x="620" y="667"/>
                    <a:pt x="549" y="763"/>
                  </a:cubicBezTo>
                  <a:cubicBezTo>
                    <a:pt x="334" y="1049"/>
                    <a:pt x="215" y="1215"/>
                    <a:pt x="144" y="1287"/>
                  </a:cubicBezTo>
                  <a:cubicBezTo>
                    <a:pt x="72" y="1406"/>
                    <a:pt x="25" y="1477"/>
                    <a:pt x="72" y="1572"/>
                  </a:cubicBezTo>
                  <a:cubicBezTo>
                    <a:pt x="96" y="1620"/>
                    <a:pt x="120" y="1644"/>
                    <a:pt x="191" y="1692"/>
                  </a:cubicBezTo>
                  <a:lnTo>
                    <a:pt x="906" y="1692"/>
                  </a:lnTo>
                  <a:cubicBezTo>
                    <a:pt x="977" y="1692"/>
                    <a:pt x="1072" y="1596"/>
                    <a:pt x="1072" y="1501"/>
                  </a:cubicBezTo>
                  <a:cubicBezTo>
                    <a:pt x="1072" y="1453"/>
                    <a:pt x="1025" y="1358"/>
                    <a:pt x="930" y="1358"/>
                  </a:cubicBezTo>
                  <a:lnTo>
                    <a:pt x="596" y="1358"/>
                  </a:lnTo>
                  <a:cubicBezTo>
                    <a:pt x="668" y="1263"/>
                    <a:pt x="739" y="1144"/>
                    <a:pt x="858" y="977"/>
                  </a:cubicBezTo>
                  <a:cubicBezTo>
                    <a:pt x="953" y="858"/>
                    <a:pt x="1025" y="739"/>
                    <a:pt x="1025" y="644"/>
                  </a:cubicBezTo>
                  <a:lnTo>
                    <a:pt x="1025" y="596"/>
                  </a:lnTo>
                  <a:lnTo>
                    <a:pt x="1025" y="548"/>
                  </a:lnTo>
                  <a:lnTo>
                    <a:pt x="1025" y="525"/>
                  </a:lnTo>
                  <a:cubicBezTo>
                    <a:pt x="1025" y="263"/>
                    <a:pt x="810" y="1"/>
                    <a:pt x="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1" name="Google Shape;14131;p27"/>
            <p:cNvSpPr/>
            <p:nvPr/>
          </p:nvSpPr>
          <p:spPr>
            <a:xfrm>
              <a:off x="5234338" y="3369683"/>
              <a:ext cx="17275" cy="40775"/>
            </a:xfrm>
            <a:custGeom>
              <a:avLst/>
              <a:gdLst/>
              <a:ahLst/>
              <a:cxnLst/>
              <a:rect l="l" t="t" r="r" b="b"/>
              <a:pathLst>
                <a:path w="691" h="1631" extrusionOk="0">
                  <a:moveTo>
                    <a:pt x="215" y="0"/>
                  </a:moveTo>
                  <a:cubicBezTo>
                    <a:pt x="191" y="0"/>
                    <a:pt x="167" y="0"/>
                    <a:pt x="119" y="24"/>
                  </a:cubicBezTo>
                  <a:cubicBezTo>
                    <a:pt x="0" y="191"/>
                    <a:pt x="96" y="334"/>
                    <a:pt x="239" y="334"/>
                  </a:cubicBezTo>
                  <a:lnTo>
                    <a:pt x="334" y="334"/>
                  </a:lnTo>
                  <a:lnTo>
                    <a:pt x="334" y="1500"/>
                  </a:lnTo>
                  <a:cubicBezTo>
                    <a:pt x="334" y="1524"/>
                    <a:pt x="334" y="1548"/>
                    <a:pt x="358" y="1572"/>
                  </a:cubicBezTo>
                  <a:cubicBezTo>
                    <a:pt x="415" y="1613"/>
                    <a:pt x="472" y="1631"/>
                    <a:pt x="522" y="1631"/>
                  </a:cubicBezTo>
                  <a:cubicBezTo>
                    <a:pt x="619" y="1631"/>
                    <a:pt x="691" y="1563"/>
                    <a:pt x="691" y="1453"/>
                  </a:cubicBezTo>
                  <a:lnTo>
                    <a:pt x="691" y="95"/>
                  </a:lnTo>
                  <a:cubicBezTo>
                    <a:pt x="691" y="72"/>
                    <a:pt x="667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2" name="Google Shape;14132;p27"/>
            <p:cNvSpPr/>
            <p:nvPr/>
          </p:nvSpPr>
          <p:spPr>
            <a:xfrm>
              <a:off x="5231363" y="3512558"/>
              <a:ext cx="25625" cy="41700"/>
            </a:xfrm>
            <a:custGeom>
              <a:avLst/>
              <a:gdLst/>
              <a:ahLst/>
              <a:cxnLst/>
              <a:rect l="l" t="t" r="r" b="b"/>
              <a:pathLst>
                <a:path w="1025" h="1668" extrusionOk="0">
                  <a:moveTo>
                    <a:pt x="500" y="1"/>
                  </a:moveTo>
                  <a:cubicBezTo>
                    <a:pt x="286" y="1"/>
                    <a:pt x="72" y="167"/>
                    <a:pt x="24" y="405"/>
                  </a:cubicBezTo>
                  <a:cubicBezTo>
                    <a:pt x="0" y="501"/>
                    <a:pt x="72" y="596"/>
                    <a:pt x="191" y="620"/>
                  </a:cubicBezTo>
                  <a:cubicBezTo>
                    <a:pt x="203" y="624"/>
                    <a:pt x="215" y="626"/>
                    <a:pt x="228" y="626"/>
                  </a:cubicBezTo>
                  <a:cubicBezTo>
                    <a:pt x="293" y="626"/>
                    <a:pt x="365" y="576"/>
                    <a:pt x="405" y="477"/>
                  </a:cubicBezTo>
                  <a:cubicBezTo>
                    <a:pt x="405" y="405"/>
                    <a:pt x="477" y="358"/>
                    <a:pt x="548" y="358"/>
                  </a:cubicBezTo>
                  <a:cubicBezTo>
                    <a:pt x="619" y="358"/>
                    <a:pt x="691" y="405"/>
                    <a:pt x="691" y="501"/>
                  </a:cubicBezTo>
                  <a:cubicBezTo>
                    <a:pt x="691" y="596"/>
                    <a:pt x="619" y="644"/>
                    <a:pt x="548" y="644"/>
                  </a:cubicBezTo>
                  <a:cubicBezTo>
                    <a:pt x="453" y="644"/>
                    <a:pt x="358" y="739"/>
                    <a:pt x="358" y="834"/>
                  </a:cubicBezTo>
                  <a:cubicBezTo>
                    <a:pt x="358" y="929"/>
                    <a:pt x="453" y="1025"/>
                    <a:pt x="548" y="1025"/>
                  </a:cubicBezTo>
                  <a:cubicBezTo>
                    <a:pt x="619" y="1025"/>
                    <a:pt x="691" y="1072"/>
                    <a:pt x="691" y="1167"/>
                  </a:cubicBezTo>
                  <a:cubicBezTo>
                    <a:pt x="667" y="1287"/>
                    <a:pt x="596" y="1334"/>
                    <a:pt x="500" y="1334"/>
                  </a:cubicBezTo>
                  <a:cubicBezTo>
                    <a:pt x="429" y="1334"/>
                    <a:pt x="358" y="1287"/>
                    <a:pt x="358" y="1215"/>
                  </a:cubicBezTo>
                  <a:lnTo>
                    <a:pt x="358" y="1191"/>
                  </a:lnTo>
                  <a:cubicBezTo>
                    <a:pt x="358" y="1096"/>
                    <a:pt x="286" y="1025"/>
                    <a:pt x="191" y="1025"/>
                  </a:cubicBezTo>
                  <a:cubicBezTo>
                    <a:pt x="96" y="1025"/>
                    <a:pt x="0" y="1096"/>
                    <a:pt x="0" y="1191"/>
                  </a:cubicBezTo>
                  <a:lnTo>
                    <a:pt x="0" y="1263"/>
                  </a:lnTo>
                  <a:cubicBezTo>
                    <a:pt x="24" y="1501"/>
                    <a:pt x="238" y="1668"/>
                    <a:pt x="500" y="1668"/>
                  </a:cubicBezTo>
                  <a:cubicBezTo>
                    <a:pt x="786" y="1668"/>
                    <a:pt x="1024" y="1429"/>
                    <a:pt x="1024" y="1167"/>
                  </a:cubicBezTo>
                  <a:cubicBezTo>
                    <a:pt x="1024" y="1048"/>
                    <a:pt x="953" y="929"/>
                    <a:pt x="905" y="834"/>
                  </a:cubicBezTo>
                  <a:cubicBezTo>
                    <a:pt x="1001" y="739"/>
                    <a:pt x="1024" y="620"/>
                    <a:pt x="1024" y="501"/>
                  </a:cubicBezTo>
                  <a:cubicBezTo>
                    <a:pt x="1024" y="239"/>
                    <a:pt x="786" y="1"/>
                    <a:pt x="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3" name="Google Shape;14133;p27"/>
            <p:cNvSpPr/>
            <p:nvPr/>
          </p:nvSpPr>
          <p:spPr>
            <a:xfrm>
              <a:off x="5168238" y="3313108"/>
              <a:ext cx="297725" cy="297125"/>
            </a:xfrm>
            <a:custGeom>
              <a:avLst/>
              <a:gdLst/>
              <a:ahLst/>
              <a:cxnLst/>
              <a:rect l="l" t="t" r="r" b="b"/>
              <a:pathLst>
                <a:path w="11909" h="11885" extrusionOk="0">
                  <a:moveTo>
                    <a:pt x="3073" y="358"/>
                  </a:moveTo>
                  <a:cubicBezTo>
                    <a:pt x="4526" y="358"/>
                    <a:pt x="5716" y="1525"/>
                    <a:pt x="5788" y="2978"/>
                  </a:cubicBezTo>
                  <a:lnTo>
                    <a:pt x="5312" y="3311"/>
                  </a:lnTo>
                  <a:lnTo>
                    <a:pt x="4859" y="2978"/>
                  </a:lnTo>
                  <a:cubicBezTo>
                    <a:pt x="4788" y="2025"/>
                    <a:pt x="4026" y="1287"/>
                    <a:pt x="3073" y="1287"/>
                  </a:cubicBezTo>
                  <a:cubicBezTo>
                    <a:pt x="2216" y="1287"/>
                    <a:pt x="1454" y="1906"/>
                    <a:pt x="1311" y="2739"/>
                  </a:cubicBezTo>
                  <a:lnTo>
                    <a:pt x="1025" y="2501"/>
                  </a:lnTo>
                  <a:cubicBezTo>
                    <a:pt x="977" y="2454"/>
                    <a:pt x="918" y="2430"/>
                    <a:pt x="852" y="2430"/>
                  </a:cubicBezTo>
                  <a:cubicBezTo>
                    <a:pt x="787" y="2430"/>
                    <a:pt x="715" y="2454"/>
                    <a:pt x="644" y="2501"/>
                  </a:cubicBezTo>
                  <a:lnTo>
                    <a:pt x="382" y="2716"/>
                  </a:lnTo>
                  <a:cubicBezTo>
                    <a:pt x="573" y="1406"/>
                    <a:pt x="1692" y="358"/>
                    <a:pt x="3073" y="358"/>
                  </a:cubicBezTo>
                  <a:close/>
                  <a:moveTo>
                    <a:pt x="8836" y="358"/>
                  </a:moveTo>
                  <a:cubicBezTo>
                    <a:pt x="10289" y="358"/>
                    <a:pt x="11480" y="1525"/>
                    <a:pt x="11551" y="2978"/>
                  </a:cubicBezTo>
                  <a:lnTo>
                    <a:pt x="11075" y="3311"/>
                  </a:lnTo>
                  <a:lnTo>
                    <a:pt x="10622" y="2978"/>
                  </a:lnTo>
                  <a:cubicBezTo>
                    <a:pt x="10575" y="2025"/>
                    <a:pt x="9789" y="1287"/>
                    <a:pt x="8836" y="1287"/>
                  </a:cubicBezTo>
                  <a:cubicBezTo>
                    <a:pt x="7979" y="1287"/>
                    <a:pt x="7241" y="1906"/>
                    <a:pt x="7098" y="2739"/>
                  </a:cubicBezTo>
                  <a:lnTo>
                    <a:pt x="6788" y="2501"/>
                  </a:lnTo>
                  <a:cubicBezTo>
                    <a:pt x="6740" y="2454"/>
                    <a:pt x="6681" y="2430"/>
                    <a:pt x="6618" y="2430"/>
                  </a:cubicBezTo>
                  <a:cubicBezTo>
                    <a:pt x="6556" y="2430"/>
                    <a:pt x="6490" y="2454"/>
                    <a:pt x="6431" y="2501"/>
                  </a:cubicBezTo>
                  <a:lnTo>
                    <a:pt x="6169" y="2716"/>
                  </a:lnTo>
                  <a:cubicBezTo>
                    <a:pt x="6336" y="1406"/>
                    <a:pt x="7479" y="358"/>
                    <a:pt x="8836" y="358"/>
                  </a:cubicBezTo>
                  <a:close/>
                  <a:moveTo>
                    <a:pt x="3073" y="1596"/>
                  </a:moveTo>
                  <a:cubicBezTo>
                    <a:pt x="3859" y="1596"/>
                    <a:pt x="4526" y="2263"/>
                    <a:pt x="4526" y="3073"/>
                  </a:cubicBezTo>
                  <a:cubicBezTo>
                    <a:pt x="4526" y="3883"/>
                    <a:pt x="3859" y="4526"/>
                    <a:pt x="3073" y="4526"/>
                  </a:cubicBezTo>
                  <a:cubicBezTo>
                    <a:pt x="2359" y="4526"/>
                    <a:pt x="1763" y="3978"/>
                    <a:pt x="1644" y="3311"/>
                  </a:cubicBezTo>
                  <a:cubicBezTo>
                    <a:pt x="1644" y="3240"/>
                    <a:pt x="1620" y="3144"/>
                    <a:pt x="1620" y="3073"/>
                  </a:cubicBezTo>
                  <a:cubicBezTo>
                    <a:pt x="1620" y="2263"/>
                    <a:pt x="2263" y="1596"/>
                    <a:pt x="3073" y="1596"/>
                  </a:cubicBezTo>
                  <a:close/>
                  <a:moveTo>
                    <a:pt x="8836" y="1620"/>
                  </a:moveTo>
                  <a:cubicBezTo>
                    <a:pt x="9646" y="1620"/>
                    <a:pt x="10289" y="2263"/>
                    <a:pt x="10289" y="3073"/>
                  </a:cubicBezTo>
                  <a:cubicBezTo>
                    <a:pt x="10289" y="3883"/>
                    <a:pt x="9646" y="4526"/>
                    <a:pt x="8836" y="4526"/>
                  </a:cubicBezTo>
                  <a:cubicBezTo>
                    <a:pt x="8550" y="4526"/>
                    <a:pt x="8241" y="4430"/>
                    <a:pt x="8003" y="4264"/>
                  </a:cubicBezTo>
                  <a:cubicBezTo>
                    <a:pt x="7622" y="4002"/>
                    <a:pt x="7383" y="3549"/>
                    <a:pt x="7383" y="3073"/>
                  </a:cubicBezTo>
                  <a:cubicBezTo>
                    <a:pt x="7383" y="2263"/>
                    <a:pt x="8050" y="1620"/>
                    <a:pt x="8836" y="1620"/>
                  </a:cubicBezTo>
                  <a:close/>
                  <a:moveTo>
                    <a:pt x="858" y="2835"/>
                  </a:moveTo>
                  <a:lnTo>
                    <a:pt x="1311" y="3168"/>
                  </a:lnTo>
                  <a:lnTo>
                    <a:pt x="1311" y="3240"/>
                  </a:lnTo>
                  <a:cubicBezTo>
                    <a:pt x="1335" y="3454"/>
                    <a:pt x="1406" y="3692"/>
                    <a:pt x="1501" y="3883"/>
                  </a:cubicBezTo>
                  <a:cubicBezTo>
                    <a:pt x="1573" y="4025"/>
                    <a:pt x="1668" y="4168"/>
                    <a:pt x="1787" y="4287"/>
                  </a:cubicBezTo>
                  <a:cubicBezTo>
                    <a:pt x="2049" y="4597"/>
                    <a:pt x="2406" y="4764"/>
                    <a:pt x="2811" y="4835"/>
                  </a:cubicBezTo>
                  <a:cubicBezTo>
                    <a:pt x="2883" y="4859"/>
                    <a:pt x="3002" y="4859"/>
                    <a:pt x="3097" y="4859"/>
                  </a:cubicBezTo>
                  <a:cubicBezTo>
                    <a:pt x="3954" y="4859"/>
                    <a:pt x="4716" y="4240"/>
                    <a:pt x="4859" y="3406"/>
                  </a:cubicBezTo>
                  <a:lnTo>
                    <a:pt x="5145" y="3644"/>
                  </a:lnTo>
                  <a:cubicBezTo>
                    <a:pt x="5216" y="3668"/>
                    <a:pt x="5264" y="3692"/>
                    <a:pt x="5335" y="3692"/>
                  </a:cubicBezTo>
                  <a:cubicBezTo>
                    <a:pt x="5383" y="3692"/>
                    <a:pt x="5454" y="3668"/>
                    <a:pt x="5502" y="3644"/>
                  </a:cubicBezTo>
                  <a:lnTo>
                    <a:pt x="5788" y="3430"/>
                  </a:lnTo>
                  <a:lnTo>
                    <a:pt x="5788" y="3430"/>
                  </a:lnTo>
                  <a:cubicBezTo>
                    <a:pt x="5597" y="4740"/>
                    <a:pt x="4478" y="5788"/>
                    <a:pt x="3097" y="5788"/>
                  </a:cubicBezTo>
                  <a:cubicBezTo>
                    <a:pt x="2859" y="5788"/>
                    <a:pt x="2644" y="5740"/>
                    <a:pt x="2406" y="5692"/>
                  </a:cubicBezTo>
                  <a:cubicBezTo>
                    <a:pt x="2025" y="5597"/>
                    <a:pt x="1692" y="5430"/>
                    <a:pt x="1406" y="5192"/>
                  </a:cubicBezTo>
                  <a:cubicBezTo>
                    <a:pt x="1096" y="4954"/>
                    <a:pt x="858" y="4645"/>
                    <a:pt x="692" y="4311"/>
                  </a:cubicBezTo>
                  <a:cubicBezTo>
                    <a:pt x="501" y="3954"/>
                    <a:pt x="382" y="3573"/>
                    <a:pt x="382" y="3168"/>
                  </a:cubicBezTo>
                  <a:lnTo>
                    <a:pt x="858" y="2835"/>
                  </a:lnTo>
                  <a:close/>
                  <a:moveTo>
                    <a:pt x="5955" y="4073"/>
                  </a:moveTo>
                  <a:cubicBezTo>
                    <a:pt x="6264" y="4978"/>
                    <a:pt x="6979" y="5669"/>
                    <a:pt x="7860" y="5954"/>
                  </a:cubicBezTo>
                  <a:cubicBezTo>
                    <a:pt x="6979" y="6264"/>
                    <a:pt x="6264" y="6955"/>
                    <a:pt x="5955" y="7836"/>
                  </a:cubicBezTo>
                  <a:cubicBezTo>
                    <a:pt x="5669" y="6978"/>
                    <a:pt x="4954" y="6264"/>
                    <a:pt x="4049" y="5954"/>
                  </a:cubicBezTo>
                  <a:cubicBezTo>
                    <a:pt x="4954" y="5669"/>
                    <a:pt x="5669" y="4954"/>
                    <a:pt x="5955" y="4073"/>
                  </a:cubicBezTo>
                  <a:close/>
                  <a:moveTo>
                    <a:pt x="8836" y="6169"/>
                  </a:moveTo>
                  <a:cubicBezTo>
                    <a:pt x="10289" y="6169"/>
                    <a:pt x="11480" y="7312"/>
                    <a:pt x="11551" y="8788"/>
                  </a:cubicBezTo>
                  <a:lnTo>
                    <a:pt x="11075" y="9122"/>
                  </a:lnTo>
                  <a:lnTo>
                    <a:pt x="10622" y="8788"/>
                  </a:lnTo>
                  <a:cubicBezTo>
                    <a:pt x="10575" y="7836"/>
                    <a:pt x="9789" y="7097"/>
                    <a:pt x="8836" y="7097"/>
                  </a:cubicBezTo>
                  <a:cubicBezTo>
                    <a:pt x="7979" y="7097"/>
                    <a:pt x="7241" y="7717"/>
                    <a:pt x="7098" y="8550"/>
                  </a:cubicBezTo>
                  <a:lnTo>
                    <a:pt x="6788" y="8312"/>
                  </a:lnTo>
                  <a:cubicBezTo>
                    <a:pt x="6740" y="8264"/>
                    <a:pt x="6681" y="8241"/>
                    <a:pt x="6618" y="8241"/>
                  </a:cubicBezTo>
                  <a:cubicBezTo>
                    <a:pt x="6556" y="8241"/>
                    <a:pt x="6490" y="8264"/>
                    <a:pt x="6431" y="8312"/>
                  </a:cubicBezTo>
                  <a:lnTo>
                    <a:pt x="6169" y="8503"/>
                  </a:lnTo>
                  <a:cubicBezTo>
                    <a:pt x="6336" y="7217"/>
                    <a:pt x="7479" y="6169"/>
                    <a:pt x="8836" y="6169"/>
                  </a:cubicBezTo>
                  <a:close/>
                  <a:moveTo>
                    <a:pt x="8884" y="7383"/>
                  </a:moveTo>
                  <a:cubicBezTo>
                    <a:pt x="9670" y="7383"/>
                    <a:pt x="10336" y="8050"/>
                    <a:pt x="10336" y="8836"/>
                  </a:cubicBezTo>
                  <a:cubicBezTo>
                    <a:pt x="10336" y="9646"/>
                    <a:pt x="9670" y="10312"/>
                    <a:pt x="8884" y="10312"/>
                  </a:cubicBezTo>
                  <a:cubicBezTo>
                    <a:pt x="8050" y="10312"/>
                    <a:pt x="7407" y="9646"/>
                    <a:pt x="7407" y="8836"/>
                  </a:cubicBezTo>
                  <a:cubicBezTo>
                    <a:pt x="7407" y="8050"/>
                    <a:pt x="8074" y="7383"/>
                    <a:pt x="8884" y="7383"/>
                  </a:cubicBezTo>
                  <a:close/>
                  <a:moveTo>
                    <a:pt x="3097" y="6169"/>
                  </a:moveTo>
                  <a:cubicBezTo>
                    <a:pt x="4550" y="6169"/>
                    <a:pt x="5740" y="7312"/>
                    <a:pt x="5812" y="8788"/>
                  </a:cubicBezTo>
                  <a:lnTo>
                    <a:pt x="5335" y="9122"/>
                  </a:lnTo>
                  <a:lnTo>
                    <a:pt x="4883" y="8788"/>
                  </a:lnTo>
                  <a:cubicBezTo>
                    <a:pt x="4811" y="7836"/>
                    <a:pt x="4049" y="7097"/>
                    <a:pt x="3097" y="7097"/>
                  </a:cubicBezTo>
                  <a:cubicBezTo>
                    <a:pt x="2883" y="7097"/>
                    <a:pt x="2692" y="7121"/>
                    <a:pt x="2478" y="7217"/>
                  </a:cubicBezTo>
                  <a:cubicBezTo>
                    <a:pt x="2382" y="7240"/>
                    <a:pt x="2335" y="7312"/>
                    <a:pt x="2382" y="7407"/>
                  </a:cubicBezTo>
                  <a:cubicBezTo>
                    <a:pt x="2400" y="7477"/>
                    <a:pt x="2456" y="7521"/>
                    <a:pt x="2522" y="7521"/>
                  </a:cubicBezTo>
                  <a:cubicBezTo>
                    <a:pt x="2546" y="7521"/>
                    <a:pt x="2571" y="7515"/>
                    <a:pt x="2597" y="7502"/>
                  </a:cubicBezTo>
                  <a:cubicBezTo>
                    <a:pt x="2740" y="7455"/>
                    <a:pt x="2930" y="7407"/>
                    <a:pt x="3097" y="7407"/>
                  </a:cubicBezTo>
                  <a:cubicBezTo>
                    <a:pt x="3907" y="7407"/>
                    <a:pt x="4550" y="8074"/>
                    <a:pt x="4550" y="8860"/>
                  </a:cubicBezTo>
                  <a:cubicBezTo>
                    <a:pt x="4550" y="9669"/>
                    <a:pt x="3907" y="10336"/>
                    <a:pt x="3097" y="10336"/>
                  </a:cubicBezTo>
                  <a:cubicBezTo>
                    <a:pt x="2287" y="10336"/>
                    <a:pt x="1644" y="9669"/>
                    <a:pt x="1644" y="8860"/>
                  </a:cubicBezTo>
                  <a:cubicBezTo>
                    <a:pt x="1644" y="8503"/>
                    <a:pt x="1787" y="8145"/>
                    <a:pt x="2025" y="7883"/>
                  </a:cubicBezTo>
                  <a:cubicBezTo>
                    <a:pt x="2097" y="7836"/>
                    <a:pt x="2097" y="7717"/>
                    <a:pt x="2025" y="7645"/>
                  </a:cubicBezTo>
                  <a:cubicBezTo>
                    <a:pt x="2001" y="7621"/>
                    <a:pt x="1960" y="7609"/>
                    <a:pt x="1915" y="7609"/>
                  </a:cubicBezTo>
                  <a:cubicBezTo>
                    <a:pt x="1870" y="7609"/>
                    <a:pt x="1823" y="7621"/>
                    <a:pt x="1787" y="7645"/>
                  </a:cubicBezTo>
                  <a:cubicBezTo>
                    <a:pt x="1549" y="7883"/>
                    <a:pt x="1406" y="8217"/>
                    <a:pt x="1335" y="8550"/>
                  </a:cubicBezTo>
                  <a:lnTo>
                    <a:pt x="1049" y="8312"/>
                  </a:lnTo>
                  <a:cubicBezTo>
                    <a:pt x="1001" y="8264"/>
                    <a:pt x="942" y="8241"/>
                    <a:pt x="879" y="8241"/>
                  </a:cubicBezTo>
                  <a:cubicBezTo>
                    <a:pt x="817" y="8241"/>
                    <a:pt x="751" y="8264"/>
                    <a:pt x="692" y="8312"/>
                  </a:cubicBezTo>
                  <a:lnTo>
                    <a:pt x="430" y="8503"/>
                  </a:lnTo>
                  <a:cubicBezTo>
                    <a:pt x="596" y="7193"/>
                    <a:pt x="1739" y="6169"/>
                    <a:pt x="3097" y="6169"/>
                  </a:cubicBezTo>
                  <a:close/>
                  <a:moveTo>
                    <a:pt x="834" y="8598"/>
                  </a:moveTo>
                  <a:lnTo>
                    <a:pt x="1287" y="8931"/>
                  </a:lnTo>
                  <a:cubicBezTo>
                    <a:pt x="1335" y="9884"/>
                    <a:pt x="2120" y="10622"/>
                    <a:pt x="3073" y="10622"/>
                  </a:cubicBezTo>
                  <a:cubicBezTo>
                    <a:pt x="3930" y="10622"/>
                    <a:pt x="4669" y="10003"/>
                    <a:pt x="4811" y="9169"/>
                  </a:cubicBezTo>
                  <a:lnTo>
                    <a:pt x="5121" y="9407"/>
                  </a:lnTo>
                  <a:cubicBezTo>
                    <a:pt x="5193" y="9431"/>
                    <a:pt x="5240" y="9479"/>
                    <a:pt x="5312" y="9479"/>
                  </a:cubicBezTo>
                  <a:cubicBezTo>
                    <a:pt x="5359" y="9479"/>
                    <a:pt x="5407" y="9431"/>
                    <a:pt x="5478" y="9407"/>
                  </a:cubicBezTo>
                  <a:lnTo>
                    <a:pt x="5740" y="9193"/>
                  </a:lnTo>
                  <a:lnTo>
                    <a:pt x="5740" y="9193"/>
                  </a:lnTo>
                  <a:cubicBezTo>
                    <a:pt x="5597" y="10551"/>
                    <a:pt x="4478" y="11551"/>
                    <a:pt x="3073" y="11551"/>
                  </a:cubicBezTo>
                  <a:cubicBezTo>
                    <a:pt x="1620" y="11551"/>
                    <a:pt x="430" y="10384"/>
                    <a:pt x="358" y="8931"/>
                  </a:cubicBezTo>
                  <a:lnTo>
                    <a:pt x="834" y="8598"/>
                  </a:lnTo>
                  <a:close/>
                  <a:moveTo>
                    <a:pt x="6598" y="8598"/>
                  </a:moveTo>
                  <a:lnTo>
                    <a:pt x="7050" y="8931"/>
                  </a:lnTo>
                  <a:cubicBezTo>
                    <a:pt x="7121" y="9884"/>
                    <a:pt x="7884" y="10622"/>
                    <a:pt x="8836" y="10622"/>
                  </a:cubicBezTo>
                  <a:cubicBezTo>
                    <a:pt x="9693" y="10622"/>
                    <a:pt x="10456" y="10003"/>
                    <a:pt x="10598" y="9169"/>
                  </a:cubicBezTo>
                  <a:lnTo>
                    <a:pt x="10884" y="9407"/>
                  </a:lnTo>
                  <a:cubicBezTo>
                    <a:pt x="10956" y="9431"/>
                    <a:pt x="11003" y="9479"/>
                    <a:pt x="11075" y="9479"/>
                  </a:cubicBezTo>
                  <a:cubicBezTo>
                    <a:pt x="11146" y="9479"/>
                    <a:pt x="11194" y="9431"/>
                    <a:pt x="11265" y="9407"/>
                  </a:cubicBezTo>
                  <a:lnTo>
                    <a:pt x="11527" y="9193"/>
                  </a:lnTo>
                  <a:lnTo>
                    <a:pt x="11527" y="9193"/>
                  </a:lnTo>
                  <a:cubicBezTo>
                    <a:pt x="11337" y="10551"/>
                    <a:pt x="10217" y="11551"/>
                    <a:pt x="8836" y="11551"/>
                  </a:cubicBezTo>
                  <a:cubicBezTo>
                    <a:pt x="7383" y="11551"/>
                    <a:pt x="6193" y="10384"/>
                    <a:pt x="6121" y="8931"/>
                  </a:cubicBezTo>
                  <a:lnTo>
                    <a:pt x="6598" y="8598"/>
                  </a:lnTo>
                  <a:close/>
                  <a:moveTo>
                    <a:pt x="3073" y="1"/>
                  </a:moveTo>
                  <a:cubicBezTo>
                    <a:pt x="1358" y="1"/>
                    <a:pt x="1" y="1382"/>
                    <a:pt x="1" y="3073"/>
                  </a:cubicBezTo>
                  <a:cubicBezTo>
                    <a:pt x="1" y="3192"/>
                    <a:pt x="1" y="3287"/>
                    <a:pt x="25" y="3406"/>
                  </a:cubicBezTo>
                  <a:cubicBezTo>
                    <a:pt x="72" y="3811"/>
                    <a:pt x="215" y="4240"/>
                    <a:pt x="430" y="4597"/>
                  </a:cubicBezTo>
                  <a:cubicBezTo>
                    <a:pt x="787" y="5192"/>
                    <a:pt x="1311" y="5669"/>
                    <a:pt x="1978" y="5907"/>
                  </a:cubicBezTo>
                  <a:cubicBezTo>
                    <a:pt x="2001" y="5907"/>
                    <a:pt x="2025" y="5931"/>
                    <a:pt x="2097" y="5931"/>
                  </a:cubicBezTo>
                  <a:cubicBezTo>
                    <a:pt x="906" y="6335"/>
                    <a:pt x="1" y="7478"/>
                    <a:pt x="1" y="8812"/>
                  </a:cubicBezTo>
                  <a:cubicBezTo>
                    <a:pt x="1" y="10503"/>
                    <a:pt x="1382" y="11884"/>
                    <a:pt x="3073" y="11884"/>
                  </a:cubicBezTo>
                  <a:cubicBezTo>
                    <a:pt x="4407" y="11884"/>
                    <a:pt x="5526" y="11027"/>
                    <a:pt x="5955" y="9836"/>
                  </a:cubicBezTo>
                  <a:cubicBezTo>
                    <a:pt x="6383" y="11027"/>
                    <a:pt x="7503" y="11884"/>
                    <a:pt x="8836" y="11884"/>
                  </a:cubicBezTo>
                  <a:cubicBezTo>
                    <a:pt x="10551" y="11884"/>
                    <a:pt x="11908" y="10503"/>
                    <a:pt x="11908" y="8812"/>
                  </a:cubicBezTo>
                  <a:cubicBezTo>
                    <a:pt x="11908" y="7502"/>
                    <a:pt x="11051" y="6383"/>
                    <a:pt x="9836" y="5954"/>
                  </a:cubicBezTo>
                  <a:cubicBezTo>
                    <a:pt x="10241" y="5811"/>
                    <a:pt x="10598" y="5597"/>
                    <a:pt x="10932" y="5311"/>
                  </a:cubicBezTo>
                  <a:cubicBezTo>
                    <a:pt x="10979" y="5240"/>
                    <a:pt x="10979" y="5121"/>
                    <a:pt x="10932" y="5073"/>
                  </a:cubicBezTo>
                  <a:cubicBezTo>
                    <a:pt x="10896" y="5038"/>
                    <a:pt x="10848" y="5020"/>
                    <a:pt x="10804" y="5020"/>
                  </a:cubicBezTo>
                  <a:cubicBezTo>
                    <a:pt x="10759" y="5020"/>
                    <a:pt x="10717" y="5038"/>
                    <a:pt x="10694" y="5073"/>
                  </a:cubicBezTo>
                  <a:cubicBezTo>
                    <a:pt x="10194" y="5550"/>
                    <a:pt x="9527" y="5764"/>
                    <a:pt x="8836" y="5764"/>
                  </a:cubicBezTo>
                  <a:cubicBezTo>
                    <a:pt x="7407" y="5764"/>
                    <a:pt x="6264" y="4668"/>
                    <a:pt x="6145" y="3311"/>
                  </a:cubicBezTo>
                  <a:lnTo>
                    <a:pt x="6145" y="3144"/>
                  </a:lnTo>
                  <a:lnTo>
                    <a:pt x="6621" y="2835"/>
                  </a:lnTo>
                  <a:lnTo>
                    <a:pt x="7050" y="3144"/>
                  </a:lnTo>
                  <a:lnTo>
                    <a:pt x="7050" y="3240"/>
                  </a:lnTo>
                  <a:cubicBezTo>
                    <a:pt x="7121" y="3883"/>
                    <a:pt x="7479" y="4406"/>
                    <a:pt x="8050" y="4668"/>
                  </a:cubicBezTo>
                  <a:cubicBezTo>
                    <a:pt x="8288" y="4787"/>
                    <a:pt x="8598" y="4859"/>
                    <a:pt x="8836" y="4859"/>
                  </a:cubicBezTo>
                  <a:cubicBezTo>
                    <a:pt x="9717" y="4859"/>
                    <a:pt x="10456" y="4240"/>
                    <a:pt x="10598" y="3406"/>
                  </a:cubicBezTo>
                  <a:lnTo>
                    <a:pt x="10908" y="3644"/>
                  </a:lnTo>
                  <a:cubicBezTo>
                    <a:pt x="10956" y="3668"/>
                    <a:pt x="11027" y="3692"/>
                    <a:pt x="11075" y="3692"/>
                  </a:cubicBezTo>
                  <a:cubicBezTo>
                    <a:pt x="11146" y="3692"/>
                    <a:pt x="11194" y="3668"/>
                    <a:pt x="11265" y="3644"/>
                  </a:cubicBezTo>
                  <a:lnTo>
                    <a:pt x="11527" y="3430"/>
                  </a:lnTo>
                  <a:lnTo>
                    <a:pt x="11527" y="3430"/>
                  </a:lnTo>
                  <a:cubicBezTo>
                    <a:pt x="11456" y="3787"/>
                    <a:pt x="11337" y="4144"/>
                    <a:pt x="11170" y="4478"/>
                  </a:cubicBezTo>
                  <a:cubicBezTo>
                    <a:pt x="11099" y="4549"/>
                    <a:pt x="11146" y="4645"/>
                    <a:pt x="11218" y="4716"/>
                  </a:cubicBezTo>
                  <a:cubicBezTo>
                    <a:pt x="11249" y="4732"/>
                    <a:pt x="11281" y="4740"/>
                    <a:pt x="11311" y="4740"/>
                  </a:cubicBezTo>
                  <a:cubicBezTo>
                    <a:pt x="11371" y="4740"/>
                    <a:pt x="11424" y="4708"/>
                    <a:pt x="11456" y="4645"/>
                  </a:cubicBezTo>
                  <a:cubicBezTo>
                    <a:pt x="11765" y="4168"/>
                    <a:pt x="11908" y="3644"/>
                    <a:pt x="11908" y="3073"/>
                  </a:cubicBezTo>
                  <a:cubicBezTo>
                    <a:pt x="11908" y="1382"/>
                    <a:pt x="10551" y="1"/>
                    <a:pt x="8836" y="1"/>
                  </a:cubicBezTo>
                  <a:cubicBezTo>
                    <a:pt x="7503" y="1"/>
                    <a:pt x="6383" y="858"/>
                    <a:pt x="5955" y="2049"/>
                  </a:cubicBezTo>
                  <a:cubicBezTo>
                    <a:pt x="5550" y="858"/>
                    <a:pt x="4407" y="1"/>
                    <a:pt x="3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134" name="Google Shape;14134;p27"/>
          <p:cNvSpPr/>
          <p:nvPr/>
        </p:nvSpPr>
        <p:spPr>
          <a:xfrm>
            <a:off x="4760267" y="3419579"/>
            <a:ext cx="366005" cy="355780"/>
          </a:xfrm>
          <a:custGeom>
            <a:avLst/>
            <a:gdLst/>
            <a:ahLst/>
            <a:cxnLst/>
            <a:rect l="l" t="t" r="r" b="b"/>
            <a:pathLst>
              <a:path w="12242" h="11900" extrusionOk="0">
                <a:moveTo>
                  <a:pt x="6073" y="382"/>
                </a:moveTo>
                <a:lnTo>
                  <a:pt x="6073" y="1668"/>
                </a:lnTo>
                <a:cubicBezTo>
                  <a:pt x="3787" y="1763"/>
                  <a:pt x="1953" y="3668"/>
                  <a:pt x="1953" y="5978"/>
                </a:cubicBezTo>
                <a:cubicBezTo>
                  <a:pt x="1953" y="6478"/>
                  <a:pt x="2025" y="7026"/>
                  <a:pt x="2215" y="7502"/>
                </a:cubicBezTo>
                <a:cubicBezTo>
                  <a:pt x="2233" y="7572"/>
                  <a:pt x="2288" y="7616"/>
                  <a:pt x="2364" y="7616"/>
                </a:cubicBezTo>
                <a:cubicBezTo>
                  <a:pt x="2391" y="7616"/>
                  <a:pt x="2422" y="7611"/>
                  <a:pt x="2453" y="7598"/>
                </a:cubicBezTo>
                <a:cubicBezTo>
                  <a:pt x="2549" y="7550"/>
                  <a:pt x="2596" y="7479"/>
                  <a:pt x="2549" y="7360"/>
                </a:cubicBezTo>
                <a:cubicBezTo>
                  <a:pt x="2382" y="6931"/>
                  <a:pt x="2311" y="6478"/>
                  <a:pt x="2311" y="6050"/>
                </a:cubicBezTo>
                <a:cubicBezTo>
                  <a:pt x="2263" y="3859"/>
                  <a:pt x="4025" y="2049"/>
                  <a:pt x="6192" y="2025"/>
                </a:cubicBezTo>
                <a:cubicBezTo>
                  <a:pt x="6207" y="2025"/>
                  <a:pt x="6222" y="2025"/>
                  <a:pt x="6236" y="2025"/>
                </a:cubicBezTo>
                <a:cubicBezTo>
                  <a:pt x="8431" y="2025"/>
                  <a:pt x="10217" y="3802"/>
                  <a:pt x="10217" y="5978"/>
                </a:cubicBezTo>
                <a:cubicBezTo>
                  <a:pt x="10217" y="8145"/>
                  <a:pt x="8431" y="9932"/>
                  <a:pt x="6264" y="9932"/>
                </a:cubicBezTo>
                <a:cubicBezTo>
                  <a:pt x="5573" y="9932"/>
                  <a:pt x="4883" y="9765"/>
                  <a:pt x="4287" y="9431"/>
                </a:cubicBezTo>
                <a:cubicBezTo>
                  <a:pt x="3739" y="9098"/>
                  <a:pt x="3215" y="8622"/>
                  <a:pt x="2858" y="8074"/>
                </a:cubicBezTo>
                <a:cubicBezTo>
                  <a:pt x="2827" y="8011"/>
                  <a:pt x="2774" y="7979"/>
                  <a:pt x="2714" y="7979"/>
                </a:cubicBezTo>
                <a:cubicBezTo>
                  <a:pt x="2684" y="7979"/>
                  <a:pt x="2652" y="7987"/>
                  <a:pt x="2620" y="8003"/>
                </a:cubicBezTo>
                <a:cubicBezTo>
                  <a:pt x="2549" y="8074"/>
                  <a:pt x="2501" y="8145"/>
                  <a:pt x="2573" y="8241"/>
                </a:cubicBezTo>
                <a:cubicBezTo>
                  <a:pt x="2954" y="8860"/>
                  <a:pt x="3501" y="9384"/>
                  <a:pt x="4120" y="9741"/>
                </a:cubicBezTo>
                <a:cubicBezTo>
                  <a:pt x="4763" y="10098"/>
                  <a:pt x="5478" y="10289"/>
                  <a:pt x="6264" y="10289"/>
                </a:cubicBezTo>
                <a:cubicBezTo>
                  <a:pt x="6788" y="10289"/>
                  <a:pt x="7335" y="10217"/>
                  <a:pt x="7812" y="10003"/>
                </a:cubicBezTo>
                <a:lnTo>
                  <a:pt x="8407" y="11122"/>
                </a:lnTo>
                <a:cubicBezTo>
                  <a:pt x="7740" y="11432"/>
                  <a:pt x="7002" y="11575"/>
                  <a:pt x="6264" y="11575"/>
                </a:cubicBezTo>
                <a:cubicBezTo>
                  <a:pt x="4763" y="11575"/>
                  <a:pt x="3382" y="10979"/>
                  <a:pt x="2311" y="9932"/>
                </a:cubicBezTo>
                <a:cubicBezTo>
                  <a:pt x="1001" y="8622"/>
                  <a:pt x="429" y="6812"/>
                  <a:pt x="763" y="4931"/>
                </a:cubicBezTo>
                <a:cubicBezTo>
                  <a:pt x="905" y="4192"/>
                  <a:pt x="1167" y="3478"/>
                  <a:pt x="1620" y="2859"/>
                </a:cubicBezTo>
                <a:cubicBezTo>
                  <a:pt x="2668" y="1335"/>
                  <a:pt x="4287" y="430"/>
                  <a:pt x="6073" y="382"/>
                </a:cubicBezTo>
                <a:close/>
                <a:moveTo>
                  <a:pt x="6311" y="1"/>
                </a:moveTo>
                <a:cubicBezTo>
                  <a:pt x="4311" y="1"/>
                  <a:pt x="2501" y="954"/>
                  <a:pt x="1334" y="2668"/>
                </a:cubicBezTo>
                <a:cubicBezTo>
                  <a:pt x="929" y="3311"/>
                  <a:pt x="620" y="4026"/>
                  <a:pt x="477" y="4764"/>
                </a:cubicBezTo>
                <a:cubicBezTo>
                  <a:pt x="1" y="7169"/>
                  <a:pt x="977" y="9551"/>
                  <a:pt x="3049" y="10932"/>
                </a:cubicBezTo>
                <a:cubicBezTo>
                  <a:pt x="3668" y="11337"/>
                  <a:pt x="4382" y="11646"/>
                  <a:pt x="5121" y="11789"/>
                </a:cubicBezTo>
                <a:cubicBezTo>
                  <a:pt x="5514" y="11863"/>
                  <a:pt x="5906" y="11899"/>
                  <a:pt x="6293" y="11899"/>
                </a:cubicBezTo>
                <a:cubicBezTo>
                  <a:pt x="7891" y="11899"/>
                  <a:pt x="9390" y="11278"/>
                  <a:pt x="10503" y="10146"/>
                </a:cubicBezTo>
                <a:cubicBezTo>
                  <a:pt x="11646" y="9027"/>
                  <a:pt x="12241" y="7526"/>
                  <a:pt x="12241" y="5955"/>
                </a:cubicBezTo>
                <a:cubicBezTo>
                  <a:pt x="12217" y="5478"/>
                  <a:pt x="12146" y="4978"/>
                  <a:pt x="12027" y="4502"/>
                </a:cubicBezTo>
                <a:cubicBezTo>
                  <a:pt x="12008" y="4428"/>
                  <a:pt x="11946" y="4368"/>
                  <a:pt x="11874" y="4368"/>
                </a:cubicBezTo>
                <a:cubicBezTo>
                  <a:pt x="11854" y="4368"/>
                  <a:pt x="11833" y="4372"/>
                  <a:pt x="11813" y="4383"/>
                </a:cubicBezTo>
                <a:cubicBezTo>
                  <a:pt x="11741" y="4407"/>
                  <a:pt x="11670" y="4502"/>
                  <a:pt x="11717" y="4573"/>
                </a:cubicBezTo>
                <a:cubicBezTo>
                  <a:pt x="11813" y="5026"/>
                  <a:pt x="11884" y="5502"/>
                  <a:pt x="11884" y="5978"/>
                </a:cubicBezTo>
                <a:cubicBezTo>
                  <a:pt x="11884" y="7479"/>
                  <a:pt x="11289" y="8860"/>
                  <a:pt x="10241" y="9932"/>
                </a:cubicBezTo>
                <a:cubicBezTo>
                  <a:pt x="9812" y="10384"/>
                  <a:pt x="9288" y="10741"/>
                  <a:pt x="8740" y="11003"/>
                </a:cubicBezTo>
                <a:lnTo>
                  <a:pt x="8145" y="9884"/>
                </a:lnTo>
                <a:cubicBezTo>
                  <a:pt x="9598" y="9193"/>
                  <a:pt x="10598" y="7717"/>
                  <a:pt x="10598" y="5978"/>
                </a:cubicBezTo>
                <a:cubicBezTo>
                  <a:pt x="10598" y="3668"/>
                  <a:pt x="8764" y="1763"/>
                  <a:pt x="6454" y="1668"/>
                </a:cubicBezTo>
                <a:lnTo>
                  <a:pt x="6454" y="382"/>
                </a:lnTo>
                <a:cubicBezTo>
                  <a:pt x="7550" y="406"/>
                  <a:pt x="8550" y="739"/>
                  <a:pt x="9431" y="1335"/>
                </a:cubicBezTo>
                <a:cubicBezTo>
                  <a:pt x="10336" y="1954"/>
                  <a:pt x="11050" y="2811"/>
                  <a:pt x="11455" y="3811"/>
                </a:cubicBezTo>
                <a:cubicBezTo>
                  <a:pt x="11492" y="3884"/>
                  <a:pt x="11570" y="3915"/>
                  <a:pt x="11636" y="3915"/>
                </a:cubicBezTo>
                <a:cubicBezTo>
                  <a:pt x="11657" y="3915"/>
                  <a:pt x="11677" y="3912"/>
                  <a:pt x="11693" y="3907"/>
                </a:cubicBezTo>
                <a:cubicBezTo>
                  <a:pt x="11789" y="3859"/>
                  <a:pt x="11813" y="3740"/>
                  <a:pt x="11789" y="3668"/>
                </a:cubicBezTo>
                <a:cubicBezTo>
                  <a:pt x="11336" y="2573"/>
                  <a:pt x="10598" y="1668"/>
                  <a:pt x="9645" y="1001"/>
                </a:cubicBezTo>
                <a:cubicBezTo>
                  <a:pt x="8669" y="334"/>
                  <a:pt x="7502" y="1"/>
                  <a:pt x="631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135" name="Google Shape;14135;p27"/>
          <p:cNvGrpSpPr/>
          <p:nvPr/>
        </p:nvGrpSpPr>
        <p:grpSpPr>
          <a:xfrm>
            <a:off x="4024091" y="3421058"/>
            <a:ext cx="351056" cy="355302"/>
            <a:chOff x="4177563" y="3313708"/>
            <a:chExt cx="293550" cy="297100"/>
          </a:xfrm>
        </p:grpSpPr>
        <p:sp>
          <p:nvSpPr>
            <p:cNvPr id="14136" name="Google Shape;14136;p27"/>
            <p:cNvSpPr/>
            <p:nvPr/>
          </p:nvSpPr>
          <p:spPr>
            <a:xfrm>
              <a:off x="4281763" y="33524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1"/>
                  </a:moveTo>
                  <a:cubicBezTo>
                    <a:pt x="95" y="1"/>
                    <a:pt x="0" y="72"/>
                    <a:pt x="0" y="167"/>
                  </a:cubicBezTo>
                  <a:cubicBezTo>
                    <a:pt x="0" y="286"/>
                    <a:pt x="72" y="358"/>
                    <a:pt x="191" y="358"/>
                  </a:cubicBezTo>
                  <a:lnTo>
                    <a:pt x="6430" y="358"/>
                  </a:lnTo>
                  <a:cubicBezTo>
                    <a:pt x="6525" y="358"/>
                    <a:pt x="6621" y="310"/>
                    <a:pt x="6621" y="215"/>
                  </a:cubicBezTo>
                  <a:cubicBezTo>
                    <a:pt x="6621" y="96"/>
                    <a:pt x="6549" y="1"/>
                    <a:pt x="64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7" name="Google Shape;14137;p27"/>
            <p:cNvSpPr/>
            <p:nvPr/>
          </p:nvSpPr>
          <p:spPr>
            <a:xfrm>
              <a:off x="4281763" y="3372658"/>
              <a:ext cx="120875" cy="8950"/>
            </a:xfrm>
            <a:custGeom>
              <a:avLst/>
              <a:gdLst/>
              <a:ahLst/>
              <a:cxnLst/>
              <a:rect l="l" t="t" r="r" b="b"/>
              <a:pathLst>
                <a:path w="4835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2" y="357"/>
                    <a:pt x="191" y="357"/>
                  </a:cubicBezTo>
                  <a:lnTo>
                    <a:pt x="4644" y="357"/>
                  </a:lnTo>
                  <a:cubicBezTo>
                    <a:pt x="4739" y="357"/>
                    <a:pt x="4835" y="310"/>
                    <a:pt x="4835" y="215"/>
                  </a:cubicBezTo>
                  <a:cubicBezTo>
                    <a:pt x="4835" y="95"/>
                    <a:pt x="4763" y="0"/>
                    <a:pt x="4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8" name="Google Shape;14138;p27"/>
            <p:cNvSpPr/>
            <p:nvPr/>
          </p:nvSpPr>
          <p:spPr>
            <a:xfrm>
              <a:off x="4281763" y="34429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6430" y="358"/>
                  </a:lnTo>
                  <a:cubicBezTo>
                    <a:pt x="6525" y="358"/>
                    <a:pt x="6621" y="286"/>
                    <a:pt x="6621" y="191"/>
                  </a:cubicBezTo>
                  <a:cubicBezTo>
                    <a:pt x="6621" y="72"/>
                    <a:pt x="6549" y="0"/>
                    <a:pt x="6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39" name="Google Shape;14139;p27"/>
            <p:cNvSpPr/>
            <p:nvPr/>
          </p:nvSpPr>
          <p:spPr>
            <a:xfrm>
              <a:off x="4281763" y="3463733"/>
              <a:ext cx="120875" cy="8975"/>
            </a:xfrm>
            <a:custGeom>
              <a:avLst/>
              <a:gdLst/>
              <a:ahLst/>
              <a:cxnLst/>
              <a:rect l="l" t="t" r="r" b="b"/>
              <a:pathLst>
                <a:path w="4835" h="359" extrusionOk="0">
                  <a:moveTo>
                    <a:pt x="191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644" y="358"/>
                  </a:lnTo>
                  <a:cubicBezTo>
                    <a:pt x="4739" y="358"/>
                    <a:pt x="4835" y="287"/>
                    <a:pt x="4835" y="191"/>
                  </a:cubicBezTo>
                  <a:cubicBezTo>
                    <a:pt x="4835" y="72"/>
                    <a:pt x="4763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0" name="Google Shape;14140;p27"/>
            <p:cNvSpPr/>
            <p:nvPr/>
          </p:nvSpPr>
          <p:spPr>
            <a:xfrm>
              <a:off x="4238888" y="3339908"/>
              <a:ext cx="18475" cy="48275"/>
            </a:xfrm>
            <a:custGeom>
              <a:avLst/>
              <a:gdLst/>
              <a:ahLst/>
              <a:cxnLst/>
              <a:rect l="l" t="t" r="r" b="b"/>
              <a:pathLst>
                <a:path w="739" h="1931" extrusionOk="0">
                  <a:moveTo>
                    <a:pt x="239" y="0"/>
                  </a:moveTo>
                  <a:cubicBezTo>
                    <a:pt x="167" y="0"/>
                    <a:pt x="120" y="24"/>
                    <a:pt x="96" y="96"/>
                  </a:cubicBezTo>
                  <a:cubicBezTo>
                    <a:pt x="1" y="215"/>
                    <a:pt x="96" y="334"/>
                    <a:pt x="215" y="334"/>
                  </a:cubicBezTo>
                  <a:lnTo>
                    <a:pt x="382" y="334"/>
                  </a:lnTo>
                  <a:lnTo>
                    <a:pt x="382" y="1763"/>
                  </a:lnTo>
                  <a:cubicBezTo>
                    <a:pt x="382" y="1810"/>
                    <a:pt x="405" y="1882"/>
                    <a:pt x="477" y="1906"/>
                  </a:cubicBezTo>
                  <a:cubicBezTo>
                    <a:pt x="505" y="1923"/>
                    <a:pt x="535" y="1930"/>
                    <a:pt x="564" y="1930"/>
                  </a:cubicBezTo>
                  <a:cubicBezTo>
                    <a:pt x="656" y="1930"/>
                    <a:pt x="739" y="1853"/>
                    <a:pt x="739" y="1763"/>
                  </a:cubicBezTo>
                  <a:lnTo>
                    <a:pt x="739" y="143"/>
                  </a:lnTo>
                  <a:cubicBezTo>
                    <a:pt x="739" y="72"/>
                    <a:pt x="691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1" name="Google Shape;14141;p27"/>
            <p:cNvSpPr/>
            <p:nvPr/>
          </p:nvSpPr>
          <p:spPr>
            <a:xfrm>
              <a:off x="4200188" y="3338908"/>
              <a:ext cx="32175" cy="50700"/>
            </a:xfrm>
            <a:custGeom>
              <a:avLst/>
              <a:gdLst/>
              <a:ahLst/>
              <a:cxnLst/>
              <a:rect l="l" t="t" r="r" b="b"/>
              <a:pathLst>
                <a:path w="1287" h="2028" extrusionOk="0">
                  <a:moveTo>
                    <a:pt x="624" y="357"/>
                  </a:moveTo>
                  <a:cubicBezTo>
                    <a:pt x="653" y="357"/>
                    <a:pt x="684" y="362"/>
                    <a:pt x="715" y="374"/>
                  </a:cubicBezTo>
                  <a:cubicBezTo>
                    <a:pt x="834" y="398"/>
                    <a:pt x="929" y="517"/>
                    <a:pt x="929" y="660"/>
                  </a:cubicBezTo>
                  <a:lnTo>
                    <a:pt x="929" y="1422"/>
                  </a:lnTo>
                  <a:cubicBezTo>
                    <a:pt x="929" y="1541"/>
                    <a:pt x="834" y="1660"/>
                    <a:pt x="715" y="1707"/>
                  </a:cubicBezTo>
                  <a:cubicBezTo>
                    <a:pt x="684" y="1719"/>
                    <a:pt x="653" y="1724"/>
                    <a:pt x="624" y="1724"/>
                  </a:cubicBezTo>
                  <a:cubicBezTo>
                    <a:pt x="475" y="1724"/>
                    <a:pt x="358" y="1585"/>
                    <a:pt x="358" y="1445"/>
                  </a:cubicBezTo>
                  <a:lnTo>
                    <a:pt x="358" y="636"/>
                  </a:lnTo>
                  <a:cubicBezTo>
                    <a:pt x="358" y="496"/>
                    <a:pt x="475" y="357"/>
                    <a:pt x="624" y="357"/>
                  </a:cubicBezTo>
                  <a:close/>
                  <a:moveTo>
                    <a:pt x="623" y="0"/>
                  </a:moveTo>
                  <a:cubicBezTo>
                    <a:pt x="279" y="0"/>
                    <a:pt x="1" y="299"/>
                    <a:pt x="1" y="636"/>
                  </a:cubicBezTo>
                  <a:lnTo>
                    <a:pt x="1" y="1374"/>
                  </a:lnTo>
                  <a:cubicBezTo>
                    <a:pt x="1" y="1739"/>
                    <a:pt x="292" y="2027"/>
                    <a:pt x="646" y="2027"/>
                  </a:cubicBezTo>
                  <a:cubicBezTo>
                    <a:pt x="684" y="2027"/>
                    <a:pt x="723" y="2024"/>
                    <a:pt x="763" y="2017"/>
                  </a:cubicBezTo>
                  <a:cubicBezTo>
                    <a:pt x="1072" y="1946"/>
                    <a:pt x="1287" y="1684"/>
                    <a:pt x="1287" y="1374"/>
                  </a:cubicBezTo>
                  <a:lnTo>
                    <a:pt x="1287" y="636"/>
                  </a:lnTo>
                  <a:cubicBezTo>
                    <a:pt x="1287" y="350"/>
                    <a:pt x="1072" y="64"/>
                    <a:pt x="763" y="17"/>
                  </a:cubicBezTo>
                  <a:cubicBezTo>
                    <a:pt x="715" y="5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2" name="Google Shape;14142;p27"/>
            <p:cNvSpPr/>
            <p:nvPr/>
          </p:nvSpPr>
          <p:spPr>
            <a:xfrm>
              <a:off x="4236513" y="3431583"/>
              <a:ext cx="30375" cy="47650"/>
            </a:xfrm>
            <a:custGeom>
              <a:avLst/>
              <a:gdLst/>
              <a:ahLst/>
              <a:cxnLst/>
              <a:rect l="l" t="t" r="r" b="b"/>
              <a:pathLst>
                <a:path w="1215" h="1906" extrusionOk="0">
                  <a:moveTo>
                    <a:pt x="572" y="1"/>
                  </a:moveTo>
                  <a:cubicBezTo>
                    <a:pt x="310" y="1"/>
                    <a:pt x="96" y="168"/>
                    <a:pt x="24" y="429"/>
                  </a:cubicBezTo>
                  <a:cubicBezTo>
                    <a:pt x="0" y="525"/>
                    <a:pt x="72" y="620"/>
                    <a:pt x="143" y="644"/>
                  </a:cubicBezTo>
                  <a:cubicBezTo>
                    <a:pt x="169" y="654"/>
                    <a:pt x="194" y="659"/>
                    <a:pt x="218" y="659"/>
                  </a:cubicBezTo>
                  <a:cubicBezTo>
                    <a:pt x="301" y="659"/>
                    <a:pt x="363" y="599"/>
                    <a:pt x="381" y="525"/>
                  </a:cubicBezTo>
                  <a:cubicBezTo>
                    <a:pt x="429" y="429"/>
                    <a:pt x="500" y="358"/>
                    <a:pt x="596" y="358"/>
                  </a:cubicBezTo>
                  <a:cubicBezTo>
                    <a:pt x="715" y="358"/>
                    <a:pt x="810" y="429"/>
                    <a:pt x="810" y="549"/>
                  </a:cubicBezTo>
                  <a:lnTo>
                    <a:pt x="810" y="596"/>
                  </a:lnTo>
                  <a:cubicBezTo>
                    <a:pt x="762" y="644"/>
                    <a:pt x="739" y="739"/>
                    <a:pt x="691" y="858"/>
                  </a:cubicBezTo>
                  <a:cubicBezTo>
                    <a:pt x="453" y="1192"/>
                    <a:pt x="310" y="1382"/>
                    <a:pt x="238" y="1477"/>
                  </a:cubicBezTo>
                  <a:cubicBezTo>
                    <a:pt x="143" y="1596"/>
                    <a:pt x="96" y="1668"/>
                    <a:pt x="119" y="1739"/>
                  </a:cubicBezTo>
                  <a:cubicBezTo>
                    <a:pt x="143" y="1811"/>
                    <a:pt x="191" y="1835"/>
                    <a:pt x="238" y="1858"/>
                  </a:cubicBezTo>
                  <a:cubicBezTo>
                    <a:pt x="262" y="1858"/>
                    <a:pt x="310" y="1906"/>
                    <a:pt x="572" y="1906"/>
                  </a:cubicBezTo>
                  <a:lnTo>
                    <a:pt x="1048" y="1906"/>
                  </a:lnTo>
                  <a:cubicBezTo>
                    <a:pt x="1143" y="1906"/>
                    <a:pt x="1215" y="1835"/>
                    <a:pt x="1215" y="1739"/>
                  </a:cubicBezTo>
                  <a:cubicBezTo>
                    <a:pt x="1215" y="1620"/>
                    <a:pt x="1167" y="1549"/>
                    <a:pt x="1048" y="1549"/>
                  </a:cubicBezTo>
                  <a:lnTo>
                    <a:pt x="596" y="1549"/>
                  </a:lnTo>
                  <a:cubicBezTo>
                    <a:pt x="691" y="1430"/>
                    <a:pt x="810" y="1287"/>
                    <a:pt x="953" y="1072"/>
                  </a:cubicBezTo>
                  <a:cubicBezTo>
                    <a:pt x="977" y="930"/>
                    <a:pt x="1072" y="763"/>
                    <a:pt x="1096" y="644"/>
                  </a:cubicBezTo>
                  <a:cubicBezTo>
                    <a:pt x="1143" y="572"/>
                    <a:pt x="1096" y="453"/>
                    <a:pt x="1072" y="358"/>
                  </a:cubicBezTo>
                  <a:cubicBezTo>
                    <a:pt x="1048" y="287"/>
                    <a:pt x="1024" y="239"/>
                    <a:pt x="953" y="168"/>
                  </a:cubicBezTo>
                  <a:cubicBezTo>
                    <a:pt x="858" y="48"/>
                    <a:pt x="715" y="1"/>
                    <a:pt x="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3" name="Google Shape;14143;p27"/>
            <p:cNvSpPr/>
            <p:nvPr/>
          </p:nvSpPr>
          <p:spPr>
            <a:xfrm>
              <a:off x="4200188" y="3431008"/>
              <a:ext cx="30400" cy="47675"/>
            </a:xfrm>
            <a:custGeom>
              <a:avLst/>
              <a:gdLst/>
              <a:ahLst/>
              <a:cxnLst/>
              <a:rect l="l" t="t" r="r" b="b"/>
              <a:pathLst>
                <a:path w="1216" h="1907" extrusionOk="0">
                  <a:moveTo>
                    <a:pt x="596" y="357"/>
                  </a:moveTo>
                  <a:cubicBezTo>
                    <a:pt x="739" y="357"/>
                    <a:pt x="858" y="476"/>
                    <a:pt x="858" y="619"/>
                  </a:cubicBezTo>
                  <a:lnTo>
                    <a:pt x="858" y="1310"/>
                  </a:lnTo>
                  <a:cubicBezTo>
                    <a:pt x="858" y="1429"/>
                    <a:pt x="763" y="1548"/>
                    <a:pt x="620" y="1572"/>
                  </a:cubicBezTo>
                  <a:cubicBezTo>
                    <a:pt x="477" y="1572"/>
                    <a:pt x="358" y="1453"/>
                    <a:pt x="358" y="1310"/>
                  </a:cubicBezTo>
                  <a:lnTo>
                    <a:pt x="358" y="619"/>
                  </a:lnTo>
                  <a:cubicBezTo>
                    <a:pt x="358" y="500"/>
                    <a:pt x="453" y="381"/>
                    <a:pt x="596" y="357"/>
                  </a:cubicBezTo>
                  <a:close/>
                  <a:moveTo>
                    <a:pt x="620" y="0"/>
                  </a:moveTo>
                  <a:cubicBezTo>
                    <a:pt x="286" y="0"/>
                    <a:pt x="1" y="262"/>
                    <a:pt x="1" y="595"/>
                  </a:cubicBezTo>
                  <a:lnTo>
                    <a:pt x="1" y="1262"/>
                  </a:lnTo>
                  <a:cubicBezTo>
                    <a:pt x="1" y="1596"/>
                    <a:pt x="263" y="1858"/>
                    <a:pt x="596" y="1905"/>
                  </a:cubicBezTo>
                  <a:cubicBezTo>
                    <a:pt x="608" y="1906"/>
                    <a:pt x="620" y="1906"/>
                    <a:pt x="632" y="1906"/>
                  </a:cubicBezTo>
                  <a:cubicBezTo>
                    <a:pt x="950" y="1906"/>
                    <a:pt x="1215" y="1608"/>
                    <a:pt x="1215" y="1310"/>
                  </a:cubicBezTo>
                  <a:lnTo>
                    <a:pt x="1215" y="619"/>
                  </a:lnTo>
                  <a:cubicBezTo>
                    <a:pt x="1215" y="286"/>
                    <a:pt x="953" y="24"/>
                    <a:pt x="6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4" name="Google Shape;14144;p27"/>
            <p:cNvSpPr/>
            <p:nvPr/>
          </p:nvSpPr>
          <p:spPr>
            <a:xfrm>
              <a:off x="4237113" y="3522083"/>
              <a:ext cx="29200" cy="47050"/>
            </a:xfrm>
            <a:custGeom>
              <a:avLst/>
              <a:gdLst/>
              <a:ahLst/>
              <a:cxnLst/>
              <a:rect l="l" t="t" r="r" b="b"/>
              <a:pathLst>
                <a:path w="1168" h="1882" extrusionOk="0">
                  <a:moveTo>
                    <a:pt x="572" y="1"/>
                  </a:moveTo>
                  <a:cubicBezTo>
                    <a:pt x="310" y="1"/>
                    <a:pt x="72" y="191"/>
                    <a:pt x="48" y="453"/>
                  </a:cubicBezTo>
                  <a:cubicBezTo>
                    <a:pt x="0" y="548"/>
                    <a:pt x="72" y="644"/>
                    <a:pt x="191" y="667"/>
                  </a:cubicBezTo>
                  <a:cubicBezTo>
                    <a:pt x="207" y="671"/>
                    <a:pt x="222" y="673"/>
                    <a:pt x="236" y="673"/>
                  </a:cubicBezTo>
                  <a:cubicBezTo>
                    <a:pt x="308" y="673"/>
                    <a:pt x="361" y="624"/>
                    <a:pt x="381" y="525"/>
                  </a:cubicBezTo>
                  <a:cubicBezTo>
                    <a:pt x="429" y="429"/>
                    <a:pt x="500" y="334"/>
                    <a:pt x="595" y="334"/>
                  </a:cubicBezTo>
                  <a:cubicBezTo>
                    <a:pt x="715" y="334"/>
                    <a:pt x="810" y="429"/>
                    <a:pt x="810" y="548"/>
                  </a:cubicBezTo>
                  <a:cubicBezTo>
                    <a:pt x="810" y="667"/>
                    <a:pt x="715" y="739"/>
                    <a:pt x="595" y="739"/>
                  </a:cubicBezTo>
                  <a:cubicBezTo>
                    <a:pt x="500" y="739"/>
                    <a:pt x="429" y="834"/>
                    <a:pt x="429" y="929"/>
                  </a:cubicBezTo>
                  <a:cubicBezTo>
                    <a:pt x="429" y="1025"/>
                    <a:pt x="500" y="1120"/>
                    <a:pt x="595" y="1120"/>
                  </a:cubicBezTo>
                  <a:cubicBezTo>
                    <a:pt x="715" y="1120"/>
                    <a:pt x="810" y="1191"/>
                    <a:pt x="810" y="1310"/>
                  </a:cubicBezTo>
                  <a:cubicBezTo>
                    <a:pt x="810" y="1429"/>
                    <a:pt x="715" y="1525"/>
                    <a:pt x="595" y="1525"/>
                  </a:cubicBezTo>
                  <a:cubicBezTo>
                    <a:pt x="500" y="1525"/>
                    <a:pt x="429" y="1429"/>
                    <a:pt x="381" y="1334"/>
                  </a:cubicBezTo>
                  <a:lnTo>
                    <a:pt x="381" y="1310"/>
                  </a:lnTo>
                  <a:cubicBezTo>
                    <a:pt x="381" y="1215"/>
                    <a:pt x="310" y="1144"/>
                    <a:pt x="214" y="1144"/>
                  </a:cubicBezTo>
                  <a:cubicBezTo>
                    <a:pt x="119" y="1144"/>
                    <a:pt x="24" y="1215"/>
                    <a:pt x="24" y="1310"/>
                  </a:cubicBezTo>
                  <a:lnTo>
                    <a:pt x="24" y="1406"/>
                  </a:lnTo>
                  <a:cubicBezTo>
                    <a:pt x="72" y="1668"/>
                    <a:pt x="310" y="1882"/>
                    <a:pt x="595" y="1882"/>
                  </a:cubicBezTo>
                  <a:cubicBezTo>
                    <a:pt x="905" y="1882"/>
                    <a:pt x="1167" y="1644"/>
                    <a:pt x="1167" y="1310"/>
                  </a:cubicBezTo>
                  <a:cubicBezTo>
                    <a:pt x="1167" y="1168"/>
                    <a:pt x="1096" y="1048"/>
                    <a:pt x="1024" y="929"/>
                  </a:cubicBezTo>
                  <a:cubicBezTo>
                    <a:pt x="1096" y="834"/>
                    <a:pt x="1167" y="691"/>
                    <a:pt x="1167" y="548"/>
                  </a:cubicBezTo>
                  <a:cubicBezTo>
                    <a:pt x="1119" y="239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5" name="Google Shape;14145;p27"/>
            <p:cNvSpPr/>
            <p:nvPr/>
          </p:nvSpPr>
          <p:spPr>
            <a:xfrm>
              <a:off x="4200188" y="3521483"/>
              <a:ext cx="30400" cy="47650"/>
            </a:xfrm>
            <a:custGeom>
              <a:avLst/>
              <a:gdLst/>
              <a:ahLst/>
              <a:cxnLst/>
              <a:rect l="l" t="t" r="r" b="b"/>
              <a:pathLst>
                <a:path w="1216" h="1906" extrusionOk="0">
                  <a:moveTo>
                    <a:pt x="596" y="358"/>
                  </a:moveTo>
                  <a:cubicBezTo>
                    <a:pt x="739" y="358"/>
                    <a:pt x="858" y="477"/>
                    <a:pt x="858" y="620"/>
                  </a:cubicBezTo>
                  <a:lnTo>
                    <a:pt x="858" y="1311"/>
                  </a:lnTo>
                  <a:cubicBezTo>
                    <a:pt x="858" y="1430"/>
                    <a:pt x="763" y="1549"/>
                    <a:pt x="620" y="1573"/>
                  </a:cubicBezTo>
                  <a:cubicBezTo>
                    <a:pt x="477" y="1573"/>
                    <a:pt x="358" y="1453"/>
                    <a:pt x="358" y="1311"/>
                  </a:cubicBezTo>
                  <a:lnTo>
                    <a:pt x="358" y="620"/>
                  </a:lnTo>
                  <a:cubicBezTo>
                    <a:pt x="358" y="501"/>
                    <a:pt x="453" y="382"/>
                    <a:pt x="596" y="358"/>
                  </a:cubicBezTo>
                  <a:close/>
                  <a:moveTo>
                    <a:pt x="620" y="1"/>
                  </a:moveTo>
                  <a:cubicBezTo>
                    <a:pt x="263" y="1"/>
                    <a:pt x="1" y="263"/>
                    <a:pt x="1" y="596"/>
                  </a:cubicBezTo>
                  <a:lnTo>
                    <a:pt x="1" y="1287"/>
                  </a:lnTo>
                  <a:cubicBezTo>
                    <a:pt x="1" y="1620"/>
                    <a:pt x="263" y="1882"/>
                    <a:pt x="596" y="1906"/>
                  </a:cubicBezTo>
                  <a:cubicBezTo>
                    <a:pt x="929" y="1906"/>
                    <a:pt x="1215" y="1644"/>
                    <a:pt x="1215" y="1311"/>
                  </a:cubicBezTo>
                  <a:lnTo>
                    <a:pt x="1215" y="620"/>
                  </a:lnTo>
                  <a:cubicBezTo>
                    <a:pt x="1215" y="310"/>
                    <a:pt x="953" y="25"/>
                    <a:pt x="6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6" name="Google Shape;14146;p27"/>
            <p:cNvSpPr/>
            <p:nvPr/>
          </p:nvSpPr>
          <p:spPr>
            <a:xfrm>
              <a:off x="4281763" y="35334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2" y="357"/>
                    <a:pt x="191" y="357"/>
                  </a:cubicBezTo>
                  <a:lnTo>
                    <a:pt x="6430" y="357"/>
                  </a:lnTo>
                  <a:cubicBezTo>
                    <a:pt x="6525" y="357"/>
                    <a:pt x="6621" y="310"/>
                    <a:pt x="6621" y="214"/>
                  </a:cubicBezTo>
                  <a:cubicBezTo>
                    <a:pt x="6621" y="95"/>
                    <a:pt x="6549" y="0"/>
                    <a:pt x="6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7" name="Google Shape;14147;p27"/>
            <p:cNvSpPr/>
            <p:nvPr/>
          </p:nvSpPr>
          <p:spPr>
            <a:xfrm>
              <a:off x="4281763" y="3554233"/>
              <a:ext cx="120875" cy="8950"/>
            </a:xfrm>
            <a:custGeom>
              <a:avLst/>
              <a:gdLst/>
              <a:ahLst/>
              <a:cxnLst/>
              <a:rect l="l" t="t" r="r" b="b"/>
              <a:pathLst>
                <a:path w="4835" h="358" extrusionOk="0">
                  <a:moveTo>
                    <a:pt x="191" y="1"/>
                  </a:moveTo>
                  <a:cubicBezTo>
                    <a:pt x="95" y="1"/>
                    <a:pt x="0" y="72"/>
                    <a:pt x="0" y="143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644" y="358"/>
                  </a:lnTo>
                  <a:cubicBezTo>
                    <a:pt x="4739" y="358"/>
                    <a:pt x="4835" y="310"/>
                    <a:pt x="4835" y="215"/>
                  </a:cubicBezTo>
                  <a:cubicBezTo>
                    <a:pt x="4835" y="96"/>
                    <a:pt x="4763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48" name="Google Shape;14148;p27"/>
            <p:cNvSpPr/>
            <p:nvPr/>
          </p:nvSpPr>
          <p:spPr>
            <a:xfrm>
              <a:off x="4177563" y="3313708"/>
              <a:ext cx="293550" cy="297100"/>
            </a:xfrm>
            <a:custGeom>
              <a:avLst/>
              <a:gdLst/>
              <a:ahLst/>
              <a:cxnLst/>
              <a:rect l="l" t="t" r="r" b="b"/>
              <a:pathLst>
                <a:path w="11742" h="11884" extrusionOk="0">
                  <a:moveTo>
                    <a:pt x="11360" y="334"/>
                  </a:moveTo>
                  <a:lnTo>
                    <a:pt x="11384" y="3644"/>
                  </a:lnTo>
                  <a:lnTo>
                    <a:pt x="6597" y="3644"/>
                  </a:lnTo>
                  <a:cubicBezTo>
                    <a:pt x="6550" y="3644"/>
                    <a:pt x="6502" y="3668"/>
                    <a:pt x="6478" y="3692"/>
                  </a:cubicBezTo>
                  <a:lnTo>
                    <a:pt x="5883" y="4263"/>
                  </a:lnTo>
                  <a:lnTo>
                    <a:pt x="5287" y="3692"/>
                  </a:lnTo>
                  <a:cubicBezTo>
                    <a:pt x="5240" y="3668"/>
                    <a:pt x="5192" y="3644"/>
                    <a:pt x="5168" y="3644"/>
                  </a:cubicBezTo>
                  <a:lnTo>
                    <a:pt x="358" y="3644"/>
                  </a:lnTo>
                  <a:lnTo>
                    <a:pt x="358" y="334"/>
                  </a:lnTo>
                  <a:close/>
                  <a:moveTo>
                    <a:pt x="239" y="1"/>
                  </a:moveTo>
                  <a:cubicBezTo>
                    <a:pt x="167" y="1"/>
                    <a:pt x="72" y="96"/>
                    <a:pt x="72" y="191"/>
                  </a:cubicBezTo>
                  <a:lnTo>
                    <a:pt x="72" y="4644"/>
                  </a:lnTo>
                  <a:cubicBezTo>
                    <a:pt x="72" y="4692"/>
                    <a:pt x="96" y="4740"/>
                    <a:pt x="120" y="4740"/>
                  </a:cubicBezTo>
                  <a:cubicBezTo>
                    <a:pt x="167" y="4767"/>
                    <a:pt x="213" y="4779"/>
                    <a:pt x="254" y="4779"/>
                  </a:cubicBezTo>
                  <a:cubicBezTo>
                    <a:pt x="356" y="4779"/>
                    <a:pt x="429" y="4706"/>
                    <a:pt x="429" y="4621"/>
                  </a:cubicBezTo>
                  <a:lnTo>
                    <a:pt x="429" y="4001"/>
                  </a:lnTo>
                  <a:lnTo>
                    <a:pt x="5121" y="4001"/>
                  </a:lnTo>
                  <a:lnTo>
                    <a:pt x="5716" y="4573"/>
                  </a:lnTo>
                  <a:cubicBezTo>
                    <a:pt x="5788" y="4621"/>
                    <a:pt x="5835" y="4621"/>
                    <a:pt x="5907" y="4621"/>
                  </a:cubicBezTo>
                  <a:cubicBezTo>
                    <a:pt x="5954" y="4621"/>
                    <a:pt x="6026" y="4597"/>
                    <a:pt x="6073" y="4573"/>
                  </a:cubicBezTo>
                  <a:lnTo>
                    <a:pt x="6669" y="4001"/>
                  </a:lnTo>
                  <a:lnTo>
                    <a:pt x="11384" y="4001"/>
                  </a:lnTo>
                  <a:lnTo>
                    <a:pt x="11384" y="7312"/>
                  </a:lnTo>
                  <a:lnTo>
                    <a:pt x="6597" y="7312"/>
                  </a:lnTo>
                  <a:cubicBezTo>
                    <a:pt x="6526" y="7312"/>
                    <a:pt x="6502" y="7335"/>
                    <a:pt x="6478" y="7359"/>
                  </a:cubicBezTo>
                  <a:lnTo>
                    <a:pt x="5883" y="7931"/>
                  </a:lnTo>
                  <a:lnTo>
                    <a:pt x="5287" y="7359"/>
                  </a:lnTo>
                  <a:cubicBezTo>
                    <a:pt x="5240" y="7335"/>
                    <a:pt x="5192" y="7312"/>
                    <a:pt x="5168" y="7312"/>
                  </a:cubicBezTo>
                  <a:lnTo>
                    <a:pt x="358" y="7312"/>
                  </a:lnTo>
                  <a:lnTo>
                    <a:pt x="358" y="5430"/>
                  </a:lnTo>
                  <a:cubicBezTo>
                    <a:pt x="358" y="5335"/>
                    <a:pt x="310" y="5240"/>
                    <a:pt x="215" y="5240"/>
                  </a:cubicBezTo>
                  <a:cubicBezTo>
                    <a:pt x="96" y="5240"/>
                    <a:pt x="1" y="5311"/>
                    <a:pt x="1" y="5430"/>
                  </a:cubicBezTo>
                  <a:lnTo>
                    <a:pt x="1" y="11003"/>
                  </a:lnTo>
                  <a:cubicBezTo>
                    <a:pt x="1" y="11146"/>
                    <a:pt x="120" y="11265"/>
                    <a:pt x="286" y="11265"/>
                  </a:cubicBezTo>
                  <a:lnTo>
                    <a:pt x="5073" y="11265"/>
                  </a:lnTo>
                  <a:lnTo>
                    <a:pt x="5669" y="11836"/>
                  </a:lnTo>
                  <a:cubicBezTo>
                    <a:pt x="5716" y="11884"/>
                    <a:pt x="5788" y="11884"/>
                    <a:pt x="5835" y="11884"/>
                  </a:cubicBezTo>
                  <a:cubicBezTo>
                    <a:pt x="5907" y="11884"/>
                    <a:pt x="5954" y="11860"/>
                    <a:pt x="6026" y="11836"/>
                  </a:cubicBezTo>
                  <a:lnTo>
                    <a:pt x="6621" y="11265"/>
                  </a:lnTo>
                  <a:lnTo>
                    <a:pt x="7859" y="11265"/>
                  </a:lnTo>
                  <a:cubicBezTo>
                    <a:pt x="7955" y="11265"/>
                    <a:pt x="8050" y="11193"/>
                    <a:pt x="8050" y="11122"/>
                  </a:cubicBezTo>
                  <a:cubicBezTo>
                    <a:pt x="8050" y="11003"/>
                    <a:pt x="7979" y="10908"/>
                    <a:pt x="7859" y="10908"/>
                  </a:cubicBezTo>
                  <a:lnTo>
                    <a:pt x="6550" y="10908"/>
                  </a:lnTo>
                  <a:cubicBezTo>
                    <a:pt x="6526" y="10908"/>
                    <a:pt x="6478" y="10931"/>
                    <a:pt x="6431" y="10955"/>
                  </a:cubicBezTo>
                  <a:lnTo>
                    <a:pt x="5835" y="11527"/>
                  </a:lnTo>
                  <a:lnTo>
                    <a:pt x="5240" y="10955"/>
                  </a:lnTo>
                  <a:cubicBezTo>
                    <a:pt x="5216" y="10931"/>
                    <a:pt x="5168" y="10908"/>
                    <a:pt x="5121" y="10908"/>
                  </a:cubicBezTo>
                  <a:lnTo>
                    <a:pt x="334" y="10908"/>
                  </a:lnTo>
                  <a:lnTo>
                    <a:pt x="334" y="7597"/>
                  </a:lnTo>
                  <a:lnTo>
                    <a:pt x="5049" y="7597"/>
                  </a:lnTo>
                  <a:lnTo>
                    <a:pt x="5645" y="8169"/>
                  </a:lnTo>
                  <a:cubicBezTo>
                    <a:pt x="5692" y="8217"/>
                    <a:pt x="5764" y="8217"/>
                    <a:pt x="5811" y="8217"/>
                  </a:cubicBezTo>
                  <a:cubicBezTo>
                    <a:pt x="5883" y="8217"/>
                    <a:pt x="5930" y="8193"/>
                    <a:pt x="6002" y="8169"/>
                  </a:cubicBezTo>
                  <a:lnTo>
                    <a:pt x="6597" y="7597"/>
                  </a:lnTo>
                  <a:lnTo>
                    <a:pt x="11289" y="7597"/>
                  </a:lnTo>
                  <a:lnTo>
                    <a:pt x="11289" y="10908"/>
                  </a:lnTo>
                  <a:lnTo>
                    <a:pt x="8669" y="10908"/>
                  </a:lnTo>
                  <a:cubicBezTo>
                    <a:pt x="8574" y="10908"/>
                    <a:pt x="8502" y="10955"/>
                    <a:pt x="8502" y="11050"/>
                  </a:cubicBezTo>
                  <a:cubicBezTo>
                    <a:pt x="8502" y="11170"/>
                    <a:pt x="8550" y="11265"/>
                    <a:pt x="8669" y="11265"/>
                  </a:cubicBezTo>
                  <a:lnTo>
                    <a:pt x="11384" y="11265"/>
                  </a:lnTo>
                  <a:cubicBezTo>
                    <a:pt x="11527" y="11265"/>
                    <a:pt x="11646" y="11146"/>
                    <a:pt x="11646" y="11003"/>
                  </a:cubicBezTo>
                  <a:lnTo>
                    <a:pt x="11646" y="286"/>
                  </a:lnTo>
                  <a:cubicBezTo>
                    <a:pt x="11741" y="120"/>
                    <a:pt x="11622" y="1"/>
                    <a:pt x="114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149" name="Google Shape;14149;p27"/>
          <p:cNvSpPr/>
          <p:nvPr/>
        </p:nvSpPr>
        <p:spPr>
          <a:xfrm>
            <a:off x="3247951" y="3420895"/>
            <a:ext cx="356019" cy="356139"/>
          </a:xfrm>
          <a:custGeom>
            <a:avLst/>
            <a:gdLst/>
            <a:ahLst/>
            <a:cxnLst/>
            <a:rect l="l" t="t" r="r" b="b"/>
            <a:pathLst>
              <a:path w="11908" h="11912" extrusionOk="0">
                <a:moveTo>
                  <a:pt x="3358" y="6363"/>
                </a:moveTo>
                <a:lnTo>
                  <a:pt x="3358" y="10721"/>
                </a:lnTo>
                <a:lnTo>
                  <a:pt x="1858" y="10721"/>
                </a:lnTo>
                <a:lnTo>
                  <a:pt x="1858" y="6363"/>
                </a:lnTo>
                <a:close/>
                <a:moveTo>
                  <a:pt x="5216" y="1314"/>
                </a:moveTo>
                <a:lnTo>
                  <a:pt x="5216" y="10721"/>
                </a:lnTo>
                <a:lnTo>
                  <a:pt x="3691" y="10721"/>
                </a:lnTo>
                <a:lnTo>
                  <a:pt x="3691" y="1314"/>
                </a:lnTo>
                <a:close/>
                <a:moveTo>
                  <a:pt x="7097" y="2577"/>
                </a:moveTo>
                <a:lnTo>
                  <a:pt x="7097" y="10721"/>
                </a:lnTo>
                <a:lnTo>
                  <a:pt x="5573" y="10721"/>
                </a:lnTo>
                <a:lnTo>
                  <a:pt x="5573" y="2577"/>
                </a:lnTo>
                <a:close/>
                <a:moveTo>
                  <a:pt x="8931" y="8864"/>
                </a:moveTo>
                <a:lnTo>
                  <a:pt x="8931" y="10721"/>
                </a:lnTo>
                <a:lnTo>
                  <a:pt x="7406" y="10721"/>
                </a:lnTo>
                <a:lnTo>
                  <a:pt x="7406" y="8864"/>
                </a:lnTo>
                <a:close/>
                <a:moveTo>
                  <a:pt x="939" y="1"/>
                </a:moveTo>
                <a:cubicBezTo>
                  <a:pt x="834" y="1"/>
                  <a:pt x="738" y="88"/>
                  <a:pt x="738" y="195"/>
                </a:cubicBezTo>
                <a:lnTo>
                  <a:pt x="738" y="1005"/>
                </a:lnTo>
                <a:lnTo>
                  <a:pt x="476" y="1005"/>
                </a:lnTo>
                <a:cubicBezTo>
                  <a:pt x="381" y="1005"/>
                  <a:pt x="334" y="1052"/>
                  <a:pt x="310" y="1124"/>
                </a:cubicBezTo>
                <a:cubicBezTo>
                  <a:pt x="262" y="1243"/>
                  <a:pt x="357" y="1362"/>
                  <a:pt x="476" y="1362"/>
                </a:cubicBezTo>
                <a:lnTo>
                  <a:pt x="715" y="1362"/>
                </a:lnTo>
                <a:lnTo>
                  <a:pt x="715" y="2243"/>
                </a:lnTo>
                <a:lnTo>
                  <a:pt x="500" y="2243"/>
                </a:lnTo>
                <a:cubicBezTo>
                  <a:pt x="429" y="2243"/>
                  <a:pt x="334" y="2315"/>
                  <a:pt x="334" y="2386"/>
                </a:cubicBezTo>
                <a:cubicBezTo>
                  <a:pt x="334" y="2505"/>
                  <a:pt x="381" y="2600"/>
                  <a:pt x="500" y="2600"/>
                </a:cubicBezTo>
                <a:lnTo>
                  <a:pt x="715" y="2600"/>
                </a:lnTo>
                <a:lnTo>
                  <a:pt x="715" y="3505"/>
                </a:lnTo>
                <a:lnTo>
                  <a:pt x="500" y="3505"/>
                </a:lnTo>
                <a:cubicBezTo>
                  <a:pt x="429" y="3505"/>
                  <a:pt x="334" y="3553"/>
                  <a:pt x="334" y="3648"/>
                </a:cubicBezTo>
                <a:cubicBezTo>
                  <a:pt x="334" y="3767"/>
                  <a:pt x="381" y="3863"/>
                  <a:pt x="500" y="3863"/>
                </a:cubicBezTo>
                <a:lnTo>
                  <a:pt x="715" y="3863"/>
                </a:lnTo>
                <a:lnTo>
                  <a:pt x="715" y="4744"/>
                </a:lnTo>
                <a:lnTo>
                  <a:pt x="500" y="4744"/>
                </a:lnTo>
                <a:cubicBezTo>
                  <a:pt x="429" y="4744"/>
                  <a:pt x="334" y="4815"/>
                  <a:pt x="334" y="4887"/>
                </a:cubicBezTo>
                <a:cubicBezTo>
                  <a:pt x="334" y="5006"/>
                  <a:pt x="381" y="5101"/>
                  <a:pt x="500" y="5101"/>
                </a:cubicBezTo>
                <a:lnTo>
                  <a:pt x="715" y="5101"/>
                </a:lnTo>
                <a:lnTo>
                  <a:pt x="715" y="6006"/>
                </a:lnTo>
                <a:lnTo>
                  <a:pt x="500" y="6006"/>
                </a:lnTo>
                <a:cubicBezTo>
                  <a:pt x="429" y="6006"/>
                  <a:pt x="334" y="6053"/>
                  <a:pt x="334" y="6149"/>
                </a:cubicBezTo>
                <a:cubicBezTo>
                  <a:pt x="334" y="6268"/>
                  <a:pt x="381" y="6363"/>
                  <a:pt x="500" y="6363"/>
                </a:cubicBezTo>
                <a:lnTo>
                  <a:pt x="715" y="6363"/>
                </a:lnTo>
                <a:lnTo>
                  <a:pt x="715" y="7244"/>
                </a:lnTo>
                <a:lnTo>
                  <a:pt x="500" y="7244"/>
                </a:lnTo>
                <a:cubicBezTo>
                  <a:pt x="429" y="7244"/>
                  <a:pt x="334" y="7316"/>
                  <a:pt x="334" y="7387"/>
                </a:cubicBezTo>
                <a:cubicBezTo>
                  <a:pt x="334" y="7506"/>
                  <a:pt x="381" y="7601"/>
                  <a:pt x="500" y="7601"/>
                </a:cubicBezTo>
                <a:lnTo>
                  <a:pt x="715" y="7601"/>
                </a:lnTo>
                <a:lnTo>
                  <a:pt x="715" y="8506"/>
                </a:lnTo>
                <a:lnTo>
                  <a:pt x="500" y="8506"/>
                </a:lnTo>
                <a:cubicBezTo>
                  <a:pt x="429" y="8506"/>
                  <a:pt x="334" y="8554"/>
                  <a:pt x="334" y="8649"/>
                </a:cubicBezTo>
                <a:cubicBezTo>
                  <a:pt x="334" y="8768"/>
                  <a:pt x="381" y="8864"/>
                  <a:pt x="500" y="8864"/>
                </a:cubicBezTo>
                <a:lnTo>
                  <a:pt x="715" y="8864"/>
                </a:lnTo>
                <a:lnTo>
                  <a:pt x="715" y="9745"/>
                </a:lnTo>
                <a:lnTo>
                  <a:pt x="500" y="9745"/>
                </a:lnTo>
                <a:cubicBezTo>
                  <a:pt x="429" y="9745"/>
                  <a:pt x="334" y="9816"/>
                  <a:pt x="334" y="9888"/>
                </a:cubicBezTo>
                <a:cubicBezTo>
                  <a:pt x="334" y="10007"/>
                  <a:pt x="381" y="10102"/>
                  <a:pt x="500" y="10102"/>
                </a:cubicBezTo>
                <a:lnTo>
                  <a:pt x="715" y="10102"/>
                </a:lnTo>
                <a:lnTo>
                  <a:pt x="715" y="10721"/>
                </a:lnTo>
                <a:lnTo>
                  <a:pt x="310" y="10721"/>
                </a:lnTo>
                <a:cubicBezTo>
                  <a:pt x="143" y="10721"/>
                  <a:pt x="0" y="10840"/>
                  <a:pt x="0" y="11031"/>
                </a:cubicBezTo>
                <a:lnTo>
                  <a:pt x="0" y="11721"/>
                </a:lnTo>
                <a:cubicBezTo>
                  <a:pt x="0" y="11793"/>
                  <a:pt x="95" y="11888"/>
                  <a:pt x="191" y="11888"/>
                </a:cubicBezTo>
                <a:lnTo>
                  <a:pt x="2691" y="11888"/>
                </a:lnTo>
                <a:cubicBezTo>
                  <a:pt x="2715" y="11888"/>
                  <a:pt x="2739" y="11888"/>
                  <a:pt x="2763" y="11864"/>
                </a:cubicBezTo>
                <a:cubicBezTo>
                  <a:pt x="2882" y="11721"/>
                  <a:pt x="2810" y="11555"/>
                  <a:pt x="2644" y="11555"/>
                </a:cubicBezTo>
                <a:lnTo>
                  <a:pt x="357" y="11555"/>
                </a:lnTo>
                <a:lnTo>
                  <a:pt x="357" y="11078"/>
                </a:lnTo>
                <a:lnTo>
                  <a:pt x="11550" y="11078"/>
                </a:lnTo>
                <a:lnTo>
                  <a:pt x="11550" y="11555"/>
                </a:lnTo>
                <a:lnTo>
                  <a:pt x="3477" y="11555"/>
                </a:lnTo>
                <a:cubicBezTo>
                  <a:pt x="3406" y="11555"/>
                  <a:pt x="3310" y="11626"/>
                  <a:pt x="3310" y="11721"/>
                </a:cubicBezTo>
                <a:cubicBezTo>
                  <a:pt x="3310" y="11840"/>
                  <a:pt x="3358" y="11912"/>
                  <a:pt x="3477" y="11912"/>
                </a:cubicBezTo>
                <a:lnTo>
                  <a:pt x="11622" y="11912"/>
                </a:lnTo>
                <a:cubicBezTo>
                  <a:pt x="11765" y="11912"/>
                  <a:pt x="11907" y="11793"/>
                  <a:pt x="11907" y="11626"/>
                </a:cubicBezTo>
                <a:lnTo>
                  <a:pt x="11907" y="11054"/>
                </a:lnTo>
                <a:cubicBezTo>
                  <a:pt x="11907" y="10840"/>
                  <a:pt x="11788" y="10721"/>
                  <a:pt x="11622" y="10721"/>
                </a:cubicBezTo>
                <a:lnTo>
                  <a:pt x="11122" y="10721"/>
                </a:lnTo>
                <a:lnTo>
                  <a:pt x="11122" y="3743"/>
                </a:lnTo>
                <a:cubicBezTo>
                  <a:pt x="11122" y="3577"/>
                  <a:pt x="11026" y="3505"/>
                  <a:pt x="10883" y="3505"/>
                </a:cubicBezTo>
                <a:lnTo>
                  <a:pt x="9097" y="3505"/>
                </a:lnTo>
                <a:cubicBezTo>
                  <a:pt x="9026" y="3505"/>
                  <a:pt x="8931" y="3577"/>
                  <a:pt x="8931" y="3672"/>
                </a:cubicBezTo>
                <a:lnTo>
                  <a:pt x="8931" y="4958"/>
                </a:lnTo>
                <a:cubicBezTo>
                  <a:pt x="8931" y="4982"/>
                  <a:pt x="8954" y="5053"/>
                  <a:pt x="8978" y="5077"/>
                </a:cubicBezTo>
                <a:cubicBezTo>
                  <a:pt x="9025" y="5104"/>
                  <a:pt x="9069" y="5115"/>
                  <a:pt x="9110" y="5115"/>
                </a:cubicBezTo>
                <a:cubicBezTo>
                  <a:pt x="9214" y="5115"/>
                  <a:pt x="9288" y="5037"/>
                  <a:pt x="9288" y="4934"/>
                </a:cubicBezTo>
                <a:lnTo>
                  <a:pt x="9288" y="3815"/>
                </a:lnTo>
                <a:lnTo>
                  <a:pt x="10812" y="3815"/>
                </a:lnTo>
                <a:lnTo>
                  <a:pt x="10812" y="10721"/>
                </a:lnTo>
                <a:lnTo>
                  <a:pt x="9288" y="10721"/>
                </a:lnTo>
                <a:lnTo>
                  <a:pt x="9288" y="5768"/>
                </a:lnTo>
                <a:cubicBezTo>
                  <a:pt x="9288" y="5672"/>
                  <a:pt x="9216" y="5577"/>
                  <a:pt x="9145" y="5577"/>
                </a:cubicBezTo>
                <a:cubicBezTo>
                  <a:pt x="9026" y="5577"/>
                  <a:pt x="8931" y="5649"/>
                  <a:pt x="8931" y="5768"/>
                </a:cubicBezTo>
                <a:lnTo>
                  <a:pt x="8931" y="8506"/>
                </a:lnTo>
                <a:lnTo>
                  <a:pt x="7406" y="8506"/>
                </a:lnTo>
                <a:lnTo>
                  <a:pt x="7406" y="2481"/>
                </a:lnTo>
                <a:cubicBezTo>
                  <a:pt x="7406" y="2338"/>
                  <a:pt x="7287" y="2243"/>
                  <a:pt x="7168" y="2243"/>
                </a:cubicBezTo>
                <a:lnTo>
                  <a:pt x="5573" y="2243"/>
                </a:lnTo>
                <a:lnTo>
                  <a:pt x="5573" y="1243"/>
                </a:lnTo>
                <a:cubicBezTo>
                  <a:pt x="5573" y="1076"/>
                  <a:pt x="5454" y="1005"/>
                  <a:pt x="5335" y="1005"/>
                </a:cubicBezTo>
                <a:lnTo>
                  <a:pt x="3596" y="1005"/>
                </a:lnTo>
                <a:cubicBezTo>
                  <a:pt x="3453" y="1005"/>
                  <a:pt x="3358" y="1124"/>
                  <a:pt x="3358" y="1243"/>
                </a:cubicBezTo>
                <a:lnTo>
                  <a:pt x="3358" y="6006"/>
                </a:lnTo>
                <a:lnTo>
                  <a:pt x="1762" y="6006"/>
                </a:lnTo>
                <a:cubicBezTo>
                  <a:pt x="1596" y="6006"/>
                  <a:pt x="1524" y="6125"/>
                  <a:pt x="1524" y="6244"/>
                </a:cubicBezTo>
                <a:lnTo>
                  <a:pt x="1524" y="10721"/>
                </a:lnTo>
                <a:lnTo>
                  <a:pt x="1096" y="10721"/>
                </a:lnTo>
                <a:lnTo>
                  <a:pt x="1096" y="195"/>
                </a:lnTo>
                <a:cubicBezTo>
                  <a:pt x="1096" y="100"/>
                  <a:pt x="1048" y="52"/>
                  <a:pt x="977" y="5"/>
                </a:cubicBezTo>
                <a:cubicBezTo>
                  <a:pt x="964" y="2"/>
                  <a:pt x="952" y="1"/>
                  <a:pt x="93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4150" name="Google Shape;14150;p27"/>
          <p:cNvGrpSpPr/>
          <p:nvPr/>
        </p:nvGrpSpPr>
        <p:grpSpPr>
          <a:xfrm>
            <a:off x="2543093" y="3421058"/>
            <a:ext cx="354584" cy="354614"/>
            <a:chOff x="3194038" y="3313708"/>
            <a:chExt cx="296500" cy="296525"/>
          </a:xfrm>
        </p:grpSpPr>
        <p:sp>
          <p:nvSpPr>
            <p:cNvPr id="14151" name="Google Shape;14151;p27"/>
            <p:cNvSpPr/>
            <p:nvPr/>
          </p:nvSpPr>
          <p:spPr>
            <a:xfrm>
              <a:off x="3213088" y="3332633"/>
              <a:ext cx="124450" cy="122800"/>
            </a:xfrm>
            <a:custGeom>
              <a:avLst/>
              <a:gdLst/>
              <a:ahLst/>
              <a:cxnLst/>
              <a:rect l="l" t="t" r="r" b="b"/>
              <a:pathLst>
                <a:path w="4978" h="4912" extrusionOk="0">
                  <a:moveTo>
                    <a:pt x="2569" y="1"/>
                  </a:moveTo>
                  <a:cubicBezTo>
                    <a:pt x="2523" y="1"/>
                    <a:pt x="2476" y="2"/>
                    <a:pt x="2429" y="6"/>
                  </a:cubicBezTo>
                  <a:cubicBezTo>
                    <a:pt x="1762" y="6"/>
                    <a:pt x="1167" y="268"/>
                    <a:pt x="715" y="720"/>
                  </a:cubicBezTo>
                  <a:cubicBezTo>
                    <a:pt x="286" y="1149"/>
                    <a:pt x="0" y="1792"/>
                    <a:pt x="0" y="2411"/>
                  </a:cubicBezTo>
                  <a:cubicBezTo>
                    <a:pt x="0" y="3006"/>
                    <a:pt x="215" y="3602"/>
                    <a:pt x="596" y="4054"/>
                  </a:cubicBezTo>
                  <a:cubicBezTo>
                    <a:pt x="631" y="4090"/>
                    <a:pt x="685" y="4108"/>
                    <a:pt x="738" y="4108"/>
                  </a:cubicBezTo>
                  <a:cubicBezTo>
                    <a:pt x="792" y="4108"/>
                    <a:pt x="846" y="4090"/>
                    <a:pt x="881" y="4054"/>
                  </a:cubicBezTo>
                  <a:cubicBezTo>
                    <a:pt x="929" y="3983"/>
                    <a:pt x="905" y="3887"/>
                    <a:pt x="881" y="3840"/>
                  </a:cubicBezTo>
                  <a:cubicBezTo>
                    <a:pt x="548" y="3459"/>
                    <a:pt x="357" y="2935"/>
                    <a:pt x="357" y="2435"/>
                  </a:cubicBezTo>
                  <a:cubicBezTo>
                    <a:pt x="357" y="1863"/>
                    <a:pt x="596" y="1363"/>
                    <a:pt x="1000" y="982"/>
                  </a:cubicBezTo>
                  <a:cubicBezTo>
                    <a:pt x="1381" y="601"/>
                    <a:pt x="1905" y="363"/>
                    <a:pt x="2453" y="363"/>
                  </a:cubicBezTo>
                  <a:cubicBezTo>
                    <a:pt x="3025" y="363"/>
                    <a:pt x="3549" y="553"/>
                    <a:pt x="3977" y="958"/>
                  </a:cubicBezTo>
                  <a:cubicBezTo>
                    <a:pt x="4382" y="1339"/>
                    <a:pt x="4596" y="1863"/>
                    <a:pt x="4596" y="2459"/>
                  </a:cubicBezTo>
                  <a:lnTo>
                    <a:pt x="4596" y="4578"/>
                  </a:lnTo>
                  <a:lnTo>
                    <a:pt x="2477" y="4578"/>
                  </a:lnTo>
                  <a:cubicBezTo>
                    <a:pt x="2120" y="4578"/>
                    <a:pt x="1762" y="4483"/>
                    <a:pt x="1477" y="4316"/>
                  </a:cubicBezTo>
                  <a:cubicBezTo>
                    <a:pt x="1450" y="4296"/>
                    <a:pt x="1421" y="4287"/>
                    <a:pt x="1393" y="4287"/>
                  </a:cubicBezTo>
                  <a:cubicBezTo>
                    <a:pt x="1322" y="4287"/>
                    <a:pt x="1256" y="4343"/>
                    <a:pt x="1239" y="4411"/>
                  </a:cubicBezTo>
                  <a:cubicBezTo>
                    <a:pt x="1191" y="4483"/>
                    <a:pt x="1262" y="4578"/>
                    <a:pt x="1310" y="4602"/>
                  </a:cubicBezTo>
                  <a:cubicBezTo>
                    <a:pt x="1667" y="4816"/>
                    <a:pt x="2096" y="4911"/>
                    <a:pt x="2501" y="4911"/>
                  </a:cubicBezTo>
                  <a:lnTo>
                    <a:pt x="4739" y="4911"/>
                  </a:lnTo>
                  <a:cubicBezTo>
                    <a:pt x="4882" y="4911"/>
                    <a:pt x="4977" y="4792"/>
                    <a:pt x="4977" y="4673"/>
                  </a:cubicBezTo>
                  <a:lnTo>
                    <a:pt x="4977" y="2459"/>
                  </a:lnTo>
                  <a:cubicBezTo>
                    <a:pt x="4977" y="1839"/>
                    <a:pt x="4763" y="1244"/>
                    <a:pt x="4358" y="792"/>
                  </a:cubicBezTo>
                  <a:cubicBezTo>
                    <a:pt x="3825" y="303"/>
                    <a:pt x="3210" y="1"/>
                    <a:pt x="256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2" name="Google Shape;14152;p27"/>
            <p:cNvSpPr/>
            <p:nvPr/>
          </p:nvSpPr>
          <p:spPr>
            <a:xfrm>
              <a:off x="3349413" y="3468508"/>
              <a:ext cx="122675" cy="123850"/>
            </a:xfrm>
            <a:custGeom>
              <a:avLst/>
              <a:gdLst/>
              <a:ahLst/>
              <a:cxnLst/>
              <a:rect l="l" t="t" r="r" b="b"/>
              <a:pathLst>
                <a:path w="4907" h="4954" extrusionOk="0">
                  <a:moveTo>
                    <a:pt x="144" y="0"/>
                  </a:moveTo>
                  <a:cubicBezTo>
                    <a:pt x="48" y="0"/>
                    <a:pt x="1" y="72"/>
                    <a:pt x="1" y="167"/>
                  </a:cubicBezTo>
                  <a:lnTo>
                    <a:pt x="1" y="1834"/>
                  </a:lnTo>
                  <a:cubicBezTo>
                    <a:pt x="1" y="1858"/>
                    <a:pt x="25" y="1882"/>
                    <a:pt x="25" y="1905"/>
                  </a:cubicBezTo>
                  <a:cubicBezTo>
                    <a:pt x="73" y="1940"/>
                    <a:pt x="120" y="1955"/>
                    <a:pt x="162" y="1955"/>
                  </a:cubicBezTo>
                  <a:cubicBezTo>
                    <a:pt x="263" y="1955"/>
                    <a:pt x="334" y="1871"/>
                    <a:pt x="334" y="1786"/>
                  </a:cubicBezTo>
                  <a:lnTo>
                    <a:pt x="334" y="358"/>
                  </a:lnTo>
                  <a:lnTo>
                    <a:pt x="2620" y="358"/>
                  </a:lnTo>
                  <a:cubicBezTo>
                    <a:pt x="2811" y="358"/>
                    <a:pt x="2954" y="405"/>
                    <a:pt x="3120" y="453"/>
                  </a:cubicBezTo>
                  <a:cubicBezTo>
                    <a:pt x="4049" y="810"/>
                    <a:pt x="4597" y="1620"/>
                    <a:pt x="4597" y="2501"/>
                  </a:cubicBezTo>
                  <a:cubicBezTo>
                    <a:pt x="4597" y="3072"/>
                    <a:pt x="4335" y="3572"/>
                    <a:pt x="3954" y="3977"/>
                  </a:cubicBezTo>
                  <a:cubicBezTo>
                    <a:pt x="3573" y="4358"/>
                    <a:pt x="3025" y="4596"/>
                    <a:pt x="2501" y="4596"/>
                  </a:cubicBezTo>
                  <a:cubicBezTo>
                    <a:pt x="1930" y="4596"/>
                    <a:pt x="1430" y="4382"/>
                    <a:pt x="1001" y="4025"/>
                  </a:cubicBezTo>
                  <a:cubicBezTo>
                    <a:pt x="620" y="3644"/>
                    <a:pt x="382" y="3144"/>
                    <a:pt x="358" y="2596"/>
                  </a:cubicBezTo>
                  <a:cubicBezTo>
                    <a:pt x="358" y="2501"/>
                    <a:pt x="263" y="2429"/>
                    <a:pt x="167" y="2429"/>
                  </a:cubicBezTo>
                  <a:cubicBezTo>
                    <a:pt x="96" y="2429"/>
                    <a:pt x="1" y="2501"/>
                    <a:pt x="1" y="2596"/>
                  </a:cubicBezTo>
                  <a:cubicBezTo>
                    <a:pt x="25" y="3215"/>
                    <a:pt x="286" y="3811"/>
                    <a:pt x="763" y="4263"/>
                  </a:cubicBezTo>
                  <a:cubicBezTo>
                    <a:pt x="1215" y="4716"/>
                    <a:pt x="1834" y="4954"/>
                    <a:pt x="2477" y="4954"/>
                  </a:cubicBezTo>
                  <a:lnTo>
                    <a:pt x="2501" y="4954"/>
                  </a:lnTo>
                  <a:cubicBezTo>
                    <a:pt x="3144" y="4954"/>
                    <a:pt x="3740" y="4692"/>
                    <a:pt x="4192" y="4239"/>
                  </a:cubicBezTo>
                  <a:cubicBezTo>
                    <a:pt x="4645" y="3787"/>
                    <a:pt x="4906" y="3168"/>
                    <a:pt x="4906" y="2548"/>
                  </a:cubicBezTo>
                  <a:cubicBezTo>
                    <a:pt x="4906" y="1882"/>
                    <a:pt x="4668" y="1262"/>
                    <a:pt x="4192" y="786"/>
                  </a:cubicBezTo>
                  <a:cubicBezTo>
                    <a:pt x="3716" y="286"/>
                    <a:pt x="3097" y="0"/>
                    <a:pt x="2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3" name="Google Shape;14153;p27"/>
            <p:cNvSpPr/>
            <p:nvPr/>
          </p:nvSpPr>
          <p:spPr>
            <a:xfrm>
              <a:off x="3349413" y="3313708"/>
              <a:ext cx="141125" cy="142325"/>
            </a:xfrm>
            <a:custGeom>
              <a:avLst/>
              <a:gdLst/>
              <a:ahLst/>
              <a:cxnLst/>
              <a:rect l="l" t="t" r="r" b="b"/>
              <a:pathLst>
                <a:path w="5645" h="5693" extrusionOk="0">
                  <a:moveTo>
                    <a:pt x="2858" y="334"/>
                  </a:moveTo>
                  <a:cubicBezTo>
                    <a:pt x="3525" y="334"/>
                    <a:pt x="4121" y="596"/>
                    <a:pt x="4597" y="1072"/>
                  </a:cubicBezTo>
                  <a:cubicBezTo>
                    <a:pt x="5073" y="1549"/>
                    <a:pt x="5311" y="2144"/>
                    <a:pt x="5335" y="2811"/>
                  </a:cubicBezTo>
                  <a:cubicBezTo>
                    <a:pt x="5335" y="3501"/>
                    <a:pt x="5097" y="4120"/>
                    <a:pt x="4621" y="4597"/>
                  </a:cubicBezTo>
                  <a:cubicBezTo>
                    <a:pt x="4144" y="5073"/>
                    <a:pt x="3525" y="5335"/>
                    <a:pt x="2835" y="5335"/>
                  </a:cubicBezTo>
                  <a:lnTo>
                    <a:pt x="334" y="5335"/>
                  </a:lnTo>
                  <a:lnTo>
                    <a:pt x="334" y="2834"/>
                  </a:lnTo>
                  <a:cubicBezTo>
                    <a:pt x="334" y="2144"/>
                    <a:pt x="596" y="1525"/>
                    <a:pt x="1072" y="1048"/>
                  </a:cubicBezTo>
                  <a:cubicBezTo>
                    <a:pt x="1549" y="572"/>
                    <a:pt x="2168" y="334"/>
                    <a:pt x="2858" y="334"/>
                  </a:cubicBezTo>
                  <a:close/>
                  <a:moveTo>
                    <a:pt x="2805" y="0"/>
                  </a:moveTo>
                  <a:cubicBezTo>
                    <a:pt x="1517" y="0"/>
                    <a:pt x="377" y="854"/>
                    <a:pt x="1" y="2287"/>
                  </a:cubicBezTo>
                  <a:lnTo>
                    <a:pt x="1" y="2358"/>
                  </a:lnTo>
                  <a:lnTo>
                    <a:pt x="1" y="5668"/>
                  </a:lnTo>
                  <a:cubicBezTo>
                    <a:pt x="1" y="5668"/>
                    <a:pt x="1" y="5692"/>
                    <a:pt x="25" y="5692"/>
                  </a:cubicBezTo>
                  <a:lnTo>
                    <a:pt x="215" y="5692"/>
                  </a:lnTo>
                  <a:lnTo>
                    <a:pt x="215" y="5668"/>
                  </a:lnTo>
                  <a:lnTo>
                    <a:pt x="3359" y="5668"/>
                  </a:lnTo>
                  <a:cubicBezTo>
                    <a:pt x="4811" y="5287"/>
                    <a:pt x="5645" y="4097"/>
                    <a:pt x="5645" y="2811"/>
                  </a:cubicBezTo>
                  <a:cubicBezTo>
                    <a:pt x="5645" y="2072"/>
                    <a:pt x="5359" y="1382"/>
                    <a:pt x="4811" y="834"/>
                  </a:cubicBezTo>
                  <a:cubicBezTo>
                    <a:pt x="4287" y="310"/>
                    <a:pt x="3597" y="1"/>
                    <a:pt x="2858" y="1"/>
                  </a:cubicBezTo>
                  <a:cubicBezTo>
                    <a:pt x="2841" y="0"/>
                    <a:pt x="2823" y="0"/>
                    <a:pt x="28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4" name="Google Shape;14154;p27"/>
            <p:cNvSpPr/>
            <p:nvPr/>
          </p:nvSpPr>
          <p:spPr>
            <a:xfrm>
              <a:off x="3194038" y="3468508"/>
              <a:ext cx="142300" cy="141725"/>
            </a:xfrm>
            <a:custGeom>
              <a:avLst/>
              <a:gdLst/>
              <a:ahLst/>
              <a:cxnLst/>
              <a:rect l="l" t="t" r="r" b="b"/>
              <a:pathLst>
                <a:path w="5692" h="5669" extrusionOk="0">
                  <a:moveTo>
                    <a:pt x="5311" y="358"/>
                  </a:moveTo>
                  <a:lnTo>
                    <a:pt x="5311" y="2858"/>
                  </a:lnTo>
                  <a:lnTo>
                    <a:pt x="5335" y="2858"/>
                  </a:lnTo>
                  <a:cubicBezTo>
                    <a:pt x="5335" y="3549"/>
                    <a:pt x="5049" y="4168"/>
                    <a:pt x="4573" y="4644"/>
                  </a:cubicBezTo>
                  <a:cubicBezTo>
                    <a:pt x="4096" y="5120"/>
                    <a:pt x="3477" y="5359"/>
                    <a:pt x="2834" y="5359"/>
                  </a:cubicBezTo>
                  <a:lnTo>
                    <a:pt x="2786" y="5359"/>
                  </a:lnTo>
                  <a:cubicBezTo>
                    <a:pt x="2143" y="5359"/>
                    <a:pt x="1548" y="5097"/>
                    <a:pt x="1072" y="4620"/>
                  </a:cubicBezTo>
                  <a:cubicBezTo>
                    <a:pt x="595" y="4144"/>
                    <a:pt x="357" y="3549"/>
                    <a:pt x="310" y="2882"/>
                  </a:cubicBezTo>
                  <a:cubicBezTo>
                    <a:pt x="310" y="2215"/>
                    <a:pt x="572" y="1596"/>
                    <a:pt x="1024" y="1096"/>
                  </a:cubicBezTo>
                  <a:cubicBezTo>
                    <a:pt x="1500" y="619"/>
                    <a:pt x="2143" y="358"/>
                    <a:pt x="2810" y="358"/>
                  </a:cubicBezTo>
                  <a:close/>
                  <a:moveTo>
                    <a:pt x="2858" y="0"/>
                  </a:moveTo>
                  <a:cubicBezTo>
                    <a:pt x="2072" y="0"/>
                    <a:pt x="1358" y="310"/>
                    <a:pt x="834" y="834"/>
                  </a:cubicBezTo>
                  <a:cubicBezTo>
                    <a:pt x="286" y="1382"/>
                    <a:pt x="0" y="2120"/>
                    <a:pt x="24" y="2858"/>
                  </a:cubicBezTo>
                  <a:cubicBezTo>
                    <a:pt x="24" y="3620"/>
                    <a:pt x="334" y="4287"/>
                    <a:pt x="857" y="4835"/>
                  </a:cubicBezTo>
                  <a:cubicBezTo>
                    <a:pt x="1405" y="5359"/>
                    <a:pt x="2072" y="5668"/>
                    <a:pt x="2834" y="5668"/>
                  </a:cubicBezTo>
                  <a:lnTo>
                    <a:pt x="2858" y="5668"/>
                  </a:lnTo>
                  <a:cubicBezTo>
                    <a:pt x="3596" y="5668"/>
                    <a:pt x="4311" y="5359"/>
                    <a:pt x="4858" y="4858"/>
                  </a:cubicBezTo>
                  <a:cubicBezTo>
                    <a:pt x="5382" y="4335"/>
                    <a:pt x="5692" y="3620"/>
                    <a:pt x="5692" y="2834"/>
                  </a:cubicBezTo>
                  <a:lnTo>
                    <a:pt x="5692" y="238"/>
                  </a:lnTo>
                  <a:cubicBezTo>
                    <a:pt x="5668" y="119"/>
                    <a:pt x="5573" y="0"/>
                    <a:pt x="54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5" name="Google Shape;14155;p27"/>
            <p:cNvSpPr/>
            <p:nvPr/>
          </p:nvSpPr>
          <p:spPr>
            <a:xfrm>
              <a:off x="3386938" y="3362533"/>
              <a:ext cx="66100" cy="8950"/>
            </a:xfrm>
            <a:custGeom>
              <a:avLst/>
              <a:gdLst/>
              <a:ahLst/>
              <a:cxnLst/>
              <a:rect l="l" t="t" r="r" b="b"/>
              <a:pathLst>
                <a:path w="2644" h="358" extrusionOk="0">
                  <a:moveTo>
                    <a:pt x="167" y="0"/>
                  </a:moveTo>
                  <a:cubicBezTo>
                    <a:pt x="71" y="0"/>
                    <a:pt x="24" y="48"/>
                    <a:pt x="0" y="143"/>
                  </a:cubicBezTo>
                  <a:cubicBezTo>
                    <a:pt x="0" y="239"/>
                    <a:pt x="71" y="358"/>
                    <a:pt x="167" y="358"/>
                  </a:cubicBezTo>
                  <a:lnTo>
                    <a:pt x="2429" y="358"/>
                  </a:lnTo>
                  <a:cubicBezTo>
                    <a:pt x="2524" y="358"/>
                    <a:pt x="2572" y="286"/>
                    <a:pt x="2620" y="191"/>
                  </a:cubicBezTo>
                  <a:cubicBezTo>
                    <a:pt x="2643" y="72"/>
                    <a:pt x="2548" y="0"/>
                    <a:pt x="24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6" name="Google Shape;14156;p27"/>
            <p:cNvSpPr/>
            <p:nvPr/>
          </p:nvSpPr>
          <p:spPr>
            <a:xfrm>
              <a:off x="3386338" y="33803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1"/>
                  </a:moveTo>
                  <a:cubicBezTo>
                    <a:pt x="119" y="1"/>
                    <a:pt x="72" y="48"/>
                    <a:pt x="48" y="144"/>
                  </a:cubicBezTo>
                  <a:cubicBezTo>
                    <a:pt x="0" y="263"/>
                    <a:pt x="95" y="358"/>
                    <a:pt x="215" y="358"/>
                  </a:cubicBezTo>
                  <a:lnTo>
                    <a:pt x="2477" y="358"/>
                  </a:lnTo>
                  <a:cubicBezTo>
                    <a:pt x="2596" y="358"/>
                    <a:pt x="2691" y="263"/>
                    <a:pt x="2667" y="144"/>
                  </a:cubicBezTo>
                  <a:cubicBezTo>
                    <a:pt x="2644" y="48"/>
                    <a:pt x="2548" y="1"/>
                    <a:pt x="2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7" name="Google Shape;14157;p27"/>
            <p:cNvSpPr/>
            <p:nvPr/>
          </p:nvSpPr>
          <p:spPr>
            <a:xfrm>
              <a:off x="3400613" y="3398858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1358" y="357"/>
                  </a:lnTo>
                  <a:cubicBezTo>
                    <a:pt x="1477" y="357"/>
                    <a:pt x="1549" y="262"/>
                    <a:pt x="1525" y="143"/>
                  </a:cubicBezTo>
                  <a:cubicBezTo>
                    <a:pt x="1501" y="48"/>
                    <a:pt x="1406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8" name="Google Shape;14158;p27"/>
            <p:cNvSpPr/>
            <p:nvPr/>
          </p:nvSpPr>
          <p:spPr>
            <a:xfrm>
              <a:off x="3232138" y="3517333"/>
              <a:ext cx="66700" cy="8950"/>
            </a:xfrm>
            <a:custGeom>
              <a:avLst/>
              <a:gdLst/>
              <a:ahLst/>
              <a:cxnLst/>
              <a:rect l="l" t="t" r="r" b="b"/>
              <a:pathLst>
                <a:path w="2668" h="358" extrusionOk="0">
                  <a:moveTo>
                    <a:pt x="191" y="0"/>
                  </a:moveTo>
                  <a:cubicBezTo>
                    <a:pt x="72" y="0"/>
                    <a:pt x="0" y="72"/>
                    <a:pt x="24" y="191"/>
                  </a:cubicBezTo>
                  <a:cubicBezTo>
                    <a:pt x="48" y="286"/>
                    <a:pt x="119" y="357"/>
                    <a:pt x="191" y="357"/>
                  </a:cubicBezTo>
                  <a:lnTo>
                    <a:pt x="2453" y="357"/>
                  </a:lnTo>
                  <a:cubicBezTo>
                    <a:pt x="2548" y="357"/>
                    <a:pt x="2620" y="286"/>
                    <a:pt x="2644" y="191"/>
                  </a:cubicBezTo>
                  <a:cubicBezTo>
                    <a:pt x="2667" y="72"/>
                    <a:pt x="2572" y="0"/>
                    <a:pt x="2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59" name="Google Shape;14159;p27"/>
            <p:cNvSpPr/>
            <p:nvPr/>
          </p:nvSpPr>
          <p:spPr>
            <a:xfrm>
              <a:off x="3231538" y="35357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0" y="262"/>
                    <a:pt x="96" y="358"/>
                    <a:pt x="215" y="358"/>
                  </a:cubicBezTo>
                  <a:lnTo>
                    <a:pt x="2477" y="358"/>
                  </a:lnTo>
                  <a:cubicBezTo>
                    <a:pt x="2572" y="358"/>
                    <a:pt x="2644" y="286"/>
                    <a:pt x="2668" y="215"/>
                  </a:cubicBezTo>
                  <a:cubicBezTo>
                    <a:pt x="2691" y="96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0" name="Google Shape;14160;p27"/>
            <p:cNvSpPr/>
            <p:nvPr/>
          </p:nvSpPr>
          <p:spPr>
            <a:xfrm>
              <a:off x="3245813" y="35536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1"/>
                  </a:moveTo>
                  <a:cubicBezTo>
                    <a:pt x="120" y="1"/>
                    <a:pt x="72" y="48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30" y="358"/>
                    <a:pt x="1501" y="287"/>
                    <a:pt x="1525" y="215"/>
                  </a:cubicBezTo>
                  <a:cubicBezTo>
                    <a:pt x="1549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61" name="Google Shape;14161;p27"/>
          <p:cNvGrpSpPr/>
          <p:nvPr/>
        </p:nvGrpSpPr>
        <p:grpSpPr>
          <a:xfrm>
            <a:off x="1778362" y="3430745"/>
            <a:ext cx="359577" cy="338051"/>
            <a:chOff x="2682013" y="3321808"/>
            <a:chExt cx="300675" cy="282675"/>
          </a:xfrm>
        </p:grpSpPr>
        <p:sp>
          <p:nvSpPr>
            <p:cNvPr id="14162" name="Google Shape;14162;p27"/>
            <p:cNvSpPr/>
            <p:nvPr/>
          </p:nvSpPr>
          <p:spPr>
            <a:xfrm>
              <a:off x="2682613" y="3321808"/>
              <a:ext cx="202450" cy="86000"/>
            </a:xfrm>
            <a:custGeom>
              <a:avLst/>
              <a:gdLst/>
              <a:ahLst/>
              <a:cxnLst/>
              <a:rect l="l" t="t" r="r" b="b"/>
              <a:pathLst>
                <a:path w="8098" h="3440" extrusionOk="0">
                  <a:moveTo>
                    <a:pt x="6407" y="724"/>
                  </a:moveTo>
                  <a:cubicBezTo>
                    <a:pt x="6430" y="724"/>
                    <a:pt x="6454" y="724"/>
                    <a:pt x="6454" y="748"/>
                  </a:cubicBezTo>
                  <a:lnTo>
                    <a:pt x="7716" y="2534"/>
                  </a:lnTo>
                  <a:cubicBezTo>
                    <a:pt x="7740" y="2582"/>
                    <a:pt x="7716" y="2606"/>
                    <a:pt x="7716" y="2630"/>
                  </a:cubicBezTo>
                  <a:cubicBezTo>
                    <a:pt x="7716" y="2653"/>
                    <a:pt x="7669" y="2653"/>
                    <a:pt x="7645" y="2653"/>
                  </a:cubicBezTo>
                  <a:lnTo>
                    <a:pt x="3239" y="2653"/>
                  </a:lnTo>
                  <a:cubicBezTo>
                    <a:pt x="3430" y="2391"/>
                    <a:pt x="3549" y="2034"/>
                    <a:pt x="3549" y="1677"/>
                  </a:cubicBezTo>
                  <a:cubicBezTo>
                    <a:pt x="3549" y="1320"/>
                    <a:pt x="3406" y="1034"/>
                    <a:pt x="3215" y="724"/>
                  </a:cubicBezTo>
                  <a:close/>
                  <a:moveTo>
                    <a:pt x="1787" y="343"/>
                  </a:moveTo>
                  <a:cubicBezTo>
                    <a:pt x="2525" y="343"/>
                    <a:pt x="3168" y="963"/>
                    <a:pt x="3168" y="1701"/>
                  </a:cubicBezTo>
                  <a:cubicBezTo>
                    <a:pt x="3168" y="2463"/>
                    <a:pt x="2525" y="3082"/>
                    <a:pt x="1787" y="3082"/>
                  </a:cubicBezTo>
                  <a:cubicBezTo>
                    <a:pt x="1048" y="3082"/>
                    <a:pt x="429" y="2463"/>
                    <a:pt x="429" y="1701"/>
                  </a:cubicBezTo>
                  <a:cubicBezTo>
                    <a:pt x="429" y="939"/>
                    <a:pt x="1048" y="343"/>
                    <a:pt x="1787" y="343"/>
                  </a:cubicBezTo>
                  <a:close/>
                  <a:moveTo>
                    <a:pt x="1801" y="1"/>
                  </a:moveTo>
                  <a:cubicBezTo>
                    <a:pt x="1741" y="1"/>
                    <a:pt x="1680" y="4"/>
                    <a:pt x="1620" y="10"/>
                  </a:cubicBezTo>
                  <a:cubicBezTo>
                    <a:pt x="810" y="105"/>
                    <a:pt x="143" y="748"/>
                    <a:pt x="96" y="1582"/>
                  </a:cubicBezTo>
                  <a:cubicBezTo>
                    <a:pt x="0" y="2582"/>
                    <a:pt x="810" y="3439"/>
                    <a:pt x="1787" y="3439"/>
                  </a:cubicBezTo>
                  <a:cubicBezTo>
                    <a:pt x="2215" y="3439"/>
                    <a:pt x="2596" y="3296"/>
                    <a:pt x="2882" y="3058"/>
                  </a:cubicBezTo>
                  <a:lnTo>
                    <a:pt x="7621" y="3058"/>
                  </a:lnTo>
                  <a:cubicBezTo>
                    <a:pt x="7764" y="3058"/>
                    <a:pt x="7883" y="2987"/>
                    <a:pt x="7978" y="2868"/>
                  </a:cubicBezTo>
                  <a:cubicBezTo>
                    <a:pt x="8097" y="2725"/>
                    <a:pt x="8097" y="2510"/>
                    <a:pt x="7978" y="2368"/>
                  </a:cubicBezTo>
                  <a:lnTo>
                    <a:pt x="6740" y="582"/>
                  </a:lnTo>
                  <a:cubicBezTo>
                    <a:pt x="6645" y="462"/>
                    <a:pt x="6526" y="391"/>
                    <a:pt x="6383" y="391"/>
                  </a:cubicBezTo>
                  <a:lnTo>
                    <a:pt x="2882" y="391"/>
                  </a:lnTo>
                  <a:cubicBezTo>
                    <a:pt x="2612" y="142"/>
                    <a:pt x="2214" y="1"/>
                    <a:pt x="18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3" name="Google Shape;14163;p27"/>
            <p:cNvSpPr/>
            <p:nvPr/>
          </p:nvSpPr>
          <p:spPr>
            <a:xfrm>
              <a:off x="2682613" y="3419283"/>
              <a:ext cx="252450" cy="86750"/>
            </a:xfrm>
            <a:custGeom>
              <a:avLst/>
              <a:gdLst/>
              <a:ahLst/>
              <a:cxnLst/>
              <a:rect l="l" t="t" r="r" b="b"/>
              <a:pathLst>
                <a:path w="10098" h="3470" extrusionOk="0">
                  <a:moveTo>
                    <a:pt x="1787" y="350"/>
                  </a:moveTo>
                  <a:cubicBezTo>
                    <a:pt x="2525" y="350"/>
                    <a:pt x="3168" y="969"/>
                    <a:pt x="3168" y="1707"/>
                  </a:cubicBezTo>
                  <a:cubicBezTo>
                    <a:pt x="3168" y="2446"/>
                    <a:pt x="2525" y="3089"/>
                    <a:pt x="1787" y="3089"/>
                  </a:cubicBezTo>
                  <a:cubicBezTo>
                    <a:pt x="1048" y="3089"/>
                    <a:pt x="429" y="2446"/>
                    <a:pt x="429" y="1707"/>
                  </a:cubicBezTo>
                  <a:cubicBezTo>
                    <a:pt x="429" y="969"/>
                    <a:pt x="1048" y="350"/>
                    <a:pt x="1787" y="350"/>
                  </a:cubicBezTo>
                  <a:close/>
                  <a:moveTo>
                    <a:pt x="1866" y="0"/>
                  </a:moveTo>
                  <a:cubicBezTo>
                    <a:pt x="1792" y="0"/>
                    <a:pt x="1718" y="5"/>
                    <a:pt x="1644" y="17"/>
                  </a:cubicBezTo>
                  <a:cubicBezTo>
                    <a:pt x="834" y="112"/>
                    <a:pt x="167" y="755"/>
                    <a:pt x="120" y="1588"/>
                  </a:cubicBezTo>
                  <a:cubicBezTo>
                    <a:pt x="0" y="2612"/>
                    <a:pt x="810" y="3470"/>
                    <a:pt x="1787" y="3470"/>
                  </a:cubicBezTo>
                  <a:cubicBezTo>
                    <a:pt x="2215" y="3470"/>
                    <a:pt x="2596" y="3327"/>
                    <a:pt x="2882" y="3089"/>
                  </a:cubicBezTo>
                  <a:lnTo>
                    <a:pt x="9622" y="3089"/>
                  </a:lnTo>
                  <a:cubicBezTo>
                    <a:pt x="9764" y="3089"/>
                    <a:pt x="9883" y="3017"/>
                    <a:pt x="9979" y="2898"/>
                  </a:cubicBezTo>
                  <a:cubicBezTo>
                    <a:pt x="10098" y="2755"/>
                    <a:pt x="10098" y="2541"/>
                    <a:pt x="9979" y="2398"/>
                  </a:cubicBezTo>
                  <a:lnTo>
                    <a:pt x="8717" y="612"/>
                  </a:lnTo>
                  <a:cubicBezTo>
                    <a:pt x="8621" y="493"/>
                    <a:pt x="8526" y="421"/>
                    <a:pt x="8359" y="421"/>
                  </a:cubicBezTo>
                  <a:lnTo>
                    <a:pt x="7073" y="421"/>
                  </a:lnTo>
                  <a:cubicBezTo>
                    <a:pt x="7002" y="421"/>
                    <a:pt x="6931" y="493"/>
                    <a:pt x="6907" y="588"/>
                  </a:cubicBezTo>
                  <a:cubicBezTo>
                    <a:pt x="6883" y="683"/>
                    <a:pt x="6954" y="779"/>
                    <a:pt x="7073" y="779"/>
                  </a:cubicBezTo>
                  <a:lnTo>
                    <a:pt x="8407" y="779"/>
                  </a:lnTo>
                  <a:cubicBezTo>
                    <a:pt x="8431" y="779"/>
                    <a:pt x="8455" y="779"/>
                    <a:pt x="8455" y="826"/>
                  </a:cubicBezTo>
                  <a:lnTo>
                    <a:pt x="9717" y="2612"/>
                  </a:lnTo>
                  <a:cubicBezTo>
                    <a:pt x="9741" y="2636"/>
                    <a:pt x="9717" y="2660"/>
                    <a:pt x="9717" y="2684"/>
                  </a:cubicBezTo>
                  <a:cubicBezTo>
                    <a:pt x="9717" y="2731"/>
                    <a:pt x="9669" y="2731"/>
                    <a:pt x="9645" y="2731"/>
                  </a:cubicBezTo>
                  <a:lnTo>
                    <a:pt x="3239" y="2731"/>
                  </a:lnTo>
                  <a:cubicBezTo>
                    <a:pt x="3430" y="2446"/>
                    <a:pt x="3549" y="2088"/>
                    <a:pt x="3549" y="1731"/>
                  </a:cubicBezTo>
                  <a:cubicBezTo>
                    <a:pt x="3549" y="1374"/>
                    <a:pt x="3430" y="1064"/>
                    <a:pt x="3239" y="755"/>
                  </a:cubicBezTo>
                  <a:lnTo>
                    <a:pt x="6288" y="755"/>
                  </a:lnTo>
                  <a:cubicBezTo>
                    <a:pt x="6383" y="755"/>
                    <a:pt x="6430" y="707"/>
                    <a:pt x="6454" y="612"/>
                  </a:cubicBezTo>
                  <a:cubicBezTo>
                    <a:pt x="6478" y="493"/>
                    <a:pt x="6407" y="398"/>
                    <a:pt x="6288" y="398"/>
                  </a:cubicBezTo>
                  <a:lnTo>
                    <a:pt x="2906" y="398"/>
                  </a:lnTo>
                  <a:cubicBezTo>
                    <a:pt x="2645" y="156"/>
                    <a:pt x="2265" y="0"/>
                    <a:pt x="18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4" name="Google Shape;14164;p27"/>
            <p:cNvSpPr/>
            <p:nvPr/>
          </p:nvSpPr>
          <p:spPr>
            <a:xfrm>
              <a:off x="2682013" y="3517908"/>
              <a:ext cx="300675" cy="86575"/>
            </a:xfrm>
            <a:custGeom>
              <a:avLst/>
              <a:gdLst/>
              <a:ahLst/>
              <a:cxnLst/>
              <a:rect l="l" t="t" r="r" b="b"/>
              <a:pathLst>
                <a:path w="12027" h="3463" extrusionOk="0">
                  <a:moveTo>
                    <a:pt x="1811" y="311"/>
                  </a:moveTo>
                  <a:cubicBezTo>
                    <a:pt x="2549" y="311"/>
                    <a:pt x="3192" y="953"/>
                    <a:pt x="3192" y="1692"/>
                  </a:cubicBezTo>
                  <a:cubicBezTo>
                    <a:pt x="3192" y="2430"/>
                    <a:pt x="2596" y="3073"/>
                    <a:pt x="1811" y="3073"/>
                  </a:cubicBezTo>
                  <a:cubicBezTo>
                    <a:pt x="1072" y="3073"/>
                    <a:pt x="453" y="2430"/>
                    <a:pt x="453" y="1692"/>
                  </a:cubicBezTo>
                  <a:cubicBezTo>
                    <a:pt x="453" y="953"/>
                    <a:pt x="1072" y="311"/>
                    <a:pt x="1811" y="311"/>
                  </a:cubicBezTo>
                  <a:close/>
                  <a:moveTo>
                    <a:pt x="1787" y="1"/>
                  </a:moveTo>
                  <a:cubicBezTo>
                    <a:pt x="763" y="1"/>
                    <a:pt x="1" y="858"/>
                    <a:pt x="48" y="1882"/>
                  </a:cubicBezTo>
                  <a:cubicBezTo>
                    <a:pt x="120" y="2668"/>
                    <a:pt x="763" y="3359"/>
                    <a:pt x="1572" y="3454"/>
                  </a:cubicBezTo>
                  <a:cubicBezTo>
                    <a:pt x="1627" y="3459"/>
                    <a:pt x="1682" y="3462"/>
                    <a:pt x="1736" y="3462"/>
                  </a:cubicBezTo>
                  <a:cubicBezTo>
                    <a:pt x="2156" y="3462"/>
                    <a:pt x="2563" y="3305"/>
                    <a:pt x="2858" y="3073"/>
                  </a:cubicBezTo>
                  <a:lnTo>
                    <a:pt x="3906" y="3073"/>
                  </a:lnTo>
                  <a:cubicBezTo>
                    <a:pt x="3978" y="3073"/>
                    <a:pt x="4049" y="3002"/>
                    <a:pt x="4073" y="2906"/>
                  </a:cubicBezTo>
                  <a:cubicBezTo>
                    <a:pt x="4097" y="2787"/>
                    <a:pt x="4025" y="2716"/>
                    <a:pt x="3906" y="2716"/>
                  </a:cubicBezTo>
                  <a:lnTo>
                    <a:pt x="3192" y="2716"/>
                  </a:lnTo>
                  <a:cubicBezTo>
                    <a:pt x="3359" y="2430"/>
                    <a:pt x="3478" y="2073"/>
                    <a:pt x="3478" y="1716"/>
                  </a:cubicBezTo>
                  <a:cubicBezTo>
                    <a:pt x="3478" y="1358"/>
                    <a:pt x="3359" y="1049"/>
                    <a:pt x="3192" y="739"/>
                  </a:cubicBezTo>
                  <a:lnTo>
                    <a:pt x="10265" y="739"/>
                  </a:lnTo>
                  <a:cubicBezTo>
                    <a:pt x="10289" y="739"/>
                    <a:pt x="10336" y="739"/>
                    <a:pt x="10336" y="763"/>
                  </a:cubicBezTo>
                  <a:lnTo>
                    <a:pt x="11575" y="2549"/>
                  </a:lnTo>
                  <a:cubicBezTo>
                    <a:pt x="11598" y="2597"/>
                    <a:pt x="11575" y="2620"/>
                    <a:pt x="11575" y="2644"/>
                  </a:cubicBezTo>
                  <a:cubicBezTo>
                    <a:pt x="11575" y="2668"/>
                    <a:pt x="11551" y="2668"/>
                    <a:pt x="11527" y="2668"/>
                  </a:cubicBezTo>
                  <a:lnTo>
                    <a:pt x="4716" y="2668"/>
                  </a:lnTo>
                  <a:cubicBezTo>
                    <a:pt x="4644" y="2668"/>
                    <a:pt x="4573" y="2740"/>
                    <a:pt x="4549" y="2835"/>
                  </a:cubicBezTo>
                  <a:cubicBezTo>
                    <a:pt x="4525" y="2954"/>
                    <a:pt x="4597" y="3025"/>
                    <a:pt x="4716" y="3025"/>
                  </a:cubicBezTo>
                  <a:lnTo>
                    <a:pt x="11527" y="3025"/>
                  </a:lnTo>
                  <a:cubicBezTo>
                    <a:pt x="11670" y="3025"/>
                    <a:pt x="11789" y="2978"/>
                    <a:pt x="11860" y="2859"/>
                  </a:cubicBezTo>
                  <a:cubicBezTo>
                    <a:pt x="12027" y="2716"/>
                    <a:pt x="12027" y="2501"/>
                    <a:pt x="11908" y="2359"/>
                  </a:cubicBezTo>
                  <a:lnTo>
                    <a:pt x="10646" y="572"/>
                  </a:lnTo>
                  <a:cubicBezTo>
                    <a:pt x="10574" y="453"/>
                    <a:pt x="10455" y="382"/>
                    <a:pt x="10289" y="382"/>
                  </a:cubicBezTo>
                  <a:lnTo>
                    <a:pt x="2882" y="382"/>
                  </a:lnTo>
                  <a:cubicBezTo>
                    <a:pt x="2596" y="144"/>
                    <a:pt x="2192" y="1"/>
                    <a:pt x="1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65" name="Google Shape;14165;p27"/>
          <p:cNvGrpSpPr/>
          <p:nvPr/>
        </p:nvGrpSpPr>
        <p:grpSpPr>
          <a:xfrm>
            <a:off x="1091246" y="3420341"/>
            <a:ext cx="291261" cy="356737"/>
            <a:chOff x="2234888" y="3313108"/>
            <a:chExt cx="243550" cy="298300"/>
          </a:xfrm>
        </p:grpSpPr>
        <p:sp>
          <p:nvSpPr>
            <p:cNvPr id="14166" name="Google Shape;14166;p27"/>
            <p:cNvSpPr/>
            <p:nvPr/>
          </p:nvSpPr>
          <p:spPr>
            <a:xfrm>
              <a:off x="2373013" y="3497083"/>
              <a:ext cx="104825" cy="114325"/>
            </a:xfrm>
            <a:custGeom>
              <a:avLst/>
              <a:gdLst/>
              <a:ahLst/>
              <a:cxnLst/>
              <a:rect l="l" t="t" r="r" b="b"/>
              <a:pathLst>
                <a:path w="4193" h="4573" extrusionOk="0">
                  <a:moveTo>
                    <a:pt x="239" y="0"/>
                  </a:moveTo>
                  <a:cubicBezTo>
                    <a:pt x="120" y="0"/>
                    <a:pt x="1" y="119"/>
                    <a:pt x="1" y="239"/>
                  </a:cubicBezTo>
                  <a:lnTo>
                    <a:pt x="1" y="4406"/>
                  </a:lnTo>
                  <a:cubicBezTo>
                    <a:pt x="1" y="4501"/>
                    <a:pt x="96" y="4573"/>
                    <a:pt x="168" y="4573"/>
                  </a:cubicBezTo>
                  <a:lnTo>
                    <a:pt x="763" y="4573"/>
                  </a:lnTo>
                  <a:cubicBezTo>
                    <a:pt x="858" y="4573"/>
                    <a:pt x="930" y="4525"/>
                    <a:pt x="954" y="4430"/>
                  </a:cubicBezTo>
                  <a:cubicBezTo>
                    <a:pt x="977" y="4311"/>
                    <a:pt x="882" y="4216"/>
                    <a:pt x="763" y="4216"/>
                  </a:cubicBezTo>
                  <a:lnTo>
                    <a:pt x="358" y="4216"/>
                  </a:lnTo>
                  <a:lnTo>
                    <a:pt x="358" y="358"/>
                  </a:lnTo>
                  <a:lnTo>
                    <a:pt x="3835" y="358"/>
                  </a:lnTo>
                  <a:lnTo>
                    <a:pt x="3835" y="4216"/>
                  </a:lnTo>
                  <a:lnTo>
                    <a:pt x="1573" y="4216"/>
                  </a:lnTo>
                  <a:cubicBezTo>
                    <a:pt x="1477" y="4216"/>
                    <a:pt x="1430" y="4287"/>
                    <a:pt x="1406" y="4382"/>
                  </a:cubicBezTo>
                  <a:cubicBezTo>
                    <a:pt x="1358" y="4501"/>
                    <a:pt x="1454" y="4573"/>
                    <a:pt x="1573" y="4573"/>
                  </a:cubicBezTo>
                  <a:lnTo>
                    <a:pt x="4026" y="4573"/>
                  </a:lnTo>
                  <a:cubicBezTo>
                    <a:pt x="4097" y="4573"/>
                    <a:pt x="4192" y="4501"/>
                    <a:pt x="4192" y="4406"/>
                  </a:cubicBezTo>
                  <a:lnTo>
                    <a:pt x="4192" y="239"/>
                  </a:lnTo>
                  <a:cubicBezTo>
                    <a:pt x="4168" y="96"/>
                    <a:pt x="4049" y="0"/>
                    <a:pt x="3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7" name="Google Shape;14167;p27"/>
            <p:cNvSpPr/>
            <p:nvPr/>
          </p:nvSpPr>
          <p:spPr>
            <a:xfrm>
              <a:off x="2403388" y="3432158"/>
              <a:ext cx="29800" cy="46500"/>
            </a:xfrm>
            <a:custGeom>
              <a:avLst/>
              <a:gdLst/>
              <a:ahLst/>
              <a:cxnLst/>
              <a:rect l="l" t="t" r="r" b="b"/>
              <a:pathLst>
                <a:path w="1192" h="1860" extrusionOk="0">
                  <a:moveTo>
                    <a:pt x="601" y="332"/>
                  </a:moveTo>
                  <a:cubicBezTo>
                    <a:pt x="615" y="332"/>
                    <a:pt x="629" y="333"/>
                    <a:pt x="643" y="335"/>
                  </a:cubicBezTo>
                  <a:cubicBezTo>
                    <a:pt x="763" y="335"/>
                    <a:pt x="834" y="454"/>
                    <a:pt x="834" y="573"/>
                  </a:cubicBezTo>
                  <a:lnTo>
                    <a:pt x="834" y="1216"/>
                  </a:lnTo>
                  <a:cubicBezTo>
                    <a:pt x="834" y="1335"/>
                    <a:pt x="763" y="1454"/>
                    <a:pt x="643" y="1454"/>
                  </a:cubicBezTo>
                  <a:cubicBezTo>
                    <a:pt x="477" y="1454"/>
                    <a:pt x="358" y="1383"/>
                    <a:pt x="358" y="1216"/>
                  </a:cubicBezTo>
                  <a:lnTo>
                    <a:pt x="358" y="573"/>
                  </a:lnTo>
                  <a:cubicBezTo>
                    <a:pt x="358" y="443"/>
                    <a:pt x="457" y="332"/>
                    <a:pt x="601" y="332"/>
                  </a:cubicBezTo>
                  <a:close/>
                  <a:moveTo>
                    <a:pt x="614" y="0"/>
                  </a:moveTo>
                  <a:cubicBezTo>
                    <a:pt x="600" y="0"/>
                    <a:pt x="586" y="1"/>
                    <a:pt x="572" y="2"/>
                  </a:cubicBezTo>
                  <a:cubicBezTo>
                    <a:pt x="286" y="25"/>
                    <a:pt x="0" y="264"/>
                    <a:pt x="0" y="597"/>
                  </a:cubicBezTo>
                  <a:lnTo>
                    <a:pt x="0" y="1264"/>
                  </a:lnTo>
                  <a:cubicBezTo>
                    <a:pt x="0" y="1550"/>
                    <a:pt x="239" y="1812"/>
                    <a:pt x="572" y="1859"/>
                  </a:cubicBezTo>
                  <a:cubicBezTo>
                    <a:pt x="905" y="1859"/>
                    <a:pt x="1191" y="1573"/>
                    <a:pt x="1191" y="1216"/>
                  </a:cubicBezTo>
                  <a:lnTo>
                    <a:pt x="1191" y="597"/>
                  </a:lnTo>
                  <a:cubicBezTo>
                    <a:pt x="1191" y="255"/>
                    <a:pt x="929" y="0"/>
                    <a:pt x="6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8" name="Google Shape;14168;p27"/>
            <p:cNvSpPr/>
            <p:nvPr/>
          </p:nvSpPr>
          <p:spPr>
            <a:xfrm>
              <a:off x="2367063" y="3431983"/>
              <a:ext cx="32175" cy="44275"/>
            </a:xfrm>
            <a:custGeom>
              <a:avLst/>
              <a:gdLst/>
              <a:ahLst/>
              <a:cxnLst/>
              <a:rect l="l" t="t" r="r" b="b"/>
              <a:pathLst>
                <a:path w="1287" h="1771" extrusionOk="0">
                  <a:moveTo>
                    <a:pt x="691" y="556"/>
                  </a:moveTo>
                  <a:lnTo>
                    <a:pt x="691" y="985"/>
                  </a:lnTo>
                  <a:lnTo>
                    <a:pt x="453" y="985"/>
                  </a:lnTo>
                  <a:cubicBezTo>
                    <a:pt x="549" y="842"/>
                    <a:pt x="620" y="675"/>
                    <a:pt x="691" y="556"/>
                  </a:cubicBezTo>
                  <a:close/>
                  <a:moveTo>
                    <a:pt x="835" y="0"/>
                  </a:moveTo>
                  <a:cubicBezTo>
                    <a:pt x="756" y="0"/>
                    <a:pt x="669" y="31"/>
                    <a:pt x="596" y="104"/>
                  </a:cubicBezTo>
                  <a:cubicBezTo>
                    <a:pt x="501" y="199"/>
                    <a:pt x="144" y="866"/>
                    <a:pt x="25" y="1080"/>
                  </a:cubicBezTo>
                  <a:cubicBezTo>
                    <a:pt x="1" y="1104"/>
                    <a:pt x="1" y="1152"/>
                    <a:pt x="1" y="1199"/>
                  </a:cubicBezTo>
                  <a:cubicBezTo>
                    <a:pt x="1" y="1295"/>
                    <a:pt x="96" y="1342"/>
                    <a:pt x="191" y="1342"/>
                  </a:cubicBezTo>
                  <a:lnTo>
                    <a:pt x="715" y="1342"/>
                  </a:lnTo>
                  <a:lnTo>
                    <a:pt x="715" y="1580"/>
                  </a:lnTo>
                  <a:cubicBezTo>
                    <a:pt x="715" y="1676"/>
                    <a:pt x="811" y="1771"/>
                    <a:pt x="906" y="1771"/>
                  </a:cubicBezTo>
                  <a:cubicBezTo>
                    <a:pt x="977" y="1771"/>
                    <a:pt x="1072" y="1676"/>
                    <a:pt x="1072" y="1580"/>
                  </a:cubicBezTo>
                  <a:lnTo>
                    <a:pt x="1072" y="1342"/>
                  </a:lnTo>
                  <a:cubicBezTo>
                    <a:pt x="1168" y="1342"/>
                    <a:pt x="1215" y="1295"/>
                    <a:pt x="1239" y="1199"/>
                  </a:cubicBezTo>
                  <a:cubicBezTo>
                    <a:pt x="1287" y="1080"/>
                    <a:pt x="1192" y="985"/>
                    <a:pt x="1072" y="985"/>
                  </a:cubicBezTo>
                  <a:lnTo>
                    <a:pt x="1072" y="247"/>
                  </a:lnTo>
                  <a:cubicBezTo>
                    <a:pt x="1072" y="128"/>
                    <a:pt x="977" y="32"/>
                    <a:pt x="906" y="9"/>
                  </a:cubicBezTo>
                  <a:cubicBezTo>
                    <a:pt x="883" y="3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69" name="Google Shape;14169;p27"/>
            <p:cNvSpPr/>
            <p:nvPr/>
          </p:nvSpPr>
          <p:spPr>
            <a:xfrm>
              <a:off x="2448638" y="3430508"/>
              <a:ext cx="25025" cy="46350"/>
            </a:xfrm>
            <a:custGeom>
              <a:avLst/>
              <a:gdLst/>
              <a:ahLst/>
              <a:cxnLst/>
              <a:rect l="l" t="t" r="r" b="b"/>
              <a:pathLst>
                <a:path w="1001" h="1854" extrusionOk="0">
                  <a:moveTo>
                    <a:pt x="803" y="1"/>
                  </a:moveTo>
                  <a:cubicBezTo>
                    <a:pt x="737" y="1"/>
                    <a:pt x="678" y="40"/>
                    <a:pt x="643" y="91"/>
                  </a:cubicBezTo>
                  <a:lnTo>
                    <a:pt x="0" y="1592"/>
                  </a:lnTo>
                  <a:cubicBezTo>
                    <a:pt x="24" y="1735"/>
                    <a:pt x="48" y="1830"/>
                    <a:pt x="143" y="1854"/>
                  </a:cubicBezTo>
                  <a:lnTo>
                    <a:pt x="191" y="1854"/>
                  </a:lnTo>
                  <a:cubicBezTo>
                    <a:pt x="239" y="1854"/>
                    <a:pt x="310" y="1830"/>
                    <a:pt x="334" y="1735"/>
                  </a:cubicBezTo>
                  <a:lnTo>
                    <a:pt x="953" y="258"/>
                  </a:lnTo>
                  <a:cubicBezTo>
                    <a:pt x="1001" y="163"/>
                    <a:pt x="953" y="68"/>
                    <a:pt x="882" y="20"/>
                  </a:cubicBezTo>
                  <a:cubicBezTo>
                    <a:pt x="855" y="7"/>
                    <a:pt x="828" y="1"/>
                    <a:pt x="8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0" name="Google Shape;14170;p27"/>
            <p:cNvSpPr/>
            <p:nvPr/>
          </p:nvSpPr>
          <p:spPr>
            <a:xfrm>
              <a:off x="2443863" y="3435158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191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06"/>
                    <a:pt x="191" y="406"/>
                  </a:cubicBezTo>
                  <a:cubicBezTo>
                    <a:pt x="310" y="406"/>
                    <a:pt x="406" y="334"/>
                    <a:pt x="406" y="215"/>
                  </a:cubicBezTo>
                  <a:cubicBezTo>
                    <a:pt x="406" y="96"/>
                    <a:pt x="310" y="1"/>
                    <a:pt x="1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1" name="Google Shape;14171;p27"/>
            <p:cNvSpPr/>
            <p:nvPr/>
          </p:nvSpPr>
          <p:spPr>
            <a:xfrm>
              <a:off x="2468288" y="3464333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15" y="1"/>
                  </a:moveTo>
                  <a:cubicBezTo>
                    <a:pt x="96" y="1"/>
                    <a:pt x="0" y="96"/>
                    <a:pt x="0" y="191"/>
                  </a:cubicBezTo>
                  <a:cubicBezTo>
                    <a:pt x="0" y="310"/>
                    <a:pt x="96" y="405"/>
                    <a:pt x="215" y="405"/>
                  </a:cubicBezTo>
                  <a:cubicBezTo>
                    <a:pt x="334" y="405"/>
                    <a:pt x="405" y="310"/>
                    <a:pt x="405" y="191"/>
                  </a:cubicBezTo>
                  <a:cubicBezTo>
                    <a:pt x="405" y="96"/>
                    <a:pt x="334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2" name="Google Shape;14172;p27"/>
            <p:cNvSpPr/>
            <p:nvPr/>
          </p:nvSpPr>
          <p:spPr>
            <a:xfrm>
              <a:off x="2234888" y="3380983"/>
              <a:ext cx="107800" cy="230350"/>
            </a:xfrm>
            <a:custGeom>
              <a:avLst/>
              <a:gdLst/>
              <a:ahLst/>
              <a:cxnLst/>
              <a:rect l="l" t="t" r="r" b="b"/>
              <a:pathLst>
                <a:path w="4312" h="9214" extrusionOk="0">
                  <a:moveTo>
                    <a:pt x="2073" y="1"/>
                  </a:moveTo>
                  <a:cubicBezTo>
                    <a:pt x="1358" y="1"/>
                    <a:pt x="25" y="453"/>
                    <a:pt x="25" y="2049"/>
                  </a:cubicBezTo>
                  <a:lnTo>
                    <a:pt x="25" y="3025"/>
                  </a:lnTo>
                  <a:lnTo>
                    <a:pt x="25" y="3501"/>
                  </a:lnTo>
                  <a:cubicBezTo>
                    <a:pt x="25" y="3620"/>
                    <a:pt x="1" y="3739"/>
                    <a:pt x="25" y="3859"/>
                  </a:cubicBezTo>
                  <a:cubicBezTo>
                    <a:pt x="44" y="4139"/>
                    <a:pt x="313" y="4332"/>
                    <a:pt x="577" y="4332"/>
                  </a:cubicBezTo>
                  <a:cubicBezTo>
                    <a:pt x="649" y="4332"/>
                    <a:pt x="721" y="4318"/>
                    <a:pt x="787" y="4287"/>
                  </a:cubicBezTo>
                  <a:lnTo>
                    <a:pt x="787" y="8407"/>
                  </a:lnTo>
                  <a:cubicBezTo>
                    <a:pt x="787" y="8812"/>
                    <a:pt x="1073" y="9122"/>
                    <a:pt x="1430" y="9193"/>
                  </a:cubicBezTo>
                  <a:cubicBezTo>
                    <a:pt x="1486" y="9207"/>
                    <a:pt x="1542" y="9214"/>
                    <a:pt x="1596" y="9214"/>
                  </a:cubicBezTo>
                  <a:cubicBezTo>
                    <a:pt x="1816" y="9214"/>
                    <a:pt x="2015" y="9103"/>
                    <a:pt x="2168" y="8931"/>
                  </a:cubicBezTo>
                  <a:cubicBezTo>
                    <a:pt x="2302" y="9103"/>
                    <a:pt x="2512" y="9214"/>
                    <a:pt x="2738" y="9214"/>
                  </a:cubicBezTo>
                  <a:cubicBezTo>
                    <a:pt x="2794" y="9214"/>
                    <a:pt x="2850" y="9207"/>
                    <a:pt x="2906" y="9193"/>
                  </a:cubicBezTo>
                  <a:cubicBezTo>
                    <a:pt x="3264" y="9145"/>
                    <a:pt x="3526" y="8812"/>
                    <a:pt x="3526" y="8407"/>
                  </a:cubicBezTo>
                  <a:lnTo>
                    <a:pt x="3526" y="5549"/>
                  </a:lnTo>
                  <a:cubicBezTo>
                    <a:pt x="3526" y="5478"/>
                    <a:pt x="3478" y="5406"/>
                    <a:pt x="3383" y="5383"/>
                  </a:cubicBezTo>
                  <a:cubicBezTo>
                    <a:pt x="3367" y="5380"/>
                    <a:pt x="3352" y="5378"/>
                    <a:pt x="3338" y="5378"/>
                  </a:cubicBezTo>
                  <a:cubicBezTo>
                    <a:pt x="3241" y="5378"/>
                    <a:pt x="3168" y="5446"/>
                    <a:pt x="3168" y="5549"/>
                  </a:cubicBezTo>
                  <a:lnTo>
                    <a:pt x="3168" y="8407"/>
                  </a:lnTo>
                  <a:cubicBezTo>
                    <a:pt x="3168" y="8669"/>
                    <a:pt x="3002" y="8836"/>
                    <a:pt x="2763" y="8836"/>
                  </a:cubicBezTo>
                  <a:cubicBezTo>
                    <a:pt x="2525" y="8836"/>
                    <a:pt x="2311" y="8645"/>
                    <a:pt x="2311" y="8407"/>
                  </a:cubicBezTo>
                  <a:lnTo>
                    <a:pt x="2311" y="3358"/>
                  </a:lnTo>
                  <a:cubicBezTo>
                    <a:pt x="2311" y="3263"/>
                    <a:pt x="2216" y="3168"/>
                    <a:pt x="2144" y="3168"/>
                  </a:cubicBezTo>
                  <a:cubicBezTo>
                    <a:pt x="2049" y="3168"/>
                    <a:pt x="1954" y="3263"/>
                    <a:pt x="1954" y="3358"/>
                  </a:cubicBezTo>
                  <a:lnTo>
                    <a:pt x="1954" y="8407"/>
                  </a:lnTo>
                  <a:cubicBezTo>
                    <a:pt x="1954" y="8669"/>
                    <a:pt x="1739" y="8836"/>
                    <a:pt x="1549" y="8836"/>
                  </a:cubicBezTo>
                  <a:cubicBezTo>
                    <a:pt x="1311" y="8836"/>
                    <a:pt x="1144" y="8621"/>
                    <a:pt x="1144" y="8407"/>
                  </a:cubicBezTo>
                  <a:lnTo>
                    <a:pt x="1144" y="2025"/>
                  </a:lnTo>
                  <a:cubicBezTo>
                    <a:pt x="1144" y="1930"/>
                    <a:pt x="1096" y="1858"/>
                    <a:pt x="1001" y="1834"/>
                  </a:cubicBezTo>
                  <a:cubicBezTo>
                    <a:pt x="989" y="1832"/>
                    <a:pt x="977" y="1831"/>
                    <a:pt x="965" y="1831"/>
                  </a:cubicBezTo>
                  <a:cubicBezTo>
                    <a:pt x="863" y="1831"/>
                    <a:pt x="787" y="1918"/>
                    <a:pt x="787" y="2025"/>
                  </a:cubicBezTo>
                  <a:lnTo>
                    <a:pt x="787" y="3739"/>
                  </a:lnTo>
                  <a:cubicBezTo>
                    <a:pt x="787" y="3835"/>
                    <a:pt x="739" y="3954"/>
                    <a:pt x="620" y="3954"/>
                  </a:cubicBezTo>
                  <a:cubicBezTo>
                    <a:pt x="602" y="3957"/>
                    <a:pt x="585" y="3958"/>
                    <a:pt x="568" y="3958"/>
                  </a:cubicBezTo>
                  <a:cubicBezTo>
                    <a:pt x="449" y="3958"/>
                    <a:pt x="358" y="3885"/>
                    <a:pt x="358" y="3739"/>
                  </a:cubicBezTo>
                  <a:lnTo>
                    <a:pt x="358" y="2144"/>
                  </a:lnTo>
                  <a:cubicBezTo>
                    <a:pt x="358" y="1168"/>
                    <a:pt x="1144" y="358"/>
                    <a:pt x="2144" y="358"/>
                  </a:cubicBezTo>
                  <a:lnTo>
                    <a:pt x="2216" y="358"/>
                  </a:lnTo>
                  <a:cubicBezTo>
                    <a:pt x="3716" y="358"/>
                    <a:pt x="3954" y="1668"/>
                    <a:pt x="3954" y="2072"/>
                  </a:cubicBezTo>
                  <a:lnTo>
                    <a:pt x="3954" y="3859"/>
                  </a:lnTo>
                  <a:lnTo>
                    <a:pt x="3954" y="3906"/>
                  </a:lnTo>
                  <a:cubicBezTo>
                    <a:pt x="3886" y="3974"/>
                    <a:pt x="3809" y="4003"/>
                    <a:pt x="3738" y="4003"/>
                  </a:cubicBezTo>
                  <a:cubicBezTo>
                    <a:pt x="3610" y="4003"/>
                    <a:pt x="3502" y="3910"/>
                    <a:pt x="3502" y="3787"/>
                  </a:cubicBezTo>
                  <a:lnTo>
                    <a:pt x="3502" y="2072"/>
                  </a:lnTo>
                  <a:cubicBezTo>
                    <a:pt x="3502" y="2001"/>
                    <a:pt x="3454" y="1906"/>
                    <a:pt x="3359" y="1906"/>
                  </a:cubicBezTo>
                  <a:cubicBezTo>
                    <a:pt x="3240" y="1906"/>
                    <a:pt x="3145" y="1953"/>
                    <a:pt x="3145" y="2072"/>
                  </a:cubicBezTo>
                  <a:lnTo>
                    <a:pt x="3145" y="4787"/>
                  </a:lnTo>
                  <a:cubicBezTo>
                    <a:pt x="3145" y="4883"/>
                    <a:pt x="3216" y="4978"/>
                    <a:pt x="3287" y="4978"/>
                  </a:cubicBezTo>
                  <a:cubicBezTo>
                    <a:pt x="3406" y="4978"/>
                    <a:pt x="3502" y="4906"/>
                    <a:pt x="3502" y="4787"/>
                  </a:cubicBezTo>
                  <a:lnTo>
                    <a:pt x="3502" y="4287"/>
                  </a:lnTo>
                  <a:cubicBezTo>
                    <a:pt x="3569" y="4304"/>
                    <a:pt x="3648" y="4321"/>
                    <a:pt x="3731" y="4321"/>
                  </a:cubicBezTo>
                  <a:cubicBezTo>
                    <a:pt x="3765" y="4321"/>
                    <a:pt x="3800" y="4318"/>
                    <a:pt x="3835" y="4311"/>
                  </a:cubicBezTo>
                  <a:cubicBezTo>
                    <a:pt x="4097" y="4263"/>
                    <a:pt x="4311" y="4025"/>
                    <a:pt x="4311" y="3739"/>
                  </a:cubicBezTo>
                  <a:lnTo>
                    <a:pt x="4311" y="2144"/>
                  </a:lnTo>
                  <a:cubicBezTo>
                    <a:pt x="4311" y="453"/>
                    <a:pt x="3359" y="1"/>
                    <a:pt x="21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3" name="Google Shape;14173;p27"/>
            <p:cNvSpPr/>
            <p:nvPr/>
          </p:nvSpPr>
          <p:spPr>
            <a:xfrm>
              <a:off x="2259913" y="3313108"/>
              <a:ext cx="58375" cy="58375"/>
            </a:xfrm>
            <a:custGeom>
              <a:avLst/>
              <a:gdLst/>
              <a:ahLst/>
              <a:cxnLst/>
              <a:rect l="l" t="t" r="r" b="b"/>
              <a:pathLst>
                <a:path w="2335" h="2335" extrusionOk="0">
                  <a:moveTo>
                    <a:pt x="1167" y="358"/>
                  </a:moveTo>
                  <a:cubicBezTo>
                    <a:pt x="1620" y="358"/>
                    <a:pt x="1953" y="715"/>
                    <a:pt x="1953" y="1168"/>
                  </a:cubicBezTo>
                  <a:cubicBezTo>
                    <a:pt x="1953" y="1620"/>
                    <a:pt x="1620" y="1977"/>
                    <a:pt x="1167" y="1977"/>
                  </a:cubicBezTo>
                  <a:cubicBezTo>
                    <a:pt x="715" y="1977"/>
                    <a:pt x="357" y="1620"/>
                    <a:pt x="357" y="1168"/>
                  </a:cubicBezTo>
                  <a:cubicBezTo>
                    <a:pt x="357" y="715"/>
                    <a:pt x="715" y="358"/>
                    <a:pt x="1167" y="358"/>
                  </a:cubicBezTo>
                  <a:close/>
                  <a:moveTo>
                    <a:pt x="1167" y="1"/>
                  </a:moveTo>
                  <a:cubicBezTo>
                    <a:pt x="500" y="1"/>
                    <a:pt x="0" y="501"/>
                    <a:pt x="0" y="1168"/>
                  </a:cubicBezTo>
                  <a:cubicBezTo>
                    <a:pt x="0" y="1811"/>
                    <a:pt x="548" y="2335"/>
                    <a:pt x="1167" y="2335"/>
                  </a:cubicBezTo>
                  <a:cubicBezTo>
                    <a:pt x="1786" y="2335"/>
                    <a:pt x="2334" y="1811"/>
                    <a:pt x="2334" y="1168"/>
                  </a:cubicBezTo>
                  <a:cubicBezTo>
                    <a:pt x="2334" y="549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74" name="Google Shape;14174;p27"/>
          <p:cNvGrpSpPr/>
          <p:nvPr/>
        </p:nvGrpSpPr>
        <p:grpSpPr>
          <a:xfrm>
            <a:off x="1058508" y="3989230"/>
            <a:ext cx="357455" cy="356019"/>
            <a:chOff x="2207513" y="3788808"/>
            <a:chExt cx="298900" cy="297700"/>
          </a:xfrm>
        </p:grpSpPr>
        <p:sp>
          <p:nvSpPr>
            <p:cNvPr id="14175" name="Google Shape;14175;p27"/>
            <p:cNvSpPr/>
            <p:nvPr/>
          </p:nvSpPr>
          <p:spPr>
            <a:xfrm>
              <a:off x="2208113" y="3788808"/>
              <a:ext cx="298300" cy="297700"/>
            </a:xfrm>
            <a:custGeom>
              <a:avLst/>
              <a:gdLst/>
              <a:ahLst/>
              <a:cxnLst/>
              <a:rect l="l" t="t" r="r" b="b"/>
              <a:pathLst>
                <a:path w="11932" h="11908" extrusionOk="0">
                  <a:moveTo>
                    <a:pt x="5954" y="0"/>
                  </a:moveTo>
                  <a:cubicBezTo>
                    <a:pt x="4454" y="0"/>
                    <a:pt x="3001" y="572"/>
                    <a:pt x="1906" y="1572"/>
                  </a:cubicBezTo>
                  <a:cubicBezTo>
                    <a:pt x="786" y="2596"/>
                    <a:pt x="143" y="3954"/>
                    <a:pt x="0" y="5454"/>
                  </a:cubicBezTo>
                  <a:cubicBezTo>
                    <a:pt x="0" y="5573"/>
                    <a:pt x="48" y="5692"/>
                    <a:pt x="167" y="5716"/>
                  </a:cubicBezTo>
                  <a:lnTo>
                    <a:pt x="1715" y="5716"/>
                  </a:lnTo>
                  <a:cubicBezTo>
                    <a:pt x="1834" y="5716"/>
                    <a:pt x="1953" y="5621"/>
                    <a:pt x="1953" y="5502"/>
                  </a:cubicBezTo>
                  <a:cubicBezTo>
                    <a:pt x="2191" y="3501"/>
                    <a:pt x="3882" y="2001"/>
                    <a:pt x="5906" y="2001"/>
                  </a:cubicBezTo>
                  <a:cubicBezTo>
                    <a:pt x="6573" y="2001"/>
                    <a:pt x="7216" y="2168"/>
                    <a:pt x="7788" y="2477"/>
                  </a:cubicBezTo>
                  <a:cubicBezTo>
                    <a:pt x="7812" y="2489"/>
                    <a:pt x="7838" y="2495"/>
                    <a:pt x="7864" y="2495"/>
                  </a:cubicBezTo>
                  <a:cubicBezTo>
                    <a:pt x="7938" y="2495"/>
                    <a:pt x="8008" y="2446"/>
                    <a:pt x="8026" y="2358"/>
                  </a:cubicBezTo>
                  <a:cubicBezTo>
                    <a:pt x="8050" y="2263"/>
                    <a:pt x="8002" y="2168"/>
                    <a:pt x="7931" y="2144"/>
                  </a:cubicBezTo>
                  <a:cubicBezTo>
                    <a:pt x="7311" y="1810"/>
                    <a:pt x="6597" y="1644"/>
                    <a:pt x="5883" y="1644"/>
                  </a:cubicBezTo>
                  <a:cubicBezTo>
                    <a:pt x="3715" y="1644"/>
                    <a:pt x="1906" y="3239"/>
                    <a:pt x="1596" y="5359"/>
                  </a:cubicBezTo>
                  <a:lnTo>
                    <a:pt x="310" y="5359"/>
                  </a:lnTo>
                  <a:cubicBezTo>
                    <a:pt x="477" y="4025"/>
                    <a:pt x="1096" y="2763"/>
                    <a:pt x="2096" y="1834"/>
                  </a:cubicBezTo>
                  <a:cubicBezTo>
                    <a:pt x="3144" y="882"/>
                    <a:pt x="4477" y="358"/>
                    <a:pt x="5906" y="358"/>
                  </a:cubicBezTo>
                  <a:cubicBezTo>
                    <a:pt x="7407" y="358"/>
                    <a:pt x="8836" y="953"/>
                    <a:pt x="9883" y="2001"/>
                  </a:cubicBezTo>
                  <a:cubicBezTo>
                    <a:pt x="10955" y="3073"/>
                    <a:pt x="11503" y="4454"/>
                    <a:pt x="11503" y="5954"/>
                  </a:cubicBezTo>
                  <a:cubicBezTo>
                    <a:pt x="11503" y="7359"/>
                    <a:pt x="10979" y="8717"/>
                    <a:pt x="10026" y="9764"/>
                  </a:cubicBezTo>
                  <a:cubicBezTo>
                    <a:pt x="9097" y="10765"/>
                    <a:pt x="7859" y="11408"/>
                    <a:pt x="6502" y="11550"/>
                  </a:cubicBezTo>
                  <a:lnTo>
                    <a:pt x="6502" y="10264"/>
                  </a:lnTo>
                  <a:cubicBezTo>
                    <a:pt x="8621" y="9979"/>
                    <a:pt x="10241" y="8145"/>
                    <a:pt x="10241" y="5978"/>
                  </a:cubicBezTo>
                  <a:cubicBezTo>
                    <a:pt x="10241" y="4692"/>
                    <a:pt x="9669" y="3477"/>
                    <a:pt x="8645" y="2644"/>
                  </a:cubicBezTo>
                  <a:cubicBezTo>
                    <a:pt x="8621" y="2620"/>
                    <a:pt x="8585" y="2608"/>
                    <a:pt x="8550" y="2608"/>
                  </a:cubicBezTo>
                  <a:cubicBezTo>
                    <a:pt x="8514" y="2608"/>
                    <a:pt x="8478" y="2620"/>
                    <a:pt x="8454" y="2644"/>
                  </a:cubicBezTo>
                  <a:cubicBezTo>
                    <a:pt x="8359" y="2715"/>
                    <a:pt x="8359" y="2858"/>
                    <a:pt x="8454" y="2906"/>
                  </a:cubicBezTo>
                  <a:cubicBezTo>
                    <a:pt x="9359" y="3692"/>
                    <a:pt x="9907" y="4787"/>
                    <a:pt x="9907" y="5978"/>
                  </a:cubicBezTo>
                  <a:cubicBezTo>
                    <a:pt x="9907" y="8002"/>
                    <a:pt x="8383" y="9693"/>
                    <a:pt x="6383" y="9931"/>
                  </a:cubicBezTo>
                  <a:cubicBezTo>
                    <a:pt x="6264" y="9931"/>
                    <a:pt x="6192" y="10050"/>
                    <a:pt x="6192" y="10169"/>
                  </a:cubicBezTo>
                  <a:lnTo>
                    <a:pt x="6192" y="11669"/>
                  </a:lnTo>
                  <a:lnTo>
                    <a:pt x="6192" y="11693"/>
                  </a:lnTo>
                  <a:cubicBezTo>
                    <a:pt x="6216" y="11812"/>
                    <a:pt x="6311" y="11908"/>
                    <a:pt x="6430" y="11908"/>
                  </a:cubicBezTo>
                  <a:lnTo>
                    <a:pt x="6454" y="11908"/>
                  </a:lnTo>
                  <a:cubicBezTo>
                    <a:pt x="7931" y="11789"/>
                    <a:pt x="9312" y="11098"/>
                    <a:pt x="10312" y="10002"/>
                  </a:cubicBezTo>
                  <a:cubicBezTo>
                    <a:pt x="11336" y="8907"/>
                    <a:pt x="11908" y="7478"/>
                    <a:pt x="11908" y="5954"/>
                  </a:cubicBezTo>
                  <a:cubicBezTo>
                    <a:pt x="11931" y="4382"/>
                    <a:pt x="11312" y="2882"/>
                    <a:pt x="10169" y="1763"/>
                  </a:cubicBezTo>
                  <a:cubicBezTo>
                    <a:pt x="9050" y="620"/>
                    <a:pt x="7550" y="0"/>
                    <a:pt x="59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6" name="Google Shape;14176;p27"/>
            <p:cNvSpPr/>
            <p:nvPr/>
          </p:nvSpPr>
          <p:spPr>
            <a:xfrm>
              <a:off x="2207513" y="3944183"/>
              <a:ext cx="142325" cy="142325"/>
            </a:xfrm>
            <a:custGeom>
              <a:avLst/>
              <a:gdLst/>
              <a:ahLst/>
              <a:cxnLst/>
              <a:rect l="l" t="t" r="r" b="b"/>
              <a:pathLst>
                <a:path w="5693" h="5693" extrusionOk="0">
                  <a:moveTo>
                    <a:pt x="215" y="1"/>
                  </a:moveTo>
                  <a:cubicBezTo>
                    <a:pt x="72" y="25"/>
                    <a:pt x="1" y="144"/>
                    <a:pt x="1" y="263"/>
                  </a:cubicBezTo>
                  <a:cubicBezTo>
                    <a:pt x="191" y="2454"/>
                    <a:pt x="1548" y="4311"/>
                    <a:pt x="3549" y="5216"/>
                  </a:cubicBezTo>
                  <a:cubicBezTo>
                    <a:pt x="3571" y="5222"/>
                    <a:pt x="3594" y="5225"/>
                    <a:pt x="3616" y="5225"/>
                  </a:cubicBezTo>
                  <a:cubicBezTo>
                    <a:pt x="3686" y="5225"/>
                    <a:pt x="3751" y="5194"/>
                    <a:pt x="3787" y="5121"/>
                  </a:cubicBezTo>
                  <a:cubicBezTo>
                    <a:pt x="3835" y="5026"/>
                    <a:pt x="3787" y="4954"/>
                    <a:pt x="3716" y="4883"/>
                  </a:cubicBezTo>
                  <a:cubicBezTo>
                    <a:pt x="1858" y="4073"/>
                    <a:pt x="572" y="2359"/>
                    <a:pt x="382" y="358"/>
                  </a:cubicBezTo>
                  <a:lnTo>
                    <a:pt x="1644" y="358"/>
                  </a:lnTo>
                  <a:cubicBezTo>
                    <a:pt x="1763" y="1287"/>
                    <a:pt x="2215" y="2144"/>
                    <a:pt x="2882" y="2811"/>
                  </a:cubicBezTo>
                  <a:cubicBezTo>
                    <a:pt x="3525" y="3454"/>
                    <a:pt x="4382" y="3907"/>
                    <a:pt x="5311" y="4026"/>
                  </a:cubicBezTo>
                  <a:lnTo>
                    <a:pt x="5311" y="5312"/>
                  </a:lnTo>
                  <a:cubicBezTo>
                    <a:pt x="5025" y="5264"/>
                    <a:pt x="4692" y="5216"/>
                    <a:pt x="4382" y="5121"/>
                  </a:cubicBezTo>
                  <a:cubicBezTo>
                    <a:pt x="4359" y="5121"/>
                    <a:pt x="4311" y="5121"/>
                    <a:pt x="4263" y="5145"/>
                  </a:cubicBezTo>
                  <a:cubicBezTo>
                    <a:pt x="4120" y="5264"/>
                    <a:pt x="4192" y="5454"/>
                    <a:pt x="4335" y="5478"/>
                  </a:cubicBezTo>
                  <a:cubicBezTo>
                    <a:pt x="4692" y="5574"/>
                    <a:pt x="5049" y="5621"/>
                    <a:pt x="5406" y="5693"/>
                  </a:cubicBezTo>
                  <a:lnTo>
                    <a:pt x="5430" y="5693"/>
                  </a:lnTo>
                  <a:cubicBezTo>
                    <a:pt x="5549" y="5693"/>
                    <a:pt x="5645" y="5597"/>
                    <a:pt x="5668" y="5478"/>
                  </a:cubicBezTo>
                  <a:lnTo>
                    <a:pt x="5668" y="5454"/>
                  </a:lnTo>
                  <a:lnTo>
                    <a:pt x="5668" y="3930"/>
                  </a:lnTo>
                  <a:cubicBezTo>
                    <a:pt x="5692" y="3811"/>
                    <a:pt x="5621" y="3716"/>
                    <a:pt x="5502" y="3692"/>
                  </a:cubicBezTo>
                  <a:cubicBezTo>
                    <a:pt x="4597" y="3573"/>
                    <a:pt x="3787" y="3192"/>
                    <a:pt x="3144" y="2573"/>
                  </a:cubicBezTo>
                  <a:cubicBezTo>
                    <a:pt x="2477" y="1930"/>
                    <a:pt x="2096" y="1096"/>
                    <a:pt x="2001" y="215"/>
                  </a:cubicBezTo>
                  <a:cubicBezTo>
                    <a:pt x="2001" y="96"/>
                    <a:pt x="1882" y="1"/>
                    <a:pt x="1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7" name="Google Shape;14177;p27"/>
            <p:cNvSpPr/>
            <p:nvPr/>
          </p:nvSpPr>
          <p:spPr>
            <a:xfrm>
              <a:off x="2280138" y="3861433"/>
              <a:ext cx="153050" cy="153625"/>
            </a:xfrm>
            <a:custGeom>
              <a:avLst/>
              <a:gdLst/>
              <a:ahLst/>
              <a:cxnLst/>
              <a:rect l="l" t="t" r="r" b="b"/>
              <a:pathLst>
                <a:path w="6122" h="6145" extrusionOk="0">
                  <a:moveTo>
                    <a:pt x="3073" y="358"/>
                  </a:moveTo>
                  <a:cubicBezTo>
                    <a:pt x="4549" y="358"/>
                    <a:pt x="5764" y="1596"/>
                    <a:pt x="5764" y="3073"/>
                  </a:cubicBezTo>
                  <a:cubicBezTo>
                    <a:pt x="5764" y="4573"/>
                    <a:pt x="4549" y="5788"/>
                    <a:pt x="3073" y="5788"/>
                  </a:cubicBezTo>
                  <a:cubicBezTo>
                    <a:pt x="1573" y="5788"/>
                    <a:pt x="358" y="4573"/>
                    <a:pt x="358" y="3073"/>
                  </a:cubicBezTo>
                  <a:cubicBezTo>
                    <a:pt x="358" y="1596"/>
                    <a:pt x="1573" y="358"/>
                    <a:pt x="3073" y="358"/>
                  </a:cubicBezTo>
                  <a:close/>
                  <a:moveTo>
                    <a:pt x="3073" y="1"/>
                  </a:moveTo>
                  <a:cubicBezTo>
                    <a:pt x="1358" y="1"/>
                    <a:pt x="1" y="1382"/>
                    <a:pt x="1" y="3073"/>
                  </a:cubicBezTo>
                  <a:cubicBezTo>
                    <a:pt x="1" y="4764"/>
                    <a:pt x="1358" y="6145"/>
                    <a:pt x="3073" y="6145"/>
                  </a:cubicBezTo>
                  <a:cubicBezTo>
                    <a:pt x="4764" y="6145"/>
                    <a:pt x="6121" y="4740"/>
                    <a:pt x="6121" y="3073"/>
                  </a:cubicBezTo>
                  <a:cubicBezTo>
                    <a:pt x="6121" y="1382"/>
                    <a:pt x="4764" y="1"/>
                    <a:pt x="3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8" name="Google Shape;14178;p27"/>
            <p:cNvSpPr/>
            <p:nvPr/>
          </p:nvSpPr>
          <p:spPr>
            <a:xfrm>
              <a:off x="2323013" y="391503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72"/>
                    <a:pt x="48" y="167"/>
                  </a:cubicBezTo>
                  <a:cubicBezTo>
                    <a:pt x="1" y="286"/>
                    <a:pt x="96" y="357"/>
                    <a:pt x="215" y="357"/>
                  </a:cubicBezTo>
                  <a:lnTo>
                    <a:pt x="2501" y="357"/>
                  </a:lnTo>
                  <a:cubicBezTo>
                    <a:pt x="2596" y="357"/>
                    <a:pt x="2668" y="310"/>
                    <a:pt x="2692" y="214"/>
                  </a:cubicBezTo>
                  <a:cubicBezTo>
                    <a:pt x="2692" y="95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79" name="Google Shape;14179;p27"/>
            <p:cNvSpPr/>
            <p:nvPr/>
          </p:nvSpPr>
          <p:spPr>
            <a:xfrm>
              <a:off x="2323013" y="39340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2501" y="357"/>
                  </a:lnTo>
                  <a:cubicBezTo>
                    <a:pt x="2596" y="357"/>
                    <a:pt x="2668" y="286"/>
                    <a:pt x="2692" y="191"/>
                  </a:cubicBezTo>
                  <a:cubicBezTo>
                    <a:pt x="2692" y="72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0" name="Google Shape;14180;p27"/>
            <p:cNvSpPr/>
            <p:nvPr/>
          </p:nvSpPr>
          <p:spPr>
            <a:xfrm>
              <a:off x="2337313" y="39519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4" y="1"/>
                  </a:moveTo>
                  <a:cubicBezTo>
                    <a:pt x="119" y="1"/>
                    <a:pt x="48" y="48"/>
                    <a:pt x="24" y="143"/>
                  </a:cubicBezTo>
                  <a:cubicBezTo>
                    <a:pt x="0" y="263"/>
                    <a:pt x="95" y="358"/>
                    <a:pt x="214" y="358"/>
                  </a:cubicBezTo>
                  <a:lnTo>
                    <a:pt x="1334" y="358"/>
                  </a:lnTo>
                  <a:cubicBezTo>
                    <a:pt x="1429" y="358"/>
                    <a:pt x="1500" y="286"/>
                    <a:pt x="1524" y="191"/>
                  </a:cubicBezTo>
                  <a:cubicBezTo>
                    <a:pt x="1548" y="120"/>
                    <a:pt x="1453" y="1"/>
                    <a:pt x="13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81" name="Google Shape;14181;p27"/>
          <p:cNvGrpSpPr/>
          <p:nvPr/>
        </p:nvGrpSpPr>
        <p:grpSpPr>
          <a:xfrm>
            <a:off x="1781920" y="3990486"/>
            <a:ext cx="353897" cy="354046"/>
            <a:chOff x="2684988" y="3789858"/>
            <a:chExt cx="295925" cy="296050"/>
          </a:xfrm>
        </p:grpSpPr>
        <p:sp>
          <p:nvSpPr>
            <p:cNvPr id="14182" name="Google Shape;14182;p27"/>
            <p:cNvSpPr/>
            <p:nvPr/>
          </p:nvSpPr>
          <p:spPr>
            <a:xfrm>
              <a:off x="2760613" y="3789858"/>
              <a:ext cx="144700" cy="162700"/>
            </a:xfrm>
            <a:custGeom>
              <a:avLst/>
              <a:gdLst/>
              <a:ahLst/>
              <a:cxnLst/>
              <a:rect l="l" t="t" r="r" b="b"/>
              <a:pathLst>
                <a:path w="5788" h="6508" extrusionOk="0">
                  <a:moveTo>
                    <a:pt x="2906" y="339"/>
                  </a:moveTo>
                  <a:lnTo>
                    <a:pt x="5430" y="1792"/>
                  </a:lnTo>
                  <a:lnTo>
                    <a:pt x="5430" y="4721"/>
                  </a:lnTo>
                  <a:lnTo>
                    <a:pt x="2906" y="6174"/>
                  </a:lnTo>
                  <a:lnTo>
                    <a:pt x="357" y="4721"/>
                  </a:lnTo>
                  <a:lnTo>
                    <a:pt x="357" y="1792"/>
                  </a:lnTo>
                  <a:lnTo>
                    <a:pt x="2906" y="339"/>
                  </a:lnTo>
                  <a:close/>
                  <a:moveTo>
                    <a:pt x="2894" y="0"/>
                  </a:moveTo>
                  <a:cubicBezTo>
                    <a:pt x="2840" y="0"/>
                    <a:pt x="2786" y="18"/>
                    <a:pt x="2739" y="54"/>
                  </a:cubicBezTo>
                  <a:lnTo>
                    <a:pt x="167" y="1530"/>
                  </a:lnTo>
                  <a:cubicBezTo>
                    <a:pt x="72" y="1578"/>
                    <a:pt x="0" y="1673"/>
                    <a:pt x="0" y="1768"/>
                  </a:cubicBezTo>
                  <a:lnTo>
                    <a:pt x="0" y="4745"/>
                  </a:lnTo>
                  <a:cubicBezTo>
                    <a:pt x="0" y="4840"/>
                    <a:pt x="72" y="4959"/>
                    <a:pt x="167" y="4983"/>
                  </a:cubicBezTo>
                  <a:lnTo>
                    <a:pt x="2739" y="6484"/>
                  </a:lnTo>
                  <a:cubicBezTo>
                    <a:pt x="2810" y="6507"/>
                    <a:pt x="2834" y="6507"/>
                    <a:pt x="2906" y="6507"/>
                  </a:cubicBezTo>
                  <a:cubicBezTo>
                    <a:pt x="2953" y="6507"/>
                    <a:pt x="2977" y="6507"/>
                    <a:pt x="3048" y="6484"/>
                  </a:cubicBezTo>
                  <a:lnTo>
                    <a:pt x="5644" y="4983"/>
                  </a:lnTo>
                  <a:cubicBezTo>
                    <a:pt x="5716" y="4959"/>
                    <a:pt x="5787" y="4840"/>
                    <a:pt x="5787" y="4745"/>
                  </a:cubicBezTo>
                  <a:lnTo>
                    <a:pt x="5787" y="1768"/>
                  </a:lnTo>
                  <a:cubicBezTo>
                    <a:pt x="5787" y="1673"/>
                    <a:pt x="5716" y="1554"/>
                    <a:pt x="5644" y="1530"/>
                  </a:cubicBezTo>
                  <a:lnTo>
                    <a:pt x="3048" y="54"/>
                  </a:lnTo>
                  <a:cubicBezTo>
                    <a:pt x="3001" y="18"/>
                    <a:pt x="2947" y="0"/>
                    <a:pt x="28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3" name="Google Shape;14183;p27"/>
            <p:cNvSpPr/>
            <p:nvPr/>
          </p:nvSpPr>
          <p:spPr>
            <a:xfrm>
              <a:off x="2684988" y="3923058"/>
              <a:ext cx="144100" cy="162850"/>
            </a:xfrm>
            <a:custGeom>
              <a:avLst/>
              <a:gdLst/>
              <a:ahLst/>
              <a:cxnLst/>
              <a:rect l="l" t="t" r="r" b="b"/>
              <a:pathLst>
                <a:path w="5764" h="6514" extrusionOk="0">
                  <a:moveTo>
                    <a:pt x="2891" y="1"/>
                  </a:moveTo>
                  <a:cubicBezTo>
                    <a:pt x="2841" y="1"/>
                    <a:pt x="2787" y="12"/>
                    <a:pt x="2739" y="36"/>
                  </a:cubicBezTo>
                  <a:lnTo>
                    <a:pt x="144" y="1537"/>
                  </a:lnTo>
                  <a:cubicBezTo>
                    <a:pt x="48" y="1584"/>
                    <a:pt x="1" y="1679"/>
                    <a:pt x="1" y="1775"/>
                  </a:cubicBezTo>
                  <a:lnTo>
                    <a:pt x="1" y="4752"/>
                  </a:lnTo>
                  <a:cubicBezTo>
                    <a:pt x="1" y="4847"/>
                    <a:pt x="48" y="4966"/>
                    <a:pt x="144" y="4990"/>
                  </a:cubicBezTo>
                  <a:lnTo>
                    <a:pt x="2739" y="6466"/>
                  </a:lnTo>
                  <a:cubicBezTo>
                    <a:pt x="2787" y="6514"/>
                    <a:pt x="2835" y="6514"/>
                    <a:pt x="2882" y="6514"/>
                  </a:cubicBezTo>
                  <a:cubicBezTo>
                    <a:pt x="2954" y="6514"/>
                    <a:pt x="2978" y="6514"/>
                    <a:pt x="3025" y="6466"/>
                  </a:cubicBezTo>
                  <a:lnTo>
                    <a:pt x="5621" y="4990"/>
                  </a:lnTo>
                  <a:cubicBezTo>
                    <a:pt x="5716" y="4918"/>
                    <a:pt x="5764" y="4847"/>
                    <a:pt x="5764" y="4752"/>
                  </a:cubicBezTo>
                  <a:lnTo>
                    <a:pt x="5764" y="1775"/>
                  </a:lnTo>
                  <a:cubicBezTo>
                    <a:pt x="5740" y="1656"/>
                    <a:pt x="5692" y="1560"/>
                    <a:pt x="5597" y="1513"/>
                  </a:cubicBezTo>
                  <a:lnTo>
                    <a:pt x="4645" y="965"/>
                  </a:lnTo>
                  <a:cubicBezTo>
                    <a:pt x="4615" y="955"/>
                    <a:pt x="4577" y="949"/>
                    <a:pt x="4541" y="949"/>
                  </a:cubicBezTo>
                  <a:cubicBezTo>
                    <a:pt x="4491" y="949"/>
                    <a:pt x="4444" y="961"/>
                    <a:pt x="4430" y="989"/>
                  </a:cubicBezTo>
                  <a:cubicBezTo>
                    <a:pt x="4335" y="1084"/>
                    <a:pt x="4383" y="1203"/>
                    <a:pt x="4454" y="1275"/>
                  </a:cubicBezTo>
                  <a:lnTo>
                    <a:pt x="5383" y="1799"/>
                  </a:lnTo>
                  <a:lnTo>
                    <a:pt x="5383" y="4728"/>
                  </a:lnTo>
                  <a:lnTo>
                    <a:pt x="2858" y="6180"/>
                  </a:lnTo>
                  <a:lnTo>
                    <a:pt x="334" y="4728"/>
                  </a:lnTo>
                  <a:lnTo>
                    <a:pt x="334" y="1799"/>
                  </a:lnTo>
                  <a:lnTo>
                    <a:pt x="2858" y="346"/>
                  </a:lnTo>
                  <a:lnTo>
                    <a:pt x="3787" y="870"/>
                  </a:lnTo>
                  <a:cubicBezTo>
                    <a:pt x="3808" y="891"/>
                    <a:pt x="3833" y="899"/>
                    <a:pt x="3860" y="899"/>
                  </a:cubicBezTo>
                  <a:cubicBezTo>
                    <a:pt x="3924" y="899"/>
                    <a:pt x="3999" y="849"/>
                    <a:pt x="4049" y="798"/>
                  </a:cubicBezTo>
                  <a:cubicBezTo>
                    <a:pt x="4073" y="703"/>
                    <a:pt x="4049" y="608"/>
                    <a:pt x="3954" y="584"/>
                  </a:cubicBezTo>
                  <a:lnTo>
                    <a:pt x="3025" y="36"/>
                  </a:lnTo>
                  <a:cubicBezTo>
                    <a:pt x="2989" y="12"/>
                    <a:pt x="2942" y="1"/>
                    <a:pt x="28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4" name="Google Shape;14184;p27"/>
            <p:cNvSpPr/>
            <p:nvPr/>
          </p:nvSpPr>
          <p:spPr>
            <a:xfrm>
              <a:off x="2836813" y="3922458"/>
              <a:ext cx="144100" cy="162275"/>
            </a:xfrm>
            <a:custGeom>
              <a:avLst/>
              <a:gdLst/>
              <a:ahLst/>
              <a:cxnLst/>
              <a:rect l="l" t="t" r="r" b="b"/>
              <a:pathLst>
                <a:path w="5764" h="6491" extrusionOk="0">
                  <a:moveTo>
                    <a:pt x="2891" y="1"/>
                  </a:moveTo>
                  <a:cubicBezTo>
                    <a:pt x="2840" y="1"/>
                    <a:pt x="2787" y="13"/>
                    <a:pt x="2739" y="36"/>
                  </a:cubicBezTo>
                  <a:lnTo>
                    <a:pt x="143" y="1537"/>
                  </a:lnTo>
                  <a:cubicBezTo>
                    <a:pt x="48" y="1584"/>
                    <a:pt x="0" y="1680"/>
                    <a:pt x="0" y="1775"/>
                  </a:cubicBezTo>
                  <a:lnTo>
                    <a:pt x="0" y="4752"/>
                  </a:lnTo>
                  <a:cubicBezTo>
                    <a:pt x="0" y="4823"/>
                    <a:pt x="48" y="4942"/>
                    <a:pt x="143" y="4990"/>
                  </a:cubicBezTo>
                  <a:lnTo>
                    <a:pt x="2739" y="6466"/>
                  </a:lnTo>
                  <a:cubicBezTo>
                    <a:pt x="2787" y="6490"/>
                    <a:pt x="2834" y="6490"/>
                    <a:pt x="2882" y="6490"/>
                  </a:cubicBezTo>
                  <a:cubicBezTo>
                    <a:pt x="2953" y="6490"/>
                    <a:pt x="2977" y="6490"/>
                    <a:pt x="3025" y="6466"/>
                  </a:cubicBezTo>
                  <a:lnTo>
                    <a:pt x="5621" y="4990"/>
                  </a:lnTo>
                  <a:cubicBezTo>
                    <a:pt x="5716" y="4918"/>
                    <a:pt x="5764" y="4823"/>
                    <a:pt x="5764" y="4752"/>
                  </a:cubicBezTo>
                  <a:lnTo>
                    <a:pt x="5764" y="4323"/>
                  </a:lnTo>
                  <a:cubicBezTo>
                    <a:pt x="5764" y="4228"/>
                    <a:pt x="5716" y="4156"/>
                    <a:pt x="5621" y="4156"/>
                  </a:cubicBezTo>
                  <a:cubicBezTo>
                    <a:pt x="5502" y="4156"/>
                    <a:pt x="5406" y="4204"/>
                    <a:pt x="5406" y="4323"/>
                  </a:cubicBezTo>
                  <a:lnTo>
                    <a:pt x="5406" y="4704"/>
                  </a:lnTo>
                  <a:lnTo>
                    <a:pt x="2882" y="6181"/>
                  </a:lnTo>
                  <a:lnTo>
                    <a:pt x="358" y="4704"/>
                  </a:lnTo>
                  <a:lnTo>
                    <a:pt x="358" y="1799"/>
                  </a:lnTo>
                  <a:lnTo>
                    <a:pt x="2882" y="346"/>
                  </a:lnTo>
                  <a:lnTo>
                    <a:pt x="5406" y="1799"/>
                  </a:lnTo>
                  <a:lnTo>
                    <a:pt x="5406" y="3513"/>
                  </a:lnTo>
                  <a:cubicBezTo>
                    <a:pt x="5449" y="3620"/>
                    <a:pt x="5511" y="3708"/>
                    <a:pt x="5592" y="3708"/>
                  </a:cubicBezTo>
                  <a:cubicBezTo>
                    <a:pt x="5601" y="3708"/>
                    <a:pt x="5611" y="3706"/>
                    <a:pt x="5621" y="3704"/>
                  </a:cubicBezTo>
                  <a:cubicBezTo>
                    <a:pt x="5716" y="3704"/>
                    <a:pt x="5764" y="3609"/>
                    <a:pt x="5764" y="3513"/>
                  </a:cubicBezTo>
                  <a:lnTo>
                    <a:pt x="5764" y="1775"/>
                  </a:lnTo>
                  <a:cubicBezTo>
                    <a:pt x="5764" y="1680"/>
                    <a:pt x="5716" y="1561"/>
                    <a:pt x="5621" y="1537"/>
                  </a:cubicBezTo>
                  <a:lnTo>
                    <a:pt x="3025" y="36"/>
                  </a:lnTo>
                  <a:cubicBezTo>
                    <a:pt x="2989" y="13"/>
                    <a:pt x="2942" y="1"/>
                    <a:pt x="28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5" name="Google Shape;14185;p27"/>
            <p:cNvSpPr/>
            <p:nvPr/>
          </p:nvSpPr>
          <p:spPr>
            <a:xfrm>
              <a:off x="2796338" y="3848333"/>
              <a:ext cx="73850" cy="8975"/>
            </a:xfrm>
            <a:custGeom>
              <a:avLst/>
              <a:gdLst/>
              <a:ahLst/>
              <a:cxnLst/>
              <a:rect l="l" t="t" r="r" b="b"/>
              <a:pathLst>
                <a:path w="2954" h="359" extrusionOk="0">
                  <a:moveTo>
                    <a:pt x="143" y="1"/>
                  </a:moveTo>
                  <a:cubicBezTo>
                    <a:pt x="71" y="1"/>
                    <a:pt x="0" y="96"/>
                    <a:pt x="0" y="168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2786" y="358"/>
                  </a:lnTo>
                  <a:cubicBezTo>
                    <a:pt x="2858" y="358"/>
                    <a:pt x="2953" y="287"/>
                    <a:pt x="2953" y="215"/>
                  </a:cubicBezTo>
                  <a:cubicBezTo>
                    <a:pt x="2953" y="96"/>
                    <a:pt x="2905" y="1"/>
                    <a:pt x="27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6" name="Google Shape;14186;p27"/>
            <p:cNvSpPr/>
            <p:nvPr/>
          </p:nvSpPr>
          <p:spPr>
            <a:xfrm>
              <a:off x="2796338" y="3866808"/>
              <a:ext cx="73850" cy="8950"/>
            </a:xfrm>
            <a:custGeom>
              <a:avLst/>
              <a:gdLst/>
              <a:ahLst/>
              <a:cxnLst/>
              <a:rect l="l" t="t" r="r" b="b"/>
              <a:pathLst>
                <a:path w="2954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1" y="357"/>
                    <a:pt x="191" y="357"/>
                  </a:cubicBezTo>
                  <a:lnTo>
                    <a:pt x="2786" y="357"/>
                  </a:lnTo>
                  <a:cubicBezTo>
                    <a:pt x="2858" y="357"/>
                    <a:pt x="2953" y="310"/>
                    <a:pt x="2953" y="214"/>
                  </a:cubicBezTo>
                  <a:cubicBezTo>
                    <a:pt x="2953" y="95"/>
                    <a:pt x="2858" y="0"/>
                    <a:pt x="2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7" name="Google Shape;14187;p27"/>
            <p:cNvSpPr/>
            <p:nvPr/>
          </p:nvSpPr>
          <p:spPr>
            <a:xfrm>
              <a:off x="2812413" y="3885258"/>
              <a:ext cx="41700" cy="8950"/>
            </a:xfrm>
            <a:custGeom>
              <a:avLst/>
              <a:gdLst/>
              <a:ahLst/>
              <a:cxnLst/>
              <a:rect l="l" t="t" r="r" b="b"/>
              <a:pathLst>
                <a:path w="1668" h="358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86"/>
                    <a:pt x="48" y="358"/>
                    <a:pt x="167" y="358"/>
                  </a:cubicBezTo>
                  <a:lnTo>
                    <a:pt x="1477" y="358"/>
                  </a:lnTo>
                  <a:cubicBezTo>
                    <a:pt x="1572" y="358"/>
                    <a:pt x="1667" y="310"/>
                    <a:pt x="1667" y="215"/>
                  </a:cubicBezTo>
                  <a:cubicBezTo>
                    <a:pt x="1667" y="96"/>
                    <a:pt x="1596" y="0"/>
                    <a:pt x="1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8" name="Google Shape;14188;p27"/>
            <p:cNvSpPr/>
            <p:nvPr/>
          </p:nvSpPr>
          <p:spPr>
            <a:xfrm>
              <a:off x="2873138" y="3981708"/>
              <a:ext cx="73850" cy="8950"/>
            </a:xfrm>
            <a:custGeom>
              <a:avLst/>
              <a:gdLst/>
              <a:ahLst/>
              <a:cxnLst/>
              <a:rect l="l" t="t" r="r" b="b"/>
              <a:pathLst>
                <a:path w="2954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2763" y="358"/>
                  </a:lnTo>
                  <a:cubicBezTo>
                    <a:pt x="2858" y="358"/>
                    <a:pt x="2953" y="286"/>
                    <a:pt x="2953" y="191"/>
                  </a:cubicBezTo>
                  <a:cubicBezTo>
                    <a:pt x="2953" y="72"/>
                    <a:pt x="2882" y="0"/>
                    <a:pt x="27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89" name="Google Shape;14189;p27"/>
            <p:cNvSpPr/>
            <p:nvPr/>
          </p:nvSpPr>
          <p:spPr>
            <a:xfrm>
              <a:off x="2873138" y="4000158"/>
              <a:ext cx="74425" cy="8950"/>
            </a:xfrm>
            <a:custGeom>
              <a:avLst/>
              <a:gdLst/>
              <a:ahLst/>
              <a:cxnLst/>
              <a:rect l="l" t="t" r="r" b="b"/>
              <a:pathLst>
                <a:path w="2977" h="358" extrusionOk="0">
                  <a:moveTo>
                    <a:pt x="191" y="1"/>
                  </a:moveTo>
                  <a:cubicBezTo>
                    <a:pt x="95" y="1"/>
                    <a:pt x="0" y="48"/>
                    <a:pt x="0" y="143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2810" y="358"/>
                  </a:lnTo>
                  <a:cubicBezTo>
                    <a:pt x="2882" y="358"/>
                    <a:pt x="2977" y="263"/>
                    <a:pt x="2977" y="143"/>
                  </a:cubicBezTo>
                  <a:cubicBezTo>
                    <a:pt x="2953" y="48"/>
                    <a:pt x="2858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0" name="Google Shape;14190;p27"/>
            <p:cNvSpPr/>
            <p:nvPr/>
          </p:nvSpPr>
          <p:spPr>
            <a:xfrm>
              <a:off x="2888613" y="4018608"/>
              <a:ext cx="41100" cy="8950"/>
            </a:xfrm>
            <a:custGeom>
              <a:avLst/>
              <a:gdLst/>
              <a:ahLst/>
              <a:cxnLst/>
              <a:rect l="l" t="t" r="r" b="b"/>
              <a:pathLst>
                <a:path w="1644" h="358" extrusionOk="0">
                  <a:moveTo>
                    <a:pt x="191" y="1"/>
                  </a:moveTo>
                  <a:cubicBezTo>
                    <a:pt x="96" y="1"/>
                    <a:pt x="0" y="96"/>
                    <a:pt x="0" y="215"/>
                  </a:cubicBezTo>
                  <a:cubicBezTo>
                    <a:pt x="0" y="310"/>
                    <a:pt x="96" y="358"/>
                    <a:pt x="191" y="358"/>
                  </a:cubicBezTo>
                  <a:lnTo>
                    <a:pt x="1477" y="358"/>
                  </a:lnTo>
                  <a:cubicBezTo>
                    <a:pt x="1548" y="358"/>
                    <a:pt x="1643" y="310"/>
                    <a:pt x="1643" y="215"/>
                  </a:cubicBezTo>
                  <a:cubicBezTo>
                    <a:pt x="1643" y="96"/>
                    <a:pt x="1596" y="1"/>
                    <a:pt x="1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1" name="Google Shape;14191;p27"/>
            <p:cNvSpPr/>
            <p:nvPr/>
          </p:nvSpPr>
          <p:spPr>
            <a:xfrm>
              <a:off x="2720113" y="3981708"/>
              <a:ext cx="73250" cy="8950"/>
            </a:xfrm>
            <a:custGeom>
              <a:avLst/>
              <a:gdLst/>
              <a:ahLst/>
              <a:cxnLst/>
              <a:rect l="l" t="t" r="r" b="b"/>
              <a:pathLst>
                <a:path w="2930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8"/>
                    <a:pt x="168" y="358"/>
                  </a:cubicBezTo>
                  <a:lnTo>
                    <a:pt x="2763" y="358"/>
                  </a:lnTo>
                  <a:cubicBezTo>
                    <a:pt x="2859" y="358"/>
                    <a:pt x="2906" y="286"/>
                    <a:pt x="2930" y="191"/>
                  </a:cubicBezTo>
                  <a:cubicBezTo>
                    <a:pt x="2930" y="119"/>
                    <a:pt x="2859" y="0"/>
                    <a:pt x="27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2" name="Google Shape;14192;p27"/>
            <p:cNvSpPr/>
            <p:nvPr/>
          </p:nvSpPr>
          <p:spPr>
            <a:xfrm>
              <a:off x="2720113" y="4000158"/>
              <a:ext cx="74450" cy="8950"/>
            </a:xfrm>
            <a:custGeom>
              <a:avLst/>
              <a:gdLst/>
              <a:ahLst/>
              <a:cxnLst/>
              <a:rect l="l" t="t" r="r" b="b"/>
              <a:pathLst>
                <a:path w="2978" h="358" extrusionOk="0">
                  <a:moveTo>
                    <a:pt x="168" y="1"/>
                  </a:moveTo>
                  <a:cubicBezTo>
                    <a:pt x="72" y="1"/>
                    <a:pt x="1" y="48"/>
                    <a:pt x="1" y="143"/>
                  </a:cubicBezTo>
                  <a:cubicBezTo>
                    <a:pt x="1" y="263"/>
                    <a:pt x="48" y="358"/>
                    <a:pt x="168" y="358"/>
                  </a:cubicBezTo>
                  <a:lnTo>
                    <a:pt x="2787" y="358"/>
                  </a:lnTo>
                  <a:cubicBezTo>
                    <a:pt x="2882" y="358"/>
                    <a:pt x="2978" y="263"/>
                    <a:pt x="2978" y="143"/>
                  </a:cubicBezTo>
                  <a:cubicBezTo>
                    <a:pt x="2906" y="48"/>
                    <a:pt x="2859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3" name="Google Shape;14193;p27"/>
            <p:cNvSpPr/>
            <p:nvPr/>
          </p:nvSpPr>
          <p:spPr>
            <a:xfrm>
              <a:off x="2735588" y="4018608"/>
              <a:ext cx="41125" cy="8950"/>
            </a:xfrm>
            <a:custGeom>
              <a:avLst/>
              <a:gdLst/>
              <a:ahLst/>
              <a:cxnLst/>
              <a:rect l="l" t="t" r="r" b="b"/>
              <a:pathLst>
                <a:path w="1645" h="358" extrusionOk="0">
                  <a:moveTo>
                    <a:pt x="168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10"/>
                    <a:pt x="96" y="358"/>
                    <a:pt x="168" y="358"/>
                  </a:cubicBezTo>
                  <a:lnTo>
                    <a:pt x="1454" y="358"/>
                  </a:lnTo>
                  <a:cubicBezTo>
                    <a:pt x="1549" y="358"/>
                    <a:pt x="1644" y="310"/>
                    <a:pt x="1644" y="215"/>
                  </a:cubicBezTo>
                  <a:cubicBezTo>
                    <a:pt x="1644" y="96"/>
                    <a:pt x="1573" y="1"/>
                    <a:pt x="1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194" name="Google Shape;14194;p27"/>
          <p:cNvGrpSpPr/>
          <p:nvPr/>
        </p:nvGrpSpPr>
        <p:grpSpPr>
          <a:xfrm>
            <a:off x="2544498" y="4004837"/>
            <a:ext cx="356019" cy="326899"/>
            <a:chOff x="3195213" y="3801858"/>
            <a:chExt cx="297700" cy="273350"/>
          </a:xfrm>
        </p:grpSpPr>
        <p:sp>
          <p:nvSpPr>
            <p:cNvPr id="14195" name="Google Shape;14195;p27"/>
            <p:cNvSpPr/>
            <p:nvPr/>
          </p:nvSpPr>
          <p:spPr>
            <a:xfrm>
              <a:off x="3195213" y="3801858"/>
              <a:ext cx="297700" cy="273350"/>
            </a:xfrm>
            <a:custGeom>
              <a:avLst/>
              <a:gdLst/>
              <a:ahLst/>
              <a:cxnLst/>
              <a:rect l="l" t="t" r="r" b="b"/>
              <a:pathLst>
                <a:path w="11908" h="10934" extrusionOk="0">
                  <a:moveTo>
                    <a:pt x="5883" y="336"/>
                  </a:moveTo>
                  <a:cubicBezTo>
                    <a:pt x="6764" y="336"/>
                    <a:pt x="7479" y="1050"/>
                    <a:pt x="7479" y="1955"/>
                  </a:cubicBezTo>
                  <a:cubicBezTo>
                    <a:pt x="7479" y="2836"/>
                    <a:pt x="6764" y="3551"/>
                    <a:pt x="5883" y="3551"/>
                  </a:cubicBezTo>
                  <a:cubicBezTo>
                    <a:pt x="5002" y="3551"/>
                    <a:pt x="4264" y="2836"/>
                    <a:pt x="4264" y="1955"/>
                  </a:cubicBezTo>
                  <a:cubicBezTo>
                    <a:pt x="4264" y="1050"/>
                    <a:pt x="4978" y="336"/>
                    <a:pt x="5883" y="336"/>
                  </a:cubicBezTo>
                  <a:close/>
                  <a:moveTo>
                    <a:pt x="4526" y="3336"/>
                  </a:moveTo>
                  <a:cubicBezTo>
                    <a:pt x="4692" y="3503"/>
                    <a:pt x="4883" y="3646"/>
                    <a:pt x="5097" y="3741"/>
                  </a:cubicBezTo>
                  <a:lnTo>
                    <a:pt x="3073" y="7337"/>
                  </a:lnTo>
                  <a:cubicBezTo>
                    <a:pt x="2858" y="7218"/>
                    <a:pt x="2644" y="7099"/>
                    <a:pt x="2454" y="7028"/>
                  </a:cubicBezTo>
                  <a:lnTo>
                    <a:pt x="4526" y="3336"/>
                  </a:lnTo>
                  <a:close/>
                  <a:moveTo>
                    <a:pt x="7240" y="3313"/>
                  </a:moveTo>
                  <a:lnTo>
                    <a:pt x="9336" y="7004"/>
                  </a:lnTo>
                  <a:cubicBezTo>
                    <a:pt x="9122" y="7051"/>
                    <a:pt x="8907" y="7170"/>
                    <a:pt x="8741" y="7290"/>
                  </a:cubicBezTo>
                  <a:lnTo>
                    <a:pt x="7598" y="5313"/>
                  </a:lnTo>
                  <a:cubicBezTo>
                    <a:pt x="7566" y="5249"/>
                    <a:pt x="7513" y="5218"/>
                    <a:pt x="7453" y="5218"/>
                  </a:cubicBezTo>
                  <a:cubicBezTo>
                    <a:pt x="7423" y="5218"/>
                    <a:pt x="7391" y="5226"/>
                    <a:pt x="7359" y="5242"/>
                  </a:cubicBezTo>
                  <a:cubicBezTo>
                    <a:pt x="7264" y="5313"/>
                    <a:pt x="7240" y="5384"/>
                    <a:pt x="7312" y="5480"/>
                  </a:cubicBezTo>
                  <a:lnTo>
                    <a:pt x="8455" y="7575"/>
                  </a:lnTo>
                  <a:cubicBezTo>
                    <a:pt x="8312" y="7742"/>
                    <a:pt x="8169" y="7933"/>
                    <a:pt x="8074" y="8171"/>
                  </a:cubicBezTo>
                  <a:lnTo>
                    <a:pt x="3692" y="8147"/>
                  </a:lnTo>
                  <a:cubicBezTo>
                    <a:pt x="3597" y="7933"/>
                    <a:pt x="3454" y="7718"/>
                    <a:pt x="3311" y="7552"/>
                  </a:cubicBezTo>
                  <a:lnTo>
                    <a:pt x="5383" y="3813"/>
                  </a:lnTo>
                  <a:cubicBezTo>
                    <a:pt x="5550" y="3860"/>
                    <a:pt x="5692" y="3884"/>
                    <a:pt x="5883" y="3884"/>
                  </a:cubicBezTo>
                  <a:cubicBezTo>
                    <a:pt x="6050" y="3884"/>
                    <a:pt x="6193" y="3836"/>
                    <a:pt x="6359" y="3813"/>
                  </a:cubicBezTo>
                  <a:lnTo>
                    <a:pt x="6883" y="4765"/>
                  </a:lnTo>
                  <a:cubicBezTo>
                    <a:pt x="6931" y="4829"/>
                    <a:pt x="6978" y="4860"/>
                    <a:pt x="7033" y="4860"/>
                  </a:cubicBezTo>
                  <a:cubicBezTo>
                    <a:pt x="7060" y="4860"/>
                    <a:pt x="7090" y="4853"/>
                    <a:pt x="7121" y="4837"/>
                  </a:cubicBezTo>
                  <a:cubicBezTo>
                    <a:pt x="7217" y="4765"/>
                    <a:pt x="7240" y="4670"/>
                    <a:pt x="7193" y="4599"/>
                  </a:cubicBezTo>
                  <a:lnTo>
                    <a:pt x="6669" y="3694"/>
                  </a:lnTo>
                  <a:cubicBezTo>
                    <a:pt x="6883" y="3598"/>
                    <a:pt x="7074" y="3455"/>
                    <a:pt x="7240" y="3313"/>
                  </a:cubicBezTo>
                  <a:close/>
                  <a:moveTo>
                    <a:pt x="8026" y="8504"/>
                  </a:moveTo>
                  <a:cubicBezTo>
                    <a:pt x="7979" y="8623"/>
                    <a:pt x="7979" y="8766"/>
                    <a:pt x="7979" y="8909"/>
                  </a:cubicBezTo>
                  <a:cubicBezTo>
                    <a:pt x="7955" y="9028"/>
                    <a:pt x="7955" y="9123"/>
                    <a:pt x="7979" y="9242"/>
                  </a:cubicBezTo>
                  <a:lnTo>
                    <a:pt x="3811" y="9242"/>
                  </a:lnTo>
                  <a:cubicBezTo>
                    <a:pt x="3859" y="9123"/>
                    <a:pt x="3859" y="9028"/>
                    <a:pt x="3859" y="8909"/>
                  </a:cubicBezTo>
                  <a:cubicBezTo>
                    <a:pt x="3859" y="8766"/>
                    <a:pt x="3811" y="8647"/>
                    <a:pt x="3811" y="8504"/>
                  </a:cubicBezTo>
                  <a:close/>
                  <a:moveTo>
                    <a:pt x="9884" y="7313"/>
                  </a:moveTo>
                  <a:cubicBezTo>
                    <a:pt x="10789" y="7313"/>
                    <a:pt x="11503" y="8028"/>
                    <a:pt x="11503" y="8909"/>
                  </a:cubicBezTo>
                  <a:cubicBezTo>
                    <a:pt x="11503" y="9814"/>
                    <a:pt x="10765" y="10528"/>
                    <a:pt x="9884" y="10528"/>
                  </a:cubicBezTo>
                  <a:cubicBezTo>
                    <a:pt x="9003" y="10528"/>
                    <a:pt x="8288" y="9814"/>
                    <a:pt x="8288" y="8909"/>
                  </a:cubicBezTo>
                  <a:cubicBezTo>
                    <a:pt x="8288" y="8028"/>
                    <a:pt x="9003" y="7313"/>
                    <a:pt x="9884" y="7313"/>
                  </a:cubicBezTo>
                  <a:close/>
                  <a:moveTo>
                    <a:pt x="5938" y="1"/>
                  </a:moveTo>
                  <a:cubicBezTo>
                    <a:pt x="4836" y="1"/>
                    <a:pt x="3978" y="865"/>
                    <a:pt x="3978" y="1979"/>
                  </a:cubicBezTo>
                  <a:cubicBezTo>
                    <a:pt x="3978" y="2384"/>
                    <a:pt x="4097" y="2789"/>
                    <a:pt x="4335" y="3098"/>
                  </a:cubicBezTo>
                  <a:lnTo>
                    <a:pt x="2120" y="7004"/>
                  </a:lnTo>
                  <a:lnTo>
                    <a:pt x="1954" y="7004"/>
                  </a:lnTo>
                  <a:cubicBezTo>
                    <a:pt x="1596" y="7004"/>
                    <a:pt x="1191" y="7123"/>
                    <a:pt x="906" y="7313"/>
                  </a:cubicBezTo>
                  <a:cubicBezTo>
                    <a:pt x="810" y="7361"/>
                    <a:pt x="787" y="7480"/>
                    <a:pt x="858" y="7575"/>
                  </a:cubicBezTo>
                  <a:cubicBezTo>
                    <a:pt x="903" y="7605"/>
                    <a:pt x="958" y="7636"/>
                    <a:pt x="1016" y="7636"/>
                  </a:cubicBezTo>
                  <a:cubicBezTo>
                    <a:pt x="1050" y="7636"/>
                    <a:pt x="1085" y="7625"/>
                    <a:pt x="1120" y="7599"/>
                  </a:cubicBezTo>
                  <a:cubicBezTo>
                    <a:pt x="1382" y="7456"/>
                    <a:pt x="1644" y="7361"/>
                    <a:pt x="1977" y="7361"/>
                  </a:cubicBezTo>
                  <a:cubicBezTo>
                    <a:pt x="2906" y="7361"/>
                    <a:pt x="3644" y="8147"/>
                    <a:pt x="3573" y="9052"/>
                  </a:cubicBezTo>
                  <a:cubicBezTo>
                    <a:pt x="3549" y="9862"/>
                    <a:pt x="2858" y="10552"/>
                    <a:pt x="2049" y="10576"/>
                  </a:cubicBezTo>
                  <a:cubicBezTo>
                    <a:pt x="2009" y="10579"/>
                    <a:pt x="1970" y="10581"/>
                    <a:pt x="1931" y="10581"/>
                  </a:cubicBezTo>
                  <a:cubicBezTo>
                    <a:pt x="1077" y="10581"/>
                    <a:pt x="358" y="9846"/>
                    <a:pt x="358" y="8980"/>
                  </a:cubicBezTo>
                  <a:cubicBezTo>
                    <a:pt x="358" y="8671"/>
                    <a:pt x="453" y="8385"/>
                    <a:pt x="596" y="8147"/>
                  </a:cubicBezTo>
                  <a:cubicBezTo>
                    <a:pt x="668" y="8052"/>
                    <a:pt x="620" y="7956"/>
                    <a:pt x="572" y="7909"/>
                  </a:cubicBezTo>
                  <a:cubicBezTo>
                    <a:pt x="528" y="7876"/>
                    <a:pt x="479" y="7858"/>
                    <a:pt x="434" y="7858"/>
                  </a:cubicBezTo>
                  <a:cubicBezTo>
                    <a:pt x="382" y="7858"/>
                    <a:pt x="336" y="7881"/>
                    <a:pt x="310" y="7933"/>
                  </a:cubicBezTo>
                  <a:cubicBezTo>
                    <a:pt x="120" y="8218"/>
                    <a:pt x="1" y="8576"/>
                    <a:pt x="1" y="8980"/>
                  </a:cubicBezTo>
                  <a:cubicBezTo>
                    <a:pt x="1" y="10052"/>
                    <a:pt x="858" y="10933"/>
                    <a:pt x="1977" y="10933"/>
                  </a:cubicBezTo>
                  <a:cubicBezTo>
                    <a:pt x="2811" y="10933"/>
                    <a:pt x="3525" y="10409"/>
                    <a:pt x="3811" y="9647"/>
                  </a:cubicBezTo>
                  <a:lnTo>
                    <a:pt x="8121" y="9647"/>
                  </a:lnTo>
                  <a:cubicBezTo>
                    <a:pt x="8407" y="10409"/>
                    <a:pt x="9146" y="10933"/>
                    <a:pt x="9979" y="10933"/>
                  </a:cubicBezTo>
                  <a:cubicBezTo>
                    <a:pt x="10979" y="10933"/>
                    <a:pt x="11860" y="10100"/>
                    <a:pt x="11908" y="9099"/>
                  </a:cubicBezTo>
                  <a:cubicBezTo>
                    <a:pt x="11884" y="7909"/>
                    <a:pt x="11003" y="6980"/>
                    <a:pt x="9884" y="6980"/>
                  </a:cubicBezTo>
                  <a:lnTo>
                    <a:pt x="9717" y="6980"/>
                  </a:lnTo>
                  <a:lnTo>
                    <a:pt x="7502" y="3074"/>
                  </a:lnTo>
                  <a:cubicBezTo>
                    <a:pt x="7740" y="2741"/>
                    <a:pt x="7860" y="2336"/>
                    <a:pt x="7860" y="1884"/>
                  </a:cubicBezTo>
                  <a:cubicBezTo>
                    <a:pt x="7836" y="883"/>
                    <a:pt x="7026" y="50"/>
                    <a:pt x="6026" y="2"/>
                  </a:cubicBezTo>
                  <a:cubicBezTo>
                    <a:pt x="5996" y="1"/>
                    <a:pt x="5967" y="1"/>
                    <a:pt x="59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6" name="Google Shape;14196;p27"/>
            <p:cNvSpPr/>
            <p:nvPr/>
          </p:nvSpPr>
          <p:spPr>
            <a:xfrm>
              <a:off x="3445263" y="4003733"/>
              <a:ext cx="26225" cy="44075"/>
            </a:xfrm>
            <a:custGeom>
              <a:avLst/>
              <a:gdLst/>
              <a:ahLst/>
              <a:cxnLst/>
              <a:rect l="l" t="t" r="r" b="b"/>
              <a:pathLst>
                <a:path w="1049" h="1763" extrusionOk="0">
                  <a:moveTo>
                    <a:pt x="549" y="0"/>
                  </a:moveTo>
                  <a:cubicBezTo>
                    <a:pt x="310" y="0"/>
                    <a:pt x="96" y="191"/>
                    <a:pt x="48" y="429"/>
                  </a:cubicBezTo>
                  <a:cubicBezTo>
                    <a:pt x="1" y="501"/>
                    <a:pt x="72" y="596"/>
                    <a:pt x="191" y="620"/>
                  </a:cubicBezTo>
                  <a:cubicBezTo>
                    <a:pt x="212" y="630"/>
                    <a:pt x="231" y="635"/>
                    <a:pt x="249" y="635"/>
                  </a:cubicBezTo>
                  <a:cubicBezTo>
                    <a:pt x="316" y="635"/>
                    <a:pt x="368" y="570"/>
                    <a:pt x="406" y="477"/>
                  </a:cubicBezTo>
                  <a:cubicBezTo>
                    <a:pt x="430" y="381"/>
                    <a:pt x="477" y="358"/>
                    <a:pt x="549" y="358"/>
                  </a:cubicBezTo>
                  <a:cubicBezTo>
                    <a:pt x="644" y="358"/>
                    <a:pt x="715" y="429"/>
                    <a:pt x="715" y="548"/>
                  </a:cubicBezTo>
                  <a:cubicBezTo>
                    <a:pt x="715" y="620"/>
                    <a:pt x="668" y="715"/>
                    <a:pt x="549" y="715"/>
                  </a:cubicBezTo>
                  <a:cubicBezTo>
                    <a:pt x="453" y="715"/>
                    <a:pt x="358" y="810"/>
                    <a:pt x="358" y="905"/>
                  </a:cubicBezTo>
                  <a:cubicBezTo>
                    <a:pt x="358" y="977"/>
                    <a:pt x="453" y="1072"/>
                    <a:pt x="549" y="1072"/>
                  </a:cubicBezTo>
                  <a:cubicBezTo>
                    <a:pt x="644" y="1072"/>
                    <a:pt x="715" y="1144"/>
                    <a:pt x="715" y="1263"/>
                  </a:cubicBezTo>
                  <a:cubicBezTo>
                    <a:pt x="715" y="1334"/>
                    <a:pt x="668" y="1429"/>
                    <a:pt x="549" y="1429"/>
                  </a:cubicBezTo>
                  <a:cubicBezTo>
                    <a:pt x="453" y="1429"/>
                    <a:pt x="406" y="1382"/>
                    <a:pt x="406" y="1286"/>
                  </a:cubicBezTo>
                  <a:lnTo>
                    <a:pt x="406" y="1263"/>
                  </a:lnTo>
                  <a:cubicBezTo>
                    <a:pt x="406" y="1167"/>
                    <a:pt x="310" y="1072"/>
                    <a:pt x="215" y="1072"/>
                  </a:cubicBezTo>
                  <a:cubicBezTo>
                    <a:pt x="120" y="1072"/>
                    <a:pt x="48" y="1167"/>
                    <a:pt x="48" y="1263"/>
                  </a:cubicBezTo>
                  <a:lnTo>
                    <a:pt x="48" y="1310"/>
                  </a:lnTo>
                  <a:cubicBezTo>
                    <a:pt x="72" y="1548"/>
                    <a:pt x="287" y="1763"/>
                    <a:pt x="549" y="1763"/>
                  </a:cubicBezTo>
                  <a:cubicBezTo>
                    <a:pt x="811" y="1763"/>
                    <a:pt x="1049" y="1525"/>
                    <a:pt x="1049" y="1263"/>
                  </a:cubicBezTo>
                  <a:cubicBezTo>
                    <a:pt x="1049" y="1144"/>
                    <a:pt x="1001" y="1024"/>
                    <a:pt x="930" y="929"/>
                  </a:cubicBezTo>
                  <a:cubicBezTo>
                    <a:pt x="1001" y="786"/>
                    <a:pt x="1049" y="667"/>
                    <a:pt x="1049" y="501"/>
                  </a:cubicBezTo>
                  <a:cubicBezTo>
                    <a:pt x="1049" y="239"/>
                    <a:pt x="811" y="0"/>
                    <a:pt x="5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7" name="Google Shape;14197;p27"/>
            <p:cNvSpPr/>
            <p:nvPr/>
          </p:nvSpPr>
          <p:spPr>
            <a:xfrm>
              <a:off x="3412538" y="4003583"/>
              <a:ext cx="27400" cy="42750"/>
            </a:xfrm>
            <a:custGeom>
              <a:avLst/>
              <a:gdLst/>
              <a:ahLst/>
              <a:cxnLst/>
              <a:rect l="l" t="t" r="r" b="b"/>
              <a:pathLst>
                <a:path w="1096" h="1710" extrusionOk="0">
                  <a:moveTo>
                    <a:pt x="579" y="337"/>
                  </a:moveTo>
                  <a:cubicBezTo>
                    <a:pt x="687" y="337"/>
                    <a:pt x="786" y="445"/>
                    <a:pt x="786" y="554"/>
                  </a:cubicBezTo>
                  <a:lnTo>
                    <a:pt x="786" y="1150"/>
                  </a:lnTo>
                  <a:cubicBezTo>
                    <a:pt x="786" y="1250"/>
                    <a:pt x="701" y="1351"/>
                    <a:pt x="603" y="1351"/>
                  </a:cubicBezTo>
                  <a:cubicBezTo>
                    <a:pt x="585" y="1351"/>
                    <a:pt x="566" y="1347"/>
                    <a:pt x="548" y="1340"/>
                  </a:cubicBezTo>
                  <a:cubicBezTo>
                    <a:pt x="453" y="1316"/>
                    <a:pt x="357" y="1221"/>
                    <a:pt x="357" y="1150"/>
                  </a:cubicBezTo>
                  <a:lnTo>
                    <a:pt x="357" y="554"/>
                  </a:lnTo>
                  <a:cubicBezTo>
                    <a:pt x="357" y="435"/>
                    <a:pt x="429" y="340"/>
                    <a:pt x="548" y="340"/>
                  </a:cubicBezTo>
                  <a:cubicBezTo>
                    <a:pt x="558" y="338"/>
                    <a:pt x="569" y="337"/>
                    <a:pt x="579" y="337"/>
                  </a:cubicBezTo>
                  <a:close/>
                  <a:moveTo>
                    <a:pt x="536" y="1"/>
                  </a:moveTo>
                  <a:cubicBezTo>
                    <a:pt x="509" y="1"/>
                    <a:pt x="481" y="3"/>
                    <a:pt x="453" y="6"/>
                  </a:cubicBezTo>
                  <a:cubicBezTo>
                    <a:pt x="214" y="30"/>
                    <a:pt x="0" y="268"/>
                    <a:pt x="0" y="554"/>
                  </a:cubicBezTo>
                  <a:lnTo>
                    <a:pt x="0" y="1150"/>
                  </a:lnTo>
                  <a:cubicBezTo>
                    <a:pt x="0" y="1411"/>
                    <a:pt x="214" y="1650"/>
                    <a:pt x="453" y="1697"/>
                  </a:cubicBezTo>
                  <a:cubicBezTo>
                    <a:pt x="493" y="1705"/>
                    <a:pt x="532" y="1709"/>
                    <a:pt x="570" y="1709"/>
                  </a:cubicBezTo>
                  <a:cubicBezTo>
                    <a:pt x="870" y="1709"/>
                    <a:pt x="1096" y="1469"/>
                    <a:pt x="1096" y="1173"/>
                  </a:cubicBezTo>
                  <a:lnTo>
                    <a:pt x="1096" y="554"/>
                  </a:lnTo>
                  <a:cubicBezTo>
                    <a:pt x="1096" y="247"/>
                    <a:pt x="853" y="1"/>
                    <a:pt x="5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8" name="Google Shape;14198;p27"/>
            <p:cNvSpPr/>
            <p:nvPr/>
          </p:nvSpPr>
          <p:spPr>
            <a:xfrm>
              <a:off x="3244638" y="4003733"/>
              <a:ext cx="27400" cy="41700"/>
            </a:xfrm>
            <a:custGeom>
              <a:avLst/>
              <a:gdLst/>
              <a:ahLst/>
              <a:cxnLst/>
              <a:rect l="l" t="t" r="r" b="b"/>
              <a:pathLst>
                <a:path w="1096" h="1668" extrusionOk="0">
                  <a:moveTo>
                    <a:pt x="524" y="0"/>
                  </a:moveTo>
                  <a:cubicBezTo>
                    <a:pt x="286" y="0"/>
                    <a:pt x="96" y="191"/>
                    <a:pt x="24" y="429"/>
                  </a:cubicBezTo>
                  <a:cubicBezTo>
                    <a:pt x="0" y="501"/>
                    <a:pt x="48" y="572"/>
                    <a:pt x="119" y="596"/>
                  </a:cubicBezTo>
                  <a:cubicBezTo>
                    <a:pt x="152" y="615"/>
                    <a:pt x="185" y="624"/>
                    <a:pt x="215" y="624"/>
                  </a:cubicBezTo>
                  <a:cubicBezTo>
                    <a:pt x="295" y="624"/>
                    <a:pt x="358" y="563"/>
                    <a:pt x="358" y="477"/>
                  </a:cubicBezTo>
                  <a:cubicBezTo>
                    <a:pt x="381" y="381"/>
                    <a:pt x="453" y="358"/>
                    <a:pt x="500" y="358"/>
                  </a:cubicBezTo>
                  <a:cubicBezTo>
                    <a:pt x="596" y="358"/>
                    <a:pt x="643" y="429"/>
                    <a:pt x="691" y="501"/>
                  </a:cubicBezTo>
                  <a:lnTo>
                    <a:pt x="691" y="548"/>
                  </a:lnTo>
                  <a:cubicBezTo>
                    <a:pt x="643" y="596"/>
                    <a:pt x="620" y="691"/>
                    <a:pt x="572" y="739"/>
                  </a:cubicBezTo>
                  <a:cubicBezTo>
                    <a:pt x="358" y="1048"/>
                    <a:pt x="239" y="1191"/>
                    <a:pt x="167" y="1286"/>
                  </a:cubicBezTo>
                  <a:cubicBezTo>
                    <a:pt x="96" y="1405"/>
                    <a:pt x="48" y="1453"/>
                    <a:pt x="96" y="1548"/>
                  </a:cubicBezTo>
                  <a:cubicBezTo>
                    <a:pt x="119" y="1620"/>
                    <a:pt x="143" y="1644"/>
                    <a:pt x="215" y="1667"/>
                  </a:cubicBezTo>
                  <a:lnTo>
                    <a:pt x="929" y="1667"/>
                  </a:lnTo>
                  <a:cubicBezTo>
                    <a:pt x="1001" y="1667"/>
                    <a:pt x="1096" y="1620"/>
                    <a:pt x="1096" y="1525"/>
                  </a:cubicBezTo>
                  <a:cubicBezTo>
                    <a:pt x="1096" y="1405"/>
                    <a:pt x="1048" y="1334"/>
                    <a:pt x="929" y="1334"/>
                  </a:cubicBezTo>
                  <a:lnTo>
                    <a:pt x="572" y="1334"/>
                  </a:lnTo>
                  <a:cubicBezTo>
                    <a:pt x="620" y="1263"/>
                    <a:pt x="739" y="1096"/>
                    <a:pt x="858" y="953"/>
                  </a:cubicBezTo>
                  <a:cubicBezTo>
                    <a:pt x="953" y="810"/>
                    <a:pt x="1001" y="691"/>
                    <a:pt x="1048" y="596"/>
                  </a:cubicBezTo>
                  <a:lnTo>
                    <a:pt x="1048" y="548"/>
                  </a:lnTo>
                  <a:lnTo>
                    <a:pt x="1048" y="501"/>
                  </a:lnTo>
                  <a:cubicBezTo>
                    <a:pt x="1048" y="239"/>
                    <a:pt x="810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99" name="Google Shape;14199;p27"/>
            <p:cNvSpPr/>
            <p:nvPr/>
          </p:nvSpPr>
          <p:spPr>
            <a:xfrm>
              <a:off x="3214263" y="4002858"/>
              <a:ext cx="27425" cy="42850"/>
            </a:xfrm>
            <a:custGeom>
              <a:avLst/>
              <a:gdLst/>
              <a:ahLst/>
              <a:cxnLst/>
              <a:rect l="l" t="t" r="r" b="b"/>
              <a:pathLst>
                <a:path w="1097" h="1714" extrusionOk="0">
                  <a:moveTo>
                    <a:pt x="518" y="366"/>
                  </a:moveTo>
                  <a:cubicBezTo>
                    <a:pt x="528" y="366"/>
                    <a:pt x="538" y="367"/>
                    <a:pt x="549" y="369"/>
                  </a:cubicBezTo>
                  <a:cubicBezTo>
                    <a:pt x="644" y="393"/>
                    <a:pt x="739" y="488"/>
                    <a:pt x="739" y="583"/>
                  </a:cubicBezTo>
                  <a:lnTo>
                    <a:pt x="739" y="1179"/>
                  </a:lnTo>
                  <a:cubicBezTo>
                    <a:pt x="739" y="1298"/>
                    <a:pt x="668" y="1369"/>
                    <a:pt x="549" y="1369"/>
                  </a:cubicBezTo>
                  <a:cubicBezTo>
                    <a:pt x="530" y="1376"/>
                    <a:pt x="512" y="1380"/>
                    <a:pt x="494" y="1380"/>
                  </a:cubicBezTo>
                  <a:cubicBezTo>
                    <a:pt x="395" y="1380"/>
                    <a:pt x="310" y="1279"/>
                    <a:pt x="310" y="1179"/>
                  </a:cubicBezTo>
                  <a:lnTo>
                    <a:pt x="310" y="583"/>
                  </a:lnTo>
                  <a:cubicBezTo>
                    <a:pt x="310" y="474"/>
                    <a:pt x="410" y="366"/>
                    <a:pt x="518" y="366"/>
                  </a:cubicBezTo>
                  <a:close/>
                  <a:moveTo>
                    <a:pt x="534" y="1"/>
                  </a:moveTo>
                  <a:cubicBezTo>
                    <a:pt x="230" y="1"/>
                    <a:pt x="1" y="259"/>
                    <a:pt x="1" y="536"/>
                  </a:cubicBezTo>
                  <a:lnTo>
                    <a:pt x="1" y="1179"/>
                  </a:lnTo>
                  <a:cubicBezTo>
                    <a:pt x="1" y="1456"/>
                    <a:pt x="230" y="1714"/>
                    <a:pt x="534" y="1714"/>
                  </a:cubicBezTo>
                  <a:cubicBezTo>
                    <a:pt x="569" y="1714"/>
                    <a:pt x="606" y="1710"/>
                    <a:pt x="644" y="1702"/>
                  </a:cubicBezTo>
                  <a:cubicBezTo>
                    <a:pt x="882" y="1679"/>
                    <a:pt x="1096" y="1440"/>
                    <a:pt x="1096" y="1179"/>
                  </a:cubicBezTo>
                  <a:lnTo>
                    <a:pt x="1096" y="583"/>
                  </a:lnTo>
                  <a:cubicBezTo>
                    <a:pt x="1096" y="297"/>
                    <a:pt x="882" y="59"/>
                    <a:pt x="644" y="12"/>
                  </a:cubicBezTo>
                  <a:cubicBezTo>
                    <a:pt x="606" y="4"/>
                    <a:pt x="569" y="1"/>
                    <a:pt x="5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0" name="Google Shape;14200;p27"/>
            <p:cNvSpPr/>
            <p:nvPr/>
          </p:nvSpPr>
          <p:spPr>
            <a:xfrm>
              <a:off x="3350613" y="3828708"/>
              <a:ext cx="17275" cy="44175"/>
            </a:xfrm>
            <a:custGeom>
              <a:avLst/>
              <a:gdLst/>
              <a:ahLst/>
              <a:cxnLst/>
              <a:rect l="l" t="t" r="r" b="b"/>
              <a:pathLst>
                <a:path w="691" h="1767" extrusionOk="0">
                  <a:moveTo>
                    <a:pt x="215" y="0"/>
                  </a:moveTo>
                  <a:cubicBezTo>
                    <a:pt x="96" y="0"/>
                    <a:pt x="0" y="95"/>
                    <a:pt x="48" y="214"/>
                  </a:cubicBezTo>
                  <a:cubicBezTo>
                    <a:pt x="72" y="310"/>
                    <a:pt x="167" y="357"/>
                    <a:pt x="215" y="357"/>
                  </a:cubicBezTo>
                  <a:lnTo>
                    <a:pt x="334" y="357"/>
                  </a:lnTo>
                  <a:lnTo>
                    <a:pt x="334" y="1596"/>
                  </a:lnTo>
                  <a:cubicBezTo>
                    <a:pt x="334" y="1667"/>
                    <a:pt x="405" y="1738"/>
                    <a:pt x="500" y="1762"/>
                  </a:cubicBezTo>
                  <a:cubicBezTo>
                    <a:pt x="513" y="1765"/>
                    <a:pt x="525" y="1767"/>
                    <a:pt x="537" y="1767"/>
                  </a:cubicBezTo>
                  <a:cubicBezTo>
                    <a:pt x="619" y="1767"/>
                    <a:pt x="691" y="1699"/>
                    <a:pt x="691" y="1596"/>
                  </a:cubicBezTo>
                  <a:lnTo>
                    <a:pt x="691" y="191"/>
                  </a:lnTo>
                  <a:cubicBezTo>
                    <a:pt x="691" y="95"/>
                    <a:pt x="596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1" name="Google Shape;14201;p27"/>
            <p:cNvSpPr/>
            <p:nvPr/>
          </p:nvSpPr>
          <p:spPr>
            <a:xfrm>
              <a:off x="3316663" y="3827458"/>
              <a:ext cx="29200" cy="44875"/>
            </a:xfrm>
            <a:custGeom>
              <a:avLst/>
              <a:gdLst/>
              <a:ahLst/>
              <a:cxnLst/>
              <a:rect l="l" t="t" r="r" b="b"/>
              <a:pathLst>
                <a:path w="1168" h="1795" extrusionOk="0">
                  <a:moveTo>
                    <a:pt x="596" y="383"/>
                  </a:moveTo>
                  <a:cubicBezTo>
                    <a:pt x="715" y="383"/>
                    <a:pt x="811" y="502"/>
                    <a:pt x="811" y="622"/>
                  </a:cubicBezTo>
                  <a:lnTo>
                    <a:pt x="811" y="1241"/>
                  </a:lnTo>
                  <a:cubicBezTo>
                    <a:pt x="811" y="1360"/>
                    <a:pt x="715" y="1479"/>
                    <a:pt x="596" y="1479"/>
                  </a:cubicBezTo>
                  <a:cubicBezTo>
                    <a:pt x="453" y="1479"/>
                    <a:pt x="358" y="1407"/>
                    <a:pt x="358" y="1241"/>
                  </a:cubicBezTo>
                  <a:lnTo>
                    <a:pt x="358" y="622"/>
                  </a:lnTo>
                  <a:cubicBezTo>
                    <a:pt x="358" y="502"/>
                    <a:pt x="477" y="383"/>
                    <a:pt x="596" y="383"/>
                  </a:cubicBezTo>
                  <a:close/>
                  <a:moveTo>
                    <a:pt x="623" y="1"/>
                  </a:moveTo>
                  <a:cubicBezTo>
                    <a:pt x="285" y="1"/>
                    <a:pt x="1" y="255"/>
                    <a:pt x="1" y="574"/>
                  </a:cubicBezTo>
                  <a:lnTo>
                    <a:pt x="1" y="1217"/>
                  </a:lnTo>
                  <a:cubicBezTo>
                    <a:pt x="1" y="1550"/>
                    <a:pt x="263" y="1788"/>
                    <a:pt x="572" y="1788"/>
                  </a:cubicBezTo>
                  <a:cubicBezTo>
                    <a:pt x="599" y="1792"/>
                    <a:pt x="625" y="1794"/>
                    <a:pt x="650" y="1794"/>
                  </a:cubicBezTo>
                  <a:cubicBezTo>
                    <a:pt x="946" y="1794"/>
                    <a:pt x="1168" y="1548"/>
                    <a:pt x="1168" y="1241"/>
                  </a:cubicBezTo>
                  <a:lnTo>
                    <a:pt x="1168" y="598"/>
                  </a:lnTo>
                  <a:cubicBezTo>
                    <a:pt x="1168" y="336"/>
                    <a:pt x="930" y="26"/>
                    <a:pt x="668" y="2"/>
                  </a:cubicBezTo>
                  <a:cubicBezTo>
                    <a:pt x="653" y="1"/>
                    <a:pt x="638" y="1"/>
                    <a:pt x="6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02" name="Google Shape;14202;p27"/>
          <p:cNvGrpSpPr/>
          <p:nvPr/>
        </p:nvGrpSpPr>
        <p:grpSpPr>
          <a:xfrm>
            <a:off x="3247999" y="3991263"/>
            <a:ext cx="356019" cy="356139"/>
            <a:chOff x="3656038" y="3790508"/>
            <a:chExt cx="297700" cy="297800"/>
          </a:xfrm>
        </p:grpSpPr>
        <p:sp>
          <p:nvSpPr>
            <p:cNvPr id="14203" name="Google Shape;14203;p27"/>
            <p:cNvSpPr/>
            <p:nvPr/>
          </p:nvSpPr>
          <p:spPr>
            <a:xfrm>
              <a:off x="3871563" y="3876333"/>
              <a:ext cx="28600" cy="39900"/>
            </a:xfrm>
            <a:custGeom>
              <a:avLst/>
              <a:gdLst/>
              <a:ahLst/>
              <a:cxnLst/>
              <a:rect l="l" t="t" r="r" b="b"/>
              <a:pathLst>
                <a:path w="1144" h="1596" extrusionOk="0">
                  <a:moveTo>
                    <a:pt x="548" y="334"/>
                  </a:moveTo>
                  <a:cubicBezTo>
                    <a:pt x="619" y="334"/>
                    <a:pt x="667" y="357"/>
                    <a:pt x="667" y="429"/>
                  </a:cubicBezTo>
                  <a:cubicBezTo>
                    <a:pt x="691" y="524"/>
                    <a:pt x="643" y="572"/>
                    <a:pt x="548" y="572"/>
                  </a:cubicBezTo>
                  <a:lnTo>
                    <a:pt x="381" y="572"/>
                  </a:lnTo>
                  <a:lnTo>
                    <a:pt x="381" y="334"/>
                  </a:lnTo>
                  <a:close/>
                  <a:moveTo>
                    <a:pt x="619" y="929"/>
                  </a:moveTo>
                  <a:cubicBezTo>
                    <a:pt x="691" y="929"/>
                    <a:pt x="762" y="1000"/>
                    <a:pt x="786" y="1048"/>
                  </a:cubicBezTo>
                  <a:cubicBezTo>
                    <a:pt x="810" y="1167"/>
                    <a:pt x="738" y="1262"/>
                    <a:pt x="643" y="1262"/>
                  </a:cubicBezTo>
                  <a:lnTo>
                    <a:pt x="381" y="1262"/>
                  </a:lnTo>
                  <a:lnTo>
                    <a:pt x="381" y="929"/>
                  </a:lnTo>
                  <a:close/>
                  <a:moveTo>
                    <a:pt x="191" y="0"/>
                  </a:moveTo>
                  <a:cubicBezTo>
                    <a:pt x="95" y="0"/>
                    <a:pt x="0" y="95"/>
                    <a:pt x="0" y="191"/>
                  </a:cubicBezTo>
                  <a:lnTo>
                    <a:pt x="0" y="1429"/>
                  </a:lnTo>
                  <a:lnTo>
                    <a:pt x="0" y="1500"/>
                  </a:lnTo>
                  <a:cubicBezTo>
                    <a:pt x="71" y="1548"/>
                    <a:pt x="143" y="1596"/>
                    <a:pt x="214" y="1596"/>
                  </a:cubicBezTo>
                  <a:lnTo>
                    <a:pt x="643" y="1596"/>
                  </a:lnTo>
                  <a:cubicBezTo>
                    <a:pt x="905" y="1596"/>
                    <a:pt x="1143" y="1358"/>
                    <a:pt x="1143" y="1072"/>
                  </a:cubicBezTo>
                  <a:cubicBezTo>
                    <a:pt x="1143" y="929"/>
                    <a:pt x="1095" y="786"/>
                    <a:pt x="976" y="691"/>
                  </a:cubicBezTo>
                  <a:cubicBezTo>
                    <a:pt x="1024" y="596"/>
                    <a:pt x="1024" y="500"/>
                    <a:pt x="1024" y="429"/>
                  </a:cubicBezTo>
                  <a:cubicBezTo>
                    <a:pt x="1000" y="191"/>
                    <a:pt x="786" y="0"/>
                    <a:pt x="5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4" name="Google Shape;14204;p27"/>
            <p:cNvSpPr/>
            <p:nvPr/>
          </p:nvSpPr>
          <p:spPr>
            <a:xfrm>
              <a:off x="3799513" y="3812033"/>
              <a:ext cx="35150" cy="40625"/>
            </a:xfrm>
            <a:custGeom>
              <a:avLst/>
              <a:gdLst/>
              <a:ahLst/>
              <a:cxnLst/>
              <a:rect l="l" t="t" r="r" b="b"/>
              <a:pathLst>
                <a:path w="1406" h="1625" extrusionOk="0">
                  <a:moveTo>
                    <a:pt x="715" y="643"/>
                  </a:moveTo>
                  <a:lnTo>
                    <a:pt x="834" y="977"/>
                  </a:lnTo>
                  <a:lnTo>
                    <a:pt x="572" y="977"/>
                  </a:lnTo>
                  <a:lnTo>
                    <a:pt x="715" y="643"/>
                  </a:lnTo>
                  <a:close/>
                  <a:moveTo>
                    <a:pt x="691" y="0"/>
                  </a:moveTo>
                  <a:cubicBezTo>
                    <a:pt x="596" y="0"/>
                    <a:pt x="548" y="48"/>
                    <a:pt x="501" y="119"/>
                  </a:cubicBezTo>
                  <a:lnTo>
                    <a:pt x="0" y="1381"/>
                  </a:lnTo>
                  <a:cubicBezTo>
                    <a:pt x="0" y="1548"/>
                    <a:pt x="72" y="1620"/>
                    <a:pt x="167" y="1620"/>
                  </a:cubicBezTo>
                  <a:lnTo>
                    <a:pt x="215" y="1620"/>
                  </a:lnTo>
                  <a:cubicBezTo>
                    <a:pt x="286" y="1620"/>
                    <a:pt x="358" y="1596"/>
                    <a:pt x="358" y="1501"/>
                  </a:cubicBezTo>
                  <a:lnTo>
                    <a:pt x="453" y="1310"/>
                  </a:lnTo>
                  <a:lnTo>
                    <a:pt x="953" y="1310"/>
                  </a:lnTo>
                  <a:lnTo>
                    <a:pt x="1024" y="1501"/>
                  </a:lnTo>
                  <a:cubicBezTo>
                    <a:pt x="1042" y="1569"/>
                    <a:pt x="1108" y="1625"/>
                    <a:pt x="1179" y="1625"/>
                  </a:cubicBezTo>
                  <a:cubicBezTo>
                    <a:pt x="1207" y="1625"/>
                    <a:pt x="1236" y="1616"/>
                    <a:pt x="1263" y="1596"/>
                  </a:cubicBezTo>
                  <a:cubicBezTo>
                    <a:pt x="1358" y="1572"/>
                    <a:pt x="1406" y="1453"/>
                    <a:pt x="1358" y="1358"/>
                  </a:cubicBezTo>
                  <a:lnTo>
                    <a:pt x="882" y="119"/>
                  </a:lnTo>
                  <a:cubicBezTo>
                    <a:pt x="834" y="24"/>
                    <a:pt x="763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5" name="Google Shape;14205;p27"/>
            <p:cNvSpPr/>
            <p:nvPr/>
          </p:nvSpPr>
          <p:spPr>
            <a:xfrm>
              <a:off x="3916788" y="4003133"/>
              <a:ext cx="30400" cy="39325"/>
            </a:xfrm>
            <a:custGeom>
              <a:avLst/>
              <a:gdLst/>
              <a:ahLst/>
              <a:cxnLst/>
              <a:rect l="l" t="t" r="r" b="b"/>
              <a:pathLst>
                <a:path w="1216" h="1573" extrusionOk="0">
                  <a:moveTo>
                    <a:pt x="525" y="334"/>
                  </a:moveTo>
                  <a:cubicBezTo>
                    <a:pt x="834" y="334"/>
                    <a:pt x="858" y="644"/>
                    <a:pt x="858" y="763"/>
                  </a:cubicBezTo>
                  <a:cubicBezTo>
                    <a:pt x="858" y="1072"/>
                    <a:pt x="715" y="1215"/>
                    <a:pt x="525" y="1215"/>
                  </a:cubicBezTo>
                  <a:lnTo>
                    <a:pt x="358" y="1215"/>
                  </a:lnTo>
                  <a:lnTo>
                    <a:pt x="358" y="763"/>
                  </a:lnTo>
                  <a:lnTo>
                    <a:pt x="358" y="334"/>
                  </a:lnTo>
                  <a:close/>
                  <a:moveTo>
                    <a:pt x="96" y="1"/>
                  </a:moveTo>
                  <a:cubicBezTo>
                    <a:pt x="25" y="24"/>
                    <a:pt x="1" y="96"/>
                    <a:pt x="1" y="167"/>
                  </a:cubicBezTo>
                  <a:lnTo>
                    <a:pt x="1" y="810"/>
                  </a:lnTo>
                  <a:cubicBezTo>
                    <a:pt x="25" y="953"/>
                    <a:pt x="25" y="1406"/>
                    <a:pt x="25" y="1406"/>
                  </a:cubicBezTo>
                  <a:cubicBezTo>
                    <a:pt x="25" y="1453"/>
                    <a:pt x="72" y="1549"/>
                    <a:pt x="144" y="1572"/>
                  </a:cubicBezTo>
                  <a:lnTo>
                    <a:pt x="549" y="1572"/>
                  </a:lnTo>
                  <a:cubicBezTo>
                    <a:pt x="953" y="1572"/>
                    <a:pt x="1215" y="1239"/>
                    <a:pt x="1215" y="810"/>
                  </a:cubicBezTo>
                  <a:cubicBezTo>
                    <a:pt x="1215" y="334"/>
                    <a:pt x="953" y="1"/>
                    <a:pt x="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6" name="Google Shape;14206;p27"/>
            <p:cNvSpPr/>
            <p:nvPr/>
          </p:nvSpPr>
          <p:spPr>
            <a:xfrm>
              <a:off x="3833438" y="3939933"/>
              <a:ext cx="34575" cy="39425"/>
            </a:xfrm>
            <a:custGeom>
              <a:avLst/>
              <a:gdLst/>
              <a:ahLst/>
              <a:cxnLst/>
              <a:rect l="l" t="t" r="r" b="b"/>
              <a:pathLst>
                <a:path w="1383" h="1577" extrusionOk="0">
                  <a:moveTo>
                    <a:pt x="710" y="0"/>
                  </a:moveTo>
                  <a:cubicBezTo>
                    <a:pt x="316" y="0"/>
                    <a:pt x="1" y="341"/>
                    <a:pt x="1" y="766"/>
                  </a:cubicBezTo>
                  <a:cubicBezTo>
                    <a:pt x="1" y="1219"/>
                    <a:pt x="358" y="1576"/>
                    <a:pt x="787" y="1576"/>
                  </a:cubicBezTo>
                  <a:cubicBezTo>
                    <a:pt x="977" y="1576"/>
                    <a:pt x="1120" y="1505"/>
                    <a:pt x="1263" y="1386"/>
                  </a:cubicBezTo>
                  <a:lnTo>
                    <a:pt x="1334" y="1338"/>
                  </a:lnTo>
                  <a:cubicBezTo>
                    <a:pt x="1382" y="1266"/>
                    <a:pt x="1382" y="1147"/>
                    <a:pt x="1311" y="1100"/>
                  </a:cubicBezTo>
                  <a:cubicBezTo>
                    <a:pt x="1278" y="1067"/>
                    <a:pt x="1234" y="1049"/>
                    <a:pt x="1190" y="1049"/>
                  </a:cubicBezTo>
                  <a:cubicBezTo>
                    <a:pt x="1139" y="1049"/>
                    <a:pt x="1087" y="1073"/>
                    <a:pt x="1049" y="1124"/>
                  </a:cubicBezTo>
                  <a:lnTo>
                    <a:pt x="1025" y="1147"/>
                  </a:lnTo>
                  <a:cubicBezTo>
                    <a:pt x="977" y="1219"/>
                    <a:pt x="882" y="1243"/>
                    <a:pt x="787" y="1243"/>
                  </a:cubicBezTo>
                  <a:cubicBezTo>
                    <a:pt x="549" y="1243"/>
                    <a:pt x="334" y="1028"/>
                    <a:pt x="334" y="790"/>
                  </a:cubicBezTo>
                  <a:cubicBezTo>
                    <a:pt x="334" y="552"/>
                    <a:pt x="549" y="362"/>
                    <a:pt x="787" y="362"/>
                  </a:cubicBezTo>
                  <a:cubicBezTo>
                    <a:pt x="882" y="362"/>
                    <a:pt x="977" y="385"/>
                    <a:pt x="1049" y="433"/>
                  </a:cubicBezTo>
                  <a:cubicBezTo>
                    <a:pt x="1086" y="461"/>
                    <a:pt x="1124" y="474"/>
                    <a:pt x="1159" y="474"/>
                  </a:cubicBezTo>
                  <a:cubicBezTo>
                    <a:pt x="1212" y="474"/>
                    <a:pt x="1258" y="443"/>
                    <a:pt x="1287" y="385"/>
                  </a:cubicBezTo>
                  <a:cubicBezTo>
                    <a:pt x="1358" y="290"/>
                    <a:pt x="1334" y="195"/>
                    <a:pt x="1239" y="147"/>
                  </a:cubicBezTo>
                  <a:cubicBezTo>
                    <a:pt x="1120" y="52"/>
                    <a:pt x="930" y="4"/>
                    <a:pt x="787" y="4"/>
                  </a:cubicBezTo>
                  <a:cubicBezTo>
                    <a:pt x="761" y="1"/>
                    <a:pt x="735" y="0"/>
                    <a:pt x="7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07" name="Google Shape;14207;p27"/>
            <p:cNvSpPr/>
            <p:nvPr/>
          </p:nvSpPr>
          <p:spPr>
            <a:xfrm>
              <a:off x="3656038" y="3790508"/>
              <a:ext cx="297700" cy="297800"/>
            </a:xfrm>
            <a:custGeom>
              <a:avLst/>
              <a:gdLst/>
              <a:ahLst/>
              <a:cxnLst/>
              <a:rect l="l" t="t" r="r" b="b"/>
              <a:pathLst>
                <a:path w="11908" h="11912" extrusionOk="0">
                  <a:moveTo>
                    <a:pt x="3406" y="1099"/>
                  </a:moveTo>
                  <a:lnTo>
                    <a:pt x="3406" y="2314"/>
                  </a:lnTo>
                  <a:lnTo>
                    <a:pt x="1072" y="2314"/>
                  </a:lnTo>
                  <a:lnTo>
                    <a:pt x="1072" y="1099"/>
                  </a:lnTo>
                  <a:close/>
                  <a:moveTo>
                    <a:pt x="4739" y="1099"/>
                  </a:moveTo>
                  <a:lnTo>
                    <a:pt x="4739" y="2314"/>
                  </a:lnTo>
                  <a:lnTo>
                    <a:pt x="3715" y="2314"/>
                  </a:lnTo>
                  <a:lnTo>
                    <a:pt x="3715" y="1099"/>
                  </a:lnTo>
                  <a:close/>
                  <a:moveTo>
                    <a:pt x="5478" y="3624"/>
                  </a:moveTo>
                  <a:lnTo>
                    <a:pt x="5478" y="4838"/>
                  </a:lnTo>
                  <a:lnTo>
                    <a:pt x="1072" y="4838"/>
                  </a:lnTo>
                  <a:lnTo>
                    <a:pt x="1072" y="3624"/>
                  </a:lnTo>
                  <a:close/>
                  <a:moveTo>
                    <a:pt x="4168" y="6148"/>
                  </a:moveTo>
                  <a:lnTo>
                    <a:pt x="4168" y="7363"/>
                  </a:lnTo>
                  <a:lnTo>
                    <a:pt x="1072" y="7363"/>
                  </a:lnTo>
                  <a:lnTo>
                    <a:pt x="1072" y="6148"/>
                  </a:lnTo>
                  <a:close/>
                  <a:moveTo>
                    <a:pt x="6025" y="6148"/>
                  </a:moveTo>
                  <a:lnTo>
                    <a:pt x="6025" y="7363"/>
                  </a:lnTo>
                  <a:lnTo>
                    <a:pt x="4501" y="7363"/>
                  </a:lnTo>
                  <a:lnTo>
                    <a:pt x="4501" y="6148"/>
                  </a:lnTo>
                  <a:close/>
                  <a:moveTo>
                    <a:pt x="9383" y="8649"/>
                  </a:moveTo>
                  <a:lnTo>
                    <a:pt x="9383" y="9863"/>
                  </a:lnTo>
                  <a:lnTo>
                    <a:pt x="7454" y="9863"/>
                  </a:lnTo>
                  <a:lnTo>
                    <a:pt x="7454" y="8649"/>
                  </a:lnTo>
                  <a:close/>
                  <a:moveTo>
                    <a:pt x="11550" y="11006"/>
                  </a:moveTo>
                  <a:lnTo>
                    <a:pt x="11550" y="11482"/>
                  </a:lnTo>
                  <a:lnTo>
                    <a:pt x="357" y="11482"/>
                  </a:lnTo>
                  <a:lnTo>
                    <a:pt x="357" y="11006"/>
                  </a:lnTo>
                  <a:close/>
                  <a:moveTo>
                    <a:pt x="916" y="0"/>
                  </a:moveTo>
                  <a:cubicBezTo>
                    <a:pt x="810" y="0"/>
                    <a:pt x="715" y="88"/>
                    <a:pt x="715" y="194"/>
                  </a:cubicBezTo>
                  <a:lnTo>
                    <a:pt x="715" y="1599"/>
                  </a:lnTo>
                  <a:lnTo>
                    <a:pt x="476" y="1599"/>
                  </a:lnTo>
                  <a:cubicBezTo>
                    <a:pt x="381" y="1599"/>
                    <a:pt x="334" y="1647"/>
                    <a:pt x="310" y="1719"/>
                  </a:cubicBezTo>
                  <a:cubicBezTo>
                    <a:pt x="262" y="1838"/>
                    <a:pt x="357" y="1957"/>
                    <a:pt x="476" y="1957"/>
                  </a:cubicBezTo>
                  <a:lnTo>
                    <a:pt x="715" y="1957"/>
                  </a:lnTo>
                  <a:lnTo>
                    <a:pt x="715" y="4124"/>
                  </a:lnTo>
                  <a:lnTo>
                    <a:pt x="500" y="4124"/>
                  </a:lnTo>
                  <a:cubicBezTo>
                    <a:pt x="429" y="4124"/>
                    <a:pt x="334" y="4171"/>
                    <a:pt x="334" y="4267"/>
                  </a:cubicBezTo>
                  <a:cubicBezTo>
                    <a:pt x="334" y="4386"/>
                    <a:pt x="381" y="4481"/>
                    <a:pt x="500" y="4481"/>
                  </a:cubicBezTo>
                  <a:lnTo>
                    <a:pt x="715" y="4481"/>
                  </a:lnTo>
                  <a:lnTo>
                    <a:pt x="715" y="6648"/>
                  </a:lnTo>
                  <a:lnTo>
                    <a:pt x="500" y="6648"/>
                  </a:lnTo>
                  <a:cubicBezTo>
                    <a:pt x="429" y="6648"/>
                    <a:pt x="334" y="6720"/>
                    <a:pt x="334" y="6791"/>
                  </a:cubicBezTo>
                  <a:cubicBezTo>
                    <a:pt x="334" y="6910"/>
                    <a:pt x="381" y="7005"/>
                    <a:pt x="500" y="7005"/>
                  </a:cubicBezTo>
                  <a:lnTo>
                    <a:pt x="715" y="7005"/>
                  </a:lnTo>
                  <a:lnTo>
                    <a:pt x="715" y="9172"/>
                  </a:lnTo>
                  <a:lnTo>
                    <a:pt x="500" y="9172"/>
                  </a:lnTo>
                  <a:cubicBezTo>
                    <a:pt x="429" y="9172"/>
                    <a:pt x="334" y="9244"/>
                    <a:pt x="334" y="9339"/>
                  </a:cubicBezTo>
                  <a:cubicBezTo>
                    <a:pt x="334" y="9458"/>
                    <a:pt x="381" y="9530"/>
                    <a:pt x="500" y="9530"/>
                  </a:cubicBezTo>
                  <a:lnTo>
                    <a:pt x="715" y="9530"/>
                  </a:lnTo>
                  <a:lnTo>
                    <a:pt x="715" y="10768"/>
                  </a:lnTo>
                  <a:lnTo>
                    <a:pt x="310" y="10768"/>
                  </a:lnTo>
                  <a:cubicBezTo>
                    <a:pt x="143" y="10768"/>
                    <a:pt x="0" y="10887"/>
                    <a:pt x="0" y="11054"/>
                  </a:cubicBezTo>
                  <a:lnTo>
                    <a:pt x="0" y="11625"/>
                  </a:lnTo>
                  <a:cubicBezTo>
                    <a:pt x="0" y="11768"/>
                    <a:pt x="119" y="11911"/>
                    <a:pt x="310" y="11911"/>
                  </a:cubicBezTo>
                  <a:lnTo>
                    <a:pt x="11622" y="11911"/>
                  </a:lnTo>
                  <a:cubicBezTo>
                    <a:pt x="11765" y="11911"/>
                    <a:pt x="11907" y="11792"/>
                    <a:pt x="11907" y="11625"/>
                  </a:cubicBezTo>
                  <a:lnTo>
                    <a:pt x="11907" y="11030"/>
                  </a:lnTo>
                  <a:cubicBezTo>
                    <a:pt x="11907" y="10792"/>
                    <a:pt x="11788" y="10673"/>
                    <a:pt x="11622" y="10673"/>
                  </a:cubicBezTo>
                  <a:lnTo>
                    <a:pt x="1072" y="10673"/>
                  </a:lnTo>
                  <a:lnTo>
                    <a:pt x="1072" y="10220"/>
                  </a:lnTo>
                  <a:lnTo>
                    <a:pt x="9478" y="10220"/>
                  </a:lnTo>
                  <a:cubicBezTo>
                    <a:pt x="9621" y="10220"/>
                    <a:pt x="9716" y="10101"/>
                    <a:pt x="9716" y="9982"/>
                  </a:cubicBezTo>
                  <a:lnTo>
                    <a:pt x="9716" y="8506"/>
                  </a:lnTo>
                  <a:cubicBezTo>
                    <a:pt x="9716" y="8410"/>
                    <a:pt x="9621" y="8315"/>
                    <a:pt x="9526" y="8315"/>
                  </a:cubicBezTo>
                  <a:lnTo>
                    <a:pt x="3096" y="8315"/>
                  </a:lnTo>
                  <a:cubicBezTo>
                    <a:pt x="3072" y="8315"/>
                    <a:pt x="3001" y="8363"/>
                    <a:pt x="3001" y="8387"/>
                  </a:cubicBezTo>
                  <a:cubicBezTo>
                    <a:pt x="2906" y="8506"/>
                    <a:pt x="3001" y="8649"/>
                    <a:pt x="3120" y="8649"/>
                  </a:cubicBezTo>
                  <a:lnTo>
                    <a:pt x="7073" y="8649"/>
                  </a:lnTo>
                  <a:lnTo>
                    <a:pt x="7073" y="9863"/>
                  </a:lnTo>
                  <a:lnTo>
                    <a:pt x="1072" y="9863"/>
                  </a:lnTo>
                  <a:lnTo>
                    <a:pt x="1072" y="8649"/>
                  </a:lnTo>
                  <a:lnTo>
                    <a:pt x="2286" y="8649"/>
                  </a:lnTo>
                  <a:cubicBezTo>
                    <a:pt x="2382" y="8649"/>
                    <a:pt x="2477" y="8577"/>
                    <a:pt x="2477" y="8506"/>
                  </a:cubicBezTo>
                  <a:cubicBezTo>
                    <a:pt x="2477" y="8387"/>
                    <a:pt x="2405" y="8291"/>
                    <a:pt x="2286" y="8291"/>
                  </a:cubicBezTo>
                  <a:lnTo>
                    <a:pt x="1048" y="8291"/>
                  </a:lnTo>
                  <a:lnTo>
                    <a:pt x="1048" y="7696"/>
                  </a:lnTo>
                  <a:lnTo>
                    <a:pt x="6073" y="7696"/>
                  </a:lnTo>
                  <a:cubicBezTo>
                    <a:pt x="6216" y="7696"/>
                    <a:pt x="6311" y="7577"/>
                    <a:pt x="6311" y="7458"/>
                  </a:cubicBezTo>
                  <a:lnTo>
                    <a:pt x="6311" y="6029"/>
                  </a:lnTo>
                  <a:cubicBezTo>
                    <a:pt x="6311" y="5886"/>
                    <a:pt x="6192" y="5791"/>
                    <a:pt x="6073" y="5791"/>
                  </a:cubicBezTo>
                  <a:lnTo>
                    <a:pt x="1048" y="5791"/>
                  </a:lnTo>
                  <a:lnTo>
                    <a:pt x="1048" y="5195"/>
                  </a:lnTo>
                  <a:lnTo>
                    <a:pt x="6287" y="5195"/>
                  </a:lnTo>
                  <a:cubicBezTo>
                    <a:pt x="6382" y="5195"/>
                    <a:pt x="6454" y="5124"/>
                    <a:pt x="6454" y="5053"/>
                  </a:cubicBezTo>
                  <a:cubicBezTo>
                    <a:pt x="6454" y="4933"/>
                    <a:pt x="6406" y="4838"/>
                    <a:pt x="6287" y="4838"/>
                  </a:cubicBezTo>
                  <a:lnTo>
                    <a:pt x="5835" y="4838"/>
                  </a:lnTo>
                  <a:lnTo>
                    <a:pt x="5835" y="3624"/>
                  </a:lnTo>
                  <a:lnTo>
                    <a:pt x="7573" y="3624"/>
                  </a:lnTo>
                  <a:lnTo>
                    <a:pt x="7573" y="4838"/>
                  </a:lnTo>
                  <a:lnTo>
                    <a:pt x="7121" y="4838"/>
                  </a:lnTo>
                  <a:cubicBezTo>
                    <a:pt x="7025" y="4838"/>
                    <a:pt x="6930" y="4886"/>
                    <a:pt x="6930" y="4981"/>
                  </a:cubicBezTo>
                  <a:cubicBezTo>
                    <a:pt x="6930" y="5100"/>
                    <a:pt x="7002" y="5195"/>
                    <a:pt x="7121" y="5195"/>
                  </a:cubicBezTo>
                  <a:lnTo>
                    <a:pt x="7692" y="5195"/>
                  </a:lnTo>
                  <a:cubicBezTo>
                    <a:pt x="7835" y="5195"/>
                    <a:pt x="7930" y="5076"/>
                    <a:pt x="7930" y="4957"/>
                  </a:cubicBezTo>
                  <a:lnTo>
                    <a:pt x="7930" y="3528"/>
                  </a:lnTo>
                  <a:cubicBezTo>
                    <a:pt x="7930" y="3386"/>
                    <a:pt x="7811" y="3290"/>
                    <a:pt x="7692" y="3290"/>
                  </a:cubicBezTo>
                  <a:lnTo>
                    <a:pt x="1072" y="3290"/>
                  </a:lnTo>
                  <a:lnTo>
                    <a:pt x="1072" y="2695"/>
                  </a:lnTo>
                  <a:lnTo>
                    <a:pt x="4835" y="2695"/>
                  </a:lnTo>
                  <a:cubicBezTo>
                    <a:pt x="4977" y="2695"/>
                    <a:pt x="5073" y="2576"/>
                    <a:pt x="5073" y="2457"/>
                  </a:cubicBezTo>
                  <a:lnTo>
                    <a:pt x="5073" y="1028"/>
                  </a:lnTo>
                  <a:cubicBezTo>
                    <a:pt x="5073" y="885"/>
                    <a:pt x="4954" y="790"/>
                    <a:pt x="4835" y="790"/>
                  </a:cubicBezTo>
                  <a:lnTo>
                    <a:pt x="1072" y="790"/>
                  </a:lnTo>
                  <a:lnTo>
                    <a:pt x="1072" y="194"/>
                  </a:lnTo>
                  <a:cubicBezTo>
                    <a:pt x="1072" y="99"/>
                    <a:pt x="1024" y="52"/>
                    <a:pt x="953" y="4"/>
                  </a:cubicBezTo>
                  <a:cubicBezTo>
                    <a:pt x="940" y="1"/>
                    <a:pt x="928" y="0"/>
                    <a:pt x="9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08" name="Google Shape;14208;p27"/>
          <p:cNvGrpSpPr/>
          <p:nvPr/>
        </p:nvGrpSpPr>
        <p:grpSpPr>
          <a:xfrm>
            <a:off x="4031151" y="3989898"/>
            <a:ext cx="355330" cy="353179"/>
            <a:chOff x="3688251" y="4146473"/>
            <a:chExt cx="355330" cy="353179"/>
          </a:xfrm>
        </p:grpSpPr>
        <p:sp>
          <p:nvSpPr>
            <p:cNvPr id="14209" name="Google Shape;14209;p27"/>
            <p:cNvSpPr/>
            <p:nvPr/>
          </p:nvSpPr>
          <p:spPr>
            <a:xfrm>
              <a:off x="3688251" y="4152153"/>
              <a:ext cx="348216" cy="347499"/>
            </a:xfrm>
            <a:custGeom>
              <a:avLst/>
              <a:gdLst/>
              <a:ahLst/>
              <a:cxnLst/>
              <a:rect l="l" t="t" r="r" b="b"/>
              <a:pathLst>
                <a:path w="11647" h="11623" extrusionOk="0">
                  <a:moveTo>
                    <a:pt x="5788" y="1"/>
                  </a:moveTo>
                  <a:cubicBezTo>
                    <a:pt x="4240" y="25"/>
                    <a:pt x="2811" y="620"/>
                    <a:pt x="1715" y="1715"/>
                  </a:cubicBezTo>
                  <a:cubicBezTo>
                    <a:pt x="596" y="2811"/>
                    <a:pt x="1" y="4287"/>
                    <a:pt x="1" y="5835"/>
                  </a:cubicBezTo>
                  <a:cubicBezTo>
                    <a:pt x="1" y="6693"/>
                    <a:pt x="191" y="7550"/>
                    <a:pt x="572" y="8336"/>
                  </a:cubicBezTo>
                  <a:cubicBezTo>
                    <a:pt x="590" y="8387"/>
                    <a:pt x="656" y="8426"/>
                    <a:pt x="728" y="8426"/>
                  </a:cubicBezTo>
                  <a:cubicBezTo>
                    <a:pt x="755" y="8426"/>
                    <a:pt x="784" y="8421"/>
                    <a:pt x="811" y="8407"/>
                  </a:cubicBezTo>
                  <a:cubicBezTo>
                    <a:pt x="906" y="8383"/>
                    <a:pt x="930" y="8264"/>
                    <a:pt x="906" y="8169"/>
                  </a:cubicBezTo>
                  <a:cubicBezTo>
                    <a:pt x="549" y="7431"/>
                    <a:pt x="358" y="6669"/>
                    <a:pt x="358" y="5835"/>
                  </a:cubicBezTo>
                  <a:cubicBezTo>
                    <a:pt x="358" y="4359"/>
                    <a:pt x="930" y="3001"/>
                    <a:pt x="1954" y="1954"/>
                  </a:cubicBezTo>
                  <a:cubicBezTo>
                    <a:pt x="2930" y="953"/>
                    <a:pt x="4264" y="382"/>
                    <a:pt x="5669" y="310"/>
                  </a:cubicBezTo>
                  <a:lnTo>
                    <a:pt x="5669" y="5788"/>
                  </a:lnTo>
                  <a:cubicBezTo>
                    <a:pt x="5669" y="5883"/>
                    <a:pt x="5764" y="5978"/>
                    <a:pt x="5835" y="5978"/>
                  </a:cubicBezTo>
                  <a:lnTo>
                    <a:pt x="11313" y="5978"/>
                  </a:lnTo>
                  <a:cubicBezTo>
                    <a:pt x="11289" y="7383"/>
                    <a:pt x="10694" y="8717"/>
                    <a:pt x="9693" y="9693"/>
                  </a:cubicBezTo>
                  <a:cubicBezTo>
                    <a:pt x="8645" y="10717"/>
                    <a:pt x="7264" y="11265"/>
                    <a:pt x="5812" y="11265"/>
                  </a:cubicBezTo>
                  <a:cubicBezTo>
                    <a:pt x="3978" y="11265"/>
                    <a:pt x="2263" y="10360"/>
                    <a:pt x="1263" y="8836"/>
                  </a:cubicBezTo>
                  <a:cubicBezTo>
                    <a:pt x="1215" y="8772"/>
                    <a:pt x="1168" y="8751"/>
                    <a:pt x="1113" y="8751"/>
                  </a:cubicBezTo>
                  <a:cubicBezTo>
                    <a:pt x="1086" y="8751"/>
                    <a:pt x="1057" y="8757"/>
                    <a:pt x="1025" y="8764"/>
                  </a:cubicBezTo>
                  <a:cubicBezTo>
                    <a:pt x="930" y="8836"/>
                    <a:pt x="930" y="8931"/>
                    <a:pt x="953" y="9003"/>
                  </a:cubicBezTo>
                  <a:cubicBezTo>
                    <a:pt x="2073" y="10646"/>
                    <a:pt x="3883" y="11622"/>
                    <a:pt x="5812" y="11622"/>
                  </a:cubicBezTo>
                  <a:cubicBezTo>
                    <a:pt x="7359" y="11622"/>
                    <a:pt x="8812" y="11027"/>
                    <a:pt x="9931" y="9931"/>
                  </a:cubicBezTo>
                  <a:cubicBezTo>
                    <a:pt x="11027" y="8860"/>
                    <a:pt x="11646" y="7407"/>
                    <a:pt x="11646" y="5859"/>
                  </a:cubicBezTo>
                  <a:cubicBezTo>
                    <a:pt x="11646" y="5788"/>
                    <a:pt x="11622" y="5740"/>
                    <a:pt x="11598" y="5669"/>
                  </a:cubicBezTo>
                  <a:cubicBezTo>
                    <a:pt x="11598" y="5684"/>
                    <a:pt x="11588" y="5690"/>
                    <a:pt x="11571" y="5690"/>
                  </a:cubicBezTo>
                  <a:cubicBezTo>
                    <a:pt x="11538" y="5690"/>
                    <a:pt x="11479" y="5669"/>
                    <a:pt x="11432" y="5669"/>
                  </a:cubicBezTo>
                  <a:lnTo>
                    <a:pt x="6026" y="5669"/>
                  </a:lnTo>
                  <a:lnTo>
                    <a:pt x="6026" y="263"/>
                  </a:lnTo>
                  <a:cubicBezTo>
                    <a:pt x="6026" y="191"/>
                    <a:pt x="6026" y="167"/>
                    <a:pt x="6002" y="120"/>
                  </a:cubicBezTo>
                  <a:cubicBezTo>
                    <a:pt x="5931" y="48"/>
                    <a:pt x="5883" y="1"/>
                    <a:pt x="57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10" name="Google Shape;14210;p27"/>
            <p:cNvSpPr/>
            <p:nvPr/>
          </p:nvSpPr>
          <p:spPr>
            <a:xfrm>
              <a:off x="3886200" y="4146473"/>
              <a:ext cx="157380" cy="157380"/>
            </a:xfrm>
            <a:custGeom>
              <a:avLst/>
              <a:gdLst/>
              <a:ahLst/>
              <a:cxnLst/>
              <a:rect l="l" t="t" r="r" b="b"/>
              <a:pathLst>
                <a:path w="5264" h="5264" extrusionOk="0">
                  <a:moveTo>
                    <a:pt x="238" y="0"/>
                  </a:moveTo>
                  <a:cubicBezTo>
                    <a:pt x="143" y="0"/>
                    <a:pt x="24" y="72"/>
                    <a:pt x="0" y="191"/>
                  </a:cubicBezTo>
                  <a:lnTo>
                    <a:pt x="0" y="238"/>
                  </a:lnTo>
                  <a:lnTo>
                    <a:pt x="0" y="3406"/>
                  </a:lnTo>
                  <a:cubicBezTo>
                    <a:pt x="0" y="3430"/>
                    <a:pt x="24" y="3477"/>
                    <a:pt x="48" y="3477"/>
                  </a:cubicBezTo>
                  <a:cubicBezTo>
                    <a:pt x="95" y="3504"/>
                    <a:pt x="141" y="3516"/>
                    <a:pt x="182" y="3516"/>
                  </a:cubicBezTo>
                  <a:cubicBezTo>
                    <a:pt x="285" y="3516"/>
                    <a:pt x="357" y="3443"/>
                    <a:pt x="357" y="3358"/>
                  </a:cubicBezTo>
                  <a:lnTo>
                    <a:pt x="357" y="357"/>
                  </a:lnTo>
                  <a:cubicBezTo>
                    <a:pt x="1548" y="381"/>
                    <a:pt x="2667" y="905"/>
                    <a:pt x="3549" y="1763"/>
                  </a:cubicBezTo>
                  <a:cubicBezTo>
                    <a:pt x="4406" y="2620"/>
                    <a:pt x="4882" y="3763"/>
                    <a:pt x="4930" y="4954"/>
                  </a:cubicBezTo>
                  <a:lnTo>
                    <a:pt x="357" y="4954"/>
                  </a:lnTo>
                  <a:lnTo>
                    <a:pt x="357" y="4144"/>
                  </a:lnTo>
                  <a:cubicBezTo>
                    <a:pt x="357" y="4120"/>
                    <a:pt x="334" y="4049"/>
                    <a:pt x="286" y="4049"/>
                  </a:cubicBezTo>
                  <a:cubicBezTo>
                    <a:pt x="245" y="4021"/>
                    <a:pt x="204" y="4010"/>
                    <a:pt x="167" y="4010"/>
                  </a:cubicBezTo>
                  <a:cubicBezTo>
                    <a:pt x="73" y="4010"/>
                    <a:pt x="0" y="4083"/>
                    <a:pt x="0" y="4168"/>
                  </a:cubicBezTo>
                  <a:lnTo>
                    <a:pt x="0" y="5144"/>
                  </a:lnTo>
                  <a:cubicBezTo>
                    <a:pt x="0" y="5216"/>
                    <a:pt x="48" y="5263"/>
                    <a:pt x="119" y="5263"/>
                  </a:cubicBezTo>
                  <a:lnTo>
                    <a:pt x="5097" y="5263"/>
                  </a:lnTo>
                  <a:cubicBezTo>
                    <a:pt x="5192" y="5239"/>
                    <a:pt x="5263" y="5120"/>
                    <a:pt x="5239" y="5025"/>
                  </a:cubicBezTo>
                  <a:cubicBezTo>
                    <a:pt x="5263" y="3691"/>
                    <a:pt x="4739" y="2453"/>
                    <a:pt x="3787" y="1501"/>
                  </a:cubicBezTo>
                  <a:cubicBezTo>
                    <a:pt x="2834" y="548"/>
                    <a:pt x="1572" y="24"/>
                    <a:pt x="2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11" name="Google Shape;14211;p27"/>
          <p:cNvGrpSpPr/>
          <p:nvPr/>
        </p:nvGrpSpPr>
        <p:grpSpPr>
          <a:xfrm>
            <a:off x="4769597" y="3989948"/>
            <a:ext cx="356019" cy="356019"/>
            <a:chOff x="4673513" y="3789408"/>
            <a:chExt cx="297700" cy="297700"/>
          </a:xfrm>
        </p:grpSpPr>
        <p:sp>
          <p:nvSpPr>
            <p:cNvPr id="14212" name="Google Shape;14212;p27"/>
            <p:cNvSpPr/>
            <p:nvPr/>
          </p:nvSpPr>
          <p:spPr>
            <a:xfrm>
              <a:off x="4709213" y="3803083"/>
              <a:ext cx="255450" cy="176850"/>
            </a:xfrm>
            <a:custGeom>
              <a:avLst/>
              <a:gdLst/>
              <a:ahLst/>
              <a:cxnLst/>
              <a:rect l="l" t="t" r="r" b="b"/>
              <a:pathLst>
                <a:path w="10218" h="7074" extrusionOk="0">
                  <a:moveTo>
                    <a:pt x="9574" y="311"/>
                  </a:moveTo>
                  <a:cubicBezTo>
                    <a:pt x="9741" y="311"/>
                    <a:pt x="9860" y="430"/>
                    <a:pt x="9860" y="596"/>
                  </a:cubicBezTo>
                  <a:cubicBezTo>
                    <a:pt x="9860" y="739"/>
                    <a:pt x="9741" y="858"/>
                    <a:pt x="9574" y="858"/>
                  </a:cubicBezTo>
                  <a:cubicBezTo>
                    <a:pt x="9432" y="858"/>
                    <a:pt x="9312" y="739"/>
                    <a:pt x="9312" y="596"/>
                  </a:cubicBezTo>
                  <a:cubicBezTo>
                    <a:pt x="9312" y="430"/>
                    <a:pt x="9432" y="311"/>
                    <a:pt x="9574" y="311"/>
                  </a:cubicBezTo>
                  <a:close/>
                  <a:moveTo>
                    <a:pt x="7407" y="1025"/>
                  </a:moveTo>
                  <a:cubicBezTo>
                    <a:pt x="7550" y="1025"/>
                    <a:pt x="7669" y="1144"/>
                    <a:pt x="7669" y="1311"/>
                  </a:cubicBezTo>
                  <a:cubicBezTo>
                    <a:pt x="7669" y="1454"/>
                    <a:pt x="7550" y="1573"/>
                    <a:pt x="7407" y="1573"/>
                  </a:cubicBezTo>
                  <a:cubicBezTo>
                    <a:pt x="7264" y="1573"/>
                    <a:pt x="7145" y="1454"/>
                    <a:pt x="7145" y="1311"/>
                  </a:cubicBezTo>
                  <a:cubicBezTo>
                    <a:pt x="7145" y="1144"/>
                    <a:pt x="7264" y="1025"/>
                    <a:pt x="7407" y="1025"/>
                  </a:cubicBezTo>
                  <a:close/>
                  <a:moveTo>
                    <a:pt x="6217" y="2692"/>
                  </a:moveTo>
                  <a:cubicBezTo>
                    <a:pt x="6359" y="2692"/>
                    <a:pt x="6479" y="2811"/>
                    <a:pt x="6479" y="2978"/>
                  </a:cubicBezTo>
                  <a:cubicBezTo>
                    <a:pt x="6479" y="3121"/>
                    <a:pt x="6359" y="3240"/>
                    <a:pt x="6217" y="3240"/>
                  </a:cubicBezTo>
                  <a:cubicBezTo>
                    <a:pt x="6074" y="3240"/>
                    <a:pt x="5955" y="3121"/>
                    <a:pt x="5955" y="2978"/>
                  </a:cubicBezTo>
                  <a:cubicBezTo>
                    <a:pt x="5955" y="2811"/>
                    <a:pt x="6074" y="2692"/>
                    <a:pt x="6217" y="2692"/>
                  </a:cubicBezTo>
                  <a:close/>
                  <a:moveTo>
                    <a:pt x="2120" y="4073"/>
                  </a:moveTo>
                  <a:cubicBezTo>
                    <a:pt x="2263" y="4073"/>
                    <a:pt x="2382" y="4192"/>
                    <a:pt x="2382" y="4335"/>
                  </a:cubicBezTo>
                  <a:cubicBezTo>
                    <a:pt x="2382" y="4478"/>
                    <a:pt x="2263" y="4597"/>
                    <a:pt x="2120" y="4597"/>
                  </a:cubicBezTo>
                  <a:cubicBezTo>
                    <a:pt x="1954" y="4597"/>
                    <a:pt x="1835" y="4478"/>
                    <a:pt x="1835" y="4335"/>
                  </a:cubicBezTo>
                  <a:cubicBezTo>
                    <a:pt x="1835" y="4192"/>
                    <a:pt x="1930" y="4073"/>
                    <a:pt x="2120" y="4073"/>
                  </a:cubicBezTo>
                  <a:close/>
                  <a:moveTo>
                    <a:pt x="4764" y="4645"/>
                  </a:moveTo>
                  <a:cubicBezTo>
                    <a:pt x="4907" y="4645"/>
                    <a:pt x="5026" y="4764"/>
                    <a:pt x="5026" y="4907"/>
                  </a:cubicBezTo>
                  <a:cubicBezTo>
                    <a:pt x="5026" y="5050"/>
                    <a:pt x="4907" y="5169"/>
                    <a:pt x="4764" y="5169"/>
                  </a:cubicBezTo>
                  <a:cubicBezTo>
                    <a:pt x="4621" y="5169"/>
                    <a:pt x="4502" y="5050"/>
                    <a:pt x="4502" y="4907"/>
                  </a:cubicBezTo>
                  <a:cubicBezTo>
                    <a:pt x="4502" y="4764"/>
                    <a:pt x="4621" y="4645"/>
                    <a:pt x="4764" y="4645"/>
                  </a:cubicBezTo>
                  <a:close/>
                  <a:moveTo>
                    <a:pt x="9551" y="1"/>
                  </a:moveTo>
                  <a:cubicBezTo>
                    <a:pt x="9193" y="1"/>
                    <a:pt x="8931" y="287"/>
                    <a:pt x="8931" y="620"/>
                  </a:cubicBezTo>
                  <a:lnTo>
                    <a:pt x="8931" y="668"/>
                  </a:lnTo>
                  <a:lnTo>
                    <a:pt x="7907" y="1001"/>
                  </a:lnTo>
                  <a:cubicBezTo>
                    <a:pt x="7788" y="834"/>
                    <a:pt x="7598" y="715"/>
                    <a:pt x="7360" y="715"/>
                  </a:cubicBezTo>
                  <a:cubicBezTo>
                    <a:pt x="7050" y="739"/>
                    <a:pt x="6788" y="977"/>
                    <a:pt x="6764" y="1263"/>
                  </a:cubicBezTo>
                  <a:cubicBezTo>
                    <a:pt x="6764" y="1454"/>
                    <a:pt x="6788" y="1597"/>
                    <a:pt x="6907" y="1716"/>
                  </a:cubicBezTo>
                  <a:lnTo>
                    <a:pt x="6431" y="2406"/>
                  </a:lnTo>
                  <a:cubicBezTo>
                    <a:pt x="6365" y="2390"/>
                    <a:pt x="6288" y="2362"/>
                    <a:pt x="6215" y="2362"/>
                  </a:cubicBezTo>
                  <a:cubicBezTo>
                    <a:pt x="6183" y="2362"/>
                    <a:pt x="6151" y="2368"/>
                    <a:pt x="6121" y="2382"/>
                  </a:cubicBezTo>
                  <a:cubicBezTo>
                    <a:pt x="5836" y="2406"/>
                    <a:pt x="5597" y="2644"/>
                    <a:pt x="5574" y="2930"/>
                  </a:cubicBezTo>
                  <a:cubicBezTo>
                    <a:pt x="5526" y="3121"/>
                    <a:pt x="5597" y="3287"/>
                    <a:pt x="5716" y="3406"/>
                  </a:cubicBezTo>
                  <a:lnTo>
                    <a:pt x="5026" y="4359"/>
                  </a:lnTo>
                  <a:cubicBezTo>
                    <a:pt x="4931" y="4311"/>
                    <a:pt x="4859" y="4311"/>
                    <a:pt x="4740" y="4311"/>
                  </a:cubicBezTo>
                  <a:cubicBezTo>
                    <a:pt x="4454" y="4311"/>
                    <a:pt x="4264" y="4454"/>
                    <a:pt x="4145" y="4692"/>
                  </a:cubicBezTo>
                  <a:lnTo>
                    <a:pt x="2668" y="4359"/>
                  </a:lnTo>
                  <a:cubicBezTo>
                    <a:pt x="2668" y="4028"/>
                    <a:pt x="2402" y="3758"/>
                    <a:pt x="2041" y="3758"/>
                  </a:cubicBezTo>
                  <a:cubicBezTo>
                    <a:pt x="2013" y="3758"/>
                    <a:pt x="1984" y="3760"/>
                    <a:pt x="1954" y="3764"/>
                  </a:cubicBezTo>
                  <a:cubicBezTo>
                    <a:pt x="1668" y="3811"/>
                    <a:pt x="1430" y="4049"/>
                    <a:pt x="1406" y="4335"/>
                  </a:cubicBezTo>
                  <a:cubicBezTo>
                    <a:pt x="1358" y="4478"/>
                    <a:pt x="1430" y="4645"/>
                    <a:pt x="1477" y="4764"/>
                  </a:cubicBezTo>
                  <a:lnTo>
                    <a:pt x="1" y="6860"/>
                  </a:lnTo>
                  <a:cubicBezTo>
                    <a:pt x="25" y="6860"/>
                    <a:pt x="49" y="6979"/>
                    <a:pt x="120" y="7050"/>
                  </a:cubicBezTo>
                  <a:cubicBezTo>
                    <a:pt x="144" y="7074"/>
                    <a:pt x="168" y="7074"/>
                    <a:pt x="215" y="7074"/>
                  </a:cubicBezTo>
                  <a:cubicBezTo>
                    <a:pt x="263" y="7074"/>
                    <a:pt x="334" y="7050"/>
                    <a:pt x="358" y="7026"/>
                  </a:cubicBezTo>
                  <a:lnTo>
                    <a:pt x="1811" y="4931"/>
                  </a:lnTo>
                  <a:cubicBezTo>
                    <a:pt x="1906" y="4954"/>
                    <a:pt x="2001" y="5002"/>
                    <a:pt x="2073" y="5002"/>
                  </a:cubicBezTo>
                  <a:cubicBezTo>
                    <a:pt x="2311" y="5002"/>
                    <a:pt x="2525" y="4883"/>
                    <a:pt x="2621" y="4692"/>
                  </a:cubicBezTo>
                  <a:lnTo>
                    <a:pt x="4097" y="5026"/>
                  </a:lnTo>
                  <a:cubicBezTo>
                    <a:pt x="4162" y="5331"/>
                    <a:pt x="4407" y="5556"/>
                    <a:pt x="4703" y="5556"/>
                  </a:cubicBezTo>
                  <a:cubicBezTo>
                    <a:pt x="4731" y="5556"/>
                    <a:pt x="4759" y="5554"/>
                    <a:pt x="4788" y="5550"/>
                  </a:cubicBezTo>
                  <a:cubicBezTo>
                    <a:pt x="5097" y="5526"/>
                    <a:pt x="5312" y="5288"/>
                    <a:pt x="5359" y="5026"/>
                  </a:cubicBezTo>
                  <a:cubicBezTo>
                    <a:pt x="5383" y="4883"/>
                    <a:pt x="5359" y="4764"/>
                    <a:pt x="5264" y="4645"/>
                  </a:cubicBezTo>
                  <a:lnTo>
                    <a:pt x="5978" y="3621"/>
                  </a:lnTo>
                  <a:cubicBezTo>
                    <a:pt x="6074" y="3645"/>
                    <a:pt x="6121" y="3645"/>
                    <a:pt x="6217" y="3645"/>
                  </a:cubicBezTo>
                  <a:cubicBezTo>
                    <a:pt x="6502" y="3621"/>
                    <a:pt x="6740" y="3383"/>
                    <a:pt x="6788" y="3097"/>
                  </a:cubicBezTo>
                  <a:cubicBezTo>
                    <a:pt x="6788" y="2930"/>
                    <a:pt x="6740" y="2787"/>
                    <a:pt x="6669" y="2668"/>
                  </a:cubicBezTo>
                  <a:lnTo>
                    <a:pt x="7169" y="1978"/>
                  </a:lnTo>
                  <a:cubicBezTo>
                    <a:pt x="7241" y="2025"/>
                    <a:pt x="7288" y="2025"/>
                    <a:pt x="7383" y="2025"/>
                  </a:cubicBezTo>
                  <a:cubicBezTo>
                    <a:pt x="7741" y="2025"/>
                    <a:pt x="8003" y="1716"/>
                    <a:pt x="8003" y="1382"/>
                  </a:cubicBezTo>
                  <a:lnTo>
                    <a:pt x="9051" y="1025"/>
                  </a:lnTo>
                  <a:cubicBezTo>
                    <a:pt x="9149" y="1183"/>
                    <a:pt x="9313" y="1275"/>
                    <a:pt x="9502" y="1275"/>
                  </a:cubicBezTo>
                  <a:cubicBezTo>
                    <a:pt x="9541" y="1275"/>
                    <a:pt x="9581" y="1271"/>
                    <a:pt x="9622" y="1263"/>
                  </a:cubicBezTo>
                  <a:cubicBezTo>
                    <a:pt x="9908" y="1239"/>
                    <a:pt x="10146" y="1001"/>
                    <a:pt x="10170" y="715"/>
                  </a:cubicBezTo>
                  <a:cubicBezTo>
                    <a:pt x="10217" y="311"/>
                    <a:pt x="9908" y="1"/>
                    <a:pt x="955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13" name="Google Shape;14213;p27"/>
            <p:cNvSpPr/>
            <p:nvPr/>
          </p:nvSpPr>
          <p:spPr>
            <a:xfrm>
              <a:off x="4710413" y="3887633"/>
              <a:ext cx="254850" cy="152450"/>
            </a:xfrm>
            <a:custGeom>
              <a:avLst/>
              <a:gdLst/>
              <a:ahLst/>
              <a:cxnLst/>
              <a:rect l="l" t="t" r="r" b="b"/>
              <a:pathLst>
                <a:path w="10194" h="6098" extrusionOk="0">
                  <a:moveTo>
                    <a:pt x="9526" y="358"/>
                  </a:moveTo>
                  <a:cubicBezTo>
                    <a:pt x="9693" y="358"/>
                    <a:pt x="9812" y="477"/>
                    <a:pt x="9812" y="620"/>
                  </a:cubicBezTo>
                  <a:cubicBezTo>
                    <a:pt x="9812" y="787"/>
                    <a:pt x="9693" y="906"/>
                    <a:pt x="9526" y="906"/>
                  </a:cubicBezTo>
                  <a:cubicBezTo>
                    <a:pt x="9384" y="906"/>
                    <a:pt x="9264" y="787"/>
                    <a:pt x="9264" y="620"/>
                  </a:cubicBezTo>
                  <a:cubicBezTo>
                    <a:pt x="9264" y="477"/>
                    <a:pt x="9384" y="358"/>
                    <a:pt x="9526" y="358"/>
                  </a:cubicBezTo>
                  <a:close/>
                  <a:moveTo>
                    <a:pt x="4478" y="3525"/>
                  </a:moveTo>
                  <a:cubicBezTo>
                    <a:pt x="4621" y="3525"/>
                    <a:pt x="4740" y="3644"/>
                    <a:pt x="4740" y="3787"/>
                  </a:cubicBezTo>
                  <a:cubicBezTo>
                    <a:pt x="4740" y="3930"/>
                    <a:pt x="4644" y="4049"/>
                    <a:pt x="4478" y="4049"/>
                  </a:cubicBezTo>
                  <a:cubicBezTo>
                    <a:pt x="4335" y="4049"/>
                    <a:pt x="4216" y="3930"/>
                    <a:pt x="4216" y="3787"/>
                  </a:cubicBezTo>
                  <a:cubicBezTo>
                    <a:pt x="4216" y="3644"/>
                    <a:pt x="4335" y="3525"/>
                    <a:pt x="4478" y="3525"/>
                  </a:cubicBezTo>
                  <a:close/>
                  <a:moveTo>
                    <a:pt x="1787" y="3882"/>
                  </a:moveTo>
                  <a:cubicBezTo>
                    <a:pt x="1953" y="3882"/>
                    <a:pt x="2072" y="4001"/>
                    <a:pt x="2072" y="4144"/>
                  </a:cubicBezTo>
                  <a:cubicBezTo>
                    <a:pt x="2072" y="4287"/>
                    <a:pt x="1953" y="4406"/>
                    <a:pt x="1787" y="4406"/>
                  </a:cubicBezTo>
                  <a:cubicBezTo>
                    <a:pt x="1644" y="4406"/>
                    <a:pt x="1525" y="4287"/>
                    <a:pt x="1525" y="4144"/>
                  </a:cubicBezTo>
                  <a:cubicBezTo>
                    <a:pt x="1525" y="4001"/>
                    <a:pt x="1644" y="3882"/>
                    <a:pt x="1787" y="3882"/>
                  </a:cubicBezTo>
                  <a:close/>
                  <a:moveTo>
                    <a:pt x="7335" y="4359"/>
                  </a:moveTo>
                  <a:cubicBezTo>
                    <a:pt x="7478" y="4359"/>
                    <a:pt x="7597" y="4478"/>
                    <a:pt x="7597" y="4621"/>
                  </a:cubicBezTo>
                  <a:cubicBezTo>
                    <a:pt x="7597" y="4764"/>
                    <a:pt x="7502" y="4883"/>
                    <a:pt x="7335" y="4883"/>
                  </a:cubicBezTo>
                  <a:cubicBezTo>
                    <a:pt x="7193" y="4883"/>
                    <a:pt x="7074" y="4764"/>
                    <a:pt x="7074" y="4621"/>
                  </a:cubicBezTo>
                  <a:cubicBezTo>
                    <a:pt x="7074" y="4478"/>
                    <a:pt x="7193" y="4359"/>
                    <a:pt x="7335" y="4359"/>
                  </a:cubicBezTo>
                  <a:close/>
                  <a:moveTo>
                    <a:pt x="9550" y="1"/>
                  </a:moveTo>
                  <a:cubicBezTo>
                    <a:pt x="9193" y="1"/>
                    <a:pt x="8931" y="263"/>
                    <a:pt x="8931" y="620"/>
                  </a:cubicBezTo>
                  <a:cubicBezTo>
                    <a:pt x="8931" y="858"/>
                    <a:pt x="9050" y="1072"/>
                    <a:pt x="9241" y="1168"/>
                  </a:cubicBezTo>
                  <a:lnTo>
                    <a:pt x="9003" y="1858"/>
                  </a:lnTo>
                  <a:lnTo>
                    <a:pt x="8907" y="1858"/>
                  </a:lnTo>
                  <a:cubicBezTo>
                    <a:pt x="8812" y="1858"/>
                    <a:pt x="8741" y="1930"/>
                    <a:pt x="8741" y="2025"/>
                  </a:cubicBezTo>
                  <a:cubicBezTo>
                    <a:pt x="8741" y="2120"/>
                    <a:pt x="8812" y="2215"/>
                    <a:pt x="8907" y="2215"/>
                  </a:cubicBezTo>
                  <a:cubicBezTo>
                    <a:pt x="9050" y="2215"/>
                    <a:pt x="9169" y="2334"/>
                    <a:pt x="9169" y="2477"/>
                  </a:cubicBezTo>
                  <a:cubicBezTo>
                    <a:pt x="9169" y="2620"/>
                    <a:pt x="9050" y="2739"/>
                    <a:pt x="8907" y="2739"/>
                  </a:cubicBezTo>
                  <a:cubicBezTo>
                    <a:pt x="8788" y="2739"/>
                    <a:pt x="8669" y="2644"/>
                    <a:pt x="8645" y="2525"/>
                  </a:cubicBezTo>
                  <a:cubicBezTo>
                    <a:pt x="8625" y="2463"/>
                    <a:pt x="8550" y="2401"/>
                    <a:pt x="8469" y="2401"/>
                  </a:cubicBezTo>
                  <a:cubicBezTo>
                    <a:pt x="8456" y="2401"/>
                    <a:pt x="8444" y="2403"/>
                    <a:pt x="8431" y="2406"/>
                  </a:cubicBezTo>
                  <a:cubicBezTo>
                    <a:pt x="8336" y="2454"/>
                    <a:pt x="8288" y="2525"/>
                    <a:pt x="8312" y="2620"/>
                  </a:cubicBezTo>
                  <a:cubicBezTo>
                    <a:pt x="8336" y="2739"/>
                    <a:pt x="8407" y="2835"/>
                    <a:pt x="8502" y="2930"/>
                  </a:cubicBezTo>
                  <a:lnTo>
                    <a:pt x="7669" y="4025"/>
                  </a:lnTo>
                  <a:cubicBezTo>
                    <a:pt x="7574" y="3954"/>
                    <a:pt x="7478" y="3930"/>
                    <a:pt x="7359" y="3930"/>
                  </a:cubicBezTo>
                  <a:cubicBezTo>
                    <a:pt x="7097" y="3930"/>
                    <a:pt x="6883" y="4073"/>
                    <a:pt x="6764" y="4311"/>
                  </a:cubicBezTo>
                  <a:lnTo>
                    <a:pt x="5121" y="3787"/>
                  </a:lnTo>
                  <a:lnTo>
                    <a:pt x="5121" y="3763"/>
                  </a:lnTo>
                  <a:cubicBezTo>
                    <a:pt x="5121" y="3406"/>
                    <a:pt x="4835" y="3120"/>
                    <a:pt x="4502" y="3120"/>
                  </a:cubicBezTo>
                  <a:cubicBezTo>
                    <a:pt x="4216" y="3120"/>
                    <a:pt x="3930" y="3358"/>
                    <a:pt x="3882" y="3620"/>
                  </a:cubicBezTo>
                  <a:lnTo>
                    <a:pt x="2358" y="3811"/>
                  </a:lnTo>
                  <a:cubicBezTo>
                    <a:pt x="2239" y="3597"/>
                    <a:pt x="2025" y="3478"/>
                    <a:pt x="1787" y="3478"/>
                  </a:cubicBezTo>
                  <a:cubicBezTo>
                    <a:pt x="1429" y="3478"/>
                    <a:pt x="1168" y="3739"/>
                    <a:pt x="1168" y="4121"/>
                  </a:cubicBezTo>
                  <a:cubicBezTo>
                    <a:pt x="1168" y="4216"/>
                    <a:pt x="1191" y="4359"/>
                    <a:pt x="1263" y="4430"/>
                  </a:cubicBezTo>
                  <a:lnTo>
                    <a:pt x="72" y="5835"/>
                  </a:lnTo>
                  <a:cubicBezTo>
                    <a:pt x="1" y="5907"/>
                    <a:pt x="1" y="6026"/>
                    <a:pt x="96" y="6073"/>
                  </a:cubicBezTo>
                  <a:cubicBezTo>
                    <a:pt x="120" y="6097"/>
                    <a:pt x="167" y="6097"/>
                    <a:pt x="215" y="6097"/>
                  </a:cubicBezTo>
                  <a:cubicBezTo>
                    <a:pt x="286" y="6097"/>
                    <a:pt x="310" y="6073"/>
                    <a:pt x="334" y="6049"/>
                  </a:cubicBezTo>
                  <a:lnTo>
                    <a:pt x="1525" y="4644"/>
                  </a:lnTo>
                  <a:cubicBezTo>
                    <a:pt x="1620" y="4668"/>
                    <a:pt x="1715" y="4716"/>
                    <a:pt x="1787" y="4716"/>
                  </a:cubicBezTo>
                  <a:cubicBezTo>
                    <a:pt x="2120" y="4716"/>
                    <a:pt x="2382" y="4430"/>
                    <a:pt x="2430" y="4121"/>
                  </a:cubicBezTo>
                  <a:lnTo>
                    <a:pt x="3906" y="3930"/>
                  </a:lnTo>
                  <a:cubicBezTo>
                    <a:pt x="4001" y="4168"/>
                    <a:pt x="4240" y="4311"/>
                    <a:pt x="4502" y="4311"/>
                  </a:cubicBezTo>
                  <a:cubicBezTo>
                    <a:pt x="4716" y="4311"/>
                    <a:pt x="4930" y="4192"/>
                    <a:pt x="5049" y="4049"/>
                  </a:cubicBezTo>
                  <a:lnTo>
                    <a:pt x="6764" y="4621"/>
                  </a:lnTo>
                  <a:cubicBezTo>
                    <a:pt x="6835" y="4906"/>
                    <a:pt x="7050" y="5121"/>
                    <a:pt x="7383" y="5121"/>
                  </a:cubicBezTo>
                  <a:cubicBezTo>
                    <a:pt x="7740" y="5121"/>
                    <a:pt x="8026" y="4859"/>
                    <a:pt x="8026" y="4502"/>
                  </a:cubicBezTo>
                  <a:cubicBezTo>
                    <a:pt x="8026" y="4382"/>
                    <a:pt x="7978" y="4287"/>
                    <a:pt x="7931" y="4192"/>
                  </a:cubicBezTo>
                  <a:lnTo>
                    <a:pt x="8812" y="3001"/>
                  </a:lnTo>
                  <a:lnTo>
                    <a:pt x="8931" y="3001"/>
                  </a:lnTo>
                  <a:cubicBezTo>
                    <a:pt x="9288" y="3001"/>
                    <a:pt x="9574" y="2739"/>
                    <a:pt x="9574" y="2382"/>
                  </a:cubicBezTo>
                  <a:cubicBezTo>
                    <a:pt x="9574" y="2168"/>
                    <a:pt x="9479" y="2025"/>
                    <a:pt x="9336" y="1906"/>
                  </a:cubicBezTo>
                  <a:lnTo>
                    <a:pt x="9598" y="1168"/>
                  </a:lnTo>
                  <a:cubicBezTo>
                    <a:pt x="9621" y="1171"/>
                    <a:pt x="9643" y="1173"/>
                    <a:pt x="9666" y="1173"/>
                  </a:cubicBezTo>
                  <a:cubicBezTo>
                    <a:pt x="9931" y="1173"/>
                    <a:pt x="10193" y="927"/>
                    <a:pt x="10193" y="620"/>
                  </a:cubicBezTo>
                  <a:cubicBezTo>
                    <a:pt x="10193" y="263"/>
                    <a:pt x="9931" y="1"/>
                    <a:pt x="95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14" name="Google Shape;14214;p27"/>
            <p:cNvSpPr/>
            <p:nvPr/>
          </p:nvSpPr>
          <p:spPr>
            <a:xfrm>
              <a:off x="4673513" y="3789408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929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43"/>
                  </a:cubicBezTo>
                  <a:cubicBezTo>
                    <a:pt x="334" y="1262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96"/>
                    <a:pt x="500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49"/>
                    <a:pt x="334" y="3644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0" y="4739"/>
                  </a:lnTo>
                  <a:cubicBezTo>
                    <a:pt x="405" y="4739"/>
                    <a:pt x="334" y="4787"/>
                    <a:pt x="334" y="4882"/>
                  </a:cubicBezTo>
                  <a:cubicBezTo>
                    <a:pt x="334" y="5001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49"/>
                    <a:pt x="334" y="6121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0" y="7240"/>
                  </a:lnTo>
                  <a:cubicBezTo>
                    <a:pt x="405" y="7240"/>
                    <a:pt x="334" y="7287"/>
                    <a:pt x="334" y="7383"/>
                  </a:cubicBezTo>
                  <a:cubicBezTo>
                    <a:pt x="334" y="7502"/>
                    <a:pt x="381" y="7597"/>
                    <a:pt x="500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50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500" y="9740"/>
                  </a:lnTo>
                  <a:cubicBezTo>
                    <a:pt x="405" y="9740"/>
                    <a:pt x="334" y="9788"/>
                    <a:pt x="334" y="9883"/>
                  </a:cubicBezTo>
                  <a:cubicBezTo>
                    <a:pt x="334" y="10002"/>
                    <a:pt x="381" y="10098"/>
                    <a:pt x="500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1548" y="11884"/>
                  </a:lnTo>
                  <a:cubicBezTo>
                    <a:pt x="1572" y="11884"/>
                    <a:pt x="1596" y="11884"/>
                    <a:pt x="1643" y="11836"/>
                  </a:cubicBezTo>
                  <a:cubicBezTo>
                    <a:pt x="1762" y="11693"/>
                    <a:pt x="1667" y="11550"/>
                    <a:pt x="1524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358" y="11550"/>
                  </a:lnTo>
                  <a:cubicBezTo>
                    <a:pt x="2263" y="11550"/>
                    <a:pt x="2167" y="11598"/>
                    <a:pt x="2167" y="11693"/>
                  </a:cubicBezTo>
                  <a:cubicBezTo>
                    <a:pt x="2167" y="11812"/>
                    <a:pt x="2239" y="11907"/>
                    <a:pt x="2358" y="11907"/>
                  </a:cubicBezTo>
                  <a:lnTo>
                    <a:pt x="11598" y="11907"/>
                  </a:lnTo>
                  <a:cubicBezTo>
                    <a:pt x="11764" y="11907"/>
                    <a:pt x="11907" y="11788"/>
                    <a:pt x="11907" y="11598"/>
                  </a:cubicBezTo>
                  <a:lnTo>
                    <a:pt x="11907" y="11002"/>
                  </a:lnTo>
                  <a:cubicBezTo>
                    <a:pt x="11907" y="10836"/>
                    <a:pt x="11788" y="10717"/>
                    <a:pt x="11598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00" y="0"/>
                    <a:pt x="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15" name="Google Shape;14215;p27"/>
          <p:cNvGrpSpPr/>
          <p:nvPr/>
        </p:nvGrpSpPr>
        <p:grpSpPr>
          <a:xfrm>
            <a:off x="5522189" y="3989948"/>
            <a:ext cx="356019" cy="353179"/>
            <a:chOff x="5175388" y="3789408"/>
            <a:chExt cx="297700" cy="295325"/>
          </a:xfrm>
        </p:grpSpPr>
        <p:sp>
          <p:nvSpPr>
            <p:cNvPr id="14216" name="Google Shape;14216;p27"/>
            <p:cNvSpPr/>
            <p:nvPr/>
          </p:nvSpPr>
          <p:spPr>
            <a:xfrm>
              <a:off x="5176588" y="3789408"/>
              <a:ext cx="296500" cy="91700"/>
            </a:xfrm>
            <a:custGeom>
              <a:avLst/>
              <a:gdLst/>
              <a:ahLst/>
              <a:cxnLst/>
              <a:rect l="l" t="t" r="r" b="b"/>
              <a:pathLst>
                <a:path w="11860" h="3668" extrusionOk="0">
                  <a:moveTo>
                    <a:pt x="2834" y="334"/>
                  </a:moveTo>
                  <a:lnTo>
                    <a:pt x="2834" y="1763"/>
                  </a:lnTo>
                  <a:lnTo>
                    <a:pt x="2072" y="2120"/>
                  </a:lnTo>
                  <a:lnTo>
                    <a:pt x="1334" y="1763"/>
                  </a:lnTo>
                  <a:lnTo>
                    <a:pt x="1334" y="334"/>
                  </a:lnTo>
                  <a:close/>
                  <a:moveTo>
                    <a:pt x="1334" y="0"/>
                  </a:moveTo>
                  <a:cubicBezTo>
                    <a:pt x="1120" y="0"/>
                    <a:pt x="977" y="143"/>
                    <a:pt x="977" y="357"/>
                  </a:cubicBezTo>
                  <a:lnTo>
                    <a:pt x="977" y="477"/>
                  </a:lnTo>
                  <a:lnTo>
                    <a:pt x="358" y="477"/>
                  </a:lnTo>
                  <a:cubicBezTo>
                    <a:pt x="143" y="477"/>
                    <a:pt x="0" y="619"/>
                    <a:pt x="0" y="834"/>
                  </a:cubicBezTo>
                  <a:lnTo>
                    <a:pt x="0" y="3310"/>
                  </a:lnTo>
                  <a:cubicBezTo>
                    <a:pt x="0" y="3525"/>
                    <a:pt x="143" y="3668"/>
                    <a:pt x="358" y="3668"/>
                  </a:cubicBezTo>
                  <a:lnTo>
                    <a:pt x="10598" y="3668"/>
                  </a:lnTo>
                  <a:cubicBezTo>
                    <a:pt x="10717" y="3668"/>
                    <a:pt x="10812" y="3596"/>
                    <a:pt x="10884" y="3525"/>
                  </a:cubicBezTo>
                  <a:lnTo>
                    <a:pt x="11789" y="2286"/>
                  </a:lnTo>
                  <a:cubicBezTo>
                    <a:pt x="11860" y="2167"/>
                    <a:pt x="11860" y="2001"/>
                    <a:pt x="11789" y="1882"/>
                  </a:cubicBezTo>
                  <a:lnTo>
                    <a:pt x="10884" y="667"/>
                  </a:lnTo>
                  <a:cubicBezTo>
                    <a:pt x="10836" y="572"/>
                    <a:pt x="10598" y="500"/>
                    <a:pt x="10598" y="500"/>
                  </a:cubicBezTo>
                  <a:lnTo>
                    <a:pt x="9074" y="500"/>
                  </a:lnTo>
                  <a:cubicBezTo>
                    <a:pt x="8978" y="500"/>
                    <a:pt x="8931" y="572"/>
                    <a:pt x="8883" y="667"/>
                  </a:cubicBezTo>
                  <a:cubicBezTo>
                    <a:pt x="8859" y="762"/>
                    <a:pt x="8955" y="858"/>
                    <a:pt x="9074" y="858"/>
                  </a:cubicBezTo>
                  <a:lnTo>
                    <a:pt x="10622" y="858"/>
                  </a:lnTo>
                  <a:lnTo>
                    <a:pt x="11527" y="2096"/>
                  </a:lnTo>
                  <a:lnTo>
                    <a:pt x="10622" y="3310"/>
                  </a:lnTo>
                  <a:lnTo>
                    <a:pt x="358" y="3310"/>
                  </a:lnTo>
                  <a:lnTo>
                    <a:pt x="358" y="834"/>
                  </a:lnTo>
                  <a:lnTo>
                    <a:pt x="977" y="834"/>
                  </a:lnTo>
                  <a:lnTo>
                    <a:pt x="977" y="1786"/>
                  </a:lnTo>
                  <a:cubicBezTo>
                    <a:pt x="977" y="1929"/>
                    <a:pt x="1072" y="2048"/>
                    <a:pt x="1191" y="2120"/>
                  </a:cubicBezTo>
                  <a:lnTo>
                    <a:pt x="1929" y="2477"/>
                  </a:lnTo>
                  <a:cubicBezTo>
                    <a:pt x="2001" y="2501"/>
                    <a:pt x="2048" y="2501"/>
                    <a:pt x="2072" y="2501"/>
                  </a:cubicBezTo>
                  <a:cubicBezTo>
                    <a:pt x="2120" y="2501"/>
                    <a:pt x="2191" y="2501"/>
                    <a:pt x="2239" y="2477"/>
                  </a:cubicBezTo>
                  <a:lnTo>
                    <a:pt x="2977" y="2120"/>
                  </a:lnTo>
                  <a:cubicBezTo>
                    <a:pt x="3096" y="2048"/>
                    <a:pt x="3192" y="1929"/>
                    <a:pt x="3192" y="1786"/>
                  </a:cubicBezTo>
                  <a:lnTo>
                    <a:pt x="3192" y="834"/>
                  </a:lnTo>
                  <a:lnTo>
                    <a:pt x="8264" y="834"/>
                  </a:lnTo>
                  <a:cubicBezTo>
                    <a:pt x="8359" y="834"/>
                    <a:pt x="8431" y="786"/>
                    <a:pt x="8455" y="691"/>
                  </a:cubicBezTo>
                  <a:cubicBezTo>
                    <a:pt x="8478" y="572"/>
                    <a:pt x="8383" y="477"/>
                    <a:pt x="8264" y="477"/>
                  </a:cubicBezTo>
                  <a:lnTo>
                    <a:pt x="3192" y="477"/>
                  </a:lnTo>
                  <a:lnTo>
                    <a:pt x="3192" y="357"/>
                  </a:lnTo>
                  <a:cubicBezTo>
                    <a:pt x="3192" y="143"/>
                    <a:pt x="3025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17" name="Google Shape;14217;p27"/>
            <p:cNvSpPr/>
            <p:nvPr/>
          </p:nvSpPr>
          <p:spPr>
            <a:xfrm>
              <a:off x="5175388" y="3892983"/>
              <a:ext cx="297700" cy="90525"/>
            </a:xfrm>
            <a:custGeom>
              <a:avLst/>
              <a:gdLst/>
              <a:ahLst/>
              <a:cxnLst/>
              <a:rect l="l" t="t" r="r" b="b"/>
              <a:pathLst>
                <a:path w="11908" h="3621" extrusionOk="0">
                  <a:moveTo>
                    <a:pt x="2835" y="287"/>
                  </a:moveTo>
                  <a:lnTo>
                    <a:pt x="2835" y="1716"/>
                  </a:lnTo>
                  <a:lnTo>
                    <a:pt x="2096" y="2073"/>
                  </a:lnTo>
                  <a:lnTo>
                    <a:pt x="1358" y="1716"/>
                  </a:lnTo>
                  <a:lnTo>
                    <a:pt x="1358" y="287"/>
                  </a:lnTo>
                  <a:close/>
                  <a:moveTo>
                    <a:pt x="358" y="763"/>
                  </a:moveTo>
                  <a:lnTo>
                    <a:pt x="1001" y="811"/>
                  </a:lnTo>
                  <a:lnTo>
                    <a:pt x="1001" y="1763"/>
                  </a:lnTo>
                  <a:cubicBezTo>
                    <a:pt x="1001" y="1906"/>
                    <a:pt x="1072" y="2025"/>
                    <a:pt x="1215" y="2073"/>
                  </a:cubicBezTo>
                  <a:lnTo>
                    <a:pt x="1954" y="2430"/>
                  </a:lnTo>
                  <a:cubicBezTo>
                    <a:pt x="2001" y="2478"/>
                    <a:pt x="2073" y="2478"/>
                    <a:pt x="2096" y="2478"/>
                  </a:cubicBezTo>
                  <a:cubicBezTo>
                    <a:pt x="2120" y="2478"/>
                    <a:pt x="2215" y="2478"/>
                    <a:pt x="2239" y="2430"/>
                  </a:cubicBezTo>
                  <a:lnTo>
                    <a:pt x="3001" y="2073"/>
                  </a:lnTo>
                  <a:cubicBezTo>
                    <a:pt x="3120" y="2025"/>
                    <a:pt x="3192" y="1906"/>
                    <a:pt x="3192" y="1763"/>
                  </a:cubicBezTo>
                  <a:lnTo>
                    <a:pt x="3192" y="811"/>
                  </a:lnTo>
                  <a:lnTo>
                    <a:pt x="10646" y="811"/>
                  </a:lnTo>
                  <a:lnTo>
                    <a:pt x="11527" y="2025"/>
                  </a:lnTo>
                  <a:lnTo>
                    <a:pt x="10646" y="3240"/>
                  </a:lnTo>
                  <a:lnTo>
                    <a:pt x="382" y="3240"/>
                  </a:lnTo>
                  <a:lnTo>
                    <a:pt x="358" y="764"/>
                  </a:lnTo>
                  <a:lnTo>
                    <a:pt x="358" y="764"/>
                  </a:lnTo>
                  <a:cubicBezTo>
                    <a:pt x="358" y="787"/>
                    <a:pt x="370" y="799"/>
                    <a:pt x="376" y="799"/>
                  </a:cubicBezTo>
                  <a:cubicBezTo>
                    <a:pt x="382" y="799"/>
                    <a:pt x="382" y="787"/>
                    <a:pt x="358" y="763"/>
                  </a:cubicBezTo>
                  <a:lnTo>
                    <a:pt x="358" y="763"/>
                  </a:lnTo>
                  <a:lnTo>
                    <a:pt x="358" y="763"/>
                  </a:lnTo>
                  <a:close/>
                  <a:moveTo>
                    <a:pt x="1358" y="1"/>
                  </a:moveTo>
                  <a:cubicBezTo>
                    <a:pt x="1144" y="1"/>
                    <a:pt x="1001" y="144"/>
                    <a:pt x="1001" y="358"/>
                  </a:cubicBezTo>
                  <a:lnTo>
                    <a:pt x="1001" y="477"/>
                  </a:lnTo>
                  <a:lnTo>
                    <a:pt x="358" y="477"/>
                  </a:lnTo>
                  <a:cubicBezTo>
                    <a:pt x="167" y="501"/>
                    <a:pt x="1" y="644"/>
                    <a:pt x="1" y="834"/>
                  </a:cubicBezTo>
                  <a:lnTo>
                    <a:pt x="1" y="3311"/>
                  </a:lnTo>
                  <a:cubicBezTo>
                    <a:pt x="48" y="3454"/>
                    <a:pt x="191" y="3621"/>
                    <a:pt x="406" y="3621"/>
                  </a:cubicBezTo>
                  <a:lnTo>
                    <a:pt x="10646" y="3621"/>
                  </a:lnTo>
                  <a:cubicBezTo>
                    <a:pt x="10765" y="3621"/>
                    <a:pt x="10860" y="3573"/>
                    <a:pt x="10932" y="3478"/>
                  </a:cubicBezTo>
                  <a:lnTo>
                    <a:pt x="11837" y="2263"/>
                  </a:lnTo>
                  <a:cubicBezTo>
                    <a:pt x="11908" y="2144"/>
                    <a:pt x="11908" y="1954"/>
                    <a:pt x="11837" y="1835"/>
                  </a:cubicBezTo>
                  <a:lnTo>
                    <a:pt x="10932" y="620"/>
                  </a:lnTo>
                  <a:cubicBezTo>
                    <a:pt x="10884" y="525"/>
                    <a:pt x="10646" y="477"/>
                    <a:pt x="10646" y="477"/>
                  </a:cubicBezTo>
                  <a:lnTo>
                    <a:pt x="3192" y="477"/>
                  </a:lnTo>
                  <a:lnTo>
                    <a:pt x="3192" y="358"/>
                  </a:lnTo>
                  <a:cubicBezTo>
                    <a:pt x="3192" y="144"/>
                    <a:pt x="3049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18" name="Google Shape;14218;p27"/>
            <p:cNvSpPr/>
            <p:nvPr/>
          </p:nvSpPr>
          <p:spPr>
            <a:xfrm>
              <a:off x="5175388" y="3994808"/>
              <a:ext cx="297700" cy="89925"/>
            </a:xfrm>
            <a:custGeom>
              <a:avLst/>
              <a:gdLst/>
              <a:ahLst/>
              <a:cxnLst/>
              <a:rect l="l" t="t" r="r" b="b"/>
              <a:pathLst>
                <a:path w="11908" h="3597" extrusionOk="0">
                  <a:moveTo>
                    <a:pt x="2882" y="381"/>
                  </a:moveTo>
                  <a:lnTo>
                    <a:pt x="2882" y="1786"/>
                  </a:lnTo>
                  <a:lnTo>
                    <a:pt x="2120" y="2167"/>
                  </a:lnTo>
                  <a:lnTo>
                    <a:pt x="1382" y="1810"/>
                  </a:lnTo>
                  <a:lnTo>
                    <a:pt x="1382" y="381"/>
                  </a:lnTo>
                  <a:close/>
                  <a:moveTo>
                    <a:pt x="1358" y="0"/>
                  </a:moveTo>
                  <a:cubicBezTo>
                    <a:pt x="1144" y="0"/>
                    <a:pt x="1001" y="143"/>
                    <a:pt x="1001" y="357"/>
                  </a:cubicBezTo>
                  <a:lnTo>
                    <a:pt x="1001" y="477"/>
                  </a:lnTo>
                  <a:lnTo>
                    <a:pt x="358" y="477"/>
                  </a:lnTo>
                  <a:cubicBezTo>
                    <a:pt x="358" y="477"/>
                    <a:pt x="1" y="667"/>
                    <a:pt x="1" y="834"/>
                  </a:cubicBezTo>
                  <a:lnTo>
                    <a:pt x="1" y="1405"/>
                  </a:lnTo>
                  <a:cubicBezTo>
                    <a:pt x="1" y="1501"/>
                    <a:pt x="96" y="1572"/>
                    <a:pt x="191" y="1572"/>
                  </a:cubicBezTo>
                  <a:cubicBezTo>
                    <a:pt x="287" y="1572"/>
                    <a:pt x="358" y="1501"/>
                    <a:pt x="358" y="1405"/>
                  </a:cubicBezTo>
                  <a:lnTo>
                    <a:pt x="358" y="834"/>
                  </a:lnTo>
                  <a:lnTo>
                    <a:pt x="1001" y="834"/>
                  </a:lnTo>
                  <a:lnTo>
                    <a:pt x="1001" y="1786"/>
                  </a:lnTo>
                  <a:cubicBezTo>
                    <a:pt x="1001" y="1929"/>
                    <a:pt x="1072" y="2048"/>
                    <a:pt x="1191" y="2120"/>
                  </a:cubicBezTo>
                  <a:lnTo>
                    <a:pt x="1954" y="2477"/>
                  </a:lnTo>
                  <a:cubicBezTo>
                    <a:pt x="2001" y="2501"/>
                    <a:pt x="2073" y="2501"/>
                    <a:pt x="2096" y="2501"/>
                  </a:cubicBezTo>
                  <a:cubicBezTo>
                    <a:pt x="2120" y="2501"/>
                    <a:pt x="2215" y="2501"/>
                    <a:pt x="2239" y="2477"/>
                  </a:cubicBezTo>
                  <a:lnTo>
                    <a:pt x="2978" y="2120"/>
                  </a:lnTo>
                  <a:cubicBezTo>
                    <a:pt x="3097" y="2048"/>
                    <a:pt x="3192" y="1929"/>
                    <a:pt x="3192" y="1786"/>
                  </a:cubicBezTo>
                  <a:lnTo>
                    <a:pt x="3192" y="810"/>
                  </a:lnTo>
                  <a:lnTo>
                    <a:pt x="10646" y="810"/>
                  </a:lnTo>
                  <a:lnTo>
                    <a:pt x="11527" y="2024"/>
                  </a:lnTo>
                  <a:lnTo>
                    <a:pt x="10646" y="3239"/>
                  </a:lnTo>
                  <a:lnTo>
                    <a:pt x="358" y="3239"/>
                  </a:lnTo>
                  <a:lnTo>
                    <a:pt x="358" y="2144"/>
                  </a:lnTo>
                  <a:cubicBezTo>
                    <a:pt x="358" y="2048"/>
                    <a:pt x="310" y="2001"/>
                    <a:pt x="215" y="1977"/>
                  </a:cubicBezTo>
                  <a:cubicBezTo>
                    <a:pt x="194" y="1968"/>
                    <a:pt x="173" y="1964"/>
                    <a:pt x="153" y="1964"/>
                  </a:cubicBezTo>
                  <a:cubicBezTo>
                    <a:pt x="65" y="1964"/>
                    <a:pt x="1" y="2046"/>
                    <a:pt x="1" y="2144"/>
                  </a:cubicBezTo>
                  <a:lnTo>
                    <a:pt x="1" y="3239"/>
                  </a:lnTo>
                  <a:cubicBezTo>
                    <a:pt x="1" y="3453"/>
                    <a:pt x="167" y="3596"/>
                    <a:pt x="358" y="3596"/>
                  </a:cubicBezTo>
                  <a:lnTo>
                    <a:pt x="10646" y="3596"/>
                  </a:lnTo>
                  <a:cubicBezTo>
                    <a:pt x="10765" y="3596"/>
                    <a:pt x="10860" y="3549"/>
                    <a:pt x="10932" y="3453"/>
                  </a:cubicBezTo>
                  <a:lnTo>
                    <a:pt x="11837" y="2239"/>
                  </a:lnTo>
                  <a:cubicBezTo>
                    <a:pt x="11908" y="2120"/>
                    <a:pt x="11908" y="1929"/>
                    <a:pt x="11837" y="1810"/>
                  </a:cubicBezTo>
                  <a:lnTo>
                    <a:pt x="10932" y="619"/>
                  </a:lnTo>
                  <a:cubicBezTo>
                    <a:pt x="10884" y="548"/>
                    <a:pt x="10765" y="477"/>
                    <a:pt x="10646" y="477"/>
                  </a:cubicBezTo>
                  <a:lnTo>
                    <a:pt x="3192" y="477"/>
                  </a:lnTo>
                  <a:lnTo>
                    <a:pt x="3192" y="357"/>
                  </a:lnTo>
                  <a:cubicBezTo>
                    <a:pt x="3192" y="143"/>
                    <a:pt x="3049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19" name="Google Shape;14219;p27"/>
          <p:cNvGrpSpPr/>
          <p:nvPr/>
        </p:nvGrpSpPr>
        <p:grpSpPr>
          <a:xfrm>
            <a:off x="6273377" y="3989230"/>
            <a:ext cx="364570" cy="355750"/>
            <a:chOff x="5676088" y="3788808"/>
            <a:chExt cx="304850" cy="297475"/>
          </a:xfrm>
        </p:grpSpPr>
        <p:sp>
          <p:nvSpPr>
            <p:cNvPr id="14220" name="Google Shape;14220;p27"/>
            <p:cNvSpPr/>
            <p:nvPr/>
          </p:nvSpPr>
          <p:spPr>
            <a:xfrm>
              <a:off x="5676088" y="3788808"/>
              <a:ext cx="304850" cy="297475"/>
            </a:xfrm>
            <a:custGeom>
              <a:avLst/>
              <a:gdLst/>
              <a:ahLst/>
              <a:cxnLst/>
              <a:rect l="l" t="t" r="r" b="b"/>
              <a:pathLst>
                <a:path w="12194" h="11899" extrusionOk="0">
                  <a:moveTo>
                    <a:pt x="5970" y="1982"/>
                  </a:moveTo>
                  <a:cubicBezTo>
                    <a:pt x="8165" y="1982"/>
                    <a:pt x="9931" y="3767"/>
                    <a:pt x="9931" y="5954"/>
                  </a:cubicBezTo>
                  <a:cubicBezTo>
                    <a:pt x="9931" y="7740"/>
                    <a:pt x="8717" y="9312"/>
                    <a:pt x="6978" y="9788"/>
                  </a:cubicBezTo>
                  <a:cubicBezTo>
                    <a:pt x="6907" y="9812"/>
                    <a:pt x="6835" y="9907"/>
                    <a:pt x="6859" y="10002"/>
                  </a:cubicBezTo>
                  <a:cubicBezTo>
                    <a:pt x="6901" y="10064"/>
                    <a:pt x="6960" y="10126"/>
                    <a:pt x="7037" y="10126"/>
                  </a:cubicBezTo>
                  <a:cubicBezTo>
                    <a:pt x="7049" y="10126"/>
                    <a:pt x="7061" y="10125"/>
                    <a:pt x="7074" y="10122"/>
                  </a:cubicBezTo>
                  <a:cubicBezTo>
                    <a:pt x="8931" y="9645"/>
                    <a:pt x="10193" y="8002"/>
                    <a:pt x="10289" y="6121"/>
                  </a:cubicBezTo>
                  <a:lnTo>
                    <a:pt x="11575" y="6121"/>
                  </a:lnTo>
                  <a:cubicBezTo>
                    <a:pt x="11503" y="7550"/>
                    <a:pt x="10955" y="8907"/>
                    <a:pt x="9931" y="9907"/>
                  </a:cubicBezTo>
                  <a:cubicBezTo>
                    <a:pt x="8884" y="10955"/>
                    <a:pt x="7455" y="11550"/>
                    <a:pt x="5978" y="11550"/>
                  </a:cubicBezTo>
                  <a:cubicBezTo>
                    <a:pt x="4478" y="11550"/>
                    <a:pt x="3097" y="10955"/>
                    <a:pt x="2025" y="9907"/>
                  </a:cubicBezTo>
                  <a:cubicBezTo>
                    <a:pt x="1001" y="8907"/>
                    <a:pt x="429" y="7550"/>
                    <a:pt x="382" y="6121"/>
                  </a:cubicBezTo>
                  <a:lnTo>
                    <a:pt x="1668" y="6121"/>
                  </a:lnTo>
                  <a:cubicBezTo>
                    <a:pt x="1739" y="8431"/>
                    <a:pt x="3644" y="10264"/>
                    <a:pt x="5978" y="10264"/>
                  </a:cubicBezTo>
                  <a:lnTo>
                    <a:pt x="6240" y="10264"/>
                  </a:lnTo>
                  <a:cubicBezTo>
                    <a:pt x="6335" y="10264"/>
                    <a:pt x="6431" y="10169"/>
                    <a:pt x="6431" y="10098"/>
                  </a:cubicBezTo>
                  <a:cubicBezTo>
                    <a:pt x="6431" y="9979"/>
                    <a:pt x="6335" y="9907"/>
                    <a:pt x="6240" y="9907"/>
                  </a:cubicBezTo>
                  <a:lnTo>
                    <a:pt x="5978" y="9907"/>
                  </a:lnTo>
                  <a:cubicBezTo>
                    <a:pt x="3478" y="9907"/>
                    <a:pt x="1477" y="7550"/>
                    <a:pt x="2144" y="4954"/>
                  </a:cubicBezTo>
                  <a:cubicBezTo>
                    <a:pt x="2430" y="3715"/>
                    <a:pt x="3740" y="2406"/>
                    <a:pt x="5002" y="2096"/>
                  </a:cubicBezTo>
                  <a:cubicBezTo>
                    <a:pt x="5331" y="2018"/>
                    <a:pt x="5655" y="1982"/>
                    <a:pt x="5970" y="1982"/>
                  </a:cubicBezTo>
                  <a:close/>
                  <a:moveTo>
                    <a:pt x="5931" y="0"/>
                  </a:moveTo>
                  <a:cubicBezTo>
                    <a:pt x="5026" y="0"/>
                    <a:pt x="4121" y="215"/>
                    <a:pt x="3335" y="620"/>
                  </a:cubicBezTo>
                  <a:cubicBezTo>
                    <a:pt x="3239" y="643"/>
                    <a:pt x="3216" y="763"/>
                    <a:pt x="3239" y="858"/>
                  </a:cubicBezTo>
                  <a:cubicBezTo>
                    <a:pt x="3258" y="931"/>
                    <a:pt x="3331" y="962"/>
                    <a:pt x="3408" y="962"/>
                  </a:cubicBezTo>
                  <a:cubicBezTo>
                    <a:pt x="3431" y="962"/>
                    <a:pt x="3455" y="959"/>
                    <a:pt x="3478" y="953"/>
                  </a:cubicBezTo>
                  <a:cubicBezTo>
                    <a:pt x="4240" y="572"/>
                    <a:pt x="5073" y="381"/>
                    <a:pt x="5931" y="381"/>
                  </a:cubicBezTo>
                  <a:cubicBezTo>
                    <a:pt x="7431" y="381"/>
                    <a:pt x="8836" y="977"/>
                    <a:pt x="9908" y="2025"/>
                  </a:cubicBezTo>
                  <a:cubicBezTo>
                    <a:pt x="10908" y="3025"/>
                    <a:pt x="11479" y="4382"/>
                    <a:pt x="11527" y="5811"/>
                  </a:cubicBezTo>
                  <a:lnTo>
                    <a:pt x="10265" y="5811"/>
                  </a:lnTo>
                  <a:cubicBezTo>
                    <a:pt x="10170" y="3501"/>
                    <a:pt x="8264" y="1667"/>
                    <a:pt x="5931" y="1667"/>
                  </a:cubicBezTo>
                  <a:cubicBezTo>
                    <a:pt x="3621" y="1667"/>
                    <a:pt x="1715" y="3501"/>
                    <a:pt x="1620" y="5811"/>
                  </a:cubicBezTo>
                  <a:lnTo>
                    <a:pt x="358" y="5811"/>
                  </a:lnTo>
                  <a:cubicBezTo>
                    <a:pt x="406" y="4025"/>
                    <a:pt x="1311" y="2382"/>
                    <a:pt x="2763" y="1358"/>
                  </a:cubicBezTo>
                  <a:lnTo>
                    <a:pt x="2787" y="1334"/>
                  </a:lnTo>
                  <a:cubicBezTo>
                    <a:pt x="2858" y="1286"/>
                    <a:pt x="2882" y="1191"/>
                    <a:pt x="2858" y="1096"/>
                  </a:cubicBezTo>
                  <a:cubicBezTo>
                    <a:pt x="2815" y="1038"/>
                    <a:pt x="2754" y="1007"/>
                    <a:pt x="2692" y="1007"/>
                  </a:cubicBezTo>
                  <a:cubicBezTo>
                    <a:pt x="2652" y="1007"/>
                    <a:pt x="2610" y="1020"/>
                    <a:pt x="2573" y="1048"/>
                  </a:cubicBezTo>
                  <a:lnTo>
                    <a:pt x="2549" y="1072"/>
                  </a:lnTo>
                  <a:cubicBezTo>
                    <a:pt x="953" y="2168"/>
                    <a:pt x="1" y="4025"/>
                    <a:pt x="1" y="5954"/>
                  </a:cubicBezTo>
                  <a:cubicBezTo>
                    <a:pt x="1" y="7954"/>
                    <a:pt x="953" y="9764"/>
                    <a:pt x="2668" y="10931"/>
                  </a:cubicBezTo>
                  <a:cubicBezTo>
                    <a:pt x="3287" y="11336"/>
                    <a:pt x="4002" y="11646"/>
                    <a:pt x="4764" y="11789"/>
                  </a:cubicBezTo>
                  <a:cubicBezTo>
                    <a:pt x="5157" y="11863"/>
                    <a:pt x="5548" y="11899"/>
                    <a:pt x="5933" y="11899"/>
                  </a:cubicBezTo>
                  <a:cubicBezTo>
                    <a:pt x="7527" y="11899"/>
                    <a:pt x="9014" y="11277"/>
                    <a:pt x="10146" y="10145"/>
                  </a:cubicBezTo>
                  <a:cubicBezTo>
                    <a:pt x="11575" y="8740"/>
                    <a:pt x="12194" y="6788"/>
                    <a:pt x="11789" y="4763"/>
                  </a:cubicBezTo>
                  <a:cubicBezTo>
                    <a:pt x="11622" y="4025"/>
                    <a:pt x="11336" y="3311"/>
                    <a:pt x="10908" y="2668"/>
                  </a:cubicBezTo>
                  <a:cubicBezTo>
                    <a:pt x="9765" y="977"/>
                    <a:pt x="7931" y="0"/>
                    <a:pt x="59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1" name="Google Shape;14221;p27"/>
            <p:cNvSpPr/>
            <p:nvPr/>
          </p:nvSpPr>
          <p:spPr>
            <a:xfrm>
              <a:off x="5861263" y="3905883"/>
              <a:ext cx="30975" cy="62750"/>
            </a:xfrm>
            <a:custGeom>
              <a:avLst/>
              <a:gdLst/>
              <a:ahLst/>
              <a:cxnLst/>
              <a:rect l="l" t="t" r="r" b="b"/>
              <a:pathLst>
                <a:path w="1239" h="2510" extrusionOk="0">
                  <a:moveTo>
                    <a:pt x="1065" y="0"/>
                  </a:moveTo>
                  <a:cubicBezTo>
                    <a:pt x="1004" y="0"/>
                    <a:pt x="936" y="31"/>
                    <a:pt x="881" y="104"/>
                  </a:cubicBezTo>
                  <a:lnTo>
                    <a:pt x="0" y="2247"/>
                  </a:lnTo>
                  <a:cubicBezTo>
                    <a:pt x="0" y="2366"/>
                    <a:pt x="24" y="2486"/>
                    <a:pt x="119" y="2509"/>
                  </a:cubicBezTo>
                  <a:lnTo>
                    <a:pt x="167" y="2509"/>
                  </a:lnTo>
                  <a:cubicBezTo>
                    <a:pt x="238" y="2509"/>
                    <a:pt x="286" y="2486"/>
                    <a:pt x="333" y="2390"/>
                  </a:cubicBezTo>
                  <a:lnTo>
                    <a:pt x="1215" y="247"/>
                  </a:lnTo>
                  <a:cubicBezTo>
                    <a:pt x="1238" y="176"/>
                    <a:pt x="1215" y="80"/>
                    <a:pt x="1119" y="9"/>
                  </a:cubicBezTo>
                  <a:cubicBezTo>
                    <a:pt x="1102" y="3"/>
                    <a:pt x="1084" y="0"/>
                    <a:pt x="10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2" name="Google Shape;14222;p27"/>
            <p:cNvSpPr/>
            <p:nvPr/>
          </p:nvSpPr>
          <p:spPr>
            <a:xfrm>
              <a:off x="5747538" y="3906083"/>
              <a:ext cx="42300" cy="66725"/>
            </a:xfrm>
            <a:custGeom>
              <a:avLst/>
              <a:gdLst/>
              <a:ahLst/>
              <a:cxnLst/>
              <a:rect l="l" t="t" r="r" b="b"/>
              <a:pathLst>
                <a:path w="1692" h="2669" extrusionOk="0">
                  <a:moveTo>
                    <a:pt x="596" y="1"/>
                  </a:moveTo>
                  <a:cubicBezTo>
                    <a:pt x="501" y="1"/>
                    <a:pt x="429" y="72"/>
                    <a:pt x="405" y="168"/>
                  </a:cubicBezTo>
                  <a:lnTo>
                    <a:pt x="215" y="1168"/>
                  </a:lnTo>
                  <a:cubicBezTo>
                    <a:pt x="215" y="1239"/>
                    <a:pt x="262" y="1287"/>
                    <a:pt x="286" y="1358"/>
                  </a:cubicBezTo>
                  <a:cubicBezTo>
                    <a:pt x="322" y="1370"/>
                    <a:pt x="352" y="1376"/>
                    <a:pt x="381" y="1376"/>
                  </a:cubicBezTo>
                  <a:cubicBezTo>
                    <a:pt x="411" y="1376"/>
                    <a:pt x="441" y="1370"/>
                    <a:pt x="477" y="1358"/>
                  </a:cubicBezTo>
                  <a:lnTo>
                    <a:pt x="501" y="1358"/>
                  </a:lnTo>
                  <a:cubicBezTo>
                    <a:pt x="596" y="1311"/>
                    <a:pt x="667" y="1287"/>
                    <a:pt x="858" y="1287"/>
                  </a:cubicBezTo>
                  <a:cubicBezTo>
                    <a:pt x="1001" y="1287"/>
                    <a:pt x="1120" y="1358"/>
                    <a:pt x="1215" y="1430"/>
                  </a:cubicBezTo>
                  <a:cubicBezTo>
                    <a:pt x="1310" y="1525"/>
                    <a:pt x="1358" y="1668"/>
                    <a:pt x="1358" y="1835"/>
                  </a:cubicBezTo>
                  <a:cubicBezTo>
                    <a:pt x="1358" y="2097"/>
                    <a:pt x="1120" y="2311"/>
                    <a:pt x="858" y="2311"/>
                  </a:cubicBezTo>
                  <a:cubicBezTo>
                    <a:pt x="596" y="2311"/>
                    <a:pt x="381" y="2120"/>
                    <a:pt x="358" y="1858"/>
                  </a:cubicBezTo>
                  <a:lnTo>
                    <a:pt x="358" y="1787"/>
                  </a:lnTo>
                  <a:cubicBezTo>
                    <a:pt x="358" y="1716"/>
                    <a:pt x="286" y="1644"/>
                    <a:pt x="191" y="1620"/>
                  </a:cubicBezTo>
                  <a:cubicBezTo>
                    <a:pt x="176" y="1617"/>
                    <a:pt x="161" y="1616"/>
                    <a:pt x="147" y="1616"/>
                  </a:cubicBezTo>
                  <a:cubicBezTo>
                    <a:pt x="55" y="1616"/>
                    <a:pt x="0" y="1683"/>
                    <a:pt x="0" y="1787"/>
                  </a:cubicBezTo>
                  <a:lnTo>
                    <a:pt x="0" y="1906"/>
                  </a:lnTo>
                  <a:cubicBezTo>
                    <a:pt x="48" y="2335"/>
                    <a:pt x="405" y="2668"/>
                    <a:pt x="810" y="2668"/>
                  </a:cubicBezTo>
                  <a:lnTo>
                    <a:pt x="858" y="2668"/>
                  </a:lnTo>
                  <a:cubicBezTo>
                    <a:pt x="1286" y="2668"/>
                    <a:pt x="1667" y="2311"/>
                    <a:pt x="1691" y="1858"/>
                  </a:cubicBezTo>
                  <a:cubicBezTo>
                    <a:pt x="1691" y="1620"/>
                    <a:pt x="1620" y="1382"/>
                    <a:pt x="1453" y="1239"/>
                  </a:cubicBezTo>
                  <a:cubicBezTo>
                    <a:pt x="1334" y="1001"/>
                    <a:pt x="1096" y="906"/>
                    <a:pt x="882" y="906"/>
                  </a:cubicBezTo>
                  <a:cubicBezTo>
                    <a:pt x="786" y="906"/>
                    <a:pt x="691" y="906"/>
                    <a:pt x="643" y="930"/>
                  </a:cubicBezTo>
                  <a:lnTo>
                    <a:pt x="739" y="358"/>
                  </a:lnTo>
                  <a:lnTo>
                    <a:pt x="1406" y="358"/>
                  </a:lnTo>
                  <a:cubicBezTo>
                    <a:pt x="1501" y="358"/>
                    <a:pt x="1596" y="310"/>
                    <a:pt x="1596" y="215"/>
                  </a:cubicBezTo>
                  <a:cubicBezTo>
                    <a:pt x="1596" y="96"/>
                    <a:pt x="1525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3" name="Google Shape;14223;p27"/>
            <p:cNvSpPr/>
            <p:nvPr/>
          </p:nvSpPr>
          <p:spPr>
            <a:xfrm>
              <a:off x="5798738" y="3904308"/>
              <a:ext cx="41100" cy="67075"/>
            </a:xfrm>
            <a:custGeom>
              <a:avLst/>
              <a:gdLst/>
              <a:ahLst/>
              <a:cxnLst/>
              <a:rect l="l" t="t" r="r" b="b"/>
              <a:pathLst>
                <a:path w="1644" h="2683" extrusionOk="0">
                  <a:moveTo>
                    <a:pt x="803" y="297"/>
                  </a:moveTo>
                  <a:cubicBezTo>
                    <a:pt x="1066" y="297"/>
                    <a:pt x="1286" y="511"/>
                    <a:pt x="1286" y="762"/>
                  </a:cubicBezTo>
                  <a:lnTo>
                    <a:pt x="1286" y="1858"/>
                  </a:lnTo>
                  <a:cubicBezTo>
                    <a:pt x="1286" y="2121"/>
                    <a:pt x="1064" y="2332"/>
                    <a:pt x="822" y="2332"/>
                  </a:cubicBezTo>
                  <a:cubicBezTo>
                    <a:pt x="779" y="2332"/>
                    <a:pt x="735" y="2325"/>
                    <a:pt x="691" y="2310"/>
                  </a:cubicBezTo>
                  <a:cubicBezTo>
                    <a:pt x="477" y="2263"/>
                    <a:pt x="334" y="2072"/>
                    <a:pt x="334" y="1834"/>
                  </a:cubicBezTo>
                  <a:lnTo>
                    <a:pt x="334" y="786"/>
                  </a:lnTo>
                  <a:cubicBezTo>
                    <a:pt x="334" y="596"/>
                    <a:pt x="477" y="381"/>
                    <a:pt x="691" y="310"/>
                  </a:cubicBezTo>
                  <a:cubicBezTo>
                    <a:pt x="729" y="301"/>
                    <a:pt x="766" y="297"/>
                    <a:pt x="803" y="297"/>
                  </a:cubicBezTo>
                  <a:close/>
                  <a:moveTo>
                    <a:pt x="834" y="0"/>
                  </a:moveTo>
                  <a:cubicBezTo>
                    <a:pt x="382" y="0"/>
                    <a:pt x="1" y="358"/>
                    <a:pt x="1" y="834"/>
                  </a:cubicBezTo>
                  <a:lnTo>
                    <a:pt x="1" y="1858"/>
                  </a:lnTo>
                  <a:cubicBezTo>
                    <a:pt x="1" y="2263"/>
                    <a:pt x="262" y="2620"/>
                    <a:pt x="643" y="2668"/>
                  </a:cubicBezTo>
                  <a:cubicBezTo>
                    <a:pt x="700" y="2678"/>
                    <a:pt x="756" y="2682"/>
                    <a:pt x="811" y="2682"/>
                  </a:cubicBezTo>
                  <a:cubicBezTo>
                    <a:pt x="1280" y="2682"/>
                    <a:pt x="1644" y="2328"/>
                    <a:pt x="1644" y="1858"/>
                  </a:cubicBezTo>
                  <a:lnTo>
                    <a:pt x="1644" y="834"/>
                  </a:lnTo>
                  <a:cubicBezTo>
                    <a:pt x="1620" y="381"/>
                    <a:pt x="1286" y="0"/>
                    <a:pt x="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4" name="Google Shape;14224;p27"/>
            <p:cNvSpPr/>
            <p:nvPr/>
          </p:nvSpPr>
          <p:spPr>
            <a:xfrm>
              <a:off x="5851713" y="3909058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87" y="1"/>
                  </a:moveTo>
                  <a:cubicBezTo>
                    <a:pt x="120" y="1"/>
                    <a:pt x="1" y="144"/>
                    <a:pt x="1" y="311"/>
                  </a:cubicBezTo>
                  <a:cubicBezTo>
                    <a:pt x="1" y="477"/>
                    <a:pt x="120" y="596"/>
                    <a:pt x="287" y="596"/>
                  </a:cubicBezTo>
                  <a:cubicBezTo>
                    <a:pt x="453" y="596"/>
                    <a:pt x="596" y="477"/>
                    <a:pt x="596" y="311"/>
                  </a:cubicBezTo>
                  <a:cubicBezTo>
                    <a:pt x="596" y="144"/>
                    <a:pt x="453" y="1"/>
                    <a:pt x="2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5" name="Google Shape;14225;p27"/>
            <p:cNvSpPr/>
            <p:nvPr/>
          </p:nvSpPr>
          <p:spPr>
            <a:xfrm>
              <a:off x="5888038" y="3951933"/>
              <a:ext cx="14925" cy="14900"/>
            </a:xfrm>
            <a:custGeom>
              <a:avLst/>
              <a:gdLst/>
              <a:ahLst/>
              <a:cxnLst/>
              <a:rect l="l" t="t" r="r" b="b"/>
              <a:pathLst>
                <a:path w="597" h="596" extrusionOk="0">
                  <a:moveTo>
                    <a:pt x="286" y="1"/>
                  </a:moveTo>
                  <a:cubicBezTo>
                    <a:pt x="120" y="1"/>
                    <a:pt x="1" y="120"/>
                    <a:pt x="1" y="286"/>
                  </a:cubicBezTo>
                  <a:cubicBezTo>
                    <a:pt x="1" y="429"/>
                    <a:pt x="120" y="596"/>
                    <a:pt x="286" y="596"/>
                  </a:cubicBezTo>
                  <a:cubicBezTo>
                    <a:pt x="477" y="596"/>
                    <a:pt x="596" y="477"/>
                    <a:pt x="596" y="286"/>
                  </a:cubicBezTo>
                  <a:cubicBezTo>
                    <a:pt x="596" y="120"/>
                    <a:pt x="477" y="1"/>
                    <a:pt x="2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26" name="Google Shape;14226;p27"/>
          <p:cNvGrpSpPr/>
          <p:nvPr/>
        </p:nvGrpSpPr>
        <p:grpSpPr>
          <a:xfrm>
            <a:off x="6997507" y="3989948"/>
            <a:ext cx="356019" cy="356737"/>
            <a:chOff x="6154163" y="3789408"/>
            <a:chExt cx="297700" cy="298300"/>
          </a:xfrm>
        </p:grpSpPr>
        <p:sp>
          <p:nvSpPr>
            <p:cNvPr id="14227" name="Google Shape;14227;p27"/>
            <p:cNvSpPr/>
            <p:nvPr/>
          </p:nvSpPr>
          <p:spPr>
            <a:xfrm>
              <a:off x="6283363" y="3813208"/>
              <a:ext cx="15500" cy="8975"/>
            </a:xfrm>
            <a:custGeom>
              <a:avLst/>
              <a:gdLst/>
              <a:ahLst/>
              <a:cxnLst/>
              <a:rect l="l" t="t" r="r" b="b"/>
              <a:pathLst>
                <a:path w="620" h="359" extrusionOk="0">
                  <a:moveTo>
                    <a:pt x="191" y="1"/>
                  </a:moveTo>
                  <a:cubicBezTo>
                    <a:pt x="120" y="1"/>
                    <a:pt x="24" y="72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620" y="310"/>
                    <a:pt x="620" y="215"/>
                  </a:cubicBezTo>
                  <a:cubicBezTo>
                    <a:pt x="620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8" name="Google Shape;14228;p27"/>
            <p:cNvSpPr/>
            <p:nvPr/>
          </p:nvSpPr>
          <p:spPr>
            <a:xfrm>
              <a:off x="6260138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215" y="1"/>
                  </a:moveTo>
                  <a:cubicBezTo>
                    <a:pt x="120" y="1"/>
                    <a:pt x="25" y="72"/>
                    <a:pt x="25" y="144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406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29" name="Google Shape;14229;p27"/>
            <p:cNvSpPr/>
            <p:nvPr/>
          </p:nvSpPr>
          <p:spPr>
            <a:xfrm>
              <a:off x="6376238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67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405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0" name="Google Shape;14230;p27"/>
            <p:cNvSpPr/>
            <p:nvPr/>
          </p:nvSpPr>
          <p:spPr>
            <a:xfrm>
              <a:off x="6329813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95" y="1"/>
                    <a:pt x="0" y="72"/>
                    <a:pt x="0" y="144"/>
                  </a:cubicBezTo>
                  <a:cubicBezTo>
                    <a:pt x="0" y="263"/>
                    <a:pt x="71" y="358"/>
                    <a:pt x="191" y="358"/>
                  </a:cubicBezTo>
                  <a:lnTo>
                    <a:pt x="429" y="358"/>
                  </a:lnTo>
                  <a:cubicBezTo>
                    <a:pt x="500" y="358"/>
                    <a:pt x="595" y="310"/>
                    <a:pt x="595" y="215"/>
                  </a:cubicBezTo>
                  <a:cubicBezTo>
                    <a:pt x="595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1" name="Google Shape;14231;p27"/>
            <p:cNvSpPr/>
            <p:nvPr/>
          </p:nvSpPr>
          <p:spPr>
            <a:xfrm>
              <a:off x="6353013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191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2" name="Google Shape;14232;p27"/>
            <p:cNvSpPr/>
            <p:nvPr/>
          </p:nvSpPr>
          <p:spPr>
            <a:xfrm>
              <a:off x="6305988" y="3813208"/>
              <a:ext cx="16100" cy="8975"/>
            </a:xfrm>
            <a:custGeom>
              <a:avLst/>
              <a:gdLst/>
              <a:ahLst/>
              <a:cxnLst/>
              <a:rect l="l" t="t" r="r" b="b"/>
              <a:pathLst>
                <a:path w="644" h="359" extrusionOk="0">
                  <a:moveTo>
                    <a:pt x="215" y="1"/>
                  </a:moveTo>
                  <a:cubicBezTo>
                    <a:pt x="120" y="1"/>
                    <a:pt x="48" y="72"/>
                    <a:pt x="48" y="144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453" y="358"/>
                  </a:lnTo>
                  <a:cubicBezTo>
                    <a:pt x="548" y="358"/>
                    <a:pt x="643" y="310"/>
                    <a:pt x="643" y="215"/>
                  </a:cubicBezTo>
                  <a:cubicBezTo>
                    <a:pt x="643" y="96"/>
                    <a:pt x="572" y="1"/>
                    <a:pt x="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3" name="Google Shape;14233;p27"/>
            <p:cNvSpPr/>
            <p:nvPr/>
          </p:nvSpPr>
          <p:spPr>
            <a:xfrm>
              <a:off x="6191088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119" y="1"/>
                    <a:pt x="24" y="72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05" y="358"/>
                  </a:lnTo>
                  <a:cubicBezTo>
                    <a:pt x="500" y="358"/>
                    <a:pt x="596" y="310"/>
                    <a:pt x="596" y="215"/>
                  </a:cubicBezTo>
                  <a:cubicBezTo>
                    <a:pt x="596" y="96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4" name="Google Shape;14234;p27"/>
            <p:cNvSpPr/>
            <p:nvPr/>
          </p:nvSpPr>
          <p:spPr>
            <a:xfrm>
              <a:off x="6213713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95" y="1"/>
                    <a:pt x="0" y="72"/>
                    <a:pt x="0" y="144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596" y="310"/>
                    <a:pt x="596" y="215"/>
                  </a:cubicBezTo>
                  <a:cubicBezTo>
                    <a:pt x="596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5" name="Google Shape;14235;p27"/>
            <p:cNvSpPr/>
            <p:nvPr/>
          </p:nvSpPr>
          <p:spPr>
            <a:xfrm>
              <a:off x="6236913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191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06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6" name="Google Shape;14236;p27"/>
            <p:cNvSpPr/>
            <p:nvPr/>
          </p:nvSpPr>
          <p:spPr>
            <a:xfrm>
              <a:off x="6307188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72" y="0"/>
                    <a:pt x="0" y="95"/>
                    <a:pt x="0" y="214"/>
                  </a:cubicBezTo>
                  <a:cubicBezTo>
                    <a:pt x="24" y="286"/>
                    <a:pt x="119" y="357"/>
                    <a:pt x="191" y="357"/>
                  </a:cubicBezTo>
                  <a:lnTo>
                    <a:pt x="405" y="357"/>
                  </a:lnTo>
                  <a:cubicBezTo>
                    <a:pt x="500" y="357"/>
                    <a:pt x="595" y="310"/>
                    <a:pt x="595" y="214"/>
                  </a:cubicBezTo>
                  <a:cubicBezTo>
                    <a:pt x="595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7" name="Google Shape;14237;p27"/>
            <p:cNvSpPr/>
            <p:nvPr/>
          </p:nvSpPr>
          <p:spPr>
            <a:xfrm>
              <a:off x="6191088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72" y="0"/>
                    <a:pt x="0" y="95"/>
                    <a:pt x="0" y="214"/>
                  </a:cubicBezTo>
                  <a:cubicBezTo>
                    <a:pt x="24" y="286"/>
                    <a:pt x="119" y="357"/>
                    <a:pt x="191" y="357"/>
                  </a:cubicBezTo>
                  <a:lnTo>
                    <a:pt x="405" y="357"/>
                  </a:lnTo>
                  <a:cubicBezTo>
                    <a:pt x="500" y="357"/>
                    <a:pt x="596" y="310"/>
                    <a:pt x="596" y="214"/>
                  </a:cubicBezTo>
                  <a:cubicBezTo>
                    <a:pt x="596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8" name="Google Shape;14238;p27"/>
            <p:cNvSpPr/>
            <p:nvPr/>
          </p:nvSpPr>
          <p:spPr>
            <a:xfrm>
              <a:off x="6236913" y="3873358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25" y="286"/>
                    <a:pt x="120" y="357"/>
                    <a:pt x="215" y="357"/>
                  </a:cubicBezTo>
                  <a:lnTo>
                    <a:pt x="430" y="357"/>
                  </a:lnTo>
                  <a:cubicBezTo>
                    <a:pt x="501" y="357"/>
                    <a:pt x="596" y="310"/>
                    <a:pt x="596" y="214"/>
                  </a:cubicBezTo>
                  <a:cubicBezTo>
                    <a:pt x="596" y="95"/>
                    <a:pt x="549" y="0"/>
                    <a:pt x="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39" name="Google Shape;14239;p27"/>
            <p:cNvSpPr/>
            <p:nvPr/>
          </p:nvSpPr>
          <p:spPr>
            <a:xfrm>
              <a:off x="6260738" y="3873358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191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24" y="286"/>
                    <a:pt x="96" y="357"/>
                    <a:pt x="191" y="357"/>
                  </a:cubicBezTo>
                  <a:lnTo>
                    <a:pt x="382" y="357"/>
                  </a:lnTo>
                  <a:cubicBezTo>
                    <a:pt x="477" y="357"/>
                    <a:pt x="572" y="310"/>
                    <a:pt x="572" y="214"/>
                  </a:cubicBezTo>
                  <a:cubicBezTo>
                    <a:pt x="572" y="95"/>
                    <a:pt x="501" y="0"/>
                    <a:pt x="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0" name="Google Shape;14240;p27"/>
            <p:cNvSpPr/>
            <p:nvPr/>
          </p:nvSpPr>
          <p:spPr>
            <a:xfrm>
              <a:off x="6213713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0"/>
                  </a:moveTo>
                  <a:cubicBezTo>
                    <a:pt x="95" y="0"/>
                    <a:pt x="0" y="95"/>
                    <a:pt x="0" y="214"/>
                  </a:cubicBezTo>
                  <a:cubicBezTo>
                    <a:pt x="48" y="286"/>
                    <a:pt x="119" y="357"/>
                    <a:pt x="215" y="357"/>
                  </a:cubicBezTo>
                  <a:lnTo>
                    <a:pt x="429" y="357"/>
                  </a:lnTo>
                  <a:cubicBezTo>
                    <a:pt x="524" y="357"/>
                    <a:pt x="596" y="310"/>
                    <a:pt x="596" y="214"/>
                  </a:cubicBezTo>
                  <a:cubicBezTo>
                    <a:pt x="596" y="95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1" name="Google Shape;14241;p27"/>
            <p:cNvSpPr/>
            <p:nvPr/>
          </p:nvSpPr>
          <p:spPr>
            <a:xfrm>
              <a:off x="6283963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96" y="0"/>
                    <a:pt x="0" y="95"/>
                    <a:pt x="0" y="214"/>
                  </a:cubicBezTo>
                  <a:cubicBezTo>
                    <a:pt x="24" y="286"/>
                    <a:pt x="119" y="357"/>
                    <a:pt x="215" y="357"/>
                  </a:cubicBezTo>
                  <a:lnTo>
                    <a:pt x="405" y="357"/>
                  </a:lnTo>
                  <a:cubicBezTo>
                    <a:pt x="500" y="357"/>
                    <a:pt x="596" y="310"/>
                    <a:pt x="596" y="214"/>
                  </a:cubicBezTo>
                  <a:cubicBezTo>
                    <a:pt x="596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2" name="Google Shape;14242;p27"/>
            <p:cNvSpPr/>
            <p:nvPr/>
          </p:nvSpPr>
          <p:spPr>
            <a:xfrm>
              <a:off x="6154163" y="3789408"/>
              <a:ext cx="297700" cy="298300"/>
            </a:xfrm>
            <a:custGeom>
              <a:avLst/>
              <a:gdLst/>
              <a:ahLst/>
              <a:cxnLst/>
              <a:rect l="l" t="t" r="r" b="b"/>
              <a:pathLst>
                <a:path w="11908" h="11932" extrusionOk="0">
                  <a:moveTo>
                    <a:pt x="10241" y="1524"/>
                  </a:moveTo>
                  <a:lnTo>
                    <a:pt x="10813" y="2691"/>
                  </a:lnTo>
                  <a:lnTo>
                    <a:pt x="10813" y="3763"/>
                  </a:lnTo>
                  <a:lnTo>
                    <a:pt x="10455" y="3049"/>
                  </a:lnTo>
                  <a:cubicBezTo>
                    <a:pt x="10431" y="2953"/>
                    <a:pt x="10336" y="2882"/>
                    <a:pt x="10241" y="2882"/>
                  </a:cubicBezTo>
                  <a:cubicBezTo>
                    <a:pt x="10170" y="2882"/>
                    <a:pt x="10074" y="2953"/>
                    <a:pt x="10050" y="3049"/>
                  </a:cubicBezTo>
                  <a:lnTo>
                    <a:pt x="9146" y="4787"/>
                  </a:lnTo>
                  <a:lnTo>
                    <a:pt x="8693" y="4025"/>
                  </a:lnTo>
                  <a:cubicBezTo>
                    <a:pt x="8645" y="3930"/>
                    <a:pt x="8574" y="3906"/>
                    <a:pt x="8479" y="3906"/>
                  </a:cubicBezTo>
                  <a:cubicBezTo>
                    <a:pt x="8407" y="3906"/>
                    <a:pt x="8312" y="3953"/>
                    <a:pt x="8288" y="4049"/>
                  </a:cubicBezTo>
                  <a:lnTo>
                    <a:pt x="7121" y="6430"/>
                  </a:lnTo>
                  <a:lnTo>
                    <a:pt x="6454" y="6168"/>
                  </a:lnTo>
                  <a:cubicBezTo>
                    <a:pt x="6422" y="6149"/>
                    <a:pt x="6387" y="6140"/>
                    <a:pt x="6353" y="6140"/>
                  </a:cubicBezTo>
                  <a:cubicBezTo>
                    <a:pt x="6264" y="6140"/>
                    <a:pt x="6179" y="6201"/>
                    <a:pt x="6145" y="6287"/>
                  </a:cubicBezTo>
                  <a:lnTo>
                    <a:pt x="5264" y="8121"/>
                  </a:lnTo>
                  <a:lnTo>
                    <a:pt x="4406" y="7692"/>
                  </a:lnTo>
                  <a:cubicBezTo>
                    <a:pt x="4362" y="7666"/>
                    <a:pt x="4317" y="7652"/>
                    <a:pt x="4276" y="7652"/>
                  </a:cubicBezTo>
                  <a:cubicBezTo>
                    <a:pt x="4208" y="7652"/>
                    <a:pt x="4150" y="7689"/>
                    <a:pt x="4121" y="7764"/>
                  </a:cubicBezTo>
                  <a:lnTo>
                    <a:pt x="3525" y="8597"/>
                  </a:lnTo>
                  <a:lnTo>
                    <a:pt x="2382" y="7573"/>
                  </a:lnTo>
                  <a:cubicBezTo>
                    <a:pt x="2335" y="7502"/>
                    <a:pt x="2239" y="7502"/>
                    <a:pt x="2168" y="7502"/>
                  </a:cubicBezTo>
                  <a:cubicBezTo>
                    <a:pt x="2096" y="7502"/>
                    <a:pt x="2025" y="7573"/>
                    <a:pt x="2001" y="7645"/>
                  </a:cubicBezTo>
                  <a:lnTo>
                    <a:pt x="1858" y="7978"/>
                  </a:lnTo>
                  <a:lnTo>
                    <a:pt x="1858" y="6906"/>
                  </a:lnTo>
                  <a:lnTo>
                    <a:pt x="2263" y="6049"/>
                  </a:lnTo>
                  <a:lnTo>
                    <a:pt x="3454" y="7121"/>
                  </a:lnTo>
                  <a:cubicBezTo>
                    <a:pt x="3501" y="7145"/>
                    <a:pt x="3501" y="7145"/>
                    <a:pt x="3525" y="7145"/>
                  </a:cubicBezTo>
                  <a:cubicBezTo>
                    <a:pt x="3551" y="7151"/>
                    <a:pt x="3573" y="7154"/>
                    <a:pt x="3593" y="7154"/>
                  </a:cubicBezTo>
                  <a:cubicBezTo>
                    <a:pt x="3648" y="7154"/>
                    <a:pt x="3687" y="7132"/>
                    <a:pt x="3740" y="7097"/>
                  </a:cubicBezTo>
                  <a:lnTo>
                    <a:pt x="4383" y="6168"/>
                  </a:lnTo>
                  <a:lnTo>
                    <a:pt x="5240" y="6621"/>
                  </a:lnTo>
                  <a:cubicBezTo>
                    <a:pt x="5276" y="6633"/>
                    <a:pt x="5305" y="6639"/>
                    <a:pt x="5335" y="6639"/>
                  </a:cubicBezTo>
                  <a:cubicBezTo>
                    <a:pt x="5365" y="6639"/>
                    <a:pt x="5395" y="6633"/>
                    <a:pt x="5430" y="6621"/>
                  </a:cubicBezTo>
                  <a:cubicBezTo>
                    <a:pt x="5478" y="6573"/>
                    <a:pt x="5550" y="6549"/>
                    <a:pt x="5573" y="6502"/>
                  </a:cubicBezTo>
                  <a:lnTo>
                    <a:pt x="6431" y="4644"/>
                  </a:lnTo>
                  <a:lnTo>
                    <a:pt x="7097" y="4906"/>
                  </a:lnTo>
                  <a:cubicBezTo>
                    <a:pt x="7130" y="4926"/>
                    <a:pt x="7165" y="4935"/>
                    <a:pt x="7198" y="4935"/>
                  </a:cubicBezTo>
                  <a:cubicBezTo>
                    <a:pt x="7286" y="4935"/>
                    <a:pt x="7366" y="4873"/>
                    <a:pt x="7383" y="4787"/>
                  </a:cubicBezTo>
                  <a:lnTo>
                    <a:pt x="8526" y="2501"/>
                  </a:lnTo>
                  <a:lnTo>
                    <a:pt x="8979" y="3239"/>
                  </a:lnTo>
                  <a:cubicBezTo>
                    <a:pt x="9026" y="3334"/>
                    <a:pt x="9098" y="3358"/>
                    <a:pt x="9169" y="3358"/>
                  </a:cubicBezTo>
                  <a:cubicBezTo>
                    <a:pt x="9265" y="3358"/>
                    <a:pt x="9360" y="3310"/>
                    <a:pt x="9384" y="3239"/>
                  </a:cubicBezTo>
                  <a:lnTo>
                    <a:pt x="10241" y="1524"/>
                  </a:lnTo>
                  <a:close/>
                  <a:moveTo>
                    <a:pt x="10217" y="3406"/>
                  </a:moveTo>
                  <a:lnTo>
                    <a:pt x="10789" y="4549"/>
                  </a:lnTo>
                  <a:lnTo>
                    <a:pt x="10789" y="10717"/>
                  </a:lnTo>
                  <a:lnTo>
                    <a:pt x="1787" y="10717"/>
                  </a:lnTo>
                  <a:lnTo>
                    <a:pt x="1787" y="8788"/>
                  </a:lnTo>
                  <a:lnTo>
                    <a:pt x="1858" y="8788"/>
                  </a:lnTo>
                  <a:lnTo>
                    <a:pt x="2263" y="7930"/>
                  </a:lnTo>
                  <a:lnTo>
                    <a:pt x="3406" y="8931"/>
                  </a:lnTo>
                  <a:cubicBezTo>
                    <a:pt x="3454" y="9002"/>
                    <a:pt x="3525" y="9002"/>
                    <a:pt x="3573" y="9002"/>
                  </a:cubicBezTo>
                  <a:cubicBezTo>
                    <a:pt x="3644" y="9002"/>
                    <a:pt x="3692" y="8931"/>
                    <a:pt x="3763" y="8907"/>
                  </a:cubicBezTo>
                  <a:lnTo>
                    <a:pt x="4359" y="8050"/>
                  </a:lnTo>
                  <a:lnTo>
                    <a:pt x="5216" y="8478"/>
                  </a:lnTo>
                  <a:cubicBezTo>
                    <a:pt x="5252" y="8502"/>
                    <a:pt x="5282" y="8514"/>
                    <a:pt x="5311" y="8514"/>
                  </a:cubicBezTo>
                  <a:cubicBezTo>
                    <a:pt x="5341" y="8514"/>
                    <a:pt x="5371" y="8502"/>
                    <a:pt x="5407" y="8478"/>
                  </a:cubicBezTo>
                  <a:cubicBezTo>
                    <a:pt x="5454" y="8454"/>
                    <a:pt x="5502" y="8431"/>
                    <a:pt x="5550" y="8359"/>
                  </a:cubicBezTo>
                  <a:lnTo>
                    <a:pt x="6407" y="6525"/>
                  </a:lnTo>
                  <a:lnTo>
                    <a:pt x="7074" y="6787"/>
                  </a:lnTo>
                  <a:cubicBezTo>
                    <a:pt x="7106" y="6807"/>
                    <a:pt x="7141" y="6816"/>
                    <a:pt x="7174" y="6816"/>
                  </a:cubicBezTo>
                  <a:cubicBezTo>
                    <a:pt x="7262" y="6816"/>
                    <a:pt x="7342" y="6755"/>
                    <a:pt x="7359" y="6668"/>
                  </a:cubicBezTo>
                  <a:lnTo>
                    <a:pt x="8479" y="4382"/>
                  </a:lnTo>
                  <a:lnTo>
                    <a:pt x="8931" y="5120"/>
                  </a:lnTo>
                  <a:cubicBezTo>
                    <a:pt x="9003" y="5216"/>
                    <a:pt x="9050" y="5239"/>
                    <a:pt x="9146" y="5239"/>
                  </a:cubicBezTo>
                  <a:cubicBezTo>
                    <a:pt x="9241" y="5239"/>
                    <a:pt x="9336" y="5192"/>
                    <a:pt x="9360" y="5120"/>
                  </a:cubicBezTo>
                  <a:lnTo>
                    <a:pt x="10217" y="3406"/>
                  </a:lnTo>
                  <a:close/>
                  <a:moveTo>
                    <a:pt x="11551" y="11050"/>
                  </a:moveTo>
                  <a:lnTo>
                    <a:pt x="11551" y="11526"/>
                  </a:lnTo>
                  <a:lnTo>
                    <a:pt x="358" y="11526"/>
                  </a:lnTo>
                  <a:lnTo>
                    <a:pt x="358" y="11050"/>
                  </a:lnTo>
                  <a:close/>
                  <a:moveTo>
                    <a:pt x="930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29" y="977"/>
                    <a:pt x="334" y="1048"/>
                    <a:pt x="334" y="1143"/>
                  </a:cubicBezTo>
                  <a:cubicBezTo>
                    <a:pt x="334" y="1262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1" y="2239"/>
                  </a:lnTo>
                  <a:cubicBezTo>
                    <a:pt x="429" y="2239"/>
                    <a:pt x="334" y="2286"/>
                    <a:pt x="334" y="2382"/>
                  </a:cubicBezTo>
                  <a:cubicBezTo>
                    <a:pt x="334" y="2501"/>
                    <a:pt x="382" y="2596"/>
                    <a:pt x="501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1" y="3477"/>
                  </a:lnTo>
                  <a:cubicBezTo>
                    <a:pt x="429" y="3477"/>
                    <a:pt x="334" y="3549"/>
                    <a:pt x="334" y="3644"/>
                  </a:cubicBezTo>
                  <a:cubicBezTo>
                    <a:pt x="334" y="3739"/>
                    <a:pt x="382" y="3834"/>
                    <a:pt x="501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1" y="4739"/>
                  </a:lnTo>
                  <a:cubicBezTo>
                    <a:pt x="429" y="4739"/>
                    <a:pt x="334" y="4787"/>
                    <a:pt x="334" y="4882"/>
                  </a:cubicBezTo>
                  <a:cubicBezTo>
                    <a:pt x="334" y="5001"/>
                    <a:pt x="382" y="5097"/>
                    <a:pt x="501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29" y="5978"/>
                    <a:pt x="334" y="6049"/>
                    <a:pt x="334" y="6121"/>
                  </a:cubicBezTo>
                  <a:cubicBezTo>
                    <a:pt x="334" y="6240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1" y="7240"/>
                  </a:lnTo>
                  <a:cubicBezTo>
                    <a:pt x="429" y="7240"/>
                    <a:pt x="334" y="7287"/>
                    <a:pt x="334" y="7383"/>
                  </a:cubicBezTo>
                  <a:cubicBezTo>
                    <a:pt x="334" y="7502"/>
                    <a:pt x="382" y="7597"/>
                    <a:pt x="501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1" y="8478"/>
                  </a:lnTo>
                  <a:cubicBezTo>
                    <a:pt x="429" y="8478"/>
                    <a:pt x="334" y="8550"/>
                    <a:pt x="334" y="8621"/>
                  </a:cubicBezTo>
                  <a:cubicBezTo>
                    <a:pt x="334" y="8740"/>
                    <a:pt x="382" y="8835"/>
                    <a:pt x="501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477" y="9740"/>
                  </a:lnTo>
                  <a:cubicBezTo>
                    <a:pt x="429" y="9740"/>
                    <a:pt x="334" y="9764"/>
                    <a:pt x="310" y="9859"/>
                  </a:cubicBezTo>
                  <a:cubicBezTo>
                    <a:pt x="239" y="10002"/>
                    <a:pt x="334" y="10121"/>
                    <a:pt x="477" y="10121"/>
                  </a:cubicBezTo>
                  <a:lnTo>
                    <a:pt x="715" y="10121"/>
                  </a:lnTo>
                  <a:lnTo>
                    <a:pt x="715" y="10741"/>
                  </a:lnTo>
                  <a:lnTo>
                    <a:pt x="310" y="10741"/>
                  </a:lnTo>
                  <a:cubicBezTo>
                    <a:pt x="144" y="10741"/>
                    <a:pt x="1" y="10860"/>
                    <a:pt x="1" y="11050"/>
                  </a:cubicBezTo>
                  <a:lnTo>
                    <a:pt x="1" y="11645"/>
                  </a:lnTo>
                  <a:cubicBezTo>
                    <a:pt x="1" y="11788"/>
                    <a:pt x="120" y="11931"/>
                    <a:pt x="310" y="11931"/>
                  </a:cubicBezTo>
                  <a:lnTo>
                    <a:pt x="11622" y="11931"/>
                  </a:lnTo>
                  <a:cubicBezTo>
                    <a:pt x="11765" y="11931"/>
                    <a:pt x="11908" y="11812"/>
                    <a:pt x="11908" y="11645"/>
                  </a:cubicBezTo>
                  <a:lnTo>
                    <a:pt x="11908" y="11050"/>
                  </a:lnTo>
                  <a:cubicBezTo>
                    <a:pt x="11908" y="10836"/>
                    <a:pt x="11789" y="10717"/>
                    <a:pt x="11622" y="10717"/>
                  </a:cubicBezTo>
                  <a:lnTo>
                    <a:pt x="11146" y="10717"/>
                  </a:lnTo>
                  <a:lnTo>
                    <a:pt x="11146" y="2691"/>
                  </a:lnTo>
                  <a:cubicBezTo>
                    <a:pt x="11146" y="2644"/>
                    <a:pt x="11146" y="2620"/>
                    <a:pt x="11122" y="2572"/>
                  </a:cubicBezTo>
                  <a:lnTo>
                    <a:pt x="10431" y="1191"/>
                  </a:lnTo>
                  <a:cubicBezTo>
                    <a:pt x="10408" y="1096"/>
                    <a:pt x="10312" y="1048"/>
                    <a:pt x="10217" y="1048"/>
                  </a:cubicBezTo>
                  <a:cubicBezTo>
                    <a:pt x="10217" y="1048"/>
                    <a:pt x="10050" y="1072"/>
                    <a:pt x="10003" y="1167"/>
                  </a:cubicBezTo>
                  <a:lnTo>
                    <a:pt x="9122" y="2882"/>
                  </a:lnTo>
                  <a:lnTo>
                    <a:pt x="8669" y="2120"/>
                  </a:lnTo>
                  <a:cubicBezTo>
                    <a:pt x="8598" y="2024"/>
                    <a:pt x="8550" y="2001"/>
                    <a:pt x="8455" y="2001"/>
                  </a:cubicBezTo>
                  <a:cubicBezTo>
                    <a:pt x="8383" y="2001"/>
                    <a:pt x="8288" y="2048"/>
                    <a:pt x="8241" y="2144"/>
                  </a:cubicBezTo>
                  <a:lnTo>
                    <a:pt x="7097" y="4525"/>
                  </a:lnTo>
                  <a:lnTo>
                    <a:pt x="6431" y="4263"/>
                  </a:lnTo>
                  <a:cubicBezTo>
                    <a:pt x="6398" y="4243"/>
                    <a:pt x="6363" y="4235"/>
                    <a:pt x="6330" y="4235"/>
                  </a:cubicBezTo>
                  <a:cubicBezTo>
                    <a:pt x="6242" y="4235"/>
                    <a:pt x="6162" y="4296"/>
                    <a:pt x="6145" y="4382"/>
                  </a:cubicBezTo>
                  <a:lnTo>
                    <a:pt x="5264" y="6216"/>
                  </a:lnTo>
                  <a:lnTo>
                    <a:pt x="4406" y="5763"/>
                  </a:lnTo>
                  <a:cubicBezTo>
                    <a:pt x="4369" y="5748"/>
                    <a:pt x="4331" y="5740"/>
                    <a:pt x="4296" y="5740"/>
                  </a:cubicBezTo>
                  <a:cubicBezTo>
                    <a:pt x="4219" y="5740"/>
                    <a:pt x="4153" y="5777"/>
                    <a:pt x="4121" y="5859"/>
                  </a:cubicBezTo>
                  <a:lnTo>
                    <a:pt x="3525" y="6692"/>
                  </a:lnTo>
                  <a:lnTo>
                    <a:pt x="2382" y="5668"/>
                  </a:lnTo>
                  <a:cubicBezTo>
                    <a:pt x="2335" y="5597"/>
                    <a:pt x="2239" y="5597"/>
                    <a:pt x="2168" y="5597"/>
                  </a:cubicBezTo>
                  <a:cubicBezTo>
                    <a:pt x="2096" y="5597"/>
                    <a:pt x="2025" y="5668"/>
                    <a:pt x="2001" y="5740"/>
                  </a:cubicBezTo>
                  <a:lnTo>
                    <a:pt x="1525" y="6764"/>
                  </a:lnTo>
                  <a:cubicBezTo>
                    <a:pt x="1501" y="6787"/>
                    <a:pt x="1501" y="6811"/>
                    <a:pt x="1501" y="6883"/>
                  </a:cubicBezTo>
                  <a:lnTo>
                    <a:pt x="1501" y="10717"/>
                  </a:ln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25" y="0"/>
                    <a:pt x="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43" name="Google Shape;14243;p27"/>
          <p:cNvGrpSpPr/>
          <p:nvPr/>
        </p:nvGrpSpPr>
        <p:grpSpPr>
          <a:xfrm>
            <a:off x="7740860" y="3992609"/>
            <a:ext cx="356049" cy="353359"/>
            <a:chOff x="6648313" y="3791633"/>
            <a:chExt cx="297725" cy="295475"/>
          </a:xfrm>
        </p:grpSpPr>
        <p:sp>
          <p:nvSpPr>
            <p:cNvPr id="14244" name="Google Shape;14244;p27"/>
            <p:cNvSpPr/>
            <p:nvPr/>
          </p:nvSpPr>
          <p:spPr>
            <a:xfrm>
              <a:off x="6763213" y="391443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72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310"/>
                    <a:pt x="2716" y="215"/>
                  </a:cubicBezTo>
                  <a:cubicBezTo>
                    <a:pt x="2740" y="96"/>
                    <a:pt x="2644" y="0"/>
                    <a:pt x="2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5" name="Google Shape;14245;p27"/>
            <p:cNvSpPr/>
            <p:nvPr/>
          </p:nvSpPr>
          <p:spPr>
            <a:xfrm>
              <a:off x="6763213" y="393408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48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286"/>
                    <a:pt x="2716" y="191"/>
                  </a:cubicBezTo>
                  <a:cubicBezTo>
                    <a:pt x="2740" y="72"/>
                    <a:pt x="2644" y="0"/>
                    <a:pt x="2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6" name="Google Shape;14246;p27"/>
            <p:cNvSpPr/>
            <p:nvPr/>
          </p:nvSpPr>
          <p:spPr>
            <a:xfrm>
              <a:off x="6778713" y="3952533"/>
              <a:ext cx="38125" cy="8950"/>
            </a:xfrm>
            <a:custGeom>
              <a:avLst/>
              <a:gdLst/>
              <a:ahLst/>
              <a:cxnLst/>
              <a:rect l="l" t="t" r="r" b="b"/>
              <a:pathLst>
                <a:path w="1525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1334" y="358"/>
                  </a:lnTo>
                  <a:cubicBezTo>
                    <a:pt x="1429" y="358"/>
                    <a:pt x="1524" y="286"/>
                    <a:pt x="1524" y="215"/>
                  </a:cubicBezTo>
                  <a:cubicBezTo>
                    <a:pt x="1524" y="96"/>
                    <a:pt x="1429" y="0"/>
                    <a:pt x="1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7" name="Google Shape;14247;p27"/>
            <p:cNvSpPr/>
            <p:nvPr/>
          </p:nvSpPr>
          <p:spPr>
            <a:xfrm>
              <a:off x="6732863" y="3873358"/>
              <a:ext cx="129225" cy="129800"/>
            </a:xfrm>
            <a:custGeom>
              <a:avLst/>
              <a:gdLst/>
              <a:ahLst/>
              <a:cxnLst/>
              <a:rect l="l" t="t" r="r" b="b"/>
              <a:pathLst>
                <a:path w="5169" h="5192" extrusionOk="0">
                  <a:moveTo>
                    <a:pt x="2572" y="333"/>
                  </a:moveTo>
                  <a:cubicBezTo>
                    <a:pt x="3811" y="333"/>
                    <a:pt x="4811" y="1358"/>
                    <a:pt x="4811" y="2572"/>
                  </a:cubicBezTo>
                  <a:cubicBezTo>
                    <a:pt x="4811" y="3810"/>
                    <a:pt x="3811" y="4811"/>
                    <a:pt x="2572" y="4811"/>
                  </a:cubicBezTo>
                  <a:cubicBezTo>
                    <a:pt x="1358" y="4811"/>
                    <a:pt x="358" y="3787"/>
                    <a:pt x="358" y="2572"/>
                  </a:cubicBezTo>
                  <a:cubicBezTo>
                    <a:pt x="358" y="1358"/>
                    <a:pt x="1358" y="333"/>
                    <a:pt x="2572" y="333"/>
                  </a:cubicBezTo>
                  <a:close/>
                  <a:moveTo>
                    <a:pt x="2572" y="0"/>
                  </a:moveTo>
                  <a:cubicBezTo>
                    <a:pt x="1144" y="0"/>
                    <a:pt x="0" y="1167"/>
                    <a:pt x="0" y="2596"/>
                  </a:cubicBezTo>
                  <a:cubicBezTo>
                    <a:pt x="0" y="4025"/>
                    <a:pt x="1144" y="5192"/>
                    <a:pt x="2572" y="5192"/>
                  </a:cubicBezTo>
                  <a:cubicBezTo>
                    <a:pt x="4001" y="5192"/>
                    <a:pt x="5168" y="4025"/>
                    <a:pt x="5168" y="2596"/>
                  </a:cubicBezTo>
                  <a:cubicBezTo>
                    <a:pt x="5144" y="1143"/>
                    <a:pt x="4001" y="0"/>
                    <a:pt x="2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48" name="Google Shape;14248;p27"/>
            <p:cNvSpPr/>
            <p:nvPr/>
          </p:nvSpPr>
          <p:spPr>
            <a:xfrm>
              <a:off x="6648313" y="3791633"/>
              <a:ext cx="297725" cy="295475"/>
            </a:xfrm>
            <a:custGeom>
              <a:avLst/>
              <a:gdLst/>
              <a:ahLst/>
              <a:cxnLst/>
              <a:rect l="l" t="t" r="r" b="b"/>
              <a:pathLst>
                <a:path w="11909" h="11819" extrusionOk="0">
                  <a:moveTo>
                    <a:pt x="6240" y="364"/>
                  </a:moveTo>
                  <a:lnTo>
                    <a:pt x="6240" y="673"/>
                  </a:lnTo>
                  <a:cubicBezTo>
                    <a:pt x="6240" y="769"/>
                    <a:pt x="6288" y="864"/>
                    <a:pt x="6383" y="864"/>
                  </a:cubicBezTo>
                  <a:cubicBezTo>
                    <a:pt x="7669" y="959"/>
                    <a:pt x="8812" y="1507"/>
                    <a:pt x="9717" y="2436"/>
                  </a:cubicBezTo>
                  <a:cubicBezTo>
                    <a:pt x="10289" y="3079"/>
                    <a:pt x="10693" y="3817"/>
                    <a:pt x="10908" y="4627"/>
                  </a:cubicBezTo>
                  <a:lnTo>
                    <a:pt x="10693" y="4341"/>
                  </a:lnTo>
                  <a:cubicBezTo>
                    <a:pt x="10620" y="4248"/>
                    <a:pt x="10517" y="4213"/>
                    <a:pt x="10419" y="4213"/>
                  </a:cubicBezTo>
                  <a:cubicBezTo>
                    <a:pt x="10391" y="4213"/>
                    <a:pt x="10363" y="4216"/>
                    <a:pt x="10336" y="4222"/>
                  </a:cubicBezTo>
                  <a:cubicBezTo>
                    <a:pt x="10265" y="4269"/>
                    <a:pt x="10241" y="4293"/>
                    <a:pt x="10193" y="4341"/>
                  </a:cubicBezTo>
                  <a:lnTo>
                    <a:pt x="9812" y="4912"/>
                  </a:lnTo>
                  <a:cubicBezTo>
                    <a:pt x="9646" y="4293"/>
                    <a:pt x="9336" y="3722"/>
                    <a:pt x="8907" y="3245"/>
                  </a:cubicBezTo>
                  <a:cubicBezTo>
                    <a:pt x="8264" y="2531"/>
                    <a:pt x="7359" y="2078"/>
                    <a:pt x="6407" y="2007"/>
                  </a:cubicBezTo>
                  <a:cubicBezTo>
                    <a:pt x="6312" y="2007"/>
                    <a:pt x="6264" y="2031"/>
                    <a:pt x="6240" y="2102"/>
                  </a:cubicBezTo>
                  <a:lnTo>
                    <a:pt x="6240" y="2174"/>
                  </a:lnTo>
                  <a:lnTo>
                    <a:pt x="6240" y="2507"/>
                  </a:lnTo>
                  <a:lnTo>
                    <a:pt x="4716" y="1435"/>
                  </a:lnTo>
                  <a:lnTo>
                    <a:pt x="6240" y="364"/>
                  </a:lnTo>
                  <a:close/>
                  <a:moveTo>
                    <a:pt x="4859" y="769"/>
                  </a:moveTo>
                  <a:lnTo>
                    <a:pt x="4359" y="1126"/>
                  </a:lnTo>
                  <a:cubicBezTo>
                    <a:pt x="4335" y="1173"/>
                    <a:pt x="4264" y="1197"/>
                    <a:pt x="4264" y="1245"/>
                  </a:cubicBezTo>
                  <a:cubicBezTo>
                    <a:pt x="4216" y="1388"/>
                    <a:pt x="4240" y="1554"/>
                    <a:pt x="4359" y="1626"/>
                  </a:cubicBezTo>
                  <a:lnTo>
                    <a:pt x="4811" y="1935"/>
                  </a:lnTo>
                  <a:cubicBezTo>
                    <a:pt x="4335" y="2078"/>
                    <a:pt x="3883" y="2293"/>
                    <a:pt x="3502" y="2626"/>
                  </a:cubicBezTo>
                  <a:cubicBezTo>
                    <a:pt x="3406" y="2674"/>
                    <a:pt x="3406" y="2793"/>
                    <a:pt x="3454" y="2864"/>
                  </a:cubicBezTo>
                  <a:cubicBezTo>
                    <a:pt x="3492" y="2915"/>
                    <a:pt x="3544" y="2939"/>
                    <a:pt x="3591" y="2939"/>
                  </a:cubicBezTo>
                  <a:cubicBezTo>
                    <a:pt x="3632" y="2939"/>
                    <a:pt x="3670" y="2921"/>
                    <a:pt x="3692" y="2888"/>
                  </a:cubicBezTo>
                  <a:cubicBezTo>
                    <a:pt x="4144" y="2531"/>
                    <a:pt x="4645" y="2317"/>
                    <a:pt x="5192" y="2197"/>
                  </a:cubicBezTo>
                  <a:lnTo>
                    <a:pt x="6002" y="2769"/>
                  </a:lnTo>
                  <a:cubicBezTo>
                    <a:pt x="6053" y="2803"/>
                    <a:pt x="6115" y="2836"/>
                    <a:pt x="6181" y="2836"/>
                  </a:cubicBezTo>
                  <a:cubicBezTo>
                    <a:pt x="6208" y="2836"/>
                    <a:pt x="6236" y="2831"/>
                    <a:pt x="6264" y="2817"/>
                  </a:cubicBezTo>
                  <a:cubicBezTo>
                    <a:pt x="6383" y="2793"/>
                    <a:pt x="6478" y="2674"/>
                    <a:pt x="6478" y="2531"/>
                  </a:cubicBezTo>
                  <a:lnTo>
                    <a:pt x="6478" y="2317"/>
                  </a:lnTo>
                  <a:cubicBezTo>
                    <a:pt x="7264" y="2436"/>
                    <a:pt x="8026" y="2817"/>
                    <a:pt x="8550" y="3460"/>
                  </a:cubicBezTo>
                  <a:cubicBezTo>
                    <a:pt x="9026" y="3960"/>
                    <a:pt x="9336" y="4603"/>
                    <a:pt x="9455" y="5293"/>
                  </a:cubicBezTo>
                  <a:lnTo>
                    <a:pt x="9026" y="6008"/>
                  </a:lnTo>
                  <a:cubicBezTo>
                    <a:pt x="8931" y="6127"/>
                    <a:pt x="8931" y="6246"/>
                    <a:pt x="9026" y="6365"/>
                  </a:cubicBezTo>
                  <a:cubicBezTo>
                    <a:pt x="9098" y="6460"/>
                    <a:pt x="9169" y="6484"/>
                    <a:pt x="9288" y="6484"/>
                  </a:cubicBezTo>
                  <a:lnTo>
                    <a:pt x="9503" y="6484"/>
                  </a:lnTo>
                  <a:cubicBezTo>
                    <a:pt x="9384" y="7294"/>
                    <a:pt x="9003" y="8032"/>
                    <a:pt x="8383" y="8604"/>
                  </a:cubicBezTo>
                  <a:cubicBezTo>
                    <a:pt x="7907" y="9056"/>
                    <a:pt x="7312" y="9342"/>
                    <a:pt x="6669" y="9461"/>
                  </a:cubicBezTo>
                  <a:lnTo>
                    <a:pt x="5835" y="8865"/>
                  </a:lnTo>
                  <a:cubicBezTo>
                    <a:pt x="5782" y="8823"/>
                    <a:pt x="5723" y="8799"/>
                    <a:pt x="5665" y="8799"/>
                  </a:cubicBezTo>
                  <a:cubicBezTo>
                    <a:pt x="5593" y="8799"/>
                    <a:pt x="5520" y="8834"/>
                    <a:pt x="5454" y="8913"/>
                  </a:cubicBezTo>
                  <a:cubicBezTo>
                    <a:pt x="5407" y="8961"/>
                    <a:pt x="5335" y="9056"/>
                    <a:pt x="5335" y="9151"/>
                  </a:cubicBezTo>
                  <a:lnTo>
                    <a:pt x="5335" y="9318"/>
                  </a:lnTo>
                  <a:cubicBezTo>
                    <a:pt x="4526" y="9199"/>
                    <a:pt x="3787" y="8818"/>
                    <a:pt x="3263" y="8199"/>
                  </a:cubicBezTo>
                  <a:cubicBezTo>
                    <a:pt x="2787" y="7675"/>
                    <a:pt x="2477" y="7032"/>
                    <a:pt x="2358" y="6365"/>
                  </a:cubicBezTo>
                  <a:lnTo>
                    <a:pt x="2835" y="5674"/>
                  </a:lnTo>
                  <a:cubicBezTo>
                    <a:pt x="2906" y="5603"/>
                    <a:pt x="2930" y="5508"/>
                    <a:pt x="2906" y="5412"/>
                  </a:cubicBezTo>
                  <a:cubicBezTo>
                    <a:pt x="2859" y="5293"/>
                    <a:pt x="2739" y="5222"/>
                    <a:pt x="2597" y="5222"/>
                  </a:cubicBezTo>
                  <a:lnTo>
                    <a:pt x="2382" y="5222"/>
                  </a:lnTo>
                  <a:lnTo>
                    <a:pt x="2382" y="5150"/>
                  </a:lnTo>
                  <a:cubicBezTo>
                    <a:pt x="2477" y="4627"/>
                    <a:pt x="2716" y="4079"/>
                    <a:pt x="3049" y="3626"/>
                  </a:cubicBezTo>
                  <a:cubicBezTo>
                    <a:pt x="3073" y="3579"/>
                    <a:pt x="3144" y="3555"/>
                    <a:pt x="3168" y="3483"/>
                  </a:cubicBezTo>
                  <a:cubicBezTo>
                    <a:pt x="3216" y="3436"/>
                    <a:pt x="3216" y="3341"/>
                    <a:pt x="3168" y="3269"/>
                  </a:cubicBezTo>
                  <a:cubicBezTo>
                    <a:pt x="3132" y="3233"/>
                    <a:pt x="3079" y="3216"/>
                    <a:pt x="3028" y="3216"/>
                  </a:cubicBezTo>
                  <a:cubicBezTo>
                    <a:pt x="2978" y="3216"/>
                    <a:pt x="2930" y="3233"/>
                    <a:pt x="2906" y="3269"/>
                  </a:cubicBezTo>
                  <a:cubicBezTo>
                    <a:pt x="2477" y="3793"/>
                    <a:pt x="2216" y="4341"/>
                    <a:pt x="2073" y="4984"/>
                  </a:cubicBezTo>
                  <a:cubicBezTo>
                    <a:pt x="2025" y="5127"/>
                    <a:pt x="1954" y="5365"/>
                    <a:pt x="2025" y="5508"/>
                  </a:cubicBezTo>
                  <a:cubicBezTo>
                    <a:pt x="2073" y="5531"/>
                    <a:pt x="2120" y="5579"/>
                    <a:pt x="2144" y="5579"/>
                  </a:cubicBezTo>
                  <a:lnTo>
                    <a:pt x="2477" y="5579"/>
                  </a:lnTo>
                  <a:lnTo>
                    <a:pt x="1406" y="7079"/>
                  </a:lnTo>
                  <a:lnTo>
                    <a:pt x="334" y="5579"/>
                  </a:lnTo>
                  <a:lnTo>
                    <a:pt x="668" y="5579"/>
                  </a:lnTo>
                  <a:cubicBezTo>
                    <a:pt x="763" y="5579"/>
                    <a:pt x="834" y="5508"/>
                    <a:pt x="834" y="5412"/>
                  </a:cubicBezTo>
                  <a:lnTo>
                    <a:pt x="834" y="5293"/>
                  </a:lnTo>
                  <a:cubicBezTo>
                    <a:pt x="882" y="5055"/>
                    <a:pt x="906" y="4865"/>
                    <a:pt x="953" y="4627"/>
                  </a:cubicBezTo>
                  <a:cubicBezTo>
                    <a:pt x="1120" y="3960"/>
                    <a:pt x="1382" y="3341"/>
                    <a:pt x="1763" y="2793"/>
                  </a:cubicBezTo>
                  <a:cubicBezTo>
                    <a:pt x="1954" y="2531"/>
                    <a:pt x="2192" y="2293"/>
                    <a:pt x="2430" y="2055"/>
                  </a:cubicBezTo>
                  <a:cubicBezTo>
                    <a:pt x="3097" y="1412"/>
                    <a:pt x="3930" y="983"/>
                    <a:pt x="4859" y="769"/>
                  </a:cubicBezTo>
                  <a:close/>
                  <a:moveTo>
                    <a:pt x="2120" y="6770"/>
                  </a:moveTo>
                  <a:cubicBezTo>
                    <a:pt x="2263" y="7389"/>
                    <a:pt x="2597" y="7961"/>
                    <a:pt x="3001" y="8437"/>
                  </a:cubicBezTo>
                  <a:cubicBezTo>
                    <a:pt x="3668" y="9151"/>
                    <a:pt x="4573" y="9580"/>
                    <a:pt x="5502" y="9675"/>
                  </a:cubicBezTo>
                  <a:cubicBezTo>
                    <a:pt x="5573" y="9675"/>
                    <a:pt x="5669" y="9651"/>
                    <a:pt x="5692" y="9556"/>
                  </a:cubicBezTo>
                  <a:lnTo>
                    <a:pt x="5692" y="9508"/>
                  </a:lnTo>
                  <a:lnTo>
                    <a:pt x="5692" y="9175"/>
                  </a:lnTo>
                  <a:lnTo>
                    <a:pt x="7240" y="10271"/>
                  </a:lnTo>
                  <a:lnTo>
                    <a:pt x="5716" y="11342"/>
                  </a:lnTo>
                  <a:lnTo>
                    <a:pt x="5716" y="11009"/>
                  </a:lnTo>
                  <a:cubicBezTo>
                    <a:pt x="5716" y="10937"/>
                    <a:pt x="5669" y="10842"/>
                    <a:pt x="5573" y="10842"/>
                  </a:cubicBezTo>
                  <a:cubicBezTo>
                    <a:pt x="4287" y="10747"/>
                    <a:pt x="3120" y="10175"/>
                    <a:pt x="2239" y="9246"/>
                  </a:cubicBezTo>
                  <a:cubicBezTo>
                    <a:pt x="1668" y="8627"/>
                    <a:pt x="1263" y="7889"/>
                    <a:pt x="1049" y="7079"/>
                  </a:cubicBezTo>
                  <a:lnTo>
                    <a:pt x="1049" y="7079"/>
                  </a:lnTo>
                  <a:lnTo>
                    <a:pt x="1215" y="7318"/>
                  </a:lnTo>
                  <a:cubicBezTo>
                    <a:pt x="1263" y="7389"/>
                    <a:pt x="1311" y="7413"/>
                    <a:pt x="1382" y="7437"/>
                  </a:cubicBezTo>
                  <a:cubicBezTo>
                    <a:pt x="1421" y="7456"/>
                    <a:pt x="1461" y="7465"/>
                    <a:pt x="1499" y="7465"/>
                  </a:cubicBezTo>
                  <a:cubicBezTo>
                    <a:pt x="1598" y="7465"/>
                    <a:pt x="1687" y="7404"/>
                    <a:pt x="1739" y="7318"/>
                  </a:cubicBezTo>
                  <a:lnTo>
                    <a:pt x="2120" y="6770"/>
                  </a:lnTo>
                  <a:close/>
                  <a:moveTo>
                    <a:pt x="6228" y="1"/>
                  </a:moveTo>
                  <a:cubicBezTo>
                    <a:pt x="6169" y="1"/>
                    <a:pt x="6109" y="18"/>
                    <a:pt x="6050" y="54"/>
                  </a:cubicBezTo>
                  <a:lnTo>
                    <a:pt x="5550" y="411"/>
                  </a:lnTo>
                  <a:cubicBezTo>
                    <a:pt x="4311" y="507"/>
                    <a:pt x="3168" y="1007"/>
                    <a:pt x="2263" y="1840"/>
                  </a:cubicBezTo>
                  <a:cubicBezTo>
                    <a:pt x="1430" y="2626"/>
                    <a:pt x="906" y="3602"/>
                    <a:pt x="668" y="4698"/>
                  </a:cubicBezTo>
                  <a:cubicBezTo>
                    <a:pt x="620" y="4865"/>
                    <a:pt x="596" y="5008"/>
                    <a:pt x="596" y="5150"/>
                  </a:cubicBezTo>
                  <a:lnTo>
                    <a:pt x="596" y="5269"/>
                  </a:lnTo>
                  <a:lnTo>
                    <a:pt x="334" y="5269"/>
                  </a:lnTo>
                  <a:cubicBezTo>
                    <a:pt x="239" y="5269"/>
                    <a:pt x="144" y="5293"/>
                    <a:pt x="96" y="5389"/>
                  </a:cubicBezTo>
                  <a:cubicBezTo>
                    <a:pt x="1" y="5508"/>
                    <a:pt x="1" y="5651"/>
                    <a:pt x="72" y="5770"/>
                  </a:cubicBezTo>
                  <a:lnTo>
                    <a:pt x="572" y="6484"/>
                  </a:lnTo>
                  <a:cubicBezTo>
                    <a:pt x="691" y="7651"/>
                    <a:pt x="1191" y="8723"/>
                    <a:pt x="2001" y="9556"/>
                  </a:cubicBezTo>
                  <a:cubicBezTo>
                    <a:pt x="2906" y="10509"/>
                    <a:pt x="4097" y="11104"/>
                    <a:pt x="5383" y="11223"/>
                  </a:cubicBezTo>
                  <a:lnTo>
                    <a:pt x="5383" y="11485"/>
                  </a:lnTo>
                  <a:cubicBezTo>
                    <a:pt x="5383" y="11580"/>
                    <a:pt x="5454" y="11699"/>
                    <a:pt x="5502" y="11747"/>
                  </a:cubicBezTo>
                  <a:cubicBezTo>
                    <a:pt x="5573" y="11795"/>
                    <a:pt x="5621" y="11818"/>
                    <a:pt x="5692" y="11818"/>
                  </a:cubicBezTo>
                  <a:cubicBezTo>
                    <a:pt x="5764" y="11818"/>
                    <a:pt x="5812" y="11795"/>
                    <a:pt x="5883" y="11747"/>
                  </a:cubicBezTo>
                  <a:lnTo>
                    <a:pt x="6383" y="11390"/>
                  </a:lnTo>
                  <a:cubicBezTo>
                    <a:pt x="7264" y="11342"/>
                    <a:pt x="8169" y="11033"/>
                    <a:pt x="8907" y="10532"/>
                  </a:cubicBezTo>
                  <a:cubicBezTo>
                    <a:pt x="9765" y="9985"/>
                    <a:pt x="10432" y="9199"/>
                    <a:pt x="10884" y="8318"/>
                  </a:cubicBezTo>
                  <a:lnTo>
                    <a:pt x="10908" y="8270"/>
                  </a:lnTo>
                  <a:cubicBezTo>
                    <a:pt x="10932" y="8175"/>
                    <a:pt x="10932" y="8103"/>
                    <a:pt x="10836" y="8056"/>
                  </a:cubicBezTo>
                  <a:cubicBezTo>
                    <a:pt x="10813" y="8040"/>
                    <a:pt x="10783" y="8032"/>
                    <a:pt x="10753" y="8032"/>
                  </a:cubicBezTo>
                  <a:cubicBezTo>
                    <a:pt x="10691" y="8032"/>
                    <a:pt x="10622" y="8064"/>
                    <a:pt x="10574" y="8127"/>
                  </a:cubicBezTo>
                  <a:lnTo>
                    <a:pt x="10551" y="8175"/>
                  </a:lnTo>
                  <a:cubicBezTo>
                    <a:pt x="10170" y="9056"/>
                    <a:pt x="9503" y="9770"/>
                    <a:pt x="8741" y="10271"/>
                  </a:cubicBezTo>
                  <a:cubicBezTo>
                    <a:pt x="8193" y="10628"/>
                    <a:pt x="7621" y="10866"/>
                    <a:pt x="7002" y="10985"/>
                  </a:cubicBezTo>
                  <a:lnTo>
                    <a:pt x="7502" y="10628"/>
                  </a:lnTo>
                  <a:cubicBezTo>
                    <a:pt x="7574" y="10604"/>
                    <a:pt x="7598" y="10532"/>
                    <a:pt x="7621" y="10485"/>
                  </a:cubicBezTo>
                  <a:cubicBezTo>
                    <a:pt x="7693" y="10318"/>
                    <a:pt x="7621" y="10175"/>
                    <a:pt x="7502" y="10128"/>
                  </a:cubicBezTo>
                  <a:lnTo>
                    <a:pt x="7074" y="9818"/>
                  </a:lnTo>
                  <a:cubicBezTo>
                    <a:pt x="7621" y="9651"/>
                    <a:pt x="8169" y="9366"/>
                    <a:pt x="8622" y="8961"/>
                  </a:cubicBezTo>
                  <a:cubicBezTo>
                    <a:pt x="9336" y="8318"/>
                    <a:pt x="9765" y="7413"/>
                    <a:pt x="9860" y="6460"/>
                  </a:cubicBezTo>
                  <a:cubicBezTo>
                    <a:pt x="9860" y="6365"/>
                    <a:pt x="9836" y="6317"/>
                    <a:pt x="9741" y="6270"/>
                  </a:cubicBezTo>
                  <a:lnTo>
                    <a:pt x="9360" y="6270"/>
                  </a:lnTo>
                  <a:lnTo>
                    <a:pt x="10432" y="4769"/>
                  </a:lnTo>
                  <a:lnTo>
                    <a:pt x="11503" y="6270"/>
                  </a:lnTo>
                  <a:lnTo>
                    <a:pt x="11170" y="6270"/>
                  </a:lnTo>
                  <a:cubicBezTo>
                    <a:pt x="11075" y="6270"/>
                    <a:pt x="11003" y="6341"/>
                    <a:pt x="11003" y="6436"/>
                  </a:cubicBezTo>
                  <a:cubicBezTo>
                    <a:pt x="10955" y="6770"/>
                    <a:pt x="10908" y="7127"/>
                    <a:pt x="10813" y="7437"/>
                  </a:cubicBezTo>
                  <a:cubicBezTo>
                    <a:pt x="10789" y="7532"/>
                    <a:pt x="10836" y="7627"/>
                    <a:pt x="10932" y="7651"/>
                  </a:cubicBezTo>
                  <a:cubicBezTo>
                    <a:pt x="10948" y="7655"/>
                    <a:pt x="10964" y="7657"/>
                    <a:pt x="10980" y="7657"/>
                  </a:cubicBezTo>
                  <a:cubicBezTo>
                    <a:pt x="11057" y="7657"/>
                    <a:pt x="11126" y="7611"/>
                    <a:pt x="11146" y="7532"/>
                  </a:cubicBezTo>
                  <a:cubicBezTo>
                    <a:pt x="11241" y="7222"/>
                    <a:pt x="11289" y="6936"/>
                    <a:pt x="11313" y="6603"/>
                  </a:cubicBezTo>
                  <a:lnTo>
                    <a:pt x="11598" y="6603"/>
                  </a:lnTo>
                  <a:cubicBezTo>
                    <a:pt x="11718" y="6603"/>
                    <a:pt x="11789" y="6555"/>
                    <a:pt x="11860" y="6436"/>
                  </a:cubicBezTo>
                  <a:cubicBezTo>
                    <a:pt x="11908" y="6222"/>
                    <a:pt x="11908" y="6103"/>
                    <a:pt x="11860" y="6008"/>
                  </a:cubicBezTo>
                  <a:lnTo>
                    <a:pt x="11336" y="5293"/>
                  </a:lnTo>
                  <a:cubicBezTo>
                    <a:pt x="11241" y="4150"/>
                    <a:pt x="10717" y="3079"/>
                    <a:pt x="9931" y="2245"/>
                  </a:cubicBezTo>
                  <a:cubicBezTo>
                    <a:pt x="9026" y="1292"/>
                    <a:pt x="7836" y="697"/>
                    <a:pt x="6526" y="578"/>
                  </a:cubicBezTo>
                  <a:lnTo>
                    <a:pt x="6526" y="292"/>
                  </a:lnTo>
                  <a:cubicBezTo>
                    <a:pt x="6526" y="221"/>
                    <a:pt x="6502" y="102"/>
                    <a:pt x="6407" y="54"/>
                  </a:cubicBezTo>
                  <a:cubicBezTo>
                    <a:pt x="6347" y="18"/>
                    <a:pt x="6288" y="1"/>
                    <a:pt x="622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4249" name="Google Shape;14249;p27"/>
          <p:cNvGrpSpPr/>
          <p:nvPr/>
        </p:nvGrpSpPr>
        <p:grpSpPr>
          <a:xfrm>
            <a:off x="4023373" y="1767816"/>
            <a:ext cx="358172" cy="355332"/>
            <a:chOff x="4176963" y="1931283"/>
            <a:chExt cx="299500" cy="297125"/>
          </a:xfrm>
        </p:grpSpPr>
        <p:sp>
          <p:nvSpPr>
            <p:cNvPr id="14250" name="Google Shape;14250;p27"/>
            <p:cNvSpPr/>
            <p:nvPr/>
          </p:nvSpPr>
          <p:spPr>
            <a:xfrm>
              <a:off x="4333563" y="1931283"/>
              <a:ext cx="142900" cy="294125"/>
            </a:xfrm>
            <a:custGeom>
              <a:avLst/>
              <a:gdLst/>
              <a:ahLst/>
              <a:cxnLst/>
              <a:rect l="l" t="t" r="r" b="b"/>
              <a:pathLst>
                <a:path w="5716" h="11765" extrusionOk="0">
                  <a:moveTo>
                    <a:pt x="357" y="1"/>
                  </a:moveTo>
                  <a:cubicBezTo>
                    <a:pt x="286" y="1"/>
                    <a:pt x="191" y="1"/>
                    <a:pt x="167" y="48"/>
                  </a:cubicBezTo>
                  <a:cubicBezTo>
                    <a:pt x="119" y="120"/>
                    <a:pt x="119" y="239"/>
                    <a:pt x="119" y="239"/>
                  </a:cubicBezTo>
                  <a:lnTo>
                    <a:pt x="119" y="1715"/>
                  </a:lnTo>
                  <a:cubicBezTo>
                    <a:pt x="119" y="1715"/>
                    <a:pt x="167" y="1930"/>
                    <a:pt x="310" y="1953"/>
                  </a:cubicBezTo>
                  <a:cubicBezTo>
                    <a:pt x="1238" y="2120"/>
                    <a:pt x="2096" y="2596"/>
                    <a:pt x="2691" y="3263"/>
                  </a:cubicBezTo>
                  <a:cubicBezTo>
                    <a:pt x="3334" y="3978"/>
                    <a:pt x="3691" y="4906"/>
                    <a:pt x="3691" y="5859"/>
                  </a:cubicBezTo>
                  <a:cubicBezTo>
                    <a:pt x="3691" y="7859"/>
                    <a:pt x="2191" y="9550"/>
                    <a:pt x="191" y="9788"/>
                  </a:cubicBezTo>
                  <a:cubicBezTo>
                    <a:pt x="72" y="9788"/>
                    <a:pt x="0" y="10026"/>
                    <a:pt x="0" y="10026"/>
                  </a:cubicBezTo>
                  <a:lnTo>
                    <a:pt x="0" y="11527"/>
                  </a:lnTo>
                  <a:cubicBezTo>
                    <a:pt x="0" y="11527"/>
                    <a:pt x="24" y="11646"/>
                    <a:pt x="48" y="11693"/>
                  </a:cubicBezTo>
                  <a:cubicBezTo>
                    <a:pt x="119" y="11717"/>
                    <a:pt x="143" y="11765"/>
                    <a:pt x="238" y="11765"/>
                  </a:cubicBezTo>
                  <a:lnTo>
                    <a:pt x="262" y="11765"/>
                  </a:lnTo>
                  <a:cubicBezTo>
                    <a:pt x="1334" y="11670"/>
                    <a:pt x="2382" y="11289"/>
                    <a:pt x="3263" y="10622"/>
                  </a:cubicBezTo>
                  <a:cubicBezTo>
                    <a:pt x="3358" y="10574"/>
                    <a:pt x="3358" y="10455"/>
                    <a:pt x="3286" y="10384"/>
                  </a:cubicBezTo>
                  <a:cubicBezTo>
                    <a:pt x="3261" y="10333"/>
                    <a:pt x="3215" y="10309"/>
                    <a:pt x="3167" y="10309"/>
                  </a:cubicBezTo>
                  <a:cubicBezTo>
                    <a:pt x="3125" y="10309"/>
                    <a:pt x="3081" y="10327"/>
                    <a:pt x="3048" y="10360"/>
                  </a:cubicBezTo>
                  <a:cubicBezTo>
                    <a:pt x="2262" y="10955"/>
                    <a:pt x="357" y="11384"/>
                    <a:pt x="357" y="11384"/>
                  </a:cubicBezTo>
                  <a:lnTo>
                    <a:pt x="357" y="10122"/>
                  </a:lnTo>
                  <a:cubicBezTo>
                    <a:pt x="357" y="10122"/>
                    <a:pt x="4120" y="9836"/>
                    <a:pt x="4072" y="5859"/>
                  </a:cubicBezTo>
                  <a:cubicBezTo>
                    <a:pt x="4049" y="4811"/>
                    <a:pt x="3691" y="3811"/>
                    <a:pt x="3024" y="3025"/>
                  </a:cubicBezTo>
                  <a:cubicBezTo>
                    <a:pt x="2382" y="2287"/>
                    <a:pt x="500" y="1596"/>
                    <a:pt x="500" y="1596"/>
                  </a:cubicBezTo>
                  <a:lnTo>
                    <a:pt x="500" y="310"/>
                  </a:lnTo>
                  <a:cubicBezTo>
                    <a:pt x="500" y="310"/>
                    <a:pt x="2334" y="358"/>
                    <a:pt x="3882" y="2144"/>
                  </a:cubicBezTo>
                  <a:cubicBezTo>
                    <a:pt x="4811" y="3168"/>
                    <a:pt x="5358" y="4478"/>
                    <a:pt x="5358" y="5835"/>
                  </a:cubicBezTo>
                  <a:cubicBezTo>
                    <a:pt x="5358" y="7335"/>
                    <a:pt x="4763" y="8764"/>
                    <a:pt x="3691" y="9812"/>
                  </a:cubicBezTo>
                  <a:cubicBezTo>
                    <a:pt x="3620" y="9884"/>
                    <a:pt x="3620" y="10003"/>
                    <a:pt x="3691" y="10050"/>
                  </a:cubicBezTo>
                  <a:cubicBezTo>
                    <a:pt x="3715" y="10086"/>
                    <a:pt x="3757" y="10104"/>
                    <a:pt x="3801" y="10104"/>
                  </a:cubicBezTo>
                  <a:cubicBezTo>
                    <a:pt x="3846" y="10104"/>
                    <a:pt x="3894" y="10086"/>
                    <a:pt x="3929" y="10050"/>
                  </a:cubicBezTo>
                  <a:cubicBezTo>
                    <a:pt x="5073" y="8931"/>
                    <a:pt x="5716" y="7431"/>
                    <a:pt x="5716" y="5788"/>
                  </a:cubicBezTo>
                  <a:cubicBezTo>
                    <a:pt x="5620" y="4454"/>
                    <a:pt x="5049" y="3073"/>
                    <a:pt x="4072" y="1953"/>
                  </a:cubicBezTo>
                  <a:cubicBezTo>
                    <a:pt x="3096" y="882"/>
                    <a:pt x="1786" y="215"/>
                    <a:pt x="3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51" name="Google Shape;14251;p27"/>
            <p:cNvSpPr/>
            <p:nvPr/>
          </p:nvSpPr>
          <p:spPr>
            <a:xfrm>
              <a:off x="4176963" y="1932483"/>
              <a:ext cx="142925" cy="295925"/>
            </a:xfrm>
            <a:custGeom>
              <a:avLst/>
              <a:gdLst/>
              <a:ahLst/>
              <a:cxnLst/>
              <a:rect l="l" t="t" r="r" b="b"/>
              <a:pathLst>
                <a:path w="5717" h="11837" extrusionOk="0">
                  <a:moveTo>
                    <a:pt x="5169" y="334"/>
                  </a:moveTo>
                  <a:lnTo>
                    <a:pt x="5169" y="1620"/>
                  </a:lnTo>
                  <a:cubicBezTo>
                    <a:pt x="4192" y="1786"/>
                    <a:pt x="3335" y="2310"/>
                    <a:pt x="2692" y="3049"/>
                  </a:cubicBezTo>
                  <a:cubicBezTo>
                    <a:pt x="2001" y="3811"/>
                    <a:pt x="1644" y="4835"/>
                    <a:pt x="1644" y="5882"/>
                  </a:cubicBezTo>
                  <a:cubicBezTo>
                    <a:pt x="1644" y="8026"/>
                    <a:pt x="3216" y="9836"/>
                    <a:pt x="5335" y="10121"/>
                  </a:cubicBezTo>
                  <a:lnTo>
                    <a:pt x="5335" y="11407"/>
                  </a:lnTo>
                  <a:cubicBezTo>
                    <a:pt x="4002" y="11264"/>
                    <a:pt x="2740" y="10645"/>
                    <a:pt x="1811" y="9621"/>
                  </a:cubicBezTo>
                  <a:cubicBezTo>
                    <a:pt x="858" y="8573"/>
                    <a:pt x="334" y="7240"/>
                    <a:pt x="334" y="5835"/>
                  </a:cubicBezTo>
                  <a:cubicBezTo>
                    <a:pt x="334" y="4477"/>
                    <a:pt x="834" y="3168"/>
                    <a:pt x="1787" y="2144"/>
                  </a:cubicBezTo>
                  <a:cubicBezTo>
                    <a:pt x="2692" y="1167"/>
                    <a:pt x="3883" y="524"/>
                    <a:pt x="5169" y="334"/>
                  </a:cubicBezTo>
                  <a:close/>
                  <a:moveTo>
                    <a:pt x="5264" y="0"/>
                  </a:moveTo>
                  <a:cubicBezTo>
                    <a:pt x="3835" y="191"/>
                    <a:pt x="2525" y="881"/>
                    <a:pt x="1549" y="1977"/>
                  </a:cubicBezTo>
                  <a:cubicBezTo>
                    <a:pt x="572" y="3072"/>
                    <a:pt x="1" y="4477"/>
                    <a:pt x="1" y="5906"/>
                  </a:cubicBezTo>
                  <a:cubicBezTo>
                    <a:pt x="1" y="7383"/>
                    <a:pt x="572" y="8812"/>
                    <a:pt x="1573" y="9931"/>
                  </a:cubicBezTo>
                  <a:cubicBezTo>
                    <a:pt x="2597" y="11026"/>
                    <a:pt x="3954" y="11669"/>
                    <a:pt x="5431" y="11836"/>
                  </a:cubicBezTo>
                  <a:lnTo>
                    <a:pt x="5454" y="11836"/>
                  </a:lnTo>
                  <a:cubicBezTo>
                    <a:pt x="5502" y="11836"/>
                    <a:pt x="5573" y="11788"/>
                    <a:pt x="5621" y="11765"/>
                  </a:cubicBezTo>
                  <a:cubicBezTo>
                    <a:pt x="5693" y="11717"/>
                    <a:pt x="5716" y="11645"/>
                    <a:pt x="5716" y="11598"/>
                  </a:cubicBezTo>
                  <a:lnTo>
                    <a:pt x="5716" y="10098"/>
                  </a:lnTo>
                  <a:cubicBezTo>
                    <a:pt x="5669" y="9931"/>
                    <a:pt x="5573" y="9812"/>
                    <a:pt x="5454" y="9812"/>
                  </a:cubicBezTo>
                  <a:cubicBezTo>
                    <a:pt x="3454" y="9574"/>
                    <a:pt x="1977" y="7859"/>
                    <a:pt x="1977" y="5882"/>
                  </a:cubicBezTo>
                  <a:cubicBezTo>
                    <a:pt x="1977" y="4930"/>
                    <a:pt x="2335" y="4001"/>
                    <a:pt x="2954" y="3287"/>
                  </a:cubicBezTo>
                  <a:cubicBezTo>
                    <a:pt x="3573" y="2572"/>
                    <a:pt x="4407" y="2096"/>
                    <a:pt x="5335" y="1977"/>
                  </a:cubicBezTo>
                  <a:cubicBezTo>
                    <a:pt x="5454" y="1953"/>
                    <a:pt x="5550" y="1858"/>
                    <a:pt x="5550" y="1739"/>
                  </a:cubicBezTo>
                  <a:lnTo>
                    <a:pt x="5550" y="238"/>
                  </a:lnTo>
                  <a:cubicBezTo>
                    <a:pt x="5550" y="191"/>
                    <a:pt x="5502" y="96"/>
                    <a:pt x="5454" y="72"/>
                  </a:cubicBezTo>
                  <a:cubicBezTo>
                    <a:pt x="5383" y="0"/>
                    <a:pt x="5335" y="0"/>
                    <a:pt x="526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52" name="Google Shape;14252;p27"/>
            <p:cNvSpPr/>
            <p:nvPr/>
          </p:nvSpPr>
          <p:spPr>
            <a:xfrm>
              <a:off x="4249013" y="2002733"/>
              <a:ext cx="153025" cy="153625"/>
            </a:xfrm>
            <a:custGeom>
              <a:avLst/>
              <a:gdLst/>
              <a:ahLst/>
              <a:cxnLst/>
              <a:rect l="l" t="t" r="r" b="b"/>
              <a:pathLst>
                <a:path w="6121" h="6145" extrusionOk="0">
                  <a:moveTo>
                    <a:pt x="3049" y="0"/>
                  </a:moveTo>
                  <a:cubicBezTo>
                    <a:pt x="2453" y="0"/>
                    <a:pt x="1882" y="167"/>
                    <a:pt x="1405" y="477"/>
                  </a:cubicBezTo>
                  <a:lnTo>
                    <a:pt x="1382" y="477"/>
                  </a:lnTo>
                  <a:cubicBezTo>
                    <a:pt x="1286" y="524"/>
                    <a:pt x="1263" y="620"/>
                    <a:pt x="1310" y="715"/>
                  </a:cubicBezTo>
                  <a:cubicBezTo>
                    <a:pt x="1353" y="772"/>
                    <a:pt x="1405" y="804"/>
                    <a:pt x="1456" y="804"/>
                  </a:cubicBezTo>
                  <a:cubicBezTo>
                    <a:pt x="1488" y="804"/>
                    <a:pt x="1520" y="791"/>
                    <a:pt x="1548" y="762"/>
                  </a:cubicBezTo>
                  <a:lnTo>
                    <a:pt x="1596" y="762"/>
                  </a:lnTo>
                  <a:cubicBezTo>
                    <a:pt x="2025" y="500"/>
                    <a:pt x="2501" y="358"/>
                    <a:pt x="3049" y="358"/>
                  </a:cubicBezTo>
                  <a:cubicBezTo>
                    <a:pt x="4525" y="358"/>
                    <a:pt x="5764" y="1572"/>
                    <a:pt x="5764" y="3049"/>
                  </a:cubicBezTo>
                  <a:cubicBezTo>
                    <a:pt x="5764" y="4549"/>
                    <a:pt x="4525" y="5763"/>
                    <a:pt x="3049" y="5763"/>
                  </a:cubicBezTo>
                  <a:cubicBezTo>
                    <a:pt x="1548" y="5763"/>
                    <a:pt x="334" y="4549"/>
                    <a:pt x="334" y="3049"/>
                  </a:cubicBezTo>
                  <a:cubicBezTo>
                    <a:pt x="334" y="2406"/>
                    <a:pt x="572" y="1786"/>
                    <a:pt x="1024" y="1263"/>
                  </a:cubicBezTo>
                  <a:cubicBezTo>
                    <a:pt x="1072" y="1215"/>
                    <a:pt x="1072" y="1096"/>
                    <a:pt x="1001" y="1024"/>
                  </a:cubicBezTo>
                  <a:cubicBezTo>
                    <a:pt x="971" y="1005"/>
                    <a:pt x="933" y="993"/>
                    <a:pt x="896" y="993"/>
                  </a:cubicBezTo>
                  <a:cubicBezTo>
                    <a:pt x="843" y="993"/>
                    <a:pt x="790" y="1016"/>
                    <a:pt x="762" y="1072"/>
                  </a:cubicBezTo>
                  <a:cubicBezTo>
                    <a:pt x="262" y="1620"/>
                    <a:pt x="0" y="2334"/>
                    <a:pt x="0" y="3096"/>
                  </a:cubicBezTo>
                  <a:cubicBezTo>
                    <a:pt x="0" y="4787"/>
                    <a:pt x="1382" y="6144"/>
                    <a:pt x="3072" y="6144"/>
                  </a:cubicBezTo>
                  <a:cubicBezTo>
                    <a:pt x="4739" y="6097"/>
                    <a:pt x="6121" y="4739"/>
                    <a:pt x="6121" y="3072"/>
                  </a:cubicBezTo>
                  <a:cubicBezTo>
                    <a:pt x="6121" y="1358"/>
                    <a:pt x="4739" y="0"/>
                    <a:pt x="30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53" name="Google Shape;14253;p27"/>
            <p:cNvSpPr/>
            <p:nvPr/>
          </p:nvSpPr>
          <p:spPr>
            <a:xfrm>
              <a:off x="4291888" y="2056308"/>
              <a:ext cx="66700" cy="8950"/>
            </a:xfrm>
            <a:custGeom>
              <a:avLst/>
              <a:gdLst/>
              <a:ahLst/>
              <a:cxnLst/>
              <a:rect l="l" t="t" r="r" b="b"/>
              <a:pathLst>
                <a:path w="2668" h="358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39"/>
                    <a:pt x="71" y="358"/>
                    <a:pt x="191" y="358"/>
                  </a:cubicBezTo>
                  <a:lnTo>
                    <a:pt x="2453" y="358"/>
                  </a:lnTo>
                  <a:cubicBezTo>
                    <a:pt x="2548" y="358"/>
                    <a:pt x="2620" y="286"/>
                    <a:pt x="2643" y="215"/>
                  </a:cubicBezTo>
                  <a:cubicBezTo>
                    <a:pt x="2667" y="96"/>
                    <a:pt x="2572" y="1"/>
                    <a:pt x="2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54" name="Google Shape;14254;p27"/>
            <p:cNvSpPr/>
            <p:nvPr/>
          </p:nvSpPr>
          <p:spPr>
            <a:xfrm>
              <a:off x="4291888" y="2074758"/>
              <a:ext cx="66700" cy="8975"/>
            </a:xfrm>
            <a:custGeom>
              <a:avLst/>
              <a:gdLst/>
              <a:ahLst/>
              <a:cxnLst/>
              <a:rect l="l" t="t" r="r" b="b"/>
              <a:pathLst>
                <a:path w="2668" h="359" extrusionOk="0">
                  <a:moveTo>
                    <a:pt x="191" y="1"/>
                  </a:moveTo>
                  <a:cubicBezTo>
                    <a:pt x="119" y="1"/>
                    <a:pt x="48" y="72"/>
                    <a:pt x="24" y="144"/>
                  </a:cubicBezTo>
                  <a:cubicBezTo>
                    <a:pt x="0" y="239"/>
                    <a:pt x="71" y="358"/>
                    <a:pt x="191" y="358"/>
                  </a:cubicBezTo>
                  <a:lnTo>
                    <a:pt x="2453" y="358"/>
                  </a:lnTo>
                  <a:cubicBezTo>
                    <a:pt x="2548" y="358"/>
                    <a:pt x="2620" y="310"/>
                    <a:pt x="2643" y="215"/>
                  </a:cubicBezTo>
                  <a:cubicBezTo>
                    <a:pt x="2667" y="96"/>
                    <a:pt x="2572" y="1"/>
                    <a:pt x="2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55" name="Google Shape;14255;p27"/>
            <p:cNvSpPr/>
            <p:nvPr/>
          </p:nvSpPr>
          <p:spPr>
            <a:xfrm>
              <a:off x="4305563" y="20926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0"/>
                  </a:moveTo>
                  <a:cubicBezTo>
                    <a:pt x="96" y="0"/>
                    <a:pt x="1" y="96"/>
                    <a:pt x="25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358" y="358"/>
                  </a:lnTo>
                  <a:cubicBezTo>
                    <a:pt x="1430" y="358"/>
                    <a:pt x="1501" y="310"/>
                    <a:pt x="1525" y="215"/>
                  </a:cubicBezTo>
                  <a:cubicBezTo>
                    <a:pt x="1549" y="96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14256" name="Google Shape;14256;p27"/>
          <p:cNvSpPr txBox="1"/>
          <p:nvPr/>
        </p:nvSpPr>
        <p:spPr>
          <a:xfrm>
            <a:off x="1048350" y="11586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a-IR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B Nazanin" panose="00000700000000000000" pitchFamily="2" charset="-78"/>
                <a:sym typeface="Arial"/>
              </a:rPr>
              <a:t>عناصر اینفوگرافیک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4257" name="Google Shape;14257;p27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cs typeface="B Nazanin" panose="00000700000000000000" pitchFamily="2" charset="-78"/>
              </a:rPr>
              <a:t>نمادهای برتر</a:t>
            </a:r>
            <a:endParaRPr dirty="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محتوا را تقسیم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15" name="Google Shape;315;p45"/>
          <p:cNvSpPr txBox="1">
            <a:spLocks noGrp="1"/>
          </p:cNvSpPr>
          <p:nvPr>
            <p:ph type="subTitle" idx="1"/>
          </p:nvPr>
        </p:nvSpPr>
        <p:spPr>
          <a:xfrm>
            <a:off x="1854264" y="2781557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16" name="Google Shape;316;p45"/>
          <p:cNvSpPr txBox="1">
            <a:spLocks noGrp="1"/>
          </p:cNvSpPr>
          <p:nvPr>
            <p:ph type="subTitle" idx="2"/>
          </p:nvPr>
        </p:nvSpPr>
        <p:spPr>
          <a:xfrm>
            <a:off x="4734039" y="2781557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</a:p>
        </p:txBody>
      </p:sp>
      <p:sp>
        <p:nvSpPr>
          <p:cNvPr id="317" name="Google Shape;317;p45"/>
          <p:cNvSpPr txBox="1">
            <a:spLocks noGrp="1"/>
          </p:cNvSpPr>
          <p:nvPr>
            <p:ph type="subTitle" idx="3"/>
          </p:nvPr>
        </p:nvSpPr>
        <p:spPr>
          <a:xfrm>
            <a:off x="1854263" y="2389488"/>
            <a:ext cx="255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18" name="Google Shape;318;p45"/>
          <p:cNvSpPr txBox="1">
            <a:spLocks noGrp="1"/>
          </p:cNvSpPr>
          <p:nvPr>
            <p:ph type="subTitle" idx="4"/>
          </p:nvPr>
        </p:nvSpPr>
        <p:spPr>
          <a:xfrm>
            <a:off x="4734038" y="2389488"/>
            <a:ext cx="255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19" name="Google Shape;319;p45"/>
          <p:cNvSpPr/>
          <p:nvPr/>
        </p:nvSpPr>
        <p:spPr>
          <a:xfrm>
            <a:off x="2760563" y="1832675"/>
            <a:ext cx="743100" cy="44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20" name="Google Shape;320;p45"/>
          <p:cNvSpPr/>
          <p:nvPr/>
        </p:nvSpPr>
        <p:spPr>
          <a:xfrm>
            <a:off x="5640338" y="1832675"/>
            <a:ext cx="743100" cy="44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21" name="Google Shape;321;p45"/>
          <p:cNvSpPr/>
          <p:nvPr/>
        </p:nvSpPr>
        <p:spPr>
          <a:xfrm>
            <a:off x="5864124" y="1862487"/>
            <a:ext cx="295535" cy="384688"/>
          </a:xfrm>
          <a:custGeom>
            <a:avLst/>
            <a:gdLst/>
            <a:ahLst/>
            <a:cxnLst/>
            <a:rect l="l" t="t" r="r" b="b"/>
            <a:pathLst>
              <a:path w="9295" h="12099" extrusionOk="0">
                <a:moveTo>
                  <a:pt x="4601" y="1"/>
                </a:moveTo>
                <a:cubicBezTo>
                  <a:pt x="3624" y="1"/>
                  <a:pt x="2836" y="788"/>
                  <a:pt x="2836" y="1796"/>
                </a:cubicBezTo>
                <a:cubicBezTo>
                  <a:pt x="2836" y="2647"/>
                  <a:pt x="3467" y="3372"/>
                  <a:pt x="4254" y="3529"/>
                </a:cubicBezTo>
                <a:lnTo>
                  <a:pt x="4254" y="4789"/>
                </a:lnTo>
                <a:cubicBezTo>
                  <a:pt x="3656" y="4033"/>
                  <a:pt x="2742" y="3561"/>
                  <a:pt x="1765" y="3561"/>
                </a:cubicBezTo>
                <a:lnTo>
                  <a:pt x="348" y="3561"/>
                </a:lnTo>
                <a:cubicBezTo>
                  <a:pt x="158" y="3561"/>
                  <a:pt x="1" y="3718"/>
                  <a:pt x="1" y="3907"/>
                </a:cubicBezTo>
                <a:cubicBezTo>
                  <a:pt x="1" y="5671"/>
                  <a:pt x="1450" y="7152"/>
                  <a:pt x="3214" y="7152"/>
                </a:cubicBezTo>
                <a:lnTo>
                  <a:pt x="4286" y="7152"/>
                </a:lnTo>
                <a:lnTo>
                  <a:pt x="4286" y="9988"/>
                </a:lnTo>
                <a:cubicBezTo>
                  <a:pt x="3845" y="9547"/>
                  <a:pt x="3340" y="9231"/>
                  <a:pt x="2805" y="9042"/>
                </a:cubicBezTo>
                <a:cubicBezTo>
                  <a:pt x="2836" y="8885"/>
                  <a:pt x="2868" y="8727"/>
                  <a:pt x="2868" y="8570"/>
                </a:cubicBezTo>
                <a:cubicBezTo>
                  <a:pt x="2868" y="7782"/>
                  <a:pt x="2238" y="7152"/>
                  <a:pt x="1450" y="7152"/>
                </a:cubicBezTo>
                <a:cubicBezTo>
                  <a:pt x="663" y="7152"/>
                  <a:pt x="32" y="7782"/>
                  <a:pt x="32" y="8570"/>
                </a:cubicBezTo>
                <a:cubicBezTo>
                  <a:pt x="32" y="9358"/>
                  <a:pt x="663" y="9988"/>
                  <a:pt x="1450" y="9988"/>
                </a:cubicBezTo>
                <a:cubicBezTo>
                  <a:pt x="1797" y="9988"/>
                  <a:pt x="2112" y="9862"/>
                  <a:pt x="2364" y="9610"/>
                </a:cubicBezTo>
                <a:cubicBezTo>
                  <a:pt x="3183" y="9830"/>
                  <a:pt x="3908" y="10366"/>
                  <a:pt x="4286" y="11122"/>
                </a:cubicBezTo>
                <a:lnTo>
                  <a:pt x="4286" y="11752"/>
                </a:lnTo>
                <a:cubicBezTo>
                  <a:pt x="4286" y="11941"/>
                  <a:pt x="4443" y="12098"/>
                  <a:pt x="4632" y="12098"/>
                </a:cubicBezTo>
                <a:cubicBezTo>
                  <a:pt x="4853" y="12098"/>
                  <a:pt x="5010" y="11941"/>
                  <a:pt x="5010" y="11752"/>
                </a:cubicBezTo>
                <a:lnTo>
                  <a:pt x="5010" y="11342"/>
                </a:lnTo>
                <a:lnTo>
                  <a:pt x="6050" y="11342"/>
                </a:lnTo>
                <a:cubicBezTo>
                  <a:pt x="7846" y="11342"/>
                  <a:pt x="9295" y="9893"/>
                  <a:pt x="9295" y="8129"/>
                </a:cubicBezTo>
                <a:cubicBezTo>
                  <a:pt x="9200" y="7971"/>
                  <a:pt x="9043" y="7814"/>
                  <a:pt x="8854" y="7814"/>
                </a:cubicBezTo>
                <a:lnTo>
                  <a:pt x="7436" y="7814"/>
                </a:lnTo>
                <a:cubicBezTo>
                  <a:pt x="6428" y="7814"/>
                  <a:pt x="5546" y="8286"/>
                  <a:pt x="4947" y="9042"/>
                </a:cubicBezTo>
                <a:lnTo>
                  <a:pt x="4947" y="6837"/>
                </a:lnTo>
                <a:cubicBezTo>
                  <a:pt x="5357" y="6081"/>
                  <a:pt x="6050" y="5545"/>
                  <a:pt x="6901" y="5325"/>
                </a:cubicBezTo>
                <a:cubicBezTo>
                  <a:pt x="7121" y="5545"/>
                  <a:pt x="7436" y="5671"/>
                  <a:pt x="7814" y="5671"/>
                </a:cubicBezTo>
                <a:cubicBezTo>
                  <a:pt x="8602" y="5671"/>
                  <a:pt x="9200" y="5041"/>
                  <a:pt x="9200" y="4254"/>
                </a:cubicBezTo>
                <a:cubicBezTo>
                  <a:pt x="9200" y="3466"/>
                  <a:pt x="8602" y="2836"/>
                  <a:pt x="7814" y="2836"/>
                </a:cubicBezTo>
                <a:cubicBezTo>
                  <a:pt x="7027" y="2836"/>
                  <a:pt x="6396" y="3466"/>
                  <a:pt x="6396" y="4254"/>
                </a:cubicBezTo>
                <a:cubicBezTo>
                  <a:pt x="6396" y="4411"/>
                  <a:pt x="6428" y="4569"/>
                  <a:pt x="6459" y="4726"/>
                </a:cubicBezTo>
                <a:cubicBezTo>
                  <a:pt x="5861" y="4947"/>
                  <a:pt x="5357" y="5262"/>
                  <a:pt x="4947" y="5671"/>
                </a:cubicBezTo>
                <a:lnTo>
                  <a:pt x="4947" y="3529"/>
                </a:lnTo>
                <a:cubicBezTo>
                  <a:pt x="5798" y="3372"/>
                  <a:pt x="6365" y="2615"/>
                  <a:pt x="6365" y="1796"/>
                </a:cubicBezTo>
                <a:cubicBezTo>
                  <a:pt x="6365" y="788"/>
                  <a:pt x="5577" y="1"/>
                  <a:pt x="46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322" name="Google Shape;322;p45"/>
          <p:cNvGrpSpPr/>
          <p:nvPr/>
        </p:nvGrpSpPr>
        <p:grpSpPr>
          <a:xfrm>
            <a:off x="2937267" y="1860859"/>
            <a:ext cx="389680" cy="387931"/>
            <a:chOff x="-20199150" y="3693150"/>
            <a:chExt cx="306400" cy="305025"/>
          </a:xfrm>
        </p:grpSpPr>
        <p:sp>
          <p:nvSpPr>
            <p:cNvPr id="323" name="Google Shape;323;p45"/>
            <p:cNvSpPr/>
            <p:nvPr/>
          </p:nvSpPr>
          <p:spPr>
            <a:xfrm>
              <a:off x="-20182625" y="3762250"/>
              <a:ext cx="227650" cy="212650"/>
            </a:xfrm>
            <a:custGeom>
              <a:avLst/>
              <a:gdLst/>
              <a:ahLst/>
              <a:cxnLst/>
              <a:rect l="l" t="t" r="r" b="b"/>
              <a:pathLst>
                <a:path w="9106" h="8506" extrusionOk="0">
                  <a:moveTo>
                    <a:pt x="1862" y="1"/>
                  </a:moveTo>
                  <a:cubicBezTo>
                    <a:pt x="1462" y="1"/>
                    <a:pt x="1056" y="148"/>
                    <a:pt x="726" y="466"/>
                  </a:cubicBezTo>
                  <a:cubicBezTo>
                    <a:pt x="1" y="1222"/>
                    <a:pt x="158" y="2514"/>
                    <a:pt x="1104" y="3018"/>
                  </a:cubicBezTo>
                  <a:lnTo>
                    <a:pt x="4097" y="4687"/>
                  </a:lnTo>
                  <a:lnTo>
                    <a:pt x="5735" y="7680"/>
                  </a:lnTo>
                  <a:cubicBezTo>
                    <a:pt x="6024" y="8223"/>
                    <a:pt x="6562" y="8506"/>
                    <a:pt x="7117" y="8506"/>
                  </a:cubicBezTo>
                  <a:cubicBezTo>
                    <a:pt x="7529" y="8506"/>
                    <a:pt x="7951" y="8349"/>
                    <a:pt x="8287" y="8027"/>
                  </a:cubicBezTo>
                  <a:cubicBezTo>
                    <a:pt x="9106" y="7239"/>
                    <a:pt x="8854" y="5853"/>
                    <a:pt x="7783" y="5412"/>
                  </a:cubicBezTo>
                  <a:lnTo>
                    <a:pt x="4632" y="4152"/>
                  </a:lnTo>
                  <a:lnTo>
                    <a:pt x="3372" y="1001"/>
                  </a:lnTo>
                  <a:cubicBezTo>
                    <a:pt x="3102" y="366"/>
                    <a:pt x="2491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24" name="Google Shape;324;p45"/>
            <p:cNvSpPr/>
            <p:nvPr/>
          </p:nvSpPr>
          <p:spPr>
            <a:xfrm>
              <a:off x="-20077075" y="3785225"/>
              <a:ext cx="97700" cy="91075"/>
            </a:xfrm>
            <a:custGeom>
              <a:avLst/>
              <a:gdLst/>
              <a:ahLst/>
              <a:cxnLst/>
              <a:rect l="l" t="t" r="r" b="b"/>
              <a:pathLst>
                <a:path w="3908" h="3643" extrusionOk="0">
                  <a:moveTo>
                    <a:pt x="1187" y="1"/>
                  </a:moveTo>
                  <a:cubicBezTo>
                    <a:pt x="799" y="1"/>
                    <a:pt x="395" y="94"/>
                    <a:pt x="1" y="303"/>
                  </a:cubicBezTo>
                  <a:lnTo>
                    <a:pt x="946" y="2697"/>
                  </a:lnTo>
                  <a:lnTo>
                    <a:pt x="3372" y="3642"/>
                  </a:lnTo>
                  <a:cubicBezTo>
                    <a:pt x="3907" y="2571"/>
                    <a:pt x="3624" y="1469"/>
                    <a:pt x="2931" y="713"/>
                  </a:cubicBezTo>
                  <a:cubicBezTo>
                    <a:pt x="2473" y="275"/>
                    <a:pt x="1852" y="1"/>
                    <a:pt x="1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25" name="Google Shape;325;p45"/>
            <p:cNvSpPr/>
            <p:nvPr/>
          </p:nvSpPr>
          <p:spPr>
            <a:xfrm>
              <a:off x="-20051875" y="3693150"/>
              <a:ext cx="159125" cy="176850"/>
            </a:xfrm>
            <a:custGeom>
              <a:avLst/>
              <a:gdLst/>
              <a:ahLst/>
              <a:cxnLst/>
              <a:rect l="l" t="t" r="r" b="b"/>
              <a:pathLst>
                <a:path w="6365" h="7074" extrusionOk="0">
                  <a:moveTo>
                    <a:pt x="3159" y="1"/>
                  </a:moveTo>
                  <a:cubicBezTo>
                    <a:pt x="3104" y="1"/>
                    <a:pt x="3057" y="16"/>
                    <a:pt x="3025" y="48"/>
                  </a:cubicBezTo>
                  <a:lnTo>
                    <a:pt x="190" y="1466"/>
                  </a:lnTo>
                  <a:cubicBezTo>
                    <a:pt x="64" y="1529"/>
                    <a:pt x="1" y="1655"/>
                    <a:pt x="1" y="1781"/>
                  </a:cubicBezTo>
                  <a:lnTo>
                    <a:pt x="1" y="2978"/>
                  </a:lnTo>
                  <a:cubicBezTo>
                    <a:pt x="54" y="2975"/>
                    <a:pt x="107" y="2974"/>
                    <a:pt x="159" y="2974"/>
                  </a:cubicBezTo>
                  <a:cubicBezTo>
                    <a:pt x="727" y="2974"/>
                    <a:pt x="1246" y="3128"/>
                    <a:pt x="1765" y="3387"/>
                  </a:cubicBezTo>
                  <a:lnTo>
                    <a:pt x="2206" y="2631"/>
                  </a:lnTo>
                  <a:cubicBezTo>
                    <a:pt x="2249" y="2524"/>
                    <a:pt x="2379" y="2461"/>
                    <a:pt x="2507" y="2461"/>
                  </a:cubicBezTo>
                  <a:cubicBezTo>
                    <a:pt x="2568" y="2461"/>
                    <a:pt x="2628" y="2475"/>
                    <a:pt x="2679" y="2505"/>
                  </a:cubicBezTo>
                  <a:cubicBezTo>
                    <a:pt x="2836" y="2600"/>
                    <a:pt x="2899" y="2820"/>
                    <a:pt x="2773" y="2978"/>
                  </a:cubicBezTo>
                  <a:lnTo>
                    <a:pt x="2301" y="3828"/>
                  </a:lnTo>
                  <a:cubicBezTo>
                    <a:pt x="2553" y="4017"/>
                    <a:pt x="2679" y="4080"/>
                    <a:pt x="2899" y="4490"/>
                  </a:cubicBezTo>
                  <a:lnTo>
                    <a:pt x="3813" y="4238"/>
                  </a:lnTo>
                  <a:cubicBezTo>
                    <a:pt x="3832" y="4235"/>
                    <a:pt x="3852" y="4233"/>
                    <a:pt x="3872" y="4233"/>
                  </a:cubicBezTo>
                  <a:cubicBezTo>
                    <a:pt x="4045" y="4233"/>
                    <a:pt x="4226" y="4352"/>
                    <a:pt x="4254" y="4522"/>
                  </a:cubicBezTo>
                  <a:cubicBezTo>
                    <a:pt x="4285" y="4711"/>
                    <a:pt x="4159" y="4931"/>
                    <a:pt x="3970" y="4963"/>
                  </a:cubicBezTo>
                  <a:lnTo>
                    <a:pt x="3183" y="5152"/>
                  </a:lnTo>
                  <a:cubicBezTo>
                    <a:pt x="3372" y="5750"/>
                    <a:pt x="3435" y="6412"/>
                    <a:pt x="3214" y="7073"/>
                  </a:cubicBezTo>
                  <a:cubicBezTo>
                    <a:pt x="3340" y="7042"/>
                    <a:pt x="6050" y="5719"/>
                    <a:pt x="6176" y="5624"/>
                  </a:cubicBezTo>
                  <a:cubicBezTo>
                    <a:pt x="6302" y="5561"/>
                    <a:pt x="6365" y="5435"/>
                    <a:pt x="6365" y="5309"/>
                  </a:cubicBezTo>
                  <a:lnTo>
                    <a:pt x="6365" y="1718"/>
                  </a:lnTo>
                  <a:cubicBezTo>
                    <a:pt x="6365" y="1623"/>
                    <a:pt x="6302" y="1497"/>
                    <a:pt x="6176" y="1466"/>
                  </a:cubicBezTo>
                  <a:lnTo>
                    <a:pt x="3340" y="48"/>
                  </a:lnTo>
                  <a:cubicBezTo>
                    <a:pt x="3277" y="16"/>
                    <a:pt x="3214" y="1"/>
                    <a:pt x="3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26" name="Google Shape;326;p45"/>
            <p:cNvSpPr/>
            <p:nvPr/>
          </p:nvSpPr>
          <p:spPr>
            <a:xfrm>
              <a:off x="-20155825" y="38613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221" y="1"/>
                  </a:moveTo>
                  <a:lnTo>
                    <a:pt x="63" y="158"/>
                  </a:lnTo>
                  <a:lnTo>
                    <a:pt x="0" y="190"/>
                  </a:lnTo>
                  <a:lnTo>
                    <a:pt x="3529" y="3687"/>
                  </a:lnTo>
                  <a:lnTo>
                    <a:pt x="3560" y="3655"/>
                  </a:lnTo>
                  <a:lnTo>
                    <a:pt x="3718" y="3498"/>
                  </a:lnTo>
                  <a:lnTo>
                    <a:pt x="2457" y="1230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27" name="Google Shape;327;p45"/>
            <p:cNvSpPr/>
            <p:nvPr/>
          </p:nvSpPr>
          <p:spPr>
            <a:xfrm>
              <a:off x="-20199150" y="3918025"/>
              <a:ext cx="81150" cy="80150"/>
            </a:xfrm>
            <a:custGeom>
              <a:avLst/>
              <a:gdLst/>
              <a:ahLst/>
              <a:cxnLst/>
              <a:rect l="l" t="t" r="r" b="b"/>
              <a:pathLst>
                <a:path w="3246" h="32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756" y="536"/>
                    <a:pt x="851" y="1134"/>
                    <a:pt x="1071" y="1670"/>
                  </a:cubicBezTo>
                  <a:lnTo>
                    <a:pt x="158" y="2584"/>
                  </a:lnTo>
                  <a:cubicBezTo>
                    <a:pt x="0" y="2741"/>
                    <a:pt x="0" y="2930"/>
                    <a:pt x="158" y="3088"/>
                  </a:cubicBezTo>
                  <a:cubicBezTo>
                    <a:pt x="237" y="3166"/>
                    <a:pt x="331" y="3206"/>
                    <a:pt x="426" y="3206"/>
                  </a:cubicBezTo>
                  <a:cubicBezTo>
                    <a:pt x="520" y="3206"/>
                    <a:pt x="615" y="3166"/>
                    <a:pt x="693" y="3088"/>
                  </a:cubicBezTo>
                  <a:lnTo>
                    <a:pt x="1607" y="2174"/>
                  </a:lnTo>
                  <a:cubicBezTo>
                    <a:pt x="2017" y="2332"/>
                    <a:pt x="2458" y="2458"/>
                    <a:pt x="2899" y="2458"/>
                  </a:cubicBezTo>
                  <a:cubicBezTo>
                    <a:pt x="3025" y="2458"/>
                    <a:pt x="3119" y="2426"/>
                    <a:pt x="3245" y="242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28" name="Google Shape;328;p45"/>
            <p:cNvSpPr/>
            <p:nvPr/>
          </p:nvSpPr>
          <p:spPr>
            <a:xfrm>
              <a:off x="-20173950" y="3880200"/>
              <a:ext cx="92175" cy="92200"/>
            </a:xfrm>
            <a:custGeom>
              <a:avLst/>
              <a:gdLst/>
              <a:ahLst/>
              <a:cxnLst/>
              <a:rect l="l" t="t" r="r" b="b"/>
              <a:pathLst>
                <a:path w="3687" h="3688" extrusionOk="0">
                  <a:moveTo>
                    <a:pt x="316" y="1"/>
                  </a:moveTo>
                  <a:cubicBezTo>
                    <a:pt x="189" y="222"/>
                    <a:pt x="63" y="442"/>
                    <a:pt x="0" y="663"/>
                  </a:cubicBezTo>
                  <a:lnTo>
                    <a:pt x="3025" y="3687"/>
                  </a:lnTo>
                  <a:cubicBezTo>
                    <a:pt x="3245" y="3624"/>
                    <a:pt x="3498" y="3498"/>
                    <a:pt x="3687" y="3372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pic>
        <p:nvPicPr>
          <p:cNvPr id="329" name="Google Shape;329;p45"/>
          <p:cNvPicPr preferRelativeResize="0"/>
          <p:nvPr/>
        </p:nvPicPr>
        <p:blipFill rotWithShape="1">
          <a:blip r:embed="rId3">
            <a:alphaModFix/>
          </a:blip>
          <a:srcRect l="9082" t="10913"/>
          <a:stretch/>
        </p:blipFill>
        <p:spPr>
          <a:xfrm rot="-922199">
            <a:off x="6934550" y="3319225"/>
            <a:ext cx="1535377" cy="1877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330" name="Google Shape;33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779358">
            <a:off x="7332850" y="3428606"/>
            <a:ext cx="1766849" cy="19090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سه ستون، چرا که نه؟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36" name="Google Shape;336;p46"/>
          <p:cNvSpPr txBox="1">
            <a:spLocks noGrp="1"/>
          </p:cNvSpPr>
          <p:nvPr>
            <p:ph type="subTitle" idx="1"/>
          </p:nvPr>
        </p:nvSpPr>
        <p:spPr>
          <a:xfrm>
            <a:off x="1085801" y="2981184"/>
            <a:ext cx="202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37" name="Google Shape;337;p46"/>
          <p:cNvSpPr txBox="1">
            <a:spLocks noGrp="1"/>
          </p:cNvSpPr>
          <p:nvPr>
            <p:ph type="subTitle" idx="3"/>
          </p:nvPr>
        </p:nvSpPr>
        <p:spPr>
          <a:xfrm>
            <a:off x="3558848" y="2981184"/>
            <a:ext cx="202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38" name="Google Shape;338;p46"/>
          <p:cNvSpPr txBox="1">
            <a:spLocks noGrp="1"/>
          </p:cNvSpPr>
          <p:nvPr>
            <p:ph type="subTitle" idx="2"/>
          </p:nvPr>
        </p:nvSpPr>
        <p:spPr>
          <a:xfrm>
            <a:off x="6031905" y="2981184"/>
            <a:ext cx="202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گیاه پزشکی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39" name="Google Shape;339;p46"/>
          <p:cNvSpPr txBox="1">
            <a:spLocks noGrp="1"/>
          </p:cNvSpPr>
          <p:nvPr>
            <p:ph type="subTitle" idx="4"/>
          </p:nvPr>
        </p:nvSpPr>
        <p:spPr>
          <a:xfrm>
            <a:off x="1085800" y="2585475"/>
            <a:ext cx="2026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40" name="Google Shape;340;p46"/>
          <p:cNvSpPr txBox="1">
            <a:spLocks noGrp="1"/>
          </p:cNvSpPr>
          <p:nvPr>
            <p:ph type="subTitle" idx="5"/>
          </p:nvPr>
        </p:nvSpPr>
        <p:spPr>
          <a:xfrm>
            <a:off x="3558850" y="2585475"/>
            <a:ext cx="2026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41" name="Google Shape;341;p46"/>
          <p:cNvSpPr txBox="1">
            <a:spLocks noGrp="1"/>
          </p:cNvSpPr>
          <p:nvPr>
            <p:ph type="subTitle" idx="6"/>
          </p:nvPr>
        </p:nvSpPr>
        <p:spPr>
          <a:xfrm>
            <a:off x="6031912" y="2585475"/>
            <a:ext cx="20262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42" name="Google Shape;342;p46"/>
          <p:cNvSpPr/>
          <p:nvPr/>
        </p:nvSpPr>
        <p:spPr>
          <a:xfrm>
            <a:off x="1727350" y="2028200"/>
            <a:ext cx="743100" cy="44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43" name="Google Shape;343;p46"/>
          <p:cNvSpPr/>
          <p:nvPr/>
        </p:nvSpPr>
        <p:spPr>
          <a:xfrm>
            <a:off x="4200400" y="2028200"/>
            <a:ext cx="743100" cy="44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44" name="Google Shape;344;p46"/>
          <p:cNvSpPr/>
          <p:nvPr/>
        </p:nvSpPr>
        <p:spPr>
          <a:xfrm>
            <a:off x="6673450" y="2028200"/>
            <a:ext cx="743100" cy="44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345" name="Google Shape;345;p46"/>
          <p:cNvGrpSpPr/>
          <p:nvPr/>
        </p:nvGrpSpPr>
        <p:grpSpPr>
          <a:xfrm>
            <a:off x="1917073" y="2057524"/>
            <a:ext cx="342623" cy="385673"/>
            <a:chOff x="-20930075" y="4066100"/>
            <a:chExt cx="269400" cy="303250"/>
          </a:xfrm>
        </p:grpSpPr>
        <p:sp>
          <p:nvSpPr>
            <p:cNvPr id="346" name="Google Shape;346;p46"/>
            <p:cNvSpPr/>
            <p:nvPr/>
          </p:nvSpPr>
          <p:spPr>
            <a:xfrm>
              <a:off x="-20865475" y="4066100"/>
              <a:ext cx="141775" cy="144150"/>
            </a:xfrm>
            <a:custGeom>
              <a:avLst/>
              <a:gdLst/>
              <a:ahLst/>
              <a:cxnLst/>
              <a:rect l="l" t="t" r="r" b="b"/>
              <a:pathLst>
                <a:path w="5671" h="5766" extrusionOk="0">
                  <a:moveTo>
                    <a:pt x="2836" y="2174"/>
                  </a:moveTo>
                  <a:cubicBezTo>
                    <a:pt x="3245" y="2174"/>
                    <a:pt x="3560" y="2489"/>
                    <a:pt x="3560" y="2867"/>
                  </a:cubicBezTo>
                  <a:cubicBezTo>
                    <a:pt x="3560" y="3277"/>
                    <a:pt x="3245" y="3592"/>
                    <a:pt x="2836" y="3592"/>
                  </a:cubicBezTo>
                  <a:cubicBezTo>
                    <a:pt x="2457" y="3592"/>
                    <a:pt x="2142" y="3277"/>
                    <a:pt x="2142" y="2867"/>
                  </a:cubicBezTo>
                  <a:cubicBezTo>
                    <a:pt x="2142" y="2489"/>
                    <a:pt x="2457" y="2174"/>
                    <a:pt x="2836" y="2174"/>
                  </a:cubicBezTo>
                  <a:close/>
                  <a:moveTo>
                    <a:pt x="2836" y="0"/>
                  </a:moveTo>
                  <a:cubicBezTo>
                    <a:pt x="2457" y="0"/>
                    <a:pt x="2111" y="252"/>
                    <a:pt x="1890" y="599"/>
                  </a:cubicBezTo>
                  <a:cubicBezTo>
                    <a:pt x="1791" y="563"/>
                    <a:pt x="1685" y="545"/>
                    <a:pt x="1577" y="545"/>
                  </a:cubicBezTo>
                  <a:cubicBezTo>
                    <a:pt x="1307" y="545"/>
                    <a:pt x="1031" y="657"/>
                    <a:pt x="851" y="882"/>
                  </a:cubicBezTo>
                  <a:cubicBezTo>
                    <a:pt x="630" y="1071"/>
                    <a:pt x="536" y="1355"/>
                    <a:pt x="536" y="1607"/>
                  </a:cubicBezTo>
                  <a:cubicBezTo>
                    <a:pt x="536" y="1733"/>
                    <a:pt x="536" y="1827"/>
                    <a:pt x="567" y="1922"/>
                  </a:cubicBezTo>
                  <a:cubicBezTo>
                    <a:pt x="189" y="2142"/>
                    <a:pt x="0" y="2489"/>
                    <a:pt x="0" y="2867"/>
                  </a:cubicBezTo>
                  <a:cubicBezTo>
                    <a:pt x="0" y="3308"/>
                    <a:pt x="189" y="3655"/>
                    <a:pt x="567" y="3812"/>
                  </a:cubicBezTo>
                  <a:cubicBezTo>
                    <a:pt x="536" y="3938"/>
                    <a:pt x="536" y="4033"/>
                    <a:pt x="536" y="4127"/>
                  </a:cubicBezTo>
                  <a:cubicBezTo>
                    <a:pt x="536" y="4411"/>
                    <a:pt x="630" y="4694"/>
                    <a:pt x="851" y="4883"/>
                  </a:cubicBezTo>
                  <a:cubicBezTo>
                    <a:pt x="1036" y="5092"/>
                    <a:pt x="1325" y="5216"/>
                    <a:pt x="1603" y="5216"/>
                  </a:cubicBezTo>
                  <a:cubicBezTo>
                    <a:pt x="1702" y="5216"/>
                    <a:pt x="1799" y="5200"/>
                    <a:pt x="1890" y="5167"/>
                  </a:cubicBezTo>
                  <a:cubicBezTo>
                    <a:pt x="2111" y="5513"/>
                    <a:pt x="2457" y="5766"/>
                    <a:pt x="2836" y="5766"/>
                  </a:cubicBezTo>
                  <a:cubicBezTo>
                    <a:pt x="3245" y="5766"/>
                    <a:pt x="3592" y="5513"/>
                    <a:pt x="3781" y="5167"/>
                  </a:cubicBezTo>
                  <a:cubicBezTo>
                    <a:pt x="3889" y="5203"/>
                    <a:pt x="3999" y="5221"/>
                    <a:pt x="4109" y="5221"/>
                  </a:cubicBezTo>
                  <a:cubicBezTo>
                    <a:pt x="4382" y="5221"/>
                    <a:pt x="4649" y="5108"/>
                    <a:pt x="4852" y="4883"/>
                  </a:cubicBezTo>
                  <a:cubicBezTo>
                    <a:pt x="5041" y="4694"/>
                    <a:pt x="5167" y="4411"/>
                    <a:pt x="5167" y="4127"/>
                  </a:cubicBezTo>
                  <a:cubicBezTo>
                    <a:pt x="5167" y="4033"/>
                    <a:pt x="5167" y="3938"/>
                    <a:pt x="5135" y="3812"/>
                  </a:cubicBezTo>
                  <a:cubicBezTo>
                    <a:pt x="5482" y="3623"/>
                    <a:pt x="5671" y="3277"/>
                    <a:pt x="5671" y="2867"/>
                  </a:cubicBezTo>
                  <a:cubicBezTo>
                    <a:pt x="5671" y="2489"/>
                    <a:pt x="5450" y="2142"/>
                    <a:pt x="5135" y="1922"/>
                  </a:cubicBezTo>
                  <a:cubicBezTo>
                    <a:pt x="5167" y="1827"/>
                    <a:pt x="5167" y="1733"/>
                    <a:pt x="5167" y="1607"/>
                  </a:cubicBezTo>
                  <a:cubicBezTo>
                    <a:pt x="5167" y="1355"/>
                    <a:pt x="5041" y="1071"/>
                    <a:pt x="4852" y="882"/>
                  </a:cubicBezTo>
                  <a:cubicBezTo>
                    <a:pt x="4643" y="673"/>
                    <a:pt x="4348" y="550"/>
                    <a:pt x="4069" y="550"/>
                  </a:cubicBezTo>
                  <a:cubicBezTo>
                    <a:pt x="3969" y="550"/>
                    <a:pt x="3872" y="566"/>
                    <a:pt x="3781" y="599"/>
                  </a:cubicBezTo>
                  <a:cubicBezTo>
                    <a:pt x="3592" y="252"/>
                    <a:pt x="3245" y="0"/>
                    <a:pt x="2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47" name="Google Shape;347;p46"/>
            <p:cNvSpPr/>
            <p:nvPr/>
          </p:nvSpPr>
          <p:spPr>
            <a:xfrm>
              <a:off x="-20930075" y="4191325"/>
              <a:ext cx="269400" cy="178025"/>
            </a:xfrm>
            <a:custGeom>
              <a:avLst/>
              <a:gdLst/>
              <a:ahLst/>
              <a:cxnLst/>
              <a:rect l="l" t="t" r="r" b="b"/>
              <a:pathLst>
                <a:path w="10776" h="7121" extrusionOk="0">
                  <a:moveTo>
                    <a:pt x="379" y="0"/>
                  </a:moveTo>
                  <a:cubicBezTo>
                    <a:pt x="253" y="0"/>
                    <a:pt x="190" y="32"/>
                    <a:pt x="95" y="95"/>
                  </a:cubicBezTo>
                  <a:cubicBezTo>
                    <a:pt x="32" y="189"/>
                    <a:pt x="1" y="252"/>
                    <a:pt x="1" y="378"/>
                  </a:cubicBezTo>
                  <a:cubicBezTo>
                    <a:pt x="1" y="473"/>
                    <a:pt x="190" y="2710"/>
                    <a:pt x="1103" y="3655"/>
                  </a:cubicBezTo>
                  <a:cubicBezTo>
                    <a:pt x="1513" y="4096"/>
                    <a:pt x="1922" y="4285"/>
                    <a:pt x="2364" y="4285"/>
                  </a:cubicBezTo>
                  <a:cubicBezTo>
                    <a:pt x="2679" y="4285"/>
                    <a:pt x="3025" y="4159"/>
                    <a:pt x="3340" y="3907"/>
                  </a:cubicBezTo>
                  <a:lnTo>
                    <a:pt x="4947" y="5514"/>
                  </a:lnTo>
                  <a:lnTo>
                    <a:pt x="4947" y="6427"/>
                  </a:lnTo>
                  <a:lnTo>
                    <a:pt x="2458" y="6427"/>
                  </a:lnTo>
                  <a:cubicBezTo>
                    <a:pt x="2269" y="6427"/>
                    <a:pt x="2112" y="6585"/>
                    <a:pt x="2112" y="6774"/>
                  </a:cubicBezTo>
                  <a:cubicBezTo>
                    <a:pt x="2112" y="6963"/>
                    <a:pt x="2269" y="7120"/>
                    <a:pt x="2458" y="7120"/>
                  </a:cubicBezTo>
                  <a:lnTo>
                    <a:pt x="8192" y="7120"/>
                  </a:lnTo>
                  <a:cubicBezTo>
                    <a:pt x="8381" y="7120"/>
                    <a:pt x="8539" y="6963"/>
                    <a:pt x="8539" y="6774"/>
                  </a:cubicBezTo>
                  <a:cubicBezTo>
                    <a:pt x="8539" y="6585"/>
                    <a:pt x="8381" y="6427"/>
                    <a:pt x="8192" y="6427"/>
                  </a:cubicBezTo>
                  <a:lnTo>
                    <a:pt x="5672" y="6427"/>
                  </a:lnTo>
                  <a:lnTo>
                    <a:pt x="5672" y="6207"/>
                  </a:lnTo>
                  <a:lnTo>
                    <a:pt x="7278" y="4600"/>
                  </a:lnTo>
                  <a:cubicBezTo>
                    <a:pt x="7751" y="4884"/>
                    <a:pt x="8066" y="5010"/>
                    <a:pt x="8413" y="5010"/>
                  </a:cubicBezTo>
                  <a:cubicBezTo>
                    <a:pt x="8854" y="5010"/>
                    <a:pt x="9232" y="4789"/>
                    <a:pt x="9673" y="4380"/>
                  </a:cubicBezTo>
                  <a:cubicBezTo>
                    <a:pt x="10586" y="3466"/>
                    <a:pt x="10775" y="1229"/>
                    <a:pt x="10775" y="1103"/>
                  </a:cubicBezTo>
                  <a:cubicBezTo>
                    <a:pt x="10775" y="977"/>
                    <a:pt x="10744" y="883"/>
                    <a:pt x="10649" y="820"/>
                  </a:cubicBezTo>
                  <a:cubicBezTo>
                    <a:pt x="10586" y="757"/>
                    <a:pt x="10492" y="693"/>
                    <a:pt x="10397" y="693"/>
                  </a:cubicBezTo>
                  <a:cubicBezTo>
                    <a:pt x="10303" y="693"/>
                    <a:pt x="8066" y="883"/>
                    <a:pt x="7121" y="1796"/>
                  </a:cubicBezTo>
                  <a:cubicBezTo>
                    <a:pt x="6365" y="2552"/>
                    <a:pt x="6302" y="3308"/>
                    <a:pt x="6869" y="4033"/>
                  </a:cubicBezTo>
                  <a:lnTo>
                    <a:pt x="5735" y="5167"/>
                  </a:lnTo>
                  <a:lnTo>
                    <a:pt x="5735" y="1324"/>
                  </a:lnTo>
                  <a:cubicBezTo>
                    <a:pt x="5609" y="1387"/>
                    <a:pt x="5514" y="1387"/>
                    <a:pt x="5388" y="1387"/>
                  </a:cubicBezTo>
                  <a:cubicBezTo>
                    <a:pt x="5262" y="1387"/>
                    <a:pt x="5136" y="1387"/>
                    <a:pt x="5041" y="1324"/>
                  </a:cubicBezTo>
                  <a:lnTo>
                    <a:pt x="5041" y="4443"/>
                  </a:lnTo>
                  <a:lnTo>
                    <a:pt x="3876" y="3340"/>
                  </a:lnTo>
                  <a:cubicBezTo>
                    <a:pt x="4474" y="2584"/>
                    <a:pt x="4411" y="1828"/>
                    <a:pt x="3655" y="1103"/>
                  </a:cubicBezTo>
                  <a:cubicBezTo>
                    <a:pt x="2742" y="189"/>
                    <a:pt x="505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48" name="Google Shape;348;p46"/>
          <p:cNvGrpSpPr/>
          <p:nvPr/>
        </p:nvGrpSpPr>
        <p:grpSpPr>
          <a:xfrm>
            <a:off x="4378095" y="2057753"/>
            <a:ext cx="387708" cy="385196"/>
            <a:chOff x="-15296200" y="3326900"/>
            <a:chExt cx="304850" cy="302875"/>
          </a:xfrm>
        </p:grpSpPr>
        <p:sp>
          <p:nvSpPr>
            <p:cNvPr id="349" name="Google Shape;349;p46"/>
            <p:cNvSpPr/>
            <p:nvPr/>
          </p:nvSpPr>
          <p:spPr>
            <a:xfrm>
              <a:off x="-15182775" y="3326900"/>
              <a:ext cx="77200" cy="157175"/>
            </a:xfrm>
            <a:custGeom>
              <a:avLst/>
              <a:gdLst/>
              <a:ahLst/>
              <a:cxnLst/>
              <a:rect l="l" t="t" r="r" b="b"/>
              <a:pathLst>
                <a:path w="3088" h="6287" extrusionOk="0">
                  <a:moveTo>
                    <a:pt x="1556" y="1"/>
                  </a:moveTo>
                  <a:cubicBezTo>
                    <a:pt x="1434" y="1"/>
                    <a:pt x="1308" y="48"/>
                    <a:pt x="1229" y="143"/>
                  </a:cubicBezTo>
                  <a:cubicBezTo>
                    <a:pt x="1198" y="237"/>
                    <a:pt x="410" y="1560"/>
                    <a:pt x="0" y="3451"/>
                  </a:cubicBezTo>
                  <a:cubicBezTo>
                    <a:pt x="630" y="4333"/>
                    <a:pt x="1166" y="5278"/>
                    <a:pt x="1544" y="6286"/>
                  </a:cubicBezTo>
                  <a:cubicBezTo>
                    <a:pt x="1954" y="5309"/>
                    <a:pt x="2458" y="4364"/>
                    <a:pt x="3088" y="3451"/>
                  </a:cubicBezTo>
                  <a:cubicBezTo>
                    <a:pt x="2678" y="1529"/>
                    <a:pt x="1891" y="237"/>
                    <a:pt x="1859" y="143"/>
                  </a:cubicBezTo>
                  <a:cubicBezTo>
                    <a:pt x="1796" y="48"/>
                    <a:pt x="1678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50" name="Google Shape;350;p46"/>
            <p:cNvSpPr/>
            <p:nvPr/>
          </p:nvSpPr>
          <p:spPr>
            <a:xfrm>
              <a:off x="-15260825" y="3363175"/>
              <a:ext cx="108800" cy="199650"/>
            </a:xfrm>
            <a:custGeom>
              <a:avLst/>
              <a:gdLst/>
              <a:ahLst/>
              <a:cxnLst/>
              <a:rect l="l" t="t" r="r" b="b"/>
              <a:pathLst>
                <a:path w="4352" h="7986" extrusionOk="0">
                  <a:moveTo>
                    <a:pt x="432" y="1"/>
                  </a:moveTo>
                  <a:cubicBezTo>
                    <a:pt x="212" y="1"/>
                    <a:pt x="0" y="182"/>
                    <a:pt x="66" y="424"/>
                  </a:cubicBezTo>
                  <a:lnTo>
                    <a:pt x="949" y="3638"/>
                  </a:lnTo>
                  <a:cubicBezTo>
                    <a:pt x="1075" y="4047"/>
                    <a:pt x="1201" y="4520"/>
                    <a:pt x="1264" y="4961"/>
                  </a:cubicBezTo>
                  <a:cubicBezTo>
                    <a:pt x="1642" y="5497"/>
                    <a:pt x="2051" y="6001"/>
                    <a:pt x="2587" y="6410"/>
                  </a:cubicBezTo>
                  <a:cubicBezTo>
                    <a:pt x="3406" y="7072"/>
                    <a:pt x="3721" y="7292"/>
                    <a:pt x="4351" y="7986"/>
                  </a:cubicBezTo>
                  <a:lnTo>
                    <a:pt x="4351" y="6064"/>
                  </a:lnTo>
                  <a:cubicBezTo>
                    <a:pt x="4351" y="6001"/>
                    <a:pt x="4351" y="5938"/>
                    <a:pt x="4320" y="5906"/>
                  </a:cubicBezTo>
                  <a:cubicBezTo>
                    <a:pt x="3721" y="4205"/>
                    <a:pt x="2839" y="2693"/>
                    <a:pt x="1705" y="1338"/>
                  </a:cubicBezTo>
                  <a:lnTo>
                    <a:pt x="697" y="109"/>
                  </a:lnTo>
                  <a:cubicBezTo>
                    <a:pt x="621" y="34"/>
                    <a:pt x="526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51" name="Google Shape;351;p46"/>
            <p:cNvSpPr/>
            <p:nvPr/>
          </p:nvSpPr>
          <p:spPr>
            <a:xfrm>
              <a:off x="-15135525" y="3362475"/>
              <a:ext cx="109325" cy="200350"/>
            </a:xfrm>
            <a:custGeom>
              <a:avLst/>
              <a:gdLst/>
              <a:ahLst/>
              <a:cxnLst/>
              <a:rect l="l" t="t" r="r" b="b"/>
              <a:pathLst>
                <a:path w="4373" h="8014" extrusionOk="0">
                  <a:moveTo>
                    <a:pt x="3945" y="1"/>
                  </a:moveTo>
                  <a:cubicBezTo>
                    <a:pt x="3846" y="1"/>
                    <a:pt x="3742" y="41"/>
                    <a:pt x="3655" y="137"/>
                  </a:cubicBezTo>
                  <a:lnTo>
                    <a:pt x="2647" y="1366"/>
                  </a:lnTo>
                  <a:cubicBezTo>
                    <a:pt x="1513" y="2721"/>
                    <a:pt x="599" y="4296"/>
                    <a:pt x="32" y="5934"/>
                  </a:cubicBezTo>
                  <a:cubicBezTo>
                    <a:pt x="32" y="5966"/>
                    <a:pt x="1" y="6060"/>
                    <a:pt x="1" y="6092"/>
                  </a:cubicBezTo>
                  <a:lnTo>
                    <a:pt x="1" y="8014"/>
                  </a:lnTo>
                  <a:cubicBezTo>
                    <a:pt x="631" y="7320"/>
                    <a:pt x="914" y="7163"/>
                    <a:pt x="1765" y="6438"/>
                  </a:cubicBezTo>
                  <a:cubicBezTo>
                    <a:pt x="2301" y="6060"/>
                    <a:pt x="2710" y="5525"/>
                    <a:pt x="3088" y="4989"/>
                  </a:cubicBezTo>
                  <a:cubicBezTo>
                    <a:pt x="3151" y="4517"/>
                    <a:pt x="3246" y="4075"/>
                    <a:pt x="3403" y="3666"/>
                  </a:cubicBezTo>
                  <a:lnTo>
                    <a:pt x="4285" y="452"/>
                  </a:lnTo>
                  <a:cubicBezTo>
                    <a:pt x="4373" y="211"/>
                    <a:pt x="4171" y="1"/>
                    <a:pt x="3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52" name="Google Shape;352;p46"/>
            <p:cNvSpPr/>
            <p:nvPr/>
          </p:nvSpPr>
          <p:spPr>
            <a:xfrm>
              <a:off x="-15296200" y="3416600"/>
              <a:ext cx="143375" cy="213175"/>
            </a:xfrm>
            <a:custGeom>
              <a:avLst/>
              <a:gdLst/>
              <a:ahLst/>
              <a:cxnLst/>
              <a:rect l="l" t="t" r="r" b="b"/>
              <a:pathLst>
                <a:path w="5735" h="8527" extrusionOk="0">
                  <a:moveTo>
                    <a:pt x="346" y="0"/>
                  </a:moveTo>
                  <a:cubicBezTo>
                    <a:pt x="170" y="0"/>
                    <a:pt x="1" y="123"/>
                    <a:pt x="1" y="335"/>
                  </a:cubicBezTo>
                  <a:lnTo>
                    <a:pt x="1" y="3171"/>
                  </a:lnTo>
                  <a:cubicBezTo>
                    <a:pt x="1" y="6132"/>
                    <a:pt x="2458" y="8526"/>
                    <a:pt x="5357" y="8526"/>
                  </a:cubicBezTo>
                  <a:lnTo>
                    <a:pt x="5735" y="8526"/>
                  </a:lnTo>
                  <a:lnTo>
                    <a:pt x="5735" y="7581"/>
                  </a:lnTo>
                  <a:cubicBezTo>
                    <a:pt x="5735" y="7172"/>
                    <a:pt x="5577" y="6731"/>
                    <a:pt x="5262" y="6384"/>
                  </a:cubicBezTo>
                  <a:cubicBezTo>
                    <a:pt x="4695" y="5723"/>
                    <a:pt x="4254" y="5471"/>
                    <a:pt x="3529" y="4840"/>
                  </a:cubicBezTo>
                  <a:cubicBezTo>
                    <a:pt x="2584" y="4084"/>
                    <a:pt x="1828" y="3108"/>
                    <a:pt x="1387" y="2005"/>
                  </a:cubicBezTo>
                  <a:lnTo>
                    <a:pt x="694" y="241"/>
                  </a:lnTo>
                  <a:cubicBezTo>
                    <a:pt x="625" y="75"/>
                    <a:pt x="483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53" name="Google Shape;353;p46"/>
            <p:cNvSpPr/>
            <p:nvPr/>
          </p:nvSpPr>
          <p:spPr>
            <a:xfrm>
              <a:off x="-15134725" y="3416100"/>
              <a:ext cx="143375" cy="213675"/>
            </a:xfrm>
            <a:custGeom>
              <a:avLst/>
              <a:gdLst/>
              <a:ahLst/>
              <a:cxnLst/>
              <a:rect l="l" t="t" r="r" b="b"/>
              <a:pathLst>
                <a:path w="5735" h="8547" extrusionOk="0">
                  <a:moveTo>
                    <a:pt x="5357" y="1"/>
                  </a:moveTo>
                  <a:cubicBezTo>
                    <a:pt x="5224" y="1"/>
                    <a:pt x="5094" y="71"/>
                    <a:pt x="5041" y="229"/>
                  </a:cubicBezTo>
                  <a:lnTo>
                    <a:pt x="4348" y="2025"/>
                  </a:lnTo>
                  <a:cubicBezTo>
                    <a:pt x="3907" y="3128"/>
                    <a:pt x="3151" y="4104"/>
                    <a:pt x="2206" y="4860"/>
                  </a:cubicBezTo>
                  <a:cubicBezTo>
                    <a:pt x="1481" y="5427"/>
                    <a:pt x="1040" y="5743"/>
                    <a:pt x="473" y="6341"/>
                  </a:cubicBezTo>
                  <a:cubicBezTo>
                    <a:pt x="158" y="6688"/>
                    <a:pt x="0" y="7129"/>
                    <a:pt x="0" y="7601"/>
                  </a:cubicBezTo>
                  <a:lnTo>
                    <a:pt x="0" y="8546"/>
                  </a:lnTo>
                  <a:lnTo>
                    <a:pt x="378" y="8546"/>
                  </a:lnTo>
                  <a:cubicBezTo>
                    <a:pt x="3308" y="8546"/>
                    <a:pt x="5734" y="6152"/>
                    <a:pt x="5734" y="3191"/>
                  </a:cubicBezTo>
                  <a:lnTo>
                    <a:pt x="5734" y="355"/>
                  </a:lnTo>
                  <a:cubicBezTo>
                    <a:pt x="5734" y="136"/>
                    <a:pt x="5543" y="1"/>
                    <a:pt x="5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54" name="Google Shape;354;p46"/>
          <p:cNvGrpSpPr/>
          <p:nvPr/>
        </p:nvGrpSpPr>
        <p:grpSpPr>
          <a:xfrm>
            <a:off x="6884202" y="2057137"/>
            <a:ext cx="321575" cy="386436"/>
            <a:chOff x="-16018450" y="4058400"/>
            <a:chExt cx="252850" cy="303850"/>
          </a:xfrm>
        </p:grpSpPr>
        <p:sp>
          <p:nvSpPr>
            <p:cNvPr id="355" name="Google Shape;355;p46"/>
            <p:cNvSpPr/>
            <p:nvPr/>
          </p:nvSpPr>
          <p:spPr>
            <a:xfrm>
              <a:off x="-15927875" y="4129900"/>
              <a:ext cx="88250" cy="89025"/>
            </a:xfrm>
            <a:custGeom>
              <a:avLst/>
              <a:gdLst/>
              <a:ahLst/>
              <a:cxnLst/>
              <a:rect l="l" t="t" r="r" b="b"/>
              <a:pathLst>
                <a:path w="3530" h="3561" extrusionOk="0">
                  <a:moveTo>
                    <a:pt x="1765" y="0"/>
                  </a:moveTo>
                  <a:cubicBezTo>
                    <a:pt x="788" y="0"/>
                    <a:pt x="1" y="788"/>
                    <a:pt x="1" y="1764"/>
                  </a:cubicBezTo>
                  <a:cubicBezTo>
                    <a:pt x="1" y="2772"/>
                    <a:pt x="788" y="3560"/>
                    <a:pt x="1765" y="3560"/>
                  </a:cubicBezTo>
                  <a:cubicBezTo>
                    <a:pt x="2742" y="3560"/>
                    <a:pt x="3529" y="2772"/>
                    <a:pt x="3529" y="1764"/>
                  </a:cubicBezTo>
                  <a:cubicBezTo>
                    <a:pt x="3529" y="788"/>
                    <a:pt x="274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56" name="Google Shape;356;p46"/>
            <p:cNvSpPr/>
            <p:nvPr/>
          </p:nvSpPr>
          <p:spPr>
            <a:xfrm>
              <a:off x="-16002700" y="4058400"/>
              <a:ext cx="237100" cy="233575"/>
            </a:xfrm>
            <a:custGeom>
              <a:avLst/>
              <a:gdLst/>
              <a:ahLst/>
              <a:cxnLst/>
              <a:rect l="l" t="t" r="r" b="b"/>
              <a:pathLst>
                <a:path w="9484" h="9343" extrusionOk="0">
                  <a:moveTo>
                    <a:pt x="4758" y="2167"/>
                  </a:moveTo>
                  <a:cubicBezTo>
                    <a:pt x="6144" y="2167"/>
                    <a:pt x="7247" y="3270"/>
                    <a:pt x="7247" y="4656"/>
                  </a:cubicBezTo>
                  <a:cubicBezTo>
                    <a:pt x="7247" y="6010"/>
                    <a:pt x="6144" y="7113"/>
                    <a:pt x="4758" y="7113"/>
                  </a:cubicBezTo>
                  <a:cubicBezTo>
                    <a:pt x="3372" y="7113"/>
                    <a:pt x="2269" y="6010"/>
                    <a:pt x="2269" y="4656"/>
                  </a:cubicBezTo>
                  <a:cubicBezTo>
                    <a:pt x="2269" y="3270"/>
                    <a:pt x="3372" y="2167"/>
                    <a:pt x="4758" y="2167"/>
                  </a:cubicBezTo>
                  <a:close/>
                  <a:moveTo>
                    <a:pt x="4742" y="1"/>
                  </a:moveTo>
                  <a:cubicBezTo>
                    <a:pt x="4648" y="1"/>
                    <a:pt x="4553" y="40"/>
                    <a:pt x="4474" y="119"/>
                  </a:cubicBezTo>
                  <a:cubicBezTo>
                    <a:pt x="4159" y="434"/>
                    <a:pt x="3939" y="781"/>
                    <a:pt x="3813" y="1222"/>
                  </a:cubicBezTo>
                  <a:cubicBezTo>
                    <a:pt x="3498" y="938"/>
                    <a:pt x="3120" y="686"/>
                    <a:pt x="2679" y="623"/>
                  </a:cubicBezTo>
                  <a:cubicBezTo>
                    <a:pt x="2655" y="619"/>
                    <a:pt x="2630" y="617"/>
                    <a:pt x="2606" y="617"/>
                  </a:cubicBezTo>
                  <a:cubicBezTo>
                    <a:pt x="2437" y="617"/>
                    <a:pt x="2265" y="710"/>
                    <a:pt x="2238" y="875"/>
                  </a:cubicBezTo>
                  <a:cubicBezTo>
                    <a:pt x="2112" y="1285"/>
                    <a:pt x="2112" y="1726"/>
                    <a:pt x="2206" y="2135"/>
                  </a:cubicBezTo>
                  <a:cubicBezTo>
                    <a:pt x="2001" y="2092"/>
                    <a:pt x="1797" y="2068"/>
                    <a:pt x="1595" y="2068"/>
                  </a:cubicBezTo>
                  <a:cubicBezTo>
                    <a:pt x="1362" y="2068"/>
                    <a:pt x="1134" y="2099"/>
                    <a:pt x="914" y="2167"/>
                  </a:cubicBezTo>
                  <a:cubicBezTo>
                    <a:pt x="694" y="2198"/>
                    <a:pt x="599" y="2387"/>
                    <a:pt x="662" y="2608"/>
                  </a:cubicBezTo>
                  <a:cubicBezTo>
                    <a:pt x="788" y="3018"/>
                    <a:pt x="977" y="3396"/>
                    <a:pt x="1261" y="3742"/>
                  </a:cubicBezTo>
                  <a:cubicBezTo>
                    <a:pt x="851" y="3868"/>
                    <a:pt x="473" y="4089"/>
                    <a:pt x="158" y="4404"/>
                  </a:cubicBezTo>
                  <a:cubicBezTo>
                    <a:pt x="1" y="4561"/>
                    <a:pt x="1" y="4750"/>
                    <a:pt x="158" y="4908"/>
                  </a:cubicBezTo>
                  <a:cubicBezTo>
                    <a:pt x="473" y="5223"/>
                    <a:pt x="820" y="5475"/>
                    <a:pt x="1261" y="5601"/>
                  </a:cubicBezTo>
                  <a:cubicBezTo>
                    <a:pt x="977" y="5916"/>
                    <a:pt x="757" y="6294"/>
                    <a:pt x="662" y="6735"/>
                  </a:cubicBezTo>
                  <a:cubicBezTo>
                    <a:pt x="631" y="6924"/>
                    <a:pt x="757" y="7113"/>
                    <a:pt x="914" y="7176"/>
                  </a:cubicBezTo>
                  <a:cubicBezTo>
                    <a:pt x="1140" y="7228"/>
                    <a:pt x="1375" y="7252"/>
                    <a:pt x="1614" y="7252"/>
                  </a:cubicBezTo>
                  <a:cubicBezTo>
                    <a:pt x="1810" y="7252"/>
                    <a:pt x="2008" y="7236"/>
                    <a:pt x="2206" y="7208"/>
                  </a:cubicBezTo>
                  <a:lnTo>
                    <a:pt x="2206" y="7208"/>
                  </a:lnTo>
                  <a:cubicBezTo>
                    <a:pt x="2112" y="7649"/>
                    <a:pt x="2112" y="8058"/>
                    <a:pt x="2238" y="8468"/>
                  </a:cubicBezTo>
                  <a:cubicBezTo>
                    <a:pt x="2262" y="8613"/>
                    <a:pt x="2397" y="8721"/>
                    <a:pt x="2544" y="8721"/>
                  </a:cubicBezTo>
                  <a:cubicBezTo>
                    <a:pt x="2589" y="8721"/>
                    <a:pt x="2634" y="8711"/>
                    <a:pt x="2679" y="8688"/>
                  </a:cubicBezTo>
                  <a:cubicBezTo>
                    <a:pt x="3120" y="8594"/>
                    <a:pt x="3466" y="8373"/>
                    <a:pt x="3813" y="8121"/>
                  </a:cubicBezTo>
                  <a:cubicBezTo>
                    <a:pt x="3939" y="8499"/>
                    <a:pt x="4159" y="8909"/>
                    <a:pt x="4474" y="9224"/>
                  </a:cubicBezTo>
                  <a:cubicBezTo>
                    <a:pt x="4553" y="9303"/>
                    <a:pt x="4648" y="9342"/>
                    <a:pt x="4742" y="9342"/>
                  </a:cubicBezTo>
                  <a:cubicBezTo>
                    <a:pt x="4837" y="9342"/>
                    <a:pt x="4931" y="9303"/>
                    <a:pt x="5010" y="9224"/>
                  </a:cubicBezTo>
                  <a:cubicBezTo>
                    <a:pt x="5325" y="8909"/>
                    <a:pt x="5546" y="8531"/>
                    <a:pt x="5672" y="8121"/>
                  </a:cubicBezTo>
                  <a:cubicBezTo>
                    <a:pt x="5987" y="8342"/>
                    <a:pt x="6365" y="8594"/>
                    <a:pt x="6806" y="8688"/>
                  </a:cubicBezTo>
                  <a:cubicBezTo>
                    <a:pt x="6840" y="8700"/>
                    <a:pt x="6875" y="8705"/>
                    <a:pt x="6910" y="8705"/>
                  </a:cubicBezTo>
                  <a:cubicBezTo>
                    <a:pt x="7068" y="8705"/>
                    <a:pt x="7221" y="8597"/>
                    <a:pt x="7247" y="8468"/>
                  </a:cubicBezTo>
                  <a:cubicBezTo>
                    <a:pt x="7373" y="8027"/>
                    <a:pt x="7373" y="7586"/>
                    <a:pt x="7278" y="7208"/>
                  </a:cubicBezTo>
                  <a:lnTo>
                    <a:pt x="7278" y="7208"/>
                  </a:lnTo>
                  <a:cubicBezTo>
                    <a:pt x="7477" y="7236"/>
                    <a:pt x="7675" y="7252"/>
                    <a:pt x="7870" y="7252"/>
                  </a:cubicBezTo>
                  <a:cubicBezTo>
                    <a:pt x="8110" y="7252"/>
                    <a:pt x="8345" y="7228"/>
                    <a:pt x="8570" y="7176"/>
                  </a:cubicBezTo>
                  <a:cubicBezTo>
                    <a:pt x="8791" y="7113"/>
                    <a:pt x="8885" y="6924"/>
                    <a:pt x="8822" y="6735"/>
                  </a:cubicBezTo>
                  <a:cubicBezTo>
                    <a:pt x="8696" y="6294"/>
                    <a:pt x="8507" y="5947"/>
                    <a:pt x="8224" y="5601"/>
                  </a:cubicBezTo>
                  <a:cubicBezTo>
                    <a:pt x="8633" y="5475"/>
                    <a:pt x="9011" y="5223"/>
                    <a:pt x="9326" y="4908"/>
                  </a:cubicBezTo>
                  <a:cubicBezTo>
                    <a:pt x="9484" y="4750"/>
                    <a:pt x="9484" y="4561"/>
                    <a:pt x="9326" y="4404"/>
                  </a:cubicBezTo>
                  <a:cubicBezTo>
                    <a:pt x="9011" y="4089"/>
                    <a:pt x="8665" y="3868"/>
                    <a:pt x="8224" y="3742"/>
                  </a:cubicBezTo>
                  <a:cubicBezTo>
                    <a:pt x="8507" y="3427"/>
                    <a:pt x="8728" y="3018"/>
                    <a:pt x="8822" y="2608"/>
                  </a:cubicBezTo>
                  <a:cubicBezTo>
                    <a:pt x="8854" y="2387"/>
                    <a:pt x="8728" y="2198"/>
                    <a:pt x="8570" y="2167"/>
                  </a:cubicBezTo>
                  <a:cubicBezTo>
                    <a:pt x="8351" y="2099"/>
                    <a:pt x="8122" y="2068"/>
                    <a:pt x="7889" y="2068"/>
                  </a:cubicBezTo>
                  <a:cubicBezTo>
                    <a:pt x="7688" y="2068"/>
                    <a:pt x="7483" y="2092"/>
                    <a:pt x="7278" y="2135"/>
                  </a:cubicBezTo>
                  <a:cubicBezTo>
                    <a:pt x="7373" y="1694"/>
                    <a:pt x="7373" y="1253"/>
                    <a:pt x="7247" y="875"/>
                  </a:cubicBezTo>
                  <a:cubicBezTo>
                    <a:pt x="7223" y="705"/>
                    <a:pt x="7086" y="591"/>
                    <a:pt x="6938" y="591"/>
                  </a:cubicBezTo>
                  <a:cubicBezTo>
                    <a:pt x="6894" y="591"/>
                    <a:pt x="6849" y="602"/>
                    <a:pt x="6806" y="623"/>
                  </a:cubicBezTo>
                  <a:cubicBezTo>
                    <a:pt x="6365" y="749"/>
                    <a:pt x="6018" y="938"/>
                    <a:pt x="5672" y="1222"/>
                  </a:cubicBezTo>
                  <a:cubicBezTo>
                    <a:pt x="5546" y="812"/>
                    <a:pt x="5325" y="434"/>
                    <a:pt x="5010" y="119"/>
                  </a:cubicBezTo>
                  <a:cubicBezTo>
                    <a:pt x="4931" y="40"/>
                    <a:pt x="4837" y="1"/>
                    <a:pt x="4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57" name="Google Shape;357;p46"/>
            <p:cNvSpPr/>
            <p:nvPr/>
          </p:nvSpPr>
          <p:spPr>
            <a:xfrm>
              <a:off x="-16018450" y="4253550"/>
              <a:ext cx="129200" cy="108700"/>
            </a:xfrm>
            <a:custGeom>
              <a:avLst/>
              <a:gdLst/>
              <a:ahLst/>
              <a:cxnLst/>
              <a:rect l="l" t="t" r="r" b="b"/>
              <a:pathLst>
                <a:path w="5168" h="4348" extrusionOk="0">
                  <a:moveTo>
                    <a:pt x="1009" y="0"/>
                  </a:moveTo>
                  <a:cubicBezTo>
                    <a:pt x="410" y="693"/>
                    <a:pt x="1" y="1607"/>
                    <a:pt x="1" y="2615"/>
                  </a:cubicBezTo>
                  <a:lnTo>
                    <a:pt x="1" y="4001"/>
                  </a:lnTo>
                  <a:lnTo>
                    <a:pt x="32" y="4001"/>
                  </a:lnTo>
                  <a:cubicBezTo>
                    <a:pt x="32" y="4190"/>
                    <a:pt x="190" y="4348"/>
                    <a:pt x="410" y="4348"/>
                  </a:cubicBezTo>
                  <a:lnTo>
                    <a:pt x="1796" y="4348"/>
                  </a:lnTo>
                  <a:cubicBezTo>
                    <a:pt x="3214" y="4348"/>
                    <a:pt x="4443" y="3560"/>
                    <a:pt x="5167" y="2426"/>
                  </a:cubicBezTo>
                  <a:cubicBezTo>
                    <a:pt x="4915" y="2237"/>
                    <a:pt x="4411" y="1733"/>
                    <a:pt x="4159" y="1355"/>
                  </a:cubicBezTo>
                  <a:cubicBezTo>
                    <a:pt x="3750" y="1576"/>
                    <a:pt x="3309" y="1670"/>
                    <a:pt x="2836" y="1796"/>
                  </a:cubicBezTo>
                  <a:cubicBezTo>
                    <a:pt x="2805" y="1801"/>
                    <a:pt x="2774" y="1804"/>
                    <a:pt x="2743" y="1804"/>
                  </a:cubicBezTo>
                  <a:cubicBezTo>
                    <a:pt x="2580" y="1804"/>
                    <a:pt x="2421" y="1734"/>
                    <a:pt x="2395" y="1576"/>
                  </a:cubicBezTo>
                  <a:cubicBezTo>
                    <a:pt x="2269" y="1040"/>
                    <a:pt x="2111" y="662"/>
                    <a:pt x="2080" y="189"/>
                  </a:cubicBezTo>
                  <a:cubicBezTo>
                    <a:pt x="1702" y="158"/>
                    <a:pt x="1418" y="63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58" name="Google Shape;358;p46"/>
            <p:cNvSpPr/>
            <p:nvPr/>
          </p:nvSpPr>
          <p:spPr>
            <a:xfrm>
              <a:off x="-15876675" y="4254325"/>
              <a:ext cx="107925" cy="90600"/>
            </a:xfrm>
            <a:custGeom>
              <a:avLst/>
              <a:gdLst/>
              <a:ahLst/>
              <a:cxnLst/>
              <a:rect l="l" t="t" r="r" b="b"/>
              <a:pathLst>
                <a:path w="4317" h="3624" extrusionOk="0">
                  <a:moveTo>
                    <a:pt x="3750" y="1"/>
                  </a:moveTo>
                  <a:cubicBezTo>
                    <a:pt x="3466" y="64"/>
                    <a:pt x="3277" y="127"/>
                    <a:pt x="2993" y="127"/>
                  </a:cubicBezTo>
                  <a:cubicBezTo>
                    <a:pt x="2962" y="599"/>
                    <a:pt x="2836" y="977"/>
                    <a:pt x="2678" y="1482"/>
                  </a:cubicBezTo>
                  <a:cubicBezTo>
                    <a:pt x="2653" y="1657"/>
                    <a:pt x="2509" y="1753"/>
                    <a:pt x="2355" y="1753"/>
                  </a:cubicBezTo>
                  <a:cubicBezTo>
                    <a:pt x="2316" y="1753"/>
                    <a:pt x="2276" y="1746"/>
                    <a:pt x="2237" y="1734"/>
                  </a:cubicBezTo>
                  <a:cubicBezTo>
                    <a:pt x="1733" y="1608"/>
                    <a:pt x="1292" y="1482"/>
                    <a:pt x="914" y="1292"/>
                  </a:cubicBezTo>
                  <a:cubicBezTo>
                    <a:pt x="631" y="1702"/>
                    <a:pt x="347" y="1923"/>
                    <a:pt x="1" y="2269"/>
                  </a:cubicBezTo>
                  <a:cubicBezTo>
                    <a:pt x="599" y="3057"/>
                    <a:pt x="1481" y="3592"/>
                    <a:pt x="2552" y="3592"/>
                  </a:cubicBezTo>
                  <a:lnTo>
                    <a:pt x="3970" y="3592"/>
                  </a:lnTo>
                  <a:lnTo>
                    <a:pt x="3970" y="3624"/>
                  </a:lnTo>
                  <a:cubicBezTo>
                    <a:pt x="4159" y="3624"/>
                    <a:pt x="4317" y="3466"/>
                    <a:pt x="4317" y="3277"/>
                  </a:cubicBezTo>
                  <a:lnTo>
                    <a:pt x="4317" y="1860"/>
                  </a:lnTo>
                  <a:cubicBezTo>
                    <a:pt x="4317" y="1166"/>
                    <a:pt x="4096" y="536"/>
                    <a:pt x="3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pic>
        <p:nvPicPr>
          <p:cNvPr id="359" name="Google Shape;359;p46"/>
          <p:cNvPicPr preferRelativeResize="0"/>
          <p:nvPr/>
        </p:nvPicPr>
        <p:blipFill rotWithShape="1">
          <a:blip r:embed="rId3">
            <a:alphaModFix/>
          </a:blip>
          <a:srcRect l="7826" t="8634" r="9006"/>
          <a:stretch/>
        </p:blipFill>
        <p:spPr>
          <a:xfrm>
            <a:off x="0" y="3714250"/>
            <a:ext cx="2089550" cy="1358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360" name="Google Shape;36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259" y="4168364"/>
            <a:ext cx="1318873" cy="9751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0E283170-F337-4DAB-9C4A-F25008056E48}"/>
              </a:ext>
            </a:extLst>
          </p:cNvPr>
          <p:cNvSpPr txBox="1"/>
          <p:nvPr/>
        </p:nvSpPr>
        <p:spPr>
          <a:xfrm>
            <a:off x="144218" y="1227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>
                <a:latin typeface="Georgia" panose="02040502050405020303" pitchFamily="18" charset="0"/>
                <a:cs typeface="B Nazanin" panose="00000400000000000000" pitchFamily="2" charset="-78"/>
              </a:rPr>
              <a:t>عنوان گیاه دارویی</a:t>
            </a:r>
            <a:endParaRPr lang="en-US" sz="2400" b="1" dirty="0">
              <a:latin typeface="Georgia" panose="02040502050405020303" pitchFamily="18" charset="0"/>
              <a:cs typeface="B Nazanin" panose="00000400000000000000" pitchFamily="2" charset="-78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086CD04-B720-4C6D-868A-746A4F592E3F}"/>
              </a:ext>
            </a:extLst>
          </p:cNvPr>
          <p:cNvGrpSpPr/>
          <p:nvPr/>
        </p:nvGrpSpPr>
        <p:grpSpPr>
          <a:xfrm>
            <a:off x="598188" y="964751"/>
            <a:ext cx="7947625" cy="3291761"/>
            <a:chOff x="800380" y="1633459"/>
            <a:chExt cx="10596833" cy="438901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5B5AEA-A8D4-4745-BD28-F1104F673024}"/>
                </a:ext>
              </a:extLst>
            </p:cNvPr>
            <p:cNvSpPr/>
            <p:nvPr/>
          </p:nvSpPr>
          <p:spPr>
            <a:xfrm>
              <a:off x="1435790" y="3809697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270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cs typeface="B Nazanin" panose="00000400000000000000" pitchFamily="2" charset="-78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F000A97-BFB7-413C-BC94-235B57846159}"/>
                </a:ext>
              </a:extLst>
            </p:cNvPr>
            <p:cNvSpPr/>
            <p:nvPr/>
          </p:nvSpPr>
          <p:spPr>
            <a:xfrm>
              <a:off x="4182596" y="3809697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1270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cs typeface="B Nazanin" panose="00000400000000000000" pitchFamily="2" charset="-78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1528215-6411-4446-9C65-FE4D8D228B3E}"/>
                </a:ext>
              </a:extLst>
            </p:cNvPr>
            <p:cNvSpPr/>
            <p:nvPr/>
          </p:nvSpPr>
          <p:spPr>
            <a:xfrm>
              <a:off x="6929402" y="3809697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1270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cs typeface="B Nazanin" panose="00000400000000000000" pitchFamily="2" charset="-78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DEADB3-1854-4AE7-BAA1-BA5F9B5A2271}"/>
                </a:ext>
              </a:extLst>
            </p:cNvPr>
            <p:cNvSpPr/>
            <p:nvPr/>
          </p:nvSpPr>
          <p:spPr>
            <a:xfrm>
              <a:off x="9676209" y="3809697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1270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cs typeface="B Nazanin" panose="00000400000000000000" pitchFamily="2" charset="-78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F9B12F-9D7B-491B-B99C-12709FC32FAC}"/>
                </a:ext>
              </a:extLst>
            </p:cNvPr>
            <p:cNvGrpSpPr/>
            <p:nvPr/>
          </p:nvGrpSpPr>
          <p:grpSpPr>
            <a:xfrm>
              <a:off x="1931657" y="2948465"/>
              <a:ext cx="8334279" cy="802933"/>
              <a:chOff x="403321" y="2998094"/>
              <a:chExt cx="8334279" cy="971640"/>
            </a:xfrm>
            <a:solidFill>
              <a:schemeClr val="bg1">
                <a:lumMod val="95000"/>
              </a:schemeClr>
            </a:solidFill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9E2D5A5-6ACA-4C8A-9FC7-100DF2212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321" y="3639368"/>
                <a:ext cx="8334279" cy="5656"/>
              </a:xfrm>
              <a:prstGeom prst="line">
                <a:avLst/>
              </a:prstGeom>
              <a:grpFill/>
              <a:ln w="114300">
                <a:solidFill>
                  <a:srgbClr val="ECEC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BB21B7C-2EDE-493F-B45A-535A056CEE1D}"/>
                  </a:ext>
                </a:extLst>
              </p:cNvPr>
              <p:cNvCxnSpPr/>
              <p:nvPr/>
            </p:nvCxnSpPr>
            <p:spPr>
              <a:xfrm>
                <a:off x="462955" y="3645025"/>
                <a:ext cx="0" cy="313183"/>
              </a:xfrm>
              <a:prstGeom prst="line">
                <a:avLst/>
              </a:prstGeom>
              <a:grpFill/>
              <a:ln w="120650">
                <a:solidFill>
                  <a:srgbClr val="ECEC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0E34F28-9853-4FBC-8C82-7A015AD0C6F6}"/>
                  </a:ext>
                </a:extLst>
              </p:cNvPr>
              <p:cNvCxnSpPr/>
              <p:nvPr/>
            </p:nvCxnSpPr>
            <p:spPr>
              <a:xfrm>
                <a:off x="8681045" y="3656551"/>
                <a:ext cx="0" cy="313183"/>
              </a:xfrm>
              <a:prstGeom prst="line">
                <a:avLst/>
              </a:prstGeom>
              <a:grpFill/>
              <a:ln w="120650">
                <a:solidFill>
                  <a:srgbClr val="ECEC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82AAA7A-3948-4E8C-BC89-74E2D1460006}"/>
                  </a:ext>
                </a:extLst>
              </p:cNvPr>
              <p:cNvCxnSpPr/>
              <p:nvPr/>
            </p:nvCxnSpPr>
            <p:spPr>
              <a:xfrm>
                <a:off x="5941681" y="3645024"/>
                <a:ext cx="0" cy="313185"/>
              </a:xfrm>
              <a:prstGeom prst="line">
                <a:avLst/>
              </a:prstGeom>
              <a:grpFill/>
              <a:ln w="120650">
                <a:solidFill>
                  <a:srgbClr val="ECEC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11E705D-BF01-4865-AEF4-23534DC5D4E8}"/>
                  </a:ext>
                </a:extLst>
              </p:cNvPr>
              <p:cNvCxnSpPr/>
              <p:nvPr/>
            </p:nvCxnSpPr>
            <p:spPr>
              <a:xfrm>
                <a:off x="3202318" y="3645024"/>
                <a:ext cx="0" cy="313185"/>
              </a:xfrm>
              <a:prstGeom prst="line">
                <a:avLst/>
              </a:prstGeom>
              <a:grpFill/>
              <a:ln w="120650">
                <a:solidFill>
                  <a:srgbClr val="ECEC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Down Arrow 23">
                <a:extLst>
                  <a:ext uri="{FF2B5EF4-FFF2-40B4-BE49-F238E27FC236}">
                    <a16:creationId xmlns:a16="http://schemas.microsoft.com/office/drawing/2014/main" id="{FD79E957-EA28-4E0C-BA91-FFDD7F4B06A8}"/>
                  </a:ext>
                </a:extLst>
              </p:cNvPr>
              <p:cNvSpPr/>
              <p:nvPr/>
            </p:nvSpPr>
            <p:spPr>
              <a:xfrm rot="10800000">
                <a:off x="4209481" y="2998094"/>
                <a:ext cx="716398" cy="646930"/>
              </a:xfrm>
              <a:prstGeom prst="downArrow">
                <a:avLst>
                  <a:gd name="adj1" fmla="val 37917"/>
                  <a:gd name="adj2" fmla="val 4985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5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FD161DF-0D48-40E2-9007-108BEBB91542}"/>
                </a:ext>
              </a:extLst>
            </p:cNvPr>
            <p:cNvSpPr/>
            <p:nvPr/>
          </p:nvSpPr>
          <p:spPr>
            <a:xfrm>
              <a:off x="5477567" y="1633459"/>
              <a:ext cx="1236898" cy="1236898"/>
            </a:xfrm>
            <a:prstGeom prst="ellipse">
              <a:avLst/>
            </a:prstGeom>
            <a:solidFill>
              <a:schemeClr val="accent6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cs typeface="B Nazanin" panose="00000400000000000000" pitchFamily="2" charset="-7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C12A22-D369-4B62-819D-2EB9B2C48E10}"/>
                </a:ext>
              </a:extLst>
            </p:cNvPr>
            <p:cNvSpPr txBox="1"/>
            <p:nvPr/>
          </p:nvSpPr>
          <p:spPr>
            <a:xfrm>
              <a:off x="1954109" y="1771460"/>
              <a:ext cx="124029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500" b="1" dirty="0">
                  <a:solidFill>
                    <a:schemeClr val="bg1"/>
                  </a:solidFill>
                  <a:latin typeface="Georgia" panose="02040502050405020303" pitchFamily="18" charset="0"/>
                  <a:cs typeface="B Nazanin" panose="00000400000000000000" pitchFamily="2" charset="-78"/>
                </a:rPr>
                <a:t>Caption </a:t>
              </a:r>
              <a:endParaRPr lang="ko-KR" altLang="en-US" sz="1500" b="1" dirty="0">
                <a:solidFill>
                  <a:schemeClr val="bg1"/>
                </a:solidFill>
                <a:latin typeface="Georgia" panose="02040502050405020303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DB5785D-C54A-4437-85A4-97E886FB448F}"/>
                </a:ext>
              </a:extLst>
            </p:cNvPr>
            <p:cNvSpPr txBox="1"/>
            <p:nvPr/>
          </p:nvSpPr>
          <p:spPr>
            <a:xfrm>
              <a:off x="800380" y="5229093"/>
              <a:ext cx="2262555" cy="79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1050" b="1" kern="1200" dirty="0">
                  <a:solidFill>
                    <a:prstClr val="black"/>
                  </a:solidFill>
                  <a:latin typeface="Georgia" panose="02040502050405020303" pitchFamily="18" charset="0"/>
                  <a:ea typeface="+mn-ea"/>
                  <a:cs typeface="B Nazanin" panose="00000400000000000000" pitchFamily="2" charset="-78"/>
                </a:rPr>
                <a:t>عنوان</a:t>
              </a:r>
              <a:r>
                <a:rPr lang="en-US" sz="1050" b="1" kern="1200" dirty="0">
                  <a:solidFill>
                    <a:prstClr val="black"/>
                  </a:solidFill>
                  <a:latin typeface="Georgia Pro cond" panose="02040506050405020303" pitchFamily="18" charset="0"/>
                  <a:ea typeface="+mn-ea"/>
                  <a:cs typeface="B Nazanin" panose="00000400000000000000" pitchFamily="2" charset="-78"/>
                </a:rPr>
                <a:t> 1</a:t>
              </a:r>
            </a:p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900" kern="1200" dirty="0">
                  <a:solidFill>
                    <a:srgbClr val="263238"/>
                  </a:solidFill>
                  <a:latin typeface="Georgia Pro Light" panose="02040302050405020303" pitchFamily="18" charset="0"/>
                  <a:ea typeface="+mn-ea"/>
                  <a:cs typeface="B Nazanin" panose="00000400000000000000" pitchFamily="2" charset="-78"/>
                </a:rPr>
                <a:t>این اسلاید یک اسلاید قابل ویرایش با تمام نیازهای شماست.</a:t>
              </a:r>
              <a:endPara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B Nazanin" panose="00000400000000000000" pitchFamily="2" charset="-7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27C6B51-D624-4AEB-9773-DAF486304E7A}"/>
                </a:ext>
              </a:extLst>
            </p:cNvPr>
            <p:cNvSpPr txBox="1"/>
            <p:nvPr/>
          </p:nvSpPr>
          <p:spPr>
            <a:xfrm>
              <a:off x="3578473" y="5229093"/>
              <a:ext cx="2262555" cy="79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1050" b="1" kern="1200" dirty="0">
                  <a:solidFill>
                    <a:prstClr val="black"/>
                  </a:solidFill>
                  <a:latin typeface="Georgia" panose="02040502050405020303" pitchFamily="18" charset="0"/>
                  <a:ea typeface="+mn-ea"/>
                  <a:cs typeface="B Nazanin" panose="00000400000000000000" pitchFamily="2" charset="-78"/>
                </a:rPr>
                <a:t>عنوان</a:t>
              </a:r>
              <a:r>
                <a:rPr lang="en-US" sz="1050" b="1" kern="1200" dirty="0">
                  <a:solidFill>
                    <a:prstClr val="black"/>
                  </a:solidFill>
                  <a:latin typeface="Georgia Pro cond" panose="02040506050405020303" pitchFamily="18" charset="0"/>
                  <a:ea typeface="+mn-ea"/>
                  <a:cs typeface="B Nazanin" panose="00000400000000000000" pitchFamily="2" charset="-78"/>
                </a:rPr>
                <a:t> </a:t>
              </a:r>
              <a:r>
                <a:rPr lang="en-US" sz="1050" b="1" dirty="0">
                  <a:solidFill>
                    <a:prstClr val="black"/>
                  </a:solidFill>
                  <a:latin typeface="Georgia Pro cond" panose="02040506050405020303" pitchFamily="18" charset="0"/>
                  <a:cs typeface="B Nazanin" panose="00000400000000000000" pitchFamily="2" charset="-78"/>
                </a:rPr>
                <a:t>2</a:t>
              </a:r>
              <a:endParaRPr lang="en-US" sz="1050" b="1" kern="1200" dirty="0">
                <a:solidFill>
                  <a:prstClr val="black"/>
                </a:solidFill>
                <a:latin typeface="Georgia Pro cond" panose="02040506050405020303" pitchFamily="18" charset="0"/>
                <a:ea typeface="+mn-ea"/>
                <a:cs typeface="B Nazanin" panose="00000400000000000000" pitchFamily="2" charset="-78"/>
              </a:endParaRPr>
            </a:p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900" kern="1200" dirty="0">
                  <a:solidFill>
                    <a:srgbClr val="263238"/>
                  </a:solidFill>
                  <a:latin typeface="Georgia Pro Light" panose="02040302050405020303" pitchFamily="18" charset="0"/>
                  <a:ea typeface="+mn-ea"/>
                  <a:cs typeface="B Nazanin" panose="00000400000000000000" pitchFamily="2" charset="-78"/>
                </a:rPr>
                <a:t>این اسلاید یک اسلاید قابل ویرایش با تمام نیازهای شماست.</a:t>
              </a:r>
              <a:endPara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B Nazanin" panose="00000400000000000000" pitchFamily="2" charset="-78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8F80BA-E493-4755-B731-7A17AEDBAE6F}"/>
                </a:ext>
              </a:extLst>
            </p:cNvPr>
            <p:cNvSpPr txBox="1"/>
            <p:nvPr/>
          </p:nvSpPr>
          <p:spPr>
            <a:xfrm>
              <a:off x="6356566" y="5229093"/>
              <a:ext cx="2262555" cy="79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1050" b="1" kern="1200" dirty="0">
                  <a:solidFill>
                    <a:prstClr val="black"/>
                  </a:solidFill>
                  <a:latin typeface="Georgia" panose="02040502050405020303" pitchFamily="18" charset="0"/>
                  <a:ea typeface="+mn-ea"/>
                  <a:cs typeface="B Nazanin" panose="00000400000000000000" pitchFamily="2" charset="-78"/>
                </a:rPr>
                <a:t>عنوان</a:t>
              </a:r>
              <a:r>
                <a:rPr lang="en-US" sz="1050" b="1" kern="1200" dirty="0">
                  <a:solidFill>
                    <a:prstClr val="black"/>
                  </a:solidFill>
                  <a:latin typeface="Georgia Pro cond" panose="02040506050405020303" pitchFamily="18" charset="0"/>
                  <a:ea typeface="+mn-ea"/>
                  <a:cs typeface="B Nazanin" panose="00000400000000000000" pitchFamily="2" charset="-78"/>
                </a:rPr>
                <a:t> 3</a:t>
              </a:r>
            </a:p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900" kern="1200" dirty="0">
                  <a:solidFill>
                    <a:srgbClr val="263238"/>
                  </a:solidFill>
                  <a:latin typeface="Georgia Pro Light" panose="02040302050405020303" pitchFamily="18" charset="0"/>
                  <a:ea typeface="+mn-ea"/>
                  <a:cs typeface="B Nazanin" panose="00000400000000000000" pitchFamily="2" charset="-78"/>
                </a:rPr>
                <a:t>این اسلاید یک اسلاید قابل ویرایش با تمام نیازهای شماست.</a:t>
              </a:r>
              <a:endPara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B Nazanin" panose="00000400000000000000" pitchFamily="2" charset="-78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44359D-56A5-457A-8548-E6BD8800265C}"/>
                </a:ext>
              </a:extLst>
            </p:cNvPr>
            <p:cNvSpPr txBox="1"/>
            <p:nvPr/>
          </p:nvSpPr>
          <p:spPr>
            <a:xfrm>
              <a:off x="9134658" y="5229093"/>
              <a:ext cx="2262555" cy="793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1050" b="1" kern="1200" dirty="0">
                  <a:solidFill>
                    <a:prstClr val="black"/>
                  </a:solidFill>
                  <a:latin typeface="Georgia" panose="02040502050405020303" pitchFamily="18" charset="0"/>
                  <a:ea typeface="+mn-ea"/>
                  <a:cs typeface="B Nazanin" panose="00000400000000000000" pitchFamily="2" charset="-78"/>
                </a:rPr>
                <a:t>عنوان</a:t>
              </a:r>
              <a:r>
                <a:rPr lang="en-US" sz="1050" b="1" kern="1200" dirty="0">
                  <a:solidFill>
                    <a:prstClr val="black"/>
                  </a:solidFill>
                  <a:latin typeface="Georgia Pro cond" panose="02040506050405020303" pitchFamily="18" charset="0"/>
                  <a:ea typeface="+mn-ea"/>
                  <a:cs typeface="B Nazanin" panose="00000400000000000000" pitchFamily="2" charset="-78"/>
                </a:rPr>
                <a:t> 4</a:t>
              </a:r>
            </a:p>
            <a:p>
              <a:pPr algn="ctr" defTabSz="685800">
                <a:spcBef>
                  <a:spcPts val="450"/>
                </a:spcBef>
                <a:buClrTx/>
                <a:defRPr/>
              </a:pPr>
              <a:r>
                <a:rPr lang="fa-IR" sz="900" kern="1200" dirty="0">
                  <a:solidFill>
                    <a:srgbClr val="263238"/>
                  </a:solidFill>
                  <a:latin typeface="Georgia Pro Light" panose="02040302050405020303" pitchFamily="18" charset="0"/>
                  <a:ea typeface="+mn-ea"/>
                  <a:cs typeface="B Nazanin" panose="00000400000000000000" pitchFamily="2" charset="-78"/>
                </a:rPr>
                <a:t>این اسلاید یک اسلاید قابل ویرایش با تمام نیازهای شماست.</a:t>
              </a:r>
              <a:endPara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B Nazanin" panose="00000400000000000000" pitchFamily="2" charset="-78"/>
              </a:endParaRPr>
            </a:p>
          </p:txBody>
        </p:sp>
      </p:grpSp>
      <p:sp>
        <p:nvSpPr>
          <p:cNvPr id="2" name="Freeform 35">
            <a:extLst>
              <a:ext uri="{FF2B5EF4-FFF2-40B4-BE49-F238E27FC236}">
                <a16:creationId xmlns:a16="http://schemas.microsoft.com/office/drawing/2014/main" id="{686C17E0-F32F-6AF4-3328-66198F63A770}"/>
              </a:ext>
            </a:extLst>
          </p:cNvPr>
          <p:cNvSpPr/>
          <p:nvPr/>
        </p:nvSpPr>
        <p:spPr bwMode="auto">
          <a:xfrm>
            <a:off x="4301266" y="1326400"/>
            <a:ext cx="470759" cy="513388"/>
          </a:xfrm>
          <a:custGeom>
            <a:avLst/>
            <a:gdLst>
              <a:gd name="T0" fmla="*/ 314 w 685"/>
              <a:gd name="T1" fmla="*/ 0 h 706"/>
              <a:gd name="T2" fmla="*/ 565 w 685"/>
              <a:gd name="T3" fmla="*/ 0 h 706"/>
              <a:gd name="T4" fmla="*/ 619 w 685"/>
              <a:gd name="T5" fmla="*/ 58 h 706"/>
              <a:gd name="T6" fmla="*/ 487 w 685"/>
              <a:gd name="T7" fmla="*/ 258 h 706"/>
              <a:gd name="T8" fmla="*/ 434 w 685"/>
              <a:gd name="T9" fmla="*/ 281 h 706"/>
              <a:gd name="T10" fmla="*/ 350 w 685"/>
              <a:gd name="T11" fmla="*/ 406 h 706"/>
              <a:gd name="T12" fmla="*/ 354 w 685"/>
              <a:gd name="T13" fmla="*/ 518 h 706"/>
              <a:gd name="T14" fmla="*/ 373 w 685"/>
              <a:gd name="T15" fmla="*/ 536 h 706"/>
              <a:gd name="T16" fmla="*/ 574 w 685"/>
              <a:gd name="T17" fmla="*/ 575 h 706"/>
              <a:gd name="T18" fmla="*/ 673 w 685"/>
              <a:gd name="T19" fmla="*/ 644 h 706"/>
              <a:gd name="T20" fmla="*/ 675 w 685"/>
              <a:gd name="T21" fmla="*/ 677 h 706"/>
              <a:gd name="T22" fmla="*/ 642 w 685"/>
              <a:gd name="T23" fmla="*/ 674 h 706"/>
              <a:gd name="T24" fmla="*/ 379 w 685"/>
              <a:gd name="T25" fmla="*/ 605 h 706"/>
              <a:gd name="T26" fmla="*/ 368 w 685"/>
              <a:gd name="T27" fmla="*/ 608 h 706"/>
              <a:gd name="T28" fmla="*/ 374 w 685"/>
              <a:gd name="T29" fmla="*/ 619 h 706"/>
              <a:gd name="T30" fmla="*/ 423 w 685"/>
              <a:gd name="T31" fmla="*/ 644 h 706"/>
              <a:gd name="T32" fmla="*/ 476 w 685"/>
              <a:gd name="T33" fmla="*/ 661 h 706"/>
              <a:gd name="T34" fmla="*/ 493 w 685"/>
              <a:gd name="T35" fmla="*/ 689 h 706"/>
              <a:gd name="T36" fmla="*/ 467 w 685"/>
              <a:gd name="T37" fmla="*/ 705 h 706"/>
              <a:gd name="T38" fmla="*/ 151 w 685"/>
              <a:gd name="T39" fmla="*/ 706 h 706"/>
              <a:gd name="T40" fmla="*/ 129 w 685"/>
              <a:gd name="T41" fmla="*/ 692 h 706"/>
              <a:gd name="T42" fmla="*/ 137 w 685"/>
              <a:gd name="T43" fmla="*/ 665 h 706"/>
              <a:gd name="T44" fmla="*/ 170 w 685"/>
              <a:gd name="T45" fmla="*/ 650 h 706"/>
              <a:gd name="T46" fmla="*/ 230 w 685"/>
              <a:gd name="T47" fmla="*/ 625 h 706"/>
              <a:gd name="T48" fmla="*/ 245 w 685"/>
              <a:gd name="T49" fmla="*/ 603 h 706"/>
              <a:gd name="T50" fmla="*/ 226 w 685"/>
              <a:gd name="T51" fmla="*/ 596 h 706"/>
              <a:gd name="T52" fmla="*/ 149 w 685"/>
              <a:gd name="T53" fmla="*/ 564 h 706"/>
              <a:gd name="T54" fmla="*/ 147 w 685"/>
              <a:gd name="T55" fmla="*/ 416 h 706"/>
              <a:gd name="T56" fmla="*/ 210 w 685"/>
              <a:gd name="T57" fmla="*/ 390 h 706"/>
              <a:gd name="T58" fmla="*/ 223 w 685"/>
              <a:gd name="T59" fmla="*/ 399 h 706"/>
              <a:gd name="T60" fmla="*/ 220 w 685"/>
              <a:gd name="T61" fmla="*/ 459 h 706"/>
              <a:gd name="T62" fmla="*/ 209 w 685"/>
              <a:gd name="T63" fmla="*/ 474 h 706"/>
              <a:gd name="T64" fmla="*/ 209 w 685"/>
              <a:gd name="T65" fmla="*/ 502 h 706"/>
              <a:gd name="T66" fmla="*/ 212 w 685"/>
              <a:gd name="T67" fmla="*/ 505 h 706"/>
              <a:gd name="T68" fmla="*/ 250 w 685"/>
              <a:gd name="T69" fmla="*/ 517 h 706"/>
              <a:gd name="T70" fmla="*/ 256 w 685"/>
              <a:gd name="T71" fmla="*/ 484 h 706"/>
              <a:gd name="T72" fmla="*/ 260 w 685"/>
              <a:gd name="T73" fmla="*/ 400 h 706"/>
              <a:gd name="T74" fmla="*/ 224 w 685"/>
              <a:gd name="T75" fmla="*/ 314 h 706"/>
              <a:gd name="T76" fmla="*/ 157 w 685"/>
              <a:gd name="T77" fmla="*/ 270 h 706"/>
              <a:gd name="T78" fmla="*/ 5 w 685"/>
              <a:gd name="T79" fmla="*/ 92 h 706"/>
              <a:gd name="T80" fmla="*/ 1 w 685"/>
              <a:gd name="T81" fmla="*/ 37 h 706"/>
              <a:gd name="T82" fmla="*/ 50 w 685"/>
              <a:gd name="T83" fmla="*/ 0 h 706"/>
              <a:gd name="T84" fmla="*/ 224 w 685"/>
              <a:gd name="T85" fmla="*/ 0 h 706"/>
              <a:gd name="T86" fmla="*/ 314 w 685"/>
              <a:gd name="T87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85" h="706">
                <a:moveTo>
                  <a:pt x="314" y="0"/>
                </a:moveTo>
                <a:cubicBezTo>
                  <a:pt x="398" y="0"/>
                  <a:pt x="482" y="0"/>
                  <a:pt x="565" y="0"/>
                </a:cubicBezTo>
                <a:cubicBezTo>
                  <a:pt x="610" y="0"/>
                  <a:pt x="623" y="15"/>
                  <a:pt x="619" y="58"/>
                </a:cubicBezTo>
                <a:cubicBezTo>
                  <a:pt x="613" y="150"/>
                  <a:pt x="566" y="215"/>
                  <a:pt x="487" y="258"/>
                </a:cubicBezTo>
                <a:cubicBezTo>
                  <a:pt x="470" y="268"/>
                  <a:pt x="453" y="276"/>
                  <a:pt x="434" y="281"/>
                </a:cubicBezTo>
                <a:cubicBezTo>
                  <a:pt x="384" y="297"/>
                  <a:pt x="347" y="353"/>
                  <a:pt x="350" y="406"/>
                </a:cubicBezTo>
                <a:cubicBezTo>
                  <a:pt x="352" y="443"/>
                  <a:pt x="353" y="480"/>
                  <a:pt x="354" y="518"/>
                </a:cubicBezTo>
                <a:cubicBezTo>
                  <a:pt x="354" y="531"/>
                  <a:pt x="359" y="536"/>
                  <a:pt x="373" y="536"/>
                </a:cubicBezTo>
                <a:cubicBezTo>
                  <a:pt x="441" y="540"/>
                  <a:pt x="509" y="551"/>
                  <a:pt x="574" y="575"/>
                </a:cubicBezTo>
                <a:cubicBezTo>
                  <a:pt x="613" y="589"/>
                  <a:pt x="650" y="607"/>
                  <a:pt x="673" y="644"/>
                </a:cubicBezTo>
                <a:cubicBezTo>
                  <a:pt x="680" y="655"/>
                  <a:pt x="685" y="667"/>
                  <a:pt x="675" y="677"/>
                </a:cubicBezTo>
                <a:cubicBezTo>
                  <a:pt x="664" y="688"/>
                  <a:pt x="652" y="681"/>
                  <a:pt x="642" y="674"/>
                </a:cubicBezTo>
                <a:cubicBezTo>
                  <a:pt x="564" y="614"/>
                  <a:pt x="473" y="605"/>
                  <a:pt x="379" y="605"/>
                </a:cubicBezTo>
                <a:cubicBezTo>
                  <a:pt x="375" y="605"/>
                  <a:pt x="371" y="604"/>
                  <a:pt x="368" y="608"/>
                </a:cubicBezTo>
                <a:cubicBezTo>
                  <a:pt x="365" y="613"/>
                  <a:pt x="371" y="616"/>
                  <a:pt x="374" y="619"/>
                </a:cubicBezTo>
                <a:cubicBezTo>
                  <a:pt x="388" y="632"/>
                  <a:pt x="404" y="641"/>
                  <a:pt x="423" y="644"/>
                </a:cubicBezTo>
                <a:cubicBezTo>
                  <a:pt x="441" y="647"/>
                  <a:pt x="459" y="652"/>
                  <a:pt x="476" y="661"/>
                </a:cubicBezTo>
                <a:cubicBezTo>
                  <a:pt x="487" y="667"/>
                  <a:pt x="496" y="675"/>
                  <a:pt x="493" y="689"/>
                </a:cubicBezTo>
                <a:cubicBezTo>
                  <a:pt x="490" y="703"/>
                  <a:pt x="478" y="705"/>
                  <a:pt x="467" y="705"/>
                </a:cubicBezTo>
                <a:cubicBezTo>
                  <a:pt x="361" y="706"/>
                  <a:pt x="256" y="706"/>
                  <a:pt x="151" y="706"/>
                </a:cubicBezTo>
                <a:cubicBezTo>
                  <a:pt x="141" y="706"/>
                  <a:pt x="133" y="703"/>
                  <a:pt x="129" y="692"/>
                </a:cubicBezTo>
                <a:cubicBezTo>
                  <a:pt x="126" y="681"/>
                  <a:pt x="129" y="673"/>
                  <a:pt x="137" y="665"/>
                </a:cubicBezTo>
                <a:cubicBezTo>
                  <a:pt x="147" y="657"/>
                  <a:pt x="158" y="653"/>
                  <a:pt x="170" y="650"/>
                </a:cubicBezTo>
                <a:cubicBezTo>
                  <a:pt x="191" y="646"/>
                  <a:pt x="211" y="636"/>
                  <a:pt x="230" y="625"/>
                </a:cubicBezTo>
                <a:cubicBezTo>
                  <a:pt x="239" y="621"/>
                  <a:pt x="246" y="613"/>
                  <a:pt x="245" y="603"/>
                </a:cubicBezTo>
                <a:cubicBezTo>
                  <a:pt x="243" y="594"/>
                  <a:pt x="233" y="597"/>
                  <a:pt x="226" y="596"/>
                </a:cubicBezTo>
                <a:cubicBezTo>
                  <a:pt x="198" y="590"/>
                  <a:pt x="173" y="579"/>
                  <a:pt x="149" y="564"/>
                </a:cubicBezTo>
                <a:cubicBezTo>
                  <a:pt x="98" y="531"/>
                  <a:pt x="97" y="450"/>
                  <a:pt x="147" y="416"/>
                </a:cubicBezTo>
                <a:cubicBezTo>
                  <a:pt x="166" y="403"/>
                  <a:pt x="188" y="396"/>
                  <a:pt x="210" y="390"/>
                </a:cubicBezTo>
                <a:cubicBezTo>
                  <a:pt x="219" y="387"/>
                  <a:pt x="223" y="389"/>
                  <a:pt x="223" y="399"/>
                </a:cubicBezTo>
                <a:cubicBezTo>
                  <a:pt x="221" y="419"/>
                  <a:pt x="220" y="439"/>
                  <a:pt x="220" y="459"/>
                </a:cubicBezTo>
                <a:cubicBezTo>
                  <a:pt x="220" y="468"/>
                  <a:pt x="215" y="470"/>
                  <a:pt x="209" y="474"/>
                </a:cubicBezTo>
                <a:cubicBezTo>
                  <a:pt x="198" y="483"/>
                  <a:pt x="198" y="493"/>
                  <a:pt x="209" y="502"/>
                </a:cubicBezTo>
                <a:cubicBezTo>
                  <a:pt x="210" y="503"/>
                  <a:pt x="211" y="504"/>
                  <a:pt x="212" y="505"/>
                </a:cubicBezTo>
                <a:cubicBezTo>
                  <a:pt x="224" y="510"/>
                  <a:pt x="237" y="523"/>
                  <a:pt x="250" y="517"/>
                </a:cubicBezTo>
                <a:cubicBezTo>
                  <a:pt x="262" y="511"/>
                  <a:pt x="255" y="495"/>
                  <a:pt x="256" y="484"/>
                </a:cubicBezTo>
                <a:cubicBezTo>
                  <a:pt x="258" y="456"/>
                  <a:pt x="258" y="428"/>
                  <a:pt x="260" y="400"/>
                </a:cubicBezTo>
                <a:cubicBezTo>
                  <a:pt x="262" y="365"/>
                  <a:pt x="248" y="338"/>
                  <a:pt x="224" y="314"/>
                </a:cubicBezTo>
                <a:cubicBezTo>
                  <a:pt x="205" y="295"/>
                  <a:pt x="182" y="281"/>
                  <a:pt x="157" y="270"/>
                </a:cubicBezTo>
                <a:cubicBezTo>
                  <a:pt x="77" y="236"/>
                  <a:pt x="24" y="179"/>
                  <a:pt x="5" y="92"/>
                </a:cubicBezTo>
                <a:cubicBezTo>
                  <a:pt x="1" y="74"/>
                  <a:pt x="0" y="55"/>
                  <a:pt x="1" y="37"/>
                </a:cubicBezTo>
                <a:cubicBezTo>
                  <a:pt x="2" y="14"/>
                  <a:pt x="20" y="0"/>
                  <a:pt x="50" y="0"/>
                </a:cubicBezTo>
                <a:cubicBezTo>
                  <a:pt x="108" y="0"/>
                  <a:pt x="166" y="0"/>
                  <a:pt x="224" y="0"/>
                </a:cubicBezTo>
                <a:cubicBezTo>
                  <a:pt x="254" y="0"/>
                  <a:pt x="284" y="0"/>
                  <a:pt x="3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Freeform 38">
            <a:extLst>
              <a:ext uri="{FF2B5EF4-FFF2-40B4-BE49-F238E27FC236}">
                <a16:creationId xmlns:a16="http://schemas.microsoft.com/office/drawing/2014/main" id="{EF55D2DD-7AC7-EA4C-5798-D0130AD552A0}"/>
              </a:ext>
            </a:extLst>
          </p:cNvPr>
          <p:cNvSpPr/>
          <p:nvPr/>
        </p:nvSpPr>
        <p:spPr bwMode="auto">
          <a:xfrm>
            <a:off x="4501290" y="1046604"/>
            <a:ext cx="429857" cy="512571"/>
          </a:xfrm>
          <a:custGeom>
            <a:avLst/>
            <a:gdLst>
              <a:gd name="T0" fmla="*/ 378 w 625"/>
              <a:gd name="T1" fmla="*/ 673 h 705"/>
              <a:gd name="T2" fmla="*/ 370 w 625"/>
              <a:gd name="T3" fmla="*/ 675 h 705"/>
              <a:gd name="T4" fmla="*/ 275 w 625"/>
              <a:gd name="T5" fmla="*/ 696 h 705"/>
              <a:gd name="T6" fmla="*/ 206 w 625"/>
              <a:gd name="T7" fmla="*/ 705 h 705"/>
              <a:gd name="T8" fmla="*/ 205 w 625"/>
              <a:gd name="T9" fmla="*/ 705 h 705"/>
              <a:gd name="T10" fmla="*/ 203 w 625"/>
              <a:gd name="T11" fmla="*/ 705 h 705"/>
              <a:gd name="T12" fmla="*/ 199 w 625"/>
              <a:gd name="T13" fmla="*/ 626 h 705"/>
              <a:gd name="T14" fmla="*/ 199 w 625"/>
              <a:gd name="T15" fmla="*/ 626 h 705"/>
              <a:gd name="T16" fmla="*/ 250 w 625"/>
              <a:gd name="T17" fmla="*/ 617 h 705"/>
              <a:gd name="T18" fmla="*/ 258 w 625"/>
              <a:gd name="T19" fmla="*/ 615 h 705"/>
              <a:gd name="T20" fmla="*/ 278 w 625"/>
              <a:gd name="T21" fmla="*/ 609 h 705"/>
              <a:gd name="T22" fmla="*/ 286 w 625"/>
              <a:gd name="T23" fmla="*/ 608 h 705"/>
              <a:gd name="T24" fmla="*/ 307 w 625"/>
              <a:gd name="T25" fmla="*/ 601 h 705"/>
              <a:gd name="T26" fmla="*/ 493 w 625"/>
              <a:gd name="T27" fmla="*/ 455 h 705"/>
              <a:gd name="T28" fmla="*/ 509 w 625"/>
              <a:gd name="T29" fmla="*/ 302 h 705"/>
              <a:gd name="T30" fmla="*/ 389 w 625"/>
              <a:gd name="T31" fmla="*/ 195 h 705"/>
              <a:gd name="T32" fmla="*/ 266 w 625"/>
              <a:gd name="T33" fmla="*/ 197 h 705"/>
              <a:gd name="T34" fmla="*/ 125 w 625"/>
              <a:gd name="T35" fmla="*/ 196 h 705"/>
              <a:gd name="T36" fmla="*/ 71 w 625"/>
              <a:gd name="T37" fmla="*/ 204 h 705"/>
              <a:gd name="T38" fmla="*/ 33 w 625"/>
              <a:gd name="T39" fmla="*/ 224 h 705"/>
              <a:gd name="T40" fmla="*/ 6 w 625"/>
              <a:gd name="T41" fmla="*/ 209 h 705"/>
              <a:gd name="T42" fmla="*/ 19 w 625"/>
              <a:gd name="T43" fmla="*/ 190 h 705"/>
              <a:gd name="T44" fmla="*/ 37 w 625"/>
              <a:gd name="T45" fmla="*/ 178 h 705"/>
              <a:gd name="T46" fmla="*/ 73 w 625"/>
              <a:gd name="T47" fmla="*/ 124 h 705"/>
              <a:gd name="T48" fmla="*/ 126 w 625"/>
              <a:gd name="T49" fmla="*/ 54 h 705"/>
              <a:gd name="T50" fmla="*/ 150 w 625"/>
              <a:gd name="T51" fmla="*/ 69 h 705"/>
              <a:gd name="T52" fmla="*/ 154 w 625"/>
              <a:gd name="T53" fmla="*/ 71 h 705"/>
              <a:gd name="T54" fmla="*/ 162 w 625"/>
              <a:gd name="T55" fmla="*/ 73 h 705"/>
              <a:gd name="T56" fmla="*/ 196 w 625"/>
              <a:gd name="T57" fmla="*/ 64 h 705"/>
              <a:gd name="T58" fmla="*/ 197 w 625"/>
              <a:gd name="T59" fmla="*/ 63 h 705"/>
              <a:gd name="T60" fmla="*/ 207 w 625"/>
              <a:gd name="T61" fmla="*/ 33 h 705"/>
              <a:gd name="T62" fmla="*/ 220 w 625"/>
              <a:gd name="T63" fmla="*/ 16 h 705"/>
              <a:gd name="T64" fmla="*/ 452 w 625"/>
              <a:gd name="T65" fmla="*/ 46 h 705"/>
              <a:gd name="T66" fmla="*/ 530 w 625"/>
              <a:gd name="T67" fmla="*/ 98 h 705"/>
              <a:gd name="T68" fmla="*/ 530 w 625"/>
              <a:gd name="T69" fmla="*/ 98 h 705"/>
              <a:gd name="T70" fmla="*/ 550 w 625"/>
              <a:gd name="T71" fmla="*/ 119 h 705"/>
              <a:gd name="T72" fmla="*/ 553 w 625"/>
              <a:gd name="T73" fmla="*/ 122 h 705"/>
              <a:gd name="T74" fmla="*/ 613 w 625"/>
              <a:gd name="T75" fmla="*/ 238 h 705"/>
              <a:gd name="T76" fmla="*/ 614 w 625"/>
              <a:gd name="T77" fmla="*/ 245 h 705"/>
              <a:gd name="T78" fmla="*/ 625 w 625"/>
              <a:gd name="T79" fmla="*/ 290 h 705"/>
              <a:gd name="T80" fmla="*/ 625 w 625"/>
              <a:gd name="T81" fmla="*/ 369 h 705"/>
              <a:gd name="T82" fmla="*/ 622 w 625"/>
              <a:gd name="T83" fmla="*/ 393 h 705"/>
              <a:gd name="T84" fmla="*/ 620 w 625"/>
              <a:gd name="T85" fmla="*/ 402 h 705"/>
              <a:gd name="T86" fmla="*/ 605 w 625"/>
              <a:gd name="T87" fmla="*/ 449 h 705"/>
              <a:gd name="T88" fmla="*/ 553 w 625"/>
              <a:gd name="T89" fmla="*/ 548 h 705"/>
              <a:gd name="T90" fmla="*/ 554 w 625"/>
              <a:gd name="T91" fmla="*/ 549 h 705"/>
              <a:gd name="T92" fmla="*/ 553 w 625"/>
              <a:gd name="T93" fmla="*/ 548 h 705"/>
              <a:gd name="T94" fmla="*/ 510 w 625"/>
              <a:gd name="T95" fmla="*/ 592 h 705"/>
              <a:gd name="T96" fmla="*/ 378 w 625"/>
              <a:gd name="T97" fmla="*/ 673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5" h="705">
                <a:moveTo>
                  <a:pt x="378" y="673"/>
                </a:moveTo>
                <a:cubicBezTo>
                  <a:pt x="376" y="674"/>
                  <a:pt x="373" y="674"/>
                  <a:pt x="370" y="675"/>
                </a:cubicBezTo>
                <a:cubicBezTo>
                  <a:pt x="339" y="683"/>
                  <a:pt x="307" y="692"/>
                  <a:pt x="275" y="696"/>
                </a:cubicBezTo>
                <a:cubicBezTo>
                  <a:pt x="252" y="699"/>
                  <a:pt x="229" y="702"/>
                  <a:pt x="206" y="705"/>
                </a:cubicBezTo>
                <a:cubicBezTo>
                  <a:pt x="205" y="705"/>
                  <a:pt x="205" y="705"/>
                  <a:pt x="205" y="705"/>
                </a:cubicBezTo>
                <a:cubicBezTo>
                  <a:pt x="205" y="705"/>
                  <a:pt x="203" y="705"/>
                  <a:pt x="203" y="705"/>
                </a:cubicBezTo>
                <a:cubicBezTo>
                  <a:pt x="198" y="679"/>
                  <a:pt x="196" y="652"/>
                  <a:pt x="199" y="626"/>
                </a:cubicBezTo>
                <a:cubicBezTo>
                  <a:pt x="199" y="626"/>
                  <a:pt x="199" y="626"/>
                  <a:pt x="199" y="626"/>
                </a:cubicBezTo>
                <a:cubicBezTo>
                  <a:pt x="216" y="624"/>
                  <a:pt x="233" y="623"/>
                  <a:pt x="250" y="617"/>
                </a:cubicBezTo>
                <a:cubicBezTo>
                  <a:pt x="253" y="616"/>
                  <a:pt x="255" y="615"/>
                  <a:pt x="258" y="615"/>
                </a:cubicBezTo>
                <a:cubicBezTo>
                  <a:pt x="266" y="616"/>
                  <a:pt x="272" y="614"/>
                  <a:pt x="278" y="609"/>
                </a:cubicBezTo>
                <a:cubicBezTo>
                  <a:pt x="281" y="609"/>
                  <a:pt x="284" y="609"/>
                  <a:pt x="286" y="608"/>
                </a:cubicBezTo>
                <a:cubicBezTo>
                  <a:pt x="294" y="609"/>
                  <a:pt x="301" y="607"/>
                  <a:pt x="307" y="601"/>
                </a:cubicBezTo>
                <a:cubicBezTo>
                  <a:pt x="390" y="579"/>
                  <a:pt x="456" y="535"/>
                  <a:pt x="493" y="455"/>
                </a:cubicBezTo>
                <a:cubicBezTo>
                  <a:pt x="516" y="407"/>
                  <a:pt x="524" y="355"/>
                  <a:pt x="509" y="302"/>
                </a:cubicBezTo>
                <a:cubicBezTo>
                  <a:pt x="492" y="241"/>
                  <a:pt x="448" y="208"/>
                  <a:pt x="389" y="195"/>
                </a:cubicBezTo>
                <a:cubicBezTo>
                  <a:pt x="348" y="186"/>
                  <a:pt x="306" y="187"/>
                  <a:pt x="266" y="197"/>
                </a:cubicBezTo>
                <a:cubicBezTo>
                  <a:pt x="218" y="209"/>
                  <a:pt x="171" y="215"/>
                  <a:pt x="125" y="196"/>
                </a:cubicBezTo>
                <a:cubicBezTo>
                  <a:pt x="102" y="186"/>
                  <a:pt x="88" y="187"/>
                  <a:pt x="71" y="204"/>
                </a:cubicBezTo>
                <a:cubicBezTo>
                  <a:pt x="62" y="214"/>
                  <a:pt x="50" y="223"/>
                  <a:pt x="33" y="224"/>
                </a:cubicBezTo>
                <a:cubicBezTo>
                  <a:pt x="20" y="225"/>
                  <a:pt x="11" y="220"/>
                  <a:pt x="6" y="209"/>
                </a:cubicBezTo>
                <a:cubicBezTo>
                  <a:pt x="0" y="197"/>
                  <a:pt x="14" y="196"/>
                  <a:pt x="19" y="190"/>
                </a:cubicBezTo>
                <a:cubicBezTo>
                  <a:pt x="24" y="185"/>
                  <a:pt x="31" y="182"/>
                  <a:pt x="37" y="178"/>
                </a:cubicBezTo>
                <a:cubicBezTo>
                  <a:pt x="60" y="168"/>
                  <a:pt x="75" y="156"/>
                  <a:pt x="73" y="124"/>
                </a:cubicBezTo>
                <a:cubicBezTo>
                  <a:pt x="71" y="90"/>
                  <a:pt x="100" y="71"/>
                  <a:pt x="126" y="54"/>
                </a:cubicBezTo>
                <a:cubicBezTo>
                  <a:pt x="136" y="47"/>
                  <a:pt x="140" y="67"/>
                  <a:pt x="150" y="69"/>
                </a:cubicBezTo>
                <a:cubicBezTo>
                  <a:pt x="151" y="70"/>
                  <a:pt x="153" y="70"/>
                  <a:pt x="154" y="71"/>
                </a:cubicBezTo>
                <a:cubicBezTo>
                  <a:pt x="157" y="72"/>
                  <a:pt x="160" y="72"/>
                  <a:pt x="162" y="73"/>
                </a:cubicBezTo>
                <a:cubicBezTo>
                  <a:pt x="176" y="79"/>
                  <a:pt x="186" y="72"/>
                  <a:pt x="196" y="64"/>
                </a:cubicBezTo>
                <a:cubicBezTo>
                  <a:pt x="196" y="64"/>
                  <a:pt x="197" y="63"/>
                  <a:pt x="197" y="63"/>
                </a:cubicBezTo>
                <a:cubicBezTo>
                  <a:pt x="206" y="55"/>
                  <a:pt x="209" y="44"/>
                  <a:pt x="207" y="33"/>
                </a:cubicBezTo>
                <a:cubicBezTo>
                  <a:pt x="206" y="22"/>
                  <a:pt x="209" y="18"/>
                  <a:pt x="220" y="16"/>
                </a:cubicBezTo>
                <a:cubicBezTo>
                  <a:pt x="301" y="0"/>
                  <a:pt x="378" y="10"/>
                  <a:pt x="452" y="46"/>
                </a:cubicBezTo>
                <a:cubicBezTo>
                  <a:pt x="481" y="60"/>
                  <a:pt x="504" y="80"/>
                  <a:pt x="530" y="98"/>
                </a:cubicBezTo>
                <a:cubicBezTo>
                  <a:pt x="530" y="98"/>
                  <a:pt x="530" y="98"/>
                  <a:pt x="530" y="98"/>
                </a:cubicBezTo>
                <a:cubicBezTo>
                  <a:pt x="535" y="107"/>
                  <a:pt x="541" y="114"/>
                  <a:pt x="550" y="119"/>
                </a:cubicBezTo>
                <a:cubicBezTo>
                  <a:pt x="551" y="120"/>
                  <a:pt x="552" y="121"/>
                  <a:pt x="553" y="122"/>
                </a:cubicBezTo>
                <a:cubicBezTo>
                  <a:pt x="579" y="157"/>
                  <a:pt x="596" y="197"/>
                  <a:pt x="613" y="238"/>
                </a:cubicBezTo>
                <a:cubicBezTo>
                  <a:pt x="613" y="240"/>
                  <a:pt x="614" y="243"/>
                  <a:pt x="614" y="245"/>
                </a:cubicBezTo>
                <a:cubicBezTo>
                  <a:pt x="615" y="261"/>
                  <a:pt x="621" y="275"/>
                  <a:pt x="625" y="290"/>
                </a:cubicBezTo>
                <a:cubicBezTo>
                  <a:pt x="625" y="316"/>
                  <a:pt x="625" y="342"/>
                  <a:pt x="625" y="369"/>
                </a:cubicBezTo>
                <a:cubicBezTo>
                  <a:pt x="621" y="377"/>
                  <a:pt x="622" y="385"/>
                  <a:pt x="622" y="393"/>
                </a:cubicBezTo>
                <a:cubicBezTo>
                  <a:pt x="620" y="396"/>
                  <a:pt x="619" y="399"/>
                  <a:pt x="620" y="402"/>
                </a:cubicBezTo>
                <a:cubicBezTo>
                  <a:pt x="610" y="416"/>
                  <a:pt x="611" y="433"/>
                  <a:pt x="605" y="449"/>
                </a:cubicBezTo>
                <a:cubicBezTo>
                  <a:pt x="592" y="484"/>
                  <a:pt x="572" y="516"/>
                  <a:pt x="553" y="548"/>
                </a:cubicBezTo>
                <a:cubicBezTo>
                  <a:pt x="554" y="549"/>
                  <a:pt x="554" y="549"/>
                  <a:pt x="554" y="549"/>
                </a:cubicBezTo>
                <a:cubicBezTo>
                  <a:pt x="554" y="549"/>
                  <a:pt x="553" y="548"/>
                  <a:pt x="553" y="548"/>
                </a:cubicBezTo>
                <a:cubicBezTo>
                  <a:pt x="537" y="561"/>
                  <a:pt x="526" y="578"/>
                  <a:pt x="510" y="592"/>
                </a:cubicBezTo>
                <a:cubicBezTo>
                  <a:pt x="470" y="626"/>
                  <a:pt x="425" y="651"/>
                  <a:pt x="378" y="6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4" name="Freeform 32">
            <a:extLst>
              <a:ext uri="{FF2B5EF4-FFF2-40B4-BE49-F238E27FC236}">
                <a16:creationId xmlns:a16="http://schemas.microsoft.com/office/drawing/2014/main" id="{E9F62788-738E-ED71-FEE6-171C03082D04}"/>
              </a:ext>
            </a:extLst>
          </p:cNvPr>
          <p:cNvSpPr/>
          <p:nvPr/>
        </p:nvSpPr>
        <p:spPr bwMode="auto">
          <a:xfrm>
            <a:off x="1248936" y="2940254"/>
            <a:ext cx="409482" cy="333823"/>
          </a:xfrm>
          <a:custGeom>
            <a:avLst/>
            <a:gdLst>
              <a:gd name="T0" fmla="*/ 467 w 921"/>
              <a:gd name="T1" fmla="*/ 188 h 598"/>
              <a:gd name="T2" fmla="*/ 725 w 921"/>
              <a:gd name="T3" fmla="*/ 156 h 598"/>
              <a:gd name="T4" fmla="*/ 817 w 921"/>
              <a:gd name="T5" fmla="*/ 113 h 598"/>
              <a:gd name="T6" fmla="*/ 816 w 921"/>
              <a:gd name="T7" fmla="*/ 39 h 598"/>
              <a:gd name="T8" fmla="*/ 799 w 921"/>
              <a:gd name="T9" fmla="*/ 15 h 598"/>
              <a:gd name="T10" fmla="*/ 830 w 921"/>
              <a:gd name="T11" fmla="*/ 17 h 598"/>
              <a:gd name="T12" fmla="*/ 864 w 921"/>
              <a:gd name="T13" fmla="*/ 33 h 598"/>
              <a:gd name="T14" fmla="*/ 916 w 921"/>
              <a:gd name="T15" fmla="*/ 132 h 598"/>
              <a:gd name="T16" fmla="*/ 745 w 921"/>
              <a:gd name="T17" fmla="*/ 512 h 598"/>
              <a:gd name="T18" fmla="*/ 575 w 921"/>
              <a:gd name="T19" fmla="*/ 587 h 598"/>
              <a:gd name="T20" fmla="*/ 313 w 921"/>
              <a:gd name="T21" fmla="*/ 578 h 598"/>
              <a:gd name="T22" fmla="*/ 180 w 921"/>
              <a:gd name="T23" fmla="*/ 503 h 598"/>
              <a:gd name="T24" fmla="*/ 22 w 921"/>
              <a:gd name="T25" fmla="*/ 231 h 598"/>
              <a:gd name="T26" fmla="*/ 3 w 921"/>
              <a:gd name="T27" fmla="*/ 123 h 598"/>
              <a:gd name="T28" fmla="*/ 39 w 921"/>
              <a:gd name="T29" fmla="*/ 44 h 598"/>
              <a:gd name="T30" fmla="*/ 101 w 921"/>
              <a:gd name="T31" fmla="*/ 12 h 598"/>
              <a:gd name="T32" fmla="*/ 122 w 921"/>
              <a:gd name="T33" fmla="*/ 20 h 598"/>
              <a:gd name="T34" fmla="*/ 114 w 921"/>
              <a:gd name="T35" fmla="*/ 35 h 598"/>
              <a:gd name="T36" fmla="*/ 121 w 921"/>
              <a:gd name="T37" fmla="*/ 122 h 598"/>
              <a:gd name="T38" fmla="*/ 262 w 921"/>
              <a:gd name="T39" fmla="*/ 171 h 598"/>
              <a:gd name="T40" fmla="*/ 467 w 921"/>
              <a:gd name="T41" fmla="*/ 18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1" h="598">
                <a:moveTo>
                  <a:pt x="467" y="188"/>
                </a:moveTo>
                <a:cubicBezTo>
                  <a:pt x="554" y="187"/>
                  <a:pt x="641" y="180"/>
                  <a:pt x="725" y="156"/>
                </a:cubicBezTo>
                <a:cubicBezTo>
                  <a:pt x="758" y="146"/>
                  <a:pt x="790" y="135"/>
                  <a:pt x="817" y="113"/>
                </a:cubicBezTo>
                <a:cubicBezTo>
                  <a:pt x="845" y="90"/>
                  <a:pt x="844" y="62"/>
                  <a:pt x="816" y="39"/>
                </a:cubicBezTo>
                <a:cubicBezTo>
                  <a:pt x="809" y="33"/>
                  <a:pt x="790" y="30"/>
                  <a:pt x="799" y="15"/>
                </a:cubicBezTo>
                <a:cubicBezTo>
                  <a:pt x="807" y="0"/>
                  <a:pt x="820" y="13"/>
                  <a:pt x="830" y="17"/>
                </a:cubicBezTo>
                <a:cubicBezTo>
                  <a:pt x="842" y="22"/>
                  <a:pt x="853" y="27"/>
                  <a:pt x="864" y="33"/>
                </a:cubicBezTo>
                <a:cubicBezTo>
                  <a:pt x="901" y="55"/>
                  <a:pt x="921" y="85"/>
                  <a:pt x="916" y="132"/>
                </a:cubicBezTo>
                <a:cubicBezTo>
                  <a:pt x="901" y="278"/>
                  <a:pt x="855" y="409"/>
                  <a:pt x="745" y="512"/>
                </a:cubicBezTo>
                <a:cubicBezTo>
                  <a:pt x="697" y="557"/>
                  <a:pt x="640" y="578"/>
                  <a:pt x="575" y="587"/>
                </a:cubicBezTo>
                <a:cubicBezTo>
                  <a:pt x="487" y="598"/>
                  <a:pt x="401" y="594"/>
                  <a:pt x="313" y="578"/>
                </a:cubicBezTo>
                <a:cubicBezTo>
                  <a:pt x="259" y="568"/>
                  <a:pt x="219" y="537"/>
                  <a:pt x="180" y="503"/>
                </a:cubicBezTo>
                <a:cubicBezTo>
                  <a:pt x="99" y="429"/>
                  <a:pt x="51" y="335"/>
                  <a:pt x="22" y="231"/>
                </a:cubicBezTo>
                <a:cubicBezTo>
                  <a:pt x="12" y="196"/>
                  <a:pt x="6" y="160"/>
                  <a:pt x="3" y="123"/>
                </a:cubicBezTo>
                <a:cubicBezTo>
                  <a:pt x="0" y="88"/>
                  <a:pt x="12" y="64"/>
                  <a:pt x="39" y="44"/>
                </a:cubicBezTo>
                <a:cubicBezTo>
                  <a:pt x="58" y="30"/>
                  <a:pt x="79" y="20"/>
                  <a:pt x="101" y="12"/>
                </a:cubicBezTo>
                <a:cubicBezTo>
                  <a:pt x="111" y="8"/>
                  <a:pt x="117" y="11"/>
                  <a:pt x="122" y="20"/>
                </a:cubicBezTo>
                <a:cubicBezTo>
                  <a:pt x="128" y="29"/>
                  <a:pt x="118" y="32"/>
                  <a:pt x="114" y="35"/>
                </a:cubicBezTo>
                <a:cubicBezTo>
                  <a:pt x="71" y="67"/>
                  <a:pt x="87" y="101"/>
                  <a:pt x="121" y="122"/>
                </a:cubicBezTo>
                <a:cubicBezTo>
                  <a:pt x="164" y="149"/>
                  <a:pt x="213" y="161"/>
                  <a:pt x="262" y="171"/>
                </a:cubicBezTo>
                <a:cubicBezTo>
                  <a:pt x="330" y="184"/>
                  <a:pt x="398" y="189"/>
                  <a:pt x="467" y="1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1" name="Freeform 43">
            <a:extLst>
              <a:ext uri="{FF2B5EF4-FFF2-40B4-BE49-F238E27FC236}">
                <a16:creationId xmlns:a16="http://schemas.microsoft.com/office/drawing/2014/main" id="{425135D1-E2BC-F75A-4594-92A48EF9F14D}"/>
              </a:ext>
            </a:extLst>
          </p:cNvPr>
          <p:cNvSpPr/>
          <p:nvPr/>
        </p:nvSpPr>
        <p:spPr bwMode="auto">
          <a:xfrm>
            <a:off x="1489294" y="2807985"/>
            <a:ext cx="169124" cy="192695"/>
          </a:xfrm>
          <a:custGeom>
            <a:avLst/>
            <a:gdLst>
              <a:gd name="T0" fmla="*/ 55 w 431"/>
              <a:gd name="T1" fmla="*/ 374 h 377"/>
              <a:gd name="T2" fmla="*/ 19 w 431"/>
              <a:gd name="T3" fmla="*/ 374 h 377"/>
              <a:gd name="T4" fmla="*/ 3 w 431"/>
              <a:gd name="T5" fmla="*/ 369 h 377"/>
              <a:gd name="T6" fmla="*/ 10 w 431"/>
              <a:gd name="T7" fmla="*/ 357 h 377"/>
              <a:gd name="T8" fmla="*/ 130 w 431"/>
              <a:gd name="T9" fmla="*/ 225 h 377"/>
              <a:gd name="T10" fmla="*/ 234 w 431"/>
              <a:gd name="T11" fmla="*/ 107 h 377"/>
              <a:gd name="T12" fmla="*/ 242 w 431"/>
              <a:gd name="T13" fmla="*/ 71 h 377"/>
              <a:gd name="T14" fmla="*/ 300 w 431"/>
              <a:gd name="T15" fmla="*/ 10 h 377"/>
              <a:gd name="T16" fmla="*/ 408 w 431"/>
              <a:gd name="T17" fmla="*/ 89 h 377"/>
              <a:gd name="T18" fmla="*/ 368 w 431"/>
              <a:gd name="T19" fmla="*/ 163 h 377"/>
              <a:gd name="T20" fmla="*/ 336 w 431"/>
              <a:gd name="T21" fmla="*/ 181 h 377"/>
              <a:gd name="T22" fmla="*/ 245 w 431"/>
              <a:gd name="T23" fmla="*/ 335 h 377"/>
              <a:gd name="T24" fmla="*/ 215 w 431"/>
              <a:gd name="T25" fmla="*/ 356 h 377"/>
              <a:gd name="T26" fmla="*/ 55 w 431"/>
              <a:gd name="T27" fmla="*/ 374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1" h="377">
                <a:moveTo>
                  <a:pt x="55" y="374"/>
                </a:moveTo>
                <a:cubicBezTo>
                  <a:pt x="43" y="374"/>
                  <a:pt x="31" y="374"/>
                  <a:pt x="19" y="374"/>
                </a:cubicBezTo>
                <a:cubicBezTo>
                  <a:pt x="13" y="373"/>
                  <a:pt x="6" y="377"/>
                  <a:pt x="3" y="369"/>
                </a:cubicBezTo>
                <a:cubicBezTo>
                  <a:pt x="0" y="364"/>
                  <a:pt x="7" y="360"/>
                  <a:pt x="10" y="357"/>
                </a:cubicBezTo>
                <a:cubicBezTo>
                  <a:pt x="50" y="313"/>
                  <a:pt x="90" y="269"/>
                  <a:pt x="130" y="225"/>
                </a:cubicBezTo>
                <a:cubicBezTo>
                  <a:pt x="165" y="186"/>
                  <a:pt x="199" y="146"/>
                  <a:pt x="234" y="107"/>
                </a:cubicBezTo>
                <a:cubicBezTo>
                  <a:pt x="244" y="96"/>
                  <a:pt x="247" y="86"/>
                  <a:pt x="242" y="71"/>
                </a:cubicBezTo>
                <a:cubicBezTo>
                  <a:pt x="229" y="32"/>
                  <a:pt x="260" y="0"/>
                  <a:pt x="300" y="10"/>
                </a:cubicBezTo>
                <a:cubicBezTo>
                  <a:pt x="346" y="22"/>
                  <a:pt x="383" y="49"/>
                  <a:pt x="408" y="89"/>
                </a:cubicBezTo>
                <a:cubicBezTo>
                  <a:pt x="431" y="125"/>
                  <a:pt x="410" y="163"/>
                  <a:pt x="368" y="163"/>
                </a:cubicBezTo>
                <a:cubicBezTo>
                  <a:pt x="352" y="163"/>
                  <a:pt x="344" y="168"/>
                  <a:pt x="336" y="181"/>
                </a:cubicBezTo>
                <a:cubicBezTo>
                  <a:pt x="306" y="233"/>
                  <a:pt x="275" y="283"/>
                  <a:pt x="245" y="335"/>
                </a:cubicBezTo>
                <a:cubicBezTo>
                  <a:pt x="238" y="347"/>
                  <a:pt x="229" y="353"/>
                  <a:pt x="215" y="356"/>
                </a:cubicBezTo>
                <a:cubicBezTo>
                  <a:pt x="162" y="366"/>
                  <a:pt x="109" y="371"/>
                  <a:pt x="55" y="37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2" name="Freeform 44">
            <a:extLst>
              <a:ext uri="{FF2B5EF4-FFF2-40B4-BE49-F238E27FC236}">
                <a16:creationId xmlns:a16="http://schemas.microsoft.com/office/drawing/2014/main" id="{BBDD13B0-AAA2-27EC-C380-27E441DBD4C1}"/>
              </a:ext>
            </a:extLst>
          </p:cNvPr>
          <p:cNvSpPr/>
          <p:nvPr/>
        </p:nvSpPr>
        <p:spPr bwMode="auto">
          <a:xfrm>
            <a:off x="1259659" y="2792230"/>
            <a:ext cx="116576" cy="214487"/>
          </a:xfrm>
          <a:custGeom>
            <a:avLst/>
            <a:gdLst>
              <a:gd name="T0" fmla="*/ 160 w 297"/>
              <a:gd name="T1" fmla="*/ 341 h 420"/>
              <a:gd name="T2" fmla="*/ 75 w 297"/>
              <a:gd name="T3" fmla="*/ 289 h 420"/>
              <a:gd name="T4" fmla="*/ 9 w 297"/>
              <a:gd name="T5" fmla="*/ 111 h 420"/>
              <a:gd name="T6" fmla="*/ 30 w 297"/>
              <a:gd name="T7" fmla="*/ 23 h 420"/>
              <a:gd name="T8" fmla="*/ 61 w 297"/>
              <a:gd name="T9" fmla="*/ 16 h 420"/>
              <a:gd name="T10" fmla="*/ 127 w 297"/>
              <a:gd name="T11" fmla="*/ 79 h 420"/>
              <a:gd name="T12" fmla="*/ 228 w 297"/>
              <a:gd name="T13" fmla="*/ 149 h 420"/>
              <a:gd name="T14" fmla="*/ 228 w 297"/>
              <a:gd name="T15" fmla="*/ 150 h 420"/>
              <a:gd name="T16" fmla="*/ 238 w 297"/>
              <a:gd name="T17" fmla="*/ 160 h 420"/>
              <a:gd name="T18" fmla="*/ 239 w 297"/>
              <a:gd name="T19" fmla="*/ 159 h 420"/>
              <a:gd name="T20" fmla="*/ 238 w 297"/>
              <a:gd name="T21" fmla="*/ 160 h 420"/>
              <a:gd name="T22" fmla="*/ 283 w 297"/>
              <a:gd name="T23" fmla="*/ 239 h 420"/>
              <a:gd name="T24" fmla="*/ 282 w 297"/>
              <a:gd name="T25" fmla="*/ 317 h 420"/>
              <a:gd name="T26" fmla="*/ 276 w 297"/>
              <a:gd name="T27" fmla="*/ 308 h 420"/>
              <a:gd name="T28" fmla="*/ 148 w 297"/>
              <a:gd name="T29" fmla="*/ 173 h 420"/>
              <a:gd name="T30" fmla="*/ 96 w 297"/>
              <a:gd name="T31" fmla="*/ 134 h 420"/>
              <a:gd name="T32" fmla="*/ 81 w 297"/>
              <a:gd name="T33" fmla="*/ 124 h 420"/>
              <a:gd name="T34" fmla="*/ 82 w 297"/>
              <a:gd name="T35" fmla="*/ 145 h 420"/>
              <a:gd name="T36" fmla="*/ 87 w 297"/>
              <a:gd name="T37" fmla="*/ 155 h 420"/>
              <a:gd name="T38" fmla="*/ 161 w 297"/>
              <a:gd name="T39" fmla="*/ 232 h 420"/>
              <a:gd name="T40" fmla="*/ 263 w 297"/>
              <a:gd name="T41" fmla="*/ 322 h 420"/>
              <a:gd name="T42" fmla="*/ 268 w 297"/>
              <a:gd name="T43" fmla="*/ 334 h 420"/>
              <a:gd name="T44" fmla="*/ 281 w 297"/>
              <a:gd name="T45" fmla="*/ 420 h 420"/>
              <a:gd name="T46" fmla="*/ 160 w 297"/>
              <a:gd name="T47" fmla="*/ 34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7" h="420">
                <a:moveTo>
                  <a:pt x="160" y="341"/>
                </a:moveTo>
                <a:cubicBezTo>
                  <a:pt x="132" y="323"/>
                  <a:pt x="102" y="310"/>
                  <a:pt x="75" y="289"/>
                </a:cubicBezTo>
                <a:cubicBezTo>
                  <a:pt x="18" y="242"/>
                  <a:pt x="0" y="182"/>
                  <a:pt x="9" y="111"/>
                </a:cubicBezTo>
                <a:cubicBezTo>
                  <a:pt x="13" y="81"/>
                  <a:pt x="21" y="52"/>
                  <a:pt x="30" y="23"/>
                </a:cubicBezTo>
                <a:cubicBezTo>
                  <a:pt x="37" y="3"/>
                  <a:pt x="46" y="0"/>
                  <a:pt x="61" y="16"/>
                </a:cubicBezTo>
                <a:cubicBezTo>
                  <a:pt x="82" y="37"/>
                  <a:pt x="100" y="63"/>
                  <a:pt x="127" y="79"/>
                </a:cubicBezTo>
                <a:cubicBezTo>
                  <a:pt x="160" y="102"/>
                  <a:pt x="194" y="126"/>
                  <a:pt x="228" y="149"/>
                </a:cubicBezTo>
                <a:cubicBezTo>
                  <a:pt x="228" y="149"/>
                  <a:pt x="228" y="150"/>
                  <a:pt x="228" y="150"/>
                </a:cubicBezTo>
                <a:cubicBezTo>
                  <a:pt x="230" y="155"/>
                  <a:pt x="233" y="158"/>
                  <a:pt x="238" y="160"/>
                </a:cubicBezTo>
                <a:cubicBezTo>
                  <a:pt x="239" y="159"/>
                  <a:pt x="239" y="159"/>
                  <a:pt x="239" y="159"/>
                </a:cubicBezTo>
                <a:cubicBezTo>
                  <a:pt x="239" y="159"/>
                  <a:pt x="238" y="160"/>
                  <a:pt x="238" y="160"/>
                </a:cubicBezTo>
                <a:cubicBezTo>
                  <a:pt x="255" y="185"/>
                  <a:pt x="274" y="209"/>
                  <a:pt x="283" y="239"/>
                </a:cubicBezTo>
                <a:cubicBezTo>
                  <a:pt x="291" y="264"/>
                  <a:pt x="297" y="290"/>
                  <a:pt x="282" y="317"/>
                </a:cubicBezTo>
                <a:cubicBezTo>
                  <a:pt x="279" y="313"/>
                  <a:pt x="277" y="311"/>
                  <a:pt x="276" y="308"/>
                </a:cubicBezTo>
                <a:cubicBezTo>
                  <a:pt x="250" y="247"/>
                  <a:pt x="205" y="205"/>
                  <a:pt x="148" y="173"/>
                </a:cubicBezTo>
                <a:cubicBezTo>
                  <a:pt x="129" y="162"/>
                  <a:pt x="111" y="150"/>
                  <a:pt x="96" y="134"/>
                </a:cubicBezTo>
                <a:cubicBezTo>
                  <a:pt x="92" y="130"/>
                  <a:pt x="87" y="120"/>
                  <a:pt x="81" y="124"/>
                </a:cubicBezTo>
                <a:cubicBezTo>
                  <a:pt x="75" y="129"/>
                  <a:pt x="79" y="138"/>
                  <a:pt x="82" y="145"/>
                </a:cubicBezTo>
                <a:cubicBezTo>
                  <a:pt x="83" y="148"/>
                  <a:pt x="85" y="152"/>
                  <a:pt x="87" y="155"/>
                </a:cubicBezTo>
                <a:cubicBezTo>
                  <a:pt x="106" y="187"/>
                  <a:pt x="131" y="213"/>
                  <a:pt x="161" y="232"/>
                </a:cubicBezTo>
                <a:cubicBezTo>
                  <a:pt x="199" y="258"/>
                  <a:pt x="238" y="282"/>
                  <a:pt x="263" y="322"/>
                </a:cubicBezTo>
                <a:cubicBezTo>
                  <a:pt x="263" y="327"/>
                  <a:pt x="264" y="331"/>
                  <a:pt x="268" y="334"/>
                </a:cubicBezTo>
                <a:cubicBezTo>
                  <a:pt x="274" y="361"/>
                  <a:pt x="283" y="387"/>
                  <a:pt x="281" y="420"/>
                </a:cubicBezTo>
                <a:cubicBezTo>
                  <a:pt x="248" y="377"/>
                  <a:pt x="205" y="358"/>
                  <a:pt x="160" y="341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106DDEF0-E819-9389-F018-33384D76B33D}"/>
              </a:ext>
            </a:extLst>
          </p:cNvPr>
          <p:cNvSpPr/>
          <p:nvPr/>
        </p:nvSpPr>
        <p:spPr bwMode="auto">
          <a:xfrm>
            <a:off x="1409578" y="2849479"/>
            <a:ext cx="79926" cy="172049"/>
          </a:xfrm>
          <a:custGeom>
            <a:avLst/>
            <a:gdLst>
              <a:gd name="T0" fmla="*/ 180 w 204"/>
              <a:gd name="T1" fmla="*/ 64 h 337"/>
              <a:gd name="T2" fmla="*/ 181 w 204"/>
              <a:gd name="T3" fmla="*/ 69 h 337"/>
              <a:gd name="T4" fmla="*/ 189 w 204"/>
              <a:gd name="T5" fmla="*/ 200 h 337"/>
              <a:gd name="T6" fmla="*/ 186 w 204"/>
              <a:gd name="T7" fmla="*/ 207 h 337"/>
              <a:gd name="T8" fmla="*/ 69 w 204"/>
              <a:gd name="T9" fmla="*/ 326 h 337"/>
              <a:gd name="T10" fmla="*/ 54 w 204"/>
              <a:gd name="T11" fmla="*/ 321 h 337"/>
              <a:gd name="T12" fmla="*/ 19 w 204"/>
              <a:gd name="T13" fmla="*/ 210 h 337"/>
              <a:gd name="T14" fmla="*/ 27 w 204"/>
              <a:gd name="T15" fmla="*/ 138 h 337"/>
              <a:gd name="T16" fmla="*/ 41 w 204"/>
              <a:gd name="T17" fmla="*/ 123 h 337"/>
              <a:gd name="T18" fmla="*/ 130 w 204"/>
              <a:gd name="T19" fmla="*/ 4 h 337"/>
              <a:gd name="T20" fmla="*/ 130 w 204"/>
              <a:gd name="T21" fmla="*/ 4 h 337"/>
              <a:gd name="T22" fmla="*/ 153 w 204"/>
              <a:gd name="T23" fmla="*/ 18 h 337"/>
              <a:gd name="T24" fmla="*/ 180 w 204"/>
              <a:gd name="T25" fmla="*/ 64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4" h="337">
                <a:moveTo>
                  <a:pt x="180" y="64"/>
                </a:moveTo>
                <a:cubicBezTo>
                  <a:pt x="180" y="65"/>
                  <a:pt x="181" y="67"/>
                  <a:pt x="181" y="69"/>
                </a:cubicBezTo>
                <a:cubicBezTo>
                  <a:pt x="196" y="112"/>
                  <a:pt x="204" y="155"/>
                  <a:pt x="189" y="200"/>
                </a:cubicBezTo>
                <a:cubicBezTo>
                  <a:pt x="188" y="203"/>
                  <a:pt x="187" y="205"/>
                  <a:pt x="186" y="207"/>
                </a:cubicBezTo>
                <a:cubicBezTo>
                  <a:pt x="159" y="259"/>
                  <a:pt x="114" y="292"/>
                  <a:pt x="69" y="326"/>
                </a:cubicBezTo>
                <a:cubicBezTo>
                  <a:pt x="63" y="330"/>
                  <a:pt x="55" y="337"/>
                  <a:pt x="54" y="321"/>
                </a:cubicBezTo>
                <a:cubicBezTo>
                  <a:pt x="53" y="281"/>
                  <a:pt x="37" y="245"/>
                  <a:pt x="19" y="210"/>
                </a:cubicBezTo>
                <a:cubicBezTo>
                  <a:pt x="0" y="175"/>
                  <a:pt x="1" y="168"/>
                  <a:pt x="27" y="138"/>
                </a:cubicBezTo>
                <a:cubicBezTo>
                  <a:pt x="31" y="133"/>
                  <a:pt x="36" y="128"/>
                  <a:pt x="41" y="123"/>
                </a:cubicBezTo>
                <a:cubicBezTo>
                  <a:pt x="76" y="88"/>
                  <a:pt x="109" y="51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43" y="0"/>
                  <a:pt x="148" y="10"/>
                  <a:pt x="153" y="18"/>
                </a:cubicBezTo>
                <a:cubicBezTo>
                  <a:pt x="162" y="33"/>
                  <a:pt x="171" y="48"/>
                  <a:pt x="180" y="64"/>
                </a:cubicBezTo>
                <a:close/>
              </a:path>
            </a:pathLst>
          </a:custGeom>
          <a:solidFill>
            <a:srgbClr val="5C975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078AE6F3-2456-C4A8-9122-2A9C15F5B97E}"/>
              </a:ext>
            </a:extLst>
          </p:cNvPr>
          <p:cNvSpPr/>
          <p:nvPr/>
        </p:nvSpPr>
        <p:spPr bwMode="auto">
          <a:xfrm>
            <a:off x="3335749" y="2800406"/>
            <a:ext cx="296939" cy="274460"/>
          </a:xfrm>
          <a:custGeom>
            <a:avLst/>
            <a:gdLst>
              <a:gd name="T0" fmla="*/ 0 w 562"/>
              <a:gd name="T1" fmla="*/ 392 h 567"/>
              <a:gd name="T2" fmla="*/ 0 w 562"/>
              <a:gd name="T3" fmla="*/ 282 h 567"/>
              <a:gd name="T4" fmla="*/ 60 w 562"/>
              <a:gd name="T5" fmla="*/ 222 h 567"/>
              <a:gd name="T6" fmla="*/ 200 w 562"/>
              <a:gd name="T7" fmla="*/ 222 h 567"/>
              <a:gd name="T8" fmla="*/ 222 w 562"/>
              <a:gd name="T9" fmla="*/ 200 h 567"/>
              <a:gd name="T10" fmla="*/ 222 w 562"/>
              <a:gd name="T11" fmla="*/ 60 h 567"/>
              <a:gd name="T12" fmla="*/ 282 w 562"/>
              <a:gd name="T13" fmla="*/ 1 h 567"/>
              <a:gd name="T14" fmla="*/ 502 w 562"/>
              <a:gd name="T15" fmla="*/ 0 h 567"/>
              <a:gd name="T16" fmla="*/ 562 w 562"/>
              <a:gd name="T17" fmla="*/ 58 h 567"/>
              <a:gd name="T18" fmla="*/ 502 w 562"/>
              <a:gd name="T19" fmla="*/ 182 h 567"/>
              <a:gd name="T20" fmla="*/ 324 w 562"/>
              <a:gd name="T21" fmla="*/ 277 h 567"/>
              <a:gd name="T22" fmla="*/ 149 w 562"/>
              <a:gd name="T23" fmla="*/ 398 h 567"/>
              <a:gd name="T24" fmla="*/ 97 w 562"/>
              <a:gd name="T25" fmla="*/ 550 h 567"/>
              <a:gd name="T26" fmla="*/ 92 w 562"/>
              <a:gd name="T27" fmla="*/ 562 h 567"/>
              <a:gd name="T28" fmla="*/ 18 w 562"/>
              <a:gd name="T29" fmla="*/ 547 h 567"/>
              <a:gd name="T30" fmla="*/ 0 w 562"/>
              <a:gd name="T31" fmla="*/ 502 h 567"/>
              <a:gd name="T32" fmla="*/ 0 w 562"/>
              <a:gd name="T33" fmla="*/ 392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2" h="567">
                <a:moveTo>
                  <a:pt x="0" y="392"/>
                </a:moveTo>
                <a:cubicBezTo>
                  <a:pt x="0" y="355"/>
                  <a:pt x="0" y="318"/>
                  <a:pt x="0" y="282"/>
                </a:cubicBezTo>
                <a:cubicBezTo>
                  <a:pt x="1" y="245"/>
                  <a:pt x="23" y="222"/>
                  <a:pt x="60" y="222"/>
                </a:cubicBezTo>
                <a:cubicBezTo>
                  <a:pt x="107" y="222"/>
                  <a:pt x="153" y="221"/>
                  <a:pt x="200" y="222"/>
                </a:cubicBezTo>
                <a:cubicBezTo>
                  <a:pt x="218" y="223"/>
                  <a:pt x="222" y="217"/>
                  <a:pt x="222" y="200"/>
                </a:cubicBezTo>
                <a:cubicBezTo>
                  <a:pt x="221" y="153"/>
                  <a:pt x="221" y="106"/>
                  <a:pt x="222" y="60"/>
                </a:cubicBezTo>
                <a:cubicBezTo>
                  <a:pt x="222" y="22"/>
                  <a:pt x="244" y="1"/>
                  <a:pt x="282" y="1"/>
                </a:cubicBezTo>
                <a:cubicBezTo>
                  <a:pt x="355" y="0"/>
                  <a:pt x="429" y="1"/>
                  <a:pt x="502" y="0"/>
                </a:cubicBezTo>
                <a:cubicBezTo>
                  <a:pt x="533" y="0"/>
                  <a:pt x="562" y="26"/>
                  <a:pt x="562" y="58"/>
                </a:cubicBezTo>
                <a:cubicBezTo>
                  <a:pt x="562" y="110"/>
                  <a:pt x="541" y="150"/>
                  <a:pt x="502" y="182"/>
                </a:cubicBezTo>
                <a:cubicBezTo>
                  <a:pt x="449" y="226"/>
                  <a:pt x="385" y="247"/>
                  <a:pt x="324" y="277"/>
                </a:cubicBezTo>
                <a:cubicBezTo>
                  <a:pt x="260" y="308"/>
                  <a:pt x="195" y="339"/>
                  <a:pt x="149" y="398"/>
                </a:cubicBezTo>
                <a:cubicBezTo>
                  <a:pt x="115" y="443"/>
                  <a:pt x="96" y="493"/>
                  <a:pt x="97" y="550"/>
                </a:cubicBezTo>
                <a:cubicBezTo>
                  <a:pt x="97" y="555"/>
                  <a:pt x="100" y="562"/>
                  <a:pt x="92" y="562"/>
                </a:cubicBezTo>
                <a:cubicBezTo>
                  <a:pt x="66" y="562"/>
                  <a:pt x="39" y="567"/>
                  <a:pt x="18" y="547"/>
                </a:cubicBezTo>
                <a:cubicBezTo>
                  <a:pt x="5" y="535"/>
                  <a:pt x="0" y="519"/>
                  <a:pt x="0" y="502"/>
                </a:cubicBezTo>
                <a:cubicBezTo>
                  <a:pt x="1" y="465"/>
                  <a:pt x="0" y="428"/>
                  <a:pt x="0" y="3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9B65DA91-AF05-E3E3-F7EA-A67857574B59}"/>
              </a:ext>
            </a:extLst>
          </p:cNvPr>
          <p:cNvSpPr/>
          <p:nvPr/>
        </p:nvSpPr>
        <p:spPr bwMode="auto">
          <a:xfrm>
            <a:off x="3436750" y="2873862"/>
            <a:ext cx="272963" cy="323490"/>
          </a:xfrm>
          <a:custGeom>
            <a:avLst/>
            <a:gdLst>
              <a:gd name="T0" fmla="*/ 275 w 518"/>
              <a:gd name="T1" fmla="*/ 217 h 669"/>
              <a:gd name="T2" fmla="*/ 10 w 518"/>
              <a:gd name="T3" fmla="*/ 429 h 669"/>
              <a:gd name="T4" fmla="*/ 33 w 518"/>
              <a:gd name="T5" fmla="*/ 314 h 669"/>
              <a:gd name="T6" fmla="*/ 203 w 518"/>
              <a:gd name="T7" fmla="*/ 170 h 669"/>
              <a:gd name="T8" fmla="*/ 360 w 518"/>
              <a:gd name="T9" fmla="*/ 100 h 669"/>
              <a:gd name="T10" fmla="*/ 457 w 518"/>
              <a:gd name="T11" fmla="*/ 10 h 669"/>
              <a:gd name="T12" fmla="*/ 462 w 518"/>
              <a:gd name="T13" fmla="*/ 0 h 669"/>
              <a:gd name="T14" fmla="*/ 491 w 518"/>
              <a:gd name="T15" fmla="*/ 85 h 669"/>
              <a:gd name="T16" fmla="*/ 283 w 518"/>
              <a:gd name="T17" fmla="*/ 431 h 669"/>
              <a:gd name="T18" fmla="*/ 128 w 518"/>
              <a:gd name="T19" fmla="*/ 484 h 669"/>
              <a:gd name="T20" fmla="*/ 70 w 518"/>
              <a:gd name="T21" fmla="*/ 542 h 669"/>
              <a:gd name="T22" fmla="*/ 113 w 518"/>
              <a:gd name="T23" fmla="*/ 637 h 669"/>
              <a:gd name="T24" fmla="*/ 130 w 518"/>
              <a:gd name="T25" fmla="*/ 651 h 669"/>
              <a:gd name="T26" fmla="*/ 116 w 518"/>
              <a:gd name="T27" fmla="*/ 667 h 669"/>
              <a:gd name="T28" fmla="*/ 90 w 518"/>
              <a:gd name="T29" fmla="*/ 659 h 669"/>
              <a:gd name="T30" fmla="*/ 71 w 518"/>
              <a:gd name="T31" fmla="*/ 386 h 669"/>
              <a:gd name="T32" fmla="*/ 194 w 518"/>
              <a:gd name="T33" fmla="*/ 277 h 669"/>
              <a:gd name="T34" fmla="*/ 264 w 518"/>
              <a:gd name="T35" fmla="*/ 231 h 669"/>
              <a:gd name="T36" fmla="*/ 275 w 518"/>
              <a:gd name="T37" fmla="*/ 217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18" h="669">
                <a:moveTo>
                  <a:pt x="275" y="217"/>
                </a:moveTo>
                <a:cubicBezTo>
                  <a:pt x="161" y="258"/>
                  <a:pt x="64" y="314"/>
                  <a:pt x="10" y="429"/>
                </a:cubicBezTo>
                <a:cubicBezTo>
                  <a:pt x="4" y="387"/>
                  <a:pt x="13" y="349"/>
                  <a:pt x="33" y="314"/>
                </a:cubicBezTo>
                <a:cubicBezTo>
                  <a:pt x="72" y="246"/>
                  <a:pt x="132" y="202"/>
                  <a:pt x="203" y="170"/>
                </a:cubicBezTo>
                <a:cubicBezTo>
                  <a:pt x="255" y="147"/>
                  <a:pt x="309" y="128"/>
                  <a:pt x="360" y="100"/>
                </a:cubicBezTo>
                <a:cubicBezTo>
                  <a:pt x="400" y="78"/>
                  <a:pt x="436" y="52"/>
                  <a:pt x="457" y="10"/>
                </a:cubicBezTo>
                <a:cubicBezTo>
                  <a:pt x="459" y="8"/>
                  <a:pt x="460" y="5"/>
                  <a:pt x="462" y="0"/>
                </a:cubicBezTo>
                <a:cubicBezTo>
                  <a:pt x="479" y="29"/>
                  <a:pt x="486" y="57"/>
                  <a:pt x="491" y="85"/>
                </a:cubicBezTo>
                <a:cubicBezTo>
                  <a:pt x="518" y="236"/>
                  <a:pt x="429" y="382"/>
                  <a:pt x="283" y="431"/>
                </a:cubicBezTo>
                <a:cubicBezTo>
                  <a:pt x="231" y="448"/>
                  <a:pt x="180" y="466"/>
                  <a:pt x="128" y="484"/>
                </a:cubicBezTo>
                <a:cubicBezTo>
                  <a:pt x="100" y="494"/>
                  <a:pt x="74" y="508"/>
                  <a:pt x="70" y="542"/>
                </a:cubicBezTo>
                <a:cubicBezTo>
                  <a:pt x="66" y="581"/>
                  <a:pt x="79" y="614"/>
                  <a:pt x="113" y="637"/>
                </a:cubicBezTo>
                <a:cubicBezTo>
                  <a:pt x="119" y="641"/>
                  <a:pt x="130" y="641"/>
                  <a:pt x="130" y="651"/>
                </a:cubicBezTo>
                <a:cubicBezTo>
                  <a:pt x="129" y="659"/>
                  <a:pt x="123" y="665"/>
                  <a:pt x="116" y="667"/>
                </a:cubicBezTo>
                <a:cubicBezTo>
                  <a:pt x="106" y="669"/>
                  <a:pt x="97" y="668"/>
                  <a:pt x="90" y="659"/>
                </a:cubicBezTo>
                <a:cubicBezTo>
                  <a:pt x="22" y="576"/>
                  <a:pt x="0" y="487"/>
                  <a:pt x="71" y="386"/>
                </a:cubicBezTo>
                <a:cubicBezTo>
                  <a:pt x="104" y="340"/>
                  <a:pt x="149" y="308"/>
                  <a:pt x="194" y="277"/>
                </a:cubicBezTo>
                <a:cubicBezTo>
                  <a:pt x="217" y="261"/>
                  <a:pt x="241" y="246"/>
                  <a:pt x="264" y="231"/>
                </a:cubicBezTo>
                <a:cubicBezTo>
                  <a:pt x="268" y="228"/>
                  <a:pt x="274" y="227"/>
                  <a:pt x="275" y="2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5ADE610-1B77-4D1F-B635-203D684D429B}"/>
              </a:ext>
            </a:extLst>
          </p:cNvPr>
          <p:cNvSpPr/>
          <p:nvPr/>
        </p:nvSpPr>
        <p:spPr bwMode="auto">
          <a:xfrm>
            <a:off x="3493487" y="2937637"/>
            <a:ext cx="293251" cy="272205"/>
          </a:xfrm>
          <a:custGeom>
            <a:avLst/>
            <a:gdLst>
              <a:gd name="T0" fmla="*/ 555 w 556"/>
              <a:gd name="T1" fmla="*/ 170 h 563"/>
              <a:gd name="T2" fmla="*/ 555 w 556"/>
              <a:gd name="T3" fmla="*/ 280 h 563"/>
              <a:gd name="T4" fmla="*/ 494 w 556"/>
              <a:gd name="T5" fmla="*/ 341 h 563"/>
              <a:gd name="T6" fmla="*/ 350 w 556"/>
              <a:gd name="T7" fmla="*/ 341 h 563"/>
              <a:gd name="T8" fmla="*/ 333 w 556"/>
              <a:gd name="T9" fmla="*/ 359 h 563"/>
              <a:gd name="T10" fmla="*/ 332 w 556"/>
              <a:gd name="T11" fmla="*/ 511 h 563"/>
              <a:gd name="T12" fmla="*/ 282 w 556"/>
              <a:gd name="T13" fmla="*/ 562 h 563"/>
              <a:gd name="T14" fmla="*/ 88 w 556"/>
              <a:gd name="T15" fmla="*/ 562 h 563"/>
              <a:gd name="T16" fmla="*/ 7 w 556"/>
              <a:gd name="T17" fmla="*/ 495 h 563"/>
              <a:gd name="T18" fmla="*/ 43 w 556"/>
              <a:gd name="T19" fmla="*/ 435 h 563"/>
              <a:gd name="T20" fmla="*/ 136 w 556"/>
              <a:gd name="T21" fmla="*/ 405 h 563"/>
              <a:gd name="T22" fmla="*/ 311 w 556"/>
              <a:gd name="T23" fmla="*/ 316 h 563"/>
              <a:gd name="T24" fmla="*/ 424 w 556"/>
              <a:gd name="T25" fmla="*/ 68 h 563"/>
              <a:gd name="T26" fmla="*/ 422 w 556"/>
              <a:gd name="T27" fmla="*/ 14 h 563"/>
              <a:gd name="T28" fmla="*/ 435 w 556"/>
              <a:gd name="T29" fmla="*/ 1 h 563"/>
              <a:gd name="T30" fmla="*/ 499 w 556"/>
              <a:gd name="T31" fmla="*/ 1 h 563"/>
              <a:gd name="T32" fmla="*/ 555 w 556"/>
              <a:gd name="T33" fmla="*/ 58 h 563"/>
              <a:gd name="T34" fmla="*/ 555 w 556"/>
              <a:gd name="T35" fmla="*/ 170 h 563"/>
              <a:gd name="T36" fmla="*/ 555 w 556"/>
              <a:gd name="T37" fmla="*/ 170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56" h="563">
                <a:moveTo>
                  <a:pt x="555" y="170"/>
                </a:moveTo>
                <a:cubicBezTo>
                  <a:pt x="555" y="207"/>
                  <a:pt x="556" y="244"/>
                  <a:pt x="555" y="280"/>
                </a:cubicBezTo>
                <a:cubicBezTo>
                  <a:pt x="555" y="319"/>
                  <a:pt x="533" y="341"/>
                  <a:pt x="494" y="341"/>
                </a:cubicBezTo>
                <a:cubicBezTo>
                  <a:pt x="446" y="342"/>
                  <a:pt x="398" y="342"/>
                  <a:pt x="350" y="341"/>
                </a:cubicBezTo>
                <a:cubicBezTo>
                  <a:pt x="336" y="341"/>
                  <a:pt x="333" y="345"/>
                  <a:pt x="333" y="359"/>
                </a:cubicBezTo>
                <a:cubicBezTo>
                  <a:pt x="334" y="410"/>
                  <a:pt x="333" y="460"/>
                  <a:pt x="332" y="511"/>
                </a:cubicBezTo>
                <a:cubicBezTo>
                  <a:pt x="332" y="540"/>
                  <a:pt x="311" y="561"/>
                  <a:pt x="282" y="562"/>
                </a:cubicBezTo>
                <a:cubicBezTo>
                  <a:pt x="217" y="563"/>
                  <a:pt x="153" y="563"/>
                  <a:pt x="88" y="562"/>
                </a:cubicBezTo>
                <a:cubicBezTo>
                  <a:pt x="53" y="561"/>
                  <a:pt x="15" y="528"/>
                  <a:pt x="7" y="495"/>
                </a:cubicBezTo>
                <a:cubicBezTo>
                  <a:pt x="0" y="468"/>
                  <a:pt x="13" y="446"/>
                  <a:pt x="43" y="435"/>
                </a:cubicBezTo>
                <a:cubicBezTo>
                  <a:pt x="74" y="425"/>
                  <a:pt x="106" y="417"/>
                  <a:pt x="136" y="405"/>
                </a:cubicBezTo>
                <a:cubicBezTo>
                  <a:pt x="198" y="382"/>
                  <a:pt x="260" y="360"/>
                  <a:pt x="311" y="316"/>
                </a:cubicBezTo>
                <a:cubicBezTo>
                  <a:pt x="388" y="251"/>
                  <a:pt x="421" y="166"/>
                  <a:pt x="424" y="68"/>
                </a:cubicBezTo>
                <a:cubicBezTo>
                  <a:pt x="425" y="50"/>
                  <a:pt x="425" y="32"/>
                  <a:pt x="422" y="14"/>
                </a:cubicBezTo>
                <a:cubicBezTo>
                  <a:pt x="420" y="2"/>
                  <a:pt x="426" y="1"/>
                  <a:pt x="435" y="1"/>
                </a:cubicBezTo>
                <a:cubicBezTo>
                  <a:pt x="456" y="1"/>
                  <a:pt x="478" y="0"/>
                  <a:pt x="499" y="1"/>
                </a:cubicBezTo>
                <a:cubicBezTo>
                  <a:pt x="532" y="2"/>
                  <a:pt x="555" y="25"/>
                  <a:pt x="555" y="58"/>
                </a:cubicBezTo>
                <a:cubicBezTo>
                  <a:pt x="555" y="96"/>
                  <a:pt x="555" y="133"/>
                  <a:pt x="555" y="170"/>
                </a:cubicBezTo>
                <a:cubicBezTo>
                  <a:pt x="555" y="170"/>
                  <a:pt x="555" y="170"/>
                  <a:pt x="555" y="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07628563-C230-E5C0-2DBB-21B221FFE8ED}"/>
              </a:ext>
            </a:extLst>
          </p:cNvPr>
          <p:cNvSpPr>
            <a:spLocks noEditPoints="1"/>
          </p:cNvSpPr>
          <p:nvPr/>
        </p:nvSpPr>
        <p:spPr bwMode="auto">
          <a:xfrm>
            <a:off x="5339153" y="2894459"/>
            <a:ext cx="621101" cy="315517"/>
          </a:xfrm>
          <a:custGeom>
            <a:avLst/>
            <a:gdLst>
              <a:gd name="T0" fmla="*/ 206 w 968"/>
              <a:gd name="T1" fmla="*/ 247 h 502"/>
              <a:gd name="T2" fmla="*/ 306 w 968"/>
              <a:gd name="T3" fmla="*/ 247 h 502"/>
              <a:gd name="T4" fmla="*/ 319 w 968"/>
              <a:gd name="T5" fmla="*/ 244 h 502"/>
              <a:gd name="T6" fmla="*/ 312 w 968"/>
              <a:gd name="T7" fmla="*/ 234 h 502"/>
              <a:gd name="T8" fmla="*/ 306 w 968"/>
              <a:gd name="T9" fmla="*/ 59 h 502"/>
              <a:gd name="T10" fmla="*/ 465 w 968"/>
              <a:gd name="T11" fmla="*/ 32 h 502"/>
              <a:gd name="T12" fmla="*/ 666 w 968"/>
              <a:gd name="T13" fmla="*/ 141 h 502"/>
              <a:gd name="T14" fmla="*/ 894 w 968"/>
              <a:gd name="T15" fmla="*/ 265 h 502"/>
              <a:gd name="T16" fmla="*/ 932 w 968"/>
              <a:gd name="T17" fmla="*/ 433 h 502"/>
              <a:gd name="T18" fmla="*/ 849 w 968"/>
              <a:gd name="T19" fmla="*/ 496 h 502"/>
              <a:gd name="T20" fmla="*/ 768 w 968"/>
              <a:gd name="T21" fmla="*/ 484 h 502"/>
              <a:gd name="T22" fmla="*/ 719 w 968"/>
              <a:gd name="T23" fmla="*/ 458 h 502"/>
              <a:gd name="T24" fmla="*/ 699 w 968"/>
              <a:gd name="T25" fmla="*/ 462 h 502"/>
              <a:gd name="T26" fmla="*/ 616 w 968"/>
              <a:gd name="T27" fmla="*/ 499 h 502"/>
              <a:gd name="T28" fmla="*/ 116 w 968"/>
              <a:gd name="T29" fmla="*/ 499 h 502"/>
              <a:gd name="T30" fmla="*/ 1 w 968"/>
              <a:gd name="T31" fmla="*/ 383 h 502"/>
              <a:gd name="T32" fmla="*/ 56 w 968"/>
              <a:gd name="T33" fmla="*/ 264 h 502"/>
              <a:gd name="T34" fmla="*/ 110 w 968"/>
              <a:gd name="T35" fmla="*/ 247 h 502"/>
              <a:gd name="T36" fmla="*/ 206 w 968"/>
              <a:gd name="T37" fmla="*/ 247 h 502"/>
              <a:gd name="T38" fmla="*/ 206 w 968"/>
              <a:gd name="T39" fmla="*/ 247 h 502"/>
              <a:gd name="T40" fmla="*/ 377 w 968"/>
              <a:gd name="T41" fmla="*/ 279 h 502"/>
              <a:gd name="T42" fmla="*/ 377 w 968"/>
              <a:gd name="T43" fmla="*/ 280 h 502"/>
              <a:gd name="T44" fmla="*/ 137 w 968"/>
              <a:gd name="T45" fmla="*/ 280 h 502"/>
              <a:gd name="T46" fmla="*/ 49 w 968"/>
              <a:gd name="T47" fmla="*/ 361 h 502"/>
              <a:gd name="T48" fmla="*/ 61 w 968"/>
              <a:gd name="T49" fmla="*/ 378 h 502"/>
              <a:gd name="T50" fmla="*/ 73 w 968"/>
              <a:gd name="T51" fmla="*/ 363 h 502"/>
              <a:gd name="T52" fmla="*/ 143 w 968"/>
              <a:gd name="T53" fmla="*/ 304 h 502"/>
              <a:gd name="T54" fmla="*/ 359 w 968"/>
              <a:gd name="T55" fmla="*/ 302 h 502"/>
              <a:gd name="T56" fmla="*/ 378 w 968"/>
              <a:gd name="T57" fmla="*/ 323 h 502"/>
              <a:gd name="T58" fmla="*/ 378 w 968"/>
              <a:gd name="T59" fmla="*/ 449 h 502"/>
              <a:gd name="T60" fmla="*/ 395 w 968"/>
              <a:gd name="T61" fmla="*/ 468 h 502"/>
              <a:gd name="T62" fmla="*/ 615 w 968"/>
              <a:gd name="T63" fmla="*/ 467 h 502"/>
              <a:gd name="T64" fmla="*/ 697 w 968"/>
              <a:gd name="T65" fmla="*/ 398 h 502"/>
              <a:gd name="T66" fmla="*/ 603 w 968"/>
              <a:gd name="T67" fmla="*/ 278 h 502"/>
              <a:gd name="T68" fmla="*/ 377 w 968"/>
              <a:gd name="T69" fmla="*/ 279 h 502"/>
              <a:gd name="T70" fmla="*/ 305 w 968"/>
              <a:gd name="T71" fmla="*/ 144 h 502"/>
              <a:gd name="T72" fmla="*/ 411 w 968"/>
              <a:gd name="T73" fmla="*/ 246 h 502"/>
              <a:gd name="T74" fmla="*/ 576 w 968"/>
              <a:gd name="T75" fmla="*/ 247 h 502"/>
              <a:gd name="T76" fmla="*/ 617 w 968"/>
              <a:gd name="T77" fmla="*/ 223 h 502"/>
              <a:gd name="T78" fmla="*/ 667 w 968"/>
              <a:gd name="T79" fmla="*/ 206 h 502"/>
              <a:gd name="T80" fmla="*/ 675 w 968"/>
              <a:gd name="T81" fmla="*/ 210 h 502"/>
              <a:gd name="T82" fmla="*/ 853 w 968"/>
              <a:gd name="T83" fmla="*/ 309 h 502"/>
              <a:gd name="T84" fmla="*/ 876 w 968"/>
              <a:gd name="T85" fmla="*/ 383 h 502"/>
              <a:gd name="T86" fmla="*/ 880 w 968"/>
              <a:gd name="T87" fmla="*/ 406 h 502"/>
              <a:gd name="T88" fmla="*/ 899 w 968"/>
              <a:gd name="T89" fmla="*/ 392 h 502"/>
              <a:gd name="T90" fmla="*/ 857 w 968"/>
              <a:gd name="T91" fmla="*/ 283 h 502"/>
              <a:gd name="T92" fmla="*/ 446 w 968"/>
              <a:gd name="T93" fmla="*/ 58 h 502"/>
              <a:gd name="T94" fmla="*/ 305 w 968"/>
              <a:gd name="T95" fmla="*/ 144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67" h="502">
                <a:moveTo>
                  <a:pt x="206" y="247"/>
                </a:moveTo>
                <a:cubicBezTo>
                  <a:pt x="239" y="247"/>
                  <a:pt x="273" y="247"/>
                  <a:pt x="306" y="247"/>
                </a:cubicBezTo>
                <a:cubicBezTo>
                  <a:pt x="310" y="247"/>
                  <a:pt x="316" y="249"/>
                  <a:pt x="319" y="244"/>
                </a:cubicBezTo>
                <a:cubicBezTo>
                  <a:pt x="321" y="239"/>
                  <a:pt x="315" y="237"/>
                  <a:pt x="312" y="234"/>
                </a:cubicBezTo>
                <a:cubicBezTo>
                  <a:pt x="262" y="185"/>
                  <a:pt x="260" y="120"/>
                  <a:pt x="306" y="59"/>
                </a:cubicBezTo>
                <a:cubicBezTo>
                  <a:pt x="342" y="10"/>
                  <a:pt x="407" y="0"/>
                  <a:pt x="465" y="32"/>
                </a:cubicBezTo>
                <a:cubicBezTo>
                  <a:pt x="532" y="69"/>
                  <a:pt x="599" y="105"/>
                  <a:pt x="666" y="141"/>
                </a:cubicBezTo>
                <a:cubicBezTo>
                  <a:pt x="742" y="183"/>
                  <a:pt x="819" y="223"/>
                  <a:pt x="894" y="265"/>
                </a:cubicBezTo>
                <a:cubicBezTo>
                  <a:pt x="954" y="298"/>
                  <a:pt x="968" y="375"/>
                  <a:pt x="932" y="433"/>
                </a:cubicBezTo>
                <a:cubicBezTo>
                  <a:pt x="911" y="466"/>
                  <a:pt x="887" y="488"/>
                  <a:pt x="849" y="496"/>
                </a:cubicBezTo>
                <a:cubicBezTo>
                  <a:pt x="820" y="502"/>
                  <a:pt x="793" y="497"/>
                  <a:pt x="768" y="484"/>
                </a:cubicBezTo>
                <a:cubicBezTo>
                  <a:pt x="751" y="475"/>
                  <a:pt x="735" y="466"/>
                  <a:pt x="719" y="458"/>
                </a:cubicBezTo>
                <a:cubicBezTo>
                  <a:pt x="710" y="453"/>
                  <a:pt x="705" y="455"/>
                  <a:pt x="699" y="462"/>
                </a:cubicBezTo>
                <a:cubicBezTo>
                  <a:pt x="677" y="486"/>
                  <a:pt x="649" y="499"/>
                  <a:pt x="616" y="499"/>
                </a:cubicBezTo>
                <a:cubicBezTo>
                  <a:pt x="449" y="499"/>
                  <a:pt x="283" y="500"/>
                  <a:pt x="116" y="499"/>
                </a:cubicBezTo>
                <a:cubicBezTo>
                  <a:pt x="50" y="498"/>
                  <a:pt x="4" y="449"/>
                  <a:pt x="1" y="383"/>
                </a:cubicBezTo>
                <a:cubicBezTo>
                  <a:pt x="0" y="334"/>
                  <a:pt x="11" y="292"/>
                  <a:pt x="56" y="264"/>
                </a:cubicBezTo>
                <a:cubicBezTo>
                  <a:pt x="72" y="254"/>
                  <a:pt x="90" y="247"/>
                  <a:pt x="110" y="247"/>
                </a:cubicBezTo>
                <a:cubicBezTo>
                  <a:pt x="142" y="247"/>
                  <a:pt x="174" y="247"/>
                  <a:pt x="206" y="247"/>
                </a:cubicBezTo>
                <a:cubicBezTo>
                  <a:pt x="206" y="247"/>
                  <a:pt x="206" y="247"/>
                  <a:pt x="206" y="247"/>
                </a:cubicBezTo>
                <a:close/>
                <a:moveTo>
                  <a:pt x="377" y="279"/>
                </a:moveTo>
                <a:cubicBezTo>
                  <a:pt x="377" y="279"/>
                  <a:pt x="377" y="280"/>
                  <a:pt x="377" y="280"/>
                </a:cubicBezTo>
                <a:cubicBezTo>
                  <a:pt x="297" y="280"/>
                  <a:pt x="217" y="280"/>
                  <a:pt x="137" y="280"/>
                </a:cubicBezTo>
                <a:cubicBezTo>
                  <a:pt x="85" y="281"/>
                  <a:pt x="48" y="315"/>
                  <a:pt x="49" y="361"/>
                </a:cubicBezTo>
                <a:cubicBezTo>
                  <a:pt x="49" y="370"/>
                  <a:pt x="51" y="378"/>
                  <a:pt x="61" y="378"/>
                </a:cubicBezTo>
                <a:cubicBezTo>
                  <a:pt x="69" y="379"/>
                  <a:pt x="73" y="372"/>
                  <a:pt x="73" y="363"/>
                </a:cubicBezTo>
                <a:cubicBezTo>
                  <a:pt x="73" y="321"/>
                  <a:pt x="105" y="304"/>
                  <a:pt x="143" y="304"/>
                </a:cubicBezTo>
                <a:cubicBezTo>
                  <a:pt x="215" y="304"/>
                  <a:pt x="287" y="304"/>
                  <a:pt x="359" y="302"/>
                </a:cubicBezTo>
                <a:cubicBezTo>
                  <a:pt x="375" y="302"/>
                  <a:pt x="379" y="307"/>
                  <a:pt x="378" y="323"/>
                </a:cubicBezTo>
                <a:cubicBezTo>
                  <a:pt x="377" y="365"/>
                  <a:pt x="378" y="407"/>
                  <a:pt x="378" y="449"/>
                </a:cubicBezTo>
                <a:cubicBezTo>
                  <a:pt x="377" y="461"/>
                  <a:pt x="380" y="468"/>
                  <a:pt x="395" y="468"/>
                </a:cubicBezTo>
                <a:cubicBezTo>
                  <a:pt x="468" y="467"/>
                  <a:pt x="541" y="468"/>
                  <a:pt x="615" y="467"/>
                </a:cubicBezTo>
                <a:cubicBezTo>
                  <a:pt x="658" y="467"/>
                  <a:pt x="689" y="441"/>
                  <a:pt x="697" y="398"/>
                </a:cubicBezTo>
                <a:cubicBezTo>
                  <a:pt x="711" y="330"/>
                  <a:pt x="672" y="275"/>
                  <a:pt x="603" y="278"/>
                </a:cubicBezTo>
                <a:cubicBezTo>
                  <a:pt x="528" y="281"/>
                  <a:pt x="452" y="279"/>
                  <a:pt x="377" y="279"/>
                </a:cubicBezTo>
                <a:close/>
                <a:moveTo>
                  <a:pt x="305" y="144"/>
                </a:moveTo>
                <a:cubicBezTo>
                  <a:pt x="299" y="202"/>
                  <a:pt x="365" y="243"/>
                  <a:pt x="411" y="246"/>
                </a:cubicBezTo>
                <a:cubicBezTo>
                  <a:pt x="466" y="250"/>
                  <a:pt x="521" y="246"/>
                  <a:pt x="576" y="247"/>
                </a:cubicBezTo>
                <a:cubicBezTo>
                  <a:pt x="597" y="248"/>
                  <a:pt x="608" y="242"/>
                  <a:pt x="617" y="223"/>
                </a:cubicBezTo>
                <a:cubicBezTo>
                  <a:pt x="633" y="188"/>
                  <a:pt x="634" y="188"/>
                  <a:pt x="667" y="206"/>
                </a:cubicBezTo>
                <a:cubicBezTo>
                  <a:pt x="670" y="207"/>
                  <a:pt x="673" y="209"/>
                  <a:pt x="675" y="210"/>
                </a:cubicBezTo>
                <a:cubicBezTo>
                  <a:pt x="735" y="243"/>
                  <a:pt x="794" y="275"/>
                  <a:pt x="853" y="309"/>
                </a:cubicBezTo>
                <a:cubicBezTo>
                  <a:pt x="882" y="327"/>
                  <a:pt x="889" y="353"/>
                  <a:pt x="876" y="383"/>
                </a:cubicBezTo>
                <a:cubicBezTo>
                  <a:pt x="873" y="392"/>
                  <a:pt x="866" y="401"/>
                  <a:pt x="880" y="406"/>
                </a:cubicBezTo>
                <a:cubicBezTo>
                  <a:pt x="892" y="411"/>
                  <a:pt x="895" y="400"/>
                  <a:pt x="899" y="392"/>
                </a:cubicBezTo>
                <a:cubicBezTo>
                  <a:pt x="918" y="351"/>
                  <a:pt x="902" y="308"/>
                  <a:pt x="857" y="283"/>
                </a:cubicBezTo>
                <a:cubicBezTo>
                  <a:pt x="720" y="208"/>
                  <a:pt x="582" y="134"/>
                  <a:pt x="446" y="58"/>
                </a:cubicBezTo>
                <a:cubicBezTo>
                  <a:pt x="369" y="15"/>
                  <a:pt x="308" y="82"/>
                  <a:pt x="305" y="1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597D10E4-F0CB-3986-2AA0-036FA91BC215}"/>
              </a:ext>
            </a:extLst>
          </p:cNvPr>
          <p:cNvSpPr/>
          <p:nvPr/>
        </p:nvSpPr>
        <p:spPr bwMode="auto">
          <a:xfrm>
            <a:off x="5191878" y="2800248"/>
            <a:ext cx="209719" cy="210081"/>
          </a:xfrm>
          <a:custGeom>
            <a:avLst/>
            <a:gdLst>
              <a:gd name="T0" fmla="*/ 367 w 367"/>
              <a:gd name="T1" fmla="*/ 193 h 230"/>
              <a:gd name="T2" fmla="*/ 183 w 367"/>
              <a:gd name="T3" fmla="*/ 71 h 230"/>
              <a:gd name="T4" fmla="*/ 360 w 367"/>
              <a:gd name="T5" fmla="*/ 230 h 230"/>
              <a:gd name="T6" fmla="*/ 175 w 367"/>
              <a:gd name="T7" fmla="*/ 206 h 230"/>
              <a:gd name="T8" fmla="*/ 85 w 367"/>
              <a:gd name="T9" fmla="*/ 132 h 230"/>
              <a:gd name="T10" fmla="*/ 7 w 367"/>
              <a:gd name="T11" fmla="*/ 23 h 230"/>
              <a:gd name="T12" fmla="*/ 9 w 367"/>
              <a:gd name="T13" fmla="*/ 12 h 230"/>
              <a:gd name="T14" fmla="*/ 254 w 367"/>
              <a:gd name="T15" fmla="*/ 39 h 230"/>
              <a:gd name="T16" fmla="*/ 367 w 367"/>
              <a:gd name="T17" fmla="*/ 193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7" h="230">
                <a:moveTo>
                  <a:pt x="367" y="193"/>
                </a:moveTo>
                <a:cubicBezTo>
                  <a:pt x="320" y="126"/>
                  <a:pt x="261" y="85"/>
                  <a:pt x="183" y="71"/>
                </a:cubicBezTo>
                <a:cubicBezTo>
                  <a:pt x="254" y="111"/>
                  <a:pt x="321" y="155"/>
                  <a:pt x="360" y="230"/>
                </a:cubicBezTo>
                <a:cubicBezTo>
                  <a:pt x="299" y="211"/>
                  <a:pt x="235" y="223"/>
                  <a:pt x="175" y="206"/>
                </a:cubicBezTo>
                <a:cubicBezTo>
                  <a:pt x="134" y="195"/>
                  <a:pt x="105" y="168"/>
                  <a:pt x="85" y="132"/>
                </a:cubicBezTo>
                <a:cubicBezTo>
                  <a:pt x="63" y="93"/>
                  <a:pt x="42" y="53"/>
                  <a:pt x="7" y="23"/>
                </a:cubicBezTo>
                <a:cubicBezTo>
                  <a:pt x="0" y="17"/>
                  <a:pt x="0" y="13"/>
                  <a:pt x="9" y="12"/>
                </a:cubicBezTo>
                <a:cubicBezTo>
                  <a:pt x="93" y="5"/>
                  <a:pt x="175" y="0"/>
                  <a:pt x="254" y="39"/>
                </a:cubicBezTo>
                <a:cubicBezTo>
                  <a:pt x="312" y="69"/>
                  <a:pt x="361" y="133"/>
                  <a:pt x="367" y="1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D899EFA2-E024-8CBA-C83E-1F067C4D19AA}"/>
              </a:ext>
            </a:extLst>
          </p:cNvPr>
          <p:cNvSpPr/>
          <p:nvPr/>
        </p:nvSpPr>
        <p:spPr bwMode="auto">
          <a:xfrm>
            <a:off x="5424273" y="2807985"/>
            <a:ext cx="76564" cy="206898"/>
          </a:xfrm>
          <a:custGeom>
            <a:avLst/>
            <a:gdLst>
              <a:gd name="T0" fmla="*/ 134 w 134"/>
              <a:gd name="T1" fmla="*/ 0 h 228"/>
              <a:gd name="T2" fmla="*/ 101 w 134"/>
              <a:gd name="T3" fmla="*/ 92 h 228"/>
              <a:gd name="T4" fmla="*/ 56 w 134"/>
              <a:gd name="T5" fmla="*/ 211 h 228"/>
              <a:gd name="T6" fmla="*/ 42 w 134"/>
              <a:gd name="T7" fmla="*/ 222 h 228"/>
              <a:gd name="T8" fmla="*/ 24 w 134"/>
              <a:gd name="T9" fmla="*/ 214 h 228"/>
              <a:gd name="T10" fmla="*/ 9 w 134"/>
              <a:gd name="T11" fmla="*/ 159 h 228"/>
              <a:gd name="T12" fmla="*/ 78 w 134"/>
              <a:gd name="T13" fmla="*/ 27 h 228"/>
              <a:gd name="T14" fmla="*/ 134 w 134"/>
              <a:gd name="T1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" h="228">
                <a:moveTo>
                  <a:pt x="134" y="0"/>
                </a:moveTo>
                <a:cubicBezTo>
                  <a:pt x="105" y="28"/>
                  <a:pt x="101" y="59"/>
                  <a:pt x="101" y="92"/>
                </a:cubicBezTo>
                <a:cubicBezTo>
                  <a:pt x="101" y="137"/>
                  <a:pt x="92" y="179"/>
                  <a:pt x="56" y="211"/>
                </a:cubicBezTo>
                <a:cubicBezTo>
                  <a:pt x="52" y="215"/>
                  <a:pt x="47" y="218"/>
                  <a:pt x="42" y="222"/>
                </a:cubicBezTo>
                <a:cubicBezTo>
                  <a:pt x="33" y="228"/>
                  <a:pt x="27" y="227"/>
                  <a:pt x="24" y="214"/>
                </a:cubicBezTo>
                <a:cubicBezTo>
                  <a:pt x="20" y="195"/>
                  <a:pt x="12" y="177"/>
                  <a:pt x="9" y="159"/>
                </a:cubicBezTo>
                <a:cubicBezTo>
                  <a:pt x="0" y="99"/>
                  <a:pt x="33" y="59"/>
                  <a:pt x="78" y="27"/>
                </a:cubicBezTo>
                <a:cubicBezTo>
                  <a:pt x="94" y="17"/>
                  <a:pt x="110" y="6"/>
                  <a:pt x="13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8B095F4A-DC75-4E37-64CA-88DCF12A80D9}"/>
              </a:ext>
            </a:extLst>
          </p:cNvPr>
          <p:cNvSpPr>
            <a:spLocks noEditPoints="1"/>
          </p:cNvSpPr>
          <p:nvPr/>
        </p:nvSpPr>
        <p:spPr bwMode="auto">
          <a:xfrm>
            <a:off x="7511143" y="2792229"/>
            <a:ext cx="312929" cy="484977"/>
          </a:xfrm>
          <a:custGeom>
            <a:avLst/>
            <a:gdLst>
              <a:gd name="T0" fmla="*/ 5 w 446"/>
              <a:gd name="T1" fmla="*/ 557 h 808"/>
              <a:gd name="T2" fmla="*/ 4 w 446"/>
              <a:gd name="T3" fmla="*/ 405 h 808"/>
              <a:gd name="T4" fmla="*/ 78 w 446"/>
              <a:gd name="T5" fmla="*/ 234 h 808"/>
              <a:gd name="T6" fmla="*/ 99 w 446"/>
              <a:gd name="T7" fmla="*/ 213 h 808"/>
              <a:gd name="T8" fmla="*/ 117 w 446"/>
              <a:gd name="T9" fmla="*/ 168 h 808"/>
              <a:gd name="T10" fmla="*/ 116 w 446"/>
              <a:gd name="T11" fmla="*/ 83 h 808"/>
              <a:gd name="T12" fmla="*/ 104 w 446"/>
              <a:gd name="T13" fmla="*/ 65 h 808"/>
              <a:gd name="T14" fmla="*/ 84 w 446"/>
              <a:gd name="T15" fmla="*/ 28 h 808"/>
              <a:gd name="T16" fmla="*/ 119 w 446"/>
              <a:gd name="T17" fmla="*/ 0 h 808"/>
              <a:gd name="T18" fmla="*/ 329 w 446"/>
              <a:gd name="T19" fmla="*/ 0 h 808"/>
              <a:gd name="T20" fmla="*/ 366 w 446"/>
              <a:gd name="T21" fmla="*/ 26 h 808"/>
              <a:gd name="T22" fmla="*/ 345 w 446"/>
              <a:gd name="T23" fmla="*/ 66 h 808"/>
              <a:gd name="T24" fmla="*/ 334 w 446"/>
              <a:gd name="T25" fmla="*/ 82 h 808"/>
              <a:gd name="T26" fmla="*/ 334 w 446"/>
              <a:gd name="T27" fmla="*/ 176 h 808"/>
              <a:gd name="T28" fmla="*/ 356 w 446"/>
              <a:gd name="T29" fmla="*/ 217 h 808"/>
              <a:gd name="T30" fmla="*/ 436 w 446"/>
              <a:gd name="T31" fmla="*/ 322 h 808"/>
              <a:gd name="T32" fmla="*/ 446 w 446"/>
              <a:gd name="T33" fmla="*/ 373 h 808"/>
              <a:gd name="T34" fmla="*/ 446 w 446"/>
              <a:gd name="T35" fmla="*/ 745 h 808"/>
              <a:gd name="T36" fmla="*/ 382 w 446"/>
              <a:gd name="T37" fmla="*/ 808 h 808"/>
              <a:gd name="T38" fmla="*/ 70 w 446"/>
              <a:gd name="T39" fmla="*/ 808 h 808"/>
              <a:gd name="T40" fmla="*/ 5 w 446"/>
              <a:gd name="T41" fmla="*/ 743 h 808"/>
              <a:gd name="T42" fmla="*/ 5 w 446"/>
              <a:gd name="T43" fmla="*/ 557 h 808"/>
              <a:gd name="T44" fmla="*/ 5 w 446"/>
              <a:gd name="T45" fmla="*/ 557 h 808"/>
              <a:gd name="T46" fmla="*/ 117 w 446"/>
              <a:gd name="T47" fmla="*/ 715 h 808"/>
              <a:gd name="T48" fmla="*/ 261 w 446"/>
              <a:gd name="T49" fmla="*/ 540 h 808"/>
              <a:gd name="T50" fmla="*/ 138 w 446"/>
              <a:gd name="T51" fmla="*/ 751 h 808"/>
              <a:gd name="T52" fmla="*/ 271 w 446"/>
              <a:gd name="T53" fmla="*/ 688 h 808"/>
              <a:gd name="T54" fmla="*/ 359 w 446"/>
              <a:gd name="T55" fmla="*/ 584 h 808"/>
              <a:gd name="T56" fmla="*/ 399 w 446"/>
              <a:gd name="T57" fmla="*/ 441 h 808"/>
              <a:gd name="T58" fmla="*/ 388 w 446"/>
              <a:gd name="T59" fmla="*/ 434 h 808"/>
              <a:gd name="T60" fmla="*/ 289 w 446"/>
              <a:gd name="T61" fmla="*/ 464 h 808"/>
              <a:gd name="T62" fmla="*/ 126 w 446"/>
              <a:gd name="T63" fmla="*/ 620 h 808"/>
              <a:gd name="T64" fmla="*/ 117 w 446"/>
              <a:gd name="T65" fmla="*/ 715 h 808"/>
              <a:gd name="T66" fmla="*/ 83 w 446"/>
              <a:gd name="T67" fmla="*/ 342 h 808"/>
              <a:gd name="T68" fmla="*/ 79 w 446"/>
              <a:gd name="T69" fmla="*/ 442 h 808"/>
              <a:gd name="T70" fmla="*/ 72 w 446"/>
              <a:gd name="T71" fmla="*/ 470 h 808"/>
              <a:gd name="T72" fmla="*/ 96 w 446"/>
              <a:gd name="T73" fmla="*/ 575 h 808"/>
              <a:gd name="T74" fmla="*/ 114 w 446"/>
              <a:gd name="T75" fmla="*/ 575 h 808"/>
              <a:gd name="T76" fmla="*/ 141 w 446"/>
              <a:gd name="T77" fmla="*/ 536 h 808"/>
              <a:gd name="T78" fmla="*/ 156 w 446"/>
              <a:gd name="T79" fmla="*/ 458 h 808"/>
              <a:gd name="T80" fmla="*/ 83 w 446"/>
              <a:gd name="T81" fmla="*/ 342 h 808"/>
              <a:gd name="T82" fmla="*/ 235 w 446"/>
              <a:gd name="T83" fmla="*/ 300 h 808"/>
              <a:gd name="T84" fmla="*/ 210 w 446"/>
              <a:gd name="T85" fmla="*/ 272 h 808"/>
              <a:gd name="T86" fmla="*/ 181 w 446"/>
              <a:gd name="T87" fmla="*/ 300 h 808"/>
              <a:gd name="T88" fmla="*/ 208 w 446"/>
              <a:gd name="T89" fmla="*/ 327 h 808"/>
              <a:gd name="T90" fmla="*/ 235 w 446"/>
              <a:gd name="T91" fmla="*/ 300 h 808"/>
              <a:gd name="T92" fmla="*/ 261 w 446"/>
              <a:gd name="T93" fmla="*/ 332 h 808"/>
              <a:gd name="T94" fmla="*/ 242 w 446"/>
              <a:gd name="T95" fmla="*/ 352 h 808"/>
              <a:gd name="T96" fmla="*/ 263 w 446"/>
              <a:gd name="T97" fmla="*/ 373 h 808"/>
              <a:gd name="T98" fmla="*/ 283 w 446"/>
              <a:gd name="T99" fmla="*/ 351 h 808"/>
              <a:gd name="T100" fmla="*/ 261 w 446"/>
              <a:gd name="T101" fmla="*/ 332 h 808"/>
              <a:gd name="T102" fmla="*/ 240 w 446"/>
              <a:gd name="T103" fmla="*/ 416 h 808"/>
              <a:gd name="T104" fmla="*/ 228 w 446"/>
              <a:gd name="T105" fmla="*/ 403 h 808"/>
              <a:gd name="T106" fmla="*/ 214 w 446"/>
              <a:gd name="T107" fmla="*/ 416 h 808"/>
              <a:gd name="T108" fmla="*/ 225 w 446"/>
              <a:gd name="T109" fmla="*/ 429 h 808"/>
              <a:gd name="T110" fmla="*/ 240 w 446"/>
              <a:gd name="T111" fmla="*/ 416 h 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6" h="807">
                <a:moveTo>
                  <a:pt x="5" y="557"/>
                </a:moveTo>
                <a:cubicBezTo>
                  <a:pt x="5" y="506"/>
                  <a:pt x="8" y="455"/>
                  <a:pt x="4" y="405"/>
                </a:cubicBezTo>
                <a:cubicBezTo>
                  <a:pt x="0" y="334"/>
                  <a:pt x="28" y="280"/>
                  <a:pt x="78" y="234"/>
                </a:cubicBezTo>
                <a:cubicBezTo>
                  <a:pt x="85" y="227"/>
                  <a:pt x="93" y="221"/>
                  <a:pt x="99" y="213"/>
                </a:cubicBezTo>
                <a:cubicBezTo>
                  <a:pt x="111" y="201"/>
                  <a:pt x="118" y="187"/>
                  <a:pt x="117" y="168"/>
                </a:cubicBezTo>
                <a:cubicBezTo>
                  <a:pt x="116" y="140"/>
                  <a:pt x="116" y="111"/>
                  <a:pt x="116" y="83"/>
                </a:cubicBezTo>
                <a:cubicBezTo>
                  <a:pt x="116" y="74"/>
                  <a:pt x="114" y="68"/>
                  <a:pt x="104" y="65"/>
                </a:cubicBezTo>
                <a:cubicBezTo>
                  <a:pt x="88" y="59"/>
                  <a:pt x="81" y="45"/>
                  <a:pt x="84" y="28"/>
                </a:cubicBezTo>
                <a:cubicBezTo>
                  <a:pt x="86" y="11"/>
                  <a:pt x="101" y="0"/>
                  <a:pt x="119" y="0"/>
                </a:cubicBezTo>
                <a:cubicBezTo>
                  <a:pt x="189" y="0"/>
                  <a:pt x="259" y="0"/>
                  <a:pt x="329" y="0"/>
                </a:cubicBezTo>
                <a:cubicBezTo>
                  <a:pt x="349" y="0"/>
                  <a:pt x="362" y="8"/>
                  <a:pt x="366" y="26"/>
                </a:cubicBezTo>
                <a:cubicBezTo>
                  <a:pt x="371" y="44"/>
                  <a:pt x="363" y="59"/>
                  <a:pt x="345" y="66"/>
                </a:cubicBezTo>
                <a:cubicBezTo>
                  <a:pt x="337" y="69"/>
                  <a:pt x="334" y="73"/>
                  <a:pt x="334" y="82"/>
                </a:cubicBezTo>
                <a:cubicBezTo>
                  <a:pt x="335" y="113"/>
                  <a:pt x="334" y="144"/>
                  <a:pt x="334" y="176"/>
                </a:cubicBezTo>
                <a:cubicBezTo>
                  <a:pt x="334" y="193"/>
                  <a:pt x="344" y="205"/>
                  <a:pt x="356" y="217"/>
                </a:cubicBezTo>
                <a:cubicBezTo>
                  <a:pt x="387" y="248"/>
                  <a:pt x="419" y="280"/>
                  <a:pt x="436" y="322"/>
                </a:cubicBezTo>
                <a:cubicBezTo>
                  <a:pt x="443" y="339"/>
                  <a:pt x="446" y="355"/>
                  <a:pt x="446" y="373"/>
                </a:cubicBezTo>
                <a:cubicBezTo>
                  <a:pt x="446" y="497"/>
                  <a:pt x="446" y="621"/>
                  <a:pt x="446" y="745"/>
                </a:cubicBezTo>
                <a:cubicBezTo>
                  <a:pt x="446" y="786"/>
                  <a:pt x="423" y="808"/>
                  <a:pt x="382" y="808"/>
                </a:cubicBezTo>
                <a:cubicBezTo>
                  <a:pt x="278" y="808"/>
                  <a:pt x="174" y="808"/>
                  <a:pt x="70" y="808"/>
                </a:cubicBezTo>
                <a:cubicBezTo>
                  <a:pt x="28" y="808"/>
                  <a:pt x="5" y="786"/>
                  <a:pt x="5" y="743"/>
                </a:cubicBezTo>
                <a:cubicBezTo>
                  <a:pt x="5" y="681"/>
                  <a:pt x="5" y="619"/>
                  <a:pt x="5" y="557"/>
                </a:cubicBezTo>
                <a:cubicBezTo>
                  <a:pt x="5" y="557"/>
                  <a:pt x="5" y="557"/>
                  <a:pt x="5" y="557"/>
                </a:cubicBezTo>
                <a:close/>
                <a:moveTo>
                  <a:pt x="117" y="715"/>
                </a:moveTo>
                <a:cubicBezTo>
                  <a:pt x="150" y="626"/>
                  <a:pt x="229" y="531"/>
                  <a:pt x="261" y="540"/>
                </a:cubicBezTo>
                <a:cubicBezTo>
                  <a:pt x="202" y="600"/>
                  <a:pt x="154" y="666"/>
                  <a:pt x="138" y="751"/>
                </a:cubicBezTo>
                <a:cubicBezTo>
                  <a:pt x="179" y="722"/>
                  <a:pt x="227" y="709"/>
                  <a:pt x="271" y="688"/>
                </a:cubicBezTo>
                <a:cubicBezTo>
                  <a:pt x="316" y="666"/>
                  <a:pt x="348" y="634"/>
                  <a:pt x="359" y="584"/>
                </a:cubicBezTo>
                <a:cubicBezTo>
                  <a:pt x="370" y="536"/>
                  <a:pt x="375" y="486"/>
                  <a:pt x="399" y="441"/>
                </a:cubicBezTo>
                <a:cubicBezTo>
                  <a:pt x="405" y="429"/>
                  <a:pt x="394" y="432"/>
                  <a:pt x="388" y="434"/>
                </a:cubicBezTo>
                <a:cubicBezTo>
                  <a:pt x="355" y="443"/>
                  <a:pt x="322" y="451"/>
                  <a:pt x="289" y="464"/>
                </a:cubicBezTo>
                <a:cubicBezTo>
                  <a:pt x="214" y="495"/>
                  <a:pt x="154" y="540"/>
                  <a:pt x="126" y="620"/>
                </a:cubicBezTo>
                <a:cubicBezTo>
                  <a:pt x="116" y="650"/>
                  <a:pt x="111" y="680"/>
                  <a:pt x="117" y="715"/>
                </a:cubicBezTo>
                <a:close/>
                <a:moveTo>
                  <a:pt x="83" y="342"/>
                </a:moveTo>
                <a:cubicBezTo>
                  <a:pt x="96" y="380"/>
                  <a:pt x="90" y="411"/>
                  <a:pt x="79" y="442"/>
                </a:cubicBezTo>
                <a:cubicBezTo>
                  <a:pt x="75" y="451"/>
                  <a:pt x="73" y="460"/>
                  <a:pt x="72" y="470"/>
                </a:cubicBezTo>
                <a:cubicBezTo>
                  <a:pt x="66" y="508"/>
                  <a:pt x="69" y="544"/>
                  <a:pt x="96" y="575"/>
                </a:cubicBezTo>
                <a:cubicBezTo>
                  <a:pt x="102" y="583"/>
                  <a:pt x="107" y="587"/>
                  <a:pt x="114" y="575"/>
                </a:cubicBezTo>
                <a:cubicBezTo>
                  <a:pt x="122" y="561"/>
                  <a:pt x="132" y="549"/>
                  <a:pt x="141" y="536"/>
                </a:cubicBezTo>
                <a:cubicBezTo>
                  <a:pt x="157" y="512"/>
                  <a:pt x="161" y="486"/>
                  <a:pt x="156" y="458"/>
                </a:cubicBezTo>
                <a:cubicBezTo>
                  <a:pt x="147" y="412"/>
                  <a:pt x="121" y="377"/>
                  <a:pt x="83" y="342"/>
                </a:cubicBezTo>
                <a:close/>
                <a:moveTo>
                  <a:pt x="235" y="300"/>
                </a:moveTo>
                <a:cubicBezTo>
                  <a:pt x="235" y="286"/>
                  <a:pt x="224" y="273"/>
                  <a:pt x="210" y="272"/>
                </a:cubicBezTo>
                <a:cubicBezTo>
                  <a:pt x="193" y="271"/>
                  <a:pt x="181" y="283"/>
                  <a:pt x="181" y="300"/>
                </a:cubicBezTo>
                <a:cubicBezTo>
                  <a:pt x="180" y="315"/>
                  <a:pt x="193" y="327"/>
                  <a:pt x="208" y="327"/>
                </a:cubicBezTo>
                <a:cubicBezTo>
                  <a:pt x="222" y="327"/>
                  <a:pt x="234" y="315"/>
                  <a:pt x="235" y="300"/>
                </a:cubicBezTo>
                <a:close/>
                <a:moveTo>
                  <a:pt x="261" y="332"/>
                </a:moveTo>
                <a:cubicBezTo>
                  <a:pt x="250" y="333"/>
                  <a:pt x="242" y="339"/>
                  <a:pt x="242" y="352"/>
                </a:cubicBezTo>
                <a:cubicBezTo>
                  <a:pt x="242" y="365"/>
                  <a:pt x="250" y="373"/>
                  <a:pt x="263" y="373"/>
                </a:cubicBezTo>
                <a:cubicBezTo>
                  <a:pt x="275" y="372"/>
                  <a:pt x="284" y="365"/>
                  <a:pt x="283" y="351"/>
                </a:cubicBezTo>
                <a:cubicBezTo>
                  <a:pt x="282" y="338"/>
                  <a:pt x="274" y="332"/>
                  <a:pt x="261" y="332"/>
                </a:cubicBezTo>
                <a:close/>
                <a:moveTo>
                  <a:pt x="240" y="416"/>
                </a:moveTo>
                <a:cubicBezTo>
                  <a:pt x="239" y="409"/>
                  <a:pt x="236" y="404"/>
                  <a:pt x="228" y="403"/>
                </a:cubicBezTo>
                <a:cubicBezTo>
                  <a:pt x="220" y="403"/>
                  <a:pt x="214" y="407"/>
                  <a:pt x="214" y="416"/>
                </a:cubicBezTo>
                <a:cubicBezTo>
                  <a:pt x="214" y="423"/>
                  <a:pt x="217" y="429"/>
                  <a:pt x="225" y="429"/>
                </a:cubicBezTo>
                <a:cubicBezTo>
                  <a:pt x="234" y="430"/>
                  <a:pt x="239" y="425"/>
                  <a:pt x="240" y="4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s-ES" sz="105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6759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lternative Medicine: Natural Remedy by Slidesgo">
  <a:themeElements>
    <a:clrScheme name="Simple Light">
      <a:dk1>
        <a:srgbClr val="524A42"/>
      </a:dk1>
      <a:lt1>
        <a:srgbClr val="F8F6F0"/>
      </a:lt1>
      <a:dk2>
        <a:srgbClr val="8F7E5A"/>
      </a:dk2>
      <a:lt2>
        <a:srgbClr val="D5D0B3"/>
      </a:lt2>
      <a:accent1>
        <a:srgbClr val="9AE45C"/>
      </a:accent1>
      <a:accent2>
        <a:srgbClr val="397704"/>
      </a:accent2>
      <a:accent3>
        <a:srgbClr val="F6DD33"/>
      </a:accent3>
      <a:accent4>
        <a:srgbClr val="F37402"/>
      </a:accent4>
      <a:accent5>
        <a:srgbClr val="EB2624"/>
      </a:accent5>
      <a:accent6>
        <a:srgbClr val="2A2C4D"/>
      </a:accent6>
      <a:hlink>
        <a:srgbClr val="524A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3504</Words>
  <Application>Microsoft Office PowerPoint</Application>
  <PresentationFormat>On-screen Show (16:9)</PresentationFormat>
  <Paragraphs>512</Paragraphs>
  <Slides>65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90" baseType="lpstr">
      <vt:lpstr>Amatic SC</vt:lpstr>
      <vt:lpstr>Anton</vt:lpstr>
      <vt:lpstr>Arial</vt:lpstr>
      <vt:lpstr>B Nazanin</vt:lpstr>
      <vt:lpstr>Calibri</vt:lpstr>
      <vt:lpstr>Candara</vt:lpstr>
      <vt:lpstr>DM Serif Display</vt:lpstr>
      <vt:lpstr>Georgia</vt:lpstr>
      <vt:lpstr>Georgia Pro</vt:lpstr>
      <vt:lpstr>Georgia Pro Cond</vt:lpstr>
      <vt:lpstr>Georgia Pro Cond</vt:lpstr>
      <vt:lpstr>Georgia Pro Light</vt:lpstr>
      <vt:lpstr>Itim</vt:lpstr>
      <vt:lpstr>Lato</vt:lpstr>
      <vt:lpstr>Lato Black</vt:lpstr>
      <vt:lpstr>Livvic</vt:lpstr>
      <vt:lpstr>Lora</vt:lpstr>
      <vt:lpstr>Nunito</vt:lpstr>
      <vt:lpstr>Nunito Light</vt:lpstr>
      <vt:lpstr>Nunito Medium</vt:lpstr>
      <vt:lpstr>Open Sans Light</vt:lpstr>
      <vt:lpstr>Roboto</vt:lpstr>
      <vt:lpstr>Roboto Condensed Light</vt:lpstr>
      <vt:lpstr>Roboto Medium</vt:lpstr>
      <vt:lpstr>Alternative Medicine: Natural Remedy by Slidesgo</vt:lpstr>
      <vt:lpstr>تم : درمان طبیعی</vt:lpstr>
      <vt:lpstr>فهرست مطالب</vt:lpstr>
      <vt:lpstr>خوش آمدید...</vt:lpstr>
      <vt:lpstr>تئوری</vt:lpstr>
      <vt:lpstr>آیا به متن طولانی تری نیاز دارید؟</vt:lpstr>
      <vt:lpstr>عنوان اسلاید اینجاست!</vt:lpstr>
      <vt:lpstr>محتوا را تقسیم کنید</vt:lpstr>
      <vt:lpstr>سه ستون، چرا که نه؟</vt:lpstr>
      <vt:lpstr>PowerPoint Presentation</vt:lpstr>
      <vt:lpstr>آیا طب جایگزین برای شما مناسب است؟</vt:lpstr>
      <vt:lpstr>PowerPoint Presentation</vt:lpstr>
      <vt:lpstr>چیدمان چهار بلوک به این صورت؟</vt:lpstr>
      <vt:lpstr>PowerPoint Presentation</vt:lpstr>
      <vt:lpstr>مرور مفاهیم ایده خوبی است</vt:lpstr>
      <vt:lpstr>PowerPoint Presentation</vt:lpstr>
      <vt:lpstr>کلمات فوق  العاده</vt:lpstr>
      <vt:lpstr>عنوان گیاه دارویی</vt:lpstr>
      <vt:lpstr>از چه چیزی می توان استفاده کرد؟</vt:lpstr>
      <vt:lpstr>عنوان گیاه دارویی</vt:lpstr>
      <vt:lpstr>امکانات</vt:lpstr>
      <vt:lpstr>PowerPoint Presentation</vt:lpstr>
      <vt:lpstr>-یک نفر معروف</vt:lpstr>
      <vt:lpstr>یک تصویر ارزش هزار کلمه است</vt:lpstr>
      <vt:lpstr>یک تصویر این مفهوم را تقویت می کند</vt:lpstr>
      <vt:lpstr>عنوان گیاه دارویی</vt:lpstr>
      <vt:lpstr>10,000,000</vt:lpstr>
      <vt:lpstr>عنوان گیاه دارویی</vt:lpstr>
      <vt:lpstr>علائم و درمان</vt:lpstr>
      <vt:lpstr>333,000.00</vt:lpstr>
      <vt:lpstr>عنوان گیاه دارویی</vt:lpstr>
      <vt:lpstr>در مورد این درصدها چطور؟</vt:lpstr>
      <vt:lpstr>عنوان گیاه دارویی</vt:lpstr>
      <vt:lpstr>وب سایت ما</vt:lpstr>
      <vt:lpstr>برنامه تبلت</vt:lpstr>
      <vt:lpstr>اپلیکیشن موبایل</vt:lpstr>
      <vt:lpstr>گیاهان</vt:lpstr>
      <vt:lpstr>عنوان گیاه دارویی</vt:lpstr>
      <vt:lpstr>انواع گیاهان</vt:lpstr>
      <vt:lpstr>عنوان گیاه دارویی</vt:lpstr>
      <vt:lpstr>این یک نقشه است</vt:lpstr>
      <vt:lpstr>PowerPoint Presentation</vt:lpstr>
      <vt:lpstr>این یک جدول زمانی است</vt:lpstr>
      <vt:lpstr>شاید به اینفوگرافیک نیاز داشته باشید</vt:lpstr>
      <vt:lpstr>PowerPoint Presentation</vt:lpstr>
      <vt:lpstr>یا شاید یک میز</vt:lpstr>
      <vt:lpstr>می توانید از نمودار نیز استفاده کنید</vt:lpstr>
      <vt:lpstr>جدول زمانی هفتگی</vt:lpstr>
      <vt:lpstr>تیم ما</vt:lpstr>
      <vt:lpstr>با تشکراز شما دوستان عزیز ...!</vt:lpstr>
      <vt:lpstr>منابع جایگزین</vt:lpstr>
      <vt:lpstr>اینفوگرافیک پزشکی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از منابع گرافیکی قابل ویرایش ما استفاده کنید...</vt:lpstr>
      <vt:lpstr>اینفوگرافیک ممتاز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نمادهای برتر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2024-03-18T13:44:23Z</dcterms:modified>
</cp:coreProperties>
</file>